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304" r:id="rId2"/>
    <p:sldId id="613" r:id="rId3"/>
    <p:sldId id="612" r:id="rId4"/>
    <p:sldId id="615" r:id="rId5"/>
    <p:sldId id="614" r:id="rId6"/>
    <p:sldId id="616" r:id="rId7"/>
    <p:sldId id="628" r:id="rId8"/>
    <p:sldId id="617" r:id="rId9"/>
    <p:sldId id="618" r:id="rId10"/>
    <p:sldId id="619" r:id="rId11"/>
    <p:sldId id="620" r:id="rId12"/>
    <p:sldId id="621" r:id="rId13"/>
    <p:sldId id="622" r:id="rId14"/>
    <p:sldId id="623" r:id="rId15"/>
    <p:sldId id="624" r:id="rId16"/>
    <p:sldId id="625" r:id="rId17"/>
    <p:sldId id="626" r:id="rId18"/>
    <p:sldId id="627" r:id="rId19"/>
    <p:sldId id="629" r:id="rId20"/>
    <p:sldId id="634" r:id="rId21"/>
    <p:sldId id="635" r:id="rId22"/>
    <p:sldId id="636" r:id="rId23"/>
    <p:sldId id="630" r:id="rId24"/>
    <p:sldId id="631" r:id="rId25"/>
    <p:sldId id="632" r:id="rId26"/>
    <p:sldId id="633" r:id="rId27"/>
    <p:sldId id="578" r:id="rId28"/>
    <p:sldId id="581" r:id="rId29"/>
    <p:sldId id="580" r:id="rId30"/>
    <p:sldId id="579" r:id="rId31"/>
    <p:sldId id="582" r:id="rId32"/>
    <p:sldId id="583" r:id="rId33"/>
    <p:sldId id="584" r:id="rId34"/>
    <p:sldId id="585" r:id="rId35"/>
    <p:sldId id="586" r:id="rId36"/>
    <p:sldId id="587" r:id="rId37"/>
    <p:sldId id="588" r:id="rId38"/>
    <p:sldId id="589" r:id="rId39"/>
    <p:sldId id="590" r:id="rId40"/>
    <p:sldId id="591" r:id="rId41"/>
    <p:sldId id="592" r:id="rId42"/>
    <p:sldId id="593" r:id="rId43"/>
    <p:sldId id="594" r:id="rId44"/>
    <p:sldId id="595" r:id="rId45"/>
    <p:sldId id="596" r:id="rId46"/>
    <p:sldId id="597" r:id="rId47"/>
    <p:sldId id="598" r:id="rId48"/>
    <p:sldId id="599" r:id="rId49"/>
    <p:sldId id="600" r:id="rId50"/>
    <p:sldId id="601" r:id="rId51"/>
    <p:sldId id="602" r:id="rId52"/>
    <p:sldId id="603" r:id="rId53"/>
    <p:sldId id="604" r:id="rId54"/>
    <p:sldId id="605" r:id="rId55"/>
    <p:sldId id="606" r:id="rId56"/>
    <p:sldId id="637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5" autoAdjust="0"/>
    <p:restoredTop sz="94617" autoAdjust="0"/>
  </p:normalViewPr>
  <p:slideViewPr>
    <p:cSldViewPr snapToGrid="0">
      <p:cViewPr>
        <p:scale>
          <a:sx n="83" d="100"/>
          <a:sy n="83" d="100"/>
        </p:scale>
        <p:origin x="4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4:26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2FE0C0-E85A-4AC7-8E4F-1B39093E8E98}" emma:medium="tactile" emma:mode="ink">
          <msink:context xmlns:msink="http://schemas.microsoft.com/ink/2010/main" type="writingRegion" rotatedBoundingBox="7874,2713 24937,1492 25536,9863 8473,11084"/>
        </emma:interpretation>
      </emma:emma>
    </inkml:annotationXML>
    <inkml:traceGroup>
      <inkml:annotationXML>
        <emma:emma xmlns:emma="http://www.w3.org/2003/04/emma" version="1.0">
          <emma:interpretation id="{8C32531B-171D-45D4-BBB0-DCB1B5843302}" emma:medium="tactile" emma:mode="ink">
            <msink:context xmlns:msink="http://schemas.microsoft.com/ink/2010/main" type="paragraph" rotatedBoundingBox="7874,2713 24937,1492 25229,5577 8167,6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574BC-2587-4FA1-B76B-18B236381505}" emma:medium="tactile" emma:mode="ink">
              <msink:context xmlns:msink="http://schemas.microsoft.com/ink/2010/main" type="line" rotatedBoundingBox="7874,2713 24937,1492 25229,5577 8167,6798"/>
            </emma:interpretation>
          </emma:emma>
        </inkml:annotationXML>
        <inkml:traceGroup>
          <inkml:annotationXML>
            <emma:emma xmlns:emma="http://www.w3.org/2003/04/emma" version="1.0">
              <emma:interpretation id="{B0AF57FF-D591-4069-BAAB-462A4A35A445}" emma:medium="tactile" emma:mode="ink">
                <msink:context xmlns:msink="http://schemas.microsoft.com/ink/2010/main" type="inkWord" rotatedBoundingBox="7874,2713 18682,1940 18891,4855 8083,5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681 28 979 0,'0'0'43'0,"0"0"9"16,-5-13-41-16,5 4-11 0,-5 0 0 0,5 9 0 0,0 0 105 0,0 0 19 15,0 0 4-15,0 0 1 16,0 0-68-16,0 0-13 0,0 0-4 0,0 0 0 0,0 0-24 0,0 0-4 16,0 0-2-16,0 0 0 0,0 0-6 0,0 0-8 15,0 0 11-15,0 13-11 0,-5 5 10 0,0 0-10 16,0-1 8-16,0 14-8 0,5 0 0 0,-5 9 0 16,-5 9 0-16,0 5 0 0,5 3 31 0,-5 10 7 15,-5 4 2-15,0 9 0 0,-10 8-27 0,5 6-5 16,-10 12 0-16,6 5-8 0,4 4 11 0,5-4-11 15,-5 5 10-15,-5-5-10 0,0-5 8 0,5 1-8 16,-5-10 0-16,5 1 0 0,0-5 9 0,5-9-9 16,-5 1 8-16,5-10-8 0,-5 1 8 0,5-1-8 15,0-4 8-15,0 0-8 0,0-9 8 0,0-4-8 16,0-9 0-16,0 4 8 0,5-4 10 0,-5-5 2 0,10-8 0 16,-5-1 0-16,-5-8 9 0,10-1 3 0,-5-8 0 0,5 0 0 15,0 0-3-15,0-5 0 0,0-4 0 0,5-9 0 16,0 0-14-16,0 0-3 0,-5 4-1 0,5-4 0 15,0 0 1-15,0 0 0 0,0 0 0 0,0 0 0 16,-10-4-4-16,5-1 0 0,5-8 0 0,-5 4 0 16,0 0-8-16,5 0 0 0,0 1 0 0,5-1 8 15,-5 0-8-15,0 9 0 0,0 0 0 0,0 0 0 16,0-9 0-16,5-4 0 0,0 4 9 0,-5 9-9 16,0 0 15-16,10-9-2 0,-10 9 0 0,0 0 0 15,10-5 1-15,-10 5 0 0,10-8 0 0,0 3 0 16,0-4-14-16,-10 9 9 0,10 0-9 0,5-4 8 15,-5-5-8-15,5 0 0 0,0 0 0 0,0 0 0 16,0-4 0-16,5 4 0 0,0 0 0 0,0-4 8 0,10 0-8 16,0 4 0-16,-5-5 9 0,5 6-9 0,-10-1 15 15,10 0-2-15,-5 4 0 0,5 5 0 0,5 0-13 0,-5 0 9 16,4 0-9-16,-4 0 8 0,10 0-8 0,-5 5 8 16,5-1-8-16,0-4 8 0,0 5-8 0,0-1 0 15,5 1 0-15,0-5 0 0,0-5-12 0,5 1-8 16,-5 4-2-16,10-5 0 15,5-4-148-15,-6-4-30 0,6 4-5 0</inkml:trace>
          <inkml:trace contextRef="#ctx0" brushRef="#br0" timeOffset="935.7674">2174 2247 748 0,'0'0'67'0,"-10"-5"-54"0,5 1-13 0,5 4 0 0,0 0 122 0,0 0 22 0,0 0 4 0,0 0 0 15,0 0-56-15,0 0-11 0,0 0-2 0,15-5-1 16,0 1-33-16,0 0-6 0,0-1-2 0,5 1 0 16,0-1-15-16,0 1-3 0,0-1-1 0,0 1 0 15,5-14-9-15,5 5-1 0,0-5-8 0,0 0 12 16,0 1-4-16,4-1-8 0,6-4 11 0,-5 4-11 15,-5-4 8-15,5 0-8 0,0-5 0 0,5 5 0 16,-5 4 0-16,-5-9-11 0,0 1 0 0,0-1 0 16,0 0 11-16,0 5 0 0,0-4 10 0,-10-1-10 0,5 0 0 15,-5-4 0-15,0 0 0 0,0 9 0 0,-5-5 13 16,-5 5 3-16,5-4 1 0,-5 3 0 0,-5-3 1 0,5-1 0 16,-5 1 0-16,0 3 0 0,-5 1-2 0,0 4-1 15,-5-4 0-15,0 0 0 0,0 4-3 0,0 5 0 16,-5-5 0-16,0 9 0 0,-5 0 0 0,5 5-1 15,-10-5 0-15,0 5 0 0,5-1-11 0,-5 10 8 16,-5-1-8-16,-5 1 8 0,5 3-8 0,0 6 0 16,-10-1 0-16,5 5 0 0,5 4 15 0,-5 0-3 15,-5 5 0-15,5-1 0 0,0 6 0 0,-5 3 0 16,10 5 0-16,-5 0 0 0,0 4 8 0,5 1 2 16,-4 4 0-16,4 4 0 0,0 4 6 0,5 1 0 15,-5-5 1-15,5 5 0 0,5-9-4 0,5 4-1 16,0-8 0-16,0-1 0 0,5 5-8 0,5-5-1 0,0-4-1 0,0-4 0 15,5 3-14-15,0 1 8 0,5 0-8 0,0 0 0 16,0-9 0-16,5 0 0 0,0-4 0 0,5 4 0 31,0-4-26-31,0-5-2 0,5 0 0 0,4-4 0 16,6-5-32-16,10-4-8 0,-5 0 0 0,10 0-595 0,5-5-118 0</inkml:trace>
          <inkml:trace contextRef="#ctx0" brushRef="#br0" timeOffset="1401.696">4520 1679 1076 0,'5'-18'48'0,"0"5"9"0,0-1-45 0,5-3-12 15,-5-1 0-15,5 4 0 0,0-8 28 0,-5 5 3 16,5-6 1-16,-5 1 0 0,0 4 12 0,-5 1 2 16,5 3 1-16,-5 1 0 0,0-5-13 0,0 5-2 15,-5 0-1-15,0-1 0 0,0 1 4 0,0 9 1 16,0-5 0-16,-5 0 0 0,0 0-12 0,0 5-1 16,-5 4-1-16,5 0 0 0,-5 0-14 0,-5 0-8 15,5 0 8-15,-4 4-8 0,-1 5 0 0,0 0 0 0,0 4 0 16,-5-4 0-16,0 9 0 0,-5-1 0 0,10 1 0 15,-10 4 0-15,5 1 16 0,-5 3 0 0,0 5-1 0,0-4 0 16,0 4 10-16,0 0 3 0,-5 5 0 0,5 3 0 16,0 1 15-16,5-4 3 0,0 8 1 0,0 1 0 15,5 3-8-15,0 1-2 0,5 0 0 0,0 0 0 16,5-5-13-16,0 1-4 0,0-1 0 0,5-4 0 16,0 0-8-16,5-5-1 0,5 1-1 0,0-1 0 15,0 1-2-15,10-1 0 0,0-8 0 0,5 4 0 16,5-4 0-16,5-1 0 0,0-3 0 0,10-6 0 15,0-8-8-15,5 0 0 0,5-9-10 0,5-4 10 16,0-5-38-16,10-5-2 16,-5-3 0-16,5-6-617 0,-1-8-124 0</inkml:trace>
          <inkml:trace contextRef="#ctx0" brushRef="#br0" timeOffset="1741.5548">5604 756 172 0,'0'0'16'0,"0"0"-16"0,-10-5 0 0,10 5 0 16,-5 0 386-16,5 0 74 0,0 0 16 0,0 0 2 15,0 0-344-15,0 0-69 0,0 0-13 0,0 0-4 16,0 0-28-16,10 5-7 0,0-1-1 0,10-4 0 16,0 5-3-16,0-5-1 0,5-5 0 0,10 5 0 15,9-4 2-15,11-5 0 0,0 0 0 0,0 0 0 16,5 0-10-16,0-9 0 0,5 1 0 0,0-6 0 16,5 1 0-16,0-4-14 0,-5-1 2 0,4 0 0 31,1 1-36-31,0-5-6 0,-5 0-2 0,0 8 0 0,-10-3-48 15,0-1-11-15,-5-4-1 0</inkml:trace>
          <inkml:trace contextRef="#ctx0" brushRef="#br0" timeOffset="2125.9262">6423-407 172 0,'0'0'16'0,"0"0"-16"0,0-9 0 0,0 9 0 15,0 0 364-15,0 0 69 0,0 0 15 0,0 0 2 16,0 0-329-16,0 0-65 0,5 9-14 0,4 9-2 15,1 8-6-15,-5 1-1 0,-5 8 0 16,5 10 0-16,-5 4-6 0,-5 8-2 0,-5 5 0 0,0 5 0 16,-9 8-10-16,4 10-3 0,-5 4 0 0,0 8 0 15,-5 5-3-15,0-4-1 0,10 4 0 0,-10 0 0 16,5 0-8-16,0-4 10 0,0 4-10 0,5-5 10 16,-5 1-10-16,5-9 0 0,0-5 0 0,0 0 0 15,0-4 0-15,0 0-11 0,0-4 3 0,0-1 0 31,0 1-37-31,5-10-7 0,0-4-2 0,0-9-567 0,5-4-114 0</inkml:trace>
          <inkml:trace contextRef="#ctx0" brushRef="#br0" timeOffset="2568.6817">6982 1319 1785 0,'0'0'159'0,"0"0"-127"15,0 0-32-15,0 0 0 0,0 0 40 0,0 0 3 16,-5 14 0-16,0-1 0 0,0 5 13 0,0 4 2 15,5-4 1-15,0 8 0 0,-5-4-33 0,5 1-6 0,0-1-2 16,0 4 0-16,0 1-6 0,0 0-2 0,5-5 0 0,0 9 0 16,0-4-10-16,0 4 0 0,0 4-12 0,5-4 12 15,5-9 0-15,-5 5 0 0,0-5 0 0,5 0 0 16,5-8 0-16,-5-5 8 0,4 4-8 0,-4-9 0 16,5 1 0-16,0-1 0 0,5-4 0 0,0 0 0 15,-10-4 8-15,5-14 7 0,10 0 1 0,0-4 0 16,0 0 0-16,5-5 0 0,0-4 0 0,-5-4 0 15,0-1 0-15,5-4 0 0,-5-4 0 0,-5-1 0 16,5-8-16-16,-5 0 0 0,0-5 0 0,0-4 0 16,0 4 12-16,-5 5-4 0,5 4-8 0,-5 1 12 15,-6-1-32-15,1 4-8 16,-5 5 0-16,0-4-1 0,-5 9-120 0,0-5-24 16,0-36-5-16,-10 23-1 0</inkml:trace>
          <inkml:trace contextRef="#ctx0" brushRef="#br0" timeOffset="3488.5336">8549 907 1728 0,'0'-14'153'0,"5"1"-122"0,0 0-31 0,-5-1 0 16,5 5 88-16,-5 9 11 0,0 0 2 0,10-8 1 15,-5-1-41-15,5 4-8 0,-10 5-1 0,15 0-1 16,-5 5-35-16,5 4-6 0,0-5-2 0,5 14 0 16,0-1-8-16,0 15 0 0,5 3 0 0,-5 5 0 15,5 4-9-15,-10 10 9 0,-5-1 0 0,-5 9 0 16,-5 0-8-16,-5 5 8 0,0-10 0 0,-5 1 0 16,0 0-13-16,0-5 4 0,0 0 1 0,-5-8 0 15,0-5 8-15,0-5 0 0,0 1 0 0,-5-10 0 16,5-4 0-16,-5 1 0 0,10-6 0 0,-5-8-8 0,5-4 8 15,-5-1 12-15,5-8-2 0,-5-10-1 0,0 1 8 0,5-9 2 16,-5-5 0-16,5-4 0 0,5 0-2 16,0 0 0-16,5-4 0 0,0-1 0 0,5-8-5 0,10-1-2 15,-5 1 0-15,5-1 0 0,0 1 2 0,0 4 1 16,10 0 0-16,0 5 0 0,-5 4-4 0,5 4-1 16,-5 5 0-16,5 0 0 0,0 8-8 0,0 5 8 15,0-4-8-15,0 9 8 0,0 4-8 0,5 4 0 16,0 5-10-16,0 4 10 0,5 1 0 0,5 3 0 0,0 6 0 0,-1-1 0 15,6 4-20-15,5-3 3 16,0-1 0-16,5 0 0 0,15-4 5 0,-10 4 0 0,0-9 1 16,0 1 0-16,0-6-6 0,5 1-2 0,-6-4 0 0,1 4 0 15,-10-1 5-15,5-3 1 0,5-1 0 0,-5 1 0 16,-5-5 13-16,0 0 0 0,10 0 0 0,-5 4 0 16,-10-4 10-16,0 5 5 0,0-5 1 0,-1-5 0 15,6 5 2-15,-10-4 1 0,-10 4 0 0,0-5 0 16,5-4 5-16,-10 5 0 0,-5-9 1 0,0 4 0 15,-5-4-17-15,-5-1-8 0,5-4 8 0,-10 1-8 16,-5-14 15-16,5 0-3 0,5-5 0 0,-5-4 0 16,-5 0-3-16,0 0-1 0,0 0 0 0,5-4 0 15,-5-5-8-15,-5 5-11 0,-5-1 3 0,5 5 0 16,0 5 8-16,-5-1 0 0,0 5 0 0,-5 5 0 16,0 4 0-16,0 8-10 0,-5 1 10 0,-5 0 0 15,-5 8-8-15,0 1 8 0,5 4 0 0,-10 13 0 0,0 0 0 16,-5 10 0-16,-4 3 0 0,-1 5 0 0,0 0 9 15,0 9-9-15,0 5 8 0,5-1-8 0,5 9 10 16,0 1-10-16,0-6 12 0,5 6-12 0,15-1 23 0,-5 0-3 16,0 0 0-16,5 1 0 0,5-6 0 0,5 1 0 15,5 0 0-15,0 0 0 0,5 0-20 0,5-5 9 16,15 5-9-16,0 0 0 0,0-5 13 0,10 5-4 16,10-5-1-16,15-4 0 0,0 0-8 0,10 0 0 15,-5-13 9-15,4 4-9 0,16-5-13 0,-5 1-7 16,-5-9-2-16,5-5-794 15,10-8-158-15</inkml:trace>
        </inkml:traceGroup>
      </inkml:traceGroup>
    </inkml:traceGroup>
    <inkml:traceGroup>
      <inkml:annotationXML>
        <emma:emma xmlns:emma="http://www.w3.org/2003/04/emma" version="1.0">
          <emma:interpretation id="{B0B73DE8-3058-4C66-A791-19CB05F6DFB5}" emma:medium="tactile" emma:mode="ink">
            <msink:context xmlns:msink="http://schemas.microsoft.com/ink/2010/main" type="paragraph" rotatedBoundingBox="11387,8135 24919,6527 25295,9686 11762,11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C72B7-F288-49A7-9924-E4506438185C}" emma:medium="tactile" emma:mode="ink">
              <msink:context xmlns:msink="http://schemas.microsoft.com/ink/2010/main" type="line" rotatedBoundingBox="11387,8135 24919,6527 25295,9686 11762,11294">
                <msink:destinationLink direction="with" ref="{C88F8D57-C55E-42BA-9116-2BDEAC7F97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DB1850-32B9-4F9B-AF20-F8B77F44E6A7}" emma:medium="tactile" emma:mode="ink">
                <msink:context xmlns:msink="http://schemas.microsoft.com/ink/2010/main" type="inkWord" rotatedBoundingBox="11387,8135 13761,7853 14072,10465 11697,10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810.8582">5714 5486 1029 0,'-10'-18'45'0,"10"18"11"0,-5-8-45 0,-5-1-11 16,5 0 0-16,-5 0 0 0,5 0 81 0,-5-4 15 15,0 4 2-15,0 0 1 0,0-4-35 0,0 4-6 16,-5-4-2-16,5-1 0 0,0 5-27 0,-5-4-5 15,-5 0-2-15,5 4 0 0,-5-4-22 0,0-1 8 16,0 5-8-16,-5 5 0 0,0-5 0 0,-5 5 0 0,-5 4-10 16,0 0 10-16,-10 0-16 0,0 4 3 0,-15 5 1 0,5 4 0 15,-4 1 12-15,-1-1-9 0,-5 9 9 0,0-4-8 16,0 4 8-16,0 5 14 0,-5-1-3 0,5 1-1 16,-5 4 28-16,5 4 6 0,1-4 0 0,-1 9 1 15,0-4-13-15,0 4-2 0,10 4-1 0,0 1 0 16,0-1 6-16,10-4 1 0,0-5 0 0,5 5 0 15,5-4-16-15,5-1-4 0,5 1 0 0,0-1 0 16,11-4-16-16,4 1 0 0,0-1 0 0,10 0 0 16,0 0 0-16,10 0-12 0,5 0 12 0,4-5-12 15,6 6-4-15,5-1-1 0,0-5 0 0,10 1 0 16,0-1 17-16,5-3 0 0,5 3-8 0,5-4 8 16,-5 5 0-16,5-9 0 0,0 0 0 0,5 4 0 15,0 0-8-15,-1-4 8 0,1 4 0 0,0-4 0 16,5-1 0-16,-5 6 0 0,5-1 0 0,-5 0 0 0,5 0 0 15,-10 0 0-15,5 1 0 0,-5-1 9 0,-6 4 4 16,-4 1 1-16,-5 0 0 0,0-1 0 0,-10 1 4 16,0 4 1-16,0-4 0 0,-10 4 0 0,0 0 11 0,-5 0 2 15,-5 4 1-15,-5 1 0 0,0-1-1 0,-10 1 0 16,-5 4 0-16,-10-5 0 0,-5 5 6 0,0 0 1 16,-15 0 0-16,-5 0 0 0,-5 0-12 0,-5-5-3 15,1 5 0-15,-1-4 0 0,-5-1 11 0,0 1 1 16,5-5 1-16,0 0 0 0,0-4-27 0,-5-1-10 15,0 1 0-15,-5-5 9 0,0 0-9 0,1 0 0 0,-1-4 0 16,0 4 0 0,5-4-28-16,-5 0-8 0,5-5-2 0,0 0 0 15,5 1-8-15,5-10-2 0,-5 5 0 0,0-4 0 16,6-5-39-16,-1 0-8 0,0-5-1 0,10 5-560 0,5 0-111 0</inkml:trace>
        </inkml:traceGroup>
        <inkml:traceGroup>
          <inkml:annotationXML>
            <emma:emma xmlns:emma="http://www.w3.org/2003/04/emma" version="1.0">
              <emma:interpretation id="{9131BB46-5DC4-42A7-A09C-0A750A8B73E8}" emma:medium="tactile" emma:mode="ink">
                <msink:context xmlns:msink="http://schemas.microsoft.com/ink/2010/main" type="inkWord" rotatedBoundingBox="16983,7648 19404,7360 19711,9947 17290,102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754.6349">9338 5109 1785 0,'-20'-9'159'0,"20"9"-127"0,-5-13-32 0,0 4 0 31,0 0-28-31,5 9-12 0,0-13-3 0,0 13 0 0,0 0 71 0,0 0 15 0,0 0 2 16,0 0 1-16,5-9-30 0,-5 9-7 0,0 0-1 0,15-5 0 16,5 1-8-16,0 0 0 0,0-1 0 0,0-4 0 15,5 5 0-15,5-1-17 0,15 1 4 0,-10-5 1 16,-10 9 12-16,10-9-11 0,10 0 11 0,10 5-10 15,-6-5 10-15,1 9 12 0,5-4-2 0,5-1-1 16,-5-8 3-16,5 0 0 0,-5-1 0 0,5 5 0 16,5 0 4-16,0 1 2 0,-10-1 0 0,4 0 0 15,-4-9-3-15,0 9-1 0,5-4 0 0,-10 4 0 16,-5 0 5-16,0-4 1 0,10 4 0 0,-10-4 0 16,0 13-20-16,0-9-19 0,0-5 4 0,0 6 1 0,0 3 6 15,-1-4 8-15,-9 9-13 0,0-4 5 16,0-1-28-16,0 1-6 0,-10 0-1 15,0-1 0-15,0 5-39 0,-5 5-8 0,-5-1-2 16,-5 0-614-16</inkml:trace>
          <inkml:trace contextRef="#ctx0" brushRef="#br0" timeOffset="37514.9032">9837 5193 1407 0,'15'-9'62'0,"-15"9"14"0,0 0-61 0,0 0-15 0,5-8 0 0,-5 8 0 15,10-5 88-15,-10 5 16 0,0 0 2 0,0 0 1 16,10-9-51-16,-10 9-9 0,0 0-3 0,0 0 0 15,0 0-29-15,0 0-7 0,0 0 0 0,-5 14-8 16,-5-6 18-16,5 10-3 0,5 0-1 0,-10 0 0 16,-5-1-27-16,-5 10-6 0,0 0-1 0,-5 4 0 15,-5 4 20-15,1 1 0 0,-6 4 0 0,5 0 0 16,-5 0 10-16,0 0 6 0,-5-5 0 0,0 1 1 16,5-1 18-16,0-4 3 0,-5 0 1 0,5-4 0 15,0 4-7-15,5-4-2 0,-5 4 0 0,5-9 0 0,0 0-17 16,5-4-3-16,5-1-1 0,0 1 0 0,0 0-9 15,0 0 0-15,5-5 9 0,6 0-9 0,-1-4 0 16,5 0 0-16,5-9 0 0,0 0 0 0,-5 9 0 0,0-5 0 16,5-4 0-16,0 0 8 0,0 0-8 0,0 0 0 15,0 0 0-15,20 0 0 0,-1 0 0 0,1-4 0 16,5 4 0-16,10-4-8 0,-5-5 0 0,10 4 0 16,5-4 0-16,5 0 0 0,5 5 0 0,5 0 0 15,-5-5 0-15,10 4 0 0,5 1 8 0,0-1-13 16,-11 1 5-16,1 0 8 0,10-1-12 0,-5 5 12 15,0 0-10-15,0 0 10 0,0 0-8 0,5 0 8 16,0 5 0-16,0-1-9 0,-11 0 22 0,6 1 5 0,10-1 1 0,-10 10 0 16,-5-6-31-16,0 1-5 0,5 5-2 0,0-1 0 15,0-4 19-15,-5 13 0 0,-1-4 0 16,1 0 0-16,0 4 0 0,-5 0 0 0,-10 0 0 0,-5 9 0 16,0 0 14-16,-5 0 3 0,-10 0 1 0,0 5 0 15,0-1-18-15,-10 1 0 0,0 4 0 0,-5-5-9 16,0-4 17-16,-10 5 4 0,0-5 1 0,-5 0 0 15,-5 0 11-15,-5 0 1 0,-5 0 1 0,-5 0 0 16,0-4 2-16,-10 8 1 0,-15-4 0 0,5 0 0 16,5-4-13-16,-10 4-2 0,-20 0-1 0,0 0 0 15,6 5-3-15,-6-5-1 0,0 0 0 0,-15 0 0 16,-10 0-9-16,10 0 12 0,5 0-12 0,0 0 12 16,-19 0-12-16,14 0 0 0,5-4 0 0,5 0 0 15,-5 4 0-15,0-9 0 0,0 5 0 0,10-5 0 16,6 0-23-16,-1-4 0 0,-5-1 0 0,5 1 0 15,5 0-38-15,5-9-8 16,0 0-2-16,5 0 0 0,5-1-116 0,10-8-23 0</inkml:trace>
        </inkml:traceGroup>
        <inkml:traceGroup>
          <inkml:annotationXML>
            <emma:emma xmlns:emma="http://www.w3.org/2003/04/emma" version="1.0">
              <emma:interpretation id="{95B5BB44-205B-4F34-95AD-B0B91D8A2961}" emma:medium="tactile" emma:mode="ink">
                <msink:context xmlns:msink="http://schemas.microsoft.com/ink/2010/main" type="inkWord" rotatedBoundingBox="20819,7025 22352,6843 22726,9991 21194,101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192.981">13956 4532 345 0,'5'-9'31'0,"0"-4"-31"16,10-5 0-16,0 0 0 0,0-4 161 0,0 0 27 15,5 0 4-15,0 0 2 0,5-5-103 0,0 0-21 16,-5 5-4-16,0 0-1 0,-5 4-20 0,5 1-4 16,-5 3-1-16,-5 5 0 0,0-4-6 0,0 4-2 15,5 0 0-15,-15 9 0 0,5-9 4 0,-5 9 0 16,0 0 0-16,0 0 0 0,0 0-3 0,0 0 0 15,0 0 0-15,0 0 0 0,15 0-17 0,-15 0-4 16,0 0-1-16,0 0 0 0,0 0 17 0,0 0 4 16,0 9 1-16,0 5 0 0,0 3 2 0,-5 6 0 15,-5 3 0-15,0 10 0 0,-5 12-3 0,0 10-1 16,-5 4 0-16,-5 18 0 0,-10 9 12 0,0 13 2 16,0 13 1-16,-5 5 0 0,0 0-8 0,0 9-2 0,0-1 0 15,5 6 0-15,0-6-12 0,0 1-2 0,-5-5-1 0,5-4 0 16,-5-5-13-16,1 1-8 0,-1-10 8 0,5 1-8 15,0-10 9-15,-5 1-9 0,0-5 12 0,5-4-12 16,-5 4 0-16,5-9-12 0,5 5 0 0,0-13 0 31,0-10-17-31,0 1-3 0,10-18-1 0,0-5 0 0,0-4-14 0,5-9-2 16,0-9-1-16,5-4 0 0,0-9-45 0,5 0-9 0,5-9-1 16,0 0-787-16</inkml:trace>
        </inkml:traceGroup>
        <inkml:traceGroup>
          <inkml:annotationXML>
            <emma:emma xmlns:emma="http://www.w3.org/2003/04/emma" version="1.0">
              <emma:interpretation id="{05EA017E-1AE1-4BEE-BAA8-EDA2EA1AEF64}" emma:medium="tactile" emma:mode="ink">
                <msink:context xmlns:msink="http://schemas.microsoft.com/ink/2010/main" type="inkWord" rotatedBoundingBox="23291,6964 24948,6767 25245,9267 23588,9464"/>
              </emma:interpretation>
              <emma:one-of disjunction-type="recognition" id="oneOf4">
                <emma:interpretation id="interp4" emma:lang="" emma:confidence="1">
                  <emma:literal>0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39032.2649">16487 4403 288 0,'-5'-4'25'0,"0"-9"-25"0,5 4 0 0,0-5 0 15,-10 10 161-15,5-5 27 0,5 0 6 0,0-4 1 16,-5 0-112-16,5 4-23 0,-5 0-4 0,5 9 0 15,0 0-8-15,0 0 0 0,-5-13-1 0,0 4 0 16,0 0-23-16,-5 0-5 0,10 9-1 0,-10-4 0 16,-5-1-5-16,5 1-1 0,0 8 0 0,-5 1 0 15,0-1 12-15,-5 5 1 0,5 4 1 0,-9 5 0 0,-1 0-26 0,-5 4 0 16,5 4 0-16,-5 10 0 0,0-5 13 0,-5 5 4 16,0 4 1-16,0-1 0 0,0 15 25 0,-5-1 5 15,0-4 0-15,5 4 1 0,-5 9-25 0,0 0-4 16,10 0-2-16,-10 5 0 0,0 0 0 0,5 4 0 15,5-5 0-15,-4 10 0 0,4-5-8 0,5 4-2 16,0 5 0-16,5-5 0 0,0 1 0 0,5-1-8 16,0-4 12-16,5 0-4 0,5 0 8 0,0 0 2 15,0-4 0-15,5-1 0 0,5-4 21 0,0 5 4 16,5-5 1-16,10-9 0 0,0 1-16 0,5-1-2 16,10 0-1-16,0-8 0 0,0-6-13 0,4-3-4 0,6-9 0 15,0-5 0-15,10-4 2 0,0-10 0 0,-5-3 0 16,5-10 0-16,5-3-10 0,0-10 12 0,0-4-12 15,5-9 12-15,0-1-4 0,-1-7 0 0,-4-6 0 0,0-4 0 16,-5 1 21-16,0-6 4 0,0-3 1 0,-5-1 0 16,-5 0-5-16,0-4-1 0,-5 0 0 0,0 0 0 15,-10-9-11-15,0 0-2 0,-5-5-1 0,-5 1 0 16,-1-5-3-16,1 0-1 0,-10 0 0 0,-5 0 0 16,-5-8-10-16,-5 3 0 0,-5-8 0 0,0 0 0 15,-5 4 12-15,1 0-4 0,-6 1 0 0,0 12 0 16,0 5-8-16,0 5-12 0,0 8 2 0,0 5 1 15,0 0 9-15,-5 8-13 0,0 1 5 0,0 8 8 16,-10 5-25-16,0 0 2 0,-10 9 1 0,0 4 0 16,-5 0-118-16,-10 1-23 0,-10 12-5 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4:22.52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3AB90E1-F252-47D9-AF4D-FD4E62EEECAE}" emma:medium="tactile" emma:mode="ink">
          <msink:context xmlns:msink="http://schemas.microsoft.com/ink/2010/main" type="writingRegion" rotatedBoundingBox="6455,17154 8127,15521 8870,16283 7199,17915"/>
        </emma:interpretation>
      </emma:emma>
    </inkml:annotationXML>
    <inkml:traceGroup>
      <inkml:annotationXML>
        <emma:emma xmlns:emma="http://www.w3.org/2003/04/emma" version="1.0">
          <emma:interpretation id="{0E52A5D2-67D1-4429-B770-199DBDDF2D67}" emma:medium="tactile" emma:mode="ink">
            <msink:context xmlns:msink="http://schemas.microsoft.com/ink/2010/main" type="paragraph" rotatedBoundingBox="6455,17154 8127,15521 8870,16283 7199,17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F31B77-3B1A-4A22-9F19-7ED863E25279}" emma:medium="tactile" emma:mode="ink">
              <msink:context xmlns:msink="http://schemas.microsoft.com/ink/2010/main" type="line" rotatedBoundingBox="6455,17154 8127,15521 8870,16283 7199,17915"/>
            </emma:interpretation>
          </emma:emma>
        </inkml:annotationXML>
        <inkml:traceGroup>
          <inkml:annotationXML>
            <emma:emma xmlns:emma="http://www.w3.org/2003/04/emma" version="1.0">
              <emma:interpretation id="{59A9561B-033E-447C-9099-BCAB503DB34A}" emma:medium="tactile" emma:mode="ink">
                <msink:context xmlns:msink="http://schemas.microsoft.com/ink/2010/main" type="inkWord" rotatedBoundingBox="6455,17154 7266,16362 8009,17123 7199,179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3255 16305 864 0,'0'0'38'0,"0"0"8"0,4-12-37 0,1 4-9 0,0-4 0 0,-1-4 0 15,5 4 220-15,-4-5 41 0,-1 1 9 0,5-8 2 16,5 4-117-16,-9-5-23 0,8 5-5 0,-4-4-1 16,0 8-48-16,5-4-10 0,-5 7-1 0,0 1-1 15,5 4-30-15,-5 8-7 0,-9 0-1 0,9 4 0 16,5 4-16-16,0 4-4 0,-1 5-8 0,1-1 12 15,-1 4-12-15,6 4 8 0,-1-3-8 0,5 3 0 16,-1 0 16-16,6 0-2 0,4-3-1 0,0-1 0 16,4 0-57-16,-4-4-12 0,4-8-3 0,-8 5 0 15,-1-5-184-15,0 4-37 0</inkml:trace>
          <inkml:trace contextRef="#ctx0" brushRef="#br0" timeOffset="212.4799">3983 15868 2156 0,'0'0'48'0,"0"0"9"0,0 0 3 0,-9 4 0 0,0 0-48 0,-9 9-12 16,-9 3 0-16,-1 8 0 0,-8 4 48 0,-5 9 8 15,-9 7 2-15,0 9 0 0,0-1-22 0,0 5-4 16,-5 0 0-16,9-5-1 0,-4 1-31 0,9-4 0 15,5-5 0-15,4 1 0 16,5-1-139-16,4-3-24 0,5-5-5 0</inkml:trace>
          <inkml:trace contextRef="#ctx0" brushRef="#br0" timeOffset="450.8147">4175 16572 1497 0,'0'0'133'0,"0"0"-106"0,4-12-27 0,5 8 0 16,-9 4 98-16,0 0 14 0,0 0 4 0,0 0 0 16,0 0-54-16,0 0-10 0,5 12-3 0,-1 1 0 0,-4-1-13 0,0 4-4 15,-4 0 0-15,-1 4 0 0,1 1-20 0,-1-5-4 16,5 0 0-16,0 0-8 15,5-4-18-15,-5-12-10 0,4 12-3 0</inkml:trace>
          <inkml:trace contextRef="#ctx0" brushRef="#br0" timeOffset="571.914">4338 16091 1382 0,'0'0'123'0,"0"0"-99"15,0 0-24-15,0 0 0 0,0 0 36 0,0 0 3 16,0 0 0-16</inkml:trace>
        </inkml:traceGroup>
        <inkml:traceGroup>
          <inkml:annotationXML>
            <emma:emma xmlns:emma="http://www.w3.org/2003/04/emma" version="1.0">
              <emma:interpretation id="{29FF4CC1-207C-40B0-8F67-DF6A7EA2E1A8}" emma:medium="tactile" emma:mode="ink">
                <msink:context xmlns:msink="http://schemas.microsoft.com/ink/2010/main" type="inkWord" rotatedBoundingBox="7803,15912 8164,15559 8609,16015 8248,16368"/>
              </emma:interpretation>
              <emma:one-of disjunction-type="recognition" id="oneOf1">
                <emma:interpretation id="interp1" emma:lang="" emma:confidence="1">
                  <emma:literal>}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3</emma:literal>
                </emma:interpretation>
                <emma:interpretation id="interp4" emma:lang="" emma:confidence="0">
                  <emma:literal>%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208.3705">4461 15124 403 0,'5'-21'17'0,"-1"13"5"0,-4-8-22 0,10 0 0 16,-6 0 0-16,5 4 0 0,-4-1 277 0,4 5 51 15,0 0 11-15,-9 8 1 0,14-4-184 0,-14 4-36 0,0 0-8 0,13 12-2 16,1-4-78-16,0 9-16 16,-1-5-4-16,-4 4 0 0,0 0 0 0,-4 4-1 15,0 1 0-15,-1-1 0 0,-4 0-3 0,0-4 0 16,0 5 0-16,-9-5 0 0,4 0 0 0,-4-4-8 16,0 0 12-16,0-4-4 0,0 0 15 0,0 0 2 15,0-8 1-15,4 5 0 0,5-5-26 0,0 0 0 16,0 0 0-16,0 0 0 0,0 0 0 0,5-13 0 15,4 1 0-15,0 0 0 0,0-4 0 0,5 0 13 16,-5 4-3-16,5-5-1 0,-5 1 3 0,4 0 0 0,1 0 0 0,-5 0 0 16,0-1 8-16,0 5 3 15,0 0 0-15,1 0 0 0,-6 4-1 0,5 0 0 16,0 8 0-16,-9 0 0 0,9 0-22 0,5 0-13 16,0 8 1-16,-1 4 1 0,6 0 11 0,-1 4 0 0,-5 1-9 15,6-1 9-15,-6 4 0 0,1 4 0 0,4-8 0 0,-4 1 0 16,-5-1 0-16,0 0 15 0,5-8-3 0,-10 4 0 15,-4-12-12-15,0 0-13 0,0 0 2 0,0 0 1 16,0 0 10-16,0 0 0 0,0 0 8 0,0 0-8 16,0-8 16-16,-4 0-2 0,4-4 0 0,-5 0 0 15,10-4 7-15,-5-1 2 0,4-3 0 0,5 0 0 16,1 0 8-16,3 0 1 0,1-1 1 0,-1 5 0 16,-3 4-33-16,-1 4-9 0,0 4-1 0,-9 4 0 15,0 0 18-15,9 8 3 0,0 0 1 0,-4 8 0 0,-5 4-12 0,0 9 0 16,4 3 0-16,-4 0 0 15,5 5-129-15,-1 3-28 0,1 5-6 0,-1-1-1 0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4:45.5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C1BFB1D-5734-4814-8432-B49A02B2D18F}" emma:medium="tactile" emma:mode="ink">
          <msink:context xmlns:msink="http://schemas.microsoft.com/ink/2010/main" type="writingRegion" rotatedBoundingBox="1622,508 29880,-1589 31178,15898 2921,17995"/>
        </emma:interpretation>
      </emma:emma>
    </inkml:annotationXML>
    <inkml:traceGroup>
      <inkml:annotationXML>
        <emma:emma xmlns:emma="http://www.w3.org/2003/04/emma" version="1.0">
          <emma:interpretation id="{25A813A9-7D84-4B91-B598-7D65A37BE6BB}" emma:medium="tactile" emma:mode="ink">
            <msink:context xmlns:msink="http://schemas.microsoft.com/ink/2010/main" type="paragraph" rotatedBoundingBox="3106,211 29200,-144 29224,1584 3129,19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E37DF7-8F93-489C-8600-6BD06CF0AB74}" emma:medium="tactile" emma:mode="ink">
              <msink:context xmlns:msink="http://schemas.microsoft.com/ink/2010/main" type="line" rotatedBoundingBox="3106,211 29200,-144 29224,1584 3129,1940"/>
            </emma:interpretation>
          </emma:emma>
        </inkml:annotationXML>
        <inkml:traceGroup>
          <inkml:annotationXML>
            <emma:emma xmlns:emma="http://www.w3.org/2003/04/emma" version="1.0">
              <emma:interpretation id="{9B87DC9C-C1E0-4006-8EBC-577138FFED52}" emma:medium="tactile" emma:mode="ink">
                <msink:context xmlns:msink="http://schemas.microsoft.com/ink/2010/main" type="inkWord" rotatedBoundingBox="3106,211 6294,167 6317,1843 3129,18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445 144 403 0,'0'0'17'0,"0"0"5"0,9-4-22 0,-4-4 0 0,-1 0 0 0,1 0 0 15,4 4 176-15,-5-8 32 0,5 4 5 0,1-4 2 16,-6 3-131-16,1 9-27 0,-5 0-5 0,9-12 0 16,-5 4-19-16,-4 8-3 0,0 0-1 0,0 0 0 0,5 0 9 15,-5 0 2-15,0 0 0 0,0 0 0 0,0 0-7 0,-9-8-1 16,4 8 0-16,-4 8 0 0,5-8-9 0,-6 8-3 16,1-4 0-16,-4 4 0 0,-1 1-2 0,0 3-1 15,1-4 0-15,-1 4 0 0,-4 8 3 0,4-12 0 16,-4 13 0-16,0-5 0 0,4 8 2 0,-9-4 1 15,5 9 0-15,0 3 0 0,4-4-4 0,-8 13-1 16,3-1 0-16,1-7 0 0,0 7-7 0,0 5-2 16,-1-5 0-16,-3 0 0 0,3 5-9 0,1-5 0 15,0 5 9-15,4-9-9 0,5 9 0 0,-9-5 8 16,9-11-8-16,0 3 0 0,4 0 0 0,1-3 8 16,4-1-8-16,4-8 0 0,1 5 0 0,-1-5 9 15,6 0-9-15,12-4 0 0,-8 1 8 0,4-5-8 16,5 0 0-16,0-4 0 0,-1-4 28 0,1-8-2 0,9 4 0 15,-5-16 0-15,1 0-14 0,-1-5-2 0,9-3-1 16,-8-4 0-16,4 3 8 0,0-15 2 0,-5 8 0 16,0-9 0-16,0 5-11 0,-4-13-8 0,0 5 12 0,-5-5-12 15,5 0 16-15,0-7-4 0,-5-5-1 0,0 0 0 16,0 5-11-16,1-1 0 0,-6 4 9 0,1 9-9 16,0 3 0-16,-10 1 0 0,1 0 0 0,-5 11 0 15,-9 1 8-15,-1 4-8 0,-3 3 8 0,4 5-8 16,-5 0 0-16,-4 8 0 0,0-4 0 0,-1 8 8 15,6 4-8-15,-5 0 0 0,-10 0-11 0,10 4 11 16,4 4-36-16,-4 0-2 0,0 4 0 16,4 4 0-16,1 4-158 0,-1-7-31 0,-9 15-6 15,14-4-2-15</inkml:trace>
          <inkml:trace contextRef="#ctx0" brushRef="#br0" timeOffset="918.5768">978 221 1144 0,'0'0'25'0,"0"0"6"0,0 0 1 0,4-12 0 0,1 4-32 0,-5 8 0 15,9 0 0-15,-9 0 0 0,0 0 45 0,9 0 3 16,5 8 1-16,-5 4 0 0,-5 0-17 0,1 9-3 15,4 7-1-15,-5 4 0 0,1 5-6 0,0 3-2 0,-1 9 0 0,1-1 0 16,-5 5-3-16,0-5-1 0,0 1 0 0,-5 4 0 16,1-9 5-16,-6-3 1 0,1 3 0 0,0-11 0 15,0-1 12-15,5 0 2 0,-6 1 1 16,1-9 0-16,-4-4-1 0,4 0-1 0,0-3 0 0,4-5 0 16,-4-4-9-16,4 0-2 0,-4-4 0 0,9-4 0 15,0 0 9-15,-9 0 2 0,5-8 0 0,-1 4 0 16,0-8 5-16,1 4 2 0,-1-13 0 0,5-7 0 15,0 4-22-15,5-1-4 0,4-7 0 0,-4 0-1 16,4-9-7-16,9 1-8 0,5-9 11 0,4 1-11 16,0-5 0-16,5 4 0 0,9 1 0 0,-4-5 0 0,-1 17 0 15,0-1 0-15,1 13 0 0,4-8 0 0,4 12-12 0,-8 3-7 16,4 5-1-16,0 4 0 16,4 0-135-16,1 4-27 0,-5-4-6 0</inkml:trace>
          <inkml:trace contextRef="#ctx0" brushRef="#br0" timeOffset="1612.3664">1879 371 1105 0,'0'0'24'0,"0"-8"4"0,0 4 2 0,0 0 2 0,5 0-32 0,-1-4 0 0,1 0 0 0,4-1 0 16,0 5 48-16,5-8 4 0,4 4 0 0,5 0 0 16,-1 0-7-16,10 4-1 0,0-4 0 0,5 0 0 15,-6 4-12-15,1 4-4 0,0-8 0 0,0 8 0 16,0-4-28-16,0 0 0 0,-5-1 0 0,0 5 0 15,10-8 0-15,-5 4 0 0,-5 0 0 0,9 0 0 16,10-8-70-16,-10 4-20 0,10-16-4 0,-10 12-1 0</inkml:trace>
          <inkml:trace contextRef="#ctx0" brushRef="#br0" timeOffset="1877.9372">2371-264 1094 0,'0'0'97'0,"0"0"-77"0,0 0-20 0,0 0 0 16,-5 16 83-16,1-8 13 0,4 8 2 0,-5 4 1 31,-4 9-41-31,4 7-8 0,-8 5-2 0,4 3 0 16,-5 13-21-16,-4-9-5 0,0 13-1 0,-5 4 0 0,0-1-2 0,-4 1-1 0,-1 4 0 0,6-4 0 15,-1-5-4-15,0 1-1 0,0-4 0 0,1-5 0 16,3 1-13-16,6-4 9 0,-5-1-9 0,-5-7 8 31,5-5-44-31,-1 5-10 0,10-9-2 0,-4 8 0 0</inkml:trace>
          <inkml:trace contextRef="#ctx0" brushRef="#br0" timeOffset="2315.3618">3022-527 1465 0,'0'0'32'0,"9"-13"6"0,0 5 2 0,0-4 2 0,0 4-34 0,0 4-8 16,-9 4 0-16,0 0 0 0,0 0 32 0,5 12 5 0,-1 8 1 15,-8 13 0-15,-1 11 2 0,-4 9 1 0,-4 12 0 0,-6 3 0 16,-8 5-13-16,0 4-2 0,-1 4-1 0,-3 4 0 16,-6 8-2-16,1-4-1 0,-1-4 0 0,5 4 0 15,-4-4-11-15,4-4-3 0,0-8 0 0,9-8 0 16,1-5-8-16,-1-7 0 0,0-4 0 0,5-13 8 16,4-4 4-16,1-3 1 0,-1-9 0 0,9-4 0 15,1 0 24-15,4-16 5 0,0 0 1 0,0 0 0 16,4-8-7-16,6-4-2 0,-1-20 0 0,9-1 0 15,-4-3-16-15,8 0-3 0,6-9-1 0,8 1 0 16,5-5-14-16,0 4 8 0,5 1-8 0,-5 7 0 16,-1 1 0-16,1 12 0 0,-9 0 0 0,0 11 0 15,-9 5 0-15,0 8 0 0,-1 8 0 0,1 5 0 0,-9 3-8 0,0 4 8 16,-5 8 0-16,0 5 0 0,0-9 0 0,-5 8 0 16,6 1 0-16,-1-1 0 0,-5 0-16 0,5 1-4 15,5-1 0-15,-5 1-656 16,5-5-132-16</inkml:trace>
        </inkml:traceGroup>
        <inkml:traceGroup>
          <inkml:annotationXML>
            <emma:emma xmlns:emma="http://www.w3.org/2003/04/emma" version="1.0">
              <emma:interpretation id="{DDC60334-9D1F-4C8E-B846-EFD30FECD567}" emma:medium="tactile" emma:mode="ink">
                <msink:context xmlns:msink="http://schemas.microsoft.com/ink/2010/main" type="inkWord" rotatedBoundingBox="6728,226 11257,164 11279,1764 6750,18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127.2826">6118 379 1098 0,'23'-20'48'0,"-14"12"11"0,9 0-47 0,-5-5-12 16,1 5 0-16,0 0 0 0,-1 4 79 0,1 0 13 15,0 0 4-15,-5 8 0 0,5 0-42 0,-5 8-8 16,0 5-2-16,-5-1 0 0,1 8-32 0,-1 0-12 16,1 5 9-16,-5-1-9 0,-5 0 0 0,1 5 8 15,-1-5-8-15,-4 4 0 0,5-11 0 0,-5-1 8 16,-5 0-8-16,5 0 0 0,0-3 16 0,0-5-1 15,-1-4-1-15,1 4 0 0,0-12 21 0,9 0 4 16,-9 4 1-16,9-4 0 0,-4-4-13 0,-6 4-3 16,10-12 0-16,0 4 0 0,0-4 1 0,0 3 0 15,5-11 0-15,0-4 0 0,-1 4-1 0,10-1-1 16,-10-3 0-16,10-8 0 0,4 8-9 0,5-5-2 16,-5 5 0-16,10-8 0 0,-6 3-12 0,6 1 11 0,-6 8-11 15,1 3 10-15,-5-3-10 0,1 16 0 0,-6-4 0 16,1 8 8-16,-5 8-8 0,0 0 0 0,0 8 0 0,0 9 0 15,-4-5 0-15,-1 8 8 0,1 5-8 0,0-5 0 16,4 0 0-16,-5 5 0 0,5-1 0 0,5 0-11 16,4 1-121-1,-4-1-25-15,22 17-5 0,-8-17-629 0</inkml:trace>
          <inkml:trace contextRef="#ctx0" brushRef="#br0" timeOffset="2627.7462">3737 290 748 0,'0'-16'33'0,"0"12"7"0,0 4-32 0,0 0-8 15,0 0 0-15,0 0 0 0,0 0 206 0,0 0 39 0,0 20 8 16,-5 0 2-16,-4 9-156 0,0 3-31 0,-5 8-7 0,5 1-1 15,-5-1-34-15,1 1-7 0,-1 7-2 0,5-11 0 16,0-1-17-16,0 1 8 0,4 3-8 0,5-12 0 16,0-3 8-16,5-5-8 0,4-4 0 0,0 4 0 15,5-16 20-15,-1 0-4 0,6-4 0 0,-1-4 0 16,5-8-16-16,-1 0 10 0,6-4-10 0,-1 0 8 16,-4-4 17-16,-1-5 3 0,1-3 1 0,0 4 0 15,0-13 1-15,-10 1 0 0,1 3 0 0,0-3 0 16,-1-4-13-16,-8 7-2 0,-5 9-1 0,4-8 0 15,1 11-2-15,-10 5 0 0,-4 4 0 0,0 12 0 16,-4-8-3-16,-6 16-1 0,-3-4 0 0,-1 12 0 16,-4-8-34-16,-1 8-7 0,1 9-2 15,0-1-645-15,-5-4-130 0</inkml:trace>
          <inkml:trace contextRef="#ctx0" brushRef="#br0" timeOffset="3533.3656">4870 339 288 0,'5'-13'25'0,"-5"5"-25"15,0 0 0-15,-5 0 0 0,5-4 189 0,0 4 33 16,-4-8 6-16,-1 12 2 0,1-17-111 0,4 9-23 16,-5 4-4-16,1-4 0 0,-1 4-26 0,0-4-5 15,-4 8-1-15,5-4 0 0,-1 4-37 0,-4 0-8 0,0 0-2 0,4 4 0 16,-4 4 7-16,-4-4 2 0,-6 4 0 15,6 4 0-15,-5 0-22 0,-1 4 9 0,-3 0-9 0,-1 4 0 16,-4-4 13-16,-1 9-4 0,1 3-1 0,0 4 0 16,-1 1-8-16,6 3 0 0,-6 4 0 0,1 5 8 15,0-9-8-15,4 5 0 0,5 3 0 0,4-12 0 16,0 1 0-16,10-5 0 0,-5-4 0 0,4 1 0 16,0-5 0-16,5-4 0 0,0-12 0 0,0 0 0 15,0 0 0-15,0 0 0 0,10 4 0 0,3-4 0 16,-4-4 11-16,10-4 0 0,3-4 0 0,1-5 0 15,4-3-2-15,5-4 0 0,5 0 0 0,-1-9 0 0,5 1-9 0,5 0 10 0,-5-1-10 0,0 1 10 16,4-1-10-16,-4 13 0 0,-4 0 0 0,-6 0 8 16,-3 8-8-16,-1 3 12 0,-9 14-12 0,0-1 12 15,-4 8-12-15,-9-8 0 0,4 12 0 0,-9 4 0 16,-9 4 12-16,0 5 0 0,-5-1 0 0,0 5 0 16,-4 3 1-16,-5-4 1 0,-4 1 0 0,0 3 0 0,4 1-6 15,-4-5 0-15,-5 0-8 0,4 1 12 0,1-1-12 16,-5 0 0-16,5-3 0 0,-5-1 0 0,5-4 9 15,-5 5-1-15,4-5 0 0,6-4 0 0,-6 0-8 0,10-3 0 16,0-1 0-16,0-8 0 0,4 4-12 0,0-8 3 16,1 0 0-16,8-4 0 15,5 0-17-15,0 0-3 0,0 0-1 0,0-16 0 16,5-4-49-16,8 4-9 0,1-5-3 0,4 1-685 0</inkml:trace>
          <inkml:trace contextRef="#ctx0" brushRef="#br0" timeOffset="3861.4072">5621 270 961 0,'0'0'42'0,"0"0"10"0,10 12-42 0,-6-8-10 0,-4-4 0 0,-4 16 0 16,-1-4 95-16,0 4 17 0,-4 5 3 0,-4 3 1 15,-1 4-45-15,0 5-9 0,-8 3-2 0,3 5 0 16,6-1-35-16,-5 1-7 0,-1-5-2 0,1 4 0 15,4-7-8-15,5-1-8 0,0 1 12 0,5-9-12 16,-1-4 8-16,5 0-8 0,9-4 0 0,-4-3 0 16,8-9 40-16,-3 0 5 0,3-4 1 0,5-4 0 15,1 0-2-15,-1-9 0 0,5 5 0 0,-1-8 0 16,-3-4-12-16,3 4-4 0,1-4 0 0,-5-5 0 16,-4 5-1-16,4-4-1 0,-4-5 0 0,-5 9 0 15,0-12-2-15,0 16-1 0,-9-13 0 0,0 9 0 0,-4 0-11 16,-1 0-3-16,-4 7 0 0,0 1 0 0,-5 0-1 0,1 4-8 15,-1 0 12-15,-4 4-4 0,4 0-23 0,-4 4-5 16,0 4 0-16,-1 4-660 16,1 0-131-16</inkml:trace>
          <inkml:trace contextRef="#ctx0" brushRef="#br0" timeOffset="5726.9821">7320 468 1137 0,'0'0'50'0,"4"-12"11"0,1-4-49 0,4 0-12 0,0 3 0 0,-4-7 0 16,-1 4 106-16,1 0 18 0,-1 0 4 0,1-1 1 15,-5 5-53-15,0 4-12 0,0-4-1 0,0 12-1 16,0 0-47-16,0 0-15 0,-5-4 8 0,-4 4-8 16,5 4 0-16,-10 4 10 0,0 4-10 0,-4 0 8 15,0 13-8-15,0-13 0 0,-1 8 0 0,6 0 0 0,-1 1 0 16,5-1 0-16,-5-8 0 0,5 4 0 0,0-8 0 15,5 0 0 1,4-8 0-16,0 0 0 0,0 0 0 0,0 0 0 16,0 0 0-16,0 0 0 0,0 0 0 0,0 0 0 15,9-8 0-15,0 0 8 0,4 0-8 0,-3-4 0 16,-1 4 0-16,4 0 8 0,-4 4-8 0,5-8 0 16,-5 7 0-16,-9 5 0 0,0 0 0 0,9 9 0 15,0 3 0-15,-4 4 0 0,4 0 0 0,-4 4-11 16,4 1 11-16,0-1-8 0,0-4 8 0,-5 0 0 15,6 4 0-15,3-12 0 0,-4 5 0 0,5-9 0 0,-5-4 0 16,9 0 0-16,1 0 8 0,-1-4-8 0,4-9 8 16,1 5-8-16,5-12 15 0,3 0-2 0,1 0 0 15,0-13 0-15,5 5-1 0,-1 0 0 0,0-13 0 0,-4 1 0 16,5-9 0-16,-5 9-1 0,-1-9 0 0,1 5 0 16,0-5-2-16,-4 0 0 0,-6-7 0 0,6 3 0 15,-6-7-9-15,-3-1 10 0,-1 4-10 0,0 0 10 16,-9 5-10-16,5 3 0 0,-1 9 0 0,-3 7 8 0,-10-3 1 15,4 12 0-15,-4 4 0 0,0-1 0 0,-4 9 15 16,-6 4 4-16,6 0 0 0,-5 8 0 0,0 0-12 16,-5 8-3-16,0 0 0 0,-4 4 0 0,-5 9-13 0,1 3 0 15,-1 0 0-15,-4 13 0 0,-1-1 0 0,5 13 0 16,-4-5 0-16,0 9-10 0,0-1 10 0,4 1 9 16,5 4-1-16,-1-9-8 0,6 5 17 0,8-5-3 15,-4 1-1-15,9 3 0 0,0-3-13 0,0-4 11 16,5-1-11-16,4 1 10 0,4-1-10 0,1-3 10 15,4-1-10-15,0 0 10 16,5-7-103-16,4-1-21 0,1-8-4 0</inkml:trace>
        </inkml:traceGroup>
        <inkml:traceGroup>
          <inkml:annotationXML>
            <emma:emma xmlns:emma="http://www.w3.org/2003/04/emma" version="1.0">
              <emma:interpretation id="{B2E3A4CA-56E0-4425-9810-D4B3D0D3258B}" emma:medium="tactile" emma:mode="ink">
                <msink:context xmlns:msink="http://schemas.microsoft.com/ink/2010/main" type="inkWord" rotatedBoundingBox="12867,227 15291,194 15310,1627 12886,16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748.2946">10074-167 691 0,'0'0'30'0,"0"0"7"0,5-16-29 0,-5 11-8 16,0 5 0-16,0 0 0 0,0 0 144 0,0 0 28 15,0 0 6-15,0 0 1 0,0 0-99 0,0 0-19 16,4 9-4-16,-4 11-1 0,0 12-19 0,-4-3-4 15,-1 3-1-15,-4 8 0 0,0 5-19 0,0 7-4 16,-5-7-1-16,1 8 0 0,-1 3-8 0,-4 1 8 16,-1-4-8-16,1 3 8 0,0-11-8 0,0-1 0 15,0-3 9-15,4-1-9 0,-4-12 9 0,4-3-9 16,0-1 12-16,1-8-12 0,-1 0 37 0,5-7 1 16,-5 3 0-16,10-8 0 0,-5 0 0 0,4-4 0 15,5 0 0-15,0 0 0 0,-4-4 0 0,-1-8 0 16,5-1 0-16,-5 1 0 0,5-8-11 0,0 0-3 15,5-4 0-15,0-1 0 0,-1-3-14 0,5-8-10 16,0-1 12-16,5 1-12 0,0-17 0 0,4 9 0 0,5-5 0 16,-1 4 0-16,1-11 0 0,9 7-14 0,-5-3 1 15,10 3 0-15,-1-4-6 0,5 1-1 16,5 3 0-16,-1 9 0 0,-4-1 20 0,5 13-10 0,-10-4 10 0,5 7-8 0,-4 13 8 0,-1 0-12 16,-9 4 12-16,1 8-12 0,-6 4 12 0,-3 0 0 15,-1 8 0-15,-5 0-8 0,-8 5 8 0,-5 3 0 16,0 4 0-16,-9 0 0 0,-5 1 0 0,-9 3 0 15,1 0 0-15,-6 1 0 0,-8 3 0 0,4-8 8 16,-4 5-8-16,-1-1 0 0,1 0 0 0,-1-3-8 16,6-1 0-16,-1-4 0 15,4 0-47-15,10 5-9 0,0-5-1 0</inkml:trace>
          <inkml:trace contextRef="#ctx0" brushRef="#br0" timeOffset="7138.9435">10944 161 1436 0,'4'-21'64'0,"1"17"12"0,-1-8-60 0,1 8-16 0,-5 4 0 0,0 0 0 16,0 0 82-16,0 0 14 0,0 0 2 0,0 0 1 15,0 0-69-15,-5 12-14 0,1 8-2 0,-1-3-1 16,-8 15-13-16,4-12 0 0,-1 9 0 0,-3 3 0 15,-1-4 0-15,10 5 0 0,-6-5 0 0,6-4 0 16,-5 1 0-16,9-9 0 0,-5 0 0 0,5-4 0 0,5 0 0 16,-5-12 0-16,0 0 0 0,0 0 0 0,13 0 10 0,6-4-10 15,-6-4 10-15,1-4-10 0,4 0 23 0,0-8-2 16,1-1 0-16,8 1 0 0,-4 0 0 0,4-4 0 16,-4-9 0-16,0 5 0 0,-1-5-4 0,-3 1-1 15,-6 0 0-15,1-5 0 0,-5 9-4 0,-4-8 0 16,-1 11-1-16,-4 1 0 0,-4 8-3 0,-1 0-8 15,-4 3 12-15,-5 5-4 0,1 4 20 0,-6 4 4 16,-3 0 1-16,-1 12 0 0,-5-3-33 0,1 3 0 16,0 4 0-16,4 0 0 15,0 0-21-15,1 4-11 0,3-7-3 0,1 7-612 16,0-4-122-16</inkml:trace>
          <inkml:trace contextRef="#ctx0" brushRef="#br0" timeOffset="7388.5108">11608-426 1364 0,'14'-37'30'0,"-9"25"6"0,-1 0 2 0,5-8 0 0,-4 8-30 0,-1 4-8 0,-4 8 0 0,0 0 0 15,5-13 104-15,-5 13 19 0,0 0 4 0,-5 17 1 16,-4-1-76-16,-4 12-14 0,-6 4-3 0,-3 9-1 15,-6 12-11-15,1 7-3 0,-9 5 0 0,4-4 0 16,-5-1-20-16,5 1 0 0,1 0 0 0,-1 4 8 0,4-1-8 0,6-3 0 16,3 0 0-16,6-5 0 15,-1 1-82-15,10-4-21 0,-10 36-4 0,14-37-1 0</inkml:trace>
          <inkml:trace contextRef="#ctx0" brushRef="#br0" timeOffset="7837.543">11809 11 1594 0,'0'0'71'0,"0"0"14"0,0 0-68 0,0 0-17 16,0 8 0-16,-5 4 0 0,5 0 58 0,0 0 8 15,-4 4 2-15,4 5 0 0,-5-9-45 0,1 8-9 16,-6 0-2-16,6 1 0 0,4-5-12 0,-5 4 9 15,5-8-9-15,-4-4 8 0,4-8-8 0,0 0 0 16,0 0 0-16,0 0 0 0,9 4 0 0,5-8 0 16,4-4 0-16,0 0 0 0,0-4 0 0,5 0 8 15,0-4-8-15,4 3 8 0,0-7 1 0,-4 4 0 16,9 0 0-16,-9 8 0 0,4-4-9 0,-9 3 0 16,1 1 9-16,-1 8-9 0,-5 8 0 0,1 1 0 15,0 7 0-15,-5 4 0 0,0 4 0 0,0 13 0 16,-9 7 0-16,-5-3 0 0,1 3 18 0,-5 5-1 0,-5 7 0 15,-4-11 0-15,0 4-5 0,-5-1 0 0,0 1-1 16,0-13 0-16,-8 5-3 0,3-1 0 0,-8-4 0 0,4-7 0 16,0-1 16-16,0 0 2 0,0-15 1 0,5 3 0 15,0-4 3-15,4-4 1 0,0-4 0 0,0-4 0 16,5-4 1-16,0-4 0 0,0-4 0 0,4 4 0 16,0-13-4-16,5 1 0 0,5 0 0 0,8-8 0 15,1-1-20-15,9 1-8 0,4 4 0 0,5-13 9 16,13 1-9-16,0-1-12 0,10 1 2 0,4-4 1 15,5-5-198-15,4 0-39 0,55-52-8 0,-14 29-2 0</inkml:trace>
        </inkml:traceGroup>
        <inkml:traceGroup>
          <inkml:annotationXML>
            <emma:emma xmlns:emma="http://www.w3.org/2003/04/emma" version="1.0">
              <emma:interpretation id="{B067C6A3-9B04-4F46-B020-6B0785618EBB}" emma:medium="tactile" emma:mode="ink">
                <msink:context xmlns:msink="http://schemas.microsoft.com/ink/2010/main" type="inkWord" rotatedBoundingBox="15801,153 21109,81 21125,1295 15817,13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513.7703">14272 80 979 0,'9'-9'87'0,"0"9"-70"0,5-12-17 0,4 4 0 16,5 8 183-16,-5 0 33 0,5 4 6 0,-1 4 2 16,-3 0-167-16,3 13-33 0,-8-9-6 0,0 8-2 15,-1 0-8-15,-3 5-8 0,-1-1 12 0,-5 4-12 16,-4-3 11-16,0-1-11 0,0 0 10 0,0 0-10 16,-4 1 38-16,-5-5 2 0,4-4 0 0,-4 0 0 15,0 0-20-15,4-12-3 0,-4 5-1 0,5-1 0 0,-6-8 8 0,1 4 0 16,9-4 1-16,0 0 0 0,-4-4-7 0,4 4-2 15,-9-12 0-15,4 3 0 0,1-3-1 0,4-4-1 16,0 4 0-16,4-4 0 0,-4 0 5 0,5-5 1 16,4 5 0-16,0-4 0 0,5 0-20 0,4-1 10 15,-5 1-10-15,10 0 8 0,-5 0-8 0,10 8 0 32,-10-1 0-32,5 9 0 0,-5-12 0 0,0 12 0 0,0 8 0 0,-4 0 0 15,0 0 0-15,-5 8 0 0,0 1 0 0,0 7 0 0,-4 0 0 16,-1 4 0-16,1 5 0 0,-1-5 0 0,-4 4 0 0,5 1 0 15,-5-1 0-15,4-8 0 0,-4 0 0 0,5 1 0 16,-5-9 0-16,4 0 0 0,1 0 0 0,-5-12 0 16,0 0 0-16,0 0 0 0,0 0 0 0,0 0 0 15,0 0 0-15,0 0 0 0,4-8 31 0,6 0 1 16,-6-12 0-16,1 3 0 0,-1-3-32 0,-4-4 0 16,9-4 0-16,0-1 0 0,-4 1 0 0,9-4 0 15,-1-1 0-15,1 5 0 0,4 4 0 0,-4-1-13 16,0 5 1-16,4 8 0 0,-5 0 12 0,1 4 16 15,0 8-3-15,-5 4-1 0,4 0-12 0,-3 8 0 16,3 0 0-16,-4 4 0 0,0 0 0 0,5 1 0 0,-5 3 0 16,0 8 0-16,0-8 0 0,-4 1 0 15,4 3 0-15,0 4 0 16,0 1-116-16,0-1-25 0,0-4-6 0,-4 1-1 0</inkml:trace>
          <inkml:trace contextRef="#ctx0" brushRef="#br0" timeOffset="8611.76">12683 116 633 0,'0'0'28'0,"0"-4"6"0,4-8-34 0,1 4 0 0,4 0 0 0,-4 4 0 16,4 0 148-16,4 8 24 0,-3 0 4 0,3 4 0 16,1 12-107-16,0 0-21 0,-1 4-5 0,1 9-1 15,-5-1-21-15,0 9-4 0,0 3-1 0,-4 1 0 16,-5-5 7-16,0 1 1 0,-5-9 0 0,1 4 0 16,-5-11 1-16,-1-1 1 0,1 0 0 0,0-8 0 0,0 1 14 0,0-9 4 15,0 0 0-15,4-4 0 0,5-4-24 0,0 0-4 16,-9-4 0-16,5-4-1 0,-1-4 11 0,5-5 2 15,5-7 1-15,-1-4 0 0,5 0-2 0,0-9-1 16,5 1 0-16,4-5 0 0,1 1-16 0,-1-1-10 16,4 5 12-16,6 3-12 0,-1 1 8 0,0 4-8 15,-4 8 0-15,5-1 0 0,-6 13 13 0,1-4-4 16,-9 8-1-16,-1 4 0 0,-4 4 0 0,1 8 0 16,-1-4 0-16,-5 8 0 0,-4 5-8 0,0 3 0 15,0 4 0-15,0 5 0 0,0-9 0 0,0 8 0 16,0 1 0-16,5-1 0 0,-1 0 0 0,-4-3-11 15,9-1 3-15,-4 0 0 16,4-3-141-16,0-5-28 0,0 16-6 0,10-15-1 0</inkml:trace>
          <inkml:trace contextRef="#ctx0" brushRef="#br0" timeOffset="8939.8037">13707 213 345 0,'0'0'15'0,"0"0"4"0,0 0-19 0,0 0 0 0,-4-4 0 0,4 4 0 16,0 0 325-16,0 0 62 0,-9 4 12 0,4 4 2 16,-9 0-301-16,5 9-60 0,5-1-12 0,-1 4-2 15,1 0-18-15,-1-4-8 0,1 5 8 0,4 3-8 0,-5-4 0 16,0 0 0-16,5 1 0 0,5-5 0 0,-5 0 0 0,5 0 0 16,-1-8 0-16,5 4 0 0,0-4 0 0,10-3 0 15,-6-1 0-15,5-4 0 0,-4 0 17 0,9-9-1 16,0 1-1-16,-1 0 0 0,1-4 17 0,0-4 4 15,0 0 1-15,4-4 0 0,-4-1-9 0,0 1-3 16,-5-4 0-16,-5-5 0 0,1 9-1 0,-5-4-1 16,-4-4 0-16,-1 3 0 0,-4 5-9 0,0-4-2 15,-4 0 0-15,-10 7 0 0,5-3-4 0,-9 8 0 16,0 4-8-16,-1 4 12 0,-3 0-12 0,-1 8 0 16,-9 0 0-16,0 8 0 0,0 4-11 0,0-4-8 15,0 9-1-15,1-1-658 16,3 4-131-16</inkml:trace>
          <inkml:trace contextRef="#ctx0" brushRef="#br0" timeOffset="9703.8952">15569 177 1609 0,'0'0'71'0,"0"0"15"16,0 0-69-16,-4 16-17 0,-1 0 0 0,1 0 0 0,-1 9 96 0,1-5 16 16,-1 12 4-16,5-8 0 0,0 1-64 0,0-1-13 15,0 0-3-15,0 1 0 0,5 3-23 0,-1-12-5 16,5 4 0-16,-4 1-652 15,-1-1-129-15</inkml:trace>
          <inkml:trace contextRef="#ctx0" brushRef="#br0" timeOffset="9841.8134">15683-34 1623 0,'14'-24'72'0,"-10"12"15"0,6-4-70 0,-1 4-17 16,-9-1 0-16,9 5 0 0,9 4 41 0,-9 8 5 0,-9-4 1 0,14 8-556 15,-1 5-111 1</inkml:trace>
          <inkml:trace contextRef="#ctx0" brushRef="#br0" timeOffset="10742.6704">16348 189 1144 0,'0'0'51'0,"0"0"10"15,14-4-49-15,-5 0-12 0,-9 4 0 0,0 0 0 16,0 0 87-16,4-8 14 0,10 4 3 0,-14 4 1 0,-9-8-52 0,9 8-10 16,0 0-3-16,0 0 0 0,-9 4-8 0,0 0-3 15,-5 0 0-15,-4 8 0 0,4 4-11 16,-9-4-2-16,-9 16-1 0,5-7 0 0,9 7-15 15,-5-8 0-15,-4 5 0 0,9-5 0 0,-1 0 0 0,6-4 0 16,4 4 0-16,4-11 0 0,-4 3 0 0,9-4 0 16,0-8 0-16,0 0 0 0,0 0 12 0,14-4 0 15,-1 0 0-15,6-8 0 0,-1-5 8 0,-5 5 0 16,6-8 1-16,-1 0 0 16,9-5 2-16,-9 1 0 0,1 4 0 0,3 0 0 0,1-1-33 15,0 5-6-15,-9 4-2 0,-1 0 0 0,-4 12 18 16,5-8 0-16,0 8-8 0,-14 0 8 0,0 0 0 0,0 16-12 15,9 0 12-15,-5 5-10 0,-8 3 10 0,4 0 0 16,4 0 0-16,1 9-8 0,4-13 8 0,0 0-8 16,-14 0 8-16,15 1-8 0,8-9-7 0,-5-4-1 15,-3 0 0-15,3-4 0 0,5-4 16 0,1 0 0 16,-6-8 0-16,1 4-9 0,4-12 9 0,5 0 9 16,9-1-1-16,0-3-8 0,-10-4 8 0,6 0-8 15,8-5 0-15,1-3 0 0,-6-1 13 0,-3-7-4 16,-1 0-1-16,5-1 0 0,4-3-8 0,-8-5 0 15,-6 4 0-15,10-15 0 0,0-1 0 0,-4-4 0 16,-10 1 0-16,4 3 0 0,1 4 0 0,0 9 0 16,-5 3 0-16,-9 5 0 0,-4 3 27 0,-1 17 3 0,10-8 1 0,-9 15 0 15,-14-3-3-15,4 12-1 0,10-8 0 0,-5 12 0 16,0 0 6-16,-14 4 2 0,-9 4 0 0,9 4 0 16,5 1-35-16,-4 3 0 0,-6 4-15 0,1-4 5 15,0 8 10-15,4 5 12 0,-4-1-2 0,5 9-1 16,-6 7-30-16,10-3-7 15,0 7 0-15,-5 1-1 0,-4 3 29 0,9-3 0 0,0 3 0 0,4 5 0 16,-4-4 0-16,0-5 0 0,5 1-8 0,-1 3 8 16,1-3 22-16,4-9 7 0,0 1 2 0,4-5 0 15,5-3-23-15,0-5-8 0,0-8 0 0,5-4 0 0,0 1 0 16,9-13 0-16,-1 0 0 0,1-4 0 0,0-8 8 0,9 0-8 16,0-5 0-16,4 1 0 0,-9-8 12 15,5 0-4-15,14-4-8 0,-1-5 12 0,1 5 0 0,-5-4-1 16,4 3 0-16,5-3 0 0,-4 4-11 0,-1-1 0 15,-4 5 0-15,5 0 0 0,-1 0 0 0,1 8-11 16,-10 3 3-16,1 1 0 16,-5 4 8-16,-5 4 0 0,-4 0 0 0,-5 12 0 0,-4-12 0 0,-5 9 0 15,4 3 0-15,-8 8 0 0,0-8 0 0,-5 8 0 16,-5-3 0-16,0 3 0 0,-4 0 18 0,5 0-1 16,-5 0 0-16,0 1 0 0,-1-13 13 0,-3 8 2 15,-1 0 1-15,-4-4 0 0,0 0-9 0,-10 1-3 16,6 7 0-16,-6-8 0 0,-4 0-8 0,1-4-1 15,-6 4-1-15,-4-4 0 0,-4-4-11 0,-1 1 0 16,5-5 0-16,-9 4 0 0,0-4 0 0,0 0 0 16,13-4 0-16,6 4 0 15,-1-5-102-15,4 1-16 0,-3-8-3 0,8-4-911 0</inkml:trace>
        </inkml:traceGroup>
        <inkml:traceGroup>
          <inkml:annotationXML>
            <emma:emma xmlns:emma="http://www.w3.org/2003/04/emma" version="1.0">
              <emma:interpretation id="{D0027A70-9115-4462-AEAD-94D5C50B6EDE}" emma:medium="tactile" emma:mode="ink">
                <msink:context xmlns:msink="http://schemas.microsoft.com/ink/2010/main" type="inkWord" rotatedBoundingBox="23285,321 27953,257 27968,1425 23301,14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245.8012">21465 371 1497 0,'14'-12'32'0,"9"4"8"0,0-4 0 0,4-1 4 0,-4 1-36 0,-1 0-8 0,1 0 0 0,-9 4 0 16,-5-8 53-16,5 4 9 0,-10-1 2 0,1 1 0 15,4 4-52-15,-5 0-12 0,-4 4 0 0,0-4 0 16,-4 8 54-16,-10-8 8 0,5 8 2 0,-9 8 0 0,-5-4-52 0,-4 12-12 16,-10 4 0-16,-4 1 0 0,0-1 0 0,0 0 0 15,5 0 0-15,0 9 0 0,4-1 0 0,13-8 0 16,1 1 0-16,5-5 0 15,-1 4 0-15,0-4 0 0,1 0 0 0,8-4 0 0,-4-3 0 0,4 3 0 16,5-12 0-16,0 0 0 0,0 0 0 0,0 0 0 16,14 0 0-16,0-8 0 0,4 4 0 0,0-5 0 15,9-11 0-15,-4 0 0 0,9 0 54 0,-5 0 8 16,5-5 2-16,5 5 0 0,-5 0-52 0,-10 8-12 16,6-5 0-16,-6 9 0 0,-3-4 0 0,-1 8 0 15,0-4 0-15,-9 8 0 0,0 0 0 0,-9 0 0 16,5 8 0-16,4 8 0 0,-14-4 0 0,5 9 0 15,5-1 0-15,4 4 0 16,-4 1-139-16,4-5-30 0,9 16-7 0,0-7 0 0</inkml:trace>
          <inkml:trace contextRef="#ctx0" brushRef="#br0" timeOffset="12433.2944">21998-5 864 0,'0'0'76'0,"0"0"-60"0,14-4-16 0,-5-5 0 16,-9 9 84-16,0 0 13 0,0 0 3 0,13 0 1 15,6 0-21-15,17 0-4 0,19-8 0 0,4 16-1 16,-4-8-9-16,-5 0-2 0,4 0 0 0,10 0 0 0,9-8-51 16,4 4-13-16,-4 0 0 0,-5 0 0 15,-8 4-48-15,-6-12-13 0,-13 8-3 0,-4 0 0 0</inkml:trace>
          <inkml:trace contextRef="#ctx0" brushRef="#br0" timeOffset="12620.7118">22663-357 1497 0,'0'0'32'0,"0"0"8"0,9 0 0 0,-9 0 4 0,0 0-36 0,0 0-8 15,0 0 0-15,9 4 0 0,-9 12 104 0,0-4 20 16,0 16 3-16,-9-4 1 0,0 9-103 0,0-1-25 15,-5-3 0-15,0 7 0 0,-4 0 56 0,0 5 7 16,4 7 1-16,-4-7 0 0,-5 7-52 0,-4 13-12 16,0 8 0-16,-5-8 0 0,4-1 0 0,6-3 0 0,-1-4 0 0,5-1-970 15</inkml:trace>
          <inkml:trace contextRef="#ctx0" brushRef="#br0" timeOffset="11836.9888">20705-54 1267 0,'0'0'112'0,"5"-4"-89"15,-1-4-23-15,-4 8 0 0,0 0 10 0,-4-4-2 16,-6 0-8-16,1 4 12 0,-4 0 16 0,-1 4 4 16,-9-4 0-16,1 12 0 0,-6-8-23 0,-4 4-9 15,0 0 8-15,1 0-8 0,-1 4 12 0,-5-3-4 16,5 3 0-16,1 0 0 0,-1 0 23 0,9 0 4 16,-4 0 1-16,8 0 0 0,1 5-36 0,5-1 0 15,-1 0 0-15,9 4 0 0,1-8 0 0,8 0 0 16,1 1 0-16,9-1 0 0,-5 0 0 0,4 0 10 0,10-4-10 0,0 0 12 15,0 4-12-15,4 1 0 0,0-5 0 16,5 4 0-16,-5-4 0 0,1 0 0 16,-1 4 0-16,-4 0 8 0,4-4 2 0,-9 4 0 0,1 1 0 0,-10 3 0 15,0 0 27-15,-9-4 6 0,-5 4 1 0,1 5 0 16,-10-1-5-16,-4-4-1 16,-10 4 0-16,6 4 0 15,-6-3-10-15,1-9-1 0,-5 8-1 0,0-4 0 0,5-4-26 0,0 9 0 16,-5-13 0-16,9 8 0 15,-4-4-36-15,4 0-13 0,0-4-3 0,5 4-517 16,4-8-104-16</inkml:trace>
          <inkml:trace contextRef="#ctx0" brushRef="#br0" timeOffset="12823.789">23159 201 1638 0,'-9'20'36'0,"9"-20"7"0,0 0 1 0,0 8 3 16,-5 13-38-16,1-1-9 0,-1 0 0 0,1 4 0 16,-5 13 73-16,4-9 13 0,-4 4 2 0,-5 9 1 15,1-17-71-15,-1 9-18 0,9-1 0 0,1-4 0 16,-1 5-61-16,1-17-16 0,-10 20-3 0,14-11-1 0</inkml:trace>
          <inkml:trace contextRef="#ctx0" brushRef="#br0" timeOffset="12948.7578">23323 100 1267 0,'4'-29'56'0,"1"9"12"0,-5 4-55 0,5 0-13 15,-1 8 0-15,1 0 0 0,-5 8 69 0,0 0 11 16,0 0 3-16,0 0 0 0</inkml:trace>
          <inkml:trace contextRef="#ctx0" brushRef="#br0" timeOffset="13232.329">23988 35 1382 0,'27'-24'123'0,"-18"16"-99"15,0-4-24-15,0 3 0 0,-9-3 60 0,5 4 8 0,-5 0 0 0,0 8 1 16,0 0 6-16,-5-4 1 0,-8 4 0 0,-1 0 0 16,-4 4-45-16,0 4-9 15,4 0-2-15,-4 4 0 0,-1 9-20 0,1-5 0 0,0 4 0 0,0 4-12 16,-5 5 12-16,5-1 14 0,0 4-3 0,4-7-1 0,0 7 2 0,1 0 1 16,4-11 0-16,-5 7 0 0,5-4 5 0,0-3 1 15,-5-1 0-15,5-4 0 0,0 4 2 0,4-12 1 16,-4 4 0-16,0 1 0 0,-5-5-11 0,5 4-3 15,-9-4 0-15,-5 4 0 16,5 0-115-16,-9 0-23 0</inkml:trace>
          <inkml:trace contextRef="#ctx0" brushRef="#br0" timeOffset="13615.5271">24297 124 1771 0,'23'-8'78'0,"-9"4"17"0,8 4-76 0,-3-8-19 15,8 4 0-15,-4 0 0 0,-1 0 45 0,1-4 6 16,0 4 1-16,4 0 0 0,1-1-20 0,-6-7-4 16,6 4-1-16,-6-4 0 0,-3 0-19 0,-6 4-8 15,6-8 8-15,-6 4-8 16,-4-9-20-16,0 5-8 0,-4 4-3 0,0-8 0 0,-1-9 59 0,1 9 11 15,-1 0 2-15,-4-8 1 0,5 3-17 0,-5-3-3 0,4 8-1 0,-4-9 0 16,9 1-12-16,-4 4-9 0,-1-4 12 0,6 7-12 16,-1 1 0-16,4-4 0 0,6 4 0 0,-10 3 0 15,-5 9 0-15,1 0 0 0,-1 0 0 0,-4 8 0 16,0 0 0-16,0 0 0 0,0 0 0 0,-4 16-9 16,-5 4 9-16,-5 13 0 0,-9 7 0 0,0 9-8 15,1 3 8-15,-6 5 0 0,6 0 10 0,-6 8-10 16,1-5 0-16,4 1 0 0,-4 4 0 0,9-17 0 15,0 1 0-15,-5 3 0 0,5 1 0 0,-5 4 0 16,5-13 15-16,4 5 6 0,-4-5 2 0,-1 9 0 16,1-5-55-16,0-11-10 0,4-1-2 15,1-7-921-15</inkml:trace>
          <inkml:trace contextRef="#ctx0" brushRef="#br0" timeOffset="13787.362">24325 290 1918 0,'31'-8'85'0,"-12"8"18"0,3 0-83 0,6 0-20 15,-1 0 0-15,-9 4 0 16,5 0 13-16,-9 0-1 0,4 4-1 0,5-8 0 0,4 4 42 0,0 0 9 16,1-4 2-16,8 8-999 15</inkml:trace>
        </inkml:traceGroup>
        <inkml:traceGroup>
          <inkml:annotationXML>
            <emma:emma xmlns:emma="http://www.w3.org/2003/04/emma" version="1.0">
              <emma:interpretation id="{75C9B845-EF5C-4BC1-856D-1D5DBCEFFCCC}" emma:medium="tactile" emma:mode="ink">
                <msink:context xmlns:msink="http://schemas.microsoft.com/ink/2010/main" type="inkWord" rotatedBoundingBox="28464,626 29210,616 29224,1584 28477,1594"/>
              </emma:interpretation>
              <emma:one-of disjunction-type="recognition" id="oneOf5">
                <emma:interpretation id="interp5" emma:lang="" emma:confidence="1">
                  <emma:literal>y</emma:literal>
                </emma:interpretation>
                <emma:interpretation id="interp6" emma:lang="" emma:confidence="0">
                  <emma:literal>Y</emma:literal>
                </emma:interpretation>
                <emma:interpretation id="interp7" emma:lang="" emma:confidence="0">
                  <emma:literal>Z</emma:literal>
                </emma:interpretation>
                <emma:interpretation id="interp8" emma:lang="" emma:confidence="0">
                  <emma:literal>2</emma:literal>
                </emma:interpretation>
                <emma:interpretation id="interp9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4256.0013">25381-78 1785 0,'0'-20'79'0,"0"20"17"0,4-9-77 0,5 1-19 0,-9 8 0 0,14 4 0 16,0 0 42-16,-1 5 5 0,1 3 1 0,-5 4 0 15,0 4 12-15,-4 0 4 16,-5 1 0-16,0 3 0 0,-5 0-64 0,5 0-15 0,0-3-1 0,5-1-1 15,-1-4 27-15,5 4 6 0,-4 1 0 0,4-9 1 16,5-4-17-16,4-4 0 0,-4 0 0 0,8-8 0 16,-3 0-16-16,3 0-8 0,6-4 0 0,-1-5-1 15,0 1 40-15,5 0 8 0,0 0 1 0,-5 4 1 16,-4-12-40-16,5 8-8 0,-10-5-1 0,14 5-1 16,4 0 40-16,-4 0 8 0,-5 4 1 0,1 0 1 15,-10 8-25-15,0 0 0 0,-18 0 0 0,14 4 0 16,-1 8 0-16,-4 0 0 0,-4 4 0 0,-5 5 0 15,4 3 0-15,-4 8 0 0,-4-3 0 0,-1 11 0 16,1 5 0-16,-5-9 0 0,-5 0 0 0,0 5 0 0,-4 3 0 16,0-7 0-16,0-1 0 0,-5 9 0 0,0-17 0 15,-9 17 0-15,0-13 0 0,-4 4 0 0,-5-3 0 0,0 3 0 16,-4-16 0-16,-1 9 0 0,1-9 0 0,-1 0 0 16,5-8 0-16,0-4 0 0,9 0 56 0,5-8 7 15,4 5 1-15,5-10 0 0,4-3 0 0,1 0 0 16,3 0 0-16,6-4 0 0,4 0-52 0,0-12-12 15,9 3 0-15,0 5 0 0,5 0 0 0,9-4 0 16,4 0 0-16,9-5 0 0,5 5 0 0,5 0 0 16,8-4 0-16,6 3 0 15,-1 9-48-15,0-8-13 0,-4 0-3 0,8-1-682 16,-8 5-137-16</inkml:trace>
        </inkml:traceGroup>
      </inkml:traceGroup>
    </inkml:traceGroup>
    <inkml:traceGroup>
      <inkml:annotationXML>
        <emma:emma xmlns:emma="http://www.w3.org/2003/04/emma" version="1.0">
          <emma:interpretation id="{F2A976EC-52AA-439A-BAF2-07902FCD4165}" emma:medium="tactile" emma:mode="ink">
            <msink:context xmlns:msink="http://schemas.microsoft.com/ink/2010/main" type="paragraph" rotatedBoundingBox="2689,2499 18547,1722 18630,3415 2772,41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A6A581-94DC-47FB-9C4D-7F1DCB38EFC7}" emma:medium="tactile" emma:mode="ink">
              <msink:context xmlns:msink="http://schemas.microsoft.com/ink/2010/main" type="line" rotatedBoundingBox="2689,2499 18547,1722 18630,3415 2772,4193"/>
            </emma:interpretation>
          </emma:emma>
        </inkml:annotationXML>
        <inkml:traceGroup>
          <inkml:annotationXML>
            <emma:emma xmlns:emma="http://www.w3.org/2003/04/emma" version="1.0">
              <emma:interpretation id="{20CB6808-D475-43FC-9439-C8B000459BB3}" emma:medium="tactile" emma:mode="ink">
                <msink:context xmlns:msink="http://schemas.microsoft.com/ink/2010/main" type="inkWord" rotatedBoundingBox="2716,3059 3391,3026 3446,4160 2772,419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851.5509">-397 2354 115 0,'0'0'10'0,"0"0"-10"15,0 0 0-15,0 0 0 0,0 0 141 0,0-4 27 16,0-4 4-16,0 8 2 0,0-4-86 0,0 4-18 16,0 0-3-16,0-12-1 0,-5 4 10 0,5 8 3 15,0 0 0-15,0 0 0 0,0 0-20 0,0 0-4 16,0 0-1-16,0 0 0 0,-9 4-21 0,9-4-4 15,0 0-1-15,0 0 0 0,0 0-20 0,0 0-8 16,0 0 0-16,5 8 0 0,-5-8 12 0,4 12-3 16,-4-12-1-16,0 0 0 0,0 0-8 0,14 4 0 0,-5-4 0 0,5 0 0 15,-1 0 16-15,-4 0 8 0,5-4 2 0,0 0 0 16,-1 4 10-16,5 0 1 0,1-12 1 0,3 8 0 16,1 0-29-16,0 4-9 0,9 0 0 0,0 0 0 15,0 4 0-15,4 12 0 0,-4-8 0 0,0 4 0 16,0 4 0-16,-5 8 0 0,0 1 0 0,-4-1 0 15,-5 4 0-15,0-3 0 0,-4-1 0 0,-9 4 0 16,4-3 0-16,-9-1 0 16,-5-4 10-16,1 0-10 0,-5 5 11 0,-1-5-3 0,-3 0-8 0,-5 0 12 15,-1 1-4-15,-3-1 0 0,-1 0-8 0,0-12 12 16,5 4-12-16,-5 0 9 0,5-8-9 0,0 5 8 16,4-9-8-16,5 0 0 0,9 0 0 0,0 0 8 15,0 0-8-15,0 0 0 0,-5-9 0 0,10-3 0 16,-1 0 0-16,6 0 0 0,-1-4 0 0,9 4 0 15,0 0 0-15,0-1-11 0,5 5 11 0,-5 0-8 16,5 4 8-16,0 4 0 0,0 4 0 0,-1 4-8 0,6 0 8 16,-10 5 0-16,5 7 0 0,-1 0-8 0,-3-4 8 0,-6 4 0 15,1 5 0-15,-5 3 0 0,0 4 0 0,-4-3 9 16,-10-5 0-16,1-4 0 0,-6 9 19 0,6-5 4 16,-10 8 1-16,1-12 0 0,-6 5-18 0,1-1-4 15,-9 4-1-15,0-3 0 0,-5 3-10 0,-9 0 8 16,4 1-8-16,-8-1 8 15,4 0-31-15,-5-3-6 0,5-1-2 0,5 0 0 16,4-4-97-16,5-7-20 0,8-1-4 0</inkml:trace>
        </inkml:traceGroup>
        <inkml:traceGroup>
          <inkml:annotationXML>
            <emma:emma xmlns:emma="http://www.w3.org/2003/04/emma" version="1.0">
              <emma:interpretation id="{B07DB843-41E8-4623-97FC-DA0F543633E9}" emma:medium="tactile" emma:mode="ink">
                <msink:context xmlns:msink="http://schemas.microsoft.com/ink/2010/main" type="inkWord" rotatedBoundingBox="4069,2432 8592,2210 8669,3777 4145,399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7101.7549">991 2710 1267 0,'0'0'112'0,"0"0"-89"0,0 0-23 0,0 0 0 16,0 0 93-16,9 8 15 0,5-4 2 0,0 4 1 15,-1-4-18-15,6 4-3 0,3-3-1 0,1 3 0 16,0-8-33-16,4 0-8 0,5 0 0 0,4 0-1 0,1 0-35 15,4 0-12-15,0 0 9 0,-5 0-9 16,-4-4-27-16,0 4-10 0,9-9-3 0,0 5-579 16,-5 0-116-16</inkml:trace>
          <inkml:trace contextRef="#ctx0" brushRef="#br0" timeOffset="17726.3446">2079 2382 961 0,'-22'-8'42'0,"13"4"10"0,-1-4-42 0,6 8-10 16,-5-4 0-16,9 4 0 0,0 0 85 0,-5-4 15 16,1 0 4-16,4 4 0 0,9 0-66 0,4 0-13 15,1-4-2-15,9 0-1 0,9 0 22 0,4-12 5 16,10 12 1-16,-5-9 0 0,13 5-19 0,-4 0-4 16,10 4-1-16,-1 0 0 0,-9 0-26 0,4 4 0 15,-3-4 0-15,-1 4-11 0,-5 0 11 0,1 0 14 16,-10-4-3-16,-4 0-1 0,0 0-10 0,-5 0 0 15,0 0 0-15,-4-4 0 0,5 4 0 0,-10 0 0 16,5-4-10-16,-5 8-494 0,0 0-98 0</inkml:trace>
          <inkml:trace contextRef="#ctx0" brushRef="#br0" timeOffset="17991.9083">2862 1601 748 0,'0'0'33'0,"0"0"7"0,0-4-32 0,0 4-8 0,-4 4 0 0,-10 4 0 15,10-4 73-15,-10 9 13 0,0 7 2 0,-4 8 1 0,-5 4-2 0,1 9-1 16,-6 7 0-16,-4 9 0 0,5 0-6 0,-5-1-2 16,0 5 0-16,5 4 0 0,0 0-15 0,-1 3-3 15,6 1-1-15,-1 0 0 0,-4 4-30 0,4 0-5 16,0 0-2-16,5-5 0 0,0-3-14 0,-1 8-8 15,1-12 10-15,0 7-10 0,4-11-10 0,5-4-8 16,0-1-2-16,5-11 0 16,4-9-73-16,0-3-15 0,9-13-4 0</inkml:trace>
          <inkml:trace contextRef="#ctx0" brushRef="#br0" timeOffset="18285.8117">2954 2876 230 0,'0'0'20'15,"13"-4"-20"-15,-4 0 0 0,10 0 0 0,-1 4 185 0,4 0 33 0,1-4 6 0,9-4 2 16,0 4-116-16,9-4-23 0,0-5-5 0,4 1-1 16,6 0-49-16,-1-4-9 15,0-4-3-15,-5-9 0 0,-4 9 10 0,-4-4 2 16,-5-4 0-16,-1 3 0 0,-8 5 9 0,-5-8 3 16,1-1 0-16,-10 5 0 0,0-4 16 0,-9 4 3 15,0 3 1-15,0-3 0 0,-9 4-9 0,0 8-2 16,-5-1 0-16,-4 1 0 0,-1 4-21 0,-3 4-4 0,-1 0 0 0,0 8-1 15,-9 8-18-15,5 5-9 0,-5 3 10 0,0 8-10 16,5 0 13-16,-5 5-3 0,0 3-1 0,9 1 0 16,-4 7-9-16,0-3 0 0,9-5 0 0,4 9 8 15,-4-5-8-15,13 1 0 0,1-5 0 0,4 0 0 16,4 1-31 0,5-1-8-16,0-3-1 0,0-5-923 0</inkml:trace>
          <inkml:trace contextRef="#ctx0" brushRef="#br0" timeOffset="18554.5142">3932 2443 1220 0,'5'-28'54'0,"-5"28"11"0,9-4-52 0,5-4-13 16,-5 8 0-16,-9 0 0 0,9 8 88 0,5 4 14 16,-5 8 3-16,0 4 1 0,0 9-42 0,-5 3-9 15,6 1-2-15,-6-1 0 0,-4 4-33 0,0 1-8 16,-9-5 0-16,4 5-1 0,1-17 11 0,-1 4 2 15,-4-3 1-15,0-1 0 0,5-8 19 0,-1-4 4 0,0 0 1 0,-4-4 0 16,5-8 8-16,4 0 2 0,-9 0 0 16,0 0 0-16,4-12-10 0,1 0-1 0,4-8-1 0,4 4 0 15,1 4-31-15,4-9-5 0,-5-3-2 0,14 0 0 16,1-9-9-16,3 1 0 0,6-4 0 16,4 3 0-1,0-3-39-15,4 4-6 0,0 3-2 0,1 5 0 16,4 0-178-16,-5 3-36 0</inkml:trace>
          <inkml:trace contextRef="#ctx0" brushRef="#br0" timeOffset="19085.6376">4693 2540 1105 0,'0'0'48'0,"0"0"12"0,0 0-48 0,0 0-12 15,9 12 0-15,0 4 0 0,0 1 103 0,0 3 18 16,5 0 4-16,-5-4 1 0,9 5-49 0,-4-1-9 15,-5 0-3-15,0 0 0 0,0-4-38 0,-4 1-8 16,-5-1-2-16,0 0 0 0,0-4 2 0,-5-4 0 16,1 0 0-16,-1 0 0 0,0 1 21 0,1-5 4 15,-5-4 0-15,4 4 1 0,-4-8 3 0,0 4 0 16,9 0 0-16,0-9 0 0,-5-3-30 0,5 0-6 16,0-4 0-16,5 0-1 0,0-4 1 0,4-1 1 15,4-7 0-15,1 4 0 0,0-5-4 0,8 5-1 16,1-4 0-16,4 4 0 0,-4 3-8 0,0 1 0 15,0 4 0-15,0 8 0 0,-5 4 0 0,0 4 0 16,0 8 0-16,0 0 0 0,-4 4 0 0,0 4 0 16,-1 0-8-16,1 5 8 0,0-1 0 0,-10 4 0 0,5-4 0 15,-4 5 0-15,-5-5 0 0,4-4 0 0,-4 4 0 0,-4-3 0 16,4-5 0-16,0 0 0 0,-5 4 9 0,5-12-9 16,0-4 0-16,0 0 9 0,0 0-9 0,0 0 0 15,-4 8 11-15,4-8-11 0,0 0 10 0,0 0-10 16,0 0 9-16,0 0-9 0,-5-12 8 0,5 0-8 15,5-4 0-15,4-5 8 0,-5-3-8 0,10 4 0 16,0-8 0-16,4-1 0 0,0 1 0 0,5 0 0 16,4-1 0-16,5 1 0 0,-9 4 0 0,4 3 0 15,-13 9 0-15,9 0 0 0,-1 8 0 0,-3 0 0 16,-1 8 12-16,0 4 6 0,0 0 2 0,-4 13 0 16,-5-13-20-16,-4 12 0 0,-1-4 0 0,1 4 0 15,-5 5 10-15,4-5-2 0,-4 4 0 0,0-4 0 0,5 1-8 16,-1-1 0-16,-4 0 0 0,5 4 0 15,-5 1-84-15,0-1-20 0,0-4-3 0,0 0-1 0</inkml:trace>
        </inkml:traceGroup>
        <inkml:traceGroup>
          <inkml:annotationXML>
            <emma:emma xmlns:emma="http://www.w3.org/2003/04/emma" version="1.0">
              <emma:interpretation id="{905E68EE-9D74-406C-922E-8FFC4CB826B0}" emma:medium="tactile" emma:mode="ink">
                <msink:context xmlns:msink="http://schemas.microsoft.com/ink/2010/main" type="inkWord" rotatedBoundingBox="10534,2712 14459,2520 14501,3369 10575,356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4792.6979">8485 2293 172 0,'0'0'16'0,"0"0"-16"16,0 0 0-16,0 0 0 0,0 0 184 0,0 0 35 15,0 0 6-15,0 0 2 0,0 0-131 0,0 0-25 0,0 0-6 0,0 0-1 16,0 0-1-16,14 8-1 0,-5 0 0 0,5 1 0 15,-1-9-10-15,1 0-1 0,4 0-1 0,0-9 0 16,1 1-23-16,3-4-5 0,-3 4-1 0,3-4 0 16,-3 0-12-16,-1 0-9 0,5 0 12 0,-5-1-12 15,0 1 23-15,-4 0-3 0,-5-4 0 0,4 4 0 16,-4-8-20-16,1 3 0 0,-6 1 0 0,-4 0 0 16,0-4 0-16,-4 4 0 0,-1-5 0 0,5 5 0 15,-5 8 12-15,5-8-3 0,0 4 0 0,-4 4 0 16,-5 0 7-16,-5-1 2 0,1 9 0 0,-1 5 0 0,-4-1 6 15,-5 4 2-15,0 0 0 0,0 8 0 0,-4 4-4 16,0 0-1-16,4 9 0 0,-4-1 0 0,-1 4 0 16,10 5 0-16,0-1 0 0,4 5 0 0,5-5-13 0,5 5-8 15,4 3 10-15,4 1-10 0,5-5 0 0,0 1 0 16,10-1 0-16,-1-3 0 16,0-1-142-16,0-4-28 0</inkml:trace>
          <inkml:trace contextRef="#ctx0" brushRef="#br0" timeOffset="25089.4917">9833 1945 1638 0,'0'0'36'0,"0"0"7"0,-9-8 1 0,4 0 3 0,-4 0-38 0,0 0-9 0,0 4 0 0,-5-4 0 16,5 8 56-16,-5 8 10 0,1-8 2 0,-5 12 0 15,-5 0-39-15,0 8-7 0,-4 9-2 0,-1-1 0 16,-3 8-20-16,-1-3 8 0,0 7-8 0,5 9 0 16,-1-13 15-16,1 9-2 0,9-1 0 0,-1 5 0 15,6-5-13-15,-1 1 11 0,0-1-11 0,1-7 10 16,8 3-10-16,-4-7-16 0,5-1 4 0,4-4 1 15,4-3-171-15,1-5-34 16,8 8-8-16,10-20 0 0</inkml:trace>
          <inkml:trace contextRef="#ctx0" brushRef="#br0" timeOffset="25414.5164">10120 2127 1094 0,'0'0'48'0,"0"0"11"0,-5-4-47 0,5 4-12 0,0 0 0 0,0 0 0 0,-9 8 140 0,4 5 25 16,1 3 6-16,-1 4 1 0,1 0-121 0,4 4-24 15,-5-3-5-15,5 7-1 0,-4-4-10 0,4 5-3 16,0-5 0-16,0 4 0 0,0-3-8 0,4-1 0 16,-4-4 0-16,5 0 8 0,-1 1-8 0,1-9 0 15,4 0 0-15,0-4 8 0,5-4-8 0,-1 0 0 16,1-4 0-16,0-4 0 0,4-8 0 0,0 0 0 15,0 0 9-15,1-5-9 0,-6 5 22 0,1 0 0 16,0 0 0-16,-5 0 0 0,4-8 15 0,1 7 3 16,-5-3 1-16,5 0 0 0,-1 4-7 0,1-4-2 15,0 4 0-15,-1-13 0 0,-3 5-9 0,3 0-3 16,5 4 0-16,1-5 0 0,-6 1-20 0,5 4-13 0,1 4 1 0,3-12-650 16,-8 11-130-16</inkml:trace>
          <inkml:trace contextRef="#ctx0" brushRef="#br0" timeOffset="24362.9818">7502 2131 921 0,'4'-24'40'0,"-4"16"10"0,-4-4-40 0,-1 0-10 16,5 0 0-16,0 8 0 0,0-9 113 0,0 13 21 15,0 0 4-15,0 0 1 0,0 0-65 0,0 0-13 16,0 13-2-16,5 3-1 0,-1 8-45 0,5 4-13 16,-4 13 0-16,0-1 8 0,-1 5 0 0,-4-1 0 15,0 9 0-15,0 0 0 0,0-5 0 0,-4-3 0 16,-6 3 0-16,6-7 0 0,-1-1-8 0,5-8 0 15,-4 1-8-15,-1-9 8 0,-4-4 20 0,5 1 8 16,-1-5 3-16,0 0 0 0,-4-12-31 0,5 8 0 16,-1-8 0-16,5-4 0 0,0 0 20 0,0 0 8 15,-9 0 2-15,9 0 0 0,0 0 16 0,0 0 3 16,0-12 1-16,0 4 0 0,0-8 0 0,0 0 0 16,5-5 0-16,-1 1 0 0,1 0-33 0,4-4-6 15,-5-5-2-15,10 5 0 0,4-12 3 0,1-1 0 16,8-3 0-16,5-5 0 0,4 1-12 0,1-1 0 0,8-3 9 15,1-1-9-15,4 5 0 0,0 3 0 0,0-8 0 16,5 9 0-16,-1 4 0 0,5 3 0 0,-9 5 0 0,10 0 0 31,-10 7-58-31,0 9-16 0,-5 0-3 0,-4 8-1 0</inkml:trace>
          <inkml:trace contextRef="#ctx0" brushRef="#br0" timeOffset="25805.0563">10907 1970 1324 0,'5'-9'118'0,"-1"-3"-94"16,6 8-24-16,-1-4 0 0,0 8 108 0,-9 0 18 15,9 8 3-15,-5 0 1 0,1 9-74 0,0-1-16 16,-5 4-2-16,4 0-1 0,-4 13-17 0,0-13-3 16,0 4-1-16,-4 4 0 0,4 1-4 0,-5-1 0 15,5-4-1-15,0 5 0 0,-5-9-11 0,1 0 0 16,-1 0 0-16,1 1-11 0,-1-5 11 0,1-4 0 15,-1 0 10-15,5-12-10 0,0 0 9 0,0 0-9 16,0 8 8-16,0-8-8 0,0 0 15 0,0 0-3 16,5-8 0-16,4-4 0 0,-5 4 33 0,5-8 7 15,1-1 0-15,-1 1 1 0,9-4-21 0,-5 0-4 0,6 0 0 0,3-1-1 16,1 1 2-16,5 0 1 16,-1 0 0-16,0-1 0 0,1 5-22 0,3-4-8 0,-3 4 0 0,4 0 0 31,-10 3-105-31,6 1-27 0,-6 4-6 0</inkml:trace>
        </inkml:traceGroup>
        <inkml:traceGroup>
          <inkml:annotationXML>
            <emma:emma xmlns:emma="http://www.w3.org/2003/04/emma" version="1.0">
              <emma:interpretation id="{A8469773-DA4D-4D03-A357-86BB82788B07}" emma:medium="tactile" emma:mode="ink">
                <msink:context xmlns:msink="http://schemas.microsoft.com/ink/2010/main" type="inkWord" rotatedBoundingBox="15018,2484 18576,2310 18621,3221 15063,339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6195.5876">12428 1771 1810 0,'0'0'40'0,"0"0"8"0,0-12 1 0,-5 4 3 0,1 0-42 0,-1 4-10 16,-4 4 0-16,-4 0 0 0,-6 0 30 0,1 4 4 15,-5 4 1-15,5 0 0 0,-5 4-35 0,1 4 0 16,-6 5 0-16,6-1 0 0,-1 0 0 0,0 4 0 15,5 1 0-15,-5 3 0 0,5 0 0 0,0 5 0 16,4-1 0-16,0-4 0 0,5 5 0 0,5-5 0 16,-5 4 8-16,4 1-8 0,0-5 32 0,1-4-1 15,-1 1 0-15,1-1 0 0,4 0 3 0,-5 1 1 16,5-9 0-16,-4 0 0 0,-1 4-5 0,1-4-1 0,-1-3 0 16,-4-1 0-16,4 0-20 0,-4-4-9 0,5 0 8 15,-5 4-8-15,-1-8 0 0,1 4-17 0,5 0 2 0,-10 5-993 16</inkml:trace>
          <inkml:trace contextRef="#ctx0" brushRef="#br0" timeOffset="26445.6083">12760 2115 1450 0,'0'0'64'0,"0"0"14"0,0 0-62 0,0 0-16 15,9 8 0-15,-4 4 0 0,0 1 114 0,-5 7 20 16,0 0 4-16,0 4 1 0,-10 5-78 0,1 3-15 16,0 0-3-16,0 1-1 0,0 3-26 0,-5-3-6 15,1-1-1-15,-1 4 0 16,5-7-133-16,-5 3-28 0,-18 25-4 0,19-29-2 0</inkml:trace>
          <inkml:trace contextRef="#ctx0" brushRef="#br0" timeOffset="26586.1195">13056 1759 2178 0,'0'-36'96'0,"0"19"20"0,5 9-92 0,-1-4-24 0,-4 12 0 0,0 0 0 16,0 0 39-16,0 0 3 0,0 0 1 0,0 0 0 31,5 12-189-31,-5 1-38 0,0 23-7 0,0 0-1 0</inkml:trace>
          <inkml:trace contextRef="#ctx0" brushRef="#br0" timeOffset="26945.454">13721 1929 1792 0,'0'0'40'0,"0"0"8"0,0 0 1 0,5 12 1 0,-5 4-40 0,-5 1-10 15,5-1 0-15,0 4 0 0,-5 0 53 0,5 0 9 16,-4 5 2-16,-1 3 0 0,1 0-42 0,4-3-8 16,0-1-2-16,4 4 0 0,1-3-12 0,4-1 0 15,0-8 0-15,5-4 0 0,-1 0 0 0,6-4 0 16,3-8 0-16,1 4 0 15,4-4-29-15,1-4 1 0,-1-8 0 0,0 0 0 0,1-4 28 0,-1 4-9 16,-4-12 9-16,0-1 0 0,-5 9 12 0,0-4 8 16,-4-13 2-16,-1 9 0 0,-4-8 17 0,1 3 3 15,-6 1 1-15,-4-4 0 0,0-1-8 0,0 1-2 16,-4 4 0-16,-6 3 0 0,-3 5 0 0,-1 4 0 0,-4 4 0 0,-9 4 0 16,-5 4-33-16,-5 4 0 0,5 8 0 0,1 4 0 15,-6 0 0-15,1 12 0 0,4-3 0 16,5 3 0-1,-1 0-98-15,10 0-26 0,0 1-6 0,4 7-814 0</inkml:trace>
          <inkml:trace contextRef="#ctx0" brushRef="#br0" timeOffset="27415.0478">14654 1824 1836 0,'28'-8'81'0,"-19"8"17"0,4 0-78 0,1 8-20 16,4 0 0-16,-4 4 0 0,0 0 68 0,-5 8 11 16,0 1 1-16,4-1 1 0,-3 4-51 0,-1 0-10 15,-5 1-3-15,5 3 0 0,-4-4-17 0,-5 1 0 16,0-5 0-16,0 4 0 0,4-4 0 0,-4-3 0 16,-9 3 0-16,5-8 0 0,4 0 19 0,0-12 0 15,0 0 0-15,0 0 0 0,0 4-19 0,0-4 0 16,0 0 0-16,0 0 0 0,13-8 0 0,-3 0 0 15,3-4 0-15,1-8 0 0,0-5 0 0,4-3 0 16,9-4 0-16,0-1 0 0,5-7 0 0,0 3 13 16,5-3-2-16,-10 7-1 0,0 5 14 0,5 4 4 15,0 0 0-15,0 11 0 0,-5 5 16 0,-4 4 4 16,4 4 1-16,-4 4 0 0,0 8-20 0,-5 1-4 0,-4 7-1 16,4 0 0-16,0 4-24 0,-4 1 0 0,-10 7 0 15,5-4 0-15,5 1 0 0,-5 3 0 0,-4-8 0 0,4 5 0 16,0-1-19-16,-9 4 1 0,4 5 0 0,-4-9-753 15,-4 9-150-15</inkml:trace>
        </inkml:traceGroup>
      </inkml:traceGroup>
    </inkml:traceGroup>
    <inkml:traceGroup>
      <inkml:annotationXML>
        <emma:emma xmlns:emma="http://www.w3.org/2003/04/emma" version="1.0">
          <emma:interpretation id="{283F1505-143B-4F2F-810D-3253C1FB6D7C}" emma:medium="tactile" emma:mode="ink">
            <msink:context xmlns:msink="http://schemas.microsoft.com/ink/2010/main" type="paragraph" rotatedBoundingBox="2004,5117 13619,4693 13667,6026 2053,6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4488EA-44AE-4972-BFDC-490325E880F7}" emma:medium="tactile" emma:mode="ink">
              <msink:context xmlns:msink="http://schemas.microsoft.com/ink/2010/main" type="line" rotatedBoundingBox="2004,5117 13619,4693 13667,6026 2053,6450"/>
            </emma:interpretation>
          </emma:emma>
        </inkml:annotationXML>
        <inkml:traceGroup>
          <inkml:annotationXML>
            <emma:emma xmlns:emma="http://www.w3.org/2003/04/emma" version="1.0">
              <emma:interpretation id="{D3DE8FB1-36B0-4D16-8C72-77F1116C2D44}" emma:medium="tactile" emma:mode="ink">
                <msink:context xmlns:msink="http://schemas.microsoft.com/ink/2010/main" type="inkWord" rotatedBoundingBox="2012,5336 4129,5259 4164,6220 2047,629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1915.144">22 4871 1666 0,'4'-16'36'0,"-4"-4"8"0,0 4 2 0,5-5 2 0,-1 5-39 0,5 0-9 15,0 4 0-15,5 4 0 0,0 0 50 0,8 0 8 16,-3 8 2-16,8 0 0 0,-4 8-41 0,4 4-8 16,-4-4-2-16,9 8 0 0,0 4-9 0,-5 1 0 0,5 3 0 0,-5 4 0 15,0 5 0-15,-4-1 12 0,0 4-12 0,-5 1 12 16,5-5-12-16,0 0 0 0,-10 1 0 0,6 3 0 31,-1-3-36-31,-5-1-4 0,1-4 0 0,0 1-777 0</inkml:trace>
          <inkml:trace contextRef="#ctx0" brushRef="#br0" timeOffset="32180.6418">1005 4616 691 0,'0'0'30'0,"-5"-8"7"0,5-4-29 0,-4 4-8 15,-5 0 0-15,0 0 0 0,0 4 170 0,-5 4 33 16,0 4 6-16,-4 8 2 0,-5 4-131 0,0 4-25 16,-4 5-6-16,-5 7-1 0,0 8-33 0,-4 9-7 15,-10 0-8-15,5 3 11 0,0 1-11 0,-4 3 0 16,-1 1 0-16,1 0 0 0,4-1 0 0,0-3 0 16,0 0 0-16,0-5 8 0,5 1-19 0,4-5-4 15,4-3-1-15,1-1-464 16,-5-3-92-16</inkml:trace>
          <inkml:trace contextRef="#ctx0" brushRef="#br0" timeOffset="30962.18">-866 4819 345 0,'0'0'31'0,"0"-9"-31"0,0-3 0 0,-5 4 0 16,5 0 80-16,0 4 11 0,0-4 1 0,0-4 1 15,0 8-12-15,0-4-2 0,-4 0-1 0,4 4 0 16,0 4-8-16,0 0-2 0,0-9 0 0,0 9 0 16,0 0-10-16,0 0-2 0,0 0-1 0,0 0 0 15,0 0-10-15,0 13-1 0,-5 3-1 0,1 0 0 16,-1 4-12-16,5 0-3 0,-9 5 0 0,0 3 0 0,0 9-13 0,-5-5-3 16,5 4-1-16,0 5 0 15,-5-5-3-15,0 1-8 0,-4 3 12 0,9-3-4 0,-5 3 9 16,1-4 2-16,4-3 0 0,0-5 0 15,-1 4-37-15,6-7-7 0,-5-1-2 0,9 0-488 16,-14 1-97-16</inkml:trace>
          <inkml:trace contextRef="#ctx0" brushRef="#br0" timeOffset="31212.4365">-1048 4863 727 0,'4'-16'32'0,"1"8"7"0,-1 0-31 0,1 0-8 0,-1-5 0 0,1 1 0 16,4 0 96-16,0 4 19 0,0-4 3 0,5 0 1 15,9 0-30-15,-5 0-5 0,5-5-2 0,9 5 0 16,13 4-35-16,-4-4-7 0,9 0-2 0,5 4 0 16,-5-4-29-16,4 4-9 0,6-1 0 0,-15-3 0 15,10 0 10-15,-5 4-10 0,0-4 8 0,-5 4-8 16,-8 4-20-16,-1-4-10 0,-4 8-2 15,0-8 0-15,-5 8-25 0,-4 0-6 0</inkml:trace>
          <inkml:trace contextRef="#ctx0" brushRef="#br0" timeOffset="31665.127">-1003 5486 576 0,'0'0'51'0,"0"0"-41"0,0 0-10 0,0 0 0 16,0 0 127-16,0 0 23 0,0 0 5 0,0 0 1 15,0 0-85-15,9 4-17 0,0 4-3 0,10 1-1 16,3-1-30-16,6-4-7 0,4 4-1 0,4-8 0 16,0 4-12-16,5-4-8 0,-4-4 8 0</inkml:trace>
          <inkml:trace contextRef="#ctx0" brushRef="#br0" timeOffset="31399.6102">-666 4952 990 0,'-32'0'21'0,"19"0"5"0,-10 4 1 0,5 4 1 0,-1 0-28 15,1 4 0-15,4-3 0 0,1-1 0 0,-1 0 67 0,5 0 7 16,9-8 2-16,0 0 0 0,0 0-45 0,0 12-9 16,0 0-2-16,0 0 0 0,9-8-20 0,5 4 0 15,-1-8 0-15,1 4 0 0,13 1 0 0,-4-1 0 16,9 0 0-16,4-4 0 0,1 4-15 0,-1-4-7 16,1 0-2-16</inkml:trace>
          <inkml:trace contextRef="#ctx0" brushRef="#br0" timeOffset="32353.4924">905 5231 1152 0,'13'-12'102'0,"-13"4"-82"0,5 0-20 0,0 4 0 15,-5 0 125-15,0 4 21 0,0 0 4 0,0 0 1 16,9 4-99-16,0 4-20 0,0 4-4 0,-5 0-1 16</inkml:trace>
        </inkml:traceGroup>
        <inkml:traceGroup>
          <inkml:annotationXML>
            <emma:emma xmlns:emma="http://www.w3.org/2003/04/emma" version="1.0">
              <emma:interpretation id="{8628F490-827C-49F7-AE11-AA8BF24A3292}" emma:medium="tactile" emma:mode="ink">
                <msink:context xmlns:msink="http://schemas.microsoft.com/ink/2010/main" type="inkWord" rotatedBoundingBox="6531,4952 8641,4875 8684,6045 6574,612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4356.7332">3687 4345 460 0,'0'0'20'0,"4"-12"5"0,1-4-25 0,-1 0 0 0,-4-5 0 0,9 5 0 16,-4 4 158-16,4 0 26 0,-4-4 6 0,4 4 1 15,-5 3-103-15,1 5-20 0,4 4-4 0,-9 0 0 16,9 0-22-16,-5 17-4 0,6 3-1 0,-6 8 0 16,1 9-17-16,-1 11-3 0,-8 9-1 0,4-1 0 15,-5 9 0-15,1 0 0 0,-10-4 0 0,5 3 0 16,-5-7-6-16,-4 4-2 0,0-1 0 0,0 1 0 15,-1-4-8-15,-3-5 12 0,-1-3-12 0,5-4 12 16,-5-9-12-16,0-4 8 0,0-3-8 0,5-5 8 16,0-8 17-16,4 0 3 0,1-4 1 0,3 1 0 0,1-9-1 15,5 4-1-15,-1-4 0 0,5-4 0 0,0 0-7 16,0 0-2-16,5 8 0 0,4 0 0 0,0 0 8 0,5-8 2 16,4 0 0-16,0 0 0 0,5 0-11 15,4 0-1-15,-4-4-1 0,9 0 0 0,0-8 4 0,0 4 1 16,4 4 0-16,5-8 0 0,4-5 0 0,6 5 1 15,3 0 0-15,1 8 0 16,4-4-68-16,5 4-13 0,-1 4-4 0,1 4-875 16</inkml:trace>
          <inkml:trace contextRef="#ctx0" brushRef="#br0" timeOffset="34900.0424">5448 4827 806 0,'0'0'36'0,"0"-8"7"0,0-1-35 0,0 1-8 0,5-4 0 0,-5 4 0 16,5 0 147-16,-5-4 27 0,-5 0 6 0,10 0 0 15,-5 4-64-15,0-5-12 0,-5 1-4 0,0 0 0 16,5 0-34-16,-4 4-7 16,-1-4-2-16,-4 0 0 0,9 4-25 0,-9-1-6 0,9 5-1 0,-4-4 0 15,-5 0-15-15,-1 4-10 0,1 0 12 0,-4 4-12 16,4 0 8-16,-5 0-8 0,-4 4 0 0,-1 8 0 16,-8-4 0-16,0 9 0 0,0 3 0 0,-5 0 0 15,0 4 0-15,-5 5 0 0,-4-1 0 0,0 4 0 16,5 9 0-16,0-5 0 0,-5 5 0 0,9-1 0 15,4-7 0-15,6-1 0 0,3-4 0 0,6 5 0 16,4-5 10-16,9-4-10 0,0-4 8 0,9-3-8 0,0-1 0 16,5-8 0-16,4 0 0 0,4-4 0 0,1-12 0 15,5 0 12-15,-1-4-12 0,5-8 12 0,4-1 8 0,-4-7 1 16,4-4 1-16,1-1 0 0,-5-3-22 0,0 3-16 16,-5-3 2-16,0 4 1 0,1 3 28 0,-6 1 5 15,-3 4 2-15,-1 3 0 0,-5 5 6 0,1 4 2 16,-9 4 0-16,4 0 0 0,-9 8-3 0,0 0-1 15,0 0 0-15,4 16 0 0,5 0-26 0,-4 0 0 16,4 5 0-16,0 3 0 16,5 0-28-16,-5 1-4 0,5 7 0 0,4-4-1 15,-5-3-136-15,1-1-27 0,9 28-6 0,0-11-1 0</inkml:trace>
        </inkml:traceGroup>
        <inkml:traceGroup>
          <inkml:annotationXML>
            <emma:emma xmlns:emma="http://www.w3.org/2003/04/emma" version="1.0">
              <emma:interpretation id="{5CC22BB9-7C48-4261-88DB-4B78901ABA6F}" emma:medium="tactile" emma:mode="ink">
                <msink:context xmlns:msink="http://schemas.microsoft.com/ink/2010/main" type="inkWord" rotatedBoundingBox="9477,5216 13632,5065 13667,6026 9512,617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0465.151">7283 4612 741 0,'-4'-12'32'0,"4"12"8"0,0 0-32 0,0 0-8 0,0 0 0 0,0 0 0 16,0 0 104-16,0 0 20 0,0 0 3 0,0 0 1 15,0 0-63-15,-9 16-12 0,4 0-2 0,1 9-1 16,-6-1-23-16,1 4-5 0,5 1-1 0,-1 3 0 16,1-8-1-16,-1 1 0 0,1-1 0 0,4-4 0 15,0 0-4-15,4 1-2 0,1-1 0 0,-1-8 0 16,10-4-5-16,-5-4-1 0,0 0 0 0,5-8 0 16,4 0 12-16,5 0 1 0,-5-8 1 0,9 0 0 15,-4-9 14-15,4 1 4 0,-4 0 0 0,4-4 0 16,-4 3-12-16,4-7-1 0,5 4-1 0,-4-4 0 15,-1 7-26-15,-4-3 0 0,0 4 0 0,-5 0-565 16,0 3-119-16</inkml:trace>
          <inkml:trace contextRef="#ctx0" brushRef="#br0" timeOffset="40186.8723">6632 4628 403 0,'0'0'36'0,"0"0"-36"15,0 0 0-15,5-8 0 0,-5-4 86 0,4 4 10 0,1-4 3 0,-1 4 0 16,1-4-27-16,0 0-4 0,-5-1-2 0,4 1 0 16,1 0-11-16,-1 0-3 0,1 4 0 0,-5 8 0 15,4-8-32-15,-4 8-6 0,0 0-2 0,0 0 0 16,0 0-12-16,0 0 0 0,0 0 0 0,0 0 0 15,-9 4 0-15,0 0 0 0,0 0 0 0,0 4 0 16,-5-4 0-16,1 4 0 0,-1 0 0 0,0 0 0 16,1 0 0-16,-6 5 16 0,1 3-4 0,0-4 0 15,0 0 7-15,0 4 1 0,-1-4 0 0,6 9 0 16,-6-5-7-16,1 4-1 0,5 0 0 0,3 0 0 16,-3 1-12-16,8-1 0 0,-4 0 0 0,5 0 0 15,4-3 0-15,0-1 0 0,0-8 0 0,4 4 0 16,5 0 8-16,-4-4-8 0,-5-8 11 0,0 0-11 15,13 0 8-15,-3-4-8 0,3-4 0 0,5-4 0 0,-4 4 8 16,0-4-8-16,4-4 0 0,-4-1 0 0,4 1 16 16,0-4-3-16,0 4-1 0,0-4 0 0,1 3-4 0,-1 1-8 15,0-4 11-15,0 8-11 0,-4 4 10 0,0 0-10 16,-1 4 8-16,-4 4-8 0,5 0 0 0,0 8 0 16,-1 4 0-16,1 4 0 0,-5 8 10 0,5 9-10 15,-10-1 12-15,1 13-12 0,-5 3 23 0,0 1-3 16,-9 3 0-16,0 1 0 0,-10-1-11 0,1 5-9 15,0-8 12-15,-5-5-12 0,1-3 27 0,3-5-2 16,-3-4 0-16,-1-7 0 0,0-1 24 0,0-8 5 16,5 0 1-16,0-3 0 0,0-9-14 0,4 4-2 15,-4-8-1-15,4 0 0 0,0-8-8 0,1 4-2 16,-1-5 0-16,5 1 0 0,0-4-13 0,4-4-3 16,1 4-1-16,4-8 0 0,4-1-11 0,5-3 0 15,1 0-10-15,3-4 10 16,5-5-53-16,5 5-5 0,5 0-1 0,3-5-841 0</inkml:trace>
          <inkml:trace contextRef="#ctx0" brushRef="#br0" timeOffset="43036.4208">8162 4701 115 0,'0'0'0'0,"0"0"10"0,0 0-10 0,0 0 0 0,0 0 0 0,0 0 0 16,0 0 137-16,0 0 26 0,-5 4 5 0,5-4 0 15,0 0-92-15,0 0-18 0,0 0-4 0,0 0-1 16,0 0-29-16,0 0-7 0,0 0-1 0,0 0 0 15,0 0-2-15,0 0-1 0,10 0 0 0,3 0 0 16,1-8 6-16,0 4 1 0,-5-8 0 0,9 4 0 16,-5 0 3-16,6 0 1 0,-10 0 0 0,4 0 0 15,1-5-24-15,-5 1 0 0,0-4 0 0,5 4 0 16,-5 0 14-16,5 0-2 0,-10-1 0 0,5 1 0 0,-9 4 26 16,5-4 5-16,-5 0 1 0,-5 4 0 15,5 0-20-15,-4 0-3 0,4 0-1 0,-9 4 0 0,4-5 18 0,-4 5 3 16,0 0 1-16,-5 4 0 0,5 4-13 0,-4 0-2 15,-6 5-1-15,6-1 0 0,-10 0-1 0,9 4 0 16,1 4 0-16,-6 0 0 0,1 9-11 0,0-1-2 16,4-4-1-16,1 8 0 0,-1-3-11 0,9-1 0 15,1 4 0-15,-1-3 0 0,10 3 0 0,-5 0 0 16,9-4 0-16,0 1 0 16,5-1-100-16,-1 0-23 0,15 13-4 0,-1-9-1 0</inkml:trace>
          <inkml:trace contextRef="#ctx0" brushRef="#br0" timeOffset="43317.5821">8795 4430 1443 0,'0'0'64'0,"0"0"13"0,0 0-61 0,0 0-16 0,0 0 0 0,9 8 0 15,0-4 80-15,0 8 14 0,0 5 2 0,-4-1 1 16,-1 4-61-16,1 0-13 0,-1 4-3 0,1 1 0 15,-5-1-7-15,0 4-1 0,-5-7-1 0,1 3 0 16,4-8-11-16,0 4 0 0,-5-4 9 0,1-3-9 16,-1-1 9-16,1-4-9 0,4-8 12 0,0 0-12 15,0 0 8-15,0 0-8 0,0 0 0 0,0 0 0 0,0 0 9 0,0 0-9 16,4-12 0-16,5 0 9 0,0-1 8 0,1-3 2 16,-6 0 0-16,10-4 0 0,-1 4 1 0,6-5 1 15,-6 1 0-15,10 0 0 0,-5 4-13 0,5-4-8 16,0 3 8-16,0 1-8 15,-1 0-42-15,1 4-13 0,0 4-2 0</inkml:trace>
          <inkml:trace contextRef="#ctx0" brushRef="#br0" timeOffset="43592.0722">9355 4386 1209 0,'0'0'108'0,"0"0"-87"0,0 0-21 0,0 12 0 16,0 0 50-16,0 8 6 0,0 0 0 0,0 5 1 15,4-5 38-15,-4 4 7 0,0 4 2 0,0 1 0 16,-4-5-40-16,4 4-8 0,0-3-2 0,0-1 0 16,0 0-35-16,0-4-7 0,0 1-2 0,0-5 0 15,0-4-2-15,0 0-8 0,0-12 12 0,0 0-4 0,0 0 3 0,0 0 0 16,0 0 0-16,0 0 0 0,4-8 13 0,5-8 2 16,1 0 1-16,3-5 0 0,1-3 1 0,4-4 0 15,5-9 0-15,4 5 0 0,-4-8-28 0,9 3 8 16,-5 1-8-16,5 3 0 15,0 9-28-15,0 0-10 0,4-1-2 0,-4 5-937 16</inkml:trace>
          <inkml:trace contextRef="#ctx0" brushRef="#br0" timeOffset="43904.505">9828 4547 1443 0,'0'0'32'0,"14"0"6"0,0 4 2 0,4 1 0 0,0-1-32 0,5-4-8 0,0 4 0 0,4 0 0 15,0-4 44-15,5-4 6 0,0 0 2 0,0 0 0 16,4-1-22-16,-4 1-4 0,0-4-1 0,0 0 0 16,-9-4 3-16,4 0 1 0,5-4 0 0,-9 4 0 15,-1-1-4-15,-3 1-1 0,-6-4 0 0,1 8 0 16,0-8-24-16,-10 4 0 0,5 0 0 0,-4-1 0 16,-10-3 25-16,5 4 3 0,-9 4 1 0,0 0 0 0,0 4 7 0,-5 4 2 15,-4 4 0-15,0 4 0 0,0 0-20 0,-5 4-4 16,5 0-1-16,-10 5 0 0,6 3 0 0,3 4 0 15,1 0 0-15,4 1 0 0,5 3-5 0,0-4-8 16,9-3 11-16,0 3-11 0,9-4 10 0,0 0-10 16,5 1 8-16,9-5-8 0,0 0 9 0,4-4-9 15,9 0 10-15,5 0-10 0,0-4 0 0,0 5-12 16,5-5 1-16,-1 0-999 16</inkml:trace>
        </inkml:traceGroup>
      </inkml:traceGroup>
    </inkml:traceGroup>
    <inkml:traceGroup>
      <inkml:annotationXML>
        <emma:emma xmlns:emma="http://www.w3.org/2003/04/emma" version="1.0">
          <emma:interpretation id="{51E0E4CE-5582-4E39-808B-EE8B79D32431}" emma:medium="tactile" emma:mode="ink">
            <msink:context xmlns:msink="http://schemas.microsoft.com/ink/2010/main" type="paragraph" rotatedBoundingBox="4175,7305 30395,5359 30781,10555 4561,125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E620E4-1524-41D4-8A1B-8CC0A2A2E787}" emma:medium="tactile" emma:mode="ink">
              <msink:context xmlns:msink="http://schemas.microsoft.com/ink/2010/main" type="line" rotatedBoundingBox="4175,7305 30395,5359 30584,7904 4364,9850"/>
            </emma:interpretation>
          </emma:emma>
        </inkml:annotationXML>
        <inkml:traceGroup>
          <inkml:annotationXML>
            <emma:emma xmlns:emma="http://www.w3.org/2003/04/emma" version="1.0">
              <emma:interpretation id="{7C8CFE55-7E97-4DA6-9AAF-09524C8B9053}" emma:medium="tactile" emma:mode="ink">
                <msink:context xmlns:msink="http://schemas.microsoft.com/ink/2010/main" type="inkWord" rotatedBoundingBox="4207,7730 7492,7486 7606,9027 4321,927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5756.8082">2617 7999 518 0,'4'-24'23'0,"1"12"5"0,-1 4-28 0,1-4 0 0,4-4 0 0,5-1 0 15,-5 1 236-15,4 4 43 0,1-4 8 0,4 4 1 16,-4 8-169-16,4 4-35 0,-4 0-6 0,-1 4-2 16,6 0-43-16,-6 4-9 0,-4 4-1 0,5 8-1 15,-5 5-8-15,-4 3-2 0,-1 4 0 0,1 1 0 0,-5-1 1 16,-5 4 0-16,1-3 0 0,-1-1 0 16,1 1-5-16,-1-5 0 0,-4 4-8 0,-5-7 12 0,5-1-12 15,-4-4 11-15,3-8-11 0,1 0 10 0,0 1-2 16,5-5-8-16,4-8 12 0,0 0-4 0,0 0-8 15,0 0 8-15,0 0-8 0,-5-8 8 0,1-9 5 16,4 1 1-16,0 0 0 0,4-4 0 0,5-5-1 0,0-3 0 16,0 0 0-16,10-5 0 0,-6-3-3 0,10-4-1 15,-5-1 0-15,5-3 0 0,4 3-9 0,1 1 0 16,-1-1 0-16,5 9 0 0,-5 3 12 0,0 9 0 16,1 8 0-16,-5 8 0 0,4 4-27 0,-4 8-5 15,-5 0 0-15,0 8-1 0,-4 9 21 0,-5 3 0 16,0 4 0-16,-5 5 0 0,1-1 0 0,0 5 0 15,-5-1 0-15,0 1 8 0,0-1-8 0,0 1 0 16,4-5 0-16,-4 4-655 16,0-3-123-16</inkml:trace>
          <inkml:trace contextRef="#ctx0" brushRef="#br0" timeOffset="45975.4873">3568 8117 1645 0,'0'0'72'0,"0"0"16"16,0 0-70-16,9-4-18 0,0-4 0 0,5 4 0 16,-5 0 66-16,9 0 10 0,5-5 1 0,0 5 1 0,4-4-46 15,5 4-10-15,-5-4-2 0,5 8 0 0,5-8-12 0,-5 8-8 16,-5-4 8-16,5 4-8 0,0-4 0 0,-5 0 0 15,0 4 0-15,-4 0 0 16,-5 0-18-16,0 4-8 0,1 0-2 0,-6 0-838 16</inkml:trace>
          <inkml:trace contextRef="#ctx0" brushRef="#br0" timeOffset="46194.1703">3905 7838 979 0,'-4'-21'43'0,"8"13"9"0,1 0-41 0,-5-4-11 16,0 0 0-16,4 0 0 0,5 0 142 0,-4-1 26 0,-5 13 6 0,0 0 1 15,0 0-49-15,0 0-10 0,9 9-1 16,-4 3-1-16,4 8-67 0,-9 4-14 0,4 9-2 0,-4-1-1 16,-4 4 5-16,4 5 1 0,-5-1 0 0,-4 5 0 15,4-1-36-15,-4-3 0 0,5-1 0 0,-5 1 0 31,0 3-96-31,-1 1-17 0,-3-1-3 0</inkml:trace>
          <inkml:trace contextRef="#ctx0" brushRef="#br0" timeOffset="45104.3045">1556 7004 460 0,'0'0'41'0,"0"-8"-33"16,0-8-8-16,-5 8 0 0,1-1 160 0,4 1 29 0,0 8 7 0,0 0 0 16,0 0-83-16,0 0-17 0,0 0-3 0,0 13-1 15,-5 7-52-15,5 8-12 0,-4 8-1 0,4 9-1 16,-9 8 0-16,4 3 0 0,-4 1 0 0,-5-4 0 16,5-1 5-16,-5 1 1 0,1-1 0 0,-5-3 0 15,-1 0-1-15,1-1 0 0,-5 1 0 0,1-5 0 16,-1-3-15-16,5-1-2 0,-5 1-1 0,5-1 0 15,-5-4 4-15,9 5 1 0,1-9 0 0,3-3 0 16,-3-1-18-16,4 0-16 0,-5-7 4 0,5-5 0 16,4-4 12-16,1 0 16 0,-1-8-3 0,5-4-1 15,0 0-12-15,5 8 9 0,-5-8-9 0,4 8 8 16,1 0 5-16,4-4 1 0,5-4 0 0,-14 0 0 16,0 0 3-16,13 0 1 0,10-4 0 0,0 0 0 15,0 4 3-15,4 0 1 0,5-4 0 0,9 0 0 16,-5 4-3-16,5-4-1 0,0 4 0 0,14-4 0 0,4 4-8 15,-4 0-2-15,-1 0 0 0,10 4 0 0,4-4-8 0,1 8 0 16,-1-4 0-16,0 4-690 16,-9-4-138-16</inkml:trace>
          <inkml:trace contextRef="#ctx0" brushRef="#br0" timeOffset="46397.4531">4379 7647 1036 0,'0'0'46'0,"0"0"10"0,0 0-45 0,0 0-11 15,0 0 0-15,9 4 0 0,-5 0 224 0,5 9 42 16,-4 3 9-16,-1 0 1 0,6 8-168 0,-6 1-33 16,1 3-7-16,4 4-2 0,-5 1-40 0,-4-1-8 15,9 8-2-15,-9-3 0 0,5 3-16 0,-5 1 0 16,5-5-8-16,-5 1-680 16,-5 3-136-16</inkml:trace>
        </inkml:traceGroup>
        <inkml:traceGroup>
          <inkml:annotationXML>
            <emma:emma xmlns:emma="http://www.w3.org/2003/04/emma" version="1.0">
              <emma:interpretation id="{A797141A-DC8A-4A34-B296-0601C00D0504}" emma:medium="tactile" emma:mode="ink">
                <msink:context xmlns:msink="http://schemas.microsoft.com/ink/2010/main" type="inkWord" rotatedBoundingBox="8555,7548 11822,7306 11925,8693 8658,893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7131.6118">5954 7372 921 0,'-5'-28'40'0,"5"12"10"0,0-1-40 0,5-7-10 0,-1 0 0 0,6 4 0 16,3-1 257-16,1-3 50 0,4 4 9 0,0 0 3 15,0-5-216-15,10 5-43 0,-1-4-9 0,0 8-2 16,5 8-22-16,0 0-5 0,-5 8-1 0,1 8 0 0,-1 0-11 0,0 12-2 15,-4 0-8-15,0 13 12 0,-5 7-12 0,0 5 11 16,-4 3-11-16,0 5 10 0,-5-1-10 0,4 1 12 16,-3 4-12-16,-1-9 12 0,0 5-23 0,0-1-4 15,0 5-1-15,-4-8-1028 16</inkml:trace>
          <inkml:trace contextRef="#ctx0" brushRef="#br0" timeOffset="46881.9893">5699 6806 1515 0,'-9'-13'67'0,"4"9"14"0,5 4-65 0,0 0-16 15,-4 0 0-15,-1 4 0 0,5 13 72 0,-9 3 12 16,4 4 1-16,-8 13 1 0,-1 11-24 0,0 5-5 15,1-1-1-15,-5 9 0 0,4 8-12 0,-4 0-4 16,0-5 0-16,4-3 0 0,0 0-15 0,5 0-3 0,5-5-1 0,-1 1 0 16,5-5-10-16,0 1-3 15,5-8 0-15,-1 3 0 16,5 5-93-16,5-5-19 0,0-7-4 0</inkml:trace>
          <inkml:trace contextRef="#ctx0" brushRef="#br0" timeOffset="47334.5552">6660 7089 1792 0,'0'-8'40'0,"4"0"8"0,5 0 1 0,-4-5 1 0,-5 13-40 0,0 0-10 16,0 0 0-16,0 0 0 0,-9 9 80 0,-5 7 13 0,-4 8 3 0,-5 8 1 16,0 5-42-16,-9 11-9 0,-4 9-2 0,-5 4 0 15,0-1-28-15,0 5-7 0,0 0-1 0,-4 4 0 16,4 0-8-16,9-5 0 0,0-3 0 0,4 8 0 31,1-4-152-31,4-5-32 0,-27 50-6 0,9-46-2 0</inkml:trace>
          <inkml:trace contextRef="#ctx0" brushRef="#br0" timeOffset="47568.8468">7006 6846 2199 0,'0'0'48'0,"13"8"11"0,1 8 1 0,4 1 2 0,0 3-50 0,1 8-12 15,-1 0 0-15,0 9 0 0,-4 3 47 0,-1 5 6 16,-4 3 2-16,0 9 0 0,1 0-21 0,-6 7-4 16,1-3-1-16,-10 0 0 0,5 8-16 0,-4 0-3 15,-1 3-1-15,-4 1 0 0,-5-4-18 0,1 0-4 16,-6 0-1-16,-3-5-1098 15</inkml:trace>
          <inkml:trace contextRef="#ctx0" brushRef="#br0" timeOffset="48131.216">7953 7401 345 0,'0'0'31'0,"-5"-9"-31"16,0 1 0-16,5 4 0 0,0 4 180 0,0 0 31 15,0 0 5-15,0 0 2 0,0 0-71 0,0 0-15 0,5-8-2 0,9 4-1 16,4 4-60-16,5 0-12 0,4-4-2 0,0 4-1 15,10 0-10-15,4 4-3 0,4 0 0 0,5-4 0 16,0 0-13-16,-4 0-2 0,-1 4-1 0,-4-4 0 16,0 8-25-16,-4-8 0 0,-5 4 0 0,0 0 0 31,-1-4-31-31,-3 4-11 0,-1 5-2 0</inkml:trace>
          <inkml:trace contextRef="#ctx0" brushRef="#br0" timeOffset="48369.295">8030 7643 1130 0,'0'0'50'0,"0"0"10"0,0 0-48 0,0 0-12 16,0 0 0-16,0 0 0 0,0 0 106 0,14 0 18 15,4 0 4-15,5 0 1 0,-1-4-41 0,6 0-9 16,4 0-2-16,4 0 0 0,5 4-14 0,4 0-3 15,1 0-1-15,4 0 0 0,-9 4-34 0,5 0-6 16,-5 0-2-16,4 0 0 0,-4 4-17 0,9 1-11 16,-4-5 2-16,-5 4-622 15,0-4-124-15</inkml:trace>
        </inkml:traceGroup>
        <inkml:traceGroup>
          <inkml:annotationXML>
            <emma:emma xmlns:emma="http://www.w3.org/2003/04/emma" version="1.0">
              <emma:interpretation id="{81D2C638-4938-43C2-AA95-D60F1CD71F5A}" emma:medium="tactile" emma:mode="ink">
                <msink:context xmlns:msink="http://schemas.microsoft.com/ink/2010/main" type="inkWord" rotatedBoundingBox="12641,6677 14746,6521 14935,9066 12830,922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978.5188">9815 8076 1216 0,'-9'-16'54'0,"4"12"11"0,-4-8-52 0,4 4-13 16,-4 0 0-16,9 0 0 0,-4 0 115 0,4 8 20 16,0 0 4-16,0 0 1 0,0 0-44 0,0 0-9 15,9 0-2-15,0 8 0 0,5 4-37 0,-1 0-8 16,-4 4-2-16,5 0 0 0,-5 9-12 0,5-5-2 16,-10 4-1-16,5 4 0 0,-4-3-5 0,0-1-1 15,-5 0 0-15,0 1 0 0,-5-5-7 0,5 0-2 16,-5 0 0-16,1 1 0 0,-5-1 0 0,4-8 0 15,-4 0 0-15,5-4 0 0,4 4-8 0,-5-4 10 16,5-8-10-16,0 0 10 0,0 0-10 0,0 0 0 0,5-12 0 0,-1-4 0 16,5 0 0-16,5-4 0 15,0-5 0-15,-1-7 0 0,10 0 0 0,-5-9 8 0,5 5-8 16,4-1 0-16,-4-3 0 0,4 3 0 0,1 9 0 0,-6 0 0 16,1 8 8-16,0 3-8 0,-5 5 0 0,-4 8 8 15,4-4 12-15,-4 12 1 0,-5 0 1 0,4 8 0 16,-3 4-22-16,-1 5 0 0,0-1 0 0,-5 4-12 15,5 5 12-15,-4-1 0 0,-5 4 10 0,4-3-10 16,-4 7-46 0,0-4-15-16,5 1-3 0,0 3-976 0</inkml:trace>
          <inkml:trace contextRef="#ctx0" brushRef="#br0" timeOffset="50197.2784">10539 8145 1555 0,'0'0'138'0,"9"-4"-110"16,0-4-28-16,0 4 0 0,9 0 57 0,0 0 7 15,1 0 0-15,3 0 1 0,6 4 4 0,3-4 1 16,1 0 0-16,0 0 0 0,5 8-40 0,-6-4-8 16,-3 0-2-16,4 0 0 0,4 0-20 0,-9 0 0 15,1 0 0-15,-1 0 0 16,-4 0-112-16,0 4-28 0,13-4-4 0,-9 0-2 0</inkml:trace>
          <inkml:trace contextRef="#ctx0" brushRef="#br0" timeOffset="50395.8578">10930 7838 1555 0,'-9'-8'68'0,"4"3"16"0,-4 1-68 0,9 4-16 15,0 0 0-15,-4 9 0 0,-1-1 108 0,1 4 19 16,-5 8 3-16,4 4 1 0,0 5-65 0,1 3-13 16,-1 4-2-16,1 1-1 0,-1 7-30 0,5-3-5 15,-4-1-2-15,4-3 0 0,0 3-13 0,0-7 0 16,0 3 8-16,0-4-8 16,0 1-136-16,0-1-29 0</inkml:trace>
          <inkml:trace contextRef="#ctx0" brushRef="#br0" timeOffset="50599.9721">11495 7700 1555 0,'0'0'138'0,"0"0"-110"0,0 0-28 0,9 12 0 16,-5 0 114-16,1 4 18 0,-5 5 3 0,4 7 1 0,1 4-40 15,-5 1-8-15,5 3-2 0,-5 1 0 0,0-1-39 0,0 0-8 16,0 1-2-16,0-1 0 0,0 1-25 0,0-1-4 15,0 1-8-15,4-5 11 16,1 0-35-16,-5-3-6 0,0-5-2 0,4-4-1051 16</inkml:trace>
          <inkml:trace contextRef="#ctx0" brushRef="#br0" timeOffset="49384.9169">9696 7380 172 0,'-9'-4'16'0,"0"0"-16"15,0 0 0-15,4 0 0 0,-4 4 235 0,5-4 44 16,-5 0 9-16,9 4 1 0,0 0-179 0,-5 0-36 16,-4 0-7-16,9 0-2 0,0 0-10 0,0 0-3 15,0 0 0-15,0 0 0 0,0 0-3 0,0 0-1 16,0 0 0-16,-9 0 0 0,9 0 4 0,0 0 0 16,0 0 0-16,0 0 0 0,0 0-13 0,0 0-3 15,0 0 0-15,0 0 0 0,0 0 0 0,0 0-1 16,0 0 0-16,0 0 0 0,0 0-35 0,0 0 0 0,0 0 0 15,0 0 0-15,0 0 10 0,0 0-2 16,9-4 0-16,-9 4 0 0,0 0-8 0,0 0 8 16,5-4-8-16,4 0 8 0,0 0 2 0,0 4 0 15,0 0 0-15,5 0 0 0,-1-4 0 0,1 4 0 0,0 0 0 16,4 0 0-16,9 4-10 0,5 0 0 0,0 0 0 16,4 0 8-16,10 0 4 0,8 0 0 0,1-8 0 0,9 4 0 15,4 4 3-15,10-4 1 0,-1 0 0 0,9 0 0 16,-8-4 6-16,4 4 2 0,4-4 0 0,1 8 0 15,-5 0-2-15,4 0 0 0,1-4 0 0,4 0 0 16,-9 0-22-16,-5 0-12 0,1-4 2 0,-1 4 0 16,0-4 0-16,-4 4 0 0,0 0 0 0,-9 0-755 15,-5 8-151-15</inkml:trace>
          <inkml:trace contextRef="#ctx0" brushRef="#br0" timeOffset="48791.3003">10452 6045 1602 0,'9'-33'35'0,"-4"17"7"0,4 0 2 0,0 0 1 0,0-8-36 0,0 3-9 16,5 1 0-16,-1 8 0 0,-3 0 71 0,-1 4 12 15,0 0 2-15,-9 8 1 0,9 8-29 0,0 4-5 0,0 8-2 16,-4 8 0-16,-1 9-24 0,5 3-5 0,-4 5-1 0,-1 7 0 16,1 5 11-16,0 4 1 0,-5 4 1 0,4 11 0 15,-4-7-7-15,5 0-2 0,-5 0 0 0,4-4 0 16,1-5-12-16,-1 1-4 0,1 0 0 0,-5 3 0 31,0 1-77-31,0 0-16 0,-5-4-3 0</inkml:trace>
        </inkml:traceGroup>
        <inkml:traceGroup>
          <inkml:annotationXML>
            <emma:emma xmlns:emma="http://www.w3.org/2003/04/emma" version="1.0">
              <emma:interpretation id="{4548B292-D778-4F7C-9618-E1F7B3168582}" emma:medium="tactile" emma:mode="ink">
                <msink:context xmlns:msink="http://schemas.microsoft.com/ink/2010/main" type="inkWord" rotatedBoundingBox="15542,7283 19189,7012 19302,8543 15656,881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1974.6004">13074 6522 1335 0,'0'0'59'0,"0"0"13"0,0-8-58 0,0 8-14 0,-4-8 0 0,4 8 0 16,-9-4 54-16,0 0 8 0,0 4 2 0,-5 0 0 16,0 0-45-16,1 4-9 0,-6 0-2 0,6-4 0 15,-10 8-8-15,0-8 0 0,5 0 0 0,-5 4 0 16,0 4 0-16,1-4 0 0,-1 0 10 0,5 1-10 0,-5-1 0 0,5-4 0 15,0 4 0-15,4-4 0 0,0 0 0 0,1 0 0 16,-1 0 0-16,0-4 0 0,5 4 0 0,5 0 0 16,4 0 0-16,0 0 0 0,-9-4 0 0,9 4 0 15,0 0 0-15,0 0 0 0,0 0 0 0,0 0 0 16,0 0 0-16,0 0 0 0,-10 12 0 0,1 0 0 16,5 0 0-16,4 4 0 0,-5 4 23 0,1 5-3 15,-1 7 0-15,5 4 0 0,0-3 16 0,-4 7 4 16,4 5 0-16,-5 7 0 0,0 5 12 0,5-4 4 15,0 7 0-15,-4 1 0 0,4-4-29 0,0 3-6 16,0-3-1-16,-5 0 0 0,5-5 17 0,-4 1 3 16,-1-8 1-16,5 3 0 0,-4-3-14 0,-1-1-3 15,1-3-1-15,-1-5 0 0,0-4 17 0,1 1 3 16,-5-1 1-16,4-8 0 0,1 1-26 0,-1-5-5 16,1-4-1-16,-1 4 0 0,5-8-2 0,0 1-1 15,0-13 0-15,0 12 0 0,0 0 2 0,5 0 0 0,4 0 0 0,0-4 0 16,0 0-11-16,5-4 0 0,8 5 0 0,1-1 0 15,9-4 0-15,0 4 0 0,0-8 0 0,13 4 0 16,1 0-94 0,13 0-21-16,0 4-4 0</inkml:trace>
          <inkml:trace contextRef="#ctx0" brushRef="#br0" timeOffset="52396.379">13689 6874 1983 0,'-9'-20'88'0,"9"8"18"0,0 0-85 16,0 0-21-16,9 0 0 0,0 4 0 0,5-5 33 0,0 1 3 15,4 4 0-15,5-4 0 0,-1 4-9 0,6 0-2 16,-1 4 0-16,5-4 0 0,0 4-8 0,0 4-1 16,-1 4-1-16,1 0 0 0,-4 0-15 0,-6 4-16 15,1 0 3-15,0 0 1 0,-5 12 12 0,-4-4 16 16,-5 5-3-16,0-1-1 0,-9 4-12 0,0 1 0 16,-5-1 0-16,-8 4 0 0,-1-8 0 0,0 9 0 0,-4-9 0 15,-5 8 0-15,-8-8 8 0,3 5 4 0,-4 3 2 0,5-8 0 16,0 1 2-16,-1-5 1 0,6 4 0 0,-1 0 0 15,0 5 19-15,5-5 3 0,4-4 1 0,1 4 0 16,4 4-27-16,-5-3-5 0,5-5 0 0,4-4-8 16,-4 4 10-16,9-4-10 0,0 0 8 0,5 1-8 15,-1-5 0-15,1 4 0 0,8-4 0 0,6 0 0 16,-1 0-48-16,5-4-6 0,-1 0-1 16,6 0-663-16,4-4-133 0</inkml:trace>
          <inkml:trace contextRef="#ctx0" brushRef="#br0" timeOffset="52839.7045">14622 6883 864 0,'-9'-21'76'0,"9"17"-60"16,0-4-16-16,-4 0 0 0,4 4 234 0,0 4 44 15,0 0 9-15,0 0 1 0,0 0-187 0,0 0-37 16,9 8-8-16,0 8-2 0,5 0-24 0,-5 5-5 15,0 3-1-15,0 8 0 0,0 1 4 0,0 3 0 16,-4-3 0-16,-1 3 0 0,1-8-20 0,-1 1-8 16,-4-1 8-16,5-4-8 0,-5 1 12 0,-5-1-4 0,5-8 0 0,0 0 0 15,0-16 3-15,-4 8 0 0,4-8 0 0,0 0 0 16,-5 8-11-16,5-8 0 0,0 0 0 0,0 0 0 16,0 0 31-16,0 0 1 0,5-8 0 0,-5-4 0 15,4 0-32-15,6-4 0 0,3-4 0 0,-4-5 0 16,9-3 0-16,-4 0 0 0,9-9 0 0,0 9 0 0,-1-5 12 15,1 9-3-15,0 0-1 0,4 0 0 0,-4-1-8 16,-5 9 10-16,5 4-10 0,0 4 10 0,-5 4 4 16,0 4 1-16,-4 0 0 0,0 8 0 0,-1 4-7 0,1 4-8 15,-10 5 11-15,5 3-11 0,1-4 8 0,-1 8-8 16,-5-3 0-16,-4 3 0 0,5 0-10 0,-5 1-9 16,4-1-1-16,1 8-743 15,-10-3-148-15</inkml:trace>
          <inkml:trace contextRef="#ctx0" brushRef="#br0" timeOffset="53198.2896">15629 7146 1324 0,'-14'-13'59'0,"9"9"12"0,-4-8-57 0,5 4-14 0,-1 0 0 0,1 0 0 15,-1 0 118-15,5 8 21 0,0 0 4 0,0 0 1 16,0 0-52-16,0 0-11 0,0 0-1 0,0 0-1 16,5-8-44-16,-5 8-9 0,13 4-2 0,10 0 0 15,0-4-14-15,4 0-10 0,-4 4 12 0,9 4-12 16,4 0 11-16,1-4-11 0,-6-4 10 0,6 4-10 16,-10 0 12-16,10 0-3 0,-1 0-1 0,-4 0 0 15,-9-4-34-15,4 4-7 0,0-4-2 0,1 0-620 16,-10 0-124-16</inkml:trace>
          <inkml:trace contextRef="#ctx0" brushRef="#br0" timeOffset="53409.681">15874 6878 1580 0,'-31'-12'70'0,"21"8"14"0,10 4-67 0,0 0-17 15,0 0 0-15,0 0 0 0,0 0 58 0,5 8 8 0,4 5 2 16,-4 3 0-16,-1 4-10 0,1 4-2 0,-5 1 0 0,4 3 0 16,1 8-16-16,-5-3-3 0,0 7-1 0,4 1 0 15,10-1-8-15,-9 1-3 16,-14-1 0-16,9 0 0 16,9-3-46-16,-9-5-10 0,-5 1-1 0,-4-1-934 0</inkml:trace>
        </inkml:traceGroup>
        <inkml:traceGroup>
          <inkml:annotationXML>
            <emma:emma xmlns:emma="http://www.w3.org/2003/04/emma" version="1.0">
              <emma:interpretation id="{A6F0ACBF-565F-4680-8745-975A497DA0E5}" emma:medium="tactile" emma:mode="ink">
                <msink:context xmlns:msink="http://schemas.microsoft.com/ink/2010/main" type="inkWord" rotatedBoundingBox="19907,7440 20026,7432 20086,8246 19968,8255"/>
              </emma:interpretation>
              <emma:one-of disjunction-type="recognition" id="oneOf17"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l</emma:literal>
                </emma:interpretation>
                <emma:interpretation id="interp24" emma:lang="" emma:confidence="0">
                  <emma:literal>1</emma:literal>
                </emma:interpretation>
                <emma:interpretation id="interp25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53732.9284">16849 6765 2026 0,'-9'-12'44'0,"13"4"10"0,1-4 2 0,-1 0 1 0,5-1-45 0,-4 5-12 0,-5 8 0 15,9-4 0-15,0 0 53 0,-9 4 9 0,0 0 2 0,5 16 0 16,4 5-32-16,-5 3-7 0,-4 0-1 0,0 13 0 16,0-5 20-16,0 5 3 0,0 3 1 0,0 0 0 15,-4 5-26-15,-1-1-5 0,5-7-1 0,0 3 0 16,-4 1-6-16,4-5-2 0,-5 1 0 0,10-1 0 15,-5-4-8-15,-5-3 0 0,-4-5 0 0,5 4 0 16,4-3-168-16,-5-1-35 0,-13 21-7 16,9-17-2-16</inkml:trace>
        </inkml:traceGroup>
        <inkml:traceGroup>
          <inkml:annotationXML>
            <emma:emma xmlns:emma="http://www.w3.org/2003/04/emma" version="1.0">
              <emma:interpretation id="{F0F0C0A7-62B6-416F-9E79-EF40027F764F}" emma:medium="tactile" emma:mode="ink">
                <msink:context xmlns:msink="http://schemas.microsoft.com/ink/2010/main" type="inkWord" rotatedBoundingBox="20946,7652 21387,7619 21388,7632 20947,7665"/>
              </emma:interpretation>
              <emma:one-of disjunction-type="recognition" id="oneOf18">
                <emma:interpretation id="interp26" emma:lang="" emma:confidence="0">
                  <emma:literal>-</emma:literal>
                </emma:interpretation>
                <emma:interpretation id="interp27" emma:lang="" emma:confidence="0">
                  <emma:literal>_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,</emma:literal>
                </emma:interpretation>
                <emma:interpretation id="interp30" emma:lang="" emma:confidence="0">
                  <emma:literal>£</emma:literal>
                </emma:interpretation>
              </emma:one-of>
            </emma:emma>
          </inkml:annotationXML>
          <inkml:trace contextRef="#ctx0" brushRef="#br0" timeOffset="54014.6781">17819 6915 2300 0,'0'0'102'0,"0"0"21"0,0 0-99 0,0 0-24 15,9-4 0-15,4 4 0 0,6 0 26 0,-1 0 0 0,0 0 0 0,5 0 0 16,-1 0-1-16,6 0 0 16,-1 0 0-16,0-4 0 0,5 0-14 0,0 4-3 15,0-8-8-15,4 8 12 16,-4-4-107-16,5 0-21 0,-1 4-5 0</inkml:trace>
        </inkml:traceGroup>
        <inkml:traceGroup>
          <inkml:annotationXML>
            <emma:emma xmlns:emma="http://www.w3.org/2003/04/emma" version="1.0">
              <emma:interpretation id="{126FE916-34A7-43E3-936B-33AEA9594256}" emma:medium="tactile" emma:mode="ink">
                <msink:context xmlns:msink="http://schemas.microsoft.com/ink/2010/main" type="inkWord" rotatedBoundingBox="22159,6776 24656,6590 24774,8176 22276,836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4415.3978">19061 6437 2113 0,'5'-8'46'0,"0"-8"10"0,4 0 1 0,0-8 3 0,4 3-48 0,1-3-12 15,4 4 0-15,1 0 0 0,3-5 44 0,6 5 7 16,-6 0 1-16,6 4 0 0,4-1-16 0,-1 5-4 16,-8 0 0-16,4 8 0 0,1 0 27 0,4 4 5 15,-5 4 0-15,0 8 1 16,1 0-65-16,-6 5 0 0,1 3-13 0,0 8 1 0,-5 9 27 0,5 3 5 15,0 1 0-15,-1 3 1 0,-3 5-1 0,3-5 0 16,-3 5 0-16,-1-1 0 0,0 1-5 16,0-5-2-16,-4 5 0 0,0-9 0 0,-5 5-13 0,4-5 0 15,-4 5 0-15,1-1 0 0,-6-3 0 0,1-5 0 16,-5 1 0-16,0-1 0 16,-5-3-108-16,5-1-17 0,-4 0-4 0,-6-3-984 0</inkml:trace>
          <inkml:trace contextRef="#ctx0" brushRef="#br0" timeOffset="54621.4163">19967 6304 1926 0,'0'0'42'0,"0"0"9"0,0 0 1 0,-9 8 3 0,5 0-44 0,-5 0-11 0,0 0 0 0,-5 8 0 16,-4 9 52-16,0 3 8 0,-5 0 1 0,0 5 1 15,-4-1-41-15,-1 4-8 0,1-3-1 0,-5 7-1 16,0-3 22-16,0 3 5 0,-4-3 1 0,-5 3 0 16,9-3-31-16,0-1-8 0,0 4 0 0,-4-3 0 15,4-5-149-15,5-3-31 0</inkml:trace>
          <inkml:trace contextRef="#ctx0" brushRef="#br0" timeOffset="55198.7129">20860 6057 1612 0,'18'-20'72'0,"-9"12"14"0,5-5-69 0,4 1-17 0,0 0 0 0,0 0 0 16,5 0 29-16,0 4 3 0,4-4 0 0,1 0 0 16,-1-1 25-16,5 1 6 0,0 0 1 0,0 4 0 15,-5 4-52-15,5-4-12 0,-5 0 0 0,5 4 0 16,0 4 0-16,0 0 0 0,-5 4 0 0,0 8 0 15,1-4 0-15,-6 8 0 0,-3 0 0 0,-6 9 0 16,1-1 24-16,-5 4 1 0,5 1 1 0,-10 3 0 16,5 0-42-16,-9 5-8 15,0-1-1-15,-9 1-1 0,-4-1 61 0,8 0 12 0,14-3 2 0,-4 3 1 16,-1 5-29-16,-4 3-5 0,0-3-2 0,-4 3 0 0,4 5 18 16,0-1 3-16,-5 1 1 0,1 4 0 0,-6-5 2 15,6 1 1-15,-1 3 0 0,-4 1 0 0,0-5-7 0,-5 5-2 16,1 4 0-16,4-9 0 0,0-7 3 0,-1-5 1 15,10 1 0-15,-9-5 0 0,-4-4 8 16,-1-3 2-16,0-1 0 0,5 0 0 0,0-4-7 0,0-3-1 16,0-5 0-16,0 0 0 0,0 0-18 0,0-4-4 15,0 0-1-15,-1-4 0 0,1-4 3 0,-4 0 1 16,-1 0 0-16,0-4 0 0,1 4-9 0,-6-4-8 16,1 4 9-16,-4 0-9 15,-10-4-54-15,0 0-17 0,-9 0-3 0,-5 0-1 16,1 0-113-16,-10 0-22 0,-59 0-5 0,28-4-1 0</inkml:trace>
        </inkml:traceGroup>
        <inkml:traceGroup>
          <inkml:annotationXML>
            <emma:emma xmlns:emma="http://www.w3.org/2003/04/emma" version="1.0">
              <emma:interpretation id="{4A223E0C-A51D-440D-84DC-5C558C0022F6}" emma:medium="tactile" emma:mode="ink">
                <msink:context xmlns:msink="http://schemas.microsoft.com/ink/2010/main" type="inkWord" rotatedBoundingBox="25791,6335 27436,6212 27548,7717 25903,7839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804.4287">23004 5689 972 0,'32'-21'43'0,"-32"21"9"0,5-12-42 0,-5 12-10 16,0-12 0-16,4 0 0 0,-4-4 79 0,5 0 13 15,4 3 4-15,-5 5 0 0,-4 8-17 0,9-8-3 16,-9 8-1-16,10-8 0 0,-10 8-29 0,0 0-6 16,0 0 0-16,9 12-1 0,-5 5 18 0,1 11 4 0,-1 8 1 15,-8 13 0-15,4 3-29 0,-9 13-5 0,0 0-2 0,-1 8 0 16,-3-4-6-16,-5 3 0 0,-5 1-1 16,0 4 0-16,5-4-4 0,-5 0-1 0,0 0 0 0,1-4 0 15,-1-5 10-15,0-7 1 0,5-4 1 0,0-9 0 16,4-3-26-16,0-5 0 0,5-8 0 0,0-3 0 15,5-9 16-15,-1 0 7 0,-4-4 1 0,9-12 1 16,0 0 0-16,0 0 0 0,0 0 0 0,0 0 0 16,0 0-3-16,0 0-1 0,9 12 0 0,-4-4 0 15,8-8-7-15,1 0-2 0,0 0 0 0,4 0 0 16,5-4-4-16,8 4-8 0,6 4 11 0,-1-4-11 16,5 0 0-16,0 0 0 0,0 0 0 0,9 0 0 15,-4 4-163-15,-1-4-33 0</inkml:trace>
          <inkml:trace contextRef="#ctx0" brushRef="#br0" timeOffset="58700.0898">23637 6741 979 0,'5'-8'87'0,"-5"0"-70"0,4-4-17 0,5-1 0 15,-4 1 119-15,4 0 20 0,-9 0 4 0,9 0 1 16,5 0-64-16,4 4-13 0,-4 0-3 0,4-1 0 15,0 1-1-15,-4 4-1 0,4 8 0 0,0 0 0 16,-4 0-18-16,-1 9-3 0,-4 3-1 0,5 4 0 16,0 4-9-16,-5 1-3 0,0-1 0 0,-4 4 0 15,4 0 1-15,-9 5 0 0,0-5 0 0,0-4 0 16,4-3-13-16,-4-1-4 0,0-4 0 0,0-4 0 16,-4 0-3-16,4-3-1 0,-5-1 0 0,5 4 0 15,0-12 26-15,0 0 5 0,0 0 1 0,0 0 0 16,0 0-32-16,0 0-8 0,0 0 0 0,0 0 0 15,5-8 11-15,-1-4 1 0,5-1 0 0,5-3 0 16,0-8-12-16,4 0 8 0,0-5-8 0,0 1 8 16,5-4-8-16,0-1 0 0,4 5 0 0,-4-5 0 15,4 5 0-15,1 0 0 0,-6 8 0 0,1 3 0 0,-14 5 0 0,9 8 0 0,-4 0 12 16,0 4-4-16,-5 4-8 0,4 0 0 0,-3 8 9 16,-1 1-9-16,4 3 0 0,-4 8 0 0,1 0 0 0,-1 5 0 15,0-5 12-15,4 4 2 0,-3 5 0 0,-1-5 0 31,0 4-236-31,0-3-47 0,4 23-10 0,1-23-1 0</inkml:trace>
        </inkml:traceGroup>
        <inkml:traceGroup>
          <inkml:annotationXML>
            <emma:emma xmlns:emma="http://www.w3.org/2003/04/emma" version="1.0">
              <emma:interpretation id="{89ADE841-52DA-4EDF-922A-3094CC69E451}" emma:medium="tactile" emma:mode="ink">
                <msink:context xmlns:msink="http://schemas.microsoft.com/ink/2010/main" type="inkWord" rotatedBoundingBox="28329,6052 30435,5896 30560,7582 28454,7739"/>
              </emma:interpretation>
              <emma:one-of disjunction-type="recognition" id="oneOf21">
                <emma:interpretation id="interp33" emma:lang="" emma:confidence="0">
                  <emma:literal>,</emma:literal>
                </emma:interpretation>
                <emma:interpretation id="interp34" emma:lang="" emma:confidence="0">
                  <emma:literal>)</emma:literal>
                </emma:interpretation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;</emma:literal>
                </emma:interpretation>
                <emma:interpretation id="interp37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59715.6932">27161 5264 2016 0,'41'12'89'0,"-23"0"19"0,0 4-87 0,1 8-21 15,-6 1 0-15,5 11 0 0,1 1 63 0,-6 3 8 16,-4 9 1-16,0-1 1 0,-9 5-16 0,0-1-3 16,-4 5-1-16,-10 12 0 0,-4-8-16 0,-5 3-3 15,5 1-1-15,-5 0 0 0,-4 4-13 0,0-1-2 16,-5 5-1-16,0 8 0 0,-9-4-8 0,-5 0-1 15,-13 0-8-15,-9 8 12 16,0-8-84-16,-14 4-18 0,-9 4-3 0</inkml:trace>
          <inkml:trace contextRef="#ctx0" brushRef="#br0" timeOffset="58997.0292">25476 5341 2077 0,'-9'-13'45'0,"0"1"10"0,9 0 1 0,0 4 4 0,5 4-48 0,-1 8-12 16,1 0 0-16,-5 8 0 0,0 4 35 0,-9 5 5 16,4 3 0-16,-8 8 1 0,3 1-5 0,-3 11-2 15,-5 5 0-15,-1 3 0 0,6 1 7 0,-1 4 2 16,0-1 0-16,5 5 0 0,0 0-19 0,0-1-3 15,4-3-1-15,1 0 0 0,4-1 1 0,0-3 0 16,-5 8 0-16,5-1 0 16,0 1-40-16,5 0-8 0,-5-4-1 0,0-5-1 15,0-3-145-15,0-5-29 0,0-3-5 0,-5-5-2 0</inkml:trace>
          <inkml:trace contextRef="#ctx0" brushRef="#br0" timeOffset="59262.4765">25736 5834 1818 0,'-9'-16'80'0,"9"16"17"15,9-8-77-15,0 4-20 0,9 4 0 0,-4 4 0 16,0 0 92-16,-1 0 16 0,1 4 2 0,4 8 1 16,0-3-35-16,0 3-8 0,1 4 0 0,-1 0-1 15,0 0-27-15,0 5-4 0,5-5-2 0,0 8 0 0,0 1-18 0,-1-1-4 16,1-4-1-16,0 9 0 0,4-1-11 0,-9-4 0 15,5 1 0-15,-5 7 0 0,1-4 0 0,-1 5 0 16,-4-5 8-16,-5 9-8 0,-9-9 0 0,0 5 12 16,-9-1-12-16,-1 0 12 15,1-7-180-15,-4-1-36 0,4-4-8 0,-1-7-752 16</inkml:trace>
          <inkml:trace contextRef="#ctx0" brushRef="#br0" timeOffset="59465.5279">26405 5766 518 0,'-18'-33'23'0,"18"17"5"0,0-8-28 0,5-1 0 15,4 5 0-15,-9 4 0 0,4 4 317 0,-4 8 59 16,0 4 11-16,0 0 2 0,-9 12-252 0,-5 4-50 0,1 8-11 0,-15 13-1 16,-3 7-27-16,-10 9-4 0,4 4-2 0,-8 3 0 15,8-3-5-15,-4 4-1 0,5-5 0 0,-1 5 0 16,6 0-21-16,-1-1-5 0,0 1-1 0,-5-4 0 15,10-5-25-15,0-3-6 0,-1 0-1 0,1-9-1066 16</inkml:trace>
        </inkml:traceGroup>
      </inkml:traceGroup>
      <inkml:traceGroup>
        <inkml:annotationXML>
          <emma:emma xmlns:emma="http://www.w3.org/2003/04/emma" version="1.0">
            <emma:interpretation id="{EC13E674-1182-4196-93C8-5EED572E0B25}" emma:medium="tactile" emma:mode="ink">
              <msink:context xmlns:msink="http://schemas.microsoft.com/ink/2010/main" type="line" rotatedBoundingBox="11029,11195 14620,9811 14971,10721 11380,12105"/>
            </emma:interpretation>
          </emma:emma>
        </inkml:annotationXML>
        <inkml:traceGroup>
          <inkml:annotationXML>
            <emma:emma xmlns:emma="http://www.w3.org/2003/04/emma" version="1.0">
              <emma:interpretation id="{E1939763-E768-4450-B8B8-0280E2127AFB}" emma:medium="tactile" emma:mode="ink">
                <msink:context xmlns:msink="http://schemas.microsoft.com/ink/2010/main" type="inkWord" rotatedBoundingBox="11068,11297 12062,10914 12374,11722 11380,12105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0758.634">7994 10695 1382 0,'0'0'61'0,"0"0"13"0,0 0-59 0,0 0-15 16,0 0 0-16,0 0 0 0,0 0 83 0,0 0 13 0,0 0 4 0,13-4 0 16,1 0-24-16,-1 0-5 0,10 4-1 0,5 0 0 15,3-4-15-15,10 4-3 0,5-4-1 0,4-1 0 16,9 1-14-16,-4 0-2 0,-1 0-1 0,1 0 0 15,0-4-17-15,-1 0-3 0,-4 0-1 0,1 4 0 16,-1 0-13-16,-5 0 8 0,1 0-8 0,-10 4 0 16,5 0 0-16,-9 0 0 0,4 4 0 0,1-4 0 31,-10 0-21-31,0 4-4 0,-4-4-1 0,0 4-993 0</inkml:trace>
          <inkml:trace contextRef="#ctx0" brushRef="#br0" timeOffset="60961.7156">8590 10306 1324 0,'0'0'59'0,"0"0"12"0,0 0-57 0,0 0-14 16,0 0 0-16,4 12 0 0,-4 5 136 0,5-1 24 16,4 8 4-16,-4 8 2 0,-1 9-59 0,1 7-12 15,-5 1-3-15,0 8 0 0,0-5-30 0,0 9-6 16,-5 4-2-16,1-5 0 0,4 1-34 0,-5 4-8 15,5 4 0-15,0-1-1 16,-4-7-158-16,4 4-31 0</inkml:trace>
        </inkml:traceGroup>
        <inkml:traceGroup>
          <inkml:annotationXML>
            <emma:emma xmlns:emma="http://www.w3.org/2003/04/emma" version="1.0">
              <emma:interpretation id="{E5F1616C-7A57-4883-A5D4-737CF0CCD067}" emma:medium="tactile" emma:mode="ink">
                <msink:context xmlns:msink="http://schemas.microsoft.com/ink/2010/main" type="inkWord" rotatedBoundingBox="13700,10166 14620,9811 14970,10717 14049,11072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1571.2635">10639 9598 1922 0,'4'-8'42'0,"-4"-8"9"0,9-4 1 0,0-5 3 0,1 1-44 0,8 0-11 15,0-5 0-15,0 1 0 0,5 4 40 0,4-5 7 16,-4 5 1-16,0 8 0 0,4 4-22 0,-4 8-4 15,0 12-1-15,4 8 0 0,-9 8 1 0,5 13 0 16,0 7 0-16,-1 9 0 0,-3-1-5 0,-6 9-1 16,-4 0 0-16,5 4 0 0,-5-13-5 0,-4 5-2 15,-1-4 0-15,1-5 0 0,-5-3 0 0,0-5 0 16,-5-4 0-16,1-7 0 0,-1-5-9 0,-4-8 0 16,5 0 0-16,-6-7 0 0,1-1 25 0,0-8 7 15,9 0 0-15,-4-8 1 0,-1-5-20 0,1-7-4 0,4 0-1 16,4-4 0-16,1-9-8 0,4 1 0 0,0-9 0 15,5-3 0-15,-1-9 0 0,10 1 0 0,0-9 0 16,4 0 0-16,0 1 0 0,5-1-11 0,-4 4 3 16,8-3 0-16,-4 7 8 0,4 4 0 0,-4 13-9 0,5 4 9 15,-10 3 0-15,0 17 0 0,1 0 0 0,-6 12 0 16,1 4 12-16,-5 16 1 0,0 0 0 0,1 13 0 16,-1 3-1-16,-4 5-1 0,-5 3 0 0,-5 9 0 15,1-1-11-15,-5 5 0 0,0 0 0 0,0 8 0 16,-5-1 0-16,1 5 0 0,-1 0 0 0,1 0-757 15,-6-1-157-15</inkml:trace>
        </inkml:traceGroup>
      </inkml:traceGroup>
    </inkml:traceGroup>
    <inkml:traceGroup>
      <inkml:annotationXML>
        <emma:emma xmlns:emma="http://www.w3.org/2003/04/emma" version="1.0">
          <emma:interpretation id="{829DD176-2E53-45FF-9BEA-8AA694063D56}" emma:medium="tactile" emma:mode="ink">
            <msink:context xmlns:msink="http://schemas.microsoft.com/ink/2010/main" type="paragraph" rotatedBoundingBox="3869,12826 23929,9003 24356,11243 4296,150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9E5DE9-42A2-4E15-915A-957182EBDD1F}" emma:medium="tactile" emma:mode="ink">
              <msink:context xmlns:msink="http://schemas.microsoft.com/ink/2010/main" type="line" rotatedBoundingBox="3869,12826 23929,9003 24356,11243 4296,15067"/>
            </emma:interpretation>
          </emma:emma>
        </inkml:annotationXML>
        <inkml:traceGroup>
          <inkml:annotationXML>
            <emma:emma xmlns:emma="http://www.w3.org/2003/04/emma" version="1.0">
              <emma:interpretation id="{07EB815A-8C22-49C6-8BA0-FC773B37D47F}" emma:medium="tactile" emma:mode="ink">
                <msink:context xmlns:msink="http://schemas.microsoft.com/ink/2010/main" type="inkWord" rotatedBoundingBox="3911,13046 4526,12929 4702,13852 4087,13969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2504.9191">1269 12354 1249 0,'-9'-16'55'0,"9"8"12"0,4-4-54 0,1-1-13 15,-5 1 0-15,0 0 0 0,5 0 72 0,-1 0 11 16,1 0 2-16,-5 0 1 0,4 4-30 0,1-1-5 0,-1 1-2 0,-4 8 0 16,0 0-12-16,0 0-2 0,0 0-1 0,0 0 0 15,-9 8-8-15,5 9-2 0,-1 3 0 0,-4 8 0 16,-5 9 4-16,-4 11 0 0,0 5 0 0,-5 7 0 15,5-3-8-15,-5 0 0 0,0 12-1 0,5-9 0 16,0-3-11-16,0-4-8 0,0-9 12 0,-1 1-12 16,10-5 12-16,-4-4-12 0,-1-3 12 0,5-9-12 15,0 0 11-15,0 1-11 0,4-9 10 0,-4-4-10 16,0 0 23-16,4-4-2 0,5-8 0 0,0 8 0 16,0-8-21-16,0 0 0 0,0 0 0 0,0 0 8 15,0 0-8-15,0 12 12 0,0-12-4 0,0 9 0 16,0-9-8-16,9 8 0 0,1-4 0 0,-1 4 0 0,0-8 12 0,9-4-1 15,5 0-1-15,-1 0 0 0,10-4-10 0,-4 4 10 16,4-5-10-16,4 1 10 0,5 0-10 0,0-4 0 16,9 4 0-16,0 0 0 15,0 0-63-15,5 4-17 0,-1 4-4 0,1 0-872 16</inkml:trace>
        </inkml:traceGroup>
        <inkml:traceGroup>
          <inkml:annotationXML>
            <emma:emma xmlns:emma="http://www.w3.org/2003/04/emma" version="1.0">
              <emma:interpretation id="{CBBB9A24-1A11-4855-B783-E8227A15D95F}" emma:medium="tactile" emma:mode="ink">
                <msink:context xmlns:msink="http://schemas.microsoft.com/ink/2010/main" type="inkWord" rotatedBoundingBox="5287,13294 10560,12289 10851,13817 5579,14822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5175.2918">4593 12803 1209 0,'0'0'108'0,"9"8"-87"15,4-4-21-15,-4 4 0 0,1 5 109 0,-1-1 18 16,4 0 3-16,-4 4 1 0,1 0-9 0,-1 0-2 15,-5 1 0-15,1-1 0 0,-1 4-62 0,1-4-13 16,-5 4-2-16,4-3-1 0,1-1-24 0,-1 0-5 16,-4-4-1-16,0 0 0 0,0 0-12 0,0 1 8 0,0-5-8 0,0-8 0 15,0 0 8-15,0 0-8 0,0 0 0 0,-9 0 0 16,0 0 10-16,9 0-10 0,-4-12 10 0,4-1-10 16,0-3 0-16,4-4 0 0,1 0 0 0,-1-5 0 15,10 1 0-15,0-4 0 0,-1 4 0 0,6-1 0 16,-1 5 11-16,-5 4 2 0,6 0 1 0,-6 8 0 15,1 0 16-15,4 3 3 0,-4 5 1 0,-5 9 0 16,0-1-17-16,0 4-3 0,-4 4-1 0,4 0 0 16,-5 8-5-16,1 1-8 0,4 3 11 0,-4 0-11 15,8 5-69-15,-4-5-21 0,5 0-4 16</inkml:trace>
          <inkml:trace contextRef="#ctx0" brushRef="#br0" timeOffset="75627.3112">5904 12605 1890 0,'-5'-16'84'0,"5"8"16"0,-4 0-80 0,4-5-20 15,-9 1 0-15,4 0 0 0,0 4 91 0,-4 4 13 16,5-4 4-16,-10 4 0 0,5 0-59 0,0 4-11 15,-5-4-2-15,-4 8-1 0,0 0-26 0,0 8-9 16,-1 4 0-16,-3 4 9 0,-1 1-9 0,0 7 0 16,-9 4 0-16,5 5 0 0,0 3 0 0,-1 5 0 0,6-5 0 0,3 9 0 15,6-9-13-15,-1 5 1 0,0-1 1 0,10-3 0 16,-1-1 11-16,5-7 0 0,0 3 0 0,5-8 0 16,-1-3 0-16,5-5 11 0,1-4-3 0,3 0 0 15,1-8-8-15,0-4 0 0,4-8 0 0,-5 0-11 16,6-8 11-16,3-4 0 0,1-4 0 0,4-5 0 15,-4-3 0-15,5-4 0 0,-6-1 0 0,1 1 8 16,0-8-8-16,0-9 8 0,-5 4-8 0,5-11 8 16,-5-1 0-16,0-8 1 0,0 1 0 0,0-5 0 15,1 0 3-15,-1 0 1 0,0 0 0 0,5 5 0 16,0 3-13-16,-5 8 0 0,-5 1 0 0,1 7 0 16,0 13 16-16,-1 4 3 0,-3 7 1 0,3 9 0 15,-13 12-8-15,0 0 0 0,5 16-1 0,4 9 0 0,-5 11-11 16,-4 9 0-16,-9 3 0 0,0 5 0 0,-4 11 32 15,3 1 0-15,-3 4 1 0,4 4 0 0,-5 0-33 0,5 0-16 16,4-1 2-16,1-3 0 16,4 0-147-16,-5-8-30 0</inkml:trace>
          <inkml:trace contextRef="#ctx0" brushRef="#br0" timeOffset="75908.4917">6386 12512 2066 0,'0'0'45'0,"0"0"10"0,9 16 1 0,-4 0 3 0,4 0-47 0,-4 5-12 0,8 3 0 0,-8 4 0 16,-1 1 68-16,6 3 12 0,-6 4 3 0,1-3 0 16,-1-5-24-16,-4 4-5 0,0-3-1 0,-4 3 0 15,4-4-6-15,-5 1-2 0,1-5 0 0,-1-4 0 16,0-3-36-16,1-1-9 0,-1-4 0 0,1-4 0 15,4-8 8-15,0 0-8 0,0 0 12 0,0 0-4 16,0 0-8-16,0 0 0 0,0 0 9 0,4-8-9 16,5-4 10-16,-4-4-2 0,4-1-8 0,0 1 12 15,5-8-12-15,0 4 0 0,-1-5 0 0,5 1 0 16,5-4-60-16,4-1-17 0,1 1-4 0,4-4-695 16,9-1-138-16</inkml:trace>
          <inkml:trace contextRef="#ctx0" brushRef="#br0" timeOffset="73270.3564">2248 12985 1353 0,'0'0'60'0,"0"0"12"0,0 0-57 0,-5-8-15 0,5 8 0 0,0 0 0 16,0 0 76-16,-4-8 12 0,4 0 2 0,0 8 1 15,4-8-32-15,5 4-7 0,1-4 0 0,-1 4-1 16,4 0-22-16,5-4-4 0,-4 0-1 0,4 3 0 16,-4-3-4-16,9 0-2 0,-5-4 0 0,5 0 0 15,-5 0-3-15,9-4-1 0,1 0 0 0,-6-5 0 0,1 1 2 0,-5 0 1 16,5 0 0-16,0-1 0 0,-5 1-17 0,5 4 8 15,-10 0-8-15,6 0 0 0,-1 3 0 16,0 1 0-16,-9 8 0 0,0-4 0 0,5 4 8 0,-14 4-8 16,5-4 0-16,-5 4 0 0,0 0 9 0,0 0-9 15,0 0 0-15,0 0 9 0,0 0 0 0,0 0 0 16,0 0 0-16,0 0 0 0,0 0 14 0,0 0 2 16,0 0 1-16,0 0 0 0,0 0-6 0,0 0-2 15,-5-8 0-15,0 4 0 0,5 0-6 0,-4-4 0 16,-1 4-1-16,5 0 0 0,0 4-11 0,0 0 0 15,-4-8 9-15,4 8-9 0,0 0 0 0,0 0 0 16,0 0 0-16,0 0 0 0,-9 0 0 0,9 0 0 16,0 0 0-16,0 0 0 0,0 0 0 0,-5 0 0 15,1-5 0-15,4 5 0 0,0 0 0 0,0 0 0 16,-10-4 0-16,10 4 0 0,-4 0 0 0,-5-4 8 16,4 0-8-16,-4 0 0 0,5 4 0 0,-6-8 0 0,1 4 0 0,0 0 0 15,0 4 0-15,0-4 9 0,5-4-9 0,-1 4 0 16,-9-4 0-16,5 4-12 0,9 4 0 0,0 0 0 15,-9-8 32-15,0 0 8 0,9 8 0 0,-9-4 1 16,9 4-46 0,-14-4-10-16,14 4-1 0,0 0-1 0,-13 0 29 0,-6 8-9 0,6-4 9 0,-1 4 0 15,14-8 0-15,-9 8 12 0,-9 8 0 0,4 0-1 16,0 0-11-16,-4-3 0 0,5 3 0 0,-1 0 0 16,-4 4 0-16,-1 0 8 0,6 5-8 0,4-5 0 15,-5 4 0-15,9 0 0 0,1 1 0 0,-5-5 0 16,9 0 0-16,4 5 0 0,1-1 0 0,-1-4 0 15,1 0 8-15,4 0-8 0,0 5 0 0,0-5 8 0,-4-4-8 16,4 4 10-16,0-3-10 0,0-1 10 0,0 4-10 0,0-4 8 16,5-4-8-16,0 5 8 0,-5-5-8 0,9 4 12 15,0-8-12-15,0 0 12 16,10 0-77-16,-5 0-15 0,-1 0-4 0,10-4-934 16</inkml:trace>
          <inkml:trace contextRef="#ctx0" brushRef="#br0" timeOffset="74500.3529">3532 12747 932 0,'0'0'41'0,"-5"-9"9"0,5 1-40 0,-4-4-10 16,-5-4 0-16,4 4 0 0,0-4 104 0,1 4 18 15,-1-5 4-15,1 1 1 0,-5 0-35 0,4 4-8 16,1-4 0-16,-6 8-1 0,6-5-41 0,-1 5-8 16,-4-4-2-16,0 8 0 0,0 4-6 0,0 0-2 15,-5 0 0-15,5 4 0 0,-4 4-4 0,-1 4-2 16,0 5 0-16,1 3 0 0,-6 4 0 0,6 9 0 15,-6 3 0-15,1 0 0 0,0 5-18 0,0-1 0 16,0 1 8-16,4-1-8 0,0-7 0 0,5 3-16 16,0-4 4-16,0-3 0 0,4-1 12 0,1-8 0 15,4 1 0-15,4-5 0 0,6-4 0 0,-6-4 0 16,5-4 0-16,0-4 0 0,9-4 0 0,-4 0 0 16,9-8 0-16,-5-4 0 0,0-5 13 0,10 1-4 15,-1-4-1-15,0 4 0 0,5-9-8 0,0 1-11 16,-5-4 3-16,1 3 0 0,-1 5 8 0,0-4 0 15,1 11 0-15,-6-3 0 0,-3 4 0 0,-6 4 0 0,5 8 0 16,-4 0 0-16,0 8 0 0,-1 4 9 0,-3 0-9 16,-1 4 0-16,4 4 17 0,-8 5-3 0,-1 3-1 15,1 0 0-15,-5 9 7 0,-9-1 2 0,4 4 0 0,-8 5 0 16,-1-1-2-16,-4 1-1 0,0 7 0 0,-10-3 0 16,5-1-7-16,-4 1 0 0,-5-5-1 0,-4 1 0 15,-1-1-11-15,1-7 10 0,0-1-10 0,-1-4 10 16,5 1-10-16,0-9 10 0,5-4-10 0,0 0 10 0,4-8-10 0,0 0 8 15,10-8-8-15,-1 0 8 0,5-8-24 0,9 0-4 16,0-8-2-16,9 0 0 31,5-8-57-31,4-9-11 0,5-3-2 0,8-1-801 0</inkml:trace>
          <inkml:trace contextRef="#ctx0" brushRef="#br0" timeOffset="74924.3509">3987 13066 1450 0,'0'0'32'0,"0"0"6"0,0 0 2 0,9-4 1 0,5 0-33 0,-1-4-8 15,6 0 0-15,-1-4 0 0,5 0 85 0,4-4 15 16,-4-1 4-16,4-3 0 0,-4-4-48 0,4 4-8 0,0-5-3 0,-4 5 0 16,0-4-25-16,0 4-6 15,-5-5-1-15,0 5 0 0,-4-4 8 0,-5 4 2 0,0-1 0 0,-4 5 0 16,-1 0-5-16,-4 4-1 0,-4 4 0 0,-1 0 0 15,-4-1 5-15,0 9 1 0,-5 0 0 0,0 5 0 16,1 3-2-16,-5 4 0 0,-10 0 0 0,6 8 0 16,-1 4-12-16,-5 5-9 0,6-5 12 0,-10 8-12 15,5 1 0-15,4-1 0 0,0 5 0 0,5-1 0 16,-5 0 0-16,5 1 0 0,9-1 0 0,4 1-9 16,-4-5-56-16,9 4-11 0,0-3-3 0,5 3-567 15,4-7-114-15</inkml:trace>
          <inkml:trace contextRef="#ctx0" brushRef="#br0" timeOffset="76342.7105">7233 12751 1688 0,'0'0'75'0,"0"0"15"15,0 0-72-15,14-4-18 0,-5 0 0 0,5-1 0 0,-1-3 79 0,1 4 12 16,4-4 2-16,0 0 1 15,1 0-43-15,3-4-9 0,6 4-2 0,-10-4 0 0,5 0-3 0,-1-5-1 16,-3 9 0-16,3-8 0 0,-3 0-12 0,-1 0-4 16,-5-1 0-16,6 1 0 0,-6 0 10 0,-4 0 2 15,-4 0 0-15,0 0 0 0,-5-1-20 0,0 9-3 16,-5-8-1-16,-4 4 0 0,0 4-8 0,0 0 8 16,-10 4-8-16,6 0 8 0,-1 4 9 0,-4 4 2 15,-5 0 0-15,-4 4 0 0,0 8 6 0,-1 4 2 16,-4 1 0-16,5 7 0 0,4 0-7 0,-4 5 0 15,9 3-1-15,0 0 0 0,-1 5-19 0,6-5 10 16,4 5-10-16,4-5 8 0,5 1-8 0,0-1 0 16,9 0 0-16,0-3 0 0,5-1-9 0,4-3 9 0,0 3-12 0,10-4 12 31,-1 1-116-31,0-5-17 0,5 0-3 0</inkml:trace>
        </inkml:traceGroup>
        <inkml:traceGroup>
          <inkml:annotationXML>
            <emma:emma xmlns:emma="http://www.w3.org/2003/04/emma" version="1.0">
              <emma:interpretation id="{8D10CD3B-ADC0-4314-82D8-E95EEF01A90A}" emma:medium="tactile" emma:mode="ink">
                <msink:context xmlns:msink="http://schemas.microsoft.com/ink/2010/main" type="inkWord" rotatedBoundingBox="13294,12102 15312,11717 15499,12693 13480,13078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3226.8404">10320 11395 1324 0,'0'0'59'0,"-5"-12"12"0,1 4-57 0,-1 0-14 15,5-5 0-15,0 5 0 0,0 8 137 0,0-4 25 16,5-4 5-16,-5 8 1 0,0 0-78 0,4 8-15 0,1 4-3 16,4 13-1-16,0 3-36 0,0 8-7 0,0 5-2 0,-4 3 0 15,0 5 0-15,-1 0 0 0,-4 3 0 0,-4-3 0 16,4-5 10-16,-10 1 1 0,6-5 1 0,-5-3 0 16,-5-5-12-16,5-4-2 0,4 1-1 0,1-9 0 15,-1 0 7-15,1-4 2 0,-1-8 0 0,5-8 0 16,0 0-32-16,0 0 0 0,0 0 0 0,0 0 0 15,0 0 8-15,0-12-8 0,0-12 0 0,9 0 9 16,0-1-9-16,10-11 0 0,-6-4 0 0,6-1 0 16,8-7 0-16,0 3 0 0,-4 0 0 0,9 1 0 15,-5-1 0-15,0 9 0 0,5 4 0 0,-9 7 0 16,0 5-25-16,0 4-7 16,-5 4-2-16,-5 12 0 0,6 0 34 0,-6 8 0 0,-4 4 0 0,1 0 0 0,-1 8 11 0,0 1 2 15,-5 7 1-15,1 0 0 0,-1 5-14 0,1-1 8 16,-5 0-8-16,0 1 0 0,0 3 0 0,0-3-10 15,0 3 0-15,0-4 0 16,-5 1-174-16,5-1-34 0</inkml:trace>
          <inkml:trace contextRef="#ctx0" brushRef="#br0" timeOffset="63464.9032">11231 11630 1785 0,'0'0'79'0,"0"0"17"0,0 0-77 0,0 0-19 0,4-4 0 0,5 0 0 16,0 4 93-16,5-5 15 0,0 1 4 0,-1 4 0 16,10 0-56-16,4 0-12 0,-4 0-1 0,4-4-1 0,10 0-16 15,-5 0-3-15,4 0-1 0,1 0 0 0,4 0-12 0,-5 0-2 16,0-4-8-16,5 8 12 0,-4 0-25 0,-5 0-6 15,0 0-1-15,-1 0 0 16,-8 4-185-16,0 0-38 0</inkml:trace>
          <inkml:trace contextRef="#ctx0" brushRef="#br0" timeOffset="63677.1661">11467 11447 691 0,'0'0'61'0,"0"0"-49"16,0 0-12-16,0 0 0 0,0 0 228 0,0 0 44 16,0 0 8-16,0 0 1 0,0 0-137 0,9 0-28 0,-9 0-6 0,10 9-1 15,-1-5-52-15,-5 8-10 0,5 0-3 0,-4 0 0 16,-1 8-35-16,1-4-9 0,-5 9 0 0,5-1 0 16,-5 0 0-16,4 5 0 15,-4 3 0-15,0 0 0 16,5-3-91-16,-5 3-17 0,0 0-3 0</inkml:trace>
          <inkml:trace contextRef="#ctx0" brushRef="#br0" timeOffset="63926.9105">12159 11112 2019 0,'0'0'89'0,"0"0"19"0,0 0-86 0,14 4-22 0,-9 4 0 0,8 8 0 16,-4 4 66-16,0 4 9 0,5 5 1 0,-5 3 1 16,0 5-2-16,0-1-1 0,-4 9 0 0,0-5 0 15,-1 4-30-15,1 1-5 0,-5 0-2 0,0-1 0 16,0 1-21-16,0-5-5 0,0 0-1 0,0-3 0 16,-5 3-10-16,5-7 0 0,0 3 9 0,-4-3-9 15,4-5-106-15,0 4-26 0,0-3-4 0</inkml:trace>
        </inkml:traceGroup>
        <inkml:traceGroup>
          <inkml:annotationXML>
            <emma:emma xmlns:emma="http://www.w3.org/2003/04/emma" version="1.0">
              <emma:interpretation id="{C2D44E20-D87E-4D58-B905-F0508E11E42D}" emma:medium="tactile" emma:mode="ink">
                <msink:context xmlns:msink="http://schemas.microsoft.com/ink/2010/main" type="inkWord" rotatedBoundingBox="17285,10269 20117,9729 20459,11528 17628,12068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5104.6693">14472 9533 691 0,'23'-20'61'0,"-18"8"-49"0,-1 0-12 0,1 4 0 16,-1-4 180-16,1 3 32 0,-5 9 8 0,0 0 0 16,0 0-107-16,0 0-21 0,9 4-5 0,-5 13-1 15,-4-1-48-15,-4 16-10 0,4 1-1 0,-9 15-1 16,4 5 8-16,-4 7 2 0,0 5 0 0,0 4 0 15,0 0-8-15,-5 0-2 0,0-5 0 0,1 1 0 16,4-8 17-16,-5-5 3 0,5 1 1 0,0-8 0 16,4-1-13-16,-4-3-2 0,5-9-1 0,-1 0 0 15,-4-7 0-15,9-1 0 0,-5-8 0 0,5 4 0 0,0-4-6 16,5-3-1-16,-5-1 0 0,4-4 0 0,6 0 8 16,-1 0 2-16,-5 0 0 0,10-4 0 0,0 0-21 15,4 0-4-15,5-4-1 0,4 4 0 0,9-4-8 0,1 4 0 16,4-4 9-16,4 4-9 0,-4-4 0 0,5 0-12 15,4 0 2-15,0 0 0 16,5 0-158-16,-5-4-32 0,4 4-7 0</inkml:trace>
          <inkml:trace contextRef="#ctx0" brushRef="#br0" timeOffset="65741.6846">15620 10339 1688 0,'0'0'37'0,"0"0"8"0,9-4 2 0,-9 4 0 16,0 0-38-16,0 0-9 0,9 0 0 0,0 4 0 0,-5 4 63 15,5 8 10-15,5 0 3 0,0 4 0 0,-1 9-21 0,-3-1-4 16,-6 0-1-16,5 5 0 0,5-5-8 0,-5 4-2 16,-4-3 0-16,-5 3 0 0,0-8-18 0,4-3-4 15,1-1-1-15,-1-4 0 0,-13-4 18 0,9 0 3 16,0-4 1-16,0-8 0 0,0 0-17 0,0 0-3 15,0 0-1-15,0 0 0 0,0 0 6 0,0 0 2 16,0 0 0-16,9-8 0 0,9-4-5 0,-4-4-1 16,-9-4 0-16,8 0 0 0,10-9-9 0,-5 1-3 15,-4-5 0-15,4 1 0 0,0 0-8 0,5-1 0 16,9 1 0-16,-5 0 0 0,-8 7 0 0,8 1 0 16,0 8 0-16,-4 4 0 0,-5 4 0 0,0 0 0 15,1 8 0-15,-6 4 0 0,5 4 0 0,-8 8 0 0,-1 0 0 16,-5 4 0-16,1 9 0 0,-1-1 8 0,-4 8-8 15,5 1 8-15,-5-1-8 0,-5 5 0 0,5-1 0 0,-9 1-11 32,0 3-142-32,0-3-29 0,-5 31-6 0,5-23 0 0</inkml:trace>
          <inkml:trace contextRef="#ctx0" brushRef="#br0" timeOffset="65913.5181">16598 10480 2113 0,'14'0'46'0,"0"0"10"0,-14 0 1 0,13 4 3 0,15 0-48 0,-6-4-12 15,-3 0 0-15,-1 4 0 0,-4 0 60 0,4-4 8 16,4 0 3-16,-3 0 0 0,-1 0-47 0,0 0-8 16,5 0-3-16,0 0 0 15,-5 0-55-15,0 0-11 0,0 0-3 0</inkml:trace>
          <inkml:trace contextRef="#ctx0" brushRef="#br0" timeOffset="66101.1649">17227 10237 2073 0,'-32'13'92'0,"27"-5"19"0,5 4-89 0,-4 4-22 0,-5 4 0 15,-5 9 0-15,9 3 67 0,1 4 9 0,-10-3 1 0,5 3 1 16,-5-3-15-16,1 3-3 0,8 0-1 0,-4 1 0 15,-5-1-43-15,10-3-8 0,-1-1-8 0,5 0 12 32,-4-3-108-32,-1-5-22 0,5-4-4 0,0 0-906 0</inkml:trace>
        </inkml:traceGroup>
        <inkml:traceGroup>
          <inkml:annotationXML>
            <emma:emma xmlns:emma="http://www.w3.org/2003/04/emma" version="1.0">
              <emma:interpretation id="{1B8E9860-9280-4E13-8F67-8F71C87AEA16}" emma:medium="tactile" emma:mode="ink">
                <msink:context xmlns:msink="http://schemas.microsoft.com/ink/2010/main" type="inkWord" rotatedBoundingBox="21260,9750 23973,9232 24341,11163 21628,11680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6413.3981">18561 8946 2311 0,'0'0'51'0,"0"-8"10"0,-5 4 3 0,1 0 0 0,-1 4-51 0,0 4-13 16,-4 4 0-16,5 9 0 0,-10 7 27 0,5 8 2 15,0 9 1-15,-9 11 0 0,4 9 10 0,-4 8 3 16,0 4 0-16,-1 4 0 0,1-5 7 0,5 5 2 16,-1 4 0-16,5 4 0 0,0-4-26 0,4-4-5 15,1-4-1-15,8 0 0 0,-4-4-20 0,9-5 0 16,0 1 0-16,10 0 0 16,-1 0-63-16,0-9-17 0,5 1-3 0,4-9-705 0,5-7-142 0</inkml:trace>
          <inkml:trace contextRef="#ctx0" brushRef="#br0" timeOffset="66866.415">19895 9501 2257 0,'-28'0'100'0,"19"4"20"0,-4 4-96 0,-6 8-24 15,1 4 0-15,-5 5 0 0,-4 3 56 0,-5 8 7 0,-4 5 1 0,-10 8 0 16,5-5-34-16,-4 1-6 0,-1 7-2 0,1-3 0 15,4-1 0-15,4-3 0 0,1-1 0 0,-1 1 0 16,10-9-22-16,0 1 0 0,-1-1 0 0,6-4 0 31,3-3-84-31,1-1-22 0,5-4-4 0,4 1-955 0</inkml:trace>
          <inkml:trace contextRef="#ctx0" brushRef="#br0" timeOffset="66663.3401">19084 9695 2487 0,'5'-12'55'0,"4"-8"11"0,0 0 2 0,0-1 2 15,5 1-56-15,4 4-14 0,-4-4 0 0,8 8 0 16,-3-1 54-16,3 5 8 0,1 4 2 0,0 8 0 15,4 4-28-15,1 9-4 0,-1 7-2 0,-4 8 0 16,-1 1-12-16,1 11-2 0,-5 5-1 0,1-1 0 0,-6 5 17 16,1-1 3-16,0 5 1 0,4 0 0 0,-9-1-26 0,5-3-10 15,-5 0 8-15,4-5-8 16,1-7-63-16,4-1-17 0,-9 1-4 0,5-9-1 16,0-4-76-16,-1 1-15 0,1-13-4 0,0-4-517 15,-5 0-104-15</inkml:trace>
          <inkml:trace contextRef="#ctx0" brushRef="#br0" timeOffset="67131.9796">20869 8845 2383 0,'0'0'52'0,"9"16"12"0,5 5 1 0,-1 11 2 0,1 9-54 0,0 7-13 15,4 9 0-15,-4 3 0 0,-5 9 82 0,-9 4 14 16,0 4 2-16,-14 12 1 0,-4-4-48 0,-10 12-10 15,-8-8-1-15,-5 4-1 0,-4-4 0 0,-6 4 0 16,1-8 0-16,0-4 0 0,5-12-39 0,4-4 0 16,-5-8-12-16,5-1 4 15,-4 1-103-15,4-9-20 0,0-7-4 0,-5-1-669 16,1-7-135-16</inkml:trace>
        </inkml:traceGroup>
      </inkml:traceGroup>
    </inkml:traceGroup>
    <inkml:traceGroup>
      <inkml:annotationXML>
        <emma:emma xmlns:emma="http://www.w3.org/2003/04/emma" version="1.0">
          <emma:interpretation id="{D9A5628E-FEA6-456A-8F7E-A10BC4D2D875}" emma:medium="tactile" emma:mode="ink">
            <msink:context xmlns:msink="http://schemas.microsoft.com/ink/2010/main" type="paragraph" rotatedBoundingBox="6621,15523 18162,13606 18483,15541 6942,174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30B81A5-1637-4D2B-8B72-B70ED87562F0}" emma:medium="tactile" emma:mode="ink">
              <msink:context xmlns:msink="http://schemas.microsoft.com/ink/2010/main" type="line" rotatedBoundingBox="6621,15523 18162,13606 18483,15541 6942,17458"/>
            </emma:interpretation>
          </emma:emma>
        </inkml:annotationXML>
        <inkml:traceGroup>
          <inkml:annotationXML>
            <emma:emma xmlns:emma="http://www.w3.org/2003/04/emma" version="1.0">
              <emma:interpretation id="{81661A5F-6B80-4C26-B45F-91AE3F88EA13}" emma:medium="tactile" emma:mode="ink">
                <msink:context xmlns:msink="http://schemas.microsoft.com/ink/2010/main" type="inkWord" rotatedBoundingBox="6621,15523 8957,15135 9277,17064 6941,17452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7351.7927">4092 14968 1796 0,'-9'-12'40'0,"4"0"8"0,-4-4 1 0,4 4 1 0,1 0-40 15,-1 3-10-15,-4 1 0 0,5 0 0 0,-1 4 56 0,1 0 10 0,-1 8 2 0,0 0 0 16,-4 8-37-16,0 5-7 0,0 3-2 0,0 8 0 16,0 5-10-16,0 3-1 0,0 4-1 0,-5 13 0 15,5 4 12-15,-5 3 2 0,5 13 1 0,0 4 0 16,0-4-9-16,0 0-1 0,0 0-1 0,4 0 0 16,1-1 4-16,-5-7 1 0,-1-4 0 0,-3 4 0 15,8-9 18-15,-8 1 4 0,3-9 1 0,-3 1 0 16,8-8-30-16,-4-5-12 0,0-4 8 0,0-7-8 15,4-5 0-15,5 0 0 0,-4-8 8 0,4 4-8 16,0-8-95-16,0-8-21 16,0 0-4-16,0 0-558 0,0 0-112 0</inkml:trace>
          <inkml:trace contextRef="#ctx0" brushRef="#br0" timeOffset="77664.2072">3928 15324 748 0,'-27'-16'33'0,"17"4"7"0,1-8-32 0,-4 4-8 16,-1-5 0-16,0 1 0 0,5 0 244 0,0-4 46 16,5-1 10-16,-6 1 1 0,10-4-185 0,0 0-38 15,5-5-7-15,4 1-2 0,5-5-36 0,-1 1-7 16,10-5-2-16,9 5 0 0,0-4 0 0,9 3 0 16,4 5 0-16,1 3 0 0,4 5-24 0,5 8 0 0,-5 0 8 0,0 8-8 15,0 4 8-15,0 12 0 0,-9 0 0 16,5 4 0-16,-1 0 2 0,-9 4 0 0,1 5 0 0,-14-1 0 15,-1 8 26-15,-3-4 4 0,-6 5 2 0,-4-5 0 16,-4 0-14-16,-10 5-2 0,-4-5-1 0,-4 4 0 16,-6 1 2-16,-3-5 0 0,-6 4 0 0,-4-4 0 15,-4 1-14-15,0-5-2 0,-5 0-1 0,0 0 0 16,0-3-10-16,-5-5 8 0,1 4-8 0,4-4 8 16,4-4-25-16,1-4-6 0,4 4-1 0,5-4-765 15,4 0-154-15</inkml:trace>
          <inkml:trace contextRef="#ctx0" brushRef="#br0" timeOffset="78398.409">4310 16049 1429 0,'9'-12'63'0,"0"8"13"0,1-4-60 0,-1-5-16 16,0 5 0-16,4 0 0 0,1-4 102 0,0 8 18 16,-1 0 3-16,1 4 1 0,4 0-53 0,-4 0-11 15,4 8-1-15,-4 0-1 0,0 4-25 0,-5 1-5 16,0 3 0-16,0 4-1 0,-5-4 2 0,-4 4 1 15,0 5 0-15,0-1 0 0,-4 0 0 0,-5 0 0 16,4 1 0-16,-4-1 0 0,0-4-14 0,0 1-2 16,0-5-1-16,4-4 0 0,1 0-1 0,4-12-1 15,0 0 0-15,0 0 0 0,0 0-11 0,0 0 0 16,0 0-10-16,0 0 10 0,-5-12 0 0,10 0 0 16,-1-9 0-16,5 1 0 0,0-8 0 0,1-4 0 15,8-5 0-15,0 5 0 0,0-1 0 0,5 1 0 0,-5 8 0 0,5-1 0 16,0 1 0-16,-10 12 0 15,1 0 0-15,-5 8 0 0,5 0 8 0,-14 4-8 0,9 8 0 0,4 4 0 16,-8 0 15-16,0 8-4 0,-1 1-1 0,1-1 0 16,-5 4 2-16,4 0 0 0,-4 1 0 0,0 3 0 15,0-4-12-15,0 1 0 0,0-1 0 0,0 0 8 16,0-4-97-16,5 1-20 16,-1-5-4-16</inkml:trace>
          <inkml:trace contextRef="#ctx0" brushRef="#br0" timeOffset="78757.6964">5235 16138 1839 0,'0'0'40'0,"0"0"9"0,0 0 2 0,0-8 1 0,-5 0-42 0,5 8-10 16,0-12 0-16,0 12 0 0,0-9 95 0,0 9 17 16,0-8 3-16,5 0 1 0,-1-4-42 0,5 8-8 15,0-4-2-15,5 8 0 0,0-4-41 0,-1 4-9 0,10-4-2 0,0 8 0 16,4-4-1-16,5 4-1 15,4 0 0-15,-4 0 0 0,5 0-10 0,-5 4 0 0,-1-4 9 16,1-4-9-16,-4 0 0 0,-6 0 0 0,1 0 0 0,-5 0 0 16,-4 0-24-16,4 0 1 0,-4-4 0 0,-5 4 0 31,0-4-177-31,-9 4-36 0,18-12-8 0,-18 12 0 0</inkml:trace>
          <inkml:trace contextRef="#ctx0" brushRef="#br0" timeOffset="78989.0304">5476 15838 2113 0,'0'0'93'0,"0"0"20"16,0 0-90-16,0 0-23 0,0 0 0 0,0 0 0 15,0 0 60-15,0 13 8 0,0-1 2 0,0 4 0 16,0 8-26-16,0 5-6 0,0 3-1 0,-9 0 0 0,9 5-9 0,0-1-3 15,0-4 0-15,-5 5 0 0,5-1-17 0,5-7-8 16,-5 3 8-16,4-4-8 16,-4-3-79-16,5-1-21 0,-5-8-4 0,4 0-604 15,1 0-120-15</inkml:trace>
          <inkml:trace contextRef="#ctx0" brushRef="#br0" timeOffset="79192.2">6081 15911 2026 0,'0'0'90'0,"0"12"18"0,0 1-86 0,-4 7-22 16,-1 0 0-16,1 0 0 0,-5 9 61 0,4-1 8 16,0 4 2-16,1 1 0 0,-1-5-29 0,1 4-6 0,-1-3 0 0,1-1-1 15,4-4-35-15,0-3 0 0,-5-1 0 0,5-4 0 31,0 0-161-31,5-4-39 0</inkml:trace>
        </inkml:traceGroup>
        <inkml:traceGroup>
          <inkml:annotationXML>
            <emma:emma xmlns:emma="http://www.w3.org/2003/04/emma" version="1.0">
              <emma:interpretation id="{DD2DCA6D-500F-4EA7-8867-5FD57D0DD28B}" emma:medium="tactile" emma:mode="ink">
                <msink:context xmlns:msink="http://schemas.microsoft.com/ink/2010/main" type="inkWord" rotatedBoundingBox="9910,15584 11975,15241 12199,16585 10133,16928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9488.883">7188 14786 2091 0,'-23'-4'92'0,"9"4"20"0,-4 4-89 0,0 4-23 16,0 4 0-16,-1 5 0 0,-3 7 48 0,3 4 6 16,1 13 1-16,-5 3 0 0,5 5-2 0,-5 12 0 15,1-1 0-15,8 5 0 0,0 0-5 0,5-1-2 16,5 1 0-16,4 4 0 0,4-8-28 0,5-1-6 15,1 1 0-15,3-4-1 0,5-5-11 0,5-3 0 16,-5 0 0-16,5-1 0 16,0-7-110-16,4-1-14 0,1-12-4 0,-1 1-588 15,-4-9-117-15</inkml:trace>
          <inkml:trace contextRef="#ctx0" brushRef="#br0" timeOffset="79759.3586">7561 15341 2206 0,'0'-8'48'0,"9"-13"11"0,-4-3 1 0,8 0 3 0,6-1-51 0,-1 1-12 16,0-4 0-16,0 8 0 0,0-1 66 0,1 5 10 16,-1 8 3-16,0 0 0 0,0 8-31 0,-4 4-7 15,4 4-1-15,0 4 0 0,-4 9-8 0,4 7-3 16,-4 12 0-16,4 1 0 0,-4 11 6 0,4 1 1 15,-4 4 0-15,-1-1 0 0,5-3-19 0,1 4-3 16,-1-5-1-16,0 1 0 0,5-5-5 0,4-3 0 16,-4-1-8-16,0-7 12 15,-5-5-126-15,5-3-26 0,-1-9-4 0,6 0-640 16,-5-8-127-16</inkml:trace>
          <inkml:trace contextRef="#ctx0" brushRef="#br0" timeOffset="79978.124">8212 15086 2347 0,'-4'4'52'0,"-10"8"10"0,-4 8 2 16,-1 8 2-16,-3 5-53 0,-6 7-13 0,-4 5 0 0,5-1 0 15,-5 9 47-15,-4 0 6 0,4-5 2 0,0 1 0 16,5-5-31-16,-5 1-7 0,0-5-1 0,9-3 0 15,-4-5-8-15,9 0-8 0,-5-3 9 0,5-5-9 16,4 4-63-16,0-12-18 0,5 1-4 0,0-5-994 16</inkml:trace>
          <inkml:trace contextRef="#ctx0" brushRef="#br0" timeOffset="80228.1262">8859 14624 2408 0,'0'0'53'0,"0"0"11"0,4 17 3 0,5 7 0 0,-4 8-54 0,4 9-13 0,0 7 0 0,0 5 0 16,-9-1 76-16,5 9 13 0,-1 4 3 0,-4 0 0 15,-4-1-21-15,-5 5-4 0,-1 4-1 0,6-8 0 16,-5 0-40-16,0-5-8 0,-5-3-2 0,0-4 0 15,-4-5-16-15,0-7 0 0,-5-1 0 0,5-4-9 32,4-7-86-32,-4-5-17 0,-5 0-3 0,5-7-710 0,0-5-143 0</inkml:trace>
        </inkml:traceGroup>
        <inkml:traceGroup>
          <inkml:annotationXML>
            <emma:emma xmlns:emma="http://www.w3.org/2003/04/emma" version="1.0">
              <emma:interpretation id="{2CD0838A-EFF5-4D60-A8E4-8BAF1EBC4316}" emma:medium="tactile" emma:mode="ink">
                <msink:context xmlns:msink="http://schemas.microsoft.com/ink/2010/main" type="inkWord" rotatedBoundingBox="12902,15770 13868,15609 13937,16021 12971,16181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1257.2313">9833 15053 921 0,'0'0'82'0,"-9"-4"-66"0,4 0-16 0,-4 0 0 16,0 0 93-16,0 0 15 0,4 0 4 0,5 4 0 15,0 0-20-15,0 0-4 0,0 0-1 0,0 0 0 16,0 0-33-16,14-4-6 0,0 4-2 0,4-4 0 16,5 4-9-16,4-4-1 0,5 4-1 0,0-4 0 15,9-4 2-15,4 0 1 0,1 0 0 0,4-1 0 16,0 1-10-16,5 0-3 0,-1 0 0 0,1 0 0 15,-5 4-25-15,-5 0 8 0,1 0-8 0,-10 4 0 16,-4 0 0-16,0 0 8 0,0 4-8 0,-9 0 0 16,-1 0 0-16,1 4 0 0,-5 0 0 0,1-4 0 15,-1 4-116-15,-4 5-23 16,-5-5-4-16</inkml:trace>
          <inkml:trace contextRef="#ctx0" brushRef="#br0" timeOffset="81460.3195">9828 15349 1094 0,'0'0'97'0,"0"0"-77"0,0 0-20 0,0 0 0 16,0 0 96-16,0 0 15 0,0 0 3 16,14 0 1-16,0 4-7 0,4-4-2 0,0-4 0 0,0 4 0 15,5 4-32-15,9 0-6 0,-5-4-2 0,5 0 0 16,9 0-26-16,0-4-6 0,0 4-1 0,0-4 0 15,5 4-25-15,-1-4-8 0,10 4 0 0,-1 0-664 16,1-4-135-16</inkml:trace>
        </inkml:traceGroup>
        <inkml:traceGroup>
          <inkml:annotationXML>
            <emma:emma xmlns:emma="http://www.w3.org/2003/04/emma" version="1.0">
              <emma:interpretation id="{B62CBB10-C076-4807-8C43-01E533BE135A}" emma:medium="tactile" emma:mode="ink">
                <msink:context xmlns:msink="http://schemas.microsoft.com/ink/2010/main" type="inkWord" rotatedBoundingBox="15253,14613 18247,14116 18407,15084 15414,1558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82256.987">12296 14050 806 0,'-14'-21'72'0,"10"9"-58"0,-5 4-14 0,4-4 0 0,-9 0 124 0,5 0 23 16,5 0 4-16,-1 0 1 0,5-5-65 0,5 5-13 15,-5 4-2-15,9-4-1 0,0-4-18 0,9 4-3 16,0-1-1-16,5 5 0 0,4-4-30 0,10 4-7 16,-5 4 0-16,0 0-1 0,4 0-3 0,-4 4-8 15,0 0 12-15,0 8-4 0,-5 0 10 0,-4 8 2 16,-5-3 0-16,-4 3 0 0,-1 4 8 0,-8 0 3 15,-1 9 0-15,-8-5 0 0,-5 8 23 0,-5 1 5 16,-4-1 1-16,-5 4 0 0,-4-3-31 0,-10-1-5 16,1 0-2-16,0 1 0 0,-1-1-5 0,1-3-1 15,-1-5 0-15,10 4 0 0,0-8 3 0,4 1 0 16,5-1 0-16,4-4 0 0,0 0-19 0,5 0 10 16,5-7-10-16,4 3 8 0,0 0-8 0,4-4 0 15,5 0 0-15,5 4 0 0,4-8 0 0,5 4 0 16,0-4 0-16,13 0 0 15,10 0-29-15,4-4-5 0,4 4-1 0,1-4-674 0,4 5-135 0</inkml:trace>
          <inkml:trace contextRef="#ctx0" brushRef="#br0" timeOffset="82600.659">13166 14074 1324 0,'0'-8'118'15,"0"-8"-94"-15,4 4-24 0,1-1 0 16,-1 1 92-16,-4 12 15 0,0 0 2 0,0 0 1 0,14 8-21 0,0 9-4 16,-1 3-1-16,-4 4 0 0,0 8-15 0,0 1-3 15,-4 7-1-15,0-3 0 0,-1 3-1 0,-4-3-1 16,0 3 0-16,-4-4 0 0,-1 1-24 0,0-5-5 16,1-3-1-16,-1-1 0 0,-4-4-1 0,5-4 0 15,-5 1 0-15,4-5 0 0,5-4-32 0,-4-4 0 16,-1 0 0-16,5-8 0 0,0 0 8 0,0 0 0 15,0 0 1-15,0 0 0 0,0 0-9 0,5-12 0 16,-1 0 0-16,5-8 0 0,0-1 0 0,5-3 0 16,4-4 0-16,-4 0 0 0,4-5 0 0,0 1 0 15,10-1-14-15,-6 1 5 0,6-4-6 0,-1 3-1 16,0 1 0-16,1 4 0 0,-1 3 16 0,-4 5-9 16,-1 4 9-16,6 4-8 0,-10 8 8 0,0 4 0 15,0 4-9-15,-4 4 9 0,0 8 0 0,-1 0 0 16,-4 4-9-16,-4 5 9 0,4 3 0 0,-9 0 0 15,5 1 0-15,-5 3 0 16,0 0-104-16,0 1-26 0,0 3-6 0</inkml:trace>
          <inkml:trace contextRef="#ctx0" brushRef="#br0" timeOffset="82834.9732">14204 14167 2001 0,'0'0'44'0,"13"0"8"0,5-4 3 0,1 0 2 0,8 0-45 0,-4-4-12 16,9 4 0-16,-5 0 0 0,5-4 72 0,0 4 13 15,-5-5 3-15,9 5 0 0,-4 0-59 0,5 0-11 16,-5-4-2-16,-1 4-1 0,1 0-15 0,-4 0 0 15,-1 0 0-15,0 4 0 16,-4-4-151-16,-5 4-33 0,0-4-6 0</inkml:trace>
          <inkml:trace contextRef="#ctx0" brushRef="#br0" timeOffset="83069.304">14290 13876 1868 0,'0'0'41'0,"0"0"9"0,0 0 2 0,0 0 0 0,0 12-42 0,0 4-10 0,5 0 0 0,-5 0 0 15,0 9 60-15,0-1 9 0,4 4 3 0,1 5 0 16,-5-1-20-16,0 0-3 0,0 5-1 0,4-5 0 16,-4 5-26-16,-4-5-6 0,4 0 0 0,-5 1-1 15,5-1-15-15,0 0-13 0,-4-3 2 0,4-5-681 16,0 0-136-16</inkml:trace>
          <inkml:trace contextRef="#ctx0" brushRef="#br0" timeOffset="83334.8544">15119 13560 1670 0,'0'0'148'0,"0"0"-118"0,0 0-30 0,0 0 0 0,9 8 84 0,0 0 12 16,0 8 1-16,0 5 1 0,-4 3-26 0,-1 4-6 16,1 1-1-16,4 7 0 0,-9-4-2 0,0 5-1 15,0 3 0-15,0 1 0 0,-5-1-29 0,1 5-5 16,4-1-2-16,-5 5 0 0,5 3-26 0,-4-7 0 16,4-1 0-16,-5 5 0 15,-4-9-116-15,0 5-29 0,0-9-6 0</inkml:trace>
        </inkml:traceGroup>
      </inkml:traceGroup>
    </inkml:traceGroup>
    <inkml:traceGroup>
      <inkml:annotationXML>
        <emma:emma xmlns:emma="http://www.w3.org/2003/04/emma" version="1.0">
          <emma:interpretation id="{9700CFB3-2339-4A48-9D12-68D6690609E7}" emma:medium="tactile" emma:mode="ink">
            <msink:context xmlns:msink="http://schemas.microsoft.com/ink/2010/main" type="paragraph" rotatedBoundingBox="14590,15598 28474,13365 28754,15111 14871,1734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1203770-1AE6-4CB3-8044-5451C4CA1863}" emma:medium="tactile" emma:mode="ink">
              <msink:context xmlns:msink="http://schemas.microsoft.com/ink/2010/main" type="line" rotatedBoundingBox="14590,15598 28474,13365 28754,15111 14871,17343"/>
            </emma:interpretation>
          </emma:emma>
        </inkml:annotationXML>
        <inkml:traceGroup>
          <inkml:annotationXML>
            <emma:emma xmlns:emma="http://www.w3.org/2003/04/emma" version="1.0">
              <emma:interpretation id="{22FB6C2F-2FB4-4805-9B0D-F540AE22D90D}" emma:medium="tactile" emma:mode="ink">
                <msink:context xmlns:msink="http://schemas.microsoft.com/ink/2010/main" type="inkWord" rotatedBoundingBox="14638,15897 17759,15395 17992,16841 14871,17343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85241.3805">13521 15859 1670 0,'0'0'148'0,"0"0"-118"16,13-8-30-16,-8 4 0 0,9 4 103 0,-1-5 14 16,5 1 3-16,5 4 1 0,4-4-41 0,1 4-9 15,4-4-2-15,0 0 0 0,9-4-20 0,-5 0-4 16,5 4-1-16,-5-8 0 0,10 4-34 0,-10 4-10 15,5-4 0-15,-9 4 0 0,5 0 0 0,-10 4-16 16,0-4 2-16,-4 4 1 16,-5 4-85-16,0-4-17 0,1 4-3 0,-6 0-542 15,-4 0-109-15</inkml:trace>
          <inkml:trace contextRef="#ctx0" brushRef="#br0" timeOffset="85491.312">13835 15652 1324 0,'0'0'118'0,"0"0"-94"0,-5-4-24 0,5 4 0 15,0 0 77-15,0 0 11 0,0 0 3 0,0 0 0 16,-4 8 16-16,-1 0 3 0,1 9 1 0,-1 3 0 16,0 0-38-16,1 8-7 0,4 5-2 0,0-1 0 0,0 1-33 0,0-1-7 15,0 4-2-15,0-7 0 0,-5 3-22 0,5-4 0 16,-4 1 0-16,4-9 8 15,0 4-53-15,0 0-11 0,-5-7-1 0,10-1-609 16,-1-8-122-16</inkml:trace>
          <inkml:trace contextRef="#ctx0" brushRef="#br0" timeOffset="85690.6272">14563 15466 1440 0,'0'0'64'0,"0"0"12"0,-4 12-60 0,-5 4-16 16,9 5 0-16,-5-1 0 0,5 8 159 0,-5 5 29 15,5-5 5-15,-4 4 2 0,-1 1-95 0,5 3-20 0,-4-3-3 0,-5 3-1 16,9 0-36-16,-5 1-8 0,-4-1-2 0,5-3 0 16,-6 7-22-16,6-8-8 0,-1 1 0 0,5-1 0 31,-9-4-123-31,5-3-30 0,-1-1-7 0,1-8-804 0</inkml:trace>
          <inkml:trace contextRef="#ctx0" brushRef="#br0" timeOffset="84380.2563">11522 15227 1209 0,'0'0'53'0,"5"-8"12"0,-5-4-52 0,4 8-13 0,-4 4 0 0,5-12 0 15,4 4 52-15,4-4 7 0,1 4 1 0,0 0 1 16,4-1 6-16,0 5 1 0,5 0 0 0,4 0 0 15,1-4-2-15,3 4 0 0,6 4 0 0,-1-4 0 16,14 4-13-16,0 0-2 0,5 0-1 0,9 0 0 16,4 0-6-16,0 4-2 0,14-4 0 0,9 4 0 15,0-8-11-15,5 4-3 0,9-4 0 0,13 0 0 16,-4-4 0-16,18-4 0 0,-5 0 0 0,1 0 0 0,-5-1-14 16,-5 1-3-16,1 4-1 0,-10-4 0 0,-9 4 3 0,-4 0 1 15,-10 4 0-15,-4-4 0 0,-4 0 20 0,-10 4 4 16,0-5 1-16,-4 9 0 0,-5-4-11 0,-4 0-3 15,-5 4 0-15,-9 0 0 0,0 0-25 0,-9 0 0 16,-10 0 0-16,-3 0 0 16,-10 0-36-16,-9 0-13 0,0 0-3 0,0 0 0 15,0 0-116-15,-9 4-23 0,-10 0-5 0,1 0-751 16</inkml:trace>
          <inkml:trace contextRef="#ctx0" brushRef="#br0" timeOffset="84975.8089">12341 15903 1756 0,'0'0'39'0,"0"0"8"0,5-8 1 0,-5 8 1 0,9-4-39 0,-4 0-10 16,4-4 0-16,-9 8 0 0,9-4 62 0,5 4 10 16,-1 0 3-16,5 0 0 0,-4 8-31 0,4 4-7 15,1 0-1-15,3 4 0 0,-4 5 0 0,1-1-1 16,-6 4 0-16,6 0 0 0,-6 1-3 0,1-1-1 16,-5 0 0-16,0 1 0 0,0-5 2 0,-4-4 1 15,-1 4 0-15,1-8 0 0,-5 1-21 0,-5-1-4 16,5-12-1-16,-4 8 0 0,-1 0 7 0,5-8 1 15,0 0 0-15,0 0 0 0,0 0-16 0,0 0 0 0,0 0 0 0,0 0 0 16,0 0 0-16,0-8 0 16,5-4 0-16,-1-1 0 0,1-3 0 0,4 0 0 0,5-4 0 0,-1 0 0 15,5-5 0-15,-4 5-10 0,4 4 2 0,1 0 0 16,-6 4 8-16,5-5 0 0,-4 5 0 0,4 4-8 16,-4 4 8-16,0 4 0 0,-5 0 0 0,4 0 0 15,-4 0 0-15,5 8 0 0,-5 0 0 0,0 4 0 16,0-3 0-16,1 3-8 0,-1 0 8 0,0 0 0 15,0 0-8-15,0 4 8 0,-4-4-8 0,8 5 8 16,-8-5-126 0,4 4-20-16,5-4-4 0,-5-4-1 0</inkml:trace>
        </inkml:traceGroup>
        <inkml:traceGroup>
          <inkml:annotationXML>
            <emma:emma xmlns:emma="http://www.w3.org/2003/04/emma" version="1.0">
              <emma:interpretation id="{529CC6FA-A1E0-4BAC-8EFC-2DDB644FDD8A}" emma:medium="tactile" emma:mode="ink">
                <msink:context xmlns:msink="http://schemas.microsoft.com/ink/2010/main" type="inkWord" rotatedBoundingBox="18774,14925 21265,14524 21473,15824 18983,16224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87334.0342">16485 14539 576 0,'0'0'25'0,"-5"-8"6"0,10 0-31 0,-10 4 0 0,-9 0 0 0,1 4 0 16,-1 4 305-16,-4 4 55 0,4 0 12 0,-9 4 1 15,-8 9-242-15,3 7-49 0,1 0-10 0,-5 5-1 16,-4 3-23-16,-1 5-4 0,1-5 0 0,-1 5-1 16,1-5-27-16,-5 4-4 0,-5-7-2 0,15 3 0 15,8-7-10-15,-5 3 0 0,-3-8 9 0,3 0-9 16,19-3-21-16,-5-1-9 0,1 0-2 0,4-8-652 15,0 0-132-15</inkml:trace>
          <inkml:trace contextRef="#ctx0" brushRef="#br0" timeOffset="87098.6788">15906 14657 979 0,'-13'0'87'0,"4"-8"-70"0,9 8-17 0,0 0 0 16,-5-8 115-16,0-5 19 0,5 5 4 0,5-4 1 15,0-4-28-15,-1 4-6 0,-8-4-1 0,8-1 0 16,10 5-38-16,-1-4-8 0,-8 4-2 0,4-4 0 16,9 0-24-16,-4-1-4 0,9 5-2 0,-10-4 0 15,-3 4 3-15,8 4 1 0,4-4 0 0,-3 8 0 16,-6 0-9-16,1 4-1 0,4 4-1 0,0 4 0 0,1 8-9 16,-1 0-2-16,-4 8 0 0,4 9 0 0,4-1 4 0,-3 9 0 15,-10-1 0-15,4 5 0 0,6 3 10 16,-6 1 2-16,-8-9 1 0,4 5 0 0,-4-1-25 0,-1-3 0 15,10-1 0-15,-10-3 0 16,-8-5-88-16,4 0-22 0,4-7-5 0,1-5-874 16</inkml:trace>
          <inkml:trace contextRef="#ctx0" brushRef="#br0" timeOffset="88089.9111">17491 14151 1566 0,'-5'-8'34'0,"-4"-4"7"0,9-5 2 0,0 1 1 0,-4 0-35 0,4 0-9 0,0 4 0 0,0-4 0 15,4 3 21-15,-4-3 3 0,0 4 0 0,5 0 0 16,4-4 25-16,-5 8 6 0,-4 8 1 0,0 0 0 16,0 0 0-16,0 0 0 0,0 0 0 0,0 0 0 15,0 0-26-15,5 12-5 0,-1 4-1 0,1 8 0 0,-10 5 6 0,1 7 1 16,-1 4 0-16,1 5 0 0,-10 0-8 0,0 7-2 15,1 1 0-15,-5 7 0 0,4 1 2 0,-4-4 0 16,-5-1 0-16,9 5 0 0,1 0 2 0,-1-9 1 16,-13 5 0-16,13-8 0 0,5-1-6 0,4-7 0 15,-4-9-1-15,-4 5 0 0,-6-5 17 0,6-4 3 16,8-3 1-16,-4-1 0 0,-5-8-26 0,5 0-5 16,9-4-1-16,0 0 0 0,-9 1-8 0,5-9 0 15,-1 4 0-15,5-8 8 0,9 4 0 0,-9-4 0 16,-9 4 0-16,9-4 0 0,0 0-8 0,0 0 0 0,-14 4 0 15,5-4 0-15,9 0 0 0,0 0 0 0,-9-4 0 0,0 0 0 16,0-4 0-16,0 0 0 0,9-5 0 0,-5 1 0 16,1-4 0-16,-1 0 0 0,5-8 0 0,5-1 0 15,-1-7 0-15,1 0 0 0,-1-9 0 0,10-3 0 16,4-1 0-16,-4-3-11 0,0-5 11 0,4 0-12 16,9-7 12-16,0 3 0 0,-4 0-9 0,0 1 9 15,13-1-11-15,-4 0 3 0,5 5 0 0,4-1 0 16,-5 1-20-16,5 3-3 0,-5 0-1 0,5 1 0 15,0 3 18-15,0 5 3 0,0 3 1 0,0 5 0 16,-4 4 10-16,-1 7-13 0,-4 5 5 0,-5 4 8 16,1 0-12-16,-6 12 12 0,-3 0-10 0,-1 8 10 15,-4 0 0-15,-1 8-9 0,-4-3 9 0,-4 7 0 0,-5 4 0 16,-5 4 0-16,-8 1 0 0,-1 3 8 0,-4 0-8 16,-5 1 0-16,-4 3 0 0,-1-3-8 0,-3-1 8 0,-1-4 8 15,-5-3-8-15,5-1 11 0,0-4-11 0,-4 0 8 16,4-3-8-16,0-5 8 15,5 4-103-15,0-4-21 0,-5 0-4 0,4 0-895 16</inkml:trace>
          <inkml:trace contextRef="#ctx0" brushRef="#br0" timeOffset="88901.3581">17941 14794 1695 0,'0'0'75'0,"0"0"16"0,0-8-73 0,0 8-18 15,0 0 0-15,0 0 0 0,0 0 52 0,0 0 8 16,0 0 0-16,0 0 1 0,5 12-13 0,0-4-2 16,4 9-1-16,-9-1 0 0,4-4-3 0,-4 4-1 15,0 0 0-15,-4-4 0 0,-1 5-7 0,1-1-2 0,-1-4 0 0,0 4 0 16,-4-4 8-16,5-4 0 0,-5 1 1 0,4-1 0 15,5-8-29-15,0 0-12 0,-4 4 8 0,4-4-8 16,0 0 8-16,0 0-8 16,0 0 0-16,0 0 8 0,0 0-8 0,0 0 0 15,0 0 0-15,4-8 8 0,5-1-8 0,5-3 0 0,0 0 0 0,4-4 0 16,0 0 0-16,0 0 0 0,5-5 0 0,4 5 0 16,-4-4 0-16,4 4 0 0,1-4 0 0,-1 3 0 15,-4 5 0-15,0 0 0 0,-5 4 0 0,0 8 0 16,-4 0 0-16,-1 4 0 0,-4 4 0 0,0 4 0 15,1 4 0-15,-6 5 0 0,1-1 0 0,-1 0 0 16,1 4 0-16,-5-3 0 0,0 3 8 0,0-4-8 16,0 4 0-16,0-3 0 0,0-5 0 0,0 4 0 15,4 0-129 1,1-7-19-16,-1 3-3 0</inkml:trace>
        </inkml:traceGroup>
        <inkml:traceGroup>
          <inkml:annotationXML>
            <emma:emma xmlns:emma="http://www.w3.org/2003/04/emma" version="1.0">
              <emma:interpretation id="{D590C797-0081-4AF1-ACCB-40EF0BCBCE9F}" emma:medium="tactile" emma:mode="ink">
                <msink:context xmlns:msink="http://schemas.microsoft.com/ink/2010/main" type="inkWord" rotatedBoundingBox="22063,14657 28514,13619 28750,15081 22298,16119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90924.6367">21661 14373 1364 0,'0'0'60'0,"0"0"13"16,0 0-58-16,0 0-15 0,0 0 0 0,0 0 0 15,0 0 64-15,0 0 9 0,9-4 3 0,5 4 0 16,4 0-27-16,0 4-5 0,1-4 0 0,8 4-1 16,-4-4-11-16,8 0-3 0,-3 0 0 0,4 0 0 15,0-4-9-15,-1 4-1 0,1-4-1 0,0 4 0 16,0-4-2-16,-5 4 0 0,5 0 0 0,0 4 0 31,4-4-142-31,1 0-29 0,-1 4-5 0,5 0-2 0</inkml:trace>
          <inkml:trace contextRef="#ctx0" brushRef="#br0" timeOffset="89097.0284">19362 13908 1580 0,'4'-20'70'0,"-4"20"14"0,0 0-67 0,0 0-17 16,0 0 0-16,0 0 0 0,0 0 109 0,0 0 19 31,-13 8 3-31,-1 4 1 0,1 4-68 0,-1 9-14 16,-4 7-2-16,-5 4-1 0,5 9-15 0,-5-1-4 0,0 1 0 0,5 3 0 0,0 1 14 0,0-4 2 15,-1 3 1-15,6 5 0 0,-1-5-36 0,5-3-9 16,0 7 0-16,4-3 0 0,1-5 0 0,4 5 0 15,0-4 0-15,0-5 0 16,0-4-196-16,4 1-42 0</inkml:trace>
          <inkml:trace contextRef="#ctx0" brushRef="#br0" timeOffset="89487.5605">19649 14228 2026 0,'4'-8'44'0,"1"-9"10"0,-1 1 2 0,1 0 1 16,4-4-45-16,0 4-12 0,0-5 0 0,5 1 0 0,0 0 60 15,-1 4 9-15,1 0 3 0,-5 3 0 0,5 9-38 0,4-4-7 16,-4 8-2-16,-1 0 0 0,1 8 5 0,4 0 1 16,-4 9 0-16,4 3 0 0,0 0-2 0,0 8 0 15,-4-3 0-15,4 7 0 0,5-4 8 0,-9 5 2 16,-1-1 0-16,1 1 0 0,0-1-21 0,4 4-4 16,-4-7-1-16,4-1 0 0,-5 4-1 0,1-3-1 15,4-1 0-15,-9-4 0 0,0 5-11 0,5-5 0 16,-5 0-12-16,0 5 12 0,0-9-19 0,-4 4 4 15,0 0 1-15,-5 1 0 16,0-5-194-16,0 0-38 0,-5 17-8 0,0-13-2 0</inkml:trace>
          <inkml:trace contextRef="#ctx0" brushRef="#br0" timeOffset="89753.0418">20455 14082 1094 0,'0'0'97'0,"0"0"-77"0,-5-4-20 0,-4-4 0 16,9 8 173-16,-9 4 31 0,-5 4 7 0,5 4 1 16,-9 4-113-16,0 9-23 0,-1 3-4 0,-8 4 0 15,0 1-16-15,0 3-4 0,-5 5 0 0,0-1 0 16,-5 5-23-16,1-5-5 0,4 5 0 0,-4-1-1 15,-1-3-13-15,1-1-2 0,4 1-8 0,0-1 12 0,0-4-23 0,9-3-5 16,-4-1 0-16,13-8-1 16,1-3-154-16,-1-1-30 0,-4 8-7 15,9-8 0-15</inkml:trace>
          <inkml:trace contextRef="#ctx0" brushRef="#br0" timeOffset="90081.0888">21101 13568 1785 0,'0'0'159'0,"0"0"-127"15,5 8-32-15,4-4 0 0,0 4 18 0,5 9-2 0,-1-1-1 0,1 12 0 16,-5 0 55-16,5 9 11 0,-5 7 3 0,0 1 0 15,-5 3 16-15,1 5 3 0,-5 4 1 0,0-1 0 16,-5 1-29-16,5 0-6 0,0-5-1 0,-4 5 0 16,-5 0-41-16,0-5-9 0,-10 5-2 0,6-5 0 15,-5-3-16-15,-5 0 10 0,0-5-10 0,-9-3 8 32,5 3-32-32,0-3-6 0,-1-9-2 0,1 4 0 0,4-3-54 15,0-1-11-15,1-4-3 0,3 5 0 0,1-5-105 0,0 0-22 16,4 5-4-16,5-9-328 0,-4 0-65 0</inkml:trace>
          <inkml:trace contextRef="#ctx0" brushRef="#br0" timeOffset="92530.1238">22672 14361 946 0,'0'0'42'0,"0"0"9"0,0-8-41 0,0 8-10 15,0 0 0-15,0 0 0 0,0 0 77 0,0-8 14 16,0 8 2-16,0 0 1 0,0 0-8 0,0-8-2 16,0 8 0-16,0-8 0 0,0 8-5 0,0 0-2 15,0 0 0-15,9-4 0 0,-4-4-9 0,4 4-3 16,0 0 0-16,9 0 0 0,0 0-13 0,5 0-2 16,4 0-1-16,10-1 0 0,4 5-24 0,4 0-5 15,5 0 0-15,5 0-1 0,-1 0-9 0,10 0-2 16,0 5 0-16,13-1 0 0,5-4-8 0,0 4 0 15,-4-4 0-15,-1 8 0 0,0-8 16 0,-4 4 0 16,9-4 1-16,-4 0 0 0,-10 0-1 0,9 4-1 0,14-4 0 16,5 0 0-16,-9 0-15 0,-10 0 0 0,-4 0 0 15,9 0 0-15,-5 0 8 0,1 0-8 0,-1 0 0 0,0 0 0 16,-13 0 0-16,4 4 0 0,1-4 0 0,-6 0 0 31,-8 4-26-31,0-4-5 0,-1 0-1 0,1 0 0 16,-10 0-28-16,-4 4-5 0,0-4-2 0,0 0 0 0,-4 0-106 0,-10 4-22 15,-4 0-4-15,-5 0-1 0</inkml:trace>
          <inkml:trace contextRef="#ctx0" brushRef="#br0" timeOffset="91670.9564">23446 13459 691 0,'18'-24'30'0,"-9"11"7"0,5-3-29 0,-5 0-8 15,-5 4 0-15,6-4 0 0,3 4 119 0,1-1 22 16,0 5 5-16,-5 4 1 0,0 0-46 0,4 8-9 16,-3 4-1-16,3 9-1 0,-4 7-34 0,0 4-8 15,0 9 0-15,1-1-1 0,-6 4-35 0,5 1-12 16,-4-1 9-16,-1 5-9 0,5-5 52 0,-9-3 6 15,-4-1 1-15,4-3 0 0,0-5-23 0,4-4-4 16,-4-4 0-16,0 1-1 0,-4-9 15 0,4-4 3 16,0-8 1-16,0 0 0 0,4 8-6 0,-4-8 0 15,0 0-1-15,0 0 0 0,0 0-17 0,5-8-3 16,4-8-1-16,0 0 0 0,0-1-12 0,5-3-2 16,-5-4-8-16,0-4 12 0,5-1-25 0,0-3-6 15,-1-1-1-15,1-3 0 0,4-4 32 0,0-1 5 16,0 1 2-16,1-5 0 0,3 1-19 0,-3 3-9 15,3 5 1-15,-3 7 0 16,-1 5-1-16,-4 8 0 0,-1 4 0 0,5 4 0 0,-4 0 0 0,4 12 0 0,-9 0 0 0,10 16 0 16,-6 8 9-16,5 1-13 0,-4 3 5 0,-5 8 8 15,5 1 0-15,-10 3 0 0,6-3 0 0,-1 3 0 16,-5-3 0-16,1-1 0 0,-5-3 0 0,4 3 0 31,-4 5-64-31,5-13-11 0,-1 5-2 0,-4-1-901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5:47.5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2BA1C77-4407-4DA0-BACB-2EFBFAF1E6ED}" emma:medium="tactile" emma:mode="ink">
          <msink:context xmlns:msink="http://schemas.microsoft.com/ink/2010/main" type="inkDrawing" rotatedBoundingBox="12908,11165 16630,11298 16622,11498 12901,11365" semanticType="callout" shapeName="Other"/>
        </emma:interpretation>
      </emma:emma>
    </inkml:annotationXML>
    <inkml:trace contextRef="#ctx0" brushRef="#br0">35 45 1378 0,'0'0'30'0,"0"0"6"0,0-4 2 0,-9-4 2 0,4 4-32 0,5 4-8 0,0 0 0 0,-9-4 0 16,4 0 100-16,1-1 20 0,4 5 3 0,0 0 1 16,-5-8-40-16,5 8-8 0,0 0-2 0,0 0 0 15,0 0-13-15,0 0-2 0,0 0-1 0,9-4 0 16,0 0-23-16,1 4-5 0,3 0-1 0,5 0 0 16,1 4-5-16,3-4 0 0,1 8-1 0,9-4 0 15,0 5-23-15,4-1 0 0,14 0 0 0,0 0 0 16,5-4 8-16,9 4 3 0,9 4 1 0,9 0 0 15,-5 0 7-15,5 1 1 0,5-5 1 0,13 4 0 16,-5 0 10-16,10 0 1 0,4 0 1 0,14-4 0 16,0 0-21-16,0 1-12 0,5 3 12 0,-1-8-12 15,0-4 18-15,1 0-3 0,-1-4-1 0,1 4 0 0,4-4-14 16,-14-4 9-16,-4 3-9 0,-9 1 8 0,-5-8-8 0,0 4 0 16,-4 0 0-16,-10 0 0 0,5 0 0 0,-13 4 0 15,-15-4 0-15,-3 0 0 16,-6 0-100-16,-8-1-21 0,-10 1-5 0,-4 0-629 15,-5-4-125-15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6:18.8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D31BED8-FD96-4ADB-B5FC-F40921D446AC}" emma:medium="tactile" emma:mode="ink">
          <msink:context xmlns:msink="http://schemas.microsoft.com/ink/2010/main" type="writingRegion" rotatedBoundingBox="26019,14928 32488,13498 32903,15374 26433,16804"/>
        </emma:interpretation>
      </emma:emma>
    </inkml:annotationXML>
    <inkml:traceGroup>
      <inkml:annotationXML>
        <emma:emma xmlns:emma="http://www.w3.org/2003/04/emma" version="1.0">
          <emma:interpretation id="{D9117150-0A21-40C9-80D5-DFC8E57F1F3E}" emma:medium="tactile" emma:mode="ink">
            <msink:context xmlns:msink="http://schemas.microsoft.com/ink/2010/main" type="paragraph" rotatedBoundingBox="26019,14928 32488,13498 32903,15374 26433,16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5480E8-E661-4E16-9337-8C3B660C31F6}" emma:medium="tactile" emma:mode="ink">
              <msink:context xmlns:msink="http://schemas.microsoft.com/ink/2010/main" type="line" rotatedBoundingBox="26019,14928 32488,13498 32903,15374 26433,16804"/>
            </emma:interpretation>
          </emma:emma>
        </inkml:annotationXML>
        <inkml:traceGroup>
          <inkml:annotationXML>
            <emma:emma xmlns:emma="http://www.w3.org/2003/04/emma" version="1.0">
              <emma:interpretation id="{E67729ED-9EE1-4B38-A8A7-9E75FCF1B74E}" emma:medium="tactile" emma:mode="ink">
                <msink:context xmlns:msink="http://schemas.microsoft.com/ink/2010/main" type="inkWord" rotatedBoundingBox="26248,15444 28200,15475 28189,16167 26237,1613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23132 14806 1638 0,'0'0'36'0,"0"0"7"0,0 0 1 0,0 0 3 0,0 0-38 0,0 0-9 15,0 0 0-15,0 13 0 0,0 3 44 0,0 0 6 16,4 4 2-16,-4 4 0 0,0 1-23 0,-4 3-4 16,4 0-1-16,0 1 0 0,0-5 13 0,0 4 3 15,-5-3 0-15,5-5 0 0,0 4-4 0,-4-8 0 16,4 1 0-16,-5-5 0 0,5 0-3 0,-5-4-1 16,5-8 0-16,0 0 0 0,0 0-16 0,0 0-3 15,0 0-1-15,0 0 0 0,0 0-3 0,0 0-1 16,0 0 0-16,5-16 0 0,-5 4 20 0,5-5 3 15,4-3 1-15,0-4 0 0,0 0-32 0,5 3 0 16,-1-3 0-16,5-4 0 0,5-5 0 0,5 5 0 16,-1 0 0-16,5-1 0 0,0 5-12 0,9 0-8 0,-5 4-1 15,0 7-1-15,-8 5 13 0,-1 4 9 0,0 4-12 16,-4 8 12-16,-5 9 0 0,-4-1-8 0,0 4 8 0,-5 4 0 16,-5 5 0-16,-4-1 8 0,5 0-8 0,-5 5 12 15,-5-5 6-15,1 4 1 0,-1-3 0 0,5-1 0 16,0-4-19-16,5 1 0 0,-10-5 0 0,5 0 0 15,-4 0 0-15,4-4 8 0,0 1-8 0,0-9 0 16,0 4-86 0,0-4-24-16,4 0-5 0</inkml:trace>
          <inkml:trace contextRef="#ctx0" brushRef="#br0" timeOffset="234.3432">24038 15045 1926 0,'0'0'42'0,"0"0"9"0,9 0 1 0,4 0 3 0,6 0-44 15,-1 0-11-15,0 0 0 0,5 0 0 0,0 0 56 0,-1 0 10 16,1 0 2-16,4-4 0 0,5 0-20 0,0 0-4 15,-4 0-1-15,3 0 0 0,1 4-31 0,0-4-12 16,-5 0 11-16,1 0-11 0,-1 4 0 0,0-4 0 16,-4 4 0-16,0 0 0 15,0-4-116-15,-1 4-30 0,-3 0-6 0,3 0 0 0</inkml:trace>
          <inkml:trace contextRef="#ctx0" brushRef="#br0" timeOffset="484.4823">24420 14754 1875 0,'0'0'41'0,"0"0"9"0,5 8 2 0,-5 8 0 15,0 0-41-15,-5 5-11 0,1-1 0 0,-1 8 0 0,-4 0 72 0,-5 5 12 16,5-1 2-16,0 1 1 0,-9-1-43 0,9 0-8 15,-5 1-1-15,5-1-1 0,0 0-22 0,-5 1-4 16,5-1 0-16,5 1-8 16,-6-9-20-16,6 0-10 0,-1 0-2 0,5-7-1 15,-4-1-157-15,-1-4-31 0,10 0-7 0,-1-4-528 16</inkml:trace>
          <inkml:trace contextRef="#ctx0" brushRef="#br0" timeOffset="705.7478">25071 14734 1728 0,'0'0'76'0,"0"0"16"0,0 0-73 0,0 12-19 0,0 0 0 0,0 8 0 16,0 0 102-16,-4 9 17 0,4-5 3 0,-5 4 1 15,5 1-44-15,-4 3-9 0,-1-4-2 0,0 5 0 31,-4 3-33-31,5-3-7 0,-5 3-2 0,4 0 0 0,-4 1-26 0,4-1 0 0,1 1 0 0,-1-1 0 16,5-8-158-16,0 5-30 0,0-5-7 0,0-4-429 16,0 1-85-16</inkml:trace>
        </inkml:traceGroup>
        <inkml:traceGroup>
          <inkml:annotationXML>
            <emma:emma xmlns:emma="http://www.w3.org/2003/04/emma" version="1.0">
              <emma:interpretation id="{7EE5752D-F3D7-4CAD-B5C4-8B903A42BF9C}" emma:medium="tactile" emma:mode="ink">
                <msink:context xmlns:msink="http://schemas.microsoft.com/ink/2010/main" type="inkWord" rotatedBoundingBox="29011,14266 31413,13735 31779,15388 29376,1591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31.3254">26569 14467 1267 0,'5'-5'28'0,"-1"-3"5"0,5-4 2 0,0 0 1 0,0 0-36 0,-4 4 0 16,4-4 0-16,0 0 0 0,0 3 108 0,0 1 14 16,-4 4 3-16,-5 4 1 0,9-4-51 0,-9 4-11 15,9 4-1-15,0 0-1 0,-4 4-18 0,-1 5-4 16,6 3-1-16,-6 4 0 0,-4 0-7 0,5 9 0 31,-1 3-1-31,1 0 0 0,-1 5-7 0,1 3 0 0,4-3-1 0,-4-1 0 0,-10 5-8 0,5-13-2 16,-5 0 0-16,5-3 0 0,0-1-13 0,-4 0 11 15,-1-8-11-15,1 4 10 0,-1-7 1 0,1 3 0 16,-1-4 0-16,5-4 0 0,0-8-11 0,0 0 0 16,0 0 0-16,0 0 0 0,0 0 18 0,0 0 11 15,5-8 3-15,-1-4 0 0,1-4-20 0,4-1-3 16,-5 1-1-16,1-8 0 0,4-4-8 0,0-1-9 16,0-7 9-16,0-1-13 0,0 5 13 0,5-8 0 15,0-1 0-15,-1 1 0 0,1 7-11 0,4 1 11 16,-4 4-12-16,4 3 12 0,0 5-17 0,1 4 3 15,-6 4 1-15,6 4 0 0,-6 4 13 0,1 4 0 16,-1 4 0-16,-3 4 0 0,-1 8 0 0,0 0 0 16,-5 4 0-16,1-3 0 0,4 3-8 0,-4 4 8 0,-5-4-13 15,0 1 5-15,4 3 8 0,-4-4 0 0,5 4 0 0,-5 1 8 16,-5 3-8-16,5-8 0 0,-4 0 0 0,-1 1 0 16,0-1 0-16,-4-4-10 0,-4-4 1 0,8 4-699 15,10 1-140-15</inkml:trace>
          <inkml:trace contextRef="#ctx0" brushRef="#br0" timeOffset="3280.9789">27234 14701 1324 0,'9'-16'59'0,"-9"16"12"0,4-8-57 0,6 4-14 16,-6 0 0-16,10 0 0 0,-5 4 133 0,-5-4 24 15,6 0 5-15,-1 4 1 0,0-4-94 0,4 0-18 16,6 4-4-16,-1-4-1 0,0 4-31 0,5-4-7 16,0-1 0-16,4 1-8 15,-9 0-80-15,0 4-22 0,5 0-5 0,-14-4-1 0</inkml:trace>
          <inkml:trace contextRef="#ctx0" brushRef="#br0" timeOffset="3593.3949">27735 14309 806 0,'0'0'72'0,"0"0"-58"0,0 0-14 0,4 8 0 15,-8 4 157-15,4 4 29 0,0 0 6 0,0 5 0 16,-10 3-52-16,6 0-10 0,-1 4-2 0,1 1-1 16,-1-1-58-16,1-4-11 0,4 5-2 0,-5 3-1 15,1 0-24-15,4 1-5 0,0-1-1 0,0-3 0 16,0-1-41-16,0-4-9 0,4-4-2 0,1 1 0 16,-1-1-196-16,1-4-39 0</inkml:trace>
          <inkml:trace contextRef="#ctx0" brushRef="#br0" timeOffset="2205.4006">26168 13669 946 0,'5'-20'20'0,"-5"12"5"0,0-4 1 0,0 4 2 0,5 0-28 0,-1-5 0 16,5 1 0-16,-4 4 0 0,-1-4 76 0,1 4 9 0,4 0 3 15,-9 8 0-15,0 0-18 0,5-12-3 0,4 4-1 0,0 0 0 16,-9 8-4-16,9-4-1 16,-9 4 0-16,9 4 0 0,-5 0-17 0,1 4-3 0,-5 4-1 0,0 4 0 15,0 8-11-15,0 1-2 0,0 11-1 16,-5 5 0-16,1-1-4 0,-1 9-1 0,1-1 0 0,-5 5 0 15,0-5 3-15,0 9 0 0,9-4 0 0,-5-1 0 16,5-3-4-16,-5-1-1 0,1 5 0 0,-5-9 0 16,9-3 5-16,-9-1 0 0,0-3 1 0,4-5 0 15,0-8-16-15,5 1-9 0,5-1 10 0,-5-8-10 16,-9 4 24-16,0-7-2 16,4-1 0-16,1-4 0 0,4-8 5 0,0 0 1 0,0 8 0 0,0-8 0 15,0 0-28-15,0 0 8 0,0 0-8 0,0 0 0 16,-9-4 12-16,-1-4-2 0,6 0-1 0,-1-4 0 0,1 3-9 0,-1-3 8 15,1 0-8-15,-1 0 8 0,5-4 0 0,0 4 0 16,0-5 0-16,0 1 0 0,0 0-8 0,0-4 0 16,5 0 0-16,-5-1 0 0,4-3 0 0,1 0 0 15,4-4 0-15,0-1 0 0,0-3 0 0,0-1 0 16,0-3 0-16,5 0 0 0,-5-1 0 16,5-3 0-16,4-1-9 0,0 1 9 0,0-5-9 0,1 5 9 15,-1-1-13-15,5-3 5 0,8-1-8 0,1 5-2 16,0-1 0-16,0-3 0 0,-5 7-6 0,5 1 0 15,0 0-1-15,0-1 0 0,-5 9 7 0,1-1 2 16,3 5 0-16,1 4 0 16,-9 0-14-16,0 8-2 0,4-1-1 0,-4 5 0 0,0 4 42 0,-5 4 9 0,0 0 2 0,0 4 0 15,-4 0-20-15,0 4 0 0,-5 9 0 0,-5-1 0 16,1 4 0-16,-5 0 0 0,0 5 0 0,-5-1-9 16,-4 4-6-16,-4-4-1 0,3 1 0 0,-3-5 0 15,-10 4 34-15,5 1 6 0,-5-5 2 0,0 0 0 16,-4-4-14-16,4 0-4 0,-4 1 0 0,0-5 0 15,-1 4-33 1,-4-4-7-16,1 0-2 0,-1 4 0 0,4-3 8 0,1-5 2 0,-5 0 0 0,-4 8-925 16</inkml:trace>
          <inkml:trace contextRef="#ctx0" brushRef="#br0" timeOffset="4941.9361">28367 13386 230 0,'0'0'20'0,"0"0"-20"0,0-8 0 0,0 8 0 31,0-8 120-31,0 8 19 0,0-8 4 0,0 8 1 16,0 0-52-16,0 0-9 0,-9-8-3 0,9 8 0 15,-9 4-5-15,0 4-2 0,-5 8 0 0,-4 4 0 16,5 8-17-16,-6 5-3 0,-3 3-1 0,-1 5 0 0,0-1 14 0,0 5 2 0,-4-5 1 0,4 9 0 16,-4 3-9-16,9-3-1 0,0 0-1 0,8-1 0 15,1 1-34-15,5-1-6 0,-1-7-2 0,5-1 0 0,5-3-16 16,-1-1 0-16,5-4 0 0,10-3 0 15,3-1-191-15,1-4-35 0</inkml:trace>
        </inkml:traceGroup>
        <inkml:traceGroup>
          <inkml:annotationXML>
            <emma:emma xmlns:emma="http://www.w3.org/2003/04/emma" version="1.0">
              <emma:interpretation id="{8DC83AC6-42F0-4D58-AE8E-4F5B7E10C7C9}" emma:medium="tactile" emma:mode="ink">
                <msink:context xmlns:msink="http://schemas.microsoft.com/ink/2010/main" type="inkWord" rotatedBoundingBox="31435,14379 32625,14116 32903,15374 31713,15637"/>
              </emma:interpretation>
              <emma:one-of disjunction-type="recognition" id="oneOf2">
                <emma:interpretation id="interp2" emma:lang="" emma:confidence="1">
                  <emma:literal>X)</emma:literal>
                </emma:interpretation>
                <emma:interpretation id="interp3" emma:lang="" emma:confidence="0">
                  <emma:literal>x)</emma:literal>
                </emma:interpretation>
                <emma:interpretation id="interp4" emma:lang="" emma:confidence="0">
                  <emma:literal>7¢)</emma:literal>
                </emma:interpretation>
                <emma:interpretation id="interp5" emma:lang="" emma:confidence="0">
                  <emma:literal>1¢)</emma:literal>
                </emma:interpretation>
                <emma:interpretation id="interp6" emma:lang="" emma:confidence="0">
                  <emma:literal>7s)</emma:literal>
                </emma:interpretation>
              </emma:one-of>
            </emma:emma>
          </inkml:annotationXML>
          <inkml:trace contextRef="#ctx0" brushRef="#br0" timeOffset="5503.5">29151 13750 1324 0,'0'0'59'0,"0"0"12"0,-5-8-57 0,5 8-14 16,0 0 0-16,-5-4 0 0,-4 0 100 0,0 4 18 15,-4 4 3-15,-6 4 1 16,-3 4-43-16,-1 4-9 0,-5 9-2 0,-3 3 0 0,-6 4-35 0,5 9-7 16,-9-1-2-16,5 5 0 0,0-1-13 0,-1 1-3 0,1-5-8 0,-1 5 12 15,1-5-12-15,4 1 0 0,0-1 8 0,5-3-8 32,-1-5-53-32,10 5-14 0,-5-5-2 0,10-4-807 0</inkml:trace>
          <inkml:trace contextRef="#ctx0" brushRef="#br0" timeOffset="5301.2255">28531 13851 1728 0,'-18'-40'76'0,"14"24"16"0,8 0-73 0,5 3-19 16,5-3 0-16,0 0 0 0,-1 4 29 0,-4 0 3 0,0 0 0 0,5-1 0 16,-5-3 15-16,0 8 3 0,0-4 1 0,5 4 0 15,0 4-26-15,-1 0-5 0,1 4 0 0,0 4-1 16,-5 0 1-16,4 4 1 0,1 4 0 0,0 4 0 31,-1 5-2-31,-3 3-1 0,-1 0 0 0,0 9 0 0,0-1-4 0,0 4-1 0,-4 5 0 0,-1 3 0 16,1 1-31-16,-5-5-6 0,4 5-2 15,-4-1 0-15,0-3 45 0,0 3 9 0,0-3 1 0,0-5 1 16,5 5-78-16,-1-9-15 0,5 0-3 0,-4-7-1 16,9-1-165-16,-5-8-34 0</inkml:trace>
          <inkml:trace contextRef="#ctx0" brushRef="#br0" timeOffset="5812.7746">29469 13382 1152 0,'0'0'102'0,"0"0"-82"16,9 12-20-16,5 4 0 0,-5 4 154 0,5 9 26 0,-10 3 6 0,5 1 1 15,1 7-92-15,-1-4-19 0,-5 5-3 0,1-1-1 16,-1 5-1-16,1 3-1 0,-5-3 0 0,-5 12 0 16,5-5-22-16,-9 9-4 0,5 0 0 0,-10-5-1 15,-4 5-20-15,-5 0-4 0,-4-5-1 0,-5 1 0 0,-9 4-18 0,-5-1 0 16,-4-3-11-16,-9 8 11 15,-5-4-193-15,-4-1-32 0,-5-3-7 0,-4-4 0 16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19:36.0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B05E26-6518-4AB4-94A0-E2CB5056BB58}" emma:medium="tactile" emma:mode="ink">
          <msink:context xmlns:msink="http://schemas.microsoft.com/ink/2010/main" type="writingRegion" rotatedBoundingBox="2030,686 32256,-276 32830,17738 2604,18701"/>
        </emma:interpretation>
      </emma:emma>
    </inkml:annotationXML>
    <inkml:traceGroup>
      <inkml:annotationXML>
        <emma:emma xmlns:emma="http://www.w3.org/2003/04/emma" version="1.0">
          <emma:interpretation id="{6BA1C522-1CE1-493F-86B3-89A4B0CF60A0}" emma:medium="tactile" emma:mode="ink">
            <msink:context xmlns:msink="http://schemas.microsoft.com/ink/2010/main" type="paragraph" rotatedBoundingBox="2080,302 24978,269 24981,2340 2083,2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6C1182-8D5C-4458-85BB-AE05AF755404}" emma:medium="tactile" emma:mode="ink">
              <msink:context xmlns:msink="http://schemas.microsoft.com/ink/2010/main" type="line" rotatedBoundingBox="2080,302 24978,269 24981,2340 2083,2374"/>
            </emma:interpretation>
          </emma:emma>
        </inkml:annotationXML>
        <inkml:traceGroup>
          <inkml:annotationXML>
            <emma:emma xmlns:emma="http://www.w3.org/2003/04/emma" version="1.0">
              <emma:interpretation id="{5CC5A3A4-8F7E-4293-AD5D-5DB0D08F0AE2}" emma:medium="tactile" emma:mode="ink">
                <msink:context xmlns:msink="http://schemas.microsoft.com/ink/2010/main" type="inkWord" rotatedBoundingBox="2081,430 10606,417 10608,2361 2084,23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3660 812 2023 0,'0'0'44'0,"0"0"10"0,0 0 2 0,14 8 0 0,-14-8-44 0,14 0-12 0,4 0 0 0,0 0 0 15,0 0 45-15,5-12 7 0,-5 4 2 0,5-8 0 16,0-1-14-16,4 1-4 0,0-4 0 0,1 4 0 15,-1-9-17-15,-4 5-4 0,-5 0-1 0,5-5 0 16,-5 5-14-16,0-4 8 0,-9 3-8 0,5-7 0 16,-9 4 10-16,-1-5-10 0,1 5 10 0,-5 8-10 15,0-5 8-15,0 5-8 0,-5 4 0 0,1 0 9 16,-6 8-1-16,1 4 0 0,0 0 0 0,-4 4 0 16,-6 8 2-16,1 0 0 0,-5 4 0 0,1 5 0 15,-1 3 2-15,-5 4 0 0,6 1 0 0,-6-1 0 16,10 5-4-16,-5-1 0 0,5-3 0 0,0 3 0 0,4 5 0 0,1-9-8 15,8 0 12-15,1 5-4 0,8-5-8 0,5 5 0 16,5-13 0-16,4 4 0 16,5-3-16-16,4 3-8 0,0-4-1 0,5-12-1106 15</inkml:trace>
          <inkml:trace contextRef="#ctx0" brushRef="#br0" timeOffset="344.6066">4525 467 2120 0,'0'0'94'0,"0"0"19"0,-4 8-90 0,-1 8-23 0,1 5 0 0,-1-1 0 15,10 8 21-15,-5 1 0 0,0-1 0 0,0 5 0 16,4-1 19-16,-4 1 3 0,0-5 1 0,5 4 0 16,-5 1 4-16,4-1 0 0,6-3 1 0,-6 3 0 15,1-3-23-15,-1-5-5 0,1-4-1 0,-1 1 0 16,5-1-11-16,-9-4-9 0,5-4 12 0,-5 0-12 15,5 5 10-15,-5-5-10 0,-5 4 8 0,5-12-8 16,0-4 8-16,0 0-8 0,0 0 0 0,0 0 8 16,0 0-8-16,0 0 8 0,0 0-8 0,0 0 8 15,0-12-8-15,5-4 8 0,-1 4-8 0,1-9 8 16,4-3-8-16,0-5 10 0,0-3-10 0,0-4 10 16,5-1-10-16,-1-4 0 0,1 1 0 0,4-5 8 15,0 1-8-15,1-9 0 0,-1 0 0 0,5 4 8 0,-1-3-23 16,-3 11-5-16,-1 13 0 0,0 7-771 15,-4 13-153-15</inkml:trace>
          <inkml:trace contextRef="#ctx0" brushRef="#br0" timeOffset="557.9784">5318 585 1836 0,'0'0'81'0,"0"0"17"0,0 8-78 0,0 4-20 16,0 4 0-16,0 1 0 0,-5 7 67 0,5 4 9 0,-4 1 3 0,-1-1 0 16,5 0 3-16,0-3 1 15,-4 7 0-15,4-3 0 0,4-5-19 0,-4 0-3 0,0 1-1 16,5-5 0-16,-1-4-29 0,1-4-7 0,-1 1 0 0,1 3-1 31,-1-12-110-31,6 0-21 0,-1 0-5 0,-9-4-981 0</inkml:trace>
          <inkml:trace contextRef="#ctx0" brushRef="#br0" timeOffset="672.9103">5700 98 2120 0,'-9'-4'47'0,"0"0"9"0,-5 4 3 0,1 0 0 0,4 8-47 0,0 4-12 0,-5 8 0 0,-4 1-940 15</inkml:trace>
          <inkml:trace contextRef="#ctx0" brushRef="#br0" timeOffset="1050.4343">6802 398 1209 0,'5'-16'53'0,"-5"12"12"0,4-4-52 0,-4 8-13 0,0 0 0 0,0 0 0 16,5-12 135-16,-5 12 24 0,0-9 5 0,0 9 0 16,-5-12-64-16,1 8-14 0,-1-4-2 0,-4 0-1 15,0 4-35-15,-5-4-8 0,1 4 0 0,-1 4-1 16,-9 0-10-16,0 0-1 0,-8 4-1 0,-1 4 0 15,-5 4 11-15,1 0 2 0,-1 4 1 0,6 13 0 16,-10 7-13-16,0 1-4 0,4 8 0 0,1-5 0 16,4 1 4-16,0 3 0 0,5 5 0 0,-1-8 0 15,6-1-13-15,3 5-3 0,6-5 0 0,4 1 0 16,9-9-12-16,0-3 0 0,9-1 0 0,4-3 0 16,1-1-103-1,13-4-20-15,5-8-4 0</inkml:trace>
          <inkml:trace contextRef="#ctx0" brushRef="#br0" timeOffset="1648.4921">7230 694 1954 0,'0'-20'87'0,"-4"16"17"0,-1-12-83 0,5 4-21 16,-4-5 0-16,4 9 0 0,-5-4 122 0,-4 8 20 16,-5-8 4-16,5 4 1 0,-4 8-94 0,-1 0-18 15,0 0-4-15,-4 0-1 0,0 12 2 0,-10 4 1 16,1 8 0-16,0 1 0 0,4 7-23 0,0-3-10 15,0 3 8-15,5 5-8 0,5-5 0 0,4 1 0 16,4-5 8-16,0 0-8 0,1-7 0 0,4-1 0 16,9 0 9-16,0-12-9 0,5 4-15 0,-1-12-7 15,1 0-2-15,9-12 0 0,0 4 10 0,4-12 2 0,-4-8 0 16,9 3 0-16,4-3 12 0,0-9 0 0,1 5-10 0,4-1 10 16,-9-3 0-16,0 16 0 0,-5-9 0 0,-4 9 0 15,-10 8 24-15,1 0 7 0,-5 7 1 0,-9 5 0 16,0 0-20-16,9 17-3 0,-4-5-1 0,4 8 0 15,-5 9-8-15,1-9 8 0,4 4-8 0,0 1 8 16,0 3-8-16,5-8 0 0,9 0 0 0,-5-3 0 16,9-1 0-16,5-12 0 0,5 0 0 0,4-4 0 15,4-4 0-15,10 0 0 0,-5-8 8 0,9 4-8 16,-4-5 0-16,-5 5 12 0,0-12-12 0,-9 4 12 16,-5-4-12-16,1-1 0 0,-5-3 0 0,-5-4 0 15,0-1 0-15,0-3 0 0,-4-9 9 0,0 1-9 16,-5-17 0-16,5 4 9 0,-5-4-9 0,5-4 0 15,-9 0 0-15,4-12 0 0,-4 0-10 0,-5 0 10 0,-5 0-18 16,1 4 4-16,4 8 1 0,-14 13 0 0,1 7-3 0,-5 9-1 16,0 3 0-16,-1 13 0 0,-3 8 17 0,-1 4 0 15,-4 8 11-15,-5 4-11 0,5 4 17 0,0 9-3 16,-14 7-1-16,4 9 0 0,1-9-1 0,-5 8 0 16,0 1 0-16,1 12 0 0,3-9 0 0,1 5 0 15,0 8 0-15,4-1 0 0,5 1 16 0,-1 4 4 16,10-4 0-16,5 3 0 0,-1-7-7 0,10 4-1 15,4-4 0-15,4-1 0 0,10-3 12 0,0-5 1 16,4-3 1-16,10 4 0 0,-1-5-29 0,1-3-9 16,8-5 0-16,1 4 0 15,4-7-54-15,4-5-18 0,-8 0-3 0,0 1-1 16,-1-9-163-16,-9 0-33 0</inkml:trace>
          <inkml:trace contextRef="#ctx0" brushRef="#br0" timeOffset="-2357.0032">104 268 576 0,'14'0'51'0,"-5"-4"-41"0,-9 0-10 0,9-8 0 0,-9 8 79 0,0 0 13 15,4-8 4-15,-4 4 0 0,5-5-4 0,-1 5-1 16,1-12 0-16,0 8 0 0,-1-4-4 0,5-1-1 16,0 1 0-16,-4 8 0 0,13-4-23 0,-18 4-5 15,9-4-1-15,-4 3 0 0,4 9-3 0,-9 0-1 16,0 0 0-16,0 0 0 0,9-12-17 0,-9 12-3 15,0 0-1-15,0 0 0 0,0 0 1 0,0 0 0 16,0 0 0-16,0 0 0 0,0 0-8 0,4 12-1 16,-8 1-1-16,-1 7 0 0,1 8-3 0,-5 9-1 15,-5 3 0-15,5 13 0 0,0-4 2 0,4 12 1 16,-13 0 0-16,9 8 0 0,4-5 3 0,1 1 1 16,-1 0 0-16,1 0 0 0,-5 4-10 0,9-8-1 15,-14 4-1-15,5 0 0 0,-5-8-4 0,5 8-1 16,0-13 0-16,0 5 0 0,-5-4 7 0,1-4 2 15,8-1 0-15,-4-7 0 0,4-9-10 0,1-3-8 16,-1-1 9-16,1-4-9 0,8-7 13 0,-4 3-3 0,-4-8-1 16,4 0 0-16,0-4-9 0,0-8 0 0,-5 13 0 0,5-13 0 15,0 0 9-15,0 0 0 0,0 0 0 0,0 0 0 16,0 0-9-16,0 0-9 0,0 0 9 0,0 0-13 16,0-17 13-16,0 9 0 0,5-12 0 0,-1 0 0 15,1-13 8-15,-5 5-8 0,4-1 9 0,5-7-9 16,-4-1 0-16,4-7 0 0,0-5 0 0,0-4 0 15,0 1 0-15,1-9 0 0,-1 0 0 0,0 4 0 16,0-4 0-16,0 4-18 0,5 5 2 0,-10-5 1 16,5 4 15-16,-4 4 0 0,-1 5 12 0,1-1-12 0,-5 5 0 15,0 7-12-15,0-7 0 0,0 7 0 16,5 5 20-16,-1-1 5 0,-4 9 1 0,0-8 0 0,0-1-14 16,0 1 0-16,0 3 0 0,0 5 0 15,5-8-28-15,-1 7-1 0,1 1-1 16,4 4 0-16,0 0 30 0,0 0 8 0,0 3 1 0,0 1 0 0,0 4-9 0,5-4 0 15,-5 4 0-15,0 8 0 0,-9 0 0 0,18 0 0 16,-4 4-9-16,0 4 9 0,-1 8 0 0,1 0 0 16,-5 9 0-16,5 3 0 0,-10 9 0 0,6 3 0 15,-6 1 0-15,1 12 0 0,-1-1 10 0,5 5-1 16,-4 0 0-16,-1 0 0 0,6 0-9 0,-1-1 10 16,-5 5-10-16,5-4 10 0,0 0-10 0,1 0 12 15,-1-1-12-15,4 1 12 0,-4 4-12 0,5-12 8 16,0 3-8-16,-1-3 8 0,1-4-8 0,0-5 10 15,-1-3-10-15,1-1 10 0,0-11-10 0,4 3 0 0,-9-12 9 16,0 1-9-16,-4-5 9 0,4 0-9 0,0-4 12 0,0-4-12 16,-9-4 18-16,9 4-3 0,0 0-1 0,5-4 0 15,-10 0-2-15,10-4-1 0,-5-4 0 0,5 4 0 16,-10-4 9-16,5-4 3 0,1-5 0 0,-1-3 0 16,-5-4-11-16,1-9-1 0,4 1-1 0,-5-9 0 15,6-3 10-15,-6-9 1 0,1 0 1 0,-1-8 0 16,1 1-11-16,-1-5-3 0,1-8 0 0,-1 8 0 15,1-16-8-15,4-1 0 0,0 1 0 0,-9 4 0 16,0-8 0-16,0 8-17 0,9 4 4 0,0 8 1 16,5 4-11-16,-5 12-1 0,5 1-1 0,0 15 0 15,-5 9-40-15,0 8-8 0,0 8-2 16,-9 8-753-16,0 0-152 0</inkml:trace>
          <inkml:trace contextRef="#ctx0" brushRef="#br0" timeOffset="-1554.1795">1424 560 691 0,'0'0'61'0,"5"-12"-49"16,4 4-12-16,-4-4 0 0,4 4 142 0,-5-4 26 0,1 4 4 0,-1-9 2 16,-4 5-53-16,0 0-10 0,5 4-3 0,-5 8 0 15,0 0-15-15,0 0-3 16,0 0-1-16,0 0 0 0,0 0-52 0,0 0-10 0,0 0-3 0,0 0 0 15,0 0-9-15,0 12-3 0,-5 4 0 0,5 9 0 16,-9 3 13-16,5 9 3 0,-1 7 0 0,1 1 0 16,-1 8 5-16,-4-9 2 15,0 21 0-15,0-12 0 0,-5 4 4 0,10 3 1 0,4-3 0 0,4-4 0 16,-4 8-16-16,5-16-4 0,-1 7 0 0,5-7 0 16,0 0 0-16,-4-5-1 0,4-3 0 0,5-9 0 15,-1-4-4-15,1-7-1 0,0-1 0 0,-5-4 0 16,5-8-6-16,-1 0-8 0,5-8 11 0,-4 0-11 15,0-8 10-15,-1-4-10 0,6-5 8 0,-1-3-8 16,0 0 9-16,0-1-9 0,0-7 10 0,1-5-10 16,-1 1 9-16,-4-9-9 0,-5 1 8 0,4-1-8 15,-4-12 8-15,5 4-8 0,-9-3 0 0,4-1 8 16,-5 0-8-16,5-4 0 0,-9-8 0 0,5 8 0 16,-5-8-8-16,0 0-8 0,4 4 0 0,-8-4-1 15,4 4-93-15,-5 13-18 0,5-9-4 16,-4 20-600-16,4 9-120 0</inkml:trace>
          <inkml:trace contextRef="#ctx0" brushRef="#br0" timeOffset="-357.2325">2230 678 1209 0,'0'-8'108'0,"0"-12"-87"0,0 3-21 0,0 1 0 16,0 0 88-16,5 0 14 0,9-5 2 0,-1 1 1 16,-4 0-39-16,5 0-8 0,9-1-2 0,0 5 0 15,-1 4-12-15,1 0-2 0,0 4-1 0,-5 4 0 16,5 4-9-16,-5 8-1 0,-4 8-1 0,-1 4 0 16,-3 9-14-16,-1 7-2 0,-5 5-1 0,-8 3 0 0,-1 9 10 15,-4 4 1-15,4-4 1 0,-4 7 0 16,0 1 2-16,0 4 0 0,9-4 0 0,-9-4 0 0,4-8-11 0,-4-1-3 15,5-3 0-15,-1-9 0 0,-4-3-1 0,5-5 0 16,-1-7 0-16,-4-1 0 0,4-8 15 0,1 4 2 16,4-16 1-16,0 0 0 0,0 0-22 0,0 0-8 15,0 0 0-15,-5-16 9 0,-4 0 3 0,5-4 1 16,4-5 0-16,0-7 0 0,0-5-5 0,4-7-8 16,1-5 11-16,4-8-11 0,4 0 8 0,1-8-8 15,0 0 0-15,4-4 0 0,0 5 0 0,5-1 0 16,0-4 0-16,0 8 0 0,-5 12 0 0,4-4 0 15,-3 9 0-15,-1 11-9 0,-4 13 9 0,-1 8 0 16,1 8-9-16,0 4 9 0,-5 16 0 0,0-4-11 0,4 8 11 16,-3 9-8-16,3 7 8 0,-4 5 0 0,5 0 0 15,0-1 0-15,-1 1 0 0,6 3 0 0,-6 1 0 0,1-4 0 16,-5 3 0-16,0-3 0 0,-9-1 0 0,0-3 8 16,5-5-8-16,-5 5 0 0,-5-13 8 0,5 5-8 15,-9-5 8-15,4-4-8 0,1 0 8 0,-5-3-8 16,4-1 8-16,1-8-8 0,4-8 10 0,0 0-10 15,0 0 10-15,0 0-10 0,-9-4 10 0,4 0-10 16,0-16 11-16,5-1-11 0,5 1 12 0,0-12-12 16,4-13 8-16,0 0-8 0,4-7 0 0,1-5 0 15,13 0 0-15,-8 0 0 0,3-4-12 0,1 0 3 16,4 1 9-16,1 7 8 0,-1 8-8 0,0 13 11 16,-8 7-11-16,-1 5 0 0,-5 12 0 0,1-4 0 0,-5 8 0 15,-9 4 0-15,18 0 0 0,-8 8 0 0,-1 4 0 16,0 4 0-16,-5 5 0 0,1 3 8 0,4 8 0 0,-9 1-8 15,5 7 12-15,-5-7-4 0,0 7 0 0,0 1 0 16,-5 0 0-16,5-1 0 0,-5-3-8 0,5 3 12 16,-4-3-12-16,4-1 12 0,0-7-23 0,0-1-4 15,4 5-1-15,1-5-773 16,0-4-155-16</inkml:trace>
        </inkml:traceGroup>
        <inkml:traceGroup>
          <inkml:annotationXML>
            <emma:emma xmlns:emma="http://www.w3.org/2003/04/emma" version="1.0">
              <emma:interpretation id="{45642411-189D-4937-930D-1A404E8896DE}" emma:medium="tactile" emma:mode="ink">
                <msink:context xmlns:msink="http://schemas.microsoft.com/ink/2010/main" type="inkWord" rotatedBoundingBox="12515,409 20353,397 20356,2338 12518,23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54.9806">18224 758 1681 0,'14'-8'36'0,"-10"4"8"0,-4-4 2 0,9 4 2 0,1-4-38 0,-10 0-10 15,-5 4 0-15,0-12 0 0,-4 12 27 0,5-13 3 16,-1 5 1-16,-4 0 0 0,-9 0 43 0,4 4 9 16,5-4 1-16,-9 4 1 0,0 0-7 0,0 8-2 15,4 0 0-15,-4 0 0 0,-10 0-19 0,6 4-4 16,-1 4-1-16,0 4 0 0,5 12 0 0,-9-4 0 16,-1 5 0-16,-4 11 0 0,14-3-22 0,-5 3-5 15,-9 4-1-15,10 1 0 0,8-9 7 0,-4 5 1 16,9 3 0-16,0-12 0 0,0 1-32 0,9-9 0 15,9 0 0-15,0-8 0 0,-9-12 0 0,13 4 0 16,15-4 0-16,4-12 0 0,-5-4 0 0,5-4 0 0,0-12 0 16,9-1 0-16,4-3 0 0,-4-1 0 0,-9-7 0 15,4 11 0-15,5 1 0 0,-9 4 0 0,-14 7 0 0,1 9 0 16,-10 0 0-16,0 8 0 0,5 4 0 0,-14 0 0 16,0 0 9-16,0 8-1 0,9 8 0 0,-14 5 0 15,-9 3-8-15,5 0-9 0,5 5 9 0,-1-1-13 31,1-4-162-31,-1 0-32 0</inkml:trace>
          <inkml:trace contextRef="#ctx0" brushRef="#br0" timeOffset="4204.5541">13339 750 1094 0,'0'0'48'0,"-5"-8"11"0,1 4-47 0,4 4-12 0,9-4 0 0,9-4 0 15,9 4 309-15,10-4 60 0,8 0 12 0,15-4 3 0,-1 0-305 0,5 3-61 16,-1-11-18-16,6 0 8 0,3 4 0 0,-3 4-8 16,-1-9 12-16,0 9-4 15,-13 4-8-15,0 0 10 0,-10 4-10 0,1-4 10 16,-15 8-120-16,1 0-24 0,-9-8-5 0,-9 4-845 15</inkml:trace>
          <inkml:trace contextRef="#ctx0" brushRef="#br0" timeOffset="4430.9266">14113-334 2055 0,'0'0'45'0,"0"0"10"0,0 0 1 0,0 8 2 0,0 16-46 0,-5 4-12 15,5 1 0-15,-9-1 0 0,-4 13 71 0,-6 11 12 16,1-3 2-16,-9 11 1 0,-5-3 10 0,0 8 1 16,5 4 1-16,-1 8 0 0,1 3-21 0,0 1-4 0,4-4-1 0,5 8 0 15,0 0-38-15,-1-4-8 0,6 4-2 0,-1-4 0 16,0 4-9-16,1-12-3 0,8 4 0 0,1-8 0 31,-5-5-70-31,4-3-14 0,1-4-4 0,-1-9-799 0,0-3-160 0</inkml:trace>
          <inkml:trace contextRef="#ctx0" brushRef="#br0" timeOffset="4810.7641">14564 1050 2300 0,'0'0'51'0,"0"0"10"0,0 0 3 0,18 0 0 0,-4 0-52 0,8 0-12 0,6 0 0 0,3 0 0 0,-3-8 0 0,8 4 0 32,1 0 0-32,4-13 0 0,0 1 28 0,0-4 4 15,0-4 0-15,0-5 0 0,-5 9 4 0,0-4 2 16,-4-4 0-16,-4 3 0 0,-1-3-25 0,-4-4-5 16,-5-1 0-16,0-3-8 0,-9 7 14 0,0-7-4 15,-9 4-1-15,-4 3 0 0,-5 5-9 0,-5 8 0 16,0 4 0-16,-4-4-11 0,-5 3 11 0,1 9 0 15,-10 4 0-15,4 12 0 0,-8-7 35 0,4 11 2 16,-9-4 1-16,0 16 0 0,9-8-14 0,0 5-4 0,-4 7 0 16,4 0 0-16,5 9-8 0,4-9-1 0,5 5-1 0,4 3 0 15,10 1 14-15,-1-5 4 0,0 0 0 0,15 1 0 16,-1 3-28-16,4-11 0 0,10 7 0 0,0-3 0 31,0-1-64-31,9-12-16 0,4 0-2 0,9-3-741 0,-4-5-148 0</inkml:trace>
          <inkml:trace contextRef="#ctx0" brushRef="#br0" timeOffset="5284.1573">16034 811 1382 0,'14'-36'123'0,"-5"19"-99"0,5 1-24 0,-5 0 0 16,0-4 132-16,0 0 22 0,0-1 4 0,-4 1 1 16,4 4-3-16,-9-4 0 0,4 8 0 0,-4-1 0 0,0-7-72 0,0 8-14 15,-4-4-3-15,-5 8-1 0,0-4-37 0,4 4-7 16,-9 3-2-16,5-7 0 0,-9 12-8 0,4-4-1 15,1-4-1-15,-1 8 0 0,-4 4-10 0,0 4-14 16,-1-4 3-16,-3 4 1 0,3-3 18 0,-3 11 3 16,-1-8 1-16,0 12 0 0,-4-4-12 0,4 0 0 15,-4 5 0-15,-1 3 8 0,6 0-8 0,-1-4 0 16,0 5 0-16,-4-1 0 0,9 0 0 0,4 1 0 16,0-1 0-16,5 4-11 0,0-8 11 0,4 1 0 15,5-9 0-15,5 4 0 0,0 0 0 0,4-4 0 16,4-12 0-16,6 4 0 0,-1 0-8 0,9-4 0 15,0 0 0-15,5-8 0 0,0-4 8 0,0-4-10 16,0 0 10-16,4-9-10 0,1 5-6 0,4-4 0 0,0-4-1 16,4-1 0-16,-4-3 17 0,0 8 0 0,-4-5-8 15,-1 9 8-15,-4 0 0 0,-5 8 0 0,-4 4 0 0,-5 8 0 16,-4-8 20-16,-5 16 2 0,-5-4 0 0,1 8 0 16,-10 8 7-16,-4 0 2 0,-4 13 0 0,-5 7 0 15,-5 1-20-15,-5 7-11 0,-3-3 12 0,-6 7-12 16,1 9 19-16,4 0-3 0,5-1-1 0,-5 1 0 15,0-8-7-15,0 3 0 0,5-7-8 0,-1 0 12 16,-4-5-4-16,1-4 0 0,-1-3-8 0,4-5 12 16,1-3-22-16,0-9-5 0,4 0-1 0,0-16 0 15,5 0-27-15,4 0-5 0,-4-8-2 16,4-4 0-16,5-4-78 0,9-8-16 0,5-9-4 0,9-7-963 16</inkml:trace>
          <inkml:trace contextRef="#ctx0" brushRef="#br0" timeOffset="5594.8259">16517 528 2170 0,'18'-12'96'0,"-4"12"20"0,4 0-92 0,0 0-24 15,9 8 0-15,1 0 0 0,-1 4 81 0,0 8 12 16,5 0 3-16,-4 5 0 0,-10 3-58 0,5 8-11 16,-1 5-3-16,-3-5 0 0,-6 9 22 0,-4 3 4 15,0 1 1-15,-9 4 0 0,-4-1-27 0,4-3-6 16,-9-1-1-16,4 1 0 0,5-9-17 0,-4-3 10 0,-5-5-10 15,-1-4 8-15,15-3 12 0,-5-5 3 16,0-8 0-16,0 0 0 0,0-12-9 0,0 0-2 0,5 8 0 16,-5-8 0-16,4-8 6 0,5-8 1 0,18 0 0 0,-13-8 0 15,4-9 12-15,1-3 2 0,3-5 1 0,10 1 0 16,0-9-34-16,0 5 0 0,-9-5 0 0,9 5 0 16,9 3 0-16,-10 1 0 0,-3 7 0 0,-1-7 0 15,5 8-32-15,-5 3-12 0,1 5-4 0,-6 4 0 31,-3 4-195-31,3 7-39 0,51-19-8 0,-27 20-2 0</inkml:trace>
          <inkml:trace contextRef="#ctx0" brushRef="#br0" timeOffset="2905.2578">10523-56 1036 0,'-28'-4'92'0,"19"4"-73"16,0 0-19-16,0-8 0 0,-5 3 80 0,5 5 12 16,5-4 2-16,4 4 1 0,-10-4-3 0,10 4-1 15,0 0 0-15,0 0 0 0,10-8-32 0,-1 4-7 16,9-4 0-16,5-4-1 0,9 0 12 0,4 8 2 16,5-17 1-16,14 5 0 0,4 0-10 0,5-8-3 15,4-1 0-15,14 5 0 0,4-4-17 0,-4 7-3 16,0 1-1-16,5 4 0 0,-10 12-7 0,-9 0-1 15,-4 0-1-15,-9 0 0 0,-5 4-23 0,0 4-13 16,-9 0 1-16,0 0 1 0,-5 5-9 0,-4-9-3 0,-4 8 0 0,-1 0 0 31,0-4-47-31,-4 8-10 0,-5 1-1 0,-4-9-1 16,0 4-104-16,-10 0-21 0,1 4-4 0,-5 0-509 0</inkml:trace>
          <inkml:trace contextRef="#ctx0" brushRef="#br0" timeOffset="3302.2891">10705 1463 576 0,'0'0'51'0,"0"0"-41"0,0 0-10 0,0 0 0 16,0 0 126-16,0 0 23 0,0 0 5 0,0 0 1 16,-9 0-105-16,4 0-21 0,-4 4-4 0,0-4-1 15,0 0 13-15,4 0 3 0,5 0 0 0,0 0 0 16,0 0 11-16,0 0 2 15,0 0 1-15,0 0 0 0,9-4-14 0,0 4-4 0,0 0 0 0,1-9 0 16,8 5 18-16,0 0 3 0,0 0 1 0,5-8 0 16,0 4 7-16,4 0 2 0,9-4 0 0,-4 0 0 15,5-1-29-15,4 1-6 0,9 0 0 0,0 4-1 16,0-4-31-16,5 4 8 0,-5 0-8 0,4 4 0 16,-4 4-124-1,5-8-28-15</inkml:trace>
          <inkml:trace contextRef="#ctx0" brushRef="#br0" timeOffset="2567.378">11315-101 1324 0,'0'-12'118'0,"-5"0"-94"16,1-5-24-16,-1 9 0 0,1-4 90 0,4 12 14 0,0-8 2 0,0 8 1 16,0 0-16-16,0 0-3 0,0 0-1 0,0 20 0 15,0-7-48-15,0 11-10 0,0 8-1 0,0 9-1 16,0 0 24-16,4 15 5 0,-4 9 0 0,-4 4 1 15,-1 4 0-15,1 12 0 0,-6-3 0 16,-3-9 0-16,-1 4-1 0,0-8-1 0,1-4 0 0,-1-5 0 16,-4-3-15-16,4-4-2 0,-4-4-1 0,4-5 0 15,-4 1-20-15,4-9-4 0,-4 5-1 0,5-13 0 16,-1 5-12-16,5-13 0 0,-5 5 0 0,5-9 0 16,5 0-80-1,-6-4-23-15,6-4-4 0,-5-8-1 0,4 4-116 16,1-8-23-16</inkml:trace>
          <inkml:trace contextRef="#ctx0" brushRef="#br0" timeOffset="4011.6221">12151 746 990 0,'9'-24'44'0,"0"16"8"0,-5-4-41 0,6 4-11 0,-1-4 0 0,0 3 0 16,0 9 128-16,5-8 24 0,-1 16 5 0,-4-8 1 16,0 9-54-16,5 3-12 0,-5 8-1 0,5 4-1 0,-10 5 2 0,1 7 0 15,-5 4 0-15,0 1 0 16,0-1-13-16,-9 9-3 0,4-9 0 0,-4 5 0 0,0-1-41 0,0-3-9 16,0-9-2-16,0-3 0 15,4-5-12-15,-4 0-4 0,0-12 0 0,4 4 0 0,1-3 20 0,4-13 3 16,-9 4 1-16,9-4 0 0,0 0-32 0,0 0 0 15,0-4 0-15,0-13 0 16,0-3-20-16,9-8-9 0,-5-5-3 0,6-7 0 0,8-9 32 0,0-3 0 16,9-5 0-16,1 1 0 0,3-9-8 0,6 4 8 15,4 0 0-15,4 5-9 0,1-1 9 0,-5 13 0 16,-9 3-9-16,0 9 9 0,4 11 0 0,-13 9 0 16,0 8 0-16,-10 8 0 0,-4 13 0 0,0 7 0 15,-4 8 8-15,-5 1-8 0,-5 7 38 0,1 5 2 16,-1 7 1-16,5 1 0 0,-4 3-25 0,4-7-6 15,-9 4-1-15,9-1 0 0,-5-3-9 0,5-5 0 16,-4 1 9-16,8-5-9 0,1-3-15 0,-5-5-7 16,4-4-2-16,1-3 0 15,8-5-233-15,1-4-47 0,13-4-10 0,5-8-571 0</inkml:trace>
        </inkml:traceGroup>
        <inkml:traceGroup>
          <inkml:annotationXML>
            <emma:emma xmlns:emma="http://www.w3.org/2003/04/emma" version="1.0">
              <emma:interpretation id="{CB0F1344-E97C-47D9-9501-B03DA33374D7}" emma:medium="tactile" emma:mode="ink">
                <msink:context xmlns:msink="http://schemas.microsoft.com/ink/2010/main" type="inkWord" rotatedBoundingBox="20785,275 24978,269 24980,2046 20788,2052"/>
              </emma:interpretation>
              <emma:one-of disjunction-type="recognition" id="oneOf2">
                <emma:interpretation id="interp2" emma:lang="" emma:confidence="1">
                  <emma:literal>on</emma:literal>
                </emma:interpretation>
                <emma:interpretation id="interp3" emma:lang="" emma:confidence="0">
                  <emma:literal>o m</emma:literal>
                </emma:interpretation>
                <emma:interpretation id="interp4" emma:lang="" emma:confidence="0">
                  <emma:literal>O m</emma:literal>
                </emma:interpretation>
                <emma:interpretation id="interp5" emma:lang="" emma:confidence="0">
                  <emma:literal>0 m</emma:literal>
                </emma:interpretation>
                <emma:interpretation id="interp6" emma:lang="" emma:confidence="0">
                  <emma:literal>° m</emma:literal>
                </emma:interpretation>
              </emma:one-of>
            </emma:emma>
          </inkml:annotationXML>
          <inkml:trace contextRef="#ctx0" brushRef="#br0" timeOffset="7042.6963">20906 629 1497 0,'0'0'32'0,"0"0"8"0,0 0 0 0,4-4 4 0,-4 4-36 0,0 0-8 16,0 0 0-16,0 8 0 0,-9 4 104 0,0 4 20 0,0 5 3 0,0-1 1 15,-5 12-52-15,5-4-9 16,-5 13-3-16,5-1 0 0,5-11 52 0,-1 7 9 16,1 1 3-16,-1-1 0 0,5-4-103 0,5-3-25 15,4-5 0-15,4 0 0 0,1-3 0 0,9-5 0 16,0-8 0-16,9 0 0 0,4-8 0 0,-4-8 0 16,0 0-9-16,4-4 9 0,1-1-11 0,-6-7 11 15,-3 4-10-15,-1 0 10 0,-9 0 0 0,-9-5 12 16,-4 1-1-16,-1-8 0 0,-4 4-11 0,0-1 0 15,0 1 0-15,-4 4 0 0,-5-5 0 0,0 5 0 16,-5-4 0-16,0 4 0 0,-8-1 48 0,-1 1 7 16,-4 4 1-16,-1 4 1 0,-4-8-34 0,5 3-7 15,-5 13-2-15,5-8 0 0,0 4-14 0,-1 8-8 0,5 4 8 16,1 0-13 0,-6 8-97-16,10 1-19 0,-9 3-4 0,13 0-1 0</inkml:trace>
          <inkml:trace contextRef="#ctx0" brushRef="#br0" timeOffset="7384.3768">21730 414 748 0,'54'-20'33'16,"-35"20"7"-16,-6-8-32 0,-4 8-8 0,1 8 0 0,3 0 0 15,5 4 271-15,-4 9 52 0,-9 3 10 0,4 0 3 0,4 5-167 0,1 3-33 16,-5 0-6-16,5 5-2 0,-5 3-51 0,0-7-10 15,0-1-3-15,0 12 0 0,0-3-10 0,-4-9-2 16,-1 1-1-16,1-9 0 0,-5 0-31 0,5-8-5 16,-1-3-2-16,5-1 0 0,0-8-4 0,5 0-1 15,0-4 0-15,4-4 0 0,5-4 8 0,4-4 2 16,-4-9 0-16,4-3 0 0,9-4 16 0,1 3 3 0,-1-7 1 16,-8 12 0-16,-1-4-30 0,5 3-8 15,9-3 0-15,-5 8 0 0,-4 4 48 0,4 0 9 16,5 3 2-16,14 1 0 0,-14 8-43 0,0 8-16 15,-5 1 11-15,-4 7-11 0,-9 0 0 0,0 4 0 16,-5-4 0-16,0 9 0 0,0-5 15 0,-4 8-3 16,-5-16-1-16,-4 17 0 15,-1-9-131-15,-8 4-27 0,-10-4-5 0,-4 5-1197 0</inkml:trace>
          <inkml:trace contextRef="#ctx0" brushRef="#br0" timeOffset="6139.4516">18702 479 2206 0,'9'-20'48'0,"0"16"11"0,5-12 1 0,0 12 3 0,4-8-51 16,9 7-12-16,5 1 0 0,14 4 0 0,4-8 28 0,4 8 2 15,1-4 1-15,4 4 0 0,0-4-17 0,-4 0-3 16,0-4-1-16,-1 0 0 0,-4 4-2 0,0-8 0 16,-9 4 0-16,-9 0 0 15,-4 0-76-15,-6-1-15 0,-3 1-3 0,-10-4-886 16</inkml:trace>
          <inkml:trace contextRef="#ctx0" brushRef="#br0" timeOffset="6366.6516">19503-452 2419 0,'5'-8'53'0,"-5"8"11"0,5-4 3 0,-5 4 1 0,0 0-55 0,0 0-13 0,0 0 0 0,0 20 0 16,-5 1 43-16,-4 11 5 0,0 9 2 0,-5 7 0 15,-4 9 15-15,0-9 3 0,-5 13 1 0,0 0 0 16,0 3-12-16,-4 5-2 0,0 8-1 0,-1 4 0 15,1 0-40-15,0 4-14 0,0-4 9 0,-5 8-9 16,0-8-70-16,0 4-19 0,0 0-4 16,0-4-756-16,9 0-151 0</inkml:trace>
          <inkml:trace contextRef="#ctx0" brushRef="#br0" timeOffset="6562.0785">19986 767 1670 0,'0'0'148'0,"0"0"-118"16,0 0-30-16,-9 8 0 0,4 8 168 0,-4 4 28 15,-4 4 6-15,-1 9 1 0,-4 3-107 0,0 5-22 16,-5 7-4-16,0-7-1 0,5 3-55 0,0 1-14 16,4-13 0-16,0 4 0 0,10-3 0 0,-1-5 0 15,1-8 0-15,8 1-782 16,5-1-159-16</inkml:trace>
          <inkml:trace contextRef="#ctx0" brushRef="#br0" timeOffset="6679.4069">20378 374 2152 0,'-23'-20'48'0,"18"8"9"0,1 3 3 0,4 9 0 0,0 0-48 0,-5-4-12 0,-4 0 0 0,-5 8-636 15,1 5-128-15</inkml:trace>
        </inkml:traceGroup>
      </inkml:traceGroup>
    </inkml:traceGroup>
    <inkml:traceGroup>
      <inkml:annotationXML>
        <emma:emma xmlns:emma="http://www.w3.org/2003/04/emma" version="1.0">
          <emma:interpretation id="{B7EA9048-BC3F-4A04-AD20-CE0A96266FD0}" emma:medium="tactile" emma:mode="ink">
            <msink:context xmlns:msink="http://schemas.microsoft.com/ink/2010/main" type="paragraph" rotatedBoundingBox="3256,3802 32356,2875 32407,4480 3307,54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371BC3-6380-4DF3-BBD3-1D06236E56C1}" emma:medium="tactile" emma:mode="ink">
              <msink:context xmlns:msink="http://schemas.microsoft.com/ink/2010/main" type="line" rotatedBoundingBox="3256,3802 32356,2875 32407,4480 3307,5407"/>
            </emma:interpretation>
          </emma:emma>
        </inkml:annotationXML>
        <inkml:traceGroup>
          <inkml:annotationXML>
            <emma:emma xmlns:emma="http://www.w3.org/2003/04/emma" version="1.0">
              <emma:interpretation id="{50A5BF77-413D-494A-85F0-6D6E752B2A2C}" emma:medium="tactile" emma:mode="ink">
                <msink:context xmlns:msink="http://schemas.microsoft.com/ink/2010/main" type="inkWord" rotatedBoundingBox="3271,4295 4918,4243 4947,5158 3301,521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8485.57">2544 3903 403 0,'0'0'36'0,"0"0"-36"0,0 0 0 0,0 0 0 0,0 0 249 0,0 0 43 16,14 0 9-16,0 0 2 0,4 0-214 0,4-8-42 16,1-4-9-16,-5 0-2 0,5-1 18 0,-5-3 3 15,5-4 1-15,-9 0 0 0,0-1-14 0,4 1-4 16,0 4 0-16,-4-4 0 0,-1-4-14 0,1 3-3 15,-10 1-1-15,6 4 0 0,-10-4-14 0,0 8-8 16,0 12 8-16,0-13-8 0,-5 1 27 0,5 12 1 16,-14-4 0-16,1 4 0 0,-1 0 5 0,-4 4 2 15,4 4 0-15,-4 9 0 0,-5 3 13 0,5 0 4 16,0 0 0-16,0 13 0 0,-1-5-18 0,6 0-3 16,4 5-1-16,-1 3 0 0,1 0-6 0,5 1 0 15,4-5-1-15,0 5 0 0,4-5-12 0,5-4-3 16,-4 5 0-16,4-5 0 0,0-8-8 0,0 5 0 15,5-5 0-15,0 0 8 0,4-4-8 0,0 0 0 16,0-3 0-16,5-1-800 16,4-4-164-16</inkml:trace>
          <inkml:trace contextRef="#ctx0" brushRef="#br0" timeOffset="48126.017">1192 3717 799 0,'0'-8'35'0,"0"8"8"0,0-4-35 0,0-4-8 16,0 3 0-16,0 5 0 0,0 0 64 0,5-8 10 15,-5 0 2-15,0 8 1 0,4-8 6 0,-4 4 1 16,5-4 0-16,-5 8 0 0,0-4-10 0,0 4-2 16,0 0 0-16,0 0 0 0,0-8-31 0,0 8-6 15,0 0-2-15,0 0 0 0,0 0-9 0,0 0-1 16,0 0-1-16,0 0 0 0,0 0 0 0,0 0 0 15,0 0 0-15,4 8 0 0,5 4 2 0,-4 0 0 16,-5 4 0-16,9 1 0 0,0 3 3 0,0 8 1 0,5 1 0 16,-5 11 0-16,5 0 11 0,-1 5 2 15,-4 0 1-15,5 3 0 0,4 1-30 0,-4-1-12 0,-5-3 11 16,5 3-11-16,4-3 14 0,-4-5-3 0,-1-3-1 16,-4-1 0-16,0-4-10 0,1-7 10 0,-1-5-10 0,0-4 10 15,-9-4-10-15,4-4 12 0,-4-8-12 0,0 0 12 16,0 0-1-16,0 0 0 0,0 0 0 0,9-4 0 15,-4-8 13-15,4-4 2 0,-4-4 1 0,-1-4 0 16,5-9-27-16,-4-3 0 0,4-9 0 0,-5-3 0 16,10-5 0-16,-5-4 0 0,5 1 0 0,4-9 0 15,0 4-11-15,5 1-1 0,4 7 0 0,-4 4 0 16,0 5 22-16,-5 7 4 0,0 5 1 0,-4 8 0 16,0 4-15-16,4 3 0 0,-4 5 0 0,-1 8 0 0,-13 4-8 15,18 8-5-15,-4 4-1 0,4 9 0 0,-4 7 14 16,4 4 0-16,-9 5-10 0,5 11 10 0,-5 5 0 0,0 0 0 15,0-1 0-15,-4 1 0 0,-5-5 0 0,0-3 0 16,4-9 0-16,-4 1 0 0,0-9 0 0,5 0 0 16,-5-3 0-16,4-9 0 0,-4-8 0 0,5 4 12 15,-5-12-12-15,0 0 12 0,14-4 2 0,-5-4 1 16,0-4 0-16,5-4 0 0,4-5 10 0,0-3 3 16,0-4 0-16,0-9 0 0,5 1-3 0,4-5 0 15,1 5 0-15,-1-4 0 0,-13-5-7 0,-1 9-2 16,6-1 0-16,-1 5 0 0,0-5-8 0,0 5-8 15,0 4 12-15,1-1-12 0,-1 1 0 0,0 8 0 16,-4 0 0-16,-1-5 0 16,1 5-65-16,-5 0-14 0,0 8-2 0,0 0-691 0,-4 3-139 15</inkml:trace>
        </inkml:traceGroup>
        <inkml:traceGroup>
          <inkml:annotationXML>
            <emma:emma xmlns:emma="http://www.w3.org/2003/04/emma" version="1.0">
              <emma:interpretation id="{CA7085D5-96E3-41D9-A6D8-21ED399444ED}" emma:medium="tactile" emma:mode="ink">
                <msink:context xmlns:msink="http://schemas.microsoft.com/ink/2010/main" type="inkWord" rotatedBoundingBox="6846,4183 8804,4120 8829,4901 6871,496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9696.2188">5799 3531 1267 0,'0'0'56'0,"0"0"12"0,0 0-55 0,0 0-13 16,0 0 0-16,10 12 0 0,3 4 171 0,-4 8 31 15,0 5 6-15,1 3 2 0,3 4-102 0,-4 1-21 16,0 3-4-16,1-3-1 0,-1 3-22 0,-5 1-5 15,5-5-1-15,0-4 0 0,-4-3-29 0,-1-9-5 16,1 0-2-16,0-4 0 0,-5 1-5 0,0-17-1 16,0 0 0-16,0 0 0 0,0 0 4 0,4-9 0 15,-4-3 0-15,0-4 0 0,-4-4 3 0,4-8 1 16,0-9 0-16,-5 5 0 0,10-5-20 0,-1-3 10 16,1-1-10-16,8-3 8 0,-4 3-8 0,10 1 0 0,-1-1 0 15,5 9 0-15,-1 8-16 0,1 4 0 0,0 7 1 0,0 1-1196 16</inkml:trace>
          <inkml:trace contextRef="#ctx0" brushRef="#br0" timeOffset="50054.7114">6428 3765 2196 0,'4'-4'48'0,"5"4"11"0,1 8 1 0,-1 4 1 0,4 9-49 0,1-1-12 0,4 12 0 0,-4-3 0 15,4-5-9-15,-4 0-5 0,4-4-1 0,-4 1 0 0,-1-9-4 0,5-4-1 16,-4-4 0-16,0-4 0 0,-1 0 10 0,1-8 2 16,-5 0 0-16,5-8 0 0,-10-5-6 0,5-7-1 15,-4 0 0-15,0-5 0 0,-1 1 15 0,1 0 0 16,-5-9 0-16,0 5 0 0,0-1 9 0,0 5 5 16,0-9 1-16,0 9 0 0,0 4 4 0,0 3 1 15,-5 1 0-15,1 12 0 0,-1 4 33 0,-4 4 7 16,-5 4 2-16,1 12 0 0,-1 4 2 0,-4 13 0 15,-10 7 0-15,6 4 0 0,-6 13-12 0,6-4-1 16,-1-5-1-16,5 5 0 0,-1-1-27 0,10 1-6 16,0-5-1-16,5-3 0 0,-1-9 8 0,1 1 0 15,4-1 1-15,-5-8 0 0,0-8-12 0,5 1-2 16,5-5-1-16,9-4 0 0,8 0-20 0,1 0-4 16,9-8-1-16,4-4 0 15,5-4-200-15,9-4-40 0</inkml:trace>
          <inkml:trace contextRef="#ctx0" brushRef="#br0" timeOffset="49375.6406">5239 3547 921 0,'0'0'40'0,"0"0"10"16,10-12-40-16,-6-1-10 0,1 9 0 0,-1-4 0 0,-4 0 145 0,0 0 27 15,0 0 6-15,0 0 1 0,-9 0-92 0,5 4-19 16,-10-8-3-16,5 8-1 0,-5 0-25 0,0-4-6 15,1 3-1-15,-10 5 0 0,5 0 23 0,0 9 4 16,-5-1 1-16,0 4 0 0,5 0-46 0,-5 8-14 16,-4 8 8-16,0 5-8 0,4 3 44 0,-5 9 4 15,1-1 2-15,0 9 0 0,9-5-5 0,-1 5-1 16,1-4 0-16,4-1 0 0,1-3-44 0,4-1 0 16,4-7 0-16,5-5 0 0,0-4 0 0,0-3 0 15,9-5 0-15,0-4 0 0,-4-4 0 0,4-4 8 16,0 0-8-16,0-8 9 0,9-4-9 0,-4-4 0 15,4-8 0-15,-4 0 0 0,4-4 0 0,5-9 0 16,-5 1 0-16,0-8 0 0,1-5 0 0,3-7 0 16,-8-9 0-16,4-4 0 0,0 5 0 0,1-5 0 15,-1 4 0-15,5 13 0 0,-10 3-16 0,6 13 2 16,-10 8 0-16,0 7 0 0,-5 9 34 0,-4 4 8 0,0 0 0 16,5 17 1-16,-1 3 19 0,1 8 3 0,-5 5 1 0,4 3 0 15,1 0-16-15,0 1-4 0,-1-1 0 16,5 1 0-16,-4-1-32 0,4-4 0 0,0-3 0 0,0-1 0 15,5-8 14-15,-1-3-4 0,6-5-1 0,-1 0 0 16,-4-4-37 0,4 0-7-16,0-4-1 0,5-4-1 0,-5-4-174 15,0 0-34-15</inkml:trace>
        </inkml:traceGroup>
        <inkml:traceGroup>
          <inkml:annotationXML>
            <emma:emma xmlns:emma="http://www.w3.org/2003/04/emma" version="1.0">
              <emma:interpretation id="{774D4B6E-4ED7-40EB-B6A4-BE6B41CFC4D5}" emma:medium="tactile" emma:mode="ink">
                <msink:context xmlns:msink="http://schemas.microsoft.com/ink/2010/main" type="inkWord" rotatedBoundingBox="11268,4071 14806,3958 14841,5039 11302,515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1346.7723">10197 3684 1558 0,'19'-12'34'0,"-6"8"7"0,-4 0 2 0,1 8 1 0,-1 4-35 0,4 8-9 0,-8 1 0 0,-5 7 0 16,4 8 112-16,-4 5 20 0,-4 3 4 0,4 5 0 16,-5 3-61-16,-4-3-13 0,5-5-2 0,-5 5-1 15,4-5-35-15,0 5-8 0,1-9 0 0,-1-3-1 16,5-5-25-16,0-4-5 0,0-8-1 0,0 1 0 15,0-9-178-15,0-8-36 0</inkml:trace>
          <inkml:trace contextRef="#ctx0" brushRef="#br0" timeOffset="51442.498">10484 3397 748 0,'5'-20'33'0,"-1"12"7"0,1-4-32 0,0 3-8 15,8 1 0-15,-8 4 0 0,-5 4 176 0,0 0 32 16</inkml:trace>
          <inkml:trace contextRef="#ctx0" brushRef="#br0" timeOffset="51767.8533">10689 3664 1378 0,'9'20'61'0,"-4"-12"13"0,4 5-59 0,5-1-15 0,-1 4 0 0,-4 4 0 15,0 0 105-15,5 9 19 0,-5-5 3 0,-4 0 1 16,8 1-33-16,-8-9-7 0,4 4 0 0,0-4-1 16,0 0-28-16,-4-3-6 0,4-1-1 0,0 4 0 15,0-8-29-15,5 4-7 0,-5-4 0 0,0 0-1 16,0 0 9-16,0 0 1 0,-9-8 1 0,14 9 0 16,-14-9-11-16,0 0-3 0,0 0 0 0,0 0 0 15,0 0 16-15,9 4 4 0,-9-4 0 0,9-4 0 16,-4 0 6-16,-1-5 2 0,1-3 0 0,-1-4 0 15,-4-4-23-15,5-4-4 0,-5-5-1 0,0-3 0 16,4-5-12-16,-4-11 0 0,5-1 0 0,9-3 0 0,4-1-13 16,5-4-6-16,-1 1-1 0,10-5 0 15,5 0-118-15,-1 5-24 0,10-5-5 0,-10 21-892 16</inkml:trace>
          <inkml:trace contextRef="#ctx0" brushRef="#br0" timeOffset="51199.0727">9719 3607 1209 0,'10'-12'53'0,"-1"0"12"0,-5-4-52 0,-4 4-13 16,5-4 0-16,-1-1 0 0,-4 1 118 0,-4 4 21 0,4-4 4 0,-5 4 1 16,5 0-52-16,-9 4-11 0,5 0-1 0,-10-5-1 15,5 5-22-15,-5 4-4 0,0-4-1 0,1 8 0 16,-5 0-21-16,-1 4-5 0,1 0-1 0,-5 8 0 15,-4 5-25-15,0 3 8 0,4 4-8 0,-9 8 0 16,-4 9 16-16,4 3-1 0,0 5-1 0,0-4 0 16,0 3-14-16,9 1 11 0,5-9-11 0,0 1 10 15,9-5 2-15,-5-4 0 0,5-7 0 0,0-5 0 16,5-4 5-16,-1-4 2 0,5-12 0 0,0 0 0 16,0 0-19-16,0 0 0 0,0 0 0 0,9-8 0 15,-9-8 0-15,9 0 0 0,14-9 0 0,0-3 0 16,9-12-20-16,-1-1-7 15,6 1-1-15,-1-1-1 0,1-3 2 0,4-1 1 16,-9 9 0-16,4-1 0 0,0 5 5 0,-8 8 1 0,-1-1 0 0,-4 9 0 16,0 0 20-16,-1 8 18 0,-3 0-3 0,-1 4-1 0,-5 4-14 15,6 4 11-15,-1 4-11 0,-4 8 10 0,-5 0-2 16,0 13-8-16,4 3 12 0,-4 4-4 0,-4 1 3 0,-10 7 0 16,1 1 0-16,-5 8 0 0,0-1 6 0,-9 1 2 15,-5-1 0-15,0-3 0 0,-4 4 7 0,-1-5 2 16,1 1 0-16,-5-5 0 0,0 5 3 0,0-13 1 15,1-3 0-15,-6-5 0 0,10-4 1 0,-1 0 1 16,1-11 0-16,4-1 0 0,1-8-18 0,3-4-3 16,6-8-1-16,-1 0 0 0,10-1 4 0,-6-7 0 15,6-8 0-15,8-8 0 0,6-5-16 0,3-3 0 16,5-1 0-16,1 5-10 0,13-1-12 0,-1 1-2 16,6-4-1-16,-1 3 0 15,-4 5-109-15,5-1-22 0,-1 5-4 0,0 0 0 16,1 7-100-16,-1-3-20 0,37-16-4 0,-18 15-1 0</inkml:trace>
          <inkml:trace contextRef="#ctx0" brushRef="#br0" timeOffset="52354.8334">11604 3697 1566 0,'0'0'34'0,"0"0"7"0,0 0 2 0,0 0 1 0,0 0-35 0,0 0-9 16,0 0 0-16,0 0 0 0,0 0 60 0,0 0 9 0,9-5 3 0,-9 5 0 15,0 0-28-15,10-8-4 0,3-4-2 0,-4 4 0 16,0 0-20-16,-4-8-4 0,4 0-1 0,-4 8 0 15,-1-5-13-15,1 5 11 0,-1 0-11 0,1 0 10 16,-5 8 30-16,0 0 5 0,0 0 2 0,0 0 0 16,4-8 9-16,-4 8 3 0,0 0 0 0,0 0 0 15,0 0-24-15,0 0-5 0,-9 8-1 0,9-8 0 16,0 0-18-16,0 0-11 0,0 0 12 0,0 0-12 16,0 0 12-16,0 0-12 0,0 0 12 0,0 0-12 15,0 0 9-15,0 0-9 0,0 0 0 0,0 0 9 16,0 0-9-16,0 0 0 0,9-4 0 0,0 4 8 15,1-4-8-15,-6 0 0 0,5 0 0 0,-9 4 0 16,5-4 0-16,-1-4 0 0,1 0 8 0,-1 0-8 0,-4 8 0 16,0 0 0-16,0-8 0 0,0 8 8 0,0 0-8 0,0 0 0 15,0 0 0-15,0 0 0 0,5-5 0 0,-5 5 0 16,0 0 0-16,0 0 0 0,0 0 0 0,0 0 0 16,0 0 0-16,0 0 0 0,5-4 0 0,-1-4 0 15,-4 8 0-15,0 0 0 0,0 0 0 0,5-8 0 16,-1 0 0-16,1 4 0 0,-5-4 0 0,-5-4 0 15,5 4 0-15,-4-4 0 0,4 4 0 0,-5-5 0 16,1 1 0-16,-1 4 0 0,0 0 0 0,1 4 0 16,-5 0 0-16,0 4 0 0,0 4 0 0,-5 4 0 15,-4 0 0-15,4 8 0 0,-4 5 0 0,-5 3 0 16,5 4 0-16,-5 5 0 0,0-5 0 0,5 4 8 16,4 1-8-16,1-1 8 0,4-8 26 0,0 1 5 15,4 3 1-15,5-4 0 0,-5 1-20 0,10-1-3 16,-5 0-1-16,5-8 0 0,-1-4-6 0,5 5-2 0,0-5 0 15,5 0 0-15,0-4-16 0,-1 0-4 0,1 0-1 16,4 0 0 0,-4-8-202-16,4 4-40 0</inkml:trace>
          <inkml:trace contextRef="#ctx0" brushRef="#br0" timeOffset="52742.8563">12292 3446 2354 0,'0'0'52'0,"0"0"10"16,0 0 2-16,9 8 3 0,5 8-54 0,-1 0-13 0,1 4 0 0,0 9 0 16,-1-1 32-16,1 4 4 0,-5 5 1 0,-4-1 0 0,-1-7-4 0,5-1-1 15,-9 0 0-15,0-4 0 0,0 5 20 0,0-9 3 16,0-4 1-16,-4 0 0 0,-1-3-39 0,5-5-7 16,0-8-2-16,0 0 0 0,0 0-8 0,0 0 0 15,0 0 0-15,-4-4 0 0,4-9 28 0,0-3 3 16,0-4 1-16,4-8 0 0,5-1-32 0,0-7 0 15,5-5 0-15,9 1 0 0,-1-9 0 0,6 9 0 16,-1 4 0-16,0 3 0 0,-4 9 0 0,0 4 0 16,-5 3 0-16,0 9 0 0,-13 0 17 0,-1 4 1 15,10 4 0-15,-5 12 0 0,0 1-9 0,-4 3-1 16,-5-4-8-16,4 12 12 0,-4 4-12 0,0-3 0 16,-4 7 0-16,4-4 0 0,4 5-15 0,6-1 1 15,-6-12 0-15,10 5-874 16,4-5-176-16</inkml:trace>
        </inkml:traceGroup>
        <inkml:traceGroup>
          <inkml:annotationXML>
            <emma:emma xmlns:emma="http://www.w3.org/2003/04/emma" version="1.0">
              <emma:interpretation id="{C733915B-AD51-4685-BEB6-3441C8939457}" emma:medium="tactile" emma:mode="ink">
                <msink:context xmlns:msink="http://schemas.microsoft.com/ink/2010/main" type="inkWord" rotatedBoundingBox="16270,4098 17009,4075 17029,4720 16290,474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3663.3617">14769 3474 946 0,'0'-20'42'0,"0"12"9"0,0 8-41 0,4-8-10 15,-4-5 0-15,-4 1 0 0,4 4 88 0,-5-4 16 16,0 0 4-16,1 0 0 0,-1 4-26 0,1 0-5 16,-5-1-1-16,0 9 0 0,-5 0 12 0,0 4 3 15,-9 9 0-15,5-1 0 0,-9 8-20 0,0 0-4 16,-10 13-1-16,5 7 0 0,-9 1-21 0,5 3-4 15,-10 5-1-15,5-1 0 0,5-3-20 0,0 3-4 16,4-3 0-16,9-9-1 0,5 1 11 0,4-9 2 16,10 0 1-16,-1-7 0 0,10-5-21 0,-1-4-8 15,10-4 0-15,-1 0 9 0,6-4-9 0,3-4 0 0,1-4 0 16,4-4 0 0,1-8-21-16,-1-4-7 0,5-1 0 0,-5-11-1 0,1-5 4 0,-1 1 1 0,-4-4 0 0,4-9 0 15,-9-4 9-15,5 1 3 0,0-1 0 0,0 5 0 16,-1 7 3-16,-8 9 1 0,4 3 0 0,-4 5 0 15,4 8 40-15,-9 0 8 0,-4 12 1 0,4 0 1 16,0 8-2-16,0 0 0 0,-4 4 0 0,-1 8 0 16,5 4-11-16,-4 1-2 0,-1 3-1 0,1 0 0 15,-1 4-16-15,10 5-10 0,-5-5 12 0,9 5-12 16,-4-5 0-16,4 0-14 0,0-4 1 0,5-3-760 16,0-1-152-16</inkml:trace>
        </inkml:traceGroup>
        <inkml:traceGroup>
          <inkml:annotationXML>
            <emma:emma xmlns:emma="http://www.w3.org/2003/04/emma" version="1.0">
              <emma:interpretation id="{D52676D1-6A73-4C32-8169-AA250C3DE776}" emma:medium="tactile" emma:mode="ink">
                <msink:context xmlns:msink="http://schemas.microsoft.com/ink/2010/main" type="inkWord" rotatedBoundingBox="18904,3461 20687,3404 20728,4691 18945,474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9505.4644">18192 3405 230 0,'0'0'10'0,"0"0"2"0,14 0-12 0,-10 4 0 0,-4-4 0 0,14 4 0 16,-5 8 401-16,0 1 78 0,0-1 15 0,-4 4 3 15,0 4-391-15,4 0-78 0,4-4-16 0,-4 9-4 16,1-5 40-16,-1 8 7 0,0-7 1 0,0 3 1 15,0 0-24-15,-9-4-5 0,0 1 0 0,0-9-1 16,14 4-19-16,-14-8-8 0,-5 0 0 0,5-8 8 0,0 0-8 16,0 0 0-16,0 0 0 0,0 0 0 15,0 0 28-15,0-8 4 0,9-12 1 0,0 0 0 0,0-1-17 16,0-3-3-16,10-8-1 0,3 7 0 16,-3 1 1-16,8 0 0 0,-4 4 0 0,0 7 0 0,-1 1 22 15,-4 8 4-15,-4 0 1 0,0 8 0 0,-5 4-23 16,-5 4-4-16,1 5-1 0,0 3 0 0,-1 0-12 0,-4 4 0 15,0 5 0-15,5-5 0 0,-5 0 0 0,0-3 0 16,4-1 0-16,1 0-10 16,-1 0-146-16,1-4-30 0,-1-3-6 15</inkml:trace>
          <inkml:trace contextRef="#ctx0" brushRef="#br0" timeOffset="68891.5214">16849 3656 1670 0,'0'0'148'0,"0"-8"-118"0,9 0-30 0,5 0 0 16,0 4 85-16,-1 0 11 0,5 4 3 15,1 0 0-15,8 0-71 0,0 8-13 0,-8-4-3 0,3 0-1 16,6 0-11-16,-6 0 0 0,-3 0 0 0,-1 4 0 31,0-4-59-31,-4 4-17 0,4 4-3 0,-4-8-761 0</inkml:trace>
          <inkml:trace contextRef="#ctx0" brushRef="#br0" timeOffset="68711.181">17036 3486 1382 0,'-5'0'123'0,"5"0"-99"16,0 0-24-16,0 0 0 0,0 0 60 0,0 0 8 15,14 0 0-15,0 0 1 0,-1-4-44 0,1-4-9 16,4 0-1-16,5 4-1 0,0-4 24 0,4-4 5 16,-4-1 1-16,4-3 0 0,0-4 6 0,-4 0 2 15,0-5 0-15,0 1 0 0,-1 4-43 0,-3 0-9 16,-6-9 0-16,1-3 0 0,-5 4 0 0,-4-5 0 15,8 1 0-15,-8-4 0 0,-10 3 0 0,5 1 9 0,5 3-9 16,-5-3 8-16,-5 4-8 0,1-1 0 16,-5 5 0-16,0 0 0 0,4 4 0 0,-9-5 0 0,1 9 0 15,4 4 0-15,-1-8 0 0,6 8 0 0,-5-1 0 0,0 1 0 16,4 4 0-16,-4 0 0 0,0 4 0 0,4 0 0 16,-4 4 0-16,5 0 0 0,4 0 0 0,-9 4 0 15,-5 0 0-15,5 0-11 0,4 0 11 0,-4 4-8 16,5 0 8-16,-5 5 0 0,-1 3 0 0,6-4 0 15,4 4 0-15,-5 4 12 0,-4 9-2 0,5-1-1 16,-1 4 16-16,-4 5 3 0,0-1 1 0,-5 9 0 16,1 7 17-16,-6 1 3 0,6 4 1 0,-10-1 0 15,-4 5 0-15,8 4 0 0,10-9 0 0,-4 5 0 0,-1-12-26 16,9-1-4-16,1 1-2 0,-1-1 0 0,10-3-10 16,-5-5-8-16,4-3 12 0,1-1-12 0,9-8 0 0,-1 1 0 15,-13-5 0-15,9 0 0 0,1-7-9 0,-1-1-9 16,-9-4-2-16,0 0-739 15,-9-8-148-15</inkml:trace>
          <inkml:trace contextRef="#ctx0" brushRef="#br0" timeOffset="69161.8336">17559 3429 1630 0,'23'-4'72'16,"-23"4"16"-16,0 0-71 0,0 0-17 0,0 0 0 0,5 8 0 0,-1 9 58 15,-4 3 8-15,-9 4 2 0,5 0 0 0,-1 5-16 0,5 7-2 16,-4-3-1-16,-6-1 0 0,10 4 4 0,0-3 1 16,0-1 0-16,5 0 0 0,-5-7-13 0,5-1-2 15,-1-12-1-15,10 4 0 0,-5 1-2 0,0-9 0 16,5-4 0-16,4-4 0 0,5-4-8 0,-1-4-3 15,1-9 0-15,4 1 0 0,1-4 6 0,-1-4 1 16,-4-1 0-16,0 1 0 0,-1-8-32 0,1-1 0 16,-5 1 0-16,-9 0 0 0,1-1 0 0,-1 9-20 15,0-4 4-15,-5-1 0 16,-4 5-96-16,0 4-18 0,0 0-4 0,0 3-573 16,-4 5-114-16</inkml:trace>
        </inkml:traceGroup>
        <inkml:traceGroup>
          <inkml:annotationXML>
            <emma:emma xmlns:emma="http://www.w3.org/2003/04/emma" version="1.0">
              <emma:interpretation id="{CCF3C35A-1FA7-42C5-84F8-E001999A6A8E}" emma:medium="tactile" emma:mode="ink">
                <msink:context xmlns:msink="http://schemas.microsoft.com/ink/2010/main" type="inkWord" rotatedBoundingBox="21277,3228 24602,3122 24643,4418 21319,452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0838.1253">21325 3284 2026 0,'22'-21'44'0,"-13"17"10"0,1 0 2 0,-10 4 1 0,0 0-45 0,0 0-12 0,4 8 0 0,-4 5 0 0,0-5 24 0,-4 4 4 16,-1 4 0-16,0 4 0 0,-4 1 5 0,5-5 2 15,-5 0 0-15,4 4 0 0,1 0-2 0,4-3 0 16,-5-1 0-16,10 0 0 0,4 0-1 0,0-4 0 15,-5-4 0-15,5 0 0 0,5 1-16 0,0-1-3 16,4-8-1-16,-4-4 0 0,4 0 7 0,0-5 1 16,0 1 0-16,1 0 0 0,3-4 9 0,-4-4 3 15,-4 0 0-15,0 0 0 0,-1-1-20 0,-3 1-3 16,-6 0-1-16,-4-4 0 0,-4 4 7 0,-1 3 1 16,0 1 0-16,-4 4 0 0,-4 0-7 0,-1 0-1 15,0 4 0-15,1 4 0 0,-5 0 20 0,4-4 3 16,0 0 1-16,-4 4 0 0,4 4-32 0,1 0 0 15,-1 0 0-15,-4 4 0 16,4-4-96-16,-4 4-26 0,-5 0-5 0,0 0-1055 0</inkml:trace>
          <inkml:trace contextRef="#ctx0" brushRef="#br0" timeOffset="71049.1233">21848 3134 2127 0,'0'0'94'0,"9"12"20"0,5-4-91 0,4 4-23 0,-4 9 0 0,4-1 0 15,-4 8 46-15,-1-4 5 0,-4 1 1 0,5 3 0 16,0-4-19-16,-5 1-3 0,0-5-1 0,0 0 0 16,-4-8 4-16,-1 4 1 0,1-7 0 0,4-1 0 15,-5 0-3-15,6 0-1 0,-10-8 0 0,13 0 0 0,1-4-41 0,4 0-8 16,0-8-1-16,5-1-1 0,0-7 33 15,4-4 8-15,0 0 0 0,10-1 1 0,-10 1-21 16,0 0 0-16,1 8 0 0,-1-1 0 0,-4 5 63 16,0 4 8-16,-5 0 1 0,5 4 1 0,-5 4-14 0,0 4-3 15,-9 4-1-15,5 8 0 0,-5 1-44 0,0-1-11 16,0 4 0-16,0 0 0 16,-4 9-100-16,-1-5-23 0,-4 0-4 0,-4-8-1127 0</inkml:trace>
          <inkml:trace contextRef="#ctx0" brushRef="#br0" timeOffset="69725.8296">19494 3243 1900 0,'0'0'84'0,"5"-8"18"0,-10 4-82 0,5 4-20 0,-9 0 0 0,5 4 0 16,-5 4 108-16,-5 4 16 16,0 1 4-16,-4 3 1 0,4 4-59 0,-4 4-12 0,0-4-2 15,0 5-1-15,0-1 0 0,4 0 0 0,-4 5 0 0,4-1 0 16,0 0-28-16,1 1-6 0,-1-1-1 0,5 4 0 16,0-11-20-16,4 3 0 0,5-4 0 0,5 4 0 15,-5-7 0-15,9 3 0 0,5-4 0 0,-1 0 0 31,5-4-160-31,1-8-37 0</inkml:trace>
          <inkml:trace contextRef="#ctx0" brushRef="#br0" timeOffset="69866.9163">19731 3292 2257 0,'14'-8'49'0,"-1"0"11"0,6 4 1 0,8-5 3 0,5 1-51 0,4 0-13 16,5 0 0-16,0 0 0 0,9-4 0 0,-4 4-12 15,4 0 3-15,-5-4 0 0,1 4 9 0,-5-5 12 16,0 5-2-16,-9 0-1 16,-5 0-141-16,0 4-29 0,-8 0-6 0</inkml:trace>
          <inkml:trace contextRef="#ctx0" brushRef="#br0" timeOffset="70088.8158">20469 2450 2070 0,'-9'8'45'0,"4"4"10"0,-9 9 1 0,1 7 3 0,4 4-47 0,-5 9-12 0,0-1 0 0,-4 1 0 15,-5 3 102-15,1 9 18 0,-1-5 4 0,-5 5 1 16,6-5-33-16,3 1-8 0,-3 4 0 0,-1 7-1 16,5-3-29-16,0-4-6 0,4-1 0 0,0 5-1 15,1 0-37-15,-1-9-10 0,0 9 0 0,5-1 0 16,0-7-50-1,0-4-14-15,4-1-4 0,1-12-1193 0</inkml:trace>
          <inkml:trace contextRef="#ctx0" brushRef="#br0" timeOffset="70271.9427">20551 3466 2361 0,'0'0'104'0,"0"0"23"0,-5 8-102 0,1 4-25 16,4-4 0-16,-5 8 0 0,0 5 52 0,5 3 6 15,-4-4 1-15,4 4 0 0,0 1-15 0,-5-1-4 16,5 0 0-16,0-4 0 0,9-7-32 0,-9-5-8 16,0 4 0-16,5-4 0 15,4 4-126-15,-9-12-27 0,0 0-6 0,0 0-1 0</inkml:trace>
          <inkml:trace contextRef="#ctx0" brushRef="#br0" timeOffset="70384.792">20860 3122 1926 0,'5'-8'42'0,"4"-4"9"0,5-5 1 0,-1 1 3 0,-4 0-44 0,10 4-11 0,-6-4 0 0,1 12-854 15</inkml:trace>
        </inkml:traceGroup>
        <inkml:traceGroup>
          <inkml:annotationXML>
            <emma:emma xmlns:emma="http://www.w3.org/2003/04/emma" version="1.0">
              <emma:interpretation id="{D2CCB356-20FD-4086-9F92-EC4F3A0C2250}" emma:medium="tactile" emma:mode="ink">
                <msink:context xmlns:msink="http://schemas.microsoft.com/ink/2010/main" type="inkWord" rotatedBoundingBox="26355,3748 27757,3703 27775,4256 26372,430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1795.844">24557 3041 1209 0,'0'0'53'0,"-9"-4"12"0,0 0-52 0,-5 4-13 0,1 0 0 0,-1 4 0 15,-4 0 169-15,4 4 31 0,-4 0 7 0,0 8 1 16,-1 0-99-16,1 5-19 0,0 3-4 0,4 8-1 16,-4-3-25-16,0 3-4 0,9 0-2 0,-5 5 0 15,5-5-1-15,5 1 0 0,-1-1 0 0,5-4 0 16,0-3-42-16,5-1-11 0,4-4 0 0,0-4 0 16,0 0 0-16,4-3 0 0,1-1 0 0,0-4 0 15,4-4-12-15,0-4-4 0,-4 0 0 0,4-4-1 16,0-4 27-16,1-4 6 0,-6-5 0 0,5 1 1 0,-9-4-29 15,10-4-7-15,-1-1-1 0,-4-7 0 0,-1 0 20 16,1-5-10-16,0-7 10 0,4-1-8 0,-5 9 8 0,-3-1 0 16,-1 1 0-16,0 0 0 0,-9 7 20 0,4 9 2 15,-8 4 1-15,4 0 0 16,-5 3-40-16,-4 9-8 0,-9 8-2 0,-9 5 0 16,-10 7-124-16,1 8-25 0</inkml:trace>
          <inkml:trace contextRef="#ctx0" brushRef="#br0" timeOffset="72219.2715">25295 3053 1382 0,'18'-20'61'0,"-9"12"13"0,-9-8-59 0,5 3-15 0,4 1 0 0,-5 4 0 16,-4 8 182-16,0 0 34 0,18 4 6 0,-4 4 2 15,0 4-128-15,-1 1-26 0,-4 3-5 0,5 8-1 16,-5 0-64-16,5 5 0 0,-10-1-11 0,1 4 1 16,0-3 31-16,-1-5 7 0,-4 0 0 0,0 1 1 15,0-5 13-15,-4-4 2 0,4-4 1 0,0-12 0 16,-5 12-36-16,5-12-9 0,0 0 0 0,0 0 0 16,-5-4-14-16,1-4-5 0,8-4-1 0,1-4 0 15,0 0 20-15,4-5 0 0,0-3 0 0,0 0 9 16,5 0 6-16,4-1 1 0,-5 5 0 0,6 0 0 15,-1 4-16-15,-4 3 0 0,-1 5 0 0,-4 4 0 0,-9 4 54 0,14 4 8 16,-10 0 2-16,6 4 0 0,-6 1-28 16,1 3-4-16,-1 4-2 0,1-4 0 0,-1 4-11 15,1-4-3-15,-1 9 0 0,1-5 0 0,0 0-16 0,-1-4 0 16,-4 0 0-16,5 4 0 16,-5 1-82-16,0 3-23 0,0-4-5 0,-5 0-1134 15</inkml:trace>
        </inkml:traceGroup>
        <inkml:traceGroup>
          <inkml:annotationXML>
            <emma:emma xmlns:emma="http://www.w3.org/2003/04/emma" version="1.0">
              <emma:interpretation id="{771A05A4-5E15-4B13-8069-51B907329F39}" emma:medium="tactile" emma:mode="ink">
                <msink:context xmlns:msink="http://schemas.microsoft.com/ink/2010/main" type="inkWord" rotatedBoundingBox="28558,3217 32363,3095 32406,4442 28601,4564"/>
              </emma:interpretation>
              <emma:one-of disjunction-type="recognition" id="oneOf10">
                <emma:interpretation id="interp14" emma:lang="" emma:confidence="0">
                  <emma:literal>ab]</emma:literal>
                </emma:interpretation>
                <emma:interpretation id="interp15" emma:lang="" emma:confidence="0">
                  <emma:literal>as b]</emma:literal>
                </emma:interpretation>
                <emma:interpretation id="interp16" emma:lang="" emma:confidence="0">
                  <emma:literal>at b]</emma:literal>
                </emma:interpretation>
                <emma:interpretation id="interp17" emma:lang="" emma:confidence="0">
                  <emma:literal>asb]</emma:literal>
                </emma:interpretation>
                <emma:interpretation id="interp18" emma:lang="" emma:confidence="0">
                  <emma:literal>an b]</emma:literal>
                </emma:interpretation>
              </emma:one-of>
            </emma:emma>
          </inkml:annotationXML>
          <inkml:trace contextRef="#ctx0" brushRef="#br0" timeOffset="74286.9979">28054 3085 1267 0,'0'0'112'0,"0"-8"-89"16,0 0-23-16,4-4 0 0,5 0 56 0,-9 4 6 15,0-4 2-15,0 4 0 0,-4 0 0 0,-5-1 0 16,4-3 0-16,-9 0 0 0,1 0 9 0,4 4 3 16,0 4 0-16,-5 0 0 0,-4-4-21 0,4 4-4 15,0 4-1-15,-4 0 0 0,0 8-38 0,-5 4-12 16,0 4 0-16,-4 0 0 0,4 0 44 0,-4 5 3 15,0 7 0-15,-1 4 0 0,1-3-24 0,-5 3-5 16,5-4-1-16,0 5 0 0,4-1-17 0,5-3 0 16,-5-1 0-16,9-4 0 0,-4-4 0 0,9-3 0 15,4-1 0-15,1-4 0 0,4 0 0 0,0-12 0 16,0 0 0-16,13 4 0 0,1-4 0 0,0-4 0 16,9 0 0-16,-5-8 0 15,9 0-25-15,0-9-9 0,-4-3-2 0,9-4 0 16,-5 0 7-16,5-5 1 0,0-3 0 0,5-1 0 0,-10 9 28 0,5 0 15 15,-5 7-2-15,-4 5 0 0,-5 0 6 0,-4 8 1 0,-5 8 0 16,0 4 0-16,-9-4 8 0,4 8 3 0,-4 4 0 0,0 4 0 16,5 5 2-16,-5-1 1 0,0 8 0 0,0-3 0 15,0-1-3-15,-5 0-1 0,5 4 0 0,-4-3 0 16,-1-5-249 0,1-4-49-16,-1 8-11 0,5-24-1 0</inkml:trace>
          <inkml:trace contextRef="#ctx0" brushRef="#br0" timeOffset="74476.1269">28445 3004 691 0,'14'-4'61'0,"0"0"-49"15,-1 0-12-15,1 0 0 0,0 8 257 0,-10 0 49 16,5 4 10-16,-4 9 1 0,-5 3-193 0,0 8-38 16,-5-3-8-16,-8 7-2 0,-1 4-18 0,-9-3-4 15,-4 3-1-15,-10 1 0 0,1-1-16 0,0-4-3 16,-5 1-1-16,0-1 0 0,4-8-33 0,5 1 0 15,0-5 0-15,1 0 0 16,-1-4-104-16,9 0-27 0,5-7-5 0</inkml:trace>
          <inkml:trace contextRef="#ctx0" brushRef="#br0" timeOffset="74911.7304">29174 2393 2188 0,'0'0'97'0,"0"0"20"0,0 0-93 0,4 8-24 0,1 5 0 0,-1 7 0 15,-4 8 64-15,0 5 9 0,-4 3 2 0,4 4 0 16,-5 9-18-16,1-9-3 0,-1 5-1 0,1 8 0 16,-6-1-29-16,6 5-5 0,-1 8-2 0,-4-5 0 15,5 1 18-15,-5-4 3 0,0-5 1 0,-1 5 0 16,1-13-19-16,0-3-4 0,-4-5-1 0,3-7 0 15,-3-1-6-15,4-8-1 0,0-4 0 0,4-3 0 16,-4-9 1-16,4 0 0 0,5-4 0 0,0 0 0 16,-4-8-9-16,-1-5 10 0,1-3-10 0,8-4 10 15,5-4-10-15,0-5-16 0,1 1 4 0,8-8 1 0,0-1-9 16,5-3-3-16,4-5 0 0,0 5 0 16,5 7-5-16,0 5 0 0,5 4-1 0,4 4 0 15,-14 3 8-15,0 5 1 0,0 12 1 0,-4 0 0 0,-9 12 19 0,-5 1-12 16,0-1 12-16,0 4-10 0,0 4 10 0,-9 4-12 15,-9 1 12-15,0-1-12 0,5 0 28 0,-10-4 6 16,-4 5 1-16,-1-1 0 0,1-8 14 0,-5 0 3 16,1 1 1-16,-6-1 0 15,-3-4-57-15,3 4-12 0,1-8-3 0,-5 0 0 16,-4-4-155-16,4 4-31 0</inkml:trace>
          <inkml:trace contextRef="#ctx0" brushRef="#br0" timeOffset="75250.3857">29825 2632 1958 0,'13'-8'43'0,"6"-4"9"0,-1-4 1 0,5 4 3 0,4-1-45 0,0 1-11 0,5 0 0 0,0 0 0 16,0 4 38-16,0-4 6 0,0 4 0 0,-1 0 1 15,-3 4-21-15,-5 0-4 0,-1 4 0 0,-4 4-1 16,-4 0 36-16,0 4 7 0,-5 4 2 0,0 4 0 16,-4 4-24-16,-5 1-4 0,0 7 0 0,-5 0-1 15,-4 5-5-15,0 3-1 0,0 0 0 0,0 5 0 16,-1 3 15-16,6 1 2 0,-1-1 1 0,1 9 0 0,4 4-24 16,4-1-5-16,5-7-1 0,1 4 0 0,-6-5 21 15,5 1 4-15,-4-5 1 0,-1-3 0 0,1-5-18 0,-5 0-3 16,-5-3-1-16,-4-1 0 0,0-8-21 0,-14 1 0 15,1-9 0-15,-6 8 0 0,-8 1 56 0,-5-9 6 16,-5-4 2-16,-8-4 0 16,-5-4-154-16,-10-4-30 0,-13-4-7 0,0-4-1229 15</inkml:trace>
          <inkml:trace contextRef="#ctx0" brushRef="#br0" timeOffset="73812.9793">27430 2600 1537 0,'14'-12'68'0,"-14"12"14"0,0 0-66 0,0 0-16 0,0 0 0 0,0 0 0 16,0 0 46-16,0 0 6 0,-9 4 0 0,-5 0 1 15,-4 0 9-15,-5 4 2 0,-14-4 0 0,1 4 0 16,-9 0-64-16,4 4-26 0,0-12 2 0,-5 8 0 16,10 0 24-16,-1-4 0 0,5-4 9 0,0 5-9 15,10-5 21-15,-1 0-2 0,9 0-1 0,1 0 0 16,3 0-31-16,10 0-7 0,-9-5 0 0,9 5-1 15,0 0 21-15,0 0 0 0,0 0 0 0,0 0 8 16,0 0-8-16,0 0 0 0,0 0 0 0,-9 13 0 16,5-1 0-16,-1 4 0 0,1 4 0 0,-5 4-11 15,-1 9 11-15,-3-1 12 0,-1 9-2 0,-9 7-1 0,5 1 18 16,-9 7 3-16,9-3 1 0,-5 8 0 0,9-5 5 0,-4-3 2 16,0 0 0-16,0-1 0 0,4-7-25 0,0 3-5 15,1-3 0-15,-1-5-8 0,5-7 46 0,-5 3 2 16,0 1 1-16,5-5 0 0,0-12-21 0,0 0-4 15,5-3 0-15,-6-1-1 0,6 0 7 0,-1-4 2 16,1 0 0-16,4 0 0 0,0 1-2 0,0-5 0 16,4 4 0-16,-4-12 0 0,0 0-30 0,14 4 0 15,4 4-8-15,5-4 8 0,0-4 23 0,0 0 11 16,-1 0 2-16,6-4 1 0,13 0-29 0,0-4-8 16,4 4 0-16,5-4 0 15,-4 0-78-15,-5-1-17 0,4 1-3 0,1-4-667 16,-10 0-134-16</inkml:trace>
        </inkml:traceGroup>
      </inkml:traceGroup>
    </inkml:traceGroup>
    <inkml:traceGroup>
      <inkml:annotationXML>
        <emma:emma xmlns:emma="http://www.w3.org/2003/04/emma" version="1.0">
          <emma:interpretation id="{C13DA04C-17C6-4BC1-9307-E1C8865BB816}" emma:medium="tactile" emma:mode="ink">
            <msink:context xmlns:msink="http://schemas.microsoft.com/ink/2010/main" type="paragraph" rotatedBoundingBox="3803,5566 23796,5218 23832,7300 3840,76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F0DC37-89D3-44B9-9243-D45EA0657312}" emma:medium="tactile" emma:mode="ink">
              <msink:context xmlns:msink="http://schemas.microsoft.com/ink/2010/main" type="line" rotatedBoundingBox="3803,5566 23796,5218 23832,7300 3840,7647"/>
            </emma:interpretation>
          </emma:emma>
        </inkml:annotationXML>
        <inkml:traceGroup>
          <inkml:annotationXML>
            <emma:emma xmlns:emma="http://www.w3.org/2003/04/emma" version="1.0">
              <emma:interpretation id="{E0F2FB59-2AA5-4436-BA6F-E75ACA29D6AF}" emma:medium="tactile" emma:mode="ink">
                <msink:context xmlns:msink="http://schemas.microsoft.com/ink/2010/main" type="inkWord" rotatedBoundingBox="3807,5787 7775,5718 7800,7169 3833,723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7033.0234">3855 5894 2257 0,'14'-24'100'0,"-9"12"20"0,4-1-96 0,4-3-24 16,1 8 0-16,0 0 0 0,4 4 52 0,5 4 4 15,-5 0 2-15,0 8 0 0,0 4-9 0,1 4-1 16,-6 5-1-16,1 3 0 0,-5 4-3 0,-5 5-1 16,-4-5 0-16,0 8 0 0,-4 1-17 0,-1-1-3 0,-4-3-1 0,5-5 0 15,-5 0 0-15,0 1 0 0,4-5 0 0,-4-8 0 16,4-4-22-16,1 4 0 0,4-7 0 0,0-9 0 16,0 0 0-16,0 0 0 0,0 0 0 0,9-13 0 15,0 1 0-15,0-8 0 0,5 0 0 0,-1-5 0 16,1-7 0-16,9 4 0 0,-5-5 0 0,-4 1-8 15,4 4 8-15,5 7 0 0,-5 1 0 0,0 4 0 16,0 4 9-16,-4 4 4 0,0 4 1 0,-1 4 0 16,5 4-6-16,-4 4-8 0,4 0 11 0,1 0-11 15,-6 4 0-15,1-4-9 0,4 4-1 0,0-3 0 16,1 3-166-16,3-4-34 0</inkml:trace>
          <inkml:trace contextRef="#ctx0" brushRef="#br0" timeOffset="76323.7679">1838 5829 864 0,'-9'-36'38'0,"9"20"8"0,-9-1-37 0,5 1-9 15,-5 0 0-15,0 0 0 0,-1 4 240 0,1 0 47 16,5 4 9-16,4 8 1 0,-5 4-172 0,1 8-34 16,-5 0-7-16,-1 16-2 0,6 5-36 0,-1 11-7 15,5 9-2-15,0 3 0 0,5 5-17 0,-1-4-4 16,6 3-1-16,-1-3 0 0,9 0-15 0,-4-9 9 15,4 1-9-15,0-5 8 0,5-7-8 0,-1-5 8 16,-3-4-8-16,3-7 8 0,-8-5-8 0,4-8 10 16,1-8-10-16,-6-4 10 0,1-4 0 0,0-8 0 15,4-5 0-15,-5 1 0 0,1-4-1 0,0 0 0 16,-1-9 0-16,1 5 0 0,-5-8 2 0,5 3 0 0,-5 5 0 16,0 4 0-16,9 3 0 0,-4 9 0 0,0 0 0 15,-1 4 0-15,1 4-11 0,4 4 12 0,-4 4-12 16,-1 4 12-16,1 4-12 0,-5 0-16 0,0 4 4 15,5 1 1-15,0-1 11 0,4 0 16 0,0 0-4 0,-4-4-1 16,-1-4-11-16,5 5 0 0,-4-5 0 0,4-4 0 16,1-4 8-16,-6-4-8 0,5-4 8 0,1 0-8 15,-1-5 9-15,0 1-9 0,-4-4 10 0,4 0-10 16,-4-12 12-16,4 3-4 0,-5-3-8 0,-3 4 12 16,-1-5-3-16,4 5-1 0,-4 4 0 0,1 0 0 0,-6-1-18 15,5 9-4-15,-4 0-1 0,-1 0 0 16,1 8-176-16,-5-4-35 0</inkml:trace>
          <inkml:trace contextRef="#ctx0" brushRef="#br0" timeOffset="76699.1503">3295 5898 1954 0,'0'0'87'0,"0"0"17"0,0 0-83 0,0 0-21 16,0 0 0-16,0 0 0 0,10-8 45 0,-1-4 5 15,0 0 1-15,-5 0 0 0,1-1 4 0,4-3 1 16,-5 0 0-16,1 8 0 0,-5 8-3 0,0 0 0 16,0-12 0-16,0 12 0 0,-5-8-31 0,-8 8-6 15,4 0-2-15,-9 12 0 0,-1 4-14 0,-8 8 11 16,0 5-11-16,-1 3 10 0,-4 4-2 0,5 9-8 0,-5-1 12 16,0 1-4-16,5 0-8 0,4-5-9 0,10-4 9 15,-1 1-13-15,9-5 13 0,-4 1 0 0,9-13 0 0,5 0 0 16,-1-4 0-16,1 0 0 0,9-7 0 15,-1-9 0-15,6-5 0 0,-1-3 10 0,0-8-10 0,9-4 12 16,1 4-12-16,-6-4 0 0,1-5 0 0,0-3-11 16,4 0 11-16,-9-1-10 0,5 1 10 0,-9 4-10 15,0 3 10-15,-5 5 0 0,0 8 0 0,-5 0 0 16,-4 8 21-16,0 0 0 0,0 0 0 0,0 0 0 16,5 12-1-16,-5 0-1 0,-5 5 0 0,5-5 0 15,5 4-19-15,-5 4 10 0,0 0-10 0,4 1 8 16,1-5-140-16,-1 0-28 0</inkml:trace>
          <inkml:trace contextRef="#ctx0" brushRef="#br0" timeOffset="77313.6925">4893 5675 2340 0,'-9'-8'52'0,"9"0"10"0,9-4 2 0,10 4 1 0,-1 0-52 16,9 0-13-16,5 4 0 0,9-4 0 0,0-4 46 0,9 3 6 15,0-3 2-15,5 4 0 0,-5 0-18 0,5 0-4 16,-5-4-1-16,0 4 0 0,-5 0-31 0,1 4 0 15,-5-4 0-15,-5 4 0 16,-4 0-167-16,-5-1-39 0,-4-3-8 0,-5 4-746 0</inkml:trace>
          <inkml:trace contextRef="#ctx0" brushRef="#br0" timeOffset="77411.8306">5308 4987 1825 0,'0'0'80'0,"0"0"18"0,4 9-78 0,1 7-20 0,-5 4 0 0,4 12 0 15,-4 9 117-15,0 3 20 0,-4 17 4 0,4 8 1 16,-5 0-19-16,-4 4-4 0,0 7-1 0,-5 9 0 16,-4-4-38-16,5 0-7 0,-6-8-1 0,6-4-1 15,4-4-49-15,-5-8-10 0,5-5-1 0,-5 1-1 16,5 0-73 0,5-1-14-16,-10-3-3 0,9-21-1 0</inkml:trace>
        </inkml:traceGroup>
        <inkml:traceGroup>
          <inkml:annotationXML>
            <emma:emma xmlns:emma="http://www.w3.org/2003/04/emma" version="1.0">
              <emma:interpretation id="{C42DE164-2E54-4AEB-82D3-87753CC56DE3}" emma:medium="tactile" emma:mode="ink">
                <msink:context xmlns:msink="http://schemas.microsoft.com/ink/2010/main" type="inkWord" rotatedBoundingBox="9426,5622 10970,5595 10999,7268 9455,729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7928.0307">7357 5781 1566 0,'0'0'34'0,"0"0"7"0,0 0 2 0,18-4 1 0,-5-4-35 0,10-1-9 16,0 1 0-16,9-4 0 0,0 0 60 0,4 0 9 16,10-4 3-16,4 4 0 0,4-5 0 0,10-3 0 15,4 0 0-15,1 4 0 0,-1 0-10 0,0 7-2 16,-9-3 0-16,-4 8 0 0,-9 0-50 0,-5 0-10 16,-10 0 0-16,-3 4-682 15,-10 8-134-15</inkml:trace>
          <inkml:trace contextRef="#ctx0" brushRef="#br0" timeOffset="78141.849">8185 4870 2329 0,'0'0'51'0,"0"0"10"0,0 0 3 0,0 20 2 0,-4 9-53 0,4 7-13 0,-5 17 0 0,-4 3 0 16,-5 5 72-16,1 4 11 0,-6 8 2 0,-8 0 1 15,0-1 0-15,-1 5 0 0,-3 4 0 0,-6 8 0 16,1-8-59-16,4 0-12 0,5-4-3 0,-1 0 0 16,5-8-12-16,5-5 0 0,0 9 0 0,0-4 0 31,4 4-172-31,-4-4-36 0</inkml:trace>
          <inkml:trace contextRef="#ctx0" brushRef="#br0" timeOffset="78510.9517">8631 6109 2602 0,'0'0'116'0,"0"0"23"0,-4 12-111 15,4 8-28-15,4 0 0 0,-4 8 0 0,5 1 31 0,4 7 1 16,-4-3 0-16,-1 7 0 0,5-8-32 0,0 5 0 16,-4-9 0-16,4-4 0 0,-4 1 0 0,4-5 0 15,0-4 0-15,4-4 0 0,-4-4 0 0,5-4 0 16,0-4 0-16,-1-4 0 15,1 4-20-15,4-8-9 0,-4-4-3 0,0 0 0 0,-1-12 32 0,1-1 0 16,0 1 0-16,-5 0 0 0,4-8 0 0,-4-1 10 16,-4 5 0-16,-5-9 0 0,0 5 8 0,0-4 2 15,-5-1 0-15,1 5 0 0,-5-1-20 0,0 1 0 16,0 4 8-16,0 7-8 0,-5-3 29 0,0 8 3 16,1 4 0-16,-6 0 0 0,-3 4 0 0,-1 8 0 15,-9 4 0-15,0 8 0 16,0 4-129-16,-4 8-26 0,4 5-5 0</inkml:trace>
        </inkml:traceGroup>
        <inkml:traceGroup>
          <inkml:annotationXML>
            <emma:emma xmlns:emma="http://www.w3.org/2003/04/emma" version="1.0">
              <emma:interpretation id="{12255E63-DDC9-49F0-957E-E1A6275C948A}" emma:medium="tactile" emma:mode="ink">
                <msink:context xmlns:msink="http://schemas.microsoft.com/ink/2010/main" type="inkWord" rotatedBoundingBox="13710,6336 18636,6251 18656,7390 13729,747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0428.4335">15324 5740 2761 0,'0'0'60'0,"0"12"13"0,-9 1 3 0,0 7 2 0,0 4-62 0,-5 4-16 16,-4 5 0-16,0 3 0 0,-1 1 19 0,6-1 1 15,-5 0 0-15,4-3 0 0,0 3-20 0,5 1 0 16,0-9 0-16,4-4 0 0,-4 1 28 0,9-5 3 16,-4-4 0-16,4-4 0 0,0-12-31 0,0 0 8 15,0 0-8-15,13 0 0 0,1-8 0 0,0 0 0 16,4-8 0-16,5-5 0 0,-1-3 0 0,6-8 12 0,-1-1-1 15,-4-3-1-15,4-4-10 0,1-5 0 16,-6 1 0-16,1 3 0 0,-5 1 0 0,-9 7 0 0,-4 5 0 16,-5 8 0-16,-14 3 14 0,5 1 7 0,-9 4 2 0,0 4 0 15,0 8 17-15,-10 4 4 0,1 4 1 0,4 4 0 16,-4 0-28-16,-1 1-5 0,1 3-2 0,4 8 0 16,-4 4-75-1,9-3-15-15,-5-1-4 0,5 0-1276 0</inkml:trace>
          <inkml:trace contextRef="#ctx0" brushRef="#br0" timeOffset="80683.4682">15720 5708 2602 0,'9'-28'116'0,"0"19"23"0,5 1-111 0,0 4-28 15,4-4 0-15,0 0 0 0,5 4 31 0,-5 0 1 16,5 0 0-16,-5 4 0 0,5 8-16 0,0-4-4 15,-1 4 0-15,6 12 0 0,-1 1 39 0,5 7 7 16,9 4 2-16,-9-7 0 16,-1 3-27-16,6 4-5 0,-5 1 0 0,4 3-1 0,1 1 7 0,-6-1 2 15,-3-4 0-15,8 13 0 0,-8-9-24 0,-10 1-4 16,0-5 0-16,-4-4-8 16,-5-7-56-16,-5-5-17 0,-4 0-4 0,-4-4-1 15,-1-4-194-15,5-8-40 0,-18 0-7 0,18 0-670 0</inkml:trace>
          <inkml:trace contextRef="#ctx0" brushRef="#br0" timeOffset="80869.075">16553 5607 2718 0,'0'0'60'0,"-4"12"12"0,-5 8 2 0,-1 4 2 16,-8 9-60-16,-4-1-16 0,-1 9 0 0,-5-1 0 16,-3 0 60-16,-1 1 8 0,-5-5 3 0,-4 5 0 15,0-5-36-15,5 1-7 0,-5-9-2 0,4 8 0 16,1-7-26-16,4 3 0 0,-4-4 0 0,4 5 0 15,5-9-100-15,4 0-23 0,-4 1-4 0,4-5-1106 16</inkml:trace>
          <inkml:trace contextRef="#ctx0" brushRef="#br0" timeOffset="79082.3615">12360 5781 806 0,'0'0'72'0,"-4"-12"-58"0,4 3-14 0,-5-3 0 16,0 4 172-16,1 0 31 0,-5-4 6 0,-5 4 2 15,0 0-111-15,-4 0-23 0,0 0-4 0,-5 4-1 16,5 4-6-16,-9 0-2 0,-5 4 0 0,0 0 0 16,5 4-6-16,-5 4-2 0,-9 8 0 0,0 8 0 15,0 5-28-15,0 7-7 0,0 5-1 0,0 7 0 16,5 1 16-16,4 4 2 0,4-1 1 0,1 5 0 16,4 0-18-16,5-1-3 0,4-3-1 0,10 0 0 15,-5-9-17-15,9-7 0 0,0-9 0 0,9-3 0 16,0-5 0-16,0-8 0 0,0-8 0 0,5-12-12 15,-1-4 12-15,10-8-12 0,-5-13 12 0,5-3-12 16,5 0 12-16,-1-13-12 0,0 1 12 0,0-13-12 0,1 4 12 16,-1-7 0-16,0 3 0 0,-4-4 10 0,5 5-10 0,-6 3 0 15,1 4 0-15,-5 13 0 0,0 8 8 16,-8 7-8-16,-1 9 12 0,-9 12-4 0,0 0 8 0,4 12 2 16,-4 5 0-16,0 7 0 0,-4 8-8 0,-1 5-2 15,1 3 0-15,4 1 0 0,-5 7-8 0,5-3 0 16,-5 7 0-16,5 1-772 15,5-4-152-15</inkml:trace>
          <inkml:trace contextRef="#ctx0" brushRef="#br0" timeOffset="79469.4088">12943 5700 1440 0,'0'0'64'0,"0"0"12"0,0 0-60 0,0 12-16 0,0 8 0 0,0 8 0 15,0 9 261-15,0 7 50 0,-5 9 9 0,-4 4 3 16,0-1-223-16,0 5-45 0,0-4-9 0,-5-1-2 16,1 5-25-16,3-4-6 0,-3-9-1 0,4 1 0 15,-5-5 23-15,0-3 4 0,1-1 1 0,-1-3 0 16,0-9-32-16,1-8-8 0,-1 1 0 0,5-5 0 16,0-8 0-16,0 0 11 0,-5 0-11 0,0-12 12 15,5 0-12-15,0-12 0 0,0 0 0 0,0-13 8 16,4-3-8-16,1-5 0 0,4-7 0 0,9-9 0 15,0-7 0-15,9-5 0 0,14 0 0 0,9-12 0 16,5 0-35-16,4-4-2 16,4 0-1-16,6 0 0 0,-6 13 11 0,1 7 3 0,-5 12 0 0,-5 13 0 0,-8 4 0 15,-5 15 0-15,-5 9 0 0,-9 4 0 0,-4 8 32 16,-5 8 6-16,-4 5 2 0,-10 11 0 0,-4 4-16 0,-5 9 0 16,-4-1 0-16,-5 9 0 0,-13 3 0 0,4 1 0 15,-4-4 0-15,-10 3 0 16,5-7-24-16,-4-1-8 0,-1 1-2 0,1-9 0 15,8-7-144-15,1-1-29 0,8-12-5 0,15-8-2 0</inkml:trace>
          <inkml:trace contextRef="#ctx0" brushRef="#br0" timeOffset="79910.8644">13662 5651 2487 0,'0'0'110'0,"9"8"23"0,-4 13-106 0,4 7-27 0,0 8 0 0,0 9 0 15,-4 3 31-15,-1 5 1 0,-4 4 0 0,-4 3 0 16,-1-7 15-16,-4 4 3 0,0-1 1 0,-9 5 0 16,0-4 0-16,-5-1 0 0,5-3 0 0,-5-1 0 15,-5-3-27-15,6-8-6 0,-6-5-1 0,6 0 0 16,8-7-8-16,5-13-1 0,-5 0-8 0,5-4 12 16,0 0-12-16,0-4 9 0,9-8-9 0,-9-4 8 15,0-8-8-15,4-4 8 0,5-4-8 0,5-8 8 16,-1-13-8-16,1-3 0 0,4-5 0 0,9-8-11 15,5-3 2-15,0-5 0 0,9 0 0 0,4-12 0 16,0 0-8-16,1 0-2 0,4 1 0 0,4-1 0 16,-8 8 11-16,4 8 8 0,0 9-12 0,-5 11 12 15,-4 9-23-15,-5 11 3 0,-4 5 0 0,-5 12 0 0,-4 8 20 16,-10 8 0-16,1 13 0 0,-14 11 0 0,-5 9 11 16,-9 3 6-16,1 5 2 0,-6-1 0 0,1 5-19 0,-5-4 0 15,0-5 0-15,-4 5 0 0,-1-1 0 0,1-7 0 16,0-1 0-16,-5-3 0 15,9-9-176-15,4 1-35 0,-17 15-7 0,27-36-2 0</inkml:trace>
          <inkml:trace contextRef="#ctx0" brushRef="#br0" timeOffset="80193.3991">14454 5631 2559 0,'0'0'56'0,"0"0"12"0,0 0 3 0,0 0 1 0,9 12-58 0,1 4-14 0,-6 9 0 0,5 3 0 15,-4 8 38-15,-5 5 5 0,4 3 1 0,-4 1 0 16,-4-5-10-16,-1 5-2 0,1-1 0 0,-5-3 0 16,-1-1 9-16,1-3 2 0,-4-5 0 0,4 4 0 15,0-7-29-15,-1-5-6 0,6-4 0 0,-1-3-8 16,1-5 12-16,4 0-12 0,-5-4 12 0,5-8-12 16,0 0 36-16,5-8 1 0,4-4 0 0,-5-5 0 15,10 1-19-15,-5-4-4 0,5-4-1 0,4-5 0 0,0-3-2 0,0 4-1 16,5-13 0-16,0 5 0 15,0-1-10-15,4 1 0 0,-4-4 0 0,0 3 0 16,-1 5-89-16,1-1-14 0,4 1-2 16,-8 12-1-16</inkml:trace>
        </inkml:traceGroup>
        <inkml:traceGroup>
          <inkml:annotationXML>
            <emma:emma xmlns:emma="http://www.w3.org/2003/04/emma" version="1.0">
              <emma:interpretation id="{0AFDA7C5-FCBF-4A52-8211-2044D4A2B79A}" emma:medium="tactile" emma:mode="ink">
                <msink:context xmlns:msink="http://schemas.microsoft.com/ink/2010/main" type="inkWord" rotatedBoundingBox="19052,5301 23796,5218 23825,6933 19081,7016"/>
              </emma:interpretation>
              <emma:one-of disjunction-type="recognition" id="oneOf14">
                <emma:interpretation id="interp22" emma:lang="" emma:confidence="1">
                  <emma:literal>te</emma:literal>
                </emma:interpretation>
                <emma:interpretation id="interp23" emma:lang="" emma:confidence="0">
                  <emma:literal>Fe</emma:literal>
                </emma:interpretation>
                <emma:interpretation id="interp24" emma:lang="" emma:confidence="0">
                  <emma:literal>he</emma:literal>
                </emma:interpretation>
                <emma:interpretation id="interp25" emma:lang="" emma:confidence="0">
                  <emma:literal>to</emma:literal>
                </emma:interpretation>
                <emma:interpretation id="interp26" emma:lang="" emma:confidence="0">
                  <emma:literal>Te</emma:literal>
                </emma:interpretation>
              </emma:one-of>
            </emma:emma>
          </inkml:annotationXML>
          <inkml:trace contextRef="#ctx0" brushRef="#br0" timeOffset="82629.4547">19931 5214 2016 0,'19'-12'179'0,"-6"12"-143"15,1 0-36-15,13-4 0 0,-4 4 114 0,13 0 16 16,10 4 3-16,9-4 1 0,-1-4-43 0,5-4-9 15,5 4-2-15,9 0 0 0,0 0-48 0,0 0-9 16,-5-4-3-16,0 4 0 0,-4-5-20 0,-9 5 0 16,-5 0 0-16,-9-4-848 15,-9 0-166-15</inkml:trace>
          <inkml:trace contextRef="#ctx0" brushRef="#br0" timeOffset="82881.9029">20715 4498 2415 0,'0'0'53'0,"0"8"11"0,0 8 3 0,0 4 1 0,0 9-55 0,0 7-13 0,0 1 0 0,0 11 0 15,0 5 96-15,0 3 17 0,0 5 3 0,0 4 1 16,0 0-31-16,0 3-6 0,-5 1-2 0,0 4 0 16,1-8-34-16,-5-1-8 0,-5 5 0 0,-4 0-1 15,-5 0-35-15,-4-8 0 0,-5-1 0 0,5 1 0 16,-5-8-186-16,0-9-31 0,-27 33-7 15,9-41-986-15</inkml:trace>
          <inkml:trace contextRef="#ctx0" brushRef="#br0" timeOffset="83148.8207">20874 5777 1497 0,'45'-4'66'0,"-26"4"14"0,-1 0-64 0,9-4-16 15,10 4 0-15,4 0 0 0,0 0 136 0,-1 0 23 16,1 0 5-16,0 0 0 15,0-4-134-15,5-1-30 0,-5 1 0 0,0-4 0 0,-5-12 21 0,-4 4 8 16,-4-4 2-16,-6-1 0 0,-8 1-31 0,-5-4 0 16,0 0 0-16,0-1 0 0,-4-3 46 0,-5 8 3 15,0-4 1-15,0 3 0 0,0 1 12 0,-5 4 2 16,1 0 1-16,4 4 0 0,-5 3 3 0,1 1 0 16,-6 4 0-16,10 4 0 15,0 0-14-15,-9 4-2 0,-4 8-1 0,4 1 0 0,-5 7-9 0,5 8-2 0,-5 1 0 0,5 3 0 16,0 0-1-16,0 9-1 0,0-5 0 0,4 1 0 15,-4-1-16-15,5 4-3 0,4-3-1 0,4 3 0 16,1-7-18-16,4 3 10 0,0-3-10 0,5-5 8 16,4-4-54-1,0 0-11-15,9-3-3 0,5-5 0 0,9 0-120 0,5-8-24 16,4-4-4-16,9 0-2 0</inkml:trace>
          <inkml:trace contextRef="#ctx0" brushRef="#br0" timeOffset="81049.7005">16995 5724 2844 0,'23'16'63'0,"-19"-4"13"0,-8 1 2 0,-1 7 1 0,1 4-63 0,8 8-16 16,-4-3 0-16,0 7 0 0,-14-3 54 0,10 7 8 16,13-8 2-16,-9 5 0 0,-5-5-41 0,1-3-8 15,4-1-2-15,0 0 0 0,4-4-13 0,-4-3 0 16,0-1 0-16,0 0 0 16,5-4-235-16,0-4-40 0,-5-12-8 0,0 0-1 0</inkml:trace>
          <inkml:trace contextRef="#ctx0" brushRef="#br0" timeOffset="81147.9822">17259 5307 2458 0,'-9'-28'109'0,"9"20"23"0,9 0-106 0,-5-4-26 0,1 3 0 0,-5 9-724 16,0 0-149-16</inkml:trace>
          <inkml:trace contextRef="#ctx0" brushRef="#br0" timeOffset="81703.5601">17396 5769 1958 0,'4'-29'87'0,"5"17"17"0,5 12-83 0,4-4-21 16,-9 0 0-16,5 0 0 0,4 4-12 0,-4 4-8 15,-1 4 0-15,1 4-1 0,0-4 65 0,-1 4 12 16,1 5 4-16,-5 7 0 0,-4 8 35 0,4 5 7 15,0-1 2-15,-5 9 0 0,-4-5-24 0,-9-3-4 16,9-5 0-16,-4 4-1 0,4-7-15 0,-5-1-4 0,-4 0 0 0,5-7 0 16,8-5-28-16,-4-4-7 15,-4-4-1-15,4-8 0 0,0 0-7 0,0 0-1 0,0 0-1 0,0 0 0 16,0-8 0-16,4-4 0 0,10-8 0 0,-5-5 0 16,0 1-11-16,0-8 0 15,9-9 0-15,5-3 8 0,4-9-8 0,5 4 0 16,-4 5 0-16,8-1 0 0,0 5 0 0,1 8 0 15,-10-1 0-15,0 9 0 0,1 4 0 0,-1 8 12 0,-4 3 0 0,0 1 0 16,-5 8-12-16,5 8 12 0,-1 1-12 0,-8 11 12 16,0 12-20-16,-5 1-4 0,4 3-1 0,-3 0 0 15,-6 5 25-15,1-1 6 0,-1-3 1 0,1 3 0 16,-5-7-19-16,4-5 0 0,-8 0 0 0,4-3 0 16,4-5 0-16,-4-8 0 0,0 0 0 0,0-12 0 15,0 0 10-15,0 0-10 0,0 0 8 0,0 0-8 16,0 0 0-16,-4-8 8 0,4-8-8 0,0-4 0 15,0-1 0-15,4-3 8 0,10-8-8 0,4-1 0 16,-4 1 0-16,4-5 0 0,5 1 0 0,4 4 0 16,5 3 34-16,-9 5 2 0,-5 4 0 0,5 0 0 15,4 7-36-15,-9 5-14 0,-4 8 1 0,0 8 0 16,4-4 13-16,-9 9 0 0,5 3 9 0,-1 4-9 16,-4 0 0-16,0 9 0 0,1-1 0 0,-1 0 0 15,-5-3-39-15,5 3-13 0,-4-4-4 0,4 0 0 16,0-3-150-16,-4-1-30 0,4 12-7 0,9-11-1 0</inkml:trace>
          <inkml:trace contextRef="#ctx0" brushRef="#br0" timeOffset="82014.9469">19362 5805 1555 0,'32'-16'68'0,"-32"16"16"0,5-8-68 0,-5 8-16 15,0 0 0-15,0 0 0 0,4-12 264 0,-4-1 48 0,0-3 11 16,-4 12 1-16,-5 0-220 0,-5 0-44 15,0 4-8-15,-4 0-3 0,0 4-49 0,-5 4 0 16,-4 0 0-16,-5 4-9 0,5 9 17 0,-1-1 4 16,6 0 1-16,-6 4 0 0,1 1-13 0,9-1 8 0,4 0-8 0,10-8 0 15,-6 1 0-15,6-9 8 0,4-8-8 0,0 0 0 16,-5 12 0-16,5-12 0 0,0 0 0 0,9 4 0 16,1-8-16-16,3 0 1 0,1-4 0 0,-1-4 0 15,6-5 15-15,-1 1 0 0,-4 0 0 0,-1 0 0 16,-4 4 0-16,5 4 0 0,-5 0 0 0,-9 8 0 15,0 0 37-15,0 0 11 0,9-9 1 0,-9 9 1 16,0 0-26-16,9 4-6 0,-9-4-1 0,9 9 0 16,1 3-17-16,-6 0-14 0,5 4 2 0,-4-4 1 15,4-4-222-15,0 4-45 16</inkml:trace>
        </inkml:traceGroup>
      </inkml:traceGroup>
    </inkml:traceGroup>
    <inkml:traceGroup>
      <inkml:annotationXML>
        <emma:emma xmlns:emma="http://www.w3.org/2003/04/emma" version="1.0">
          <emma:interpretation id="{172E4DFB-E02D-44A1-B23F-23F9A2616634}" emma:medium="tactile" emma:mode="ink">
            <msink:context xmlns:msink="http://schemas.microsoft.com/ink/2010/main" type="paragraph" rotatedBoundingBox="5861,8732 24783,7741 24982,11547 6060,125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D8501F-3CEC-444A-9376-E6CBB4513961}" emma:medium="tactile" emma:mode="ink">
              <msink:context xmlns:msink="http://schemas.microsoft.com/ink/2010/main" type="line" rotatedBoundingBox="5861,8732 24783,7741 24982,11547 6060,12539"/>
            </emma:interpretation>
          </emma:emma>
        </inkml:annotationXML>
        <inkml:traceGroup>
          <inkml:annotationXML>
            <emma:emma xmlns:emma="http://www.w3.org/2003/04/emma" version="1.0">
              <emma:interpretation id="{B7E8F3A7-8816-47DA-B3C8-3F2DA28A12B8}" emma:medium="tactile" emma:mode="ink">
                <msink:context xmlns:msink="http://schemas.microsoft.com/ink/2010/main" type="inkWord" rotatedBoundingBox="5894,9364 11572,9066 11691,11347 6013,11644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5286.316">7115 8703 1645 0,'18'-21'72'0,"-8"9"16"0,-6 0-70 0,5 0-18 0,0 4 0 0,0 0 0 15,-4 0 55-15,-5 8 7 0,0 0 2 0,0 0 0 16,0 0 17-16,-9 12 4 0,-5 0 1 0,1 12 0 0,-10 9 4 0,-5 11 1 15,-3 13 0-15,-6 12 0 16,1 7-13-16,-5 9-2 0,0 4-1 0,-5 13 0 16,1-5-11-16,-1 0-1 0,1 0-1 0,4 4 0 0,4-12-6 0,10 0 0 15,4-8-1-15,5 0 0 0,9-12-35 0,9-4-8 16,0-1 0-16,14-7-1 0,-1-8-11 0,5-1-14 16,5-7 3-16,0-1 1 15,4-11-142-15,5-5-28 0,0-8-5 0,0-12-1054 16</inkml:trace>
          <inkml:trace contextRef="#ctx0" brushRef="#br0" timeOffset="85540.1282">7807 9496 864 0,'37'-33'38'0,"-15"21"8"0,1-8-37 0,9-4-9 16,0-5 0-16,4 1 0 0,1-4 163 0,-5-5 30 0,0 1 7 0,-1-5 0 15,-3 1-62-15,-10-1-13 0,0 1-2 0,-9-5-1 16,0 1-25-16,0 4-5 0,-9-5 0 0,5-4-1 16,-5 1-55-16,0 3-12 0,-5 1-1 0,1 3-1 15,4 1-10-15,-9 8-3 0,0-5 0 0,4 9 0 16,-4 8 1-16,0-1 0 0,4 1 0 0,-8 8 0 16,4 4 1-16,0 0 0 0,4 8 0 0,-4 4 0 15,-5 8 10-15,10 4 3 0,-5 8 0 0,-5 17 0 16,9 3 7-16,-4 9 1 0,0 4 1 0,0 11 0 15,-5 5-7-15,10 4-2 0,-5 0 0 0,4 12 0 16,1-8 28-16,4 4 6 0,-5 0 1 0,5-4 0 16,5 0-23-16,-5-4-4 0,0 0 0 0,0-4-1 15,0-5-19-15,-5 1-3 0,0-4-1 0,-8 4 0 16,-1-13-60-16,-4-3-12 0,0-4-2 0,0-9-838 16,-5-8-167-16</inkml:trace>
          <inkml:trace contextRef="#ctx0" brushRef="#br0" timeOffset="85688.207">7448 9864 2340 0,'0'0'52'0,"9"-4"10"0,0 0 2 0,9-4 1 0,5 0-52 0,13 4-13 16,14-4 0-16,14-4 0 0,4-5 40 0,14 1 6 16,0-4 1-16,5-8 0 0,-5 3-30 0,-5 1-5 15,5-4-2-15,-5 3 0 16,-4 5-72-16,-4 0-14 0,-6 0-4 0</inkml:trace>
          <inkml:trace contextRef="#ctx0" brushRef="#br0" timeOffset="85938.3638">9232 8342 2804 0,'9'21'62'0,"1"-1"13"0,-1 8 2 0,9 9 1 0,9 11-62 0,0 9-16 0,5 8 0 0,-4 7 0 16,-1-3 60-16,-4 4 8 0,-1 4 3 0,1 4 0 16,-9-8-7-16,0 4 0 0,-1 0-1 0,-8-1 0 15,4 1-19-15,-9 0-3 0,-5-4-1 0,-4 8 0 0,-4-12-30 0,-6 4-10 16,-3 0 0-16,-10 3 0 0,-5-11 0 0,1 0 0 16,-5 0 0-16,-9-1-12 15,0-7-114-15,-5-4-22 0,5-5-5 0,-5-3-1211 16</inkml:trace>
          <inkml:trace contextRef="#ctx0" brushRef="#br0" timeOffset="84313.055">3837 9152 1825 0,'0'0'80'0,"0"0"18"0,0 0-78 0,0 0-20 0,5-4 0 0,8 4 0 16,-3-4 48-16,8 4 7 0,0-4 1 0,5 0 0 15,4-4 16-15,14-5 3 0,0 1 1 0,14-4 0 16,8-8-5-16,15 4-1 0,13-5 0 0,9 1 0 16,0-8-22-16,9 3-5 0,1 1-1 0,13 0 0 15,4-1-15-15,-13 5-3 0,-9 4-1 0,-1-5 0 16,-4 5-23-16,-13 4-10 0,-5 4 1 0,-9 0 0 16,-9 0-87-16,-5 4-18 0,-5 8-3 0,-8 4-628 15,-5 0-126-15</inkml:trace>
          <inkml:trace contextRef="#ctx0" brushRef="#br0" timeOffset="84012.518">4916 8986 1152 0,'-9'-4'102'0,"5"-4"-82"0,4-4-20 0,-5-1 0 16,0-3 145-16,5 4 25 0,-4 4 5 0,8-4 1 16,-4 4-45-16,0 0-9 0,-4 0-2 0,4 8 0 15,4-8-26-15,-4 8-6 0,0 0 0 0,0 0-1 16,10 20-34-16,-1 4-6 0,0 17-2 0,-5 3 0 16,1 13-11-16,4 11-2 0,0 5-1 0,-4 12 0 15,-5 4 6-15,0 4 2 0,4 5 0 0,-4 3 0 16,-4-4-14-16,-1 0-2 0,-4-4-1 0,0-4 0 15,4-12-8-15,1 0-2 0,-5 0 0 0,4-8 0 16,1-13-12-16,-1-3 0 0,0-9 0 0,-4-7 0 16,9-9-48-16,-4-4-15 0,-1-11-3 15,1-9-1-15,-5-4-127 0,-1-9-26 0,10-3-4 0</inkml:trace>
          <inkml:trace contextRef="#ctx0" brushRef="#br0" timeOffset="84758.2845">4188 10872 288 0,'0'0'12'0,"0"0"4"0,0 0-16 0,0 0 0 0,0 0 0 0,0 0 0 16,0 0 155-16,0 0 28 0,0 0 5 0,9-4 2 15,0-4-81-15,0 0-16 0,5 3-3 0,-1 5-1 16,6-8 9-16,-6 8 2 0,5 0 0 0,1 0 0 16,3 0 1-16,-3 4 1 0,-1 0 0 0,9 1 0 15,1-1-19-15,3 0-4 0,1-4-1 0,0 4 0 16,5 0-6-16,-1-4 0 0,0 0-1 0,5 0 0 15,0-4-34-15,0 0-6 0,0-4-2 0,9-1 0 16,0-3-12-16,10 0-2 0,-6-4-1 0,10-4 0 16,4 0-122-16,-4-5-24 0,0-3-4 0,13-4-584 15,-9 3-117-15</inkml:trace>
        </inkml:traceGroup>
        <inkml:traceGroup>
          <inkml:annotationXML>
            <emma:emma xmlns:emma="http://www.w3.org/2003/04/emma" version="1.0">
              <emma:interpretation id="{685F94B0-497F-4983-9597-401331822FA8}" emma:medium="tactile" emma:mode="ink">
                <msink:context xmlns:msink="http://schemas.microsoft.com/ink/2010/main" type="inkWord" rotatedBoundingBox="12669,10040 13645,9988 13668,10442 12692,10493"/>
              </emma:interpretation>
            </emma:emma>
          </inkml:annotationXML>
          <inkml:trace contextRef="#ctx0" brushRef="#br0" timeOffset="86250.8048">10584 9302 2246 0,'0'0'49'0,"0"0"11"0,0 0 1 0,0 0 3 0,0 0-52 0,10 12-12 0,-1-4 0 0,4 0 0 16,6 0 72-16,-1 0 11 0,5 0 2 0,4 0 1 15,14-4-17-15,0 0-3 0,9-4-1 0,5 0 0 16,4 0-42-16,9-4-9 0,0-4-2 0,-4 4 0 15,-9 0 0-15,-1 0 0 0,1-4 0 0,4 4 0 16,-13-4-44-16,-1 4-10 16,-8-4-2-16,-10 4 0 0,-4 4-118 0,-10-4-24 15,-13 4-5-15,0 0-825 0</inkml:trace>
          <inkml:trace contextRef="#ctx0" brushRef="#br0" timeOffset="86458.1597">10630 9706 1612 0,'0'0'144'0,"0"0"-116"15,5 4-28-15,-1 0 0 0,5 4 156 0,5-8 24 16,4 4 6-16,5 1 1 0,0-5-89 0,4 0-18 16,0-5-3-16,5 1-1 0,5 4-27 0,-1-4-5 15,0 4-2-15,10 0 0 0,-1-4-42 0,6 0-14 16,3 4 0-16,1 0 0 15,-5 4-123-15,5 0-25 0,-10-4-5 0</inkml:trace>
        </inkml:traceGroup>
        <inkml:traceGroup>
          <inkml:annotationXML>
            <emma:emma xmlns:emma="http://www.w3.org/2003/04/emma" version="1.0">
              <emma:interpretation id="{BEB9D115-D2C7-4F84-93EE-AD785A033A8C}" emma:medium="tactile" emma:mode="ink">
                <msink:context xmlns:msink="http://schemas.microsoft.com/ink/2010/main" type="inkWord" rotatedBoundingBox="14705,8269 21048,7936 21248,11743 14905,12075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9504.2262">15338 9520 2354 0,'9'-12'104'0,"0"4"22"0,-5 0-101 0,10-4-25 15,9 4 0-15,0-5 0 0,4 5 33 0,0 0 2 16,14 4 0-16,0-4 0 0,5 0-20 0,-1-4-4 16,1 4-1-16,-1 4 0 15,1-4-30-15,-1 4-5 0,1-1-2 0</inkml:trace>
          <inkml:trace contextRef="#ctx0" brushRef="#br0" timeOffset="89338.9705">15925 8695 1728 0,'0'0'76'0,"0"0"16"0,0 0-73 0,0 0-19 15,0 0 0-15,5 12 0 0,4 0 126 0,0 0 22 16,0-4 4-16,0 0 0 0,5-4-70 0,-1 0-14 16,1-4-4-16,0-4 0 0,4-4-16 0,-5 0-4 15,6-4-1-15,-1 0 0 0,0 0-24 0,-4-5-5 16,-5-3-1-16,4 0 0 0,-8 0-2 0,0 3-1 16,-5-7 0-16,0 4 0 0,0-4-10 0,-5-5 0 15,-4 5 0-15,-5-8 0 0,1 3 0 0,-6 1 0 0,1 0 0 16,0 3 0-16,0 5 0 0,-5 8 0 0,5-4 0 15,0 8 0-15,-1-4 8 0,1 8-8 0,0 4 0 0,0 4 8 16,0 12-8-16,-1 4 0 0,6 12 0 0,-1 9-11 16,0 3 11-16,1 17 0 0,4 8 0 0,-1 12 8 15,1-4 10-15,5 4 2 0,-1 0 1 0,5 4 0 16,0-4 15-16,0-9 2 0,0 1 1 0,5 0 0 16,-5-12-24-16,-5-5-5 0,5-3-1 0,0 0 0 15,-4-9-9-15,-1-3 10 0,-4-5-10 0,-5 0 10 16,5-3-18-16,-4-1-4 0,-1-3-1 0,0-1-875 15,-4-4-176-15</inkml:trace>
          <inkml:trace contextRef="#ctx0" brushRef="#br0" timeOffset="89744.2533">17177 8334 518 0,'0'0'46'0,"-9"8"-37"0,-9 1-9 0,-5-1 0 0,-9 8 414 0,0 0 81 0,14 8 16 0,-5 5 3 16,-13 7-369-16,4 9-73 0,5 7-16 0,-5 5-2 15,4 4 6-15,1-9 2 0,0 9 0 0,-1 0 0 16,10-1-15-16,5 1-3 0,-6-4-1 0,10 3 0 15,5-3-27-15,4-4-4 0,4-1-2 0,1-3 0 16,4-9-66-16,0-3-12 0,9-5-4 16,-4-4-767-16,0-7-153 0</inkml:trace>
          <inkml:trace contextRef="#ctx0" brushRef="#br0" timeOffset="89989.407">17259 8893 2127 0,'18'-49'94'0,"-4"29"20"0,4-12-91 0,0 3-23 16,0-7 0-16,5 4 0 0,9-5 84 0,-5 9 13 15,-4 8 3-15,0 3 0 0,0 5-21 0,-5 4-4 16,0 4-1-16,-4 12 0 0,-1 8-17 0,6 5-3 16,3 7-1-16,-3 12 0 0,-6 1-27 0,5 7-6 15,10 9 0-15,-5 0-1 0,4 3-5 0,-4 1-1 16,-1 0 0-16,6 4 0 0,4-5-13 0,-5-7 0 15,-4-5 0-15,-5 1 0 0,9-13-16 0,-9-3-4 0,1-9 0 16,-6-4 0 0,1-3-196-16,4-5-40 0</inkml:trace>
          <inkml:trace contextRef="#ctx0" brushRef="#br0" timeOffset="86969.802">14186 7667 1670 0,'4'-29'148'0,"1"17"-118"15,-5-4-30-15,-5 0 0 0,5 0 51 0,-9 3 4 16,5 5 1-16,-10 0 0 0,0 8 40 0,-8 4 9 16,-6 0 2-16,-8 8 0 0,-5 5-35 0,-5 7-6 15,-4 12-2-15,-9 5 0 0,-5 7 10 0,-4 17 2 16,-5 12 0-16,-4 16 0 0,4 0-24 0,9 4-5 15,10 4-1-15,4 9 0 0,13-5-3 0,5 0-1 16,9 0 0-16,10 5 0 0,4-9-21 0,4-4-4 0,10 0-1 0,-1 0 0 16,10-16-16-16,0-4 10 0,4-4-10 0,5 0 8 15,4-8-8-15,-4-1 0 0,-1-3 9 0,-3 0-9 16,3-1 8-16,-13-11-8 0,1 0 10 0,-6-1-10 16,-4 5 14-16,-4-5-3 0,-10 1-1 0,-4 3 0 15,-5-3-2-15,-18 16-8 0,-9-5 12 0,-9 5-4 16,-5-12-53-1,-9 3-11-15,-4-11-3 0,-10-1 0 16,14-11-143-16,1-5-29 0</inkml:trace>
          <inkml:trace contextRef="#ctx0" brushRef="#br0" timeOffset="87802.0427">14108 10678 1440 0,'0'0'64'0,"0"0"12"15,-4-9-60-15,8 5-16 0,1-4 0 0,-5 0 0 0,0 8 146 0,0-8 26 16,-5 0 6-16,1 0 1 0,-1 0-83 0,-4 0-16 16,0 0-3-16,-5 0-1 0,1 3-21 0,-1 1-5 15,-4 4-1-15,0 4 0 0,-5-4-19 0,5 13-4 16,-10-5-1-16,1 8 0 0,-5 4 7 0,0 4 2 15,0 5 0-15,-9 3 0 0,0 5-18 0,-4 3-3 16,-5 0-1-16,4 9 0 0,1-4-12 0,8 3 9 16,1-3-9-16,4 3 8 0,0-7-8 0,9-5 0 15,1 1 0-15,13-9 0 0,0-4 0 0,4 0 0 16,0-7-9-16,5-5 9 0,0-12-11 0,10 8 2 0,3-8 0 0,1 0 0 31,4-4-23-31,-4-4-4 0,4-4 0 0,5-5-1 0,4-3 5 16,0-8 2-16,5-5 0 0,5 1 0 0,-6-4 18 0,6-1 3 0,-5 5 1 0,4-1 0 15,-4 1-12-15,-5 8-3 0,-8 8 0 0,-1 3 0 16,-5 9 39-16,-13 4 8 0,10 4 2 0,-1 9 0 16,-5-1 34-16,-4 4 8 0,5 4 0 0,-5 4 1 15,0 1-26-15,0 3-6 0,0 0-1 0,0-3 0 16,0 3-12-16,0-4-4 0,4-3 0 0,5-9 0 16,-4 0-183-16,4-4-37 0</inkml:trace>
          <inkml:trace contextRef="#ctx0" brushRef="#br0" timeOffset="88642.5279">14769 7517 1382 0,'0'0'123'16,"0"-8"-99"-16,9-4-24 0,-5-1 0 0,5 1 108 0,-4 0 16 16,-1 4 3-16,1 0 1 0,0 0-46 0,-1 0-9 15,1-4-1-15,-5 12-1 0,0 0-16 0,0 0-3 16,0 0-1-16,4 12 0 0,-4 0 4 0,0 8 1 15,0 4 0-15,5 17 0 0,-10-1-30 0,1 13-6 16,4 4 0-16,-5 7-1 0,-4 5 19 0,0 4 4 16,0-4 1-16,0 0 0 0,4-5-25 0,1-3-5 15,-10-4-1-15,9-1 0 0,1 1 3 0,-1-8 0 0,-4-9 0 16,5 1 0-16,-1-13-6 0,0 0-1 0,-4-3 0 0,5-9 0 16,-1-8 2-16,5-8 0 0,0 0 0 0,0 0 0 15,0 0-2-15,0 0 0 0,0-12 0 0,5-5 0 16,-5-3-8-16,4 0 0 0,5-8 0 15,5-1 0-15,-5-7-9 0,9 4-4 0,1-9-1 0,8 5 0 16,5-1-3-16,4 1-1 0,5-1 0 0,0 5 0 16,0 0 0-16,0 3 0 0,-4 5 0 0,-1 0 0 15,-4 8-14 1,-5-1-2-16,-4 9-1 0,-5 8 0 0,0-4 25 0,-9 8 10 0,1 4-8 0,-1 5 8 16,-5 7 0-16,-4 0 16 0,-4 8-3 0,-1 1 0 15,1 3 17-15,-6 4 3 0,1-3 1 0,-4 3 0 16,4 5-8-16,-5-1-2 0,-4-3 0 0,0-1 0 15,4-8 7-15,-9 5 1 0,5-9 0 0,-5 0 0 0,-4-3-32 16,4-5 0-16,0 0 0 0,-9 0 0 16,5-8-23-16,-5 0-10 0,5-4-3 0,-5 0 0 15,-4-4-140-15,-1-4-29 0,-4 0-6 0,5-4-1 16</inkml:trace>
          <inkml:trace contextRef="#ctx0" brushRef="#br0" timeOffset="90245.7332">18233 8448 2340 0,'-9'16'104'0,"0"-4"20"16,-9 4-99-16,0 4-25 0,-5 13 0 0,0 3 0 0,0 9 89 0,1 3 13 16,-10-3 2-16,0 7 1 0,4 5-33 0,-3 0-6 15,-6 3-2-15,-8 1 0 0,4-4-36 0,4-1-7 16,-4 1-1-16,0 0-1 0,0-5-7 16,5-3-2-16,9-1 0 0,-5-3 0 0,-5-5-24 0,15-3-5 15,3-5-1-15,6-3-872 16,-6-13-176-16</inkml:trace>
          <inkml:trace contextRef="#ctx0" brushRef="#br0" timeOffset="90402.6116">18784 8156 2948 0,'32'29'65'0,"-18"-13"14"0,-1 0 2 0,6 16 1 0,8 13-66 0,0 7-16 0,5 9 0 0,0 16 0 15,-9 4 32-15,-1-4 4 0,-8 4 0 0,-5 4 0 16,-9-8-3-16,-9-4 0 0,0-5 0 0,-9 5 0 16,-5-8-5-16,0-4-2 0,-9-5 0 0,-4 1 0 15,0-8-26-15,-5-5 0 0,0-3-14 0,-5-1 5 16,-4-12-191 0,0 1-37-16</inkml:trace>
        </inkml:traceGroup>
        <inkml:traceGroup>
          <inkml:annotationXML>
            <emma:emma xmlns:emma="http://www.w3.org/2003/04/emma" version="1.0">
              <emma:interpretation id="{19818B62-5312-44EA-A6DA-96808107F7A3}" emma:medium="tactile" emma:mode="ink">
                <msink:context xmlns:msink="http://schemas.microsoft.com/ink/2010/main" type="inkWord" rotatedBoundingBox="21773,8797 24830,8637 24922,10405 21865,10565"/>
              </emma:interpretation>
            </emma:emma>
          </inkml:annotationXML>
          <inkml:trace contextRef="#ctx0" brushRef="#br0" timeOffset="92184.6008">20455 9014 1324 0,'5'-4'118'0,"-1"-4"-94"15,1 0-24-15,-5 0 0 0,4 0 58 0,5 4 7 16,-4-4 2-16,-1 0 0 0,1-9-25 0,4 5-5 15,-4 0-1-15,-1 0 0 0,-4 0 16 0,0 4 4 16,0 0 0-16,0 0 0 0,-9 3 34 0,0 1 7 16,0 0 2-16,-5 0 0 0,-9 8-54 0,1 4-10 0,-6 1-3 0,-3 7 0 15,-6 0-22-15,-4 8-10 0,0 1 8 0,-13 3-8 16,3 8 0-16,1 5 0 0,-4-1 0 16,-1 9 0-16,10 3 28 0,-1 1 1 0,5 8 0 0,9-5 0 15,5 1-9-15,13-4-3 0,5-1 0 0,5-3 0 16,8 3-9-16,1-19-8 0,4 3 9 0,0-7-9 15,9-5 0-15,0 0 8 0,5-8-8 0,0 0 0 16,0-7 0-16,8-9 0 0,1-4 0 0,0-9 0 16,5-3 0-16,-1-8 0 0,0-4-13 0,5-13 4 15,5-3 9-15,-1-9 0 0,1-8-9 0,4-8 9 16,-13-7 0-16,3-5 0 0,6-8 0 0,0-13 0 16,-5 5 0-16,-1-4 0 0,-8-8 0 0,9-4 0 0,-9 3 0 15,-4 9 0-15,3 8 0 0,-3 4 0 0,-6 8 0 16,1 20 0-16,-9 13 0 0,0 7 0 0,-1 9 48 0,-8 12 7 15,-1 4 1-15,-4 7 1 0,0 9-26 0,0 0-6 16,-4 21-1-16,-5 7 0 0,-5 8-24 0,0 5 0 16,1 3 0-16,-1 13 0 0,-4 8 0 0,0 4 0 15,-1 8 0-15,1-1 0 0,-5 1 0 0,5-4 0 16,5 8 0-16,-6-4 0 0,6-4 0 0,-6 0 0 16,10-1 0-16,-4 1 0 15,4-4-64-15,-1-4-17 0,6-4-4 0,-5-1-1088 0</inkml:trace>
          <inkml:trace contextRef="#ctx0" brushRef="#br0" timeOffset="92463.7043">21511 8921 2487 0,'9'-28'110'0,"0"16"23"0,1-5-106 0,-1-3-27 0,4 0 0 0,10 0 0 15,4-5 13-15,5 5-2 0,9-4-1 0,-4 0 0 16,-1-1 12-16,1 9 2 0,4 0 1 0,-5 8 0 16,-4 4 29-16,0 8 6 0,-5 8 0 0,-4 8 1 15,-5 13-17-15,0 3-4 0,0 9-1 0,-4 3 0 16,-5 5-24-16,5 8-5 0,-5-1-1 0,0 13 0 16,0-8-1-16,-4 4 0 0,-1-9 0 0,5 5 0 15,0-8-8-15,-4-5 0 0,4-7 0 0,5-5 0 16,-1-3-96-16,6-9-19 0,-1-8-3 0,0-4-1 15,0-7-93-15,0-5-18 0</inkml:trace>
          <inkml:trace contextRef="#ctx0" brushRef="#br0" timeOffset="92694.7842">22782 8605 1785 0,'-32'17'79'0,"13"-9"17"0,-3 4-77 0,-1 4-19 15,-9 8 0-15,-4 9 0 0,-5-1 179 0,-5 13 32 16,5-1 6-16,-9 9 2 0,-5 3-92 0,5 1-19 0,-4 4-3 16,-1 4-1-16,5-9-64 0,4 1-14 0,-4 0-2 0,5 3-1 15,4-11-12-15,-5-1-3 0,10-3 0 0,-10 3 0 32,10-7-77-32,0 3-16 0,4-7-3 0,-5-5-1184 0</inkml:trace>
        </inkml:traceGroup>
      </inkml:traceGroup>
    </inkml:traceGroup>
    <inkml:traceGroup>
      <inkml:annotationXML>
        <emma:emma xmlns:emma="http://www.w3.org/2003/04/emma" version="1.0">
          <emma:interpretation id="{0857C51F-8280-4507-8052-B57F1C967192}" emma:medium="tactile" emma:mode="ink">
            <msink:context xmlns:msink="http://schemas.microsoft.com/ink/2010/main" type="paragraph" rotatedBoundingBox="4464,12827 28722,11743 28798,13449 4540,145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C2D350-F6C0-42FD-A4FA-9562406608CD}" emma:medium="tactile" emma:mode="ink">
              <msink:context xmlns:msink="http://schemas.microsoft.com/ink/2010/main" type="line" rotatedBoundingBox="4464,12827 28722,11743 28798,13449 4540,14534"/>
            </emma:interpretation>
          </emma:emma>
        </inkml:annotationXML>
        <inkml:traceGroup>
          <inkml:annotationXML>
            <emma:emma xmlns:emma="http://www.w3.org/2003/04/emma" version="1.0">
              <emma:interpretation id="{AD84E20A-9F86-48AA-BC3F-353C6BBC0355}" emma:medium="tactile" emma:mode="ink">
                <msink:context xmlns:msink="http://schemas.microsoft.com/ink/2010/main" type="inkWord" rotatedBoundingBox="4464,12827 6483,12737 6550,14235 4531,14325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15020.9046">2417 12932 1796 0,'0'0'40'0,"0"0"8"0,0 0 1 0,0 0 1 0,0 0-40 0,0 0-10 0,0 0 0 0,0 0 0 16,0 0 21-16,0 0 3 0,0 0 0 0,13 4 0 15,-13-4 11-15,14 4 2 0,0-4 1 0,8 0 0 16,10-4-18-16,-4 4-3 0,-1-8-1 16,5 0 0-16,9-5 14 0,0 1 2 0,-5-4 1 0,1 0 0 15,4 4-12-15,-5-4-2 0,5 3-1 0,-5 1 0 16,-8 0-18-16,4 8 8 0,4-4-8 0,-9 8 0 15,-4 4 0-15,4 0 0 0,5 0 0 0,-4 0 0 16,-1 0 0-16,0 4-14 0,-4 4 4 0,0-3 1 16,0-1-35-1,-5 0-6-15,-5 0-2 0,-3 0 0 0,3 0-47 0,-4 0-9 16,-9-8-3-16,0 0-687 0</inkml:trace>
          <inkml:trace contextRef="#ctx0" brushRef="#br0" timeOffset="115546.4945">2881 12984 1429 0,'-18'-4'63'0,"18"4"13"0,0 0-60 0,0 0-16 0,0 0 0 0,0 0 0 16,0 0 83-16,0 0 13 0,0 8 4 0,0 9 0 16,-9-1-46-16,9 4-9 0,4 0-1 0,-4 4-1 15,-9 1 0-15,5 3 0 0,-5 0 0 0,9 1 0 16,-5-1-9-16,0 4-2 0,-4-3 0 0,5-1 0 15,4-4-11-15,0 5-2 0,-9-9-1 0,4 8 0 16,1-3-18-16,-6-1 0 0,1 0 0 0,0-4 0 31,-4 1-108-31,4-1-26 0,9-4-5 0,-5-8-452 0,-4-4-90 0</inkml:trace>
          <inkml:trace contextRef="#ctx0" brushRef="#br0" timeOffset="116265.5542">3651 12090 1551 0,'0'0'34'0,"0"0"7"0,-5-8 2 0,10 0 1 0,-1 0-36 0,1-5-8 0,-10 5 0 0,1 0 0 16,4 8 65-16,0 0 11 0,0-4 3 0,0 4 0 16,0 0-31-16,0 0-5 0,4 12-2 0,-4 9 0 15,-14 3-20-15,5 8-4 0,18 5-1 0,1 3 0 16,-6 5 16-16,-4 7 4 0,0-3 0 0,0 12 0 16,0-1-9-16,-4 5-2 0,-10 0 0 0,0 0 0 15,1-1-7-15,-1 5-2 0,-9-8 0 0,0-1 0 16,1 1-8-16,3-4-8 0,6-5 9 0,-5-3-9 15,-1-4 0-15,10-5 8 0,5-8-8 0,-1 1 0 16,-9-9 9-16,10 0-1 0,4 1 0 0,0-5 0 16,4-4 0-16,-4-4 0 0,0-12 0 0,0 0 0 15,10 12-8-15,-10-12 0 0,0 0 9 0,0 0-9 16,13-4 0-16,1-4 0 0,-5-4 0 0,5-4 0 16,-5-4 0-16,0-5-10 0,4 1 1 0,1-4 0 15,-9 3-2-15,4-3 0 0,9 0 0 0,0 3 0 0,-4-3 11 16,0 8 0-16,-1 0-9 0,5 4 9 15,1-1 0-15,-1 5-9 0,-14 0 9 0,10 4 0 0,9 4-10 0,-5 4 10 16,-18 0-8-16,14 8 8 0,-1 0 0 0,6 4 0 16,-1 0 0-16,-5 1 0 0,6 3 0 0,-1 0 8 15,5 4 0-15,4-4 0 0,-9 0-8 0,9 1 12 16,-8-5-4-16,8 0 0 0,-4-4-8 0,0 4 0 16,-5-4 8-16,4-4-8 0,1 0 0 0,-5 0 9 15,5-4-9-15,0 0 0 0,-5-8 11 0,5 0-11 16,0 0 10-16,-1 0-10 0,-3-4 8 0,-1 4-8 15,0-4 0-15,-4-5 9 0,-1 1-9 0,-3 0 0 0,-6 0 0 16,1-4 0-16,-5-1 0 0,0 5 0 0,-5-4-9 0,1 0 9 16,-6 4-16-16,-3-1 4 0,4 5 1 15,-10 0 0-15,1 8 11 0,0 0-12 0,-5 4 12 0,5 4-12 16,-5 4 21-16,1 0 4 0,3 8 1 0,-3-3 0 16,3 7 23-16,1-4 5 0,4 0 1 0,5 4 0 15,0 1-14-15,0-5-2 0,5 4-1 0,-1-4 0 16,10 0-14-16,-1 1-4 0,1-1 0 0,4 0 0 15,4-4-8-15,6 0 10 0,-1-4-10 0,5 1 10 16,4-1-18-16,5-4-4 0,4 0-1 0,5 0 0 16,-4-4-110-1,8 0-21-15,5 0-5 0,0 4-867 0</inkml:trace>
        </inkml:traceGroup>
        <inkml:traceGroup>
          <inkml:annotationXML>
            <emma:emma xmlns:emma="http://www.w3.org/2003/04/emma" version="1.0">
              <emma:interpretation id="{9FE8F461-CE99-405D-8E83-FC9B65AD4C13}" emma:medium="tactile" emma:mode="ink">
                <msink:context xmlns:msink="http://schemas.microsoft.com/ink/2010/main" type="inkWord" rotatedBoundingBox="7919,13512 11062,13372 11101,14240 7957,14381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7735.8783">7111 12964 288 0,'0'0'25'16,"4"-12"-25"-16,-4 0 0 0,0 12 0 0,0 0 414 0,0 0 78 15,0 0 15-15,5 16 3 0,-1 0-379 0,-4 4-76 16,-4 5-15-16,-1 3-4 0,1 0-20 0,-1 1-4 16,-4-5 0-16,-5 4-1 0,5 5 10 0,-4-5 3 15,3 0 0-15,-3 5 0 0,4-5 14 0,0 0 3 16,-5 1 1-16,5-1 0 0,4 0-17 0,1 1-3 15,-1-5-1-15,-4-4 0 0,9 0-13 0,-4 1-8 16,-1-5 8-16,5 0-8 0,-5-4 0 0,5 0 0 16,-4-4 0-16,4-8 0 0,0 0-23 0,0 0 1 15,0 0 0-15,0 0 0 0,0 0 2 0,0 0 1 16,-5-8 0-16,5-4 0 0,0 0 9 0,-4-8 2 0,-1 0 0 16,5-13 0-16,0-3-10 0,5-9-2 15,4-3 0-15,0-9 0 16,9 4-6-16,0-3-2 0,5-1 0 0,9-4 0 0,9 5 28 0,5-1-8 0,4 4 8 0,0 9 0 15,0 3-20-15,-5 13 0 0,-4 4 1 0,0 12 0 16,-4 4 19-16,-5 8-10 0,-5 4 10 0,-4 4-8 16,-5 4 16-16,-4 8 3 0,-1 0 1 0,-8 5 0 15,-5 3 15-15,-9 0 3 0,-5 1 1 0,0 3 0 16,-8-4-1-16,-1 5 0 0,-5-5 0 0,1-4 0 16,-14 5-15-16,5-1-3 0,-10 0-1 0,1-3 0 15,-1-1-30-15,10 0-5 16,-5 0-2-16,4-3 0 0,10-9-49 0,4 4-9 0,5-8-3 15,4 0 0-15,5-4-117 0,9-4-23 0</inkml:trace>
          <inkml:trace contextRef="#ctx0" brushRef="#br0" timeOffset="118202.1769">7844 12891 2073 0,'0'0'184'0,"0"0"-147"16,-5 8-29-16,1 4-8 0,-1 1 64 0,5 7 12 0,-5 4 3 0,1 4 0 15,-1 5-28-15,1 3-6 16,-1 1-1-16,1-1 0 0,-5 0-31 0,4-3-13 16,5-1 11-16,-9 1-11 0,4-1 34 0,-4-4 1 0,5 1 0 0,-1-5 0 15,-8 0-10-15,8 0-1 16,0-7-1-16,1-1 0 0,-5 0-14 0,0-4-9 0,4 0 12 0,-4-4-12 16,4 1 0-16,-4-1 0 0,5-8 0 0,-10 4 0 15,5-4 0-15,0 0 0 0,0-8 0 0,-5-1 0 16,10-3-14-16,-6 0 3 0,6-8 1 0,-1-4 0 31,5-9-22-31,5 1-4 0,4-9 0 0,5 1-1 16,-1-9-7-16,1 1-2 0,9 3 0 0,-5-3 0 0,5 3 17 0,0 1 3 0,-1 3 1 0,6 1 0 15,-1 3 14-15,5 5 11 0,-5 4-13 0,0 3 5 16,1 9 18-16,-1 4 4 0,-9 4 1 0,5 8 0 16,-5 0-6-16,-9 8-1 0,0 4 0 0,-4 4 0 15,-5 5-8-15,0 3 0 0,-14 4 0 0,5 1 0 16,-14 3 0-16,-4 4 0 0,-9 1 0 0,4 3 0 15,0 1 0-15,0-5 0 0,-4 1 0 0,4-1 0 16,5 0-133-16,-1-3-23 0,1-5-4 16,4 0-735-16</inkml:trace>
          <inkml:trace contextRef="#ctx0" brushRef="#br0" timeOffset="118458.5655">8112 12964 2602 0,'0'0'57'0,"0"0"12"0,0 0 3 0,9 12 1 0,5 4-58 0,-5 1-15 15,0 3 0-15,5 4 0 0,-5-4 0 0,0 1 0 0,0-1 0 16,-4-4 0-16,-1 0 0 0,-4 0 0 0,0-4 0 0,0 1 0 16,-4-1 35-16,4 4 4 0,-5 0 1 0,1 0 0 15,-5 1-23-15,4-1-4 0,0-4-1 0,1 4 0 16,-1 0-12-16,-4-4 0 0,5 1 0 0,-1-5 0 15,1 0 0-15,4-8 9 0,0 0-9 0,0 0 8 16,0 0-8-16,0 0 8 0,0 0-8 0,0 0 8 16,0 0 0-16,4-12 0 0,1-5 0 0,4-3 0 15,0-4-8-15,0-4 0 0,5-1 0 0,-1-7-11 16,6-1 19-16,-1-3 3 0,5-5 1 0,4 1 0 16,5-1-21-16,0 1-4 0,4 3-1 0,0 1 0 15,1 8-13-15,-5 7-2 16,0 5-1-16,-1 8 0 0,-3 4-146 15,-10 16-28-15,-4 4-7 0,-14 4-1 0</inkml:trace>
          <inkml:trace contextRef="#ctx0" brushRef="#br0" timeOffset="118809.5213">8859 12968 2329 0,'0'-12'51'0,"0"0"10"0,0 4 3 0,0 0 2 0,0 8-53 0,0 0-13 16,0 0 0-16,0 0 0 0,0 12 0 0,-9 4 9 15,4-4-9-15,-4 4 8 0,0 5-8 0,0-1 0 16,0-4 0-16,0 0 0 0,0 0 11 0,4 1 0 16,-4-1 0-16,0-4 0 0,9 0 14 0,0 0 3 15,0-12 1-15,0 0 0 0,0 0-17 0,4 8-3 16,-4-8-1-16,14 8 0 0,-14-8-8 0,14 4 0 0,-1-4 0 16,1-4 0-16,0 4 0 0,-1-4 0 0,1 0 0 15,4-4 0-15,0 0 0 0,1 4 0 0,-6-8 0 0,6 4 0 31,-6 0-25-31,1 0-7 0,-5-5-2 0,-4 1 0 0,-5 0 17 0,0 0 3 0,-5 0 1 0,-4 4 0 16,0-4 13-16,0-1 0 0,0 1 0 0,-5 0 0 16,0 4 0-16,1 0 10 0,-1-4-2 0,0 4 0 15,1 0 12-15,-1 4 3 0,0 0 0 0,1 4 0 16,-1 0-6-16,0 4-1 0,1 0 0 0,-6 4 0 31,6 0-46-31,-5 4-10 0,-5 0-1 0,5 0-679 0,-1 0-136 0</inkml:trace>
          <inkml:trace contextRef="#ctx0" brushRef="#br0" timeOffset="117276.4193">6473 12972 1036 0,'0'0'23'0,"0"-8"5"0,0 0 0 0,5 0 1 0,4-4-29 0,0 4 0 0,0-5 0 0,-4 1 0 15,8 0 57-15,-4 0 6 0,1 4 1 0,-1-4 0 0,0 0 0 0,0 0 0 16,-5 3 0-16,6 1 0 15,-10 0-52-15,4 0-12 0,-4 0 0 0,-4 0 0 16,-1-4 0-16,0 4 0 0,-4 0 0 0,-4 4 0 0,-6 0 54 0,6 0 8 16,-10 4 2-16,5 0 0 0,-14 8-52 0,0-4-12 15,-4 8 0-15,-5 0 0 0,0 0 0 0,0 4 0 16,0 5 0-16,-5-1 0 0,5 4 54 0,0 4 8 16,0 9 2-16,5-1 0 0,-1 5-11 0,10 7-1 15,-5 1-1-15,10-1 0 0,8-3-15 0,5-1-4 0,0-3 0 0,9-1 0 16,4 1-32-16,10-9 0 15,0 1 0-15,8-9 0 0,1 0 13 0,0-8-4 16,9 0-1-16,-5-7 0 0,0-5-8 0,5-8 0 16,5 0 0-16,-6-5 0 0,1-7-18 0,5-4 1 15,-5-4 0-15,4-5 0 16,-4-3-13-16,-5 4-2 0,1-9-1 0,-6 1 0 16,-3-9-5-16,-1 1-1 0,-5-1 0 0,1 5 0 0,0 3 39 0,-1 5 0 0,-4 8 0 15,1-1 0-15,-1 9 44 0,-5 4 16 0,1 4 3 0,-5 8 1 16,4 4-52-16,5 4-12 0,-4 0 0 0,0 8 0 15,-1 1 54-15,1 7 8 0,-5 0 2 0,4 5 0 16,-4 3-52-16,5-4-12 0,-1 5 0 0,-4-1 0 16,5 0-9-16,-1-3-5 0,1-1-1 0,-5 0 0 31,5 1-114-31,-1-1-23 0,1-4-5 0,4-3-1 0</inkml:trace>
        </inkml:traceGroup>
        <inkml:traceGroup>
          <inkml:annotationXML>
            <emma:emma xmlns:emma="http://www.w3.org/2003/04/emma" version="1.0">
              <emma:interpretation id="{9E758B2F-D644-45AA-B845-A0F25C4AC4DA}" emma:medium="tactile" emma:mode="ink">
                <msink:context xmlns:msink="http://schemas.microsoft.com/ink/2010/main" type="inkWord" rotatedBoundingBox="11467,12910 17677,12632 17731,13842 11521,14119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20681.489">10849 13065 1094 0,'0'-20'97'0,"0"8"-77"0,0-4-20 0,9 4 0 16,-5-5 113-16,1 1 19 0,4 0 4 0,5 0 1 16,-1 0-13-16,1-5-2 0,4 5-1 15,-4 0 0-15,4 4-56 0,5 0-11 0,-1 4-2 0,-3 4-1 16,3 8-16-16,1 4-3 0,0 8-1 0,-5 0 0 16,0 8-15-16,1 1-2 0,-6 3-1 0,-8 4 0 15,-1 5 1-15,-4-5 0 0,-4 5 0 0,4-5 0 16,-5 0-5-16,1-7-1 0,-1-1 0 0,1-4 0 15,-1-4-8-15,5 0 8 0,-5 1-8 0,5-5 8 16,0-12-8-16,0 0 12 0,0 0-12 0,0 0 12 16,0 0-12-16,10-4 12 0,-1-4-12 0,0-9 12 15,0 1-12-15,0-4 12 0,5-8-12 0,-1-1 12 16,6-7-12-16,-6 0 0 0,1-1 0 0,4 5 0 16,9-5-8-16,-8 5-1 0,-6 4 0 0,5 3 0 15,-4 5-9-15,4 0-2 0,1 8 0 0,-6 4 0 0,5 0 20 0,-4 8-12 16,0 0 12-16,4 4-10 0,0 4 10 0,-4 4 0 15,4 0 0-15,0 4 8 0,-4 0 17 0,0 1 4 16,-1-1 1-16,-4 4 0 0,0-4-2 0,1 4 0 16,-6-3 0-16,5-1 0 0,-4 4-28 0,-1-4 0 15,1-4 0-15,-5 5 0 0,4-1 19 0,-4-4 10 16,0 0 3-16,0 0 0 0,0-4-32 0,0-8 0 16,0 0 0-16,0 0 0 0,0 0 0 0,0 0 0 15,0 0 0-15,0 0 0 0,0 0 12 0,5-12-3 16,0 0-1-16,-1-4 0 0,1 0-8 0,4-5 0 15,4-3 0-15,1 0 0 0,4-1 0 0,0-3-11 16,1 4 3-16,-6 0 0 0,6 3 8 0,-6 1-8 16,5 4 8-16,-8 4-8 0,3 0 8 0,-4 8 11 0,0 0-3 0,-4 8 0 15,9 0-8-15,-5 4 0 0,-5 0-10 0,1 4 10 16,4 0 0-16,5 4 0 0,-5 0 0 0,4 5 0 31,6 3-23-31,-10 0-11 0,4 5-2 0,-4-1-751 0,5 4-149 0</inkml:trace>
          <inkml:trace contextRef="#ctx0" brushRef="#br0" timeOffset="121097.8635">12588 13045 1612 0,'4'-32'72'0,"1"19"14"0,-1 1-69 0,1 0-17 15,-1 0 0-15,1 4 0 16,4 0-39-16,0 0-11 0,-4 0-2 0,-1-4-1 15,1 3-3-15,-5 1-1 0,0-4 0 0,0 0 0 0,0 0 125 0,0 0 24 16,0 4 6-16,-5-4 1 0,5 3-12 0,0 1-3 16,0 8 0-16,-4-8 0 0,4 8-22 0,-5-4-5 15,5 4-1-15,-9-8 0 0,9 8 5 0,-9-4 1 16,-5 4 0-16,1 0 0 0,4 8-30 0,-5 4-7 16,-4 9-1-16,0-1 0 0,-5 4-24 0,0 4 0 15,0 1 0-15,0-1 0 0,1 0 8 0,4 1-8 16,4-5 0-16,0-4 8 0,1 0-8 0,3 1-9 15,6-5 9-15,-1-4-13 0,1-4 36 0,4-8 7 16,0 0 2-16,0 0 0 0,0 0-32 0,0 0-13 0,13 0 1 16,1-8 0-16,4-4 12 0,1 0 13 0,-1-4-2 15,4-5-1 1,1 1-29-16,0-4-5 0,0 4-2 0,0-5 0 0,-5 9 26 0,-5 0 0 0,1 4 0 0,0 4-8 16,-5 0 18-16,0 8 4 0,-9 0 1 0,0 0 0 15,9 4-3-15,-4 4 0 0,-1 4 0 0,-4 4 0 16,5 0-3-16,-5 4-1 0,0 1 0 0,-5-1 0 15,10 4-156 1,-5-4-31-16</inkml:trace>
          <inkml:trace contextRef="#ctx0" brushRef="#br0" timeOffset="121280.121">12906 12814 864 0,'10'-28'76'0,"-6"16"-60"0,1-8-16 0,8 7 0 0,6-3 338 0,8 4 65 15,0 0 13-15,10-4 2 0,8 4-302 0,5 0-61 16,9-5-12-16,1 9-3 0,-6-4-28 0,5 0-12 16,1 4 8-16,-1-4-8 0,0 0 0 0,-9-5 0 15,0 9 0-15,-9-4 0 16,-5 4-91-16,-4 0-10 0,-4-4-3 0,-6 4-910 0</inkml:trace>
          <inkml:trace contextRef="#ctx0" brushRef="#br0" timeOffset="121489.8194">13576 11985 2253 0,'0'0'100'0,"0"0"20"0,0 0-96 0,0 16-24 0,-5 4 0 0,5 4 0 16,-4 9 22-16,-6 3-1 0,1 1 0 0,0 3 0 16,-4 5 19-16,-1 3 3 0,-4 1 1 0,-5 3 0 15,0 9-15-15,0-8-2 0,-4 3-1 0,0 5 0 16,0 0-18-16,8-5-8 0,-3 5 8 0,-1 0-8 15,5-9 0-15,-1 1 0 0,6 0-9 0,-6-9 9 32,6-3-156-32,4-5-24 0,0 0-4 0</inkml:trace>
          <inkml:trace contextRef="#ctx0" brushRef="#br0" timeOffset="121714.7915">13799 12875 2790 0,'0'0'61'0,"0"0"13"0,0-8 2 0,0 8 3 0,0 0-63 0,0 0-16 16,4 8 0-16,1 4 0 0,-1 4 0 0,6-4 0 16,-1 5 0-16,-5-5 0 0,-4 4 0 0,0-4 0 15,5 0 0-15,-5-4 0 0,-5 0-13 0,5 1-6 16,0 3-1-16,-4-4 0 16,-1 0-169-16,-4 0-35 0,-14 12-6 0,5-12-2 0</inkml:trace>
          <inkml:trace contextRef="#ctx0" brushRef="#br0" timeOffset="121787.7148">14168 12547 1785 0,'-5'-16'159'0,"0"0"-127"0,1-4-32 0,-1 12 0 16,5 8 162-16,0 0 26 16,0 0 6-16,-4 8-1183 0</inkml:trace>
          <inkml:trace contextRef="#ctx0" brushRef="#br0" timeOffset="122169.0027">14673 12705 2257 0,'0'-8'49'0,"0"0"11"0,0 4 1 0,0 4 3 16,0 0-51-16,0 0-13 0,0 0 0 0,-9 8 0 0,0 4 22 0,0 4 2 15,0-4 0-15,-5 9 0 0,0-5-13 0,1 4-3 16,-1 0 0-16,-4 5 0 0,4-1 20 0,5-4 3 16,0 0 1-16,4-4 0 0,5 5-32 0,0-9 0 15,5 0 0-15,4-4 0 0,0 0 0 0,0 0 0 16,0-4 0-16,5-4 0 0,-5 0 0 0,5-4 0 16,-1 0 0-16,1-4 0 0,0-4 12 0,-1 0-3 15,-4-4-1-15,5-1 0 0,-5-3-8 0,5 0 0 16,-1 0 0-16,1-4 0 0,-5-1 0 0,5 1 0 15,-5 0 0-15,-4 3 0 0,-1 5 0 0,-4 0 8 16,-4 0-8-16,-1 0 8 0,-9 4 2 0,5-1 0 16,0 9 0-16,-5-4 0 0,-4 8-10 0,0-4 0 15,0 8 0-15,0 0 8 0,-1 0-8 0,1 8 0 16,0 5 0-16,0 3-11 16,-5 0-141-16,5 0-29 0,-28 29-6 0,19-17-1 0</inkml:trace>
          <inkml:trace contextRef="#ctx0" brushRef="#br0" timeOffset="122512.7046">15124 12665 2372 0,'18'-29'105'0,"-4"21"22"0,-5 0-102 0,4 4-25 0,1 4 0 0,0 0 0 15,4 8 10-15,-9 0-10 16,5 4 12-16,-1 5-12 0,-4-1 28 0,0 0-2 0,-9 4 0 0,0 0 0 0,-4 1 37 0,-1 3 7 15,1 0 2 1,-1 0 0-16,-4-3-39 0,0-1-7 0,4 4-2 0,-4-4 0 0,5-3-24 0,-1-1 0 16,5-4 0-16,-4-4 0 0,4 4 31 0,0-12 1 15,0 0 0-15,0 0 0 0,0 0-32 0,18-4 0 16,0-4 0-16,5 0 0 0,4-8 12 0,1-4-4 16,-6-5-8-16,10-3 12 0,5 0-12 0,-6-1 0 15,-8 1 0-15,0 4 0 0,-5 3 28 0,0 5 10 16,-4 0 2-16,-5 4 0 0,9 8-26 0,-9 0-5 15,-9 4-1-15,0 0 0 0,10 8-8 0,3 0 0 16,-4 4 0-16,-4 0 0 0,-1 9 0 0,-4-1-19 16,5 0 3-16,-5 0 1 15,5 5-128-15,-5 3-25 0,0 0-6 0,0 0-1024 0</inkml:trace>
          <inkml:trace contextRef="#ctx0" brushRef="#br0" timeOffset="119215.3672">9419 13000 518 0,'0'0'46'0,"0"0"-37"16,14-8-9-16,-5 4 0 0,0 0 100 0,-5-4 19 0,5 4 3 0,1-4 1 15,-1-4 2-15,0 0 1 0,-5-4 0 0,5 3 0 16,-4-3 3-16,0-4 1 0,-1 4 0 0,1 0 0 15,-1-1-14-15,-4 5-4 0,5 4 0 0,-1 0 0 16,-4 8-52-16,0 0-10 0,0 0-2 0,14 8-1 16,-5 8-24-16,5 1-5 0,-1-1-1 0,6 8 0 15,-6 0 6-15,5-3 1 0,1 3 0 0,-1 0 0 16,5 0 16-16,-5-3 3 0,5-1 1 0,-1 0 0 16,-3-4-34-16,-6 5-10 0,6-5 0 0,-1 0 0 15,-5-4 0-15,1 4 0 0,0-4 0 0,-5 5 0 31,4-5-85-31,-3 0-24 0,-6-4-5 0,5 4-637 0,0 4-127 0</inkml:trace>
          <inkml:trace contextRef="#ctx0" brushRef="#br0" timeOffset="119440.8555">9961 12746 1954 0,'0'0'87'0,"0"0"17"0,0 0-83 0,0 0-21 15,0 0 0-15,-14 16 0 0,0 0 44 0,1 4 5 16,-5 8 1-16,-5 5 0 0,0-5 10 0,-4 5 1 16,-5 3 1-16,5-8 0 0,-1 1 5 0,5 3 1 15,-4 0 0-15,4-3 0 0,1-1-23 0,-1 0-4 16,5-3-1-16,4-1 0 0,0-4-32 0,5 4-8 16,0 1 0-16,5-1 0 15,-6-4-135-15,6 0-25 0,4-3-6 0,0-1-1 0</inkml:trace>
          <inkml:trace contextRef="#ctx0" brushRef="#br0" timeOffset="119631.5604">10229 12936 2476 0,'0'0'220'0,"0"0"-176"0,0 0-35 0,0 0-9 15,9 8 20-15,1 4 3 0,3 0 0 0,-4 8 0 16,-4 1-23-16,4-1 0 0,-4 0 0 0,-5 0 0 15,0-8 14-15,0 1-2 0,0 3 0 0,-5-4 0 16,5 0 16-16,0-4 4 0,0-8 0 0,0 12 0 16,-5 0-119-1,5 1-23-15,0-13-5 0,0 8-977 0</inkml:trace>
          <inkml:trace contextRef="#ctx0" brushRef="#br0" timeOffset="119765.0427">10475 12580 806 0,'0'0'17'0,"0"0"4"0,0 0 1 0,-4 12 2 0</inkml:trace>
        </inkml:traceGroup>
        <inkml:traceGroup>
          <inkml:annotationXML>
            <emma:emma xmlns:emma="http://www.w3.org/2003/04/emma" version="1.0">
              <emma:interpretation id="{FC248BED-A69C-4C35-BBAA-BAB29B32303C}" emma:medium="tactile" emma:mode="ink">
                <msink:context xmlns:msink="http://schemas.microsoft.com/ink/2010/main" type="inkWord" rotatedBoundingBox="19365,12327 25101,12071 25166,13530 19430,13786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24582.4285">20205 11807 2131 0,'0'0'189'0,"-14"4"-151"0,0 0-30 0,-4 8-8 0,0-4 53 0,4 12 10 0,-9 13 1 0,-4-1 1 16,0 8-5-16,0 9-2 0,-10 0 0 0,1-1 0 15,-1 5-40-15,-4-1-8 0,5 5-2 0,-1-4 0 16,6 3-8-16,3 1 0 0,1-4 0 0,0-5 0 31,4 1-27-31,5-9-4 0,-1 1-1 0,6-1-719 0,-1-8-144 0</inkml:trace>
          <inkml:trace contextRef="#ctx0" brushRef="#br0" timeOffset="124402.4984">19676 12317 1497 0,'10'-25'66'0,"-1"13"14"16,-5 0-64-16,5 0-16 0,0 0 0 0,1 4 0 0,12 4 233 0,1 0 43 15,9 4 9-15,4 4 2 0,1 0-223 0,-1-4-45 16,1 0-9-16,-5 4-2 0,-1-8-8 0,1 4-17 15,-4-8 4-15,-1 3 1 16,0 1-30-16,-4 0-6 0,0 4 0 0</inkml:trace>
          <inkml:trace contextRef="#ctx0" brushRef="#br0" timeOffset="123862.9366">17341 12685 1220 0,'0'-24'54'0,"-5"11"11"0,-4 1-52 0,9 0-13 16,9-4 0-16,-4 0 0 0,-1-5 88 0,6 1 14 16,3 0 3-16,1 0 1 15,4 0-33-15,0-1-6 0,0 1-2 0,1 4 0 16,8 4-3-16,-4 0-1 0,-10 8 0 0,6 4 0 16,3 0-33-16,1 8-6 0,-5 8-2 0,1 4 0 15,-10 4-12-15,9 9-8 0,0 3 8 0,-9 1-8 16,-9 3 30-16,0 5 2 0,5-1 0 0,-10 1 0 15,1-5-20-15,-5 1-3 0,-1-1-1 0,1-8 0 16,9-3-8-16,-4-1 0 0,-10-8 0 0,10-4 0 0,8 1 10 16,-4-9-10-16,-9 0 12 0,0-4-12 15,9-4 13-15,0 0-4 0,0 0-1 0,-5-4 0 0,-4-4 26 16,9-4 5-16,5-1 1 0,-5-7 0 0,-9 0-32 0,13-4-8 16,15-13 0-16,3 1 0 0,10-9 0 0,5 1 0 15,8-5 0-15,5 1 0 0,5-5-14 0,-5 9-7 16,-9-1-2-16,4 9 0 0,-4 3 15 0,-9 13 8 15,-14 0-10-15,-4 12 10 0,-5 4 0 0,-9 4 0 16,0 0-8-16,0 12 8 0,-4 4 18 0,-1 8 6 16,1 5 2-16,-1-1 0 0,-4 0 5 0,0 5 1 15,9-1 0-15,-5 0 0 0,5 5-19 0,0-5-3 16,0 1-1-16,5-9 0 0,4 4-9 0,0-8 0 16,-9 1 9-16,0-9-9 0,9 4 0 0,-4-4 0 15,-5-12 0-15,0 0 0 0,0 8 0 0,0-8 0 16,0 0 0-16,0 0-8 0,-9 4 8 0,9-4 0 0,0 0-9 15,0 0 9-15,0-12 0 0,-5 4 0 0,5-8 0 16,9-4 0-16,5-1 0 0,-5-7 0 0,-5 4 0 0,15-9 0 16,8-3 0-16,-9 4 0 0,0-5 0 0,5 5 0 15,0-9-9-15,4 5-1 0,1 4 0 0,-1-1 0 16,-4 5 10-16,4 8-10 0,0-1 10 0,-4 13-10 16,-9-4 10-16,4 8 0 0,-4 4 8 15,-5 4-8-15,0 4 11 0,4 4-3 0,-8 9 0 0,0-1 0 16,-1 4-8-16,1 8 0 0,-5 5 0 0,4-1 0 15,1 1 0-15,4-1 0 0,0 1 0 0,0-1 0 16,5-4-107-16,-1 1-23 16,6-5-5-16</inkml:trace>
          <inkml:trace contextRef="#ctx0" brushRef="#br0" timeOffset="124191.6687">19094 12616 2336 0,'0'0'52'0,"0"0"10"0,0 0 2 0,13 0 1 0,-4 0-52 0,5 4-13 15,4-8 0-15,5 0 0 0,0-4 11 0,0 0-1 16,-1-8 0-16,6 3 0 0,-6-3-10 0,6 0-11 16,-5 0 3-16,-1-4 0 0,-3-1 8 0,-6 5-8 15,1-4 8-15,0 0-8 0,-5 0-13 0,-5 3-3 0,1-3 0 0,-10 8 0 16,1-4 13-16,-1 0 3 0,-4 3 0 0,-5 5 0 15,1 0 25-15,-6 4 6 0,1 0 1 0,0 8 0 16,-9 0 28-16,4 8 7 16,-4 1 1-16,-5 7 0 0,0 8-29 0,-5 4-6 0,1 1-1 0,4 3 0 15,9-3-3-15,1-1-1 0,8 0 0 0,0-3 0 16,10-1-9-16,4 0-3 0,0 1 0 0,9-1 0 31,-5-4-30-31,10 1-6 0,0-5-2 0,4 4 0 0,0-8-172 16,0 1-34-16</inkml:trace>
          <inkml:trace contextRef="#ctx0" brushRef="#br0" timeOffset="125026.5292">20938 11446 2566 0,'4'-20'114'0,"-4"20"23"0,0 0-109 0,0 0-28 15,5 8 0-15,-1 8 0 0,-4 13 13 0,-4 3-2 16,-5 13-1-16,-5 3 0 0,-4 9-10 0,0 0 0 16,-5 3 0-16,-5 9 0 0,1 0 34 0,0-8 5 15,0-1 1-15,-5 1 0 0,-5 0-13 0,5-5-3 16,-4-3 0-16,-1 0 0 0,6-13 7 0,-1 5 1 16,4-5 0-16,6-8 0 0,-1-3-32 0,5-9 0 15,-1-4 0-15,6-8 0 0,-1 4 0 0,1-8 0 16,3 0 0-16,10-4 0 0,-9-8 0 0,9 4 0 0,0-8 0 15,0-4 0 1,9-8-16-16,1 4-10 0,8-1-2 0,0 1 0 0,-9 4 8 0,0 0 2 0,9-1 0 0,-4 5 0 16,0 4 18-16,-1-4 0 0,-4 8 0 0,5 4 0 15,0 0 12-15,-5 4 0 0,0 0 0 0,0 4 0 16,5 0-12-16,-5 4 0 0,4-3 0 0,6 11 0 16,-6-4 0-16,6 4 0 0,-6 0 0 0,5-3 0 31,1 3-157-31,-1 0-35 0,-4-4-6 0,4 5-2 0</inkml:trace>
          <inkml:trace contextRef="#ctx0" brushRef="#br0" timeOffset="125271.4984">21338 12345 2419 0,'0'-12'53'0,"-9"0"11"0,0 3 3 0,5 1 1 0,4 8-55 0,0 0-13 16,-14 4 0-16,0 5 0 0,5 3 54 0,-5 4 8 15,5-4 2-15,-4 8 0 0,-1-8-64 0,5 5-23 16,4-5 1-16,5 4 0 0,-4-4 34 0,4 4 8 16,4-4 0-16,1 9 1 0,4-9-21 0,-4 4 0 15,4-4 0-15,0 0 0 0,9-4 0 0,0-4-8 16,-4 0 0-16,0-4 0 0,8 0 8 0,-4-8-8 16,1-4 8-16,-1 0-8 0,0-4 8 0,0 0 0 15,1-5 0-15,-6 1 0 0,5-4 0 0,-4 4 0 16,-5-5 0-16,5 1 0 0,-5 0 0 0,0 4 0 15,-4-1 0-15,-5 1 0 0,0 4 24 0,0 8 6 16,-10-4 2-16,1 4 0 0,-4 8-20 0,-10 0-3 0,-4 0-1 0,-10 12 0 31,-4 4-38-31,0 0-8 0,-4 8-2 0,4-3 0 16,9 7-188-16,5 0-39 0,-10 25-7 0,14-21-2 0</inkml:trace>
          <inkml:trace contextRef="#ctx0" brushRef="#br0" timeOffset="126053.1919">22226 12321 2300 0,'0'-17'51'0,"0"1"10"0,5 0 3 0,-1 0 0 0,1 4-52 0,-5-4-12 16,4-1 0-16,-4 5 0 0,0 0 69 0,-4 0 11 15,-1 4 3-15,-4-4 0 0,0 4-58 0,-5 4-11 16,-4 4-2-16,0 0-1 0,-5 4-11 0,0 4 0 15,1 8 0-15,-6 0 0 0,10 8 0 0,-9 1 0 16,4 3 0-16,0 4 0 0,5-3 0 0,0 3 0 16,0-4 8-16,4 5-8 0,0-5 0 0,5-4-16 15,5 1 3-15,-1-1 0 0,1-8 36 0,4-4 7 16,4-4 2-16,-4-8 0 0,0 0-32 0,9 8 0 16,0-8 0-16,5 4 0 0,0-8 0 0,-1 0 0 15,5-8 0-15,1 0 0 0,-1 0 12 0,0-4-3 16,-4 0-1-16,9-9 0 0,-1 5-8 0,1-8 0 15,0-1 0-15,4-3 0 0,0 0 0 0,5-9-11 16,0 1 3-16,0-9 0 16,4-8-20-16,-4 5-3 0,5-5-1 0,-5 1 0 0,-5-1 8 0,-4 4 0 0,-1 1 1 0,1-1 0 31,-5 9-4-31,-8 3-1 0,-1 1 0 0,4 7 0 0,1 9 52 0,-9 4 11 0,-10 4 1 0,0 11 1 16,5 5-13-16,0 0-2 0,-13 13-1 0,-1 11 0 15,-9 0-12-15,1 9-9 0,3-1 12 0,-8 8-12 16,9 5 10-16,-5 3-10 0,0-3 8 0,1 4-8 15,3-1 23-15,1 1-1 0,0-1 0 0,4-3 0 16,1-1 3-16,-1-3 1 0,5-1 0 0,0 1 0 0,0-5-11 0,0 1-3 16,-1-9 0-16,6 8 0 15,-1-3 2-15,1-1 0 0,-1-4 0 0,5-3 0 16,0-5-22-16,5-4-5 0,-1-4-1 0,1 0 0 16,4 0 30-16,0-3 5 0,5-5 2 0,4-4 0 0,-4 0-23 15,4-4-8-15,5 0 0 0,4-9 0 0,0 1-6 16,5-4-1-16,5-8 0 0,-1 0 0 0,0-5 15 15,5 1 0-15,-4 0 0 0,4-1 0 0,0 5-16 0,0 0-1 16,0 3 0-16,-5 1 0 16,0 0-24-16,-4 4-5 0,5 4-1 0,-10-1 0 0,0 5 38 0,-4 8 9 15,0-4 0-15,-5 8 0 0,-4 0 0 0,-5 5 0 16,0-1 0-16,-4 0 0 0,4 4 28 0,-9 0 8 16,4 0 2-16,-4 0 0 0,-4 0-10 0,4-4-1 0,-5 5-1 0,1-5 0 15,4 4-26-15,-5 0 0 16,0-4 0-16,-4 4 0 0,0 0 0 0,-4-4 0 15,-6 1 0-15,-3 3 0 0,-6-4 0 0,-4 0 0 16,-4-4 0-16,-10 4 0 16,-4-8-46-16,-4 8-14 0,-5-4-4 0,4 4 0 15,5-4-72-15,9 0-16 0,0 4-2 0,14-3-538 0,4-5-107 0</inkml:trace>
        </inkml:traceGroup>
        <inkml:traceGroup>
          <inkml:annotationXML>
            <emma:emma xmlns:emma="http://www.w3.org/2003/04/emma" version="1.0">
              <emma:interpretation id="{C7D8D3C6-EF5E-4E70-8EDA-856593600920}" emma:medium="tactile" emma:mode="ink">
                <msink:context xmlns:msink="http://schemas.microsoft.com/ink/2010/main" type="inkWord" rotatedBoundingBox="26397,12791 28764,12685 28796,13393 26428,13499"/>
              </emma:interpretation>
              <emma:one-of disjunction-type="recognition" id="oneOf21">
                <emma:interpretation id="interp33" emma:lang="" emma:confidence="0">
                  <emma:literal>VC</emma:literal>
                </emma:interpretation>
                <emma:interpretation id="interp34" emma:lang="" emma:confidence="0">
                  <emma:literal>r @</emma:literal>
                </emma:interpretation>
                <emma:interpretation id="interp35" emma:lang="" emma:confidence="0">
                  <emma:literal>r Q</emma:literal>
                </emma:interpretation>
                <emma:interpretation id="interp36" emma:lang="" emma:confidence="0">
                  <emma:literal>VG</emma:literal>
                </emma:interpretation>
                <emma:interpretation id="interp37" emma:lang="" emma:confidence="0">
                  <emma:literal>r .</emma:literal>
                </emma:interpretation>
              </emma:one-of>
            </emma:emma>
          </inkml:annotationXML>
          <inkml:trace contextRef="#ctx0" brushRef="#br0" timeOffset="127035.9822">25427 12013 1958 0,'18'-4'174'0,"0"0"-139"16,-4 0-35-16,-1 8 0 0,1 4 64 0,0 4 5 0,-1 0 2 0,-3 9 0 16,-1-1-25-16,0 4-5 0,0 0-1 15,0-3 0-15,-4 3 18 0,-1 0 3 0,1 0 1 0,-1 5 0 16,-4-5-5-16,-4 4-1 0,4-3 0 0,-5 7 0 16,1-4-23-16,4 1-5 0,-10-1 0 0,6 0-1 15,-5 1-27-15,0-1 0 0,0-8 0 0,4-4 0 16,-4 1 0-16,4-5 0 0,1-4 0 0,4-8 0 15,0 0 11-15,0 0-3 0,0 0-8 0,0 0 12 16,0 0-12-16,4-12-8 0,1 0 8 0,4-9-13 16,-4 1 48-16,4-4 9 0,0-5 3 0,0 1 0 15,5-4-31-15,-1-1-7 0,-4 1-1 0,5 0 0 16,0 3-8-16,4-3-11 0,0 0 3 0,5 3 0 16,-5 1-83-16,9 0-16 15,5-1-3-15,5 5-726 0,-6 0-146 0</inkml:trace>
          <inkml:trace contextRef="#ctx0" brushRef="#br0" timeOffset="127749.8025">26387 12329 1958 0,'0'0'43'0,"0"0"9"0,0 0 1 0,0 0 3 0,0 0-45 0,0 0-11 16,0 0 0-16,0 0 0 0,0 0 66 0,0 0 11 0,0 0 3 0,5-4 0 15,4-4-34-15,0 3-6 0,5 1-2 16,-5 0 0-16,5-4-10 0,-1 4-1 0,1-4-1 0,0 0 0 16,4 0-18-16,-5 0-8 0,1 0 8 0,4-4-8 15,-4 0-11-15,-5-1-7 0,0-7-2 0,5 4 0 16,-1 0 46-16,-3 0 9 0,-6-5 1 0,1 1 1 15,-1 0-23-15,-4-4-5 0,0-1-1 0,-4 5 0 16,-1 0-8-16,1 4 12 0,-6 8-12 0,6-1 12 16,-10 1-12-16,1 8 12 0,-1 0-12 0,-4 8 12 15,-5 1-12-15,0 3 0 0,-4 0 9 0,4 8-9 16,0-4 16-16,5 4-2 0,-5 5 0 0,5-5 0 16,0 4 18-16,0 1 3 0,-5 3 1 0,5 0 0 15,-5-3-10-15,5 3-2 0,-5-8 0 0,0 8 0 16,-4-7-24-16,9 3 0 0,4 4-9 0,10-3 9 15,-6-1 10-15,20 0 9 0,3 8 1 0,10-3 1 0,9-5-21 16,9 0 0-16,0 1 0 0,13-1-12 16,-4 0-124-16,1-8-24 0,-1 1-6 15</inkml:trace>
          <inkml:trace contextRef="#ctx0" brushRef="#br0" timeOffset="127383.8963">26451 12454 1555 0,'5'-24'68'0,"-1"16"16"0,1-4-68 0,4-1-16 16,0 1 0-16,0 0 0 0,5-4 172 0,-5 4 30 15,4-4 6-15,1 4 2 0,0-9-135 0,4 5-27 16,0 0-6-16,0-4-1 0,-8 4-23 0,-1-5-5 16,4 5-1-16,1 0 0 0,-5 0 24 0,0 8 4 15,0 0 0-15,-4-1 1 16,-5 9-63-16,0 0-13 0,0 0-2 0,0 0-1 0,0 0 38 0,0 0 0 0,-14-4 0 0,5 0 8 16,9 4 1-16,0 0 0 0,-4 0 0 0,-6 0 0 15,-3 0-1-15,4 0-8 0,9 0 12 0,0 0-4 16,-9 4 0-16,-1-4-8 0,10 0 12 0,0 0-4 15,0 0-8-15,-4 8 0 0,-1-3 0 0,5-5 0 16,-4 8 0-16,4-8 0 0,-5 4 0 0,1 8 0 16,-1-4 8-16,1 0 2 0,-1 0 1 0,-4 0 0 15,4 0-74-15,1 0-14 0,4-8-3 0,-5 13-1 16,1-9 20-16,4-4 4 0,0 0 1 0,0 0 0 16,-9 8 0-16,9-8 1 0,0 0 0 0,-5 8 0 15,5-8 43-15,0 0 12 0,0 8 0 0,0-8 0 16,0 0-109-16,0 0-15 0,0 0-2 0,0 0-1 15,0 0-9-15,0 0-1 0,0 0-1 0,0 0 0 0,0 0 92 0,0 0 18 16,0 0 4-16,0 0 1 0,-14 4 46 0,1 0 9 16,4-4 1-16,-5 0 1 0,0 4-34 0</inkml:trace>
          <inkml:trace contextRef="#ctx0" brushRef="#br0" timeOffset="126616.5811">24953 12308 1728 0,'0'0'38'0,"9"-12"8"0,-4 4 2 0,4 0 0 0,5-4-39 0,-1 4-9 16,1-4 0-16,0 4 0 0,-1-4 53 0,1-1 9 15,0 1 2-15,-1 0 0 0,-4 0 0 0,0 0 0 16,1 0 0-16,-6-5 0 0,1 5-52 0,-10 0-12 16,5 0 0-16,-9 4 0 0,0 0 34 0,-5 0 4 15,-9 8 1-15,-4 0 0 0,0 8-11 0,-10 0-3 16,-8 0 0-16,-10 8 0 0,1 0-25 0,-10 9 0 16,5 3 0-16,-5 0 0 0,9-3 0 0,5 7 0 0,9 0 0 15,0 1 0-15,9-1 16 0,10-4-1 0,-1 1-1 16,9-1 0-16,1 0-14 0,8-3 11 0,5-9-11 0,0 0 10 15,5-4-10-15,4 0 12 0,9-4-12 0,5 1 12 16,-1-9-12-16,10 0 0 0,5 0 0 0,4-4 8 16,4-5-8-16,1-3-9 0,-1-8 9 0,1 0-13 15,-10-4 3-15,5-1 1 0,-4-7 0 0,-1 8 0 16,-4-1-2-16,-5 1 0 0,-4 0 0 0,-5 8 0 16,0 3 11-16,-8 1 0 0,-1 8 0 0,-9 4 0 15,0 0 39-15,0 0 9 0,0 0 3 0,-5 8 0 16,-9 4-31-16,5 1-5 0,-4 3-2 0,-1 4 0 0,-4-4-13 15,0 9 0-15,-1 3 0 0,1 4 0 16,-5 1-121-16,10-5-27 0,-1-4-6 0,5-8-1 0</inkml:trace>
        </inkml:traceGroup>
      </inkml:traceGroup>
    </inkml:traceGroup>
    <inkml:traceGroup>
      <inkml:annotationXML>
        <emma:emma xmlns:emma="http://www.w3.org/2003/04/emma" version="1.0">
          <emma:interpretation id="{82AA1437-E3D6-4520-8D20-07E1848D560A}" emma:medium="tactile" emma:mode="ink">
            <msink:context xmlns:msink="http://schemas.microsoft.com/ink/2010/main" type="paragraph" rotatedBoundingBox="5701,15396 30507,14576 30566,16361 5760,171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562078-2E9D-4D9C-9AF4-33499C1B0294}" emma:medium="tactile" emma:mode="ink">
              <msink:context xmlns:msink="http://schemas.microsoft.com/ink/2010/main" type="line" rotatedBoundingBox="5701,15396 30507,14576 30566,16361 5760,17180"/>
            </emma:interpretation>
          </emma:emma>
        </inkml:annotationXML>
        <inkml:traceGroup>
          <inkml:annotationXML>
            <emma:emma xmlns:emma="http://www.w3.org/2003/04/emma" version="1.0">
              <emma:interpretation id="{C1F71D4B-FA95-4FD2-996E-A8BBF06A8EB5}" emma:medium="tactile" emma:mode="ink">
                <msink:context xmlns:msink="http://schemas.microsoft.com/ink/2010/main" type="inkWord" rotatedBoundingBox="5702,15444 9569,15317 9617,16791 5751,16919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29068.7439">4784 15603 2581 0,'5'-8'56'0,"-5"-5"12"0,4 1 3 0,1-4 2 0,-1 4-58 0,1 0-15 0,-10 0 0 0,5 4 0 16,0-5 21-16,-4 5 2 0,-5 0 0 0,4 4 0 16,-8-4-7-16,3 0 0 0,-3 8-1 0,-5 0 0 15,-1 8-15-15,-3 0 0 0,-6 4 0 0,1 9 0 16,-5 3 0-16,-4 4 0 0,-1 5 0 0,5-1 0 16,5 0 9-16,4 5-1 0,1-5 0 0,8 1 0 15,0-5-8-15,5 0 0 0,0 5 0 0,0-9 0 16,4 0 0-16,1-4 0 0,4-3 0 0,-5-5 0 15,5-12 0-15,0 0-11 0,0 0 3 0,14 0 0 16,-5-8 8-16,5-5 0 0,-1-7 0 0,6 0-8 16,3-8-20-16,1-1-3 0,0-3-1 15,4-4 0-15,-4 3 32 0,4 5 0 0,1-5 0 0,-6 9 0 0,-4 4 0 16,1 4 0-16,-6 0 0 0,-4 7 0 0,-9 9 0 16,0 0 0-16,10 9 0 0,-10 7 0 0,0 4 0 0,0 4 0 15,-5 9 0-15,0 3 0 0,-4 5 26 0,0 3 5 16,5 1 1-16,-1-1 0 15,1-3-58-15,-1-5-11 0,5 0-3 0,0-3 0 16,-5-5-192-16,5-8-38 0,0 21-8 0,5-21-586 16</inkml:trace>
          <inkml:trace contextRef="#ctx0" brushRef="#br0" timeOffset="129221.119">4807 15514 460 0,'9'-89'20'0,"5"44"5"0,-1-12-25 0,10-7 0 0,0-1 0 0,9-4 0 16,4 0 251-16,-4 9 45 0,0-1 8 0,0 8 3 15,-5 13-169-15,0 7-34 0,-8 5-6 0,-1 12-2 16,-9 4 0-16,0 8 0 0,-9 4 0 0,9 20 0 16,-9 0-51-16,0 9-10 0,0 3-3 0,-4 8 0 15,-1 1 26-15,-4 7 5 0,0 5 1 0,0 8 0 16,4-1-18-16,-8 5-3 0,3-4-1 0,1 4 0 16,-4-1-27-16,4-7-6 0,-5-4-1 0,0-5 0 15,5-3-8-15,0-9 0 0,0 1 0 0,0-1 0 16,-5-4-12-16,5 1-8 0,-5-5-2 0,10 4 0 15,-10 1-171-15,5-9-35 16</inkml:trace>
          <inkml:trace contextRef="#ctx0" brushRef="#br0" timeOffset="129429.1188">5303 14814 2530 0,'0'-13'56'0,"0"9"11"0,0 4 2 0,0 0 3 0,9 12-58 0,0 5-14 16,1 7 0-16,-6 4 0 0,1 5 9 0,-5 7-1 16,4-3 0-16,-8 3 0 0,4 0 4 0,-9 9 0 15,4-4 0-15,5 7 0 0,-5 1 16 0,1-1 3 16,4 5 1-16,-5 0 0 0,-4-5-32 0,5 1 0 16,-1 0 0-16,-9-1 0 0,5 1-183 15,-4-1-42-15,-19 58-9 0,4-29-2 0</inkml:trace>
          <inkml:trace contextRef="#ctx0" brushRef="#br0" timeOffset="128605.3259">4347 14967 1544 0,'5'-24'68'0,"-1"12"15"0,1 0-67 15,-1 4-16-15,1-9 0 0,-5 5 0 0,-5 4 88 16,1-4 15-16,-10 8 2 0,0-4 1 0,-4 8-46 0,-5 4-10 16,1 4-2-16,-10 12 0 0,-5 9-31 0,-4 3-6 15,0 13-2-15,-9 11 0 0,0 9 40 0,0 8 8 16,-4 4 2-16,-1 4 0 0,5-4-9 0,9-1-2 16,4-11 0-16,10 4 0 0,14-8-32 0,-1-1-6 15,0 1-2-15,10-8 0 0,4-9-8 0,0-3 10 16,0-9-10-16,4-4 10 0,5 1-10 0,10-9 0 15,-6-4 9-15,10 0-9 16,4 0-60-16,1-3-16 0,8-5-3 0,0 0-985 0</inkml:trace>
          <inkml:trace contextRef="#ctx0" brushRef="#br0" timeOffset="129844.4601">5622 15918 1839 0,'0'0'40'0,"14"-4"9"0,4 0 2 0,0 0 1 0,0 0-42 0,5-4-10 0,0-4 0 0,4-4 0 16,0 0 66-16,1-9 11 0,-1 1 3 0,5 0 0 15,4-5-20-15,-4 1-3 0,5-4-1 0,-6 3 0 16,1-3-25-16,-4 0-6 0,-1-1-1 0,0 1 0 16,-4-5-3-16,0 5-1 0,0 0 0 0,-10 7 0 0,-8 5-20 0,4 0 0 15,-5 4 0-15,-4 4 0 0,-4 3 11 0,-5 9-3 16,-5 0 0-16,-4 9 0 0,-5-1-8 0,-4 8 8 16,-1 4-8-16,-3 8 8 0,-1 5 4 0,0-5 0 15,0 13 0-15,5-1 0 0,-1 1 6 0,1 3 2 16,4 1 0-16,5-1 0 0,4 1-20 0,1-1 0 15,8 1 0-15,5-9 0 16,5-4-60-16,-1 1-16 0,1-1-4 0,4-3-656 16,5-5-131-16</inkml:trace>
          <inkml:trace contextRef="#ctx0" brushRef="#br0" timeOffset="130380.4878">6988 15530 1695 0,'4'-33'75'0,"1"21"16"0,-1 0-73 0,-4-4-18 0,-4 4 0 0,-1 0 0 16,5 4 125-16,-9 0 22 0,0-1 4 0,0 5 1 16,-9 4-68-16,0 0-12 0,-1 0-4 0,-8 8 0 15,4 1-44-15,-4 3-10 0,-5 4-2 0,5 0 0 16,-5 4 0-16,5 5 0 0,-1-1 0 0,5 4 0 16,1 5-3-16,-1-1-1 0,5 0 0 0,4 5 0 15,0 3-8-15,5 1 0 0,0-5 0 0,5 1 0 16,4-1 28-16,4-8 3 0,-4-3 1 0,5-1 0 15,4-4-32-15,0-4 0 0,0-8 0 0,5 5 0 16,4-9 12-16,0 0-3 0,0-8-1 0,1-5 0 16,3 1-8-16,6-8 0 0,-10-4 0 0,5-4 0 15,-1-9 0-15,1 1 8 0,0-9-8 0,4-7 8 16,1-5-8-16,-1-3 0 0,5-13 0 0,4-8 0 16,1-8 0-16,-6 0 0 0,10-4-10 0,5-4 10 0,0 4-12 15,-1 0 12-15,1-4-13 0,-1 8 5 0,-4 12 8 0,-4 12 0 16,-6 13 0-16,-3 11 0 15,-15 13-28-15,1 16-3 0,-14 8-1 0,0 16 0 0,-5 8 32 0,-8 13 0 16,-10 7 0-16,-13 17 0 0,-5-4 20 0,0 7 9 16,-5 5 3-16,1 16 0 0,-1-4-32 0,1 4 0 15,8-4 0-15,1 4 0 0,4-4 0 0,9-8 0 16,0-4 0-16,5-9 0 16,4-3-80-16,10-4-23 0,-1-5-4 0,10-3-633 15,9-5-128-15</inkml:trace>
        </inkml:traceGroup>
        <inkml:traceGroup>
          <inkml:annotationXML>
            <emma:emma xmlns:emma="http://www.w3.org/2003/04/emma" version="1.0">
              <emma:interpretation id="{29C6A918-A737-4A45-9DD0-64A4391ACA99}" emma:medium="tactile" emma:mode="ink">
                <msink:context xmlns:msink="http://schemas.microsoft.com/ink/2010/main" type="inkWord" rotatedBoundingBox="11276,15946 14651,15835 14685,16885 11311,16997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4143.9426">9210 15756 972 0,'0'0'43'0,"0"0"9"0,0-12-42 0,0 0-10 0,0 0 0 0,4-4 0 16,1 0 104-16,-1 4 18 0,5-9 4 0,-4 5 1 15,-5-4-33-15,9 0-6 0,5-5-2 0,8 1 0 16,1-4-37-16,9 3-7 0,0 5-2 0,0-8 0 15,4 4 0-15,5-1 0 0,-9 9 0 0,0 4 0 0,0 4-17 0,-9 8-4 16,-1 4-1-16,-4 8 0 0,1 8 4 0,-6 13 1 16,-8 7 0-16,-1 5 0 0,-8 3 11 0,-1 5 2 15,-4 4 1-15,0 3 0 0,-5 1-10 0,1 4-3 16,-1-5 0-16,1-3 0 0,-1-8-16 0,0-5-8 16,1-3 8-16,3-9-8 0,-3-4 23 0,8-3-1 15,-4-5 0-15,5-8 0 0,-1 0-22 0,0-4 0 16,5-8 0-16,0 0 0 0,0 0 11 0,0 0-3 15,0 0 0-15,0 0 0 0,10-8-8 0,-1-4 0 16,0-4 0-16,4-9 0 0,6-7 0 0,-1-4 0 16,0-9 0-16,5-3 0 0,4-13-16 0,5 0-6 15,0 0-1-15,0-3 0 16,4-5-5-16,1-4-2 0,-10 4 0 0,5-4 0 0,4 9 13 0,1 3 2 16,-1 8 1-16,0 5 0 0,-8 11 14 0,4 13 0 15,-14 4 0-15,5 8 0 0,-1 16 14 0,-3 8-1 0,-6 8 0 16,1 4 0-16,-5 13 4 0,-4 3 1 0,-5 5 0 15,0 3 0-15,-10 5 16 0,1-4 3 0,5-1 1 0,-5 1 0 16,0-1-24-16,0-3-5 0,-1-1-1 0,6 1 0 16,-1 3-16-16,-4-7-4 0,5-5-1 0,-5-3 0 15,4 3-235-15,0-8-48 16,-8 29-8-16,8-16-3 0</inkml:trace>
          <inkml:trace contextRef="#ctx0" brushRef="#br0" timeOffset="134447.3456">10630 15441 1915 0,'5'-33'84'0,"-1"25"19"0,1-4-83 0,-1 4-20 15,-4 8 0-15,0 0 0 0,0 0 52 0,9 12 5 16,-9 4 2-16,0 5 0 0,0 7-19 0,-4-4-3 16,-1 5-1-16,-4 3 0 0,0-4 20 0,0 5 3 15,0-1 1-15,0 4 0 0,4-3-23 0,5-1-4 16,-4-3-1-16,8-1 0 0,1-4-24 0,-1-4-8 15,1 1 0-15,8-5 0 0,-3-4 21 0,8 0 1 16,0-4 0-16,0 0 0 0,5 0-10 0,0-4-3 16,-1-8 0-16,6 0 0 0,-5 0 3 0,-1-4 0 15,1 0 0-15,-5-4 0 0,5 0 0 0,-5-4 0 16,0-1 0-16,-4-3 0 0,0 4 0 0,-1-4 0 16,1-4 0-16,-5-1 0 0,5 1-12 0,-5-4 0 0,5-1 0 0,-5-3 0 15,0 0 0-15,5-1-17 0,-5 5 4 0,0-5-819 16,0 9-164-16</inkml:trace>
          <inkml:trace contextRef="#ctx0" brushRef="#br0" timeOffset="135217.5623">11600 15449 1825 0,'4'-49'80'0,"5"29"18"0,1 0-78 0,3 0-20 15,1 3 0-15,4-3 0 0,0 4 58 0,5 0 8 16,0 4 2-16,0 4 0 0,-5 4-40 0,5 4-8 15,-5 8-2-15,0 0 0 0,-4 4 13 0,-1 8 2 16,1 4 1-16,0 5 0 0,-5 7-14 0,-9 1-2 16,4-1-1-16,-4 0 0 0,0 1 22 0,-4-1 4 15,-5 1 1-15,4-5 0 0,-4-4-27 0,0-3-5 16,4-1 0-16,-4-4-1 0,0-4-11 0,5 1 8 0,-1-5-8 16,0-4 8-16,5-8 3 0,0 0 0 15,0 0 0-15,0 0 0 0,0 0-3 0,0 0 0 0,0-8 0 0,5-8 0 16,-5 3 0-16,5-7 0 0,-1-4 0 0,5-4 0 15,0-9-8-15,5 1 10 0,0-1-10 16,4-3 10-16,5-9-10 0,-5 9 0 0,0-1 0 0,5-3 0 16,4 3-12-16,5 1 1 0,0 7 1 0,0 5 0 15,-10 8 10-15,6 4 0 0,-10 8 0 0,5 4 0 16,-10 4-8-16,6 8 0 0,-10 8 0 0,0 0 0 16,0 8 8-16,0 1 0 0,-4 3 0 0,-5 4 0 15,0 5 0-15,4-5 0 0,-4 0 0 0,0 1 0 16,0-5 0-16,-4-4 0 0,4 5 0 0,0-5 0 15,-5-4 0-15,0-4 11 0,1 1-3 0,4-1 0 0,0-4-8 16,0 0 0-16,0 0 0 0,0-12 0 16,0 0 0-16,0 0 0 0,0 0 0 0,0 0 0 0,0 0 0 0,0 0 0 15,0 0 0-15,0-12 0 0,9-4 0 0,-4-4 0 16,4-5 0-16,0-3 0 0,4-8 0 0,6-5 0 16,-6 1 0-16,6-5 0 0,-1 1 0 0,5 3 0 15,-1-7 0-15,1 7 0 0,-5 9 9 0,0 8 0 16,5-1 0-16,-9 9 0 0,0 4-9 0,-5 8 10 15,0 0-10-15,-9 4 10 0,4 8 0 0,1 8 0 16,-5 0 0-16,0 9 0 0,0-1 1 0,0 4 0 16,-5 1 0-16,5 3 0 0,0 0-11 0,0 5 12 15,0-5-12-15,0 5 12 0,0-5-20 0,5 4-4 16,-1-7-1-16,6 3 0 16,-6 0-172-16,5 1-35 0</inkml:trace>
        </inkml:traceGroup>
        <inkml:traceGroup>
          <inkml:annotationXML>
            <emma:emma xmlns:emma="http://www.w3.org/2003/04/emma" version="1.0">
              <emma:interpretation id="{82AC1F18-3B59-4350-A7A0-3CF87C6944D7}" emma:medium="tactile" emma:mode="ink">
                <msink:context xmlns:msink="http://schemas.microsoft.com/ink/2010/main" type="inkWord" rotatedBoundingBox="15127,15216 19352,15076 19397,16435 15172,16574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37044.891">16162 15319 1209 0,'0'-8'108'0,"-9"0"-87"15,-1 0-21-15,6 4 0 0,-1 4 208 0,-4-4 38 16,-4 4 7-16,4 0 2 0,9 0-142 0,-10 4-28 15,-3 0-5-15,4-4-2 0,-5 4-35 0,0 0-7 16,1 8-2-16,-1 0 0 0,0 1-34 0,5 3 0 16,5-8 0-16,-5 4 0 0,4 0 0 0,0 0-12 15,5 0 0-15,5 1 0 16,-5-13-36-16,9 8-6 0,0 0-2 0,5-4 0 16,4-8-3-16,5 4-1 0,0-12 0 0,4 4 0 15,5-9 38-15,0-3 7 0,0-4 2 0,-1 4 0 0,1-1 13 0,-4 1 0 16,-6 0 0-16,1 0 0 0,-5 8 26 0,-9-1 5 15,1 5 1-15,-10 8 0 0,0 0 19 0,-10 4 4 0,1 4 1 0,-4 5 0 16,-1 7-39-16,0 0-7 0,5 0-2 0,-4 5 0 16,4-1-8-16,4 0 0 0,0-4 0 0,1 1 0 15,4-1 0-15,4-4 0 0,6 0 0 0,-1-4 0 16,4-4 26-16,5 5 3 0,5-5 1 0,0-4 0 16,4 0-30-16,1-4 0 0,4-4 0 0,-1 0 0 15,1-4 0-15,0-1 0 0,5-3 0 0,-6 0 0 16,6-8 0-16,4-4 8 0,0-5-8 0,0 1 0 15,0-4 0-15,0-1 0 16,0-7 0-16,0-9 0 0,-5 1 0 0,5-5 0 0,-4 0 0 0,-6-3 0 16,6-5-34-16,-5 0-6 0,-10-11-2 0,6 3 0 15,-10 0 18-15,0 4 3 0,-4 13 1 0,-5-1 0 0,-5 13 20 0,-4 3 0 16,5 9 0-16,-5 3 0 0,0 5 26 16,-5 8 10-16,1 4 1 0,-5 8 1 0,-5 0-7 15,-4 12-2-15,0 0 0 0,0 4 0 0,-5 9-6 16,0 3-2-16,0 4 0 0,0 5 0 0,10-1 12 0,-1 5 3 15,1-1 0-15,-1 5 0 0,5 3 7 0,0 5 1 16,4-4 1-16,5-1 0 16,0 1 19-16,9 7 3 0,9-3 1 0,-4 8 0 0,-5-5-68 0,5 5-20 15,4 0-1-15,0-5 0 0,0 1 13 0,1-4 8 16,-6-1-10-16,1-3 10 16,4-1-124-16,-9-3-18 0,0-5-4 0,1 1-1048 0</inkml:trace>
          <inkml:trace contextRef="#ctx0" brushRef="#br0" timeOffset="135528.4527">13075 15461 1677 0,'9'-8'36'0,"0"4"8"0,5 4 2 0,-1 0 2 16,1 0-38-16,4 0-10 0,5-4 0 0,0 0 0 15,4-4 44-15,0 0 6 0,10 0 2 0,-5-5 0 16,-5 1-22-16,0 0-4 0,5-4-1 0,0 0 0 0,-5 0-4 0,1 3-1 16,-5 1 0-16,-1-4 0 0,-8 0-9 0,-5-4-3 15,0-1 0-15,-4 5 0 0,4-4-8 0,-9 0 0 16,0 4 0-16,-5-5 0 0,-4 5 24 0,0 0 4 16,0 4 0-16,0 0 0 0,-5 4 14 0,-4-1 3 15,4 9 1-15,-4-4 0 0,0 8-26 0,0 5-4 16,-10-1-2-16,6 8 0 0,-1 8 7 0,-4 0 2 15,-1 9 0-15,5 3 0 0,-4 5-1 0,4-1 0 16,1 1 0-16,-1 3 0 0,0 1-9 0,9-5-1 16,1 1-1-16,-1-1 0 0,5-4-11 0,4 1 0 15,-4-9 0-15,9 5 0 16,0-5-110-16,0 0-24 0,9 1-5 0,-4-9-539 16,9 0-108-16</inkml:trace>
          <inkml:trace contextRef="#ctx0" brushRef="#br0" timeOffset="135885.8687">13876 15153 1566 0,'0'0'69'0,"0"0"15"0,0 0-68 0,0 0-16 0,0 0 0 0,-4 13 0 16,4-1 80-16,-5 8 13 0,1 4 3 0,-1 5 0 16,0-1 0-16,1 4 0 0,-5 1 0 0,4 3 0 15,5-4-26-15,-4 1-5 0,4-5-1 0,0-4 0 16,0 1-25-16,0-5-6 0,0-4-1 0,0-4 0 15,4 0 0-15,-4-12 0 0,0 0 0 0,5 9 0 16,-5-9-19-16,0 0-4 0,0 0-1 0,0 0 0 16,0 0-8-16,0 0 0 0,0 0 0 0,4-13 0 0,1 1 0 0,-1-8 8 15,6 0-8-15,-1-9 8 0,0 1-8 16,4 0 0-16,6-1 0 0,-1 1 0 0,0 0 0 0,9-5 0 16,1 1 0-16,-1 4-11 15,0-5-33-15,1 9-8 0,3 0 0 0,6 4-1 16,-1-1-75-16,1 5-16 0,-5 4-2 0</inkml:trace>
          <inkml:trace contextRef="#ctx0" brushRef="#br0" timeOffset="136040.7189">14541 15279 2372 0,'0'0'52'0,"0"0"12"0,0 0 1 0,0 0 1 0,0 0-53 16,0 0-13-16,0 0 0 0,9 12 0 0,-4 0 28 0,-5 4 4 0,4 1 0 0,-4-5 0 16,5 4-20-16,-5-4-3 0,0 4-1 15,0 0 0-15,0 5-8 0,0-1 8 0,0 0-8 0,0 4 8 32,0 1-160-32,0-1-32 0,0 12-6 0,0-11-2 0</inkml:trace>
          <inkml:trace contextRef="#ctx0" brushRef="#br0" timeOffset="136174.0705">14937 14955 1796 0,'5'-36'40'0,"-1"20"8"16,1 3 1-16,4 1 1 0,-5 4-40 0,-4 8-10 0,0 0 0 0,0 8 0 0</inkml:trace>
          <inkml:trace contextRef="#ctx0" brushRef="#br0" timeOffset="136482.9862">15807 15028 1796 0,'-5'-16'80'0,"0"12"16"0,-4-4-77 0,0 0-19 15,-4-1 0-15,-6 5 0 0,1 0 55 0,-9 4 7 0,-5 4 2 0,0 5 0 16,0-1-42-16,0 4-8 0,-4 4-2 0,0 4 0 16,-5 4 39-16,4 1 7 0,10 3 2 0,0 0 0 15,4 5 3-15,5-1 1 0,-1-4 0 0,6 5 0 16,4-1-39-16,-1 1-7 0,-3 3-2 0,8-4 0 16,1 1-6-16,-1-5-2 0,5 0 0 0,0-3 0 15,9-1-8-15,-4 0 0 0,4-3 0 0,5-1 0 31,-5-4-24-31,9 4-6 0,9-8-2 0,1 0 0 0,-1 1-128 16,0-9-27-16,0 4-5 0,5-12-428 0,9 0-87 0</inkml:trace>
        </inkml:traceGroup>
        <inkml:traceGroup>
          <inkml:annotationXML>
            <emma:emma xmlns:emma="http://www.w3.org/2003/04/emma" version="1.0">
              <emma:interpretation id="{23DCDF2C-F9CC-4F9F-A2E1-32486B84E29F}" emma:medium="tactile" emma:mode="ink">
                <msink:context xmlns:msink="http://schemas.microsoft.com/ink/2010/main" type="inkWord" rotatedBoundingBox="20570,15020 23855,14912 23903,16377 20619,16485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37872.9566">18834 15016 612 0,'0'0'27'0,"5"-8"5"0,-1 4-32 0,1-4 0 16,-1-5 0-16,1 5 0 0,0 4 80 0,-1-4 8 15,1 0 3-15,-5 8 0 0,0 0 25 0,0 0 6 16,0 0 1-16,0 0 0 0,0 0-7 0,0 12 0 16,4 0-1-16,-4 13 0 0,0-1-31 0,-4 12-7 15,4 5-1-15,-9 3 0 0,-1 5-28 0,1 0-5 16,0-1-2-16,5 5 0 0,-5-9-17 0,4 1-4 15,0-5-1-15,1-7 0 0,-1-1-19 0,5-4 0 16,0-7 0-16,5-1 0 16,-1-4-24-16,1-4-8 0,4-4-1 0,0 0-624 15,0-4-125-15</inkml:trace>
          <inkml:trace contextRef="#ctx0" brushRef="#br0" timeOffset="138065.3545">19012 14623 1796 0,'0'0'80'0,"0"-12"16"0,-9 0-77 0,9 4-19 0,-5 0 0 0,1 0 0 16,-6 4 54-16,6 4 7 0,-5 8 2 0,-5 0 0 0,0 4-63 0,1 4-15 15,-5 0-1-15,4 9-573 16,-4 7-115-16</inkml:trace>
          <inkml:trace contextRef="#ctx0" brushRef="#br0" timeOffset="138517.6945">18534 15748 1234 0,'0'0'55'0,"0"0"11"16,0 0-53-16,0 0-13 0,9-4 0 0,0 0 0 0,0-4 97 15,0 4 17-15,0 0 3 0,0 0 1 0,0-4-45 0,-9 8-9 16,0 0-1-16,0 0-1 0,10 0-50 0,-10 0-12 16,0 0 0-16,0 0 0 15,0 0-151-15,0 0-33 0,0 0-6 0,0 0-2 0</inkml:trace>
          <inkml:trace contextRef="#ctx0" brushRef="#br0" timeOffset="139528.3222">18689 15259 403 0,'0'0'36'0,"0"-8"-36"16,-5-5 0-16,5 1 0 0,0-4 86 0,5 4 10 16,-5 0 3-16,0-4 0 0,0 4-35 0,4-1-6 15,-4 5-2-15,0 8 0 0,0 0-44 0,0 0-12 16,9-8 0-16,-4 0 0 0,-5 8 8 0,0 0 0 15,0-12 0-15,0 12 0 0,0 0 29 0,0 0 6 16,0 0 1-16,0 0 0 0,0 0 16 0,0 0 3 16,0 0 1-16,0 0 0 0,0 0-12 0,0 0-1 15,0 0-1-15,0 0 0 0,-5 12-19 0,-4 0-4 16,0 4-1-16,0 5 0 0,0 3 18 0,0 4 3 16,4 1 1-16,1-1 0 0,-1 4-10 0,5 1-2 15,0-1 0-15,5 0 0 0,-5-3 7 0,4 3 1 16,1-4 0-16,-1-3 0 0,5-1-5 0,-4 0-1 0,-1-3 0 0,1-5 0 15,0-4-29-15,-1 4-9 0,-4 0 0 0,5-4 0 32,-1 1-66-32,1-1-20 0,-5 0-4 0</inkml:trace>
          <inkml:trace contextRef="#ctx0" brushRef="#br0" timeOffset="140459.25">18675 15149 345 0,'0'0'15'0,"0"0"4"0,4-8-19 0,-4-4 0 0,-4 4 0 0,8-4 0 16,-4 4 96-16,5-4 15 0,-5 0 3 0,0-1 1 15,0 5-47-15,5-4-10 0,-5 0-2 0,4 4 0 16,-4 4 4-16,5-4 0 0,-5 0 0 0,4 0 0 15,-4 8 6-15,0 0 2 0,0-4 0 0,0 4 0 16,0 0-7-16,0 0-1 0,0 0 0 0,0 0 0 16,0 0-6-16,-4 8-2 0,-1 8 0 0,1 4 0 0,4 0-22 0,0 9-5 15,0 3-1-15,4 0 0 0,5 5 18 0,-4-1 3 16,4 1 1-16,0 3 0 0,5-7-20 0,-1 3-4 16,-8-4-1-16,8-3 0 0,-3-1-10 0,-1-4-3 15,-5 1 0-15,1-5 0 0,-1-4-16 0,-4 4-4 16,0-4-1-16,0-3-626 15,0 3-125-15</inkml:trace>
          <inkml:trace contextRef="#ctx0" brushRef="#br0" timeOffset="140917.7991">19144 15194 1566 0,'0'0'34'0,"4"-12"7"0,1-4 2 0,4-1 1 0,0 5-35 0,0-4-9 0,5-4 0 0,0 4 0 16,-1-1 53-16,5 5 9 0,1 0 2 0,-1 4 0 16,5-4-26-16,-5 8-5 0,5 4-1 0,-1 4 0 15,6 4 10-15,-6 8 2 0,1 4 0 0,0 5 0 16,0 3-26-16,-10 4-5 0,1 5-1 0,0-5 0 15,-5 5 4-15,0-5 0 0,-5-4 0 0,-4 5 0 16,0-5-4-16,0-4 0 0,-4-3 0 0,4-1 0 16,-9 0-2-16,4-8-1 0,1 0 0 0,-1-4 0 15,5-8 2-15,0 0 0 0,0 0 0 0,0 0 0 16,0 0-11-16,0 0 0 0,0 0 0 0,5-8 0 0,-1-8 0 16,10-4 0-16,0-12 9 0,-1 3-9 0,5-3 0 0,1-5 0 15,3-7 0-15,1-1 0 0,-5 5 0 0,10 4 0 16,-6-1 0-16,6 9 0 0,-10 8 12 0,0 3-3 15,-4 1 0-15,0 8 0 0,-1 4 3 0,1 4 0 16,-5 8 0-16,0 0 0 0,-4 8 16 0,4 5 3 16,-5-1 1-16,5 4 0 0,-4 4-32 0,-1 5 0 15,1-1 0-15,0 1 0 0,-1-1 0 0,1 4 0 16,-1-3 0-16,-4 3 0 16,5 1-148-16,-5-5-36 0,0-4-8 0,0-3 0 0</inkml:trace>
          <inkml:trace contextRef="#ctx0" brushRef="#br0" timeOffset="141161.0334">20314 15056 2354 0,'0'-16'52'0,"0"4"10"0,0-4 2 0,4 0 3 15,6 3-54-15,-1 1-13 0,9 0 0 0,0 4 0 16,9 4 0-16,10-4 8 0,4 4-8 0,4 0 0 16,5 4 8-16,0-4-8 0,1 0 0 0,3 4 0 15,1-4 0-15,-1 4 0 0,1-4 0 0,0 4 0 16,-5 0-106-16,-5 4-21 0,-4-4-4 0,0 4-788 16</inkml:trace>
          <inkml:trace contextRef="#ctx0" brushRef="#br0" timeOffset="141429.1504">21152 14206 1573 0,'22'-12'69'0,"-22"12"15"0,0 0-67 0,0 0-17 15,19 0 0-15,-10 8 0 16,0 1 82-16,-5 11 13 0,1 0 2 0,-1 0 1 0,6 9-21 0,-10-1-4 15,0 4-1-15,0 5 0 0,0-1-5 0,0 1-2 0,-5-1 0 0,0 4 0 16,-4 5-11-16,0-5-2 0,0 1-1 0,-5 7 0 16,5 1-36-16,0 0-7 0,-4-1-8 0,-1 5 11 15,-4-1-23-15,4 5-5 0,-4 0-1 0,4-1 0 32,1-3-181-32,-6 0-36 0,-8 40-7 0,0-25-2 0</inkml:trace>
          <inkml:trace contextRef="#ctx0" brushRef="#br0" timeOffset="141866.7236">21366 15109 702 0,'0'0'31'0,"0"0"6"0,0 0-29 0,0 0-8 16,0 0 0-16,0 0 0 0,0 0 0 0,0 0-8 16,0 0 8-16,0 0-12 0,9 4 28 0,0 4 4 15,-9-8 2-15,13 8 0 0,-8 0 85 0,9 4 17 16,-5-3 3-16,0-1 1 0,5-4-26 0,-1 4-5 16,1 0-1-16,4-4 0 0,0 0-51 0,0-4-10 15,1 0-3-15,-1 0 0 0,0 0 0 0,0-4-1 16,1-4 0-16,-6-4 0 0,5 4-15 0,1-5-2 15,-6 1-1-15,1-4 0 0,0 0 1 0,-1 0 0 16,1-5 0-16,-5 5 0 0,0 0-2 0,0-4 0 16,0-4 0-16,-4 3 0 0,-1 1-4 0,1 0-8 0,0 0 11 15,-5 3-11-15,-5 1 0 0,0 0 0 0,-4 4 0 0,-4 4 0 16,8 0 0-16,-9 4 0 0,1 0 0 0,-1 8 0 16,-4 4 24-16,0 4 5 0,0 0 1 0,-1 4 0 15,1 4-6-15,0 9-2 0,0-5 0 0,4 4 0 16,5 5 10-16,0-1 1 0,0 5 1 0,0-5 0 15,9 0-21-15,-5 1-4 0,5 3-1 0,0 1 0 16,0-5-8-16,0 4-11 0,5-3 3 0,-5-1-1000 16</inkml:trace>
        </inkml:traceGroup>
        <inkml:traceGroup>
          <inkml:annotationXML>
            <emma:emma xmlns:emma="http://www.w3.org/2003/04/emma" version="1.0">
              <emma:interpretation id="{B07C531C-41F4-4029-842C-43BBE44442E4}" emma:medium="tactile" emma:mode="ink">
                <msink:context xmlns:msink="http://schemas.microsoft.com/ink/2010/main" type="inkWord" rotatedBoundingBox="24293,14781 30507,14576 30562,16238 24348,16443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43469.371">24666 14688 1825 0,'9'-12'40'0,"10"0"8"0,-6 0 1 0,10-1 3 0,0 5-41 0,9 0-11 0,0 8 0 0,4 0 0 16,0 0 24-16,15-4 4 0,8 4 0 0,4 0 0 16,-3-4-20-16,8 0-8 0,5 4 8 0,0-4-8 15,-5 0 13-15,-9 0-2 0,0 4-1 0,-4-4 0 16,0 0-10-16,-5 0 0 0,-5 0 0 0,-4 0 8 16,-4-4-48-16,-6 0-9 0,-8 0-3 0</inkml:trace>
          <inkml:trace contextRef="#ctx0" brushRef="#br0" timeOffset="143725.1642">25609 13947 2188 0,'9'-4'48'0,"0"-4"11"0,-9 4 1 0,0 4 1 15,9 0-49-15,0 12-12 16,-4 9 0-16,-5 3 0 0,0 8 30 0,4 13 3 15,-4 3 1-15,0 9 0 0,5-4-3 0,-10 3-1 0,-4 1 0 0,0 4 0 16,-9-1 2-16,-5 1 0 0,-4 4 0 0,0 0 0 16,-1-1-22-16,-4-7-10 0,0 4 10 0,1-9-10 15,-6 1 0-15,5 4 0 0,0-5-13 0,5 1 4 32,0-5-190-32,4-7-37 0</inkml:trace>
          <inkml:trace contextRef="#ctx0" brushRef="#br0" timeOffset="142405.9884">22595 14996 1728 0,'4'-17'153'0,"10"5"-122"16,0-4-31-16,-5 0 0 0,0 4 36 0,0 0 0 15,0 4 1-15,-4-1 0 0,-5 1-18 0,4-4-4 16,-8 4-1-16,-1-4 0 0,1 4-14 0,-1 0 0 16,-9 0 0-16,1 0 0 0,-1 8 19 0,0 0 1 15,1 0 0-15,-10 0 0 0,0 8 0 0,0 0 0 16,-4 4 0-16,4 4 0 0,-4 0-7 0,9 5-1 15,-5-1 0-15,9 4 0 0,-4 0-3 0,9 5-1 0,-5-5 0 0,5 0 0 16,5 9-8-16,4-9 8 0,0-4-8 0,4 4 8 16,-4-7-8-16,9-1 0 0,-4 0 0 0,9-4 0 15,-5-4 0-15,4 4 0 0,1-8 0 0,4-4 0 16,-4-4-10-16,0-4-1 0,8-4 0 0,-3 0 0 16,-1-8 2-16,0 4 0 0,5-5 0 0,-5 1 0 15,0 0 9-15,5-8 0 0,0 3 0 0,4-3 0 16,-4 0 0-16,0 3 0 0,-5 5 0 0,0 4 0 15,-4 0 14-15,-1 4 2 0,-4 3 0 0,1 5 0 16,-10 4 15-16,0 0 3 0,0 0 1 0,4 8 0 16,5 9-35-16,-9-1 0 0,0 4 0 0,-9 0 0 15,5 9 0-15,-10-1 0 0,0 4 0 0,1 9 0 16,-6-1 0-16,-3 5 10 0,-1 3-2 0,5 1 0 16,4 0 10-16,-4-1 2 0,-10-3 0 0,1-5 0 0,0 1 16 15,-1-9 3-15,1 0 1 0,0-3 0 0,4-5-20 16,-4-4-4-16,4-4-1 0,0 1 0 0,5-5-3 0,0-4-1 15,4-4 0-15,0 0 0 0,1-4-11 16,8-4 12-16,-4-4-12 0,5-4 12 0,-1-1 16 0,0-3 3 16,5-4 1-16,5 0 0 0,-5 0-32 0,5-1 0 15,4-7 0-15,0 4 0 16,4 3-40-16,6-3-13 0,-1 0-3 0,0 0-716 16,5 3-142-16</inkml:trace>
          <inkml:trace contextRef="#ctx0" brushRef="#br0" timeOffset="142763.9625">23068 14830 1152 0,'37'-25'102'0,"-19"17"-82"0,0-4-20 0,10 4 0 16,-6 4 0-16,1 4-10 0,-5 4 1 0,-4 0 0 15,0 8 29-15,-5 0 7 0,0 5 1 0,-9 3 0 16,0 0 65-16,-9 8 14 0,4 1 2 0,-9-1 1 15,5 4 16-15,-4 1 3 0,-1 3 1 0,5 5 0 16,-9-1-48-16,9 1-10 0,0-9-1 0,4-4-1 16,5 1-34-16,0-1-6 0,0-8-2 0,0 0 0 15,5 1-11-15,4-5-2 0,-5-4-1 0,-4 0 0 16,5 0-14-16,4-4 9 0,-9-8-9 0,0 0 8 0,0 0-8 16,0 0 10-16,0 0-10 0,0 0 10 0,4-8-10 0,1-4 8 15,4-4-8-15,0-4 8 0,-4-5-8 0,4-7 10 16,0 0-10-16,5-5 10 0,8 1-10 0,-3-1 8 15,3 1-8-15,1 0 8 0,0 3-8 0,0 5 0 16,-1 0 0-16,1-1 0 0,4 5-20 0,-8 4 0 16,3-1 0-16,1 9 0 15,-5 4-164-15,-4 0-32 0,18 4-6 0,-9 4-2 0</inkml:trace>
          <inkml:trace contextRef="#ctx0" brushRef="#br0" timeOffset="143206.347">24320 14983 1443 0,'0'0'32'0,"9"-12"6"0,5 4 2 0,0-4 0 0,-5 0-32 0,0 0-8 15,0 0 0-15,-4-5 0 16,-1 5 20-16,-4-4 1 0,0 0 1 0,0 4 0 15,-4-4 18-15,4-1 3 0,-5 9 1 0,1 0 0 16,-6 4 25-16,-3 0 6 0,-1 4 1 0,0 8 0 16,-4 4-24-16,-4 5-5 0,-1 3-1 0,-5 4 0 15,1 0-4-15,0 5-1 0,4-1 0 0,-4 0 0 16,-5 1-10-16,0-1-3 0,5 0 0 0,8 1 0 16,1 3-28-16,5-8 0 0,3-3 0 0,1-1 0 15,0 4 19-15,5-12 1 0,4 0 0 0,4 1 0 0,1-5-20 0,4-4 0 16,9-4 8-16,-4 0-8 0,9-4 13 0,-1-4-1 15,6-9 0-15,3 1 0 0,-3-4-12 0,-1 0 0 16,5-5 0-16,0 1 0 0,-9 0 0 0,9-4 0 16,-5-1 0-16,5 5 0 0,-10 0-13 0,1 7-6 15,-5 5-1-15,-4 4 0 0,-5 0 32 0,0 8 7 16,-9 0 1-16,0 0 0 0,0 12-20 0,-4 4 0 16,-1 5 0-16,1-1 0 0,-5 8-14 0,-1 1-6 15,-3-5-2-15,4 4 0 16,-5 5-118-16,5-1-24 0,-18 21-5 0,8-13-1 0</inkml:trace>
          <inkml:trace contextRef="#ctx0" brushRef="#br0" timeOffset="144590.0028">26242 14935 748 0,'9'-20'33'0,"-9"12"7"0,0-5-32 0,4 5-8 0,1-4 0 0,-5 4 0 15,0 8 188-15,0 0 36 0,0 0 8 0,0 0 0 16,0 0-156-16,0 0-31 0,-5 12-6 0,5 8-2 16,-4 1-37-16,-1-1 0 0,1 4 0 0,-1 1 0 15,1-1 14-15,-1-4 2 0,0 4 0 0,1 1 0 16,-5-1-6-16,4 0-1 0,-8-4 0 0,3 5 0 15,-3-5-9-15,-1-4-12 0,-9-4 2 0</inkml:trace>
          <inkml:trace contextRef="#ctx0" brushRef="#br0" timeOffset="144746.2497">26752 14611 2084 0,'13'-24'92'0,"-8"20"20"0,-1-4-90 0,-4 8-22 16,0 0 0-16,0 0-613 15,-4 16-127-15</inkml:trace>
          <inkml:trace contextRef="#ctx0" brushRef="#br0" timeOffset="145183.4431">27102 14826 633 0,'0'0'56'0,"0"0"-44"0,0 0-12 0,0 0 0 16,0 0 107-16,-9 4 19 0,0-4 4 0,0 12 1 15,-5-4-38-15,1 4-7 0,3 0-2 0,1 4 0 16,-4 1-11-16,4-1-2 0,-1 0-1 0,6 0 0 15,-1 0-6-15,1-4-2 0,4 1 0 0,0 3 0 16,0-4-18-16,9 0-3 0,-5 0-1 0,6 0 0 0,3 1-40 16,1-5 0-16,0 0-8 0,-1 4 8 0,5-4-9 0,1 0 9 15,-1-4 0-15,0 0 0 0,5-4-23 0,-5 0 3 16,0-4 0-16,0-4 0 0,1 4 8 0,-1-8 3 16,-4-4 0-16,-5 3 0 0,0-3 9 0,-5 0 0 15,1-4 0-15,-1 0-8 0,-4-1 8 0,-4-3 0 16,4 0 0-16,0 0 0 0,-5-1 29 0,1 5 2 15,-5 0 0-15,4 0 0 0,1 3 26 0,-6-3 6 16,1 8 1-16,5 4 0 0,-5 4-40 0,0 0-8 16,-1 4-2-16,-8 8 0 15,0 0-97-15,-5 4-19 0,0 8-4 0</inkml:trace>
          <inkml:trace contextRef="#ctx0" brushRef="#br0" timeOffset="145652.1767">27699 14712 1706 0,'31'-16'76'0,"-17"12"15"0,4 0-73 0,5 4-18 0,-5 4 0 0,5 4 0 16,0 4 49-16,-5 9 7 0,0-5 0 0,-4 8 1 15,-5-4-42-15,-4 5-15 0,4-5 9 0,-9 0-9 16,-9 0 22-16,-1 0-1 0,1-3 0 0,0-1 0 15,-4 0-1-15,-1-4-1 0,0 4 0 0,5-3 0 0,-4-1-9 16,8-4-2-16,-4-4 0 0,9-4 0 0,0 0 0 0,0 0 0 16,0 0 0-16,0 0 0 0,0 0 7 0,14 0 1 15,-1 0 0-15,1-8 0 0,4 0 9 0,9-5 3 16,-4-3 0-16,4-4 0 0,1-4-1 0,-1-1 0 16,9-3 0-16,-4 4 0 0,-4-4-1 0,-6-1 0 15,10 1 0-15,0 4 0 0,5-1-2 0,-6 9 0 16,1 4 0-16,-4 0 0 0,-1 4-11 0,-4 4-2 15,-5 4-1-15,0 4 0 0,-4 8-10 0,-1 4 0 16,1 0 0-16,-9 9 0 0,4 3 0 0,-5 0 0 16,-4 5-9-16,0-1 9 15,-9 4-135-15,-4 1-23 0,-6 3-5 0</inkml:trace>
        </inkml:traceGroup>
      </inkml:traceGroup>
    </inkml:traceGroup>
    <inkml:traceGroup>
      <inkml:annotationXML>
        <emma:emma xmlns:emma="http://www.w3.org/2003/04/emma" version="1.0">
          <emma:interpretation id="{9AAECDCA-5547-4BF8-9856-A9918C9EB727}" emma:medium="tactile" emma:mode="ink">
            <msink:context xmlns:msink="http://schemas.microsoft.com/ink/2010/main" type="paragraph" rotatedBoundingBox="9521,17067 22543,16785 22573,18155 9551,184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63F8473-5348-444D-8346-FF8E2A4E8D61}" emma:medium="tactile" emma:mode="ink">
              <msink:context xmlns:msink="http://schemas.microsoft.com/ink/2010/main" type="inkBullet" rotatedBoundingBox="9534,17653 9904,17645 9914,18132 9544,18140"/>
            </emma:interpretation>
            <emma:one-of disjunction-type="recognition" id="oneOf27">
              <emma:interpretation id="interp43" emma:lang="" emma:confidence="0">
                <emma:literal>•</emma:literal>
              </emma:interpretation>
            </emma:one-of>
          </emma:emma>
        </inkml:annotationXML>
        <inkml:trace contextRef="#ctx0" brushRef="#br0" timeOffset="146674.691">7602 17035 1342 0,'0'0'29'0,"5"-8"7"0,9-8 0 0,-1 4 3 0,-4-4-31 0,5-1-8 15,-5 1 0-15,0 4 0 0,0 0 65 0,-4 4 12 0,-1 0 3 0,-4 8 0 16,0 0-41-16,0 0-8 0,0 0-2 0,-4 12 0 15,-5 0-20-15,-5 0-9 0,0 8 8 0,-4 1-8 16,0-1 16-16,0 0-3 0,0 4 0 0,-1 1 0 16,1-5-1-16,5 0 0 0,-6 0 0 0,6 1 0 15,-1-1 7-15,9 0 1 0,-4 0 0 0,0 1 0 16,5-5 0-16,4 4 0 0,4-4 0 0,1 0 0 16,-5 1-7-16,4-5-1 0,5 4 0 0,5-4 0 15,-5 0-12-15,5 0 0 0,4-4-9 0,-4-3 9 16,4-5 0-16,5 0 0 0,-5-5 0 0,0 1 10 15,5-4-10-15,-5 0 0 0,5 0 0 0,0 0 8 16,-5-4-8-16,0 0 0 0,0-4 0 0,0-1 8 16,-4-3-8-16,-5 4 0 0,0-4 0 0,0 0 0 15,-9-1 8-15,0 1-8 0,0 0 0 0,-4 4 8 16,-5-1-8-16,4 1 0 0,-4 4 9 0,0 0-9 0,0 4 0 16,0 0 0-16,0 0 0 0,0 4-8 0,0 0-7 0,9 4-1 15,0 0 0-15,-5 12-582 16,-4 0-117-16</inkml:trace>
      </inkml:traceGroup>
      <inkml:traceGroup>
        <inkml:annotationXML>
          <emma:emma xmlns:emma="http://www.w3.org/2003/04/emma" version="1.0">
            <emma:interpretation id="{F6C148BD-EAEE-4E79-8498-100D4497F6A5}" emma:medium="tactile" emma:mode="ink">
              <msink:context xmlns:msink="http://schemas.microsoft.com/ink/2010/main" type="line" rotatedBoundingBox="10287,17050 22543,16785 22573,18155 10317,18421"/>
            </emma:interpretation>
          </emma:emma>
        </inkml:annotationXML>
        <inkml:traceGroup>
          <inkml:annotationXML>
            <emma:emma xmlns:emma="http://www.w3.org/2003/04/emma" version="1.0">
              <emma:interpretation id="{A3BD555A-BB6A-4569-9BD8-9319AB2A6D63}" emma:medium="tactile" emma:mode="ink">
                <msink:context xmlns:msink="http://schemas.microsoft.com/ink/2010/main" type="inkWord" rotatedBoundingBox="10299,17605 10866,17593 10877,18088 10310,18100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7183.6883">8217 16983 1350 0,'9'-12'29'0,"5"-5"7"0,-5 1 0 0,0 0 3 0,5 0-31 0,-1 4-8 0,1 0 0 0,-5 3 0 16,5 1 84-16,-5 8 15 0,0 0 3 0,0 8 1 16,0 1-55-16,0 7-12 0,-4 4-1 0,4 0-1 15,-5 4-6-15,6 5-2 0,-6 3 0 0,-4-4 0 16,0 5 2-16,5-1 1 0,-1 1 0 0,-4-1 0 15,0 0-8-15,-4-3-1 0,4-5-1 0,0 0 0 16,4-8-5-16,-4 1-1 0,-4-5 0 0,4 0 0 16,0 0 3-16,0-12 1 0,0 0 0 0,0 0 0 15,0 0-8-15,0 0-1 0,0 0-8 0,0 0 12 16,0 0 4-16,0 0 0 0,4-8 0 0,1-4 0 0,-5-8 2 16,0-1 1-16,4-7 0 0,1 4 0 0,-1-5-5 0,10-3-1 15,-5 4 0-15,5-5 0 0,0 1-13 0,4 4 11 16,5-5-11-16,4 5 10 0,9 0-22 0,10-1-4 15,-1 5 0-15,10 0-695 16,0 8-138-16</inkml:trace>
        </inkml:traceGroup>
        <inkml:traceGroup>
          <inkml:annotationXML>
            <emma:emma xmlns:emma="http://www.w3.org/2003/04/emma" version="1.0">
              <emma:interpretation id="{2CF5A636-FB2E-40BE-86F4-D1086A2808CA}" emma:medium="tactile" emma:mode="ink">
                <msink:context xmlns:msink="http://schemas.microsoft.com/ink/2010/main" type="inkWord" rotatedBoundingBox="13302,16985 16023,16926 16053,18296 13331,18355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8402.7167">11964 16752 633 0,'0'0'56'0,"0"-12"-44"16,5 0-12-16,-1 0 0 0,-4-1 64 0,5 1 12 15,-1 0 1-15,5 0 1 0,-4 4-14 0,-1-4-2 16,1 4-1-16,0-8 0 0,4-5 2 0,0 1 0 16,-5 4 0-16,1-4 0 0,-5-1 6 0,0 1 2 15,-5 0 0-15,1 4 0 0,-5 4-11 0,0-1-1 16,-5 1-1-16,-4 8 0 0,-1-4-32 0,-8 4-6 0,0 4-2 0,-10 0 0 15,1 8-6-15,-5 4 0 0,-5 0-1 0,-4 5 0 16,-4-1-11-16,4 8 12 0,0 4-12 0,4 5 12 16,1-5-12-16,4 1 10 0,0 3-10 0,9 0 10 15,4-3-10-15,1 3 10 0,9 0-10 0,4 1 10 16,5-5-10-16,5 0 0 0,-1-7 0 0,10-1 8 16,-1-4-8-16,5 0 10 0,9-8-10 0,10-4 10 15,-1 4 4-15,0-12 1 0,1 0 0 0,4-4 0 16,9-4-5-16,-5 0-1 0,5-4 0 0,0-8 0 15,0-1-1-15,-5-3 0 0,1 0 0 0,-1-5 0 16,1 1-8-16,-1-9 0 0,0 5 0 0,-4-5 0 16,0-3 0-16,0-1 0 0,-5 5 0 0,1-1 8 15,4 5-8-15,-5 0 8 0,-4 7-8 0,4 5 8 16,0 4-8-16,-9 4 0 0,1-5 0 0,-1 9 8 16,-9 0-8-16,0 4-11 0,0 0 3 0,-9 8 0 0,0 0 8 15,0 0 0-15,0 0 0 0,0 0 0 0,-9 12 11 16,0 8 4-16,-9-4 1 0,0 9 0 0,-5 3 3 0,5 8 1 15,-1 1 0-15,1 7 0 0,0 5 1 0,0 4 1 16,-5-1 0-16,5 5 0 0,-5-5 16 0,5 5 3 16,0-4 1-16,-5-1 0 0,5 5-27 0,-1-8-6 15,1-1-1-15,0 5 0 0,0-1-8 0,-5 1 0 16,5 0 9-16,-5-1-9 0,5-3 0 0,-5-5 0 16,5 1 0-16,4-9 8 0,1-3 0 0,-1-5 0 15,0-4 0-15,5-4 0 0,5-7-8 0,-1-1 0 16,0 0 0-16,5-12 0 0,-4 8 0 0,4-8 0 0,0 0 0 15,0 0 0-15,0 0 0 0,0 0-10 0,0 0 10 16,0 0-13-16,0 0 13 0,4-8 0 0,1-4 0 16,0 0 0-16,-1-5 0 0,-4-3 0 0,5-4 0 0,-1 4 0 15,1-9 0-15,-5-3 0 0,4 0 0 0,5-1 0 16,-4-3-9-16,4 3 9 0,-4-3-8 0,8 0 8 16,-4 3 0-16,0 5 0 0,5 0 0 0,0 3 0 15,-1 1 0-15,1 0 0 0,4 3 0 0,-4 1 0 16,4 0-12-16,0 0 4 0,1-5 0 0,3 1 0 15,6 0-11-15,-6 0-1 0,6-5-1 0,-1 9 0 16,-9 0 4-16,5 4 1 0,4 3 0 0,-4 1 0 16,0 4 2-16,-5 0 1 0,5 0 0 0,-9 4 0 15,4 0 4-15,-9 4 1 0,5 0 0 0,-5 8 0 16,-5 0 8-16,1 4 0 0,4 4 0 0,-9 9 0 0,4 3 0 16,1 4-10-16,-5 5 1 0,5-1 0 0,-5 1 9 15,4 3 0-15,1-3 0 0,-1-1 0 0,1 5 0 0,-1-5-10 16,-4-4 10-16,5-3-10 0,-5-5 10 0,4-4 8 15,-4-4-8-15,0 1 11 0,0-5-3 0,0-12 0 16,0 0 0-16,0 0 0 0,0 0-8 0,9-8 8 16,1-5-8-16,-6-3 8 0,10-4 0 0,4-4 0 15,0-5 0-15,0-3 0 0,5 4-8 0,0-9 12 16,0-3-12-16,4 3 12 0,5-3-12 0,0-1 0 16,-5 5 0-16,5 4 0 0,4-1 0 0,-8 5 0 15,-10 4-12-15,0 7 12 0,0 1 0 0,1 8 0 16,-15 0 0-16,5 4 12 0,0 12 4 0,-9-8 2 0,0 0 0 15,0 12 0-15,0 9 2 0,5-5 0 0,-5 0 0 0,0 0 0 16,0 4-10-16,0-3-2 0,4-1 0 16,1 4 0-16,0-8-8 0,4 4 0 0,4 0 0 0,1 1 8 15,0-1-8-15,-1 4-14 0,1 0 3 0,0 1 1 32,4-5-219-32,-5 4-44 0,10 16-9 0,0-11-2 0</inkml:trace>
          <inkml:trace contextRef="#ctx0" brushRef="#br0" timeOffset="149024.7052">12952 17128 428 0,'0'0'19'0,"0"0"4"0,0 0-23 0,0 0 0 0,0 0 0 0,0 0 0 16,0 0 0-16,0 0 0 0,0 0 0 0,0 0 0 15,0 0 46-15,0 0 5 0,5-4 1 0,-1-4 0 16,5 0 35-16,-9 8 7 0,0 0 2 0,5-8 0 16,4 0-20-16,-5-4-3 0,5 4-1 0,-4-4 0 0,0 3 0 15,4-3 0-15,-5 0 0 0,5 0 0 0,-9 0-16 0,5 0-3 16,-1-4-1-16,1 3 0 0,0-3-16 0,-1 4-3 15,1-8-1-15,-1 4 0 0,5 0 13 0,-4-1 3 16,4-3 0-16,-4 8 0 0,-1-4-24 0,1 4-5 16,4-5-1-16,-5 9 0 0,-4 0-4 0,5 4-1 15,-1-8 0-15,-4 12 0 0,0 0-13 0,0 0 11 16,0 0-11-16,0 0 10 0,0 0 2 0,0 0 0 16,0 0 0-16,-4 16 0 0,-1-4 8 0,5 9 1 15,-4-1 1-15,4 0 0 0,-5 4 6 0,1 1 0 16,-1-1 1-16,5 0 0 0,-4 0-6 0,4 1-2 15,-5-5 0-15,5 4 0 0,0-3-12 0,5 3-9 16,-1 0 12-16,1-4-12 0,-1 1 0 0,5-1-11 16,0-4 0-16,5 0 0 15,-5 0-169-15,9-3-35 0</inkml:trace>
          <inkml:trace contextRef="#ctx0" brushRef="#br0" timeOffset="149507.1983">13949 16950 172 0,'0'0'16'0,"0"0"-16"0,0 0 0 0,0 0 0 0,0 0 104 0,0 0 19 15,0-8 3-15,0-4 1 0,0 0-22 0,5 0-4 16,-10 4-1-16,5-4 0 0,0 3-3 0,0-3-1 16,0 4 0-16,0-4 0 0,-5 4-9 0,5 0-3 15,0-4 0-15,-4 4 0 0,-1 0 0 0,5 8-1 16,-4-9 0-16,4 9 0 0,-5-8-31 0,-4 8-7 16,-5 0-1-16,1 4 0 0,-1 5-28 0,-4-1-5 15,0 4-2-15,0 8 0 0,-14 0-1 0,9 0 0 16,-4 9 0-16,-1-5 0 0,1 0 2 0,0 5 0 15,-1-5 0-15,10 4 0 0,0 1-2 0,9-5-8 16,-5-8 12-16,10 4-4 0,4 1 0 0,0-9-8 0,4 4 12 16,1-4-4-16,4 0-8 0,4-4 12 0,6-4-12 0,-1 0 12 15,-4-4-12-15,4-4 0 0,0 0 0 0,5-8 0 16,-5 0 0-16,5-4-11 0,-1 0 3 0,-3-5 0 16,-1 1 8-16,0-4 8 0,0 4-8 0,-4-5 11 15,0 1-11-15,-1 4 0 0,1 4 0 0,-5 3 0 16,0 5 12-16,-9 0 0 0,0 8 0 0,0 0 0 15,0 0 2-15,0 0 1 0,0 12 0 0,0 1 0 16,5 3-15-16,-5 4 0 0,-5 4 0 0,1 1 0 16,4-1-14-16,0 4 1 0,4 1 0 0,1-1-675 15,-1 0-134-15</inkml:trace>
        </inkml:traceGroup>
        <inkml:traceGroup>
          <inkml:annotationXML>
            <emma:emma xmlns:emma="http://www.w3.org/2003/04/emma" version="1.0">
              <emma:interpretation id="{C70BC9E0-F2AE-476E-8678-EB9ACEEF4DE2}" emma:medium="tactile" emma:mode="ink">
                <msink:context xmlns:msink="http://schemas.microsoft.com/ink/2010/main" type="inkWord" rotatedBoundingBox="16501,16933 21804,16818 21831,18082 16529,18197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0794.8905">16690 16966 921 0,'13'-20'40'0,"-8"8"10"0,4 0-40 0,-4-4-10 16,4 4 0-16,0 0 0 0,0-5 180 0,-4 5 33 0,-5-4 7 0,4 4 2 16,1-4-122-16,-5 8-25 0,-5 4-5 0,1-5-1 15,-1 5-42-15,-4 0-9 0,4 4-2 0,-8 4 0 16,-1 0-16-16,-4 5 0 0,0 3 0 0,-5 4 0 15,5 0 10-15,-5 8-2 0,0 1 0 0,0 3 0 16,1 0 16-16,-1 1 4 0,5 3 0 0,-5-4 0 16,9 1 0-16,-4-5 0 0,4 4 0 0,5-8 0 15,0 1-28-15,5-5 8 0,-6 0-8 0,10 0 0 16,0-4 15-16,0-3-3 0,5-1 0 0,-5-8 0 16,9 8-3-16,0-4-1 0,0-8 0 0,5 0 0 15,4 0-8-15,-4-9 0 0,4 1 0 0,0-4 0 16,0-4-17-16,5 4 1 0,-5-5 0 0,5 1 0 0,0-8 16 0,4 4-10 15,-8 3 10-15,3 5-8 0,-4-4 8 0,-4 4 11 16,-5 4-3-16,0 4 0 0,-9 8 12 0,0 0 3 16,0 0 0-16,0 0 0 0,0 0-12 0,0 16-3 15,0-4 0-15,0 4 0 0,-4 4-8 0,4-4 8 16,-5 5-8-16,5-5 8 0,0 4-26 0,-4 4-6 16,4-3 0-16,4-1-1024 15</inkml:trace>
          <inkml:trace contextRef="#ctx0" brushRef="#br0" timeOffset="151065.3086">17232 16797 1555 0,'-5'-21'68'0,"10"13"16"0,8 0-68 0,1 0-16 0,0 0 0 0,8 0 0 16,10 0 141-16,0-4 25 0,14 3 5 0,-1 1 1 16,5 0-92-16,9-4-19 0,10 0-3 0,-1 4-1 15,0-4-37-15,1 0-7 0,-1 4-1 0,0-1-1 16,-4 1-11-16,0 0 0 0,-10 0 0 0,1 4 8 16,0 4-120-16,-10 0-24 0,14 0-4 15,-22 4-2-15</inkml:trace>
          <inkml:trace contextRef="#ctx0" brushRef="#br0" timeOffset="150112.2272">14969 16817 1749 0,'9'-12'38'0,"0"-5"8"0,0 1 2 0,0 0 2 0,-4-4-40 0,-1 8-10 16,-4-5 0-16,-4 5 0 0,-5 0 64 0,0 0 10 16,-5 0 2-16,-9 4 1 0,-4 0-36 0,4 0-7 15,-4 4-2-15,-5 4 0 0,-4 4 5 0,-5 4 1 16,4-4 0-16,1 8 0 0,-1 8-20 0,5 4-4 15,5 5-1-15,0 3 0 0,-1 1-13 0,6-1 11 0,3 0-11 0,1 1 10 16,5-5-2-16,-1 4 0 0,5-3 0 0,0-1 0 16,4-4-8-16,5 1 0 0,0-5 0 0,5 0 0 15,-5 0 14-15,4-4 1 0,5 5 0 0,-4-9 0 16,4 0 1-16,5-4 1 0,-5 0 0 0,4-8 0 16,6 0-33-16,-6 0-8 0,6-8 0 0,-1-4-1 15,5 0 25-15,-1-8-10 0,-3-1 10 0,3-7 0 16,6 0-10-16,3-9 10 0,1-7-8 0,5-5 8 15,-5-3 0-15,4-9-10 0,0 0 10 0,10-4 0 16,-5 1-17-16,0-1 3 0,0 0 1 0,-5 4 0 16,-4 5 13-16,0 3-9 0,0 5 9 0,-9 7-8 15,-5 9 18-15,-4 12 4 0,-5 3 1 0,-9 17 0 16,0 0 1-16,-9 21 1 0,-5 3 0 0,-4 8 0 16,-5 9-17-16,0 3 0 0,-4 9 0 0,-5 3 0 15,0 5 0-15,0 4-16 0,5-4 4 0,0-1 0 16,-1 1 12-16,6-12 16 0,8 3-3 0,5-3-1 15,0-9-12-15,4 5-18 0,1-5 4 0,4-3 1 16,0 3-157-16,0-3-31 0</inkml:trace>
          <inkml:trace contextRef="#ctx0" brushRef="#br0" timeOffset="150322.7352">15611 16740 2127 0,'9'-12'47'0,"-5"4"9"0,10 0 3 0,-5 3 1 0,0 10-48 0,5 7-12 0,0 0 0 0,-5 12 0 16,0 0 8-16,0 9 0 0,-4-5 0 0,-1 4 0 15,1-3 16-15,-5 3 4 0,0 1 0 0,0-5 0 16,-5 0 3-16,5 1 1 0,-4-5 0 0,-6 0 0 15,6 0-8-15,-5-3 0 0,4-5-1 0,-4-4 0 16,5 0-11-16,-1-4-1 0,5-8-1 0,0 0 0 16,0 0 3-16,0 0 1 0,0 0 0 0,0 0 0 15,0-8 0-15,5-4 0 0,4 0 0 0,0-8 0 16,0-1-14-16,5-3 8 0,-1 0-8 0,5-1 0 16,5-3 32-16,0 0 0 0,0-1 0 0,-1-3 0 15,6 4-58 1,-5-1-11-16,4 5-3 0,-4 4-741 0,-1 8-149 0</inkml:trace>
          <inkml:trace contextRef="#ctx0" brushRef="#br0" timeOffset="151518.582">18142 16274 1465 0,'0'0'32'0,"0"0"6"0,9-8 2 0,0 0 2 0,1 4-34 0,-1 0-8 16,-5-4 0-16,-4 8 0 0,9-4 95 0,-9 4 17 16,0 0 3-16,0 0 1 0,0 0-11 0,0 0-1 15,0 12-1-15,0 12 0 0,-9 5-59 0,0 7-12 16,5 9-3-16,-10 7 0 0,-4 5 22 0,-5 8 4 16,-4 0 1-16,-1 3 0 0,-4-3-42 0,0 4-14 15,-4-4 9-15,0-5-9 0,8-3 0 0,-8 0 0 0,-5 3 0 16,0-7 0-1,14-4-117-15,-1-5-29 0,-31 29-6 0,9-25 0 0</inkml:trace>
          <inkml:trace contextRef="#ctx0" brushRef="#br0" timeOffset="151635.9063">18506 16813 2246 0,'0'0'49'0,"0"0"11"0,0 0 1 16,-4 16 3-16,-1 4-52 0,-8 4-12 0,-6 1 0 0,-3 3 0 0,3 0-13 0,1-3-6 15,0-1-1-15,4 0 0 0,1-4 20 0,4 5 0 16,9-5 0-16,0 4 0 0,-5 1 16 0,5-5 1 16,9-4 0-16,0-4 0 0,9 4-3 0,1-8-1 15,-1-8 0-15,5 0 0 0,9-4 19 0,-5 0 3 16,0-8 1-16,0 4 0 0,5-8-6 0,-4 0-1 15,4-9 0-15,-5 5 0 0,5-4-5 0,-5-4-2 16,5-9 0-16,-9 5 0 0,-1-1-10 0,-3 5-1 16,-1 0-1-16,-9-1 0 0,0 9-22 0,-4 0-5 0,-10 8-1 0,1 0-1137 15</inkml:trace>
          <inkml:trace contextRef="#ctx0" brushRef="#br0" timeOffset="152058.5949">19367 16720 2372 0,'18'-37'52'0,"-4"21"12"0,-1-4 1 0,1 8 1 0,0 0-53 0,-1 7-13 0,1 5 0 0,-5 9 0 16,0-1 24-16,0 8 1 0,-9 4 1 0,0 0 0 16,-9 5-16-16,5-1-10 0,-5 4 12 0,0 1-12 0,-5-1 13 0,5 0-4 15,-5 1-1-15,0-1 0 0,1-4-8 0,-1 4 8 16,5-3-8-16,-5-9 8 0,5 0-8 0,-4 0 0 16,8-4 0-16,-4-3 0 0,4-1 8 0,1 0 0 15,4-8 0-15,-5 8 0 0,5-8-8 0,-4 4 8 16,4-4-8-16,0 0 8 0,0 0 26 0,0 0 5 15,0 0 1-15,0 0 0 0,0 0-16 0,4-8-4 16,5-8 0-16,-4 3 0 0,4-3-6 0,5 0-2 16,-5-4 0-16,4 0 0 0,6-5 16 0,-1 1 4 15,0 0 0-15,5-1 0 0,0-3-32 0,4 4 0 16,0-4 0-16,5-1 0 16,-5 1-16-16,5 4-10 0,-4 3-2 0,-6 5 0 15,1 4-136-15,-9 0-27 0,-1-8-5 0,1 12-2 0</inkml:trace>
        </inkml:traceGroup>
        <inkml:traceGroup>
          <inkml:annotationXML>
            <emma:emma xmlns:emma="http://www.w3.org/2003/04/emma" version="1.0">
              <emma:interpretation id="{CDACB853-FBF9-411B-AE60-70E842D2DF34}" emma:medium="tactile" emma:mode="ink">
                <msink:context xmlns:msink="http://schemas.microsoft.com/ink/2010/main" type="inkWord" rotatedBoundingBox="21938,17259 22553,17246 22567,17901 21952,17914"/>
              </emma:interpretation>
              <emma:one-of disjunction-type="recognition" id="oneOf31">
                <emma:interpretation id="interp47" emma:lang="" emma:confidence="1">
                  <emma:literal>e</emma:literal>
                </emma:interpretation>
                <emma:interpretation id="interp48" emma:lang="" emma:confidence="0">
                  <emma:literal>l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R</emma:literal>
                </emma:interpretation>
                <emma:interpretation id="interp51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52475.385">19863 16946 1785 0,'0'0'159'0,"9"-4"-127"0,9 0-32 0,1 0 0 0,-1 4 40 0,0 0 1 16,9-4 1-16,-4 0 0 15,5 4 13-15,-1-8 2 0,5 0 1 0,-5 0 0 0,0-4-22 0,1-1-5 16,4 1-1-16,-5 0 0 0,0-4-12 0,0 0-2 16,-4 0-1-16,0 3 0 0,0-7-15 0,-5 4 9 15,0-4-9-15,-4 0 8 0,-1-1-19 0,1 1-4 16,-5 0-1-16,0-4 0 0,0-1 16 0,1 5-11 15,-10 4 11-15,4 0-10 0,1 0 10 0,-10 7 0 16,5 9-9-16,-4-8 9 0,-1 0 16 0,-9 4 7 16,1 4 1-16,-6 4 1 0,-8 4 0 0,0 4 0 15,-5 1 0-15,-4 7 0 0,-1 0-9 0,5 4-1 16,-4 1-1-16,9-1 0 0,-1 4 9 0,10-3 1 16,4-1 1-16,1 4 0 0,8 0-9 0,1-3-3 15,8 3 0-15,1 0 0 0,8 1-13 0,6-5 0 0,-1 4 0 0,5-3 0 16,4 3 0-16,0-4 0 0,5 1 0 0,0-5 0 31,0 8-121-31,4-8-27 0,-8 1-6 0,3-1-1 0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2:31.8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7B3676C-165E-44F1-8CE8-E395FF89AFEB}" emma:medium="tactile" emma:mode="ink">
          <msink:context xmlns:msink="http://schemas.microsoft.com/ink/2010/main" type="writingRegion" rotatedBoundingBox="2531,547 31655,-610 32369,17348 3245,18507"/>
        </emma:interpretation>
      </emma:emma>
    </inkml:annotationXML>
    <inkml:traceGroup>
      <inkml:annotationXML>
        <emma:emma xmlns:emma="http://www.w3.org/2003/04/emma" version="1.0">
          <emma:interpretation id="{003A4D30-96B1-4739-8905-03610A35C5B4}" emma:medium="tactile" emma:mode="ink">
            <msink:context xmlns:msink="http://schemas.microsoft.com/ink/2010/main" type="paragraph" rotatedBoundingBox="2548,517 31674,-510 31837,4128 2712,5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93A66-8830-4313-A4CA-5D7AA7E9EA48}" emma:medium="tactile" emma:mode="ink">
              <msink:context xmlns:msink="http://schemas.microsoft.com/ink/2010/main" type="line" rotatedBoundingBox="2613,463 30881,-311 30942,1932 2675,2707"/>
            </emma:interpretation>
          </emma:emma>
        </inkml:annotationXML>
        <inkml:traceGroup>
          <inkml:annotationXML>
            <emma:emma xmlns:emma="http://www.w3.org/2003/04/emma" version="1.0">
              <emma:interpretation id="{CD7FDC49-8B97-47EA-901A-412C919556EE}" emma:medium="tactile" emma:mode="ink">
                <msink:context xmlns:msink="http://schemas.microsoft.com/ink/2010/main" type="inkWord" rotatedBoundingBox="2626,934 5121,866 5166,2492 2671,25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187 635 1094 0,'-18'8'48'0,"18"-8"11"0,-5 0-47 0,5 0-12 16,0 0 0-16,5-8 0 0,9-1 163 0,-1 1 30 15,10 0 7-15,4-8 0 0,5 0-136 0,0 0-28 16,9-5-6-16,5 1-1 0,4 0-5 0,-5 0-2 15,1 3 0-15,-1 5 0 16,1 0-86-16,-5 8-16 0</inkml:trace>
          <inkml:trace contextRef="#ctx0" brushRef="#br0" timeOffset="-158.0695">-4 343 1267 0,'4'-12'112'0,"1"4"-89"0,0-1-23 0,4-3 0 16,-5-4 77-16,10 4 11 0,0-8 3 0,8-1 0 16,1-7-33-16,9 0-6 0,13-1-2 0,-4-3 0 15,5-1-23-15,4 1-5 0,5-4-1 0,4 3 0 16,-4 5-11-16,-1 8-2 0,1-1-8 0,-5 1 12 16,0 4-22-16,-5 8-5 0,1 4-1 0,-5 4 0 15,-9 4-147-15,-5 0-29 16,14 8-7-16,-23 8-1 0</inkml:trace>
          <inkml:trace contextRef="#ctx0" brushRef="#br0" timeOffset="-357.7918">260 43 1094 0,'-5'-12'48'0,"5"8"11"0,0 0-47 0,0-4-12 16,0-1 0-16,0 1 0 0,0 8 132 0,0 0 25 16,0 0 5-16,0 0 1 0,0 25-79 0,0 3-15 15,-4 9-3-15,4 7-1 0,-9 9 1 0,0 8 0 16,-5 7 0-16,-4 13 0 0,4 5-14 0,-4 7-4 16,4-4 0-16,-4 8 0 0,0-16-3 0,4 0-1 15,5 0 0-15,-5-12 0 0,5-8-34 0,0-4-10 16,5-5 0-16,-5-3 0 0,4-9 8 0,-4-3-8 15,4-5 8-15,1-7-8 16,-1 3-25-16,1-8-10 0,-5 1-1 0,4-5-1 16,0-12-128-16,5-4-26 0,0 0-5 0</inkml:trace>
          <inkml:trace contextRef="#ctx0" brushRef="#br0" timeOffset="336.866">1385 444 2134 0,'0'0'95'0,"0"0"19"0,0 0-91 0,-5 4-23 0,-4 0 0 0,0 4 0 16,0 8 35-16,-5 5 2 0,5-1 1 0,-5 8 0 16,-4 9-10-16,0-1-1 0,0 9-1 0,-5 3 0 15,0-3 4-15,0 4 1 0,1 3 0 0,-1 1 0 16,5-8-3-16,4 3-1 0,5-15 0 0,0 3 0 16,4-8-17-16,10 5-10 0,-5-13 12 0,13-8-12 15,-8 0 8-15,9-3-8 0,4-9 0 0,0-4 0 16,5-5 0-16,0-3 0 0,4-8 0 0,-4 0 0 15,4-9-11-15,0-3 11 0,-4 0-12 0,0-5 12 0,-5-3 0 16,0-1-8-16,-9 5 8 0,0-5 0 0,1-8 0 16,-6 13 0-16,-4-1 0 0,-4 9 0 0,-1 8 8 0,-4 0-8 15,0 12 0-15,-5-1 0 0,0 1 20 0,1 8-1 16,-5 0-1-16,4 0 0 0,-9 4-9 0,5 4-1 16,0 5-8-16,-1-5 12 15,1 4-98-15,5-4-20 0,-1 4-4 0,5-4-966 16</inkml:trace>
          <inkml:trace contextRef="#ctx0" brushRef="#br0" timeOffset="638.0417">1986 481 2185 0,'0'0'96'0,"0"0"21"0,0 0-93 0,9 12-24 0,0 8 0 0,0 0 0 16,4 9 34-16,-3-1 2 0,3 0 1 0,1 9 0 15,-5-5-5-15,0 5-2 0,5-5 0 0,-5 5 0 16,5-13-6-16,-5 4 0 0,-5 1-1 0,1-9 0 16,-5 0 0-16,0-4 0 0,0 1 0 0,0-1 0 15,0-8-3-15,4 4-1 0,-4-12 0 0,0 0 0 16,0 0-6-16,0 0-1 0,0 0 0 0,0 0 0 16,0 0 5-16,0 0 1 0,0 0 0 0,0 0 0 15,0 0 2-15,0 0 1 0,0-8 0 0,5-4 0 16,4-4-4-16,5-5-1 0,-1-3 0 0,5-4 0 15,5-13-8-15,5 1-8 0,-1-5 9 0,-4 0-9 16,-5-3-20-16,9-1-9 0,14-4-3 0,0 1-813 16,0-1-163-16</inkml:trace>
        </inkml:traceGroup>
        <inkml:traceGroup>
          <inkml:annotationXML>
            <emma:emma xmlns:emma="http://www.w3.org/2003/04/emma" version="1.0">
              <emma:interpretation id="{71EE9CAB-562F-4C1B-8F81-73CC3DAEA2E7}" emma:medium="tactile" emma:mode="ink">
                <msink:context xmlns:msink="http://schemas.microsoft.com/ink/2010/main" type="inkWord" rotatedBoundingBox="7258,335 14239,144 14300,2388 7319,257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22.994">4631-99 2170 0,'-14'-16'96'0,"9"12"20"0,1-4-92 0,4 4-24 0,-5 0 0 0,5 4 0 16,0 0-79-16,0 0-20 0</inkml:trace>
          <inkml:trace contextRef="#ctx0" brushRef="#br0" timeOffset="2106.8608">5068 357 1368 0,'0'0'60'0,"0"0"13"0,0 0-58 0,0 0-15 15,0 0 0-15,13-4 0 0,-3 4 44 0,-1 0 5 16,-9 0 2-16,13 12 0 0,-4-4 23 0,5 4 5 16,0 9 1-16,-1-1 0 0,-4 0 28 0,-4 4 7 15,4 1 1-15,0 7 0 0,0-4-42 0,0 5-8 16,1-5-2-16,-1 1 0 0,-5-9-44 0,1 4-10 16,-1-4-2-16,1-3 0 0,-1-5-8 0,-4-4 10 15,0 0-10-15,0-8 10 0,0 0 1 0,0 0 0 0,0 0 0 16,0 0 0-16,0-8-11 0,0 0 10 0,5-4-10 0,-5-9 10 15,5-11-10-15,4 4 0 0,-5-13 0 0,5 1 0 16,5-9-12-16,0 0 0 0,4 1-1 16,0 3 0-16,0-3 13 0,0 11 0 0,1 9-10 0,-1 11 10 15,-4 9 0-15,-5 8 0 0,4 4 0 0,-4 13 0 16,1 3 16-16,-1 0 2 0,-5 13 0 0,-4 3 0 16,5-8 11-16,-1 9 3 0,1-1 0 0,-5 1 0 15,4 3-32-15,1-7 0 0,-1-1 0 0,1 5 0 16,4-9-73-16,0-4-21 0,0-7-4 15,0-1-1011-15</inkml:trace>
          <inkml:trace contextRef="#ctx0" brushRef="#br0" timeOffset="2309.7286">5846 284 2282 0,'14'-20'101'0,"-9"12"21"0,-1 0-98 0,10-1-24 15,8-3 0-15,10 0 0 0,9 0 24 0,0 4 0 16,5-12 0-16,8-1 0 0,-3 1 6 0,3-4 1 16,1-1 0-16,-1 5 0 0,-3 4-15 0,-1 0-4 15,-5-4 0-15,5 7 0 0,-4 1-12 0,-1 4-13 0,-8-4 2 16,-1 4 1 0,-4 4-136-16,-5-8-27 0,-4 4-6 0</inkml:trace>
          <inkml:trace contextRef="#ctx0" brushRef="#br0" timeOffset="1587.2048">4640 233 1832 0,'0'0'40'0,"0"0"9"0,0 0 2 0,0 0 0 0,0 0-41 0,0 0-10 16,-5 13 0-16,1 3 0 0,-1 0 55 0,1 4 9 16,4 9 1-16,0 7 1 0,0-8-17 0,0 5-3 15,0-1-1-15,0 5 0 0,0-5-17 0,4 1-3 16,1-1-1-16,-1-4 0 0,1-3-14 0,4-5-10 16,-5 0 12-16,1 0-12 15,0 1-20-15,4-13-12 0,-5 4-1 0,1-4-640 0,-1-4-128 16</inkml:trace>
          <inkml:trace contextRef="#ctx0" brushRef="#br0" timeOffset="2535.3027">6547-765 1843 0,'0'0'164'0,"-4"12"-132"0,-5 9-32 0,4 7 0 16,5-8 76-16,-4 21 9 0,4-1 2 0,-9 9 0 15,4 3-23-15,0 9-5 0,-4 4-1 0,-4 8 0 16,4 4 18-16,-5 8 3 0,0 0 1 0,1 4 0 15,-6 4-13-15,6-16-3 0,-1 8 0 0,5-9 0 16,0 5-33-16,-5-4-7 0,10-8-2 0,-1 4 0 16,-4 0-58-16,0 4-12 0,4-17-3 15,1 9 0-15,-5-8-177 0,0-13-36 0</inkml:trace>
          <inkml:trace contextRef="#ctx0" brushRef="#br0" timeOffset="2901.7447">6830 595 1810 0,'0'0'80'0,"0"0"17"0,0 0-77 0,0 0-20 16,0 0 0-16,0 0 0 0,0 0 27 0,13-4 1 16,1 0 1-16,0 0 0 0,4 0 13 0,-4 0 2 0,8-8 1 0,-3 4 0 15,3-13 7-15,1 9 2 0,4-8 0 0,1 0 0 16,8-4-33-16,-4-1-6 0,-5 1-2 0,5 0 0 15,-5-13-4-15,1 9-1 0,-1 4 0 0,-4-9 0 16,-5 13-8-16,-4 0 12 0,-1 4-12 0,-3 3 12 16,-6-7 16-16,1 8 4 0,-5 4 1 0,-5 4 0 15,1 0-4-15,-1 4-1 0,-9 0 0 0,1 4 0 16,-6 8 1-16,-3-4 0 0,-10 8 0 0,4 1 0 16,-3 3-7-16,-1 4-2 0,0 4 0 0,-5-7 0 15,6 3-2-15,-1 8-1 0,4 1 0 0,1-1 0 16,4 0 14-16,1 5 2 0,8-1 1 0,0 5 0 15,5-5-34-15,5 9 0 0,4-5 0 0,4 1 0 16,1-5-9-16,4 5-9 0,4-5-2 0,1 0 0 16,4-7-131-16,1-1-26 0,-1-8-6 15,0-4-911-15</inkml:trace>
          <inkml:trace contextRef="#ctx0" brushRef="#br0" timeOffset="3337.3873">7891 425 1497 0,'18'-20'133'0,"-9"4"-106"15,-5 0-27-15,6-1 0 0,-1 5 129 0,0-12 21 16,-5 8 4-16,1 8 1 0,-10-9-28 0,5 13-6 16,-4-8-1-16,4 4 0 0,4-4-45 0,5 4-10 15,-9 8-1-15,-4-12-1 0,-1 12-15 0,1-4-2 16,-5 4-1-16,0 4 0 0,-1 0-27 0,-3 4-6 16,-1 0 0-16,-4 8-1 0,-5 0-11 0,0 5 0 15,-4-1 0-15,4 8 0 0,-4 1 0 0,0 3 0 16,-1 0 0-16,6 1 0 0,-1-1 0 0,0 0 13 15,9-3-1-15,1-1-1 0,-1 0-23 0,5-3-5 0,0-5-1 16,0 0 0-16,4-8 3 0,1 4 1 0,4-3 0 0,0-13 0 16,0 0 2-16,0 0 0 0,13 0 0 0,1-8 0 15,-5 3 0-15,9-3 0 0,-4-12 0 0,4 0 0 32,-4 0-12-32,9-13-1 0,-1 1-1 0,10 0 0 0,-9-1 15 0,4-7 11 0,5 7-13 0,-5 1 5 0,5 8-1 0,-9-5 0 15,-9 17 0-15,-1 0 0 0,1 8 41 0,0 8 8 16,-14-4 1-16,4 20 1 15,1 13-15-15,-1-1-3 0,-8 9-1 0,-5 15 0 16,0 5 17-16,0 8 3 0,-14-1 1 0,0 5 0 16,-13 4-17-16,8 4-3 0,1-12-1 0,0 4 0 15,4-4-23-15,-4-13 9 0,4-3-9 0,0-9 0 16,5-3-16-16,-5-5-11 0,5-7-1 0,0-17-1 16,4 4-109-16,-4-4-22 0,4-12-4 0,0-12 0 15,1-4 0-15,4-9 1 0,4-7 0 0,5 0-733 16</inkml:trace>
          <inkml:trace contextRef="#ctx0" brushRef="#br0" timeOffset="3692.215">8250 316 2264 0,'0'0'100'0,"0"0"21"0,14 4-97 0,-5 4-24 0,0 8 0 0,5-4 0 16,-1 5 60-16,1 3 6 0,0 4 2 0,-5 0 0 15,4 9 0-15,1-1 1 0,-5 4 0 0,0-3 0 16,-4 7-5-16,-1 1 0 0,-4-5-1 0,0 1 0 16,0-1-40-16,0-4-8 0,0 5-2 0,0-13 0 15,-4 0-5-15,-1 1 0 0,5-5-8 0,0 0 12 16,0-4-12-16,0-12 0 0,0-4-12 0,0 0 12 16,0 0-12-16,0 0 12 0,0 0-12 0,0 0 12 15,0 0-12-15,9-4 12 0,-4-8-12 0,0-4 12 16,-1 0 0-16,5-8 0 0,0-9 0 0,0 5 0 15,-4-13 0-15,9-3 0 0,-1-1 0 0,1-15 0 16,4 7 0-16,5-4 0 0,0 1 0 0,-1 3 0 16,1 1 0-16,0 7-8 0,0 0 8 0,4 5-10 15,0 12 1-15,-4-1 0 0,-5 9 0 0,1 8 0 16,-6 4-89-16,-4 8-18 0,5 8-3 0,-5 8-1071 16</inkml:trace>
          <inkml:trace contextRef="#ctx0" brushRef="#br0" timeOffset="4701.9094">9539 437 403 0,'0'0'36'0,"0"0"-36"0,0 0 0 0,0 0 0 15,9 0 233-15,-9 0 40 0,0 0 8 0,0 0 2 16,4-4-169-16,-4 4-34 0,0 0-6 0,0 0-2 15,5-4 18-15,-1 0 3 0,1-8 1 0,-5 4 0 16,0 0-13-16,0 0-2 0,0 4-1 0,0-8 0 16,0 3-23-16,-5 1-5 0,1 4-1 0,-1 0 0 15,5 0-17-15,0 4-4 0,0 0-1 0,-4-8 0 16,-5 4 9-16,0 0 1 0,-1 0 1 0,1 0 0 16,-4 4-29-16,-1 0-9 0,0 0 0 0,-4 4 0 15,-5 0 0-15,5 0 0 0,5 8 0 0,-1-4 0 0,-4 4 0 16,-5 1 0-16,-4 3 0 0,-1 8 0 0,5 4 0 0,-4 5 0 15,0 3 0-15,4 5 0 0,0-1 12 0,1 9 3 16,-1-9 0-16,5 9 0 0,-1-5-7 0,6-3-8 16,4-5 11-16,-1-4-11 0,1-3 8 0,5-9-8 15,4-4 0-15,0-4 0 0,4-4 0 0,-4-8 8 16,14 0-8-16,0-8 0 0,4 0 0 0,0-4 0 16,5-16 0-16,0-1 0 0,9 1 0 0,-5-8-9 15,0-1 9-15,0-7 0 0,1 7 0 0,-5-15 0 16,-5 3 0-16,5 1 0 0,-1 7 0 0,6-3 0 15,-6 7 0-15,1 9 0 0,-5 8 0 0,1-1 0 0,-6 9 0 16,1 8 0-16,-5 4 9 0,0 4 4 0,0 8 1 0,0 1 0 16,0 7 14-16,1 8 4 0,-1-8 0 0,-5 9 0 15,1 3-32-15,-1 0 0 0,-4 5 0 0,0-9 0 16,0 13-20-16,0-13-9 0,5 4-3 0,-5-11-822 16,0 7-165-16</inkml:trace>
          <inkml:trace contextRef="#ctx0" brushRef="#br0" timeOffset="4077.3956">9707 393 2257 0,'0'0'49'0,"0"0"11"0,0 0 1 0,-9 4 3 0,0-4-51 0,-5 8-13 0,-4-8 0 0,-5 0 0 31,0 0-39-31,5-8-10 0,-4 4-3 0,-1-4 0 0,5 8 52 0,-5-12 12 0,5 3 2 0,4 9 0 15,-4-8 19-15,4 4 4 0,-4 4 1 0,4 0 0 16,14 0-14-16,-9 0-2 0,-5 0-1 0,1 0 0 16,4 0 25-16,0 0 5 0,-5 12 1 0,0-12 0 15,1 13-4-15,-1-1-1 0,-4 4 0 0,4-4 0 16,-4 8-16-16,4 1-3 0,1-1-1 0,-1 0 0 16,0 0-9-16,1 0-2 0,3-3 0 0,6 3 0 15,-5 4 4-15,4 0 1 0,5-3 0 0,-4 3 0 16,-1 0-5-16,5 1 0 0,0-1-1 0,0-4 0 15,5 0-15-15,-1-4 0 0,1 1 0 0,4-5 0 16,0-4-10-16,5-4-5 0,4 0-1 0,0-4 0 16,0-8-105-16,5-4-22 15,-5-4-4-15,5-5-1 0,4-3-90 0,1-4-18 0,4-1-4 16,-1-3-1-16</inkml:trace>
          <inkml:trace contextRef="#ctx0" brushRef="#br0" timeOffset="5062.3448">9876 534 1785 0,'22'-20'79'0,"-13"12"17"16,5-4-77-16,9 0-19 0,0-4 0 0,4 3 0 0,-4 1 70 0,4-4 10 16,0 4 3-16,-4 4 0 0,0 0-13 0,-5 4-2 15,0 4-1-15,-4 4 0 0,0 4 1 0,-5 4 1 16,0 4 0-16,-5 9 0 0,-4 11-13 0,0-8-4 15,-4 9 0-15,-1 3 0 0,-4-3 0 0,0 3-1 16,0-4 0-16,9-7 0 0,-9-1-29 0,9-4-6 16,-5-3 0-16,5-9-1 0,0-12-1 0,0 0 0 15,0 0 0-15,0 0 0 0,5-8-6 0,4-4-8 16,0-1 11-16,0-15-11 0,0 4 0 0,5-5 0 16,0-7 0-16,-1-4-12 0,-4 3 3 0,5-3 1 15,4-5 0-15,-4 9 0 0,0-1 8 0,-1 9 0 16,5 8 0-16,-4 0-8 0,0 11 8 0,-5 1 0 15,4 4 0-15,1 4 0 0,0 12 8 0,-1 1-8 16,1 3 8-16,-5 4-8 0,5 0 8 0,-10 0-8 0,6 9 8 16,-1-5-8-16,0 4 0 0,0 1-10 0,-5-1 1 0,1 0 0 31,-5-3-211-31,5-5-43 0</inkml:trace>
          <inkml:trace contextRef="#ctx0" brushRef="#br0" timeOffset="5512.5979">11291 348 1580 0,'-9'-20'70'0,"9"8"14"0,-4 4-67 0,-1-4-17 16,1-1 0-16,4 5 0 0,-5-8 152 0,5 4 28 15,0 0 4-15,-4 0 2 0,4 12-91 0,0 0-19 16,-5-8-3-16,5 8-1 0,-4 0-36 0,4 0-8 15,-14-8-2-15,5 16 0 0,0-8-26 0,-5 12 0 16,0 4 0-16,1 4 0 0,-6 0 31 0,1 9 1 16,-9 7 0-16,4 5 0 0,0-1-32 0,1 1 0 15,-1 3 0-15,0 5 0 0,0-9 0 0,5 1 0 16,4-1 0-16,1-12 0 0,4 5 0 0,9-9 0 16,0 0 0-16,0-11 0 0,4-1 0 0,5-8 0 15,10-4 0-15,-1-4 0 16,0 0-20-16,5-17-11 0,0 1-1 0,-1-4-1 0,6 0 21 0,-6-9 4 15,1-3 8-15,-5-1-13 0,5 5 13 0,-5-8 0 0,1-1 0 16,-1-7-9-16,0-5 9 0,5-4 0 0,4-12 0 16,-4 5 0-16,9-5 0 0,-5-4 0 0,0-4 0 15,5 0 0-15,0 13 0 0,0-1 0 0,-5 12 0 0,-4 13 0 16,-5 7 29-16,-9 13 11 0,-4 12 3 0,-5 8 0 16,0 0-9-16,-5 12-2 0,-4 16 0 0,-4 1 0 15,-6 11 0-15,1 5 0 0,0 11 0 0,0 5 0 16,-1 0-14-16,1 4-3 0,5 7-1 0,-1-7 0 15,0 0-14-15,5-4 0 0,0-13 0 0,9 13 0 16,0-13-100 0,0 1-22-16,9-9-5 0,0-3-1077 0</inkml:trace>
        </inkml:traceGroup>
        <inkml:traceGroup>
          <inkml:annotationXML>
            <emma:emma xmlns:emma="http://www.w3.org/2003/04/emma" version="1.0">
              <emma:interpretation id="{04BE5606-DD33-4B4E-B55E-42446D1474BE}" emma:medium="tactile" emma:mode="ink">
                <msink:context xmlns:msink="http://schemas.microsoft.com/ink/2010/main" type="inkWord" rotatedBoundingBox="15476,527 19084,428 19126,1993 15519,20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958.2824">14410-372 2066 0,'0'0'92'0,"0"0"18"0,0 0-88 0,0 0-22 15,-4 8 0-15,-5 0 0 0,-5 12 82 0,-4 1 12 16,-5 3 2-16,5 12 1 0,-5-7-26 0,0 11-6 15,9 1-1-15,1 7 0 0,-1 5-20 0,1-9-5 16,-1 9-1-16,5-1 0 0,4 5-19 0,-4-4-4 16,9-1-1-16,5 1 0 0,4 0-5 0,0-1-1 0,0-3 0 0,0-1 0 31,0-3-89-31,0-9-19 0,5 5-3 0,0-13-682 16,-1-4-137-16</inkml:trace>
          <inkml:trace contextRef="#ctx0" brushRef="#br0" timeOffset="7166.9543">14683 57 2253 0,'14'-28'49'0,"-5"7"11"0,5-3 1 0,-1-4 3 0,10-5-51 0,0 5-13 0,9-8 0 0,4 7 0 16,-4 5 61-16,5-4 10 0,-1 3 1 0,0 9 1 16,1 0-39-16,-1 12-8 0,-4 0-2 0,-5 8 0 15,-4 8 23-15,0 4 4 0,0 9 1 0,-1 11 0 16,-3 4-32-16,-1 1-7 0,0 7-1 0,0 13 0 15,1 8 16-15,-6-8 4 0,1-5 0 0,4 9 0 16,-4-4-32-16,-5-5 0 0,0 5 0 0,0-12 0 16,0-9-106-16,-4 1-27 0,-1-13-6 15,5 0-1-15,-4-12-73 0,-1 1-15 16,-4-17-4-16</inkml:trace>
          <inkml:trace contextRef="#ctx0" brushRef="#br0" timeOffset="7345.8192">15603-235 1825 0,'0'-16'80'0,"0"16"18"0,0 0-78 0,0 0-20 16,-14-4 0-16,5 4 0 0,-9 0 108 0,0 4 19 16,4 12 3-16,-4-7 1 0,-9 11-56 0,4 4-11 15,-4 8-3-15,-1 13 0 0,-4-5-29 0,5 9-7 0,-9 4-1 0,4 3 0 16,-9 1 7-16,4 8 1 0,-4-5 0 0,0-3 0 16,5 4-32-16,4-5 0 0,9 1-11 15,-4 0 11 1,4-9-188-16,5 5-29 0,0-13-7 0</inkml:trace>
          <inkml:trace contextRef="#ctx0" brushRef="#br0" timeOffset="6703.0778">12835 567 1152 0,'14'-12'102'0,"-5"-1"-82"0,-5-3-20 0,5 4 0 15,0 0 202-15,5 4 36 0,4-12 7 0,1 8 2 16,3 3-150-16,-4 1-29 0,5-4-7 0,0 4-1 16,0 0-119-16,0 0-24 15,-1 4-5-15,6-4-826 0</inkml:trace>
          <inkml:trace contextRef="#ctx0" brushRef="#br0" timeOffset="6535.4282">13049 105 1209 0,'0'0'53'0,"0"0"12"0,0 0-52 0,0 0-13 0,0 0 0 0,9 0 0 15,5-12 98-15,-1 4 17 0,10 0 3 0,-5 0 1 16,5-4-92-16,9 4-19 0,-5-8-8 0,1-1 8 16,-1-3 4-16,-4 0 1 0,-1 4 0 0,1 0 0 15,-9-5 11-15,-1 5 1 0,-3 4 1 0,-1-12 0 16,-5 8-14-16,1-1-2 0,-10 5-1 0,5-8 0 15,-4 0 6-15,-1-1 1 0,-4 1 0 0,0-4 0 0,0 4-1 0,0 4 0 16,-5-5 0-16,0 1 0 16,1 0-7-16,-5 12 0 0,-1-12-8 0,1 7 12 0,-5 5 8 15,5 8 2-15,0 4 0 0,0 13 0 0,-1-5 30 0,6 8 7 16,-1 12 1-16,5 9 0 0,-5 3-24 0,5 17-4 16,9-4 0-16,0 15-1 0,0-3 8 0,0 12 1 15,5-16 1-15,-1 8 0 0,1 0-13 0,0-17-4 16,-1 9 0-16,5 0 0 0,-4-5 16 0,4-7 4 15,-5 4 0-15,1-5 0 0,-5-7-26 0,0-1-5 16,0-3-1-16,0-9 0 0,-9-3-3 0,4-1-1 16,-4-4 0-16,5-4 0 15,-5 1-105-15,-1-1-22 0,-3-4-4 0,-5 0-1012 0</inkml:trace>
          <inkml:trace contextRef="#ctx0" brushRef="#br0" timeOffset="7569.5754">16290-615 2419 0,'0'0'53'0,"10"12"11"15,12 0 3-15,-3 17 1 0,-10 3-55 0,4 9-13 0,6 7 0 0,-1 9 0 16,-5 7 54-16,-3 1 8 0,-15 4 2 0,5 4 0 0,5 4 32 0,-10 4 6 16,-13-12 2-16,-5 3 0 0,0-3-43 0,-9-4-8 15,-4 0-1-15,4 3-1 0,-9-3-36 0,5-4-7 16,-5 4-8-16,4-17 11 16,1 5-71-16,-5-5-15 0,4-15-2 0,-4-5-1280 15</inkml:trace>
        </inkml:traceGroup>
        <inkml:traceGroup>
          <inkml:annotationXML>
            <emma:emma xmlns:emma="http://www.w3.org/2003/04/emma" version="1.0">
              <emma:interpretation id="{75B0AFCA-9B6F-4652-8C3E-F3E254665AEF}" emma:medium="tactile" emma:mode="ink">
                <msink:context xmlns:msink="http://schemas.microsoft.com/ink/2010/main" type="inkWord" rotatedBoundingBox="20997,881 22511,839 22532,1605 21018,164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893.8886">19437 393 2487 0,'4'-16'55'0,"10"3"11"0,-1-7 2 0,6-4 2 0,8 4-56 0,-4-1-14 16,4 1 0-16,5 0 0 15,0-4-23-15,0-5-7 0,-1 1-2 0,1-4 0 0,-9 3 32 0,4-3 0 16,-8 0 0-16,-6-1 0 0,1 1 26 0,-5 4 2 16,-4 3 0-16,-1-3 0 0,1 8-37 0,-5 3-7 15,0 5-2-15,-5 0 0 0,1 4 42 0,-6 4 8 16,-3 0 1-16,-1 8 1 0,-4 0-15 0,-5 8-3 16,0 4-1-16,-8 1 0 0,3 15 21 0,-4-8 5 15,10 5 1-15,-6 7 0 0,6 4-24 0,-1 5-5 0,5 4-1 16,4-5 0-16,0 1-12 0,10-5 9 0,-1 1-9 15,1-5 8-15,13 4-8 0,0-11 0 0,9 3 0 0,5 5-11 32,9-5-114-32,4-4-23 0,10-8-5 0,8 1-933 0</inkml:trace>
          <inkml:trace contextRef="#ctx0" brushRef="#br0" timeOffset="8577.1174">18326-166 1882 0,'0'0'84'0,"0"0"16"16,0 0-80-16,0 0-20 0,9 12 0 0,-5 9 0 0,1 11 72 0,-1 4 11 15,1 5 1-15,-1-1 1 0,1 13-35 0,0-4-7 16,-5-1-2-16,4 1 0 0,1-5-17 0,-1-3-3 16,1-5-1-16,-1 1 0 0,-4-5-8 0,5-4-1 15,-1-3-1-15,-4-9 0 0,0-4-10 0,0 0 12 16,10-4-12-16,-10-8 12 0,0 0-12 0,9-4 8 15,0-4-8-15,0-12 8 0,0-1-20 0,5 1-4 16,-1-8 0-16,1-13-1 0,4 5 2 0,0-9 1 16,-4-3 0-16,9-1 0 0,0 9 6 0,-5-1 8 15,-5 5-13-15,1 12 5 0,0-1 8 0,-1 17 11 16,-13 8-3-16,0 0 0 0,14 12 20 0,-5 9 3 16,0 7 1-16,0 8 0 0,-4 1-20 0,-1 11-3 15,1-7-1-15,0-1 0 0,-1-7-8 0,1 3 8 0,-1-7-8 16,1 3 8-16,4-12 0 0,-5-8 0 15,1 0 0-15,4 1 0 0,0-9-8 0,-9-4 8 0,9-4-8 0,5-5 8 16,0 1 26-16,-1-8 5 0,1-4 1 0,0-4 0 16,4 3-23-16,0-15-4 0,0 4-1 0,5-9 0 15,-5 1-4-15,0-1 0 0,1 1-8 0,3-1 12 16,-3 5-12-16,-6 3 11 0,6 5-11 0,-6-8 10 31,5 11-72-31,-4 5-14 0,-5 0-4 0,0-4-1086 0</inkml:trace>
        </inkml:traceGroup>
        <inkml:traceGroup>
          <inkml:annotationXML>
            <emma:emma xmlns:emma="http://www.w3.org/2003/04/emma" version="1.0">
              <emma:interpretation id="{D104B86C-13CF-4D0B-A2E9-2F40A8B5376D}" emma:medium="tactile" emma:mode="ink">
                <msink:context xmlns:msink="http://schemas.microsoft.com/ink/2010/main" type="inkWord" rotatedBoundingBox="24415,528 28560,415 28586,1373 24441,14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553.8473">23994-150 2847 0,'0'-4'63'0,"4"-8"13"0,6 4 2 0,-1 8 2 0,-9 0-64 0,0 0-16 15,13 0 0-15,1 4 0 0,-5 12 10 0,-4 1-1 16,4 7 0-16,-5 4 0 15,1 1-28-15,-1 3-5 0,-4 4-2 0,-4-3 0 0,4 7 26 0,-5-7 0 0,-4-1 0 0,5 4 0 16,-5-3 0-16,4-5 8 0,0 0-8 0,-4-7 0 16,0-9 11-16,0 0-3 0,9 0 0 0,0-12 0 15,-9 12-8-15,9-12 0 0,0 0 0 0,0 0 0 16,-5-16 27-16,5 0 3 0,10 0 1 0,-6-5 0 16,5 1-31-16,5-12 0 0,-5 3 0 0,5-11 0 15,4 12 0-15,9-13 0 0,-4 1 0 0,0-5-10 16,9 9-2-16,-5 7-1 0,-4 1 0 0,4 4 0 15,-9 8 61-15,0 4 13 0,-4 3 3 0,0 9 0 16,-14 0-64-16,13 9-15 0,-4 3-1 0,1 4-1 16,-6 4 17-16,1 4 0 0,-5 5 0 0,4-1 0 15,-4 0 0-15,0 5 0 0,0-1 0 0,0 5 0 16,-4-5-146-16,4 0-26 16,-5-3-4-16</inkml:trace>
          <inkml:trace contextRef="#ctx0" brushRef="#br0" timeOffset="10771.0148">24895-247 2214 0,'14'-4'48'0,"0"0"11"0,4 4 1 0,0-8 3 0,9 0-51 15,5 4-12-15,5 0 0 0,8 0 0 0,1 0 48 0,8 4 8 16,6-8 0-16,-1 0 1 0,-5 8 0 0,1 0 0 0,0-12 0 0,8 7 0 15,-8 1-40-15,-14 4-8 16,5-8-1-16,-5 4-8 0,4 0 0 0,-9 0 0 0,1 4-15 0,-10 0-765 16,-4 0-154-16</inkml:trace>
          <inkml:trace contextRef="#ctx0" brushRef="#br0" timeOffset="10951.6169">25569-623 2354 0,'0'0'52'16,"0"0"10"-16,0 0 2 0,0 0 3 0,0 4-54 0,-9 12-13 0,5 8 0 0,-10 9 0 15,-4 3 65-15,4 5 11 0,5 7 1 0,0 1 1 16,-9 8-8-16,-5 3-2 0,-5 5 0 0,-3 8 0 16,3 0-55-16,1 0-13 0,0 3 0 0,-1-3-852 15,1-4-171-15</inkml:trace>
          <inkml:trace contextRef="#ctx0" brushRef="#br0" timeOffset="9755.9737">21904-291 1594 0,'5'-20'71'0,"-5"11"14"15,0-3-68-15,4 4-17 0,-4 8 0 0,0 0 0 16,0 0 109-16,0 0 19 0,-4 16 3 0,-1 9 1 0,1 7-56 0,-6 9-10 16,1 11-2-16,-9 1-1 0,0 8-20 0,0-1-4 15,4 5-1-15,0-4 0 0,1-13-11 0,4 1-3 16,0-5 0-16,9-7 0 0,0-9-11 0,4 4-2 15,5-11-1-15,0-9 0 0,5-4 2 0,-5 0 0 16,5-8 0-16,4 0 0 0,9-8-12 0,-4-4 0 16,-5-8 9-16,0-1-9 0,1 1 0 0,-1-8 0 15,0-1-10-15,-4-3 10 0,-5-8-10 0,5-1 10 16,-5 9-8-16,0-5 8 0,-5 9 0 0,5 0 11 16,0 3-1-16,1 9 0 0,-6 8-10 0,-4 8 0 15,0 0 0-15,9 12 0 0,-9 0 0 0,5 9 0 16,4 11 0-16,-5-8 0 0,6 13 0 0,-6-13 0 15,1 8 0-15,4 1 0 0,0-9 0 0,0 0 0 16,5-4 0-16,-5 1 0 0,0-5 0 0,0-8 0 16,0-4 0-16,0 0 0 0,5 4 21 0,-5-16 9 15,0 4 2-15,5-4 0 0,-1 0-32 0,6-4 0 0,-6 4 0 0,1-13 0 16,0 5 0-16,4-4 0 0,-5-4 0 0,6 3 0 16,-6-7 22-16,-4 0-2 0,5 4 0 0,0-5 0 15,-1-3 4-15,1-1 0 0,-5 1 0 0,0 0 0 16,-4 3-24-16,-1 1-15 0,1 0 3 0,-1 7 0 15,1 1-64-15,0 0-12 16,4 0-2-16,-9 8-1 0</inkml:trace>
          <inkml:trace contextRef="#ctx0" brushRef="#br0" timeOffset="10197.1805">23247-56 2052 0,'0'0'91'0,"0"0"18"0,5-9-87 0,4 9-22 16,5-12 0-16,-5 12 0 0,-9 0 0 0,9-4 0 15,0 0-12-15,0-4 4 0,-4 0-9 0,-1 4-2 16,1-8 0-16,-5 4 0 0,0-8 67 0,0 3 12 16,-5 1 4-16,1 4 0 0,4 0 19 0,0 8 4 15,-5-8 1-15,-9 4 0 0,-4-4-56 0,-5 4-10 16,1 4-2-16,-6 0-1 0,1 4 17 0,0 8 3 15,-5 4 1-15,0 4 0 0,0 13-32 0,0 3-8 16,-4 5 0-16,4 3 0 0,0 9 0 0,0-1-8 0,5-11 8 16,4 7-12-16,0-7 12 0,14-1 8 0,-9-11-8 0,4 3 11 15,10-4-11-15,-1-7 0 0,1-9 0 0,-1 0 0 16,5-8 8-16,0-4 0 0,0 0 0 0,0 0 0 16,9-4-8-16,5 0 0 0,4-16 0 0,0 3 0 0,0-7 0 15,5 0 0-15,5-13 0 0,-1 1 0 16,0-4 0-16,5-1 0 0,4 1 0 0,5-9 0 15,5 5 0-15,0 7-14 0,-6 5 3 0,-3 12 1 16,-5-1-6-16,-5 13 0 0,-9-4-1 0,1 12 0 16,-6 0 65-16,-4 12 12 0,-4-4 4 0,4 9 0 15,-9-1-51-15,-5 4-13 0,5 0 0 0,-4 4 0 16,-1 5 0-16,-4 7 0 0,-4-7 0 0,3 3 0 16,-8-4-191-16,0 5-37 0,-18 19-7 15,8-28-1-15</inkml:trace>
        </inkml:traceGroup>
        <inkml:traceGroup>
          <inkml:annotationXML>
            <emma:emma xmlns:emma="http://www.w3.org/2003/04/emma" version="1.0">
              <emma:interpretation id="{E6766B62-D7D8-4B6D-B455-0CAE8E436F3F}" emma:medium="tactile" emma:mode="ink">
                <msink:context xmlns:msink="http://schemas.microsoft.com/ink/2010/main" type="inkWord" rotatedBoundingBox="29565,322 30897,286 30930,1497 29598,153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580.1755">26908-222 1530 0,'13'-13'33'0,"-4"1"7"0,1 4 2 0,12-8 2 0,1 4-36 0,9 0-8 0,0 4 0 16,9 0 0-16,9-5 56 0,9 5 10 0,5 0 2 0,4 4 0 15,0-8-47-15,-4 8-9 16,-5 0-1-16,5 4-1 0,-5-8-10 0,-4 8 0 0,0-4 0 0,-10 4 8 16,-9 0-26-16,-4 0-6 0,-9 0 0 0,-9 0-1 15</inkml:trace>
          <inkml:trace contextRef="#ctx0" brushRef="#br0" timeOffset="11821.0516">27745-732 2188 0,'0'0'48'0,"5"-12"11"0,0 8 1 16,-5 4 1-16,0 0-49 0,-5 8-12 0,0 4 0 0,-8 12 0 0,-1-4 36 0,-13 21 5 15,4 7 1-15,-4 5 0 0,4 0-16 0,-4 3-3 16,-1 1-1-16,1 4 0 0,0-1 34 0,-1 1 6 16,-4 8 2-16,5 0 0 0,4-1-64 0,-4-7-10 15,0 0-3-15,4-1-1 0,0-11 14 0,0 4-11 16,-4-17 11-16,0 5-10 16,0-1-147-16,-1-12-30 0,1-3-5 0,9-9-2 0</inkml:trace>
          <inkml:trace contextRef="#ctx0" brushRef="#br0" timeOffset="12134.8814">28028-32 2649 0,'0'0'58'0,"0"0"12"0,0 0 2 0,0 0 4 0,-5 8-61 0,5-8-15 0,0 0 0 0,-14 12 0 16,1 4 0-16,-5 9 0 0,9-1 0 0,-5 8 0 15,-9-3 0-15,9 7 0 0,1-4 0 0,4 1 0 16,4-1 0-16,1 4 0 0,4-7 0 0,4 3 0 16,5-12 0-16,0 1 0 0,0-1 0 0,5-12 0 15,4 4 0-15,1-12 0 0,-1 0 0 0,4 0 0 16,-3-12 0-16,3 4 0 0,6-12 0 0,-1 3 0 16,-4 1 16-16,-5-4 1 0,5-4 0 0,-10-1 0 15,-3 1-17-15,3 0 10 0,1-8-10 0,0 3 8 16,-1 1-8-16,-8 8 10 0,-10-1-10 0,1 9 10 15,4 4-10-15,-5-8 12 0,-22 4-12 0,-5 0 12 16,-4 12-87-16,-10-8-17 0,-13 8-3 16,0-4-1-16</inkml:trace>
        </inkml:traceGroup>
      </inkml:traceGroup>
      <inkml:traceGroup>
        <inkml:annotationXML>
          <emma:emma xmlns:emma="http://www.w3.org/2003/04/emma" version="1.0">
            <emma:interpretation id="{F39FB04B-50AC-40DD-A909-5482860E59A8}" emma:medium="tactile" emma:mode="ink">
              <msink:context xmlns:msink="http://schemas.microsoft.com/ink/2010/main" type="line" rotatedBoundingBox="2633,2920 31758,1892 31837,4128 2712,5156"/>
            </emma:interpretation>
          </emma:emma>
        </inkml:annotationXML>
        <inkml:traceGroup>
          <inkml:annotationXML>
            <emma:emma xmlns:emma="http://www.w3.org/2003/04/emma" version="1.0">
              <emma:interpretation id="{4F468752-7ECD-4262-ACC4-309A56CA2070}" emma:medium="tactile" emma:mode="ink">
                <msink:context xmlns:msink="http://schemas.microsoft.com/ink/2010/main" type="inkWord" rotatedBoundingBox="2647,3323 6246,3196 6308,4949 2709,507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505.3242">1221 2938 403 0,'0'0'36'0,"0"0"-36"15,18-4 0-15,-5 0 0 0,6 8 246 0,-6 4 42 16,1 0 9-16,0 9 2 0,-1 7-125 0,-4 4-25 16,1 13-5-16,-1-9 0 0,-5 13-42 0,1-5-8 15,-5 9-2-15,0-1 0 0,0-7-34 0,0 3-7 16,4 1-2-16,-4-5 0 0,0-7-33 0,5-9-6 15,4 0-2-15,-4-4 0 16,4 1-89-16,0-13-19 0,-5 0-3 0,5-4-584 0,5-4-117 16</inkml:trace>
          <inkml:trace contextRef="#ctx0" brushRef="#br0" timeOffset="13608.0944">1444 2546 1440 0,'0'0'128'0,"0"0"-103"0,-5-12-25 0,-4 4-421 15,9 8-90-15</inkml:trace>
          <inkml:trace contextRef="#ctx0" brushRef="#br0" timeOffset="13989.0289">1740 2902 2026 0,'0'0'44'0,"22"-4"10"0,-3 0 2 0,-1 4 1 0,9 0-45 0,0 4-12 16,5 8 0-16,0 4 0 0,0 0 44 0,-5 9 8 16,1-1 0-16,-1 0 1 0,-4 9-3 0,-5-5-1 15,-4 0 0-15,-1 1 0 0,1-1-5 0,-5 0-2 16,-4 5 0-16,-5-9 0 0,4 0-16 0,-4-4-3 16,5-3-1-16,-10 3 0 0,-4-12-11 0,9 4-3 15,-4-4 0-15,4-8 0 0,0 0 1 0,0 0 0 16,0 0 0-16,-5-12 0 0,0-4-9 0,5-4 10 0,-4-1-10 15,8-7 10-15,1-4-10 0,9 3 0 0,-5-3 9 0,0 4-9 16,9-5 8-16,-4 9-8 0,-1 4 8 16,1 4-8-16,-5-1 24 0,0 9 0 0,0 4 0 0,0 4 0 15,-9 0-12-15,14 4-3 0,0 4 0 0,-5 0 0 16,5 5-9-16,-5 3 0 0,4-4 0 0,-4 8 0 16,5-4 0-16,-9 5 0 0,-5-1 0 0,4 0 0 15,10 0-32 1,-10-4-8-16,1 5-1 0,-1-5-1 0,10 4-99 15,-9 4-20-15,4 1-4 0,0-5-535 0,5-4-106 0</inkml:trace>
          <inkml:trace contextRef="#ctx0" brushRef="#br0" timeOffset="13346.5095">28 3505 1785 0,'0'-8'159'0,"-5"4"-127"16,1-4-32-16,8 0 0 0,5 3 84 16,5-3 10-16,4 0 2 0,10 0 1 0,8-4-43 0,0 0-9 15,5-4-1-15,9-4-1 0,5 3-30 16,4-7-5-16,-4 4-8 0,4 0 11 16,-9-1-47-16,0 1-10 0,0 0-2 0,0 4 0 15,0-1-176-15,-4 5-36 0,36-20-8 0,-23 8 0 0</inkml:trace>
          <inkml:trace contextRef="#ctx0" brushRef="#br0" timeOffset="13158.7444">306 2987 1796 0,'-10'-4'40'0,"6"0"8"0,-1 0 1 0,10-4 1 0,-1-5-40 0,15 1-10 15,-1-4 0-15,9 0 0 0,10-12 16 0,4-1 2 16,4-3 0-16,5 0 0 0,0-5-3 0,0 1-1 16,0-1 0-16,-4 1 0 0,-5 8 13 0,0-5 2 15,0 9 1-15,-14 0 0 0,-4 3-22 0,-9 1-8 16,-1 0 0-16,-8 8 0 0,-1-13 0 0,-8 9 0 15,-5-4 0-15,0 0-10 0,-1 0 18 0,-3-1 4 16,-1 1 1-16,-4 0 0 0,4 8-13 0,-4 4 8 16,0-4-8-16,0 7 0 0,-1-3 24 0,6 4 0 15,-10 4-1-15,5 8 0 0,-5 5 3 0,5 7 1 16,0 4 0-16,-1 8 0 0,1 9 5 0,5-1 2 16,-6 5 0-16,6 12 0 0,4 7 2 0,4 5 0 15,-4 8 0-15,9 8 0 0,0 0-1 0,0-8 0 16,0 4 0-16,4 4 0 0,1-8-1 0,0 0 0 15,4-5 0-15,-9 1 0 0,4-8-22 0,1-4-12 16,-1-5 12-16,1 5-12 0,-1-8 0 0,-4-5 0 0,-4 1 0 16,-1-9 0-1,-4-3-104-15,5-1-19 0,-10-8-3 0,5-3-973 0</inkml:trace>
          <inkml:trace contextRef="#ctx0" brushRef="#br0" timeOffset="14430.187">3292 3027 2026 0,'9'-28'90'0,"-9"20"18"0,5-8-86 0,-1 4-22 16,1-1 0-16,-1 1 0 0,-4 4 72 0,0 0 9 15,-4-4 3-15,4 4 0 0,-9 0-23 0,4 0-4 16,-8 4-1-16,4 0 0 0,-5 4-28 0,-4 4-7 16,-1 0-1-16,-3 8 0 0,-6 0-20 0,1 8 0 15,-5 4 0-15,-4 1 0 0,8 3 0 0,1 4 0 16,0 5 0-16,4 3 0 0,-4 1 0 0,8-1 9 16,1 5-1-16,5-1-8 0,-1 1 0 0,0-1 0 15,5-3 0-15,5 3 0 0,4-7 0 0,4-1 0 16,-4-3 0-16,0-5 0 0,9-8 0 0,0 0 0 15,1-7 0-15,-1-1 0 0,4-8 0 0,1 0 0 16,4-8 8-16,5-8-8 0,-5-13 9 0,5-7-1 16,9 0-8-16,0-9 12 0,9-3 6 0,-5-17 1 0,-4 0 0 15,9-8 0-15,-5-8-19 0,-4-16 0 0,0 0 0 0,-5-4 0 16,-4 0 0-16,-5 4 0 0,1 4 0 16,-1 0 0-16,-5 12 0 0,-3 8 0 0,-1 8 0 0,-5 13 0 15,1 12 13-15,-1 11-1 0,-4 9 0 0,0 8 0 16,0 8 7-16,0 12 1 0,-4 12 0 0,-1 9 0 15,1 3-20-15,-1 9 0 0,1-1 0 0,4 9 0 16,0-1 29-16,0-3 3 0,0 4 0 0,9-1 0 16,0 1-32-16,0 3 0 0,0-3 0 0,9 0 0 15,-4-5-16-15,4-3-8 16,0 3-3-16,0-3 0 0,1 3-165 0,-1-3-32 0</inkml:trace>
        </inkml:traceGroup>
        <inkml:traceGroup>
          <inkml:annotationXML>
            <emma:emma xmlns:emma="http://www.w3.org/2003/04/emma" version="1.0">
              <emma:interpretation id="{D1144AEF-D5EF-48CA-A16A-03F80D7CEC00}" emma:medium="tactile" emma:mode="ink">
                <msink:context xmlns:msink="http://schemas.microsoft.com/ink/2010/main" type="inkWord" rotatedBoundingBox="9243,3544 10124,3513 10146,4148 9266,417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705.1724">7326 2610 867 0,'0'0'38'0,"0"0"9"0,0 0-38 0,0 0-9 16,0 0 0-16,0 0 0 0,0 0 61 0,-5 0 11 16,1 0 1-16,-5-8 1 0,4 8 2 0,1-4 0 15,-5 0 0-15,4 0 0 0,0-4-15 0,1 0-2 16,-1 4-1-16,-4 0 0 0,5 0-2 0,-5-4 0 15,-1 0 0-15,6 4 0 0,-1 0 2 0,-4 0 0 16,5-4 0-16,-1-1 0 0,5 9-58 0,-9 0 0 16,0-12-10-16,4 12 1 0,-8-4 9 0,4 0 12 0,0 0-2 0,-5 0-1 15,0 0-9-15,1 4 0 0,-6 0 0 0,6-4 0 16,-6 4 0-16,6 0-14 0,-5 4 5 0,4-4 1 16,0 0 8-16,-4 0 0 0,0 4 0 0,-5 4-8 15,5 0 21-15,-5 4 5 0,0 1 1 0,-13 7 0 16,4 8-3-16,-4-4 0 0,-5 1 0 0,4 7 0 15,5 4-4-15,0 1-2 0,10-1 0 0,4 5 0 16,8-1-10-16,10 1 8 0,0-5-8 0,10 1 8 16,8-5-8-16,4 0 12 0,6-7-12 0,-1-5 12 15,5 0 6-15,0-8 2 0,0 0 0 0,0-8 0 16,-5 0-20-16,5-8-11 0,-5-4 2 0,0-4 0 16,-4-4 19-16,5 0 4 0,3-4 1 0,-3-9 0 15,-1 1 5-15,-4-9 0 0,-5 1 1 0,0 0 0 0,0-5 11 0,-4 1 1 16,-5-1 1-16,0 5 0 0,0-1-26 15,-4 5-8-15,-1 4 0 0,1 11 0 0,-5-3 23 16,0 12-3-16,0 4 0 0,0 4 0 0,0 0 5 0,0 0 1 16,5 8 0-16,4 16 0 0,-5-3-6 0,5 7 0 15,0 0-1-15,1 1 0 0,-1-1-19 0,4 0 0 16,-4 1 0-16,5-1 0 0,4 0 0 0,1-3 0 16,3 3 0-16,6-8 0 15,-1 4-128-15,5-3-28 0,0-1-7 0</inkml:trace>
        </inkml:traceGroup>
        <inkml:traceGroup>
          <inkml:annotationXML>
            <emma:emma xmlns:emma="http://www.w3.org/2003/04/emma" version="1.0">
              <emma:interpretation id="{B3B7414F-447E-416F-B40D-A7D6967806E6}" emma:medium="tactile" emma:mode="ink">
                <msink:context xmlns:msink="http://schemas.microsoft.com/ink/2010/main" type="inkWord" rotatedBoundingBox="12083,2586 17057,2411 17124,4330 12151,450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525.5958">11287 2347 1382 0,'0'-16'123'0,"0"4"-99"0,4-4-24 0,1 4 0 0,4 0 148 0,0 8 25 15,5 0 5-15,0 8 1 0,-5 0-116 0,4 4-23 16,1 4-5-16,-5 8-1 0,5-4 4 0,-5 5 1 16,0 3 0-16,-4 4 0 0,-1 0 19 0,1 1 4 15,4-1 1-15,-9 0 0 0,4 1-34 0,1-1-6 16,-5-8-2-16,4 1 0 0,-4-1 9 0,0-8 2 16,0 0 0-16,5-4 0 0,-5-8-24 0,0 0-8 15,0 0 0-15,0 0 9 0,0 0-1 0,0 0-8 0,0-12 12 0,4 0-4 16,-4-4-8-16,5-5 0 15,-5-3 9-15,5-4-9 0,4 4 0 0,4-9 8 16,6 1-8-16,-1-1 0 0,5-3 0 0,-1 4 0 16,6 3 0-16,-1 1 0 0,5 4 0 0,0 8 0 15,0 3 0-15,-5 5 0 0,0 8 0 0,1 0 0 16,-1 8 0-16,-9 5-8 0,0 7 8 0,-4 4-12 16,0 0 12-16,-5 5-12 0,0 3 12 0,0-4 0 0,-5 5 10 15,-4-1-10-15,0-4 9 0,-4 1-9 0,-1-5 8 16,1-4-8-16,-5-4 8 0,4 1-8 0,-4-1 8 0,4-8-8 15,5-8 11-15,0 0-3 0,-4 4-8 0,4-4 12 16,-9-4-4-16,9 4-8 0,-5-16 11 0,1 4-11 16,4-9 10-16,0 1-10 0,0 0 8 0,4-4-8 15,10-1 0-15,0-3 0 0,-1-4 0 0,5 3 0 16,1 1 0-16,-1 0 0 0,5 3 0 0,4 5 0 16,-4 0 0-16,-1 8 0 0,-8 0 0 0,0 4 0 15,-1 4 24-15,6 4-1 0,-6 0 0 0,6 4 0 16,-6 4-11-16,5 0-3 0,-4 4 0 0,0 0 0 15,4 0-9-15,-4 0 0 0,-1 4 0 0,-4 1 0 16,5-5-24-16,-9 4-6 0,4 4-2 0,-5 0 0 16,-4-3-189-16,5-1-39 0,-10 16-7 0,10-7-1 0</inkml:trace>
          <inkml:trace contextRef="#ctx0" brushRef="#br0" timeOffset="22738.0528">12694 2388 1440 0,'9'-8'128'0,"0"-4"-103"16,5 0-25-16,-1-1 0 0,1 1 142 0,-5 12 23 16,-9 0 5-16,0 0 1 0,9 0-85 0,-4 12-17 15,-5 1-3-15,4 7-1 0,1 0-10 0,-5 0-3 0,0 5 0 16,0 3 0-16,0 0-4 0,0-4 0 16,0 5-1-16,0-1 0 0,4 4-34 0,-4-11-13 0,5-1 11 0,4-4-11 31,-9 0-169-31,5-8-40 0</inkml:trace>
          <inkml:trace contextRef="#ctx0" brushRef="#br0" timeOffset="22841.273">12839 2121 2617 0,'5'-8'57'0,"-5"4"12"0,5-4 3 0,-1 4 2 15,10-1-59-15,-5 5-15 0,0 5 0 0,0 7-772 16,-4-4-158-16</inkml:trace>
          <inkml:trace contextRef="#ctx0" brushRef="#br0" timeOffset="21619.6749">9457 2805 1958 0,'0'0'87'0,"0"-8"17"0,0-4-83 0,4-1-21 0,-4 13 0 0,9-8 0 15,5 4 69-15,4-4 10 0,0 4 1 0,5 4 1 16,0-4-81-16,0 4 0 0,4-4-12 0,5 0 0 31,0-4-97-31,4 4-19 0,10 0-4 0</inkml:trace>
          <inkml:trace contextRef="#ctx0" brushRef="#br0" timeOffset="21466.4365">9611 2351 288 0,'0'0'12'0,"0"0"4"0,0 0-16 0,0 0 0 0,0 0 0 0,10 0 0 16,3 0 321-16,1 5 62 0,0-1 12 0,-1 0 2 15,5 0-273-15,-4-4-54 0,4 0-11 0,1 0-3 16,-1-8-8-16,0 4-3 0,0-9 0 0,0 1 0 15,-4-8-7-15,0-4-2 0,4 4 0 0,-4-5 0 16,-5 1-22-16,-5 0-5 0,1-1-1 0,-1 1 0 16,1-4-8-16,-5 3 12 0,-9 5-12 0,4-4 12 15,1-4-12-15,-5-5 8 0,-5 5-8 0,5-4 8 16,-5 3-8-16,5 1 0 0,-5 4 0 0,1 3 0 16,-1 1 0-16,5 4 0 0,-5 4-9 0,5 4 9 15,0 8 0-15,9 0 0 0,0 0 0 0,0 0 9 0,-9 16-9 16,4 8 0-16,1 9 0 0,-1 7 0 0,10 5 9 0,-5 3-9 15,0 9 10-15,0-1-10 0,4 9 36 16,1-4 0-16,-5-4 1 0,9 3 0 0,-4-3 5 0,4-4 1 16,-5-1 0-16,1 5 0 0,-1 3-11 0,-4-11-1 15,5 0-1-15,-5 3 0 0,0-7-14 0,5-5-4 16,-10 1 0-16,5-5 0 0,0 5-12 0,-5-5 0 16,-4-4 0-16,5 1 0 15,-5-1-118-15,0-4-20 0,-5 5-4 0,-4-5-582 16,4 0-116-16</inkml:trace>
          <inkml:trace contextRef="#ctx0" brushRef="#br0" timeOffset="22068.3296">11037 2453 1756 0,'13'-17'78'0,"-8"9"16"0,-1 0-75 0,5 0-19 16,-4 4 0-16,0-4 0 0,4 0 65 0,-5 0 10 15,1-4 1-15,-1 4 1 0,-4-5-9 0,0 1-1 16,0 4-1-16,-4-4 0 0,-1-4-5 0,-4 8-1 16,5 0 0-16,-6 4 0 0,-3 0-22 0,-5 4-5 15,4 4-1-15,-9 4 0 0,0 4 0 0,-9 4 0 16,1 8 0-16,-6 9 0 0,-4-1-20 0,5 1-4 16,-10 7 0-16,5-4-8 0,0 9 8 0,5-9-8 15,9 1 0-15,-1-5 0 0,5 1 0 0,5-5-9 16,5-8 1-16,8 0 0 0,-4 1 8 0,4-9 0 15,5-4 0-15,0-8 0 0,0 0 0 0,0 0-8 16,10-8 8-16,8-8-8 0,0-5 8 0,9-3-13 16,1 0 5-16,-1-5 8 0,5-3-8 0,0 0 8 15,-5-1 0-15,5 5 0 0,-5 4 0 0,-4 3 15 16,0 1-3-16,-5 4 0 0,-4 4-3 0,-1 8-1 0,-4 0 0 16,0 4 0-16,-9 0 7 0,14 0 1 0,-5 8 0 15,0 4 0-15,-4-4-7 0,4 8-1 0,0 5 0 16,0-1 0-16,-4 0-22 0,4 4-5 0,0 5-1 15,0-1-807-15,-4-8-161 0</inkml:trace>
          <inkml:trace contextRef="#ctx0" brushRef="#br0" timeOffset="23963.1369">13231 2339 856 0,'0'0'19'0,"0"0"4"0,0 0 1 0,0 0 0 0,0 0-24 0,0 0 0 16,0 0 0-16,0 0 0 0,0 0 111 0,9 0 17 16,0 4 4-16,0 0 1 0,-9-4-25 0,9 0-6 15,10-4-1-15,-1-4 0 0,0 4-9 0,5-8-3 16,0-4 0-16,4 0 0 0,5-4-47 0,-5-1-10 15,-4-3-1-15,0 0-1 0,-1-1 3 0,-3 1 1 16,-10 0 0-16,4-4 0 0,-4 3-11 0,-4 1-3 16,0 8 0-16,-1-21 0 0,-4 5 20 0,5-4 4 15,-10-1 1-15,1 1 0 0,-1-5-35 0,0 1-10 16,5-1 0-16,-9-3 0 0,5-5 0 0,-5 13 0 16,0-5 0-16,4-3 0 0,0 15 0 0,1 1 0 0,-5 4 0 15,4 4 0-15,-4 8 0 0,5 3 0 0,-10 9 0 16,5 4 0-16,0 9 11 0,0 7-3 0,0 0 0 0,-1 8 0 15,-3 13 3-15,4 3 0 0,-5 1 0 0,0 3 0 16,1 5 17-16,-1 4 4 0,5-5 1 0,0 9 0 16,-5-8-1-16,10 3-1 0,-6 5 0 0,10 4 0 15,0 0-15-15,0-9-4 0,-4 1 0 0,4-5 0 16,0-3-12-16,0 4 0 0,0-5 0 0,-5-3-10 31,1-5-106-31,4-3-22 0,-5-1-4 0,5-4-1 0,-4-7-129 16,-1-5-25-16</inkml:trace>
          <inkml:trace contextRef="#ctx0" brushRef="#br0" timeOffset="24365.4055">13650 2222 748 0,'9'-4'67'0,"0"-4"-54"15,-4-4-13-15,4 4 0 0,0 4 236 0,-9 4 44 16,0 0 8-16,0 0 3 0,0 0-131 0,9 8-25 16,-5 4-6-16,1 0-1 0,0 8-51 0,-5 0-10 15,0 1-3-15,4 3 0 0,-4-4-35 0,0 4-7 16,5 1-2-16,-1-1 0 0,1-8-20 0,-1 0 0 15,5-3 0-15,-4-5 0 0,4 4 0 0,0-12-15 16,0 0 3-16,0 0 0 16,5-8-13-16,0 0-3 0,-1-9 0 0,6 1 0 0,3-4 16 0,1-4 4 15,0-9 0-15,0 1 0 0,4 0 8 0,0-1 0 16,1-3 0-16,-1 3 0 0,5 1 23 0,-5 8 0 16,0 8 0-16,-4 3 0 0,0 5-7 0,0 4-2 15,0 8 0-15,-1 8 0 0,6 9-4 0,-1 7-1 16,0 4 0-16,1 13 0 0,-6 8 3 0,1-1 0 15,-9 1 0-15,-5 11 0 0,-9 5 22 0,-5 0 5 0,-4 4 1 16,-4 0 0-16,-1 4-20 0,-9-9-3 0,-4 1-1 0,-1-8 0 16,1 4 20-16,-5-17 3 0,0-3 1 0,1-5 0 15,-1-7-28-15,0-5-4 0,0-8-8 0,5-4 11 16,-1-8 3-16,6-8 1 0,-1-4 0 0,5-4 0 16,-1 0-5-16,1-4-1 0,4-4 0 0,5-4 0 15,0-1-9-15,5-11 0 0,4 4 0 0,4-1 0 16,5-3-16-16,5 4-3 0,9-5 0 0,9-3 0 15,4-1-160-15,14-7-32 0</inkml:trace>
        </inkml:traceGroup>
        <inkml:traceGroup>
          <inkml:annotationXML>
            <emma:emma xmlns:emma="http://www.w3.org/2003/04/emma" version="1.0">
              <emma:interpretation id="{9E462C8B-3C31-4FA6-8D85-73B1F10F7F0E}" emma:medium="tactile" emma:mode="ink">
                <msink:context xmlns:msink="http://schemas.microsoft.com/ink/2010/main" type="inkWord" rotatedBoundingBox="19266,2376 20722,2325 20784,4107 19329,415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153.0171">16632 2137 1450 0,'0'0'64'0,"-5"-8"14"0,1-4-62 0,4 4-16 15,4 0 0-15,1-1 0 0,4-3 53 0,0 4 8 16,9-4 2-16,10 0 0 0,4 4-24 0,-1 0-5 16,10-12-1-16,9-1 0 0,5 5-33 0,-5-4 0 15,5 0 0-15,-1-1 0 0,1 5 16 0,-14 0-3 16,-4-4-1-16,-6-4 0 0,-8 3-12 0,-5 5 0 16,1 0 0-16,-10-4 0 0,-9-1 19 0,-5-3 1 15,5 0 0-15,-9 0 0 0,0-1 16 0,0 1 3 16,-5-4 1-16,-4-1 0 0,4-3-23 0,-4 4-4 0,-5-1-1 15,5 5 0-15,0 4-3 0,-5-8-1 0,5 7 0 0,0 1 0 16,-1 0 12-16,10 8 3 0,5 4 0 0,-5 4 0 16,-5-1 16-16,0 5 3 0,14 0 1 0,-9 17 0 15,-9 3-7-15,4 20-2 0,1 9 0 0,8 8 0 16,1 7-2-16,4 1-1 0,-5 8 0 0,5 4 0 16,14-4 6-16,-10 4 2 0,1 8 0 0,-1-5 0 15,6 1-5-15,-6-4-1 0,-4-4 0 0,0 4 0 16,-4 4-1-16,4-16-1 0,4 8 0 0,-4-5 0 15,-14-7-15-15,5-4-4 0,14-1 0 0,-5-7 0 16,-9-9-12-16,4-3 0 0,-8-5 0 0,8-7 0 16,-4-5-114-16,-5 0-29 15,1-8-5-15,-1-4-1043 0</inkml:trace>
          <inkml:trace contextRef="#ctx0" brushRef="#br0" timeOffset="25348.0573">16650 2469 2516 0,'0'0'56'0,"-4"-8"11"0,4-4 2 0,0 4 1 0,-5-1-56 0,5 9-14 15,9-4 0-15,5 4 0 0,-10-8 16 0,10 4 0 16,0-4 0-16,8 4 0 0,1 0-8 0,5 0 0 16,3-4-8-16,10 0 12 0,9 0-12 0,1 4-18 15,-15 0 4-15,10-4 1 16,8 8-158-16,-4 0-31 0,-4-5-6 0,-5 5-716 0</inkml:trace>
          <inkml:trace contextRef="#ctx0" brushRef="#br0" timeOffset="25785.2842">17652 2542 1915 0,'-18'-8'84'0,"18"8"19"16,0 0-83-16,0 0-20 0,0 0 0 0,0 0 0 16,4 4 80-16,-4-4 12 0,0 0 3 0,9 4 0 15,0 4-21-15,0 0-4 0,10 0-1 0,-6 4 0 0,-13 0-9 16,5 13-1-16,9-5-1 0,-1 12 0 0,-4-4-26 0,-4 1-6 16,-1 7-1-16,1-11 0 0,4 7-1 0,-9 0 0 15,-9-3 0-15,4-5 0 0,5-4-8 0,0 0-3 16,-4-8 0-16,-5 1 0 0,4-5-13 0,5-8 0 15,0 0 8-15,-9 4-8 0,-5-4 9 0,5-4-1 16,14-4 0-16,-1-5 0 0,-8-3-8 0,4-8 10 16,0-4-10-16,14-5 10 0,-1-3-10 0,5-1 0 15,-4 5 0-15,4-4 0 0,14-1 0 0,-5 9 0 16,-8 0 0-16,8-1 0 0,-9 13-9 0,5 0 9 16,-5 4 0-16,-4 4 0 0,-5 8 0 0,5 4 0 15,-1 4 0-15,-4 4 0 0,0 0 0 0,1 8 0 16,-6 1 0-16,1 7 0 0,-5-4 0 0,0 0 0 15,4 5 0-15,-4-1 0 0,5 0 0 0,-5-7 0 16,-5-1 0-16,10 0 0 16,-1-4-113-16,-4-4-19 0,0-12-4 0,0 0-1 15,9 9-120-15,1-5-24 0,17-4-5 0,-9-13-1 0</inkml:trace>
        </inkml:traceGroup>
        <inkml:traceGroup>
          <inkml:annotationXML>
            <emma:emma xmlns:emma="http://www.w3.org/2003/04/emma" version="1.0">
              <emma:interpretation id="{6DEFE9CC-CDBA-44D2-91B2-6BE03A05B4A2}" emma:medium="tactile" emma:mode="ink">
                <msink:context xmlns:msink="http://schemas.microsoft.com/ink/2010/main" type="inkWord" rotatedBoundingBox="21618,2611 24748,2500 24814,4376 21684,448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6109.0446">19204 1797 979 0,'0'0'87'0,"0"0"-70"16,-4 0-17-16,4 0 0 0,0 0 188 0,0 0 35 16,-14 8 6-16,5 8 2 0,0 5-105 0,0 7-21 15,-5 8-4-15,0 5-1 0,5 7-6 0,-9 5-2 16,0 8 0-16,0 3 0 0,0-7-6 0,4 0-2 16,0 3 0-16,5 1 0 0,0-8-35 0,4 3-7 15,-4-3-2-15,9 4 0 0,0-5-32 0,0 1-8 16,0-9 0-16,5-3-872 15,-1-1-176-15</inkml:trace>
          <inkml:trace contextRef="#ctx0" brushRef="#br0" timeOffset="26559.5094">20352 1894 2343 0,'-14'0'52'0,"5"4"10"0,0-4 2 0,-5 16 2 0,0 9-53 0,-4 3-13 15,5 4 0-15,-10 9 0 0,5 7 86 0,-5 1 14 16,-4 8 4-16,4-1 0 0,-9-3-27 0,0 0-5 16,0 3 0-16,0 1-1 0,-4-5-46 0,4 5-9 0,0-12-1 0,-4 7-1 15,-1-11-14-15,1 3 0 0,-1-7-9 16,1-5 9 0,0-4-197-16,8-7-34 0</inkml:trace>
          <inkml:trace contextRef="#ctx0" brushRef="#br0" timeOffset="26353.2256">19828 2016 2700 0,'5'-41'120'0,"-1"25"24"0,5-4-116 0,0-1-28 0,0 9 0 0,5 0 0 16,0 8 15-16,-1 4-3 0,10 0-1 0,-5 4 0 0,1 4-11 0,-1 8 0 16,0 5 0-16,-4 7 8 15,-1 4-8-15,1 13 8 0,0 3-8 0,-1 9 8 0,1-4 10 0,0 7 2 16,-5-3 0-16,0 0 0 0,0-5-20 0,-4 5 0 16,-1-4 0-16,1-5 0 0,-5-7 0 0,0-9 0 15,4-4 0-15,-4-7 0 16,0-5-48-16,-4-4-12 0,4-12-4 0,0 0-736 15,0 0-148-15</inkml:trace>
          <inkml:trace contextRef="#ctx0" brushRef="#br0" timeOffset="26803.2121">20830 1498 2649 0,'0'0'58'0,"9"12"12"0,9 0 2 0,0 8 4 0,10 12-61 0,-1 9-15 15,0 3 0-15,5 17 0 0,-9-4 54 0,0 4 8 16,4 7 2-16,-13 5 0 0,-1-8-25 0,-8 4-5 15,-10 0-1-15,-4 3 0 0,-5 5 18 0,-8-12 3 16,-6 8 1-16,-4 4 0 0,5-4-35 0,-9-5-8 16,-5-3 0-16,-5 4-1 15,-4-8-55-15,-4-5-10 0,3-7-2 0,-8-1-1 16,5-11-147-16,-1-9-30 0</inkml:trace>
          <inkml:trace contextRef="#ctx0" brushRef="#br0" timeOffset="30953.8742">21922 2530 460 0,'5'-13'20'0,"-5"9"5"0,0 4-25 0,4-8 0 15,1 0 0-15,0-4 0 0,4 8 220 0,0-8 40 16,-5 4 7-16,1 8 1 0,4-12-134 0,-4 8-27 16,8 0-6-16,1 4-1 0,0 0-56 0,-1 4-11 15,1 0-2-15,-1 8-1 0,-3 0-12 0,-1 0-2 16,0 0-1-16,0 0 0 0,-5 5 11 0,1-1 2 15,-5 4 1-15,0-4 0 0,-5-4-17 0,1 0-3 16,-5 5-1-16,0-5 0 0,-5-4 0 0,5 0 0 0,0-4 0 16,0 0 0-16,-5-4-8 0,0 0 0 0,5 0 0 0,0-4 0 15,5 0 12-15,-5 0 0 0,4-8 0 0,-4 0 0 16,4 3-12-16,1-7 0 0,4 0 0 0,4 0 0 16,-4-4 0-16,9 4 0 0,1-5 0 0,-1 5 0 15,4 8-9-15,1-8 9 0,0 12-12 0,-1-8 12 16,1 8 0-16,0 4 0 0,-1 0 0 0,1 4 0 15,-14-4 41-15,9 12 3 0,-4 8 0 0,-5 4 0 16,0 9 6-16,-10 3 2 0,1 5 0 0,-9 7 0 16,0 1 9-16,-5 3 3 0,0 1 0 0,-4 4 0 15,-5-5-26-15,0-3-5 0,-9-1-1 0,5 1 0 16,0-9 0-16,-1-3 0 0,1-1 0 0,-1-3 0 16,1-5-102-16,-1 0-21 0,6 5-4 0,-6-9-721 15,5-4-144-15</inkml:trace>
          <inkml:trace contextRef="#ctx0" brushRef="#br0" timeOffset="27610.6897">21977 2291 2070 0,'-18'-16'92'0,"18"16"18"0,0 0-88 0,0 0-22 15,0 0 0-15,4 16 0 0,1 8 57 0,-1 8 7 16,1 5 2-16,-5 11 0 0,5 5-29 0,-5 0-5 16,0 3-2-16,0-3 0 0,4 8-8 0,-8-9-2 15,4-3 0-15,0-1 0 0,0-11-20 0,-5-1 0 16,-4-3 0-16,4-9 0 15,1-4-147-15,-5-8-30 0,9-12-7 0</inkml:trace>
        </inkml:traceGroup>
        <inkml:traceGroup>
          <inkml:annotationXML>
            <emma:emma xmlns:emma="http://www.w3.org/2003/04/emma" version="1.0">
              <emma:interpretation id="{BDF013CB-6B84-4EC6-B3EA-3B73E5BE9D35}" emma:medium="tactile" emma:mode="ink">
                <msink:context xmlns:msink="http://schemas.microsoft.com/ink/2010/main" type="inkWord" rotatedBoundingBox="25645,2916 26352,2891 26380,3687 25674,371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107.0673">22983 2097 2134 0,'0'0'47'16,"14"-9"9"-16,-5-3 3 0,0 0 1 0,0-4-48 0,0 8-12 0,0 8 0 0,0 0 0 16,-9 0 48-16,14 4 6 0,0 8 2 0,-5 4 0 15,0 4-20-15,0 9-4 0,5 3-1 0,-1 5 0 0,1-1 13 0,-5 9 4 16,0-5 0-16,-4 5 0 0,4-5-15 0,-5 0-2 15,1-3-1-15,0-5 0 0,-5 5-10 16,4-9-3-16,-4 0 0 0,-4-7 0 0,4-9 0 16,0 0 0-16,0-4 0 0,-5 0 0 0,5-8-5 0,0 0 0 15,0 0-1-15,0 0 0 0,-5-12-3 0,1 0 0 16,-1 0 0-16,5-1 0 0,0-11-8 0,0 0 0 16,9-4 0-16,1-1 8 0,-1-7-8 0,9-5 0 15,5-7-10-15,-1-1 10 0,1-3-15 0,5-5 3 16,3 0 1-16,6 1 0 0,4-1-5 0,0 4-2 15,-5 5 0-15,5 11 0 0,-9 13 5 0,-5 4 1 16,-8 4 0-16,-1 8 0 0,-5 8 12 0,1 8-9 16,-9 4 9-16,4 12-8 0,-5 0 8 0,-4 5 0 15,0 7 8-15,-4 5-8 0,-1-1 14 0,1 5-2 16,-1-1 0-16,-4-3 0 0,4-1-3 0,-4 1-1 0,5-1 0 16,-5-8 0-16,4 1-8 0,-4-9 0 0,9 0 0 15,-9-3 0 1,4-5-24-16,1 4-6 0,-1-12-2 0,5 0 0 15,0-8-204-15,-4 8-42 0,-5 8-8 0,9-16-2 0</inkml:trace>
        </inkml:traceGroup>
        <inkml:traceGroup>
          <inkml:annotationXML>
            <emma:emma xmlns:emma="http://www.w3.org/2003/04/emma" version="1.0">
              <emma:interpretation id="{195BAE4B-87D2-457E-8244-06A665EB7CAB}" emma:medium="tactile" emma:mode="ink">
                <msink:context xmlns:msink="http://schemas.microsoft.com/ink/2010/main" type="inkWord" rotatedBoundingBox="26999,2437 31772,2268 31813,3444 27041,3613"/>
              </emma:interpretation>
              <emma:one-of disjunction-type="recognition" id="oneOf12">
                <emma:interpretation id="interp12" emma:lang="" emma:confidence="0">
                  <emma:literal>2...</emma:literal>
                </emma:interpretation>
                <emma:interpretation id="interp13" emma:lang="" emma:confidence="0">
                  <emma:literal>2....</emma:literal>
                </emma:interpretation>
                <emma:interpretation id="interp14" emma:lang="" emma:confidence="0">
                  <emma:literal>2;:</emma:literal>
                </emma:interpretation>
                <emma:interpretation id="interp15" emma:lang="" emma:confidence="0">
                  <emma:literal>23...</emma:literal>
                </emma:interpretation>
                <emma:interpretation id="interp16" emma:lang="" emma:confidence="0">
                  <emma:literal>27...</emma:literal>
                </emma:interpretation>
              </emma:one-of>
            </emma:emma>
          </inkml:annotationXML>
          <inkml:trace contextRef="#ctx0" brushRef="#br0" timeOffset="31669.3892">26416 1777 460 0,'9'-4'41'0,"-4"-8"-33"15,4 4-8-15,0-13 0 0,5 13 205 0,-1-4 39 0,-4 0 8 0,9 0 2 16,5 4-132-16,0 0-26 0,0 4-6 0,4-5-1 15,0 5-38-15,1 0-8 0,4 4-2 0,-5 4 0 16,-4 5-5-16,-5-1 0 0,0 4-1 0,0 4 0 16,-4-4-1-16,0 0 0 0,-14 4 0 0,0 9 0 15,-5-1-6-15,-9-4 0 16,-4 4-1-16,-5 5 0 0,-8-1-27 0,-6 5 0 0,-4-9 0 0,5 4 0 16,-5-4 60-16,9-3 8 0,0 3 0 0,0-4 1 15,5-4-14-15,0 1-3 0,4-1-1 0,5 0 0 16,4-8-11-16,0 4-3 0,1 0 0 0,8-8 0 15,5-4-1-15,-5 8-1 0,5-8 0 0,0 0 0 16,0 0-35-16,5 9 0 0,-5-9 0 0,14 8 0 16,-1 0-55-1,6-4-17-15,-1 0-4 0,9-4-1 0,-4 0-130 0,4 0-25 16,0-8-6-16,1 0-1 0</inkml:trace>
          <inkml:trace contextRef="#ctx0" brushRef="#br0" timeOffset="31871.4661">27058 2068 1324 0,'4'0'118'0,"6"8"-94"16,-10-8-24-16,4 12 0 0,5 5 144 0,-4 3 24 16,-5 4 4-16,-5 0 2 0,5 1-43 0,-4-1-9 15,-10 0-2-15,5-3 0 0,-9-1-36 0,0 4-8 16,-5-4-2-16,-5-8 0 0,-3 5-59 0,-1-1-15 15,0-4 0-15,0 4-782 16,0-4-159-16</inkml:trace>
          <inkml:trace contextRef="#ctx0" brushRef="#br0" timeOffset="32028.4698">27577 1829 2520 0,'9'-12'56'0,"0"0"11"0,5 0 2 0,-1 8 1 0,1 0-56 0,-5 8-14 0,5 4 0 0,-5-4 0 15</inkml:trace>
          <inkml:trace contextRef="#ctx0" brushRef="#br0" timeOffset="32198.9737">28182 1797 2707 0,'10'-24'120'0,"3"12"24"0,5-9-115 0,1 5-29 15,3 4 0-15,-3 4 0 16,-1 4-58-16,0 4-18 0,-4 0-3 0,-1 12-1 0</inkml:trace>
          <inkml:trace contextRef="#ctx0" brushRef="#br0" timeOffset="32328.0186">29120 1789 2649 0,'0'-20'117'0,"0"12"25"0,0 0-114 0,0 8-28 0,0 0 0 0,0 0 0 16,0 0 0-16,0 0 0 0,-13 8 0 0,-1 4 0 31,-9-4-148-31,-4 4-35 0,-41 4-7 0,4-8-2 0</inkml:trace>
          <inkml:trace contextRef="#ctx0" brushRef="#br0" timeOffset="29559.0478">24354 2109 403 0,'0'0'36'0,"0"0"-36"16,0 0 0-16,13-8 0 0,1-1 323 0,13 1 57 15,1 0 12-15,12 4 3 0,6 0-283 0,0 0-56 16,4-4-11-16,4 4-2 0,1-8-43 0,-5 4 0 16,5-4 0-16,-10 4 0 0,1-1 12 0,-10 5 9 15,1 4 3-15,-6-4 0 0,1 4-39 0,-9 0-7 16,0 4-2-16,-5 0-567 16,0 5-113-16</inkml:trace>
          <inkml:trace contextRef="#ctx0" brushRef="#br0" timeOffset="29746.9031">24549 2206 403 0,'0'0'36'0,"0"0"-36"0,0 0 0 0,0 0 0 16,0 0 265-16,14 4 47 0,4-8 8 0,0 4 3 16,10 0-201-16,-10 0-40 0,5 0-8 0,-1-4-2 15,1 4-36-15,5-4-7 0,-1 4-1 0,0-4-1 16,5 4-14-16,-5 0-2 0,1 0-1 0,-1 4 0 15,-9-4-86-15,0 0-16 0,-4 0-4 0,0 0-1 16</inkml:trace>
          <inkml:trace contextRef="#ctx0" brushRef="#br0" timeOffset="30064.7229">25637 1344 2444 0,'0'0'54'0,"0"8"11"0,5 4 3 0,0 4 0 0,-1 9-55 0,1 3-13 16,-1 8 0-16,1 5 0 0,-1-1 63 0,1 5 9 16,-1-1 3-16,1 5 0 0,0-5-23 0,-1-3-5 15,-4 3-1-15,0 5 0 0,0-9-29 0,0 1-5 16,-4 3-2-16,-1 1 0 0,0-5-10 0,-4 1-14 16,-9-5 3-16,0-3 1 15,0-1-189-15,-5-4-37 0,0-7-8 0,-4-1-2 0</inkml:trace>
          <inkml:trace contextRef="#ctx0" brushRef="#br0" timeOffset="30154.5791">26056 2048 1958 0,'0'0'43'0,"-4"16"9"0,-10 4 1 15,0 9 3-15,-4-1-45 0,-5 13-11 0,-4-9 0 0,0 4 0 0,-5 1 74 16,0-5 13-16,5 5 2 0,-5-5 1 0,0 0-42 0,5-3-8 16,-5 3-1-16,0-12-738 15,0 0-147-15</inkml:trace>
        </inkml:traceGroup>
      </inkml:traceGroup>
    </inkml:traceGroup>
    <inkml:traceGroup>
      <inkml:annotationXML>
        <emma:emma xmlns:emma="http://www.w3.org/2003/04/emma" version="1.0">
          <emma:interpretation id="{02D40EC4-4E0B-4EE4-8170-4AF886F90672}" emma:medium="tactile" emma:mode="ink">
            <msink:context xmlns:msink="http://schemas.microsoft.com/ink/2010/main" type="paragraph" rotatedBoundingBox="4782,6555 12097,6038 12175,7141 4860,76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0A5B47-3D14-4E25-BCF8-E0CADD5C72CD}" emma:medium="tactile" emma:mode="ink">
              <msink:context xmlns:msink="http://schemas.microsoft.com/ink/2010/main" type="line" rotatedBoundingBox="4782,6555 12097,6038 12175,7141 4860,7658"/>
            </emma:interpretation>
          </emma:emma>
        </inkml:annotationXML>
        <inkml:traceGroup>
          <inkml:annotationXML>
            <emma:emma xmlns:emma="http://www.w3.org/2003/04/emma" version="1.0">
              <emma:interpretation id="{C3CB823C-E269-43B2-8CED-64E95BD18772}" emma:medium="tactile" emma:mode="ink">
                <msink:context xmlns:msink="http://schemas.microsoft.com/ink/2010/main" type="inkWord" rotatedBoundingBox="4782,6555 7694,6349 7772,7453 4860,7658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9096.0454">3401 5860 1670 0,'0'0'148'0,"5"-4"-118"0,-5 4-30 0,0 0 0 16,0 0 155-16,9 0 25 0,9 4 4 0,1 8 2 15,-6 0-146-15,1 5-28 0,-1-1-12 0,6-4 8 16,-6 4-8-16,1 0 0 0,0 5 0 0,-5 3 0 16,0-4 0-16,0 0 8 0,-4 1-8 0,-1 3 0 15,1-4 12-15,-10 0-4 0,5-3 0 0,-4 3 0 16,-1-8-8-16,0 0 12 0,5-12-12 0,-4 8 12 16,-5 0-12-16,9-8 12 0,0 0-12 0,0 0 12 15,0 0 0-15,0-8 1 0,0-8 0 0,0 0 0 16,4-4-13-16,5-5-10 0,1-3 2 0,3 0 0 0,1-5 8 0,0 1 0 15,4-5 0-15,0 5-8 0,5 4 8 16,-1 3 16-16,-3 1-4 0,-1 8-1 0,0 8-11 0,-4 4 0 16,-1 4 0-16,-3 8 0 0,-1 4 17 0,0 0 2 15,0 8 0-15,0-3 0 0,0 3 5 0,5 4 0 16,-5 0 1-16,4 1 0 0,1-5-4 0,0-4-1 16,4 0 0-16,0 5 0 15,0-1-49-15,1-4-11 0,-1 4-1 0,5-4-1 16,-1-3-230-16,1-5-45 0</inkml:trace>
          <inkml:trace contextRef="#ctx0" brushRef="#br0" timeOffset="48720.2502">2696 5840 345 0,'4'-12'31'0,"1"8"-31"16,-10-8 0-16,5 4 0 0,0-5 178 0,5 5 30 15,-5-4 5-15,0 0 2 0,0 12-124 0,4-8-25 16,-4-4-5-16,0 4-1 0,5-4-22 0,-5 3-5 15,5-3-1-15,-1 0 0 0,-4 4-9 0,5-4-3 16,-1 0 0-16,1 4 0 0,-1 0-3 0,1 0-1 16,-5-1 0-16,0-3 0 0,4 4 12 0,-4 0 1 15,-4 4 1-15,-1 0 0 0,5 0-5 0,-9 4-1 0,0-4 0 16,0 4 0-16,-5-8-6 0,1 8-2 0,-1-4 0 0,-4 0 0 16,0 4-4-16,-5 4 0 15,5-4-1-15,-5 4 0 0,5 4-2 0,-5 0 0 0,0 0 0 16,-4 8 0-16,-1 5-9 0,6 3 10 0,-6 4-10 0,1 13 10 15,4 3 14-15,-9 5 2 0,-4 7 1 0,4 9 0 16,0 4-27-16,9 0 0 0,10-1 0 0,-1-3 0 16,10-12 0-16,4-5 16 0,13-7-2 0,10-1-1 15,-5-11-13-15,5-1 0 0,-5-8 0 0,14-4-10 16,5-3 10-16,-1-9 0 0,-4-4 0 0,0-4 8 16,4-5-8-16,-4-7 12 0,-5 0-4 0,1-8 0 15,3-9-8-15,-3 1 12 0,-5-4-4 0,4-13 0 16,-4 5-8-16,-1-9 0 0,-3 0 8 0,-1 1-8 0,-5-5 8 15,1 4-8-15,0 5 8 0,-5-1-8 0,0 5 0 0,0 7 8 16,-4 1-8-16,-5 8 0 0,4 11 32 0,1 5 1 16,-5 12 1-16,0 0 0 0,9 12-11 0,-5 5-3 15,6 7 0-15,-6 4 0 0,5 13 4 0,-4 7 0 16,-1 1 0-16,1 3 0 0,-1 5-8 0,-4-4-2 16,5-1 0-16,4 1 0 0,-4-13-14 0,-1-3 8 15,1-1-8-15,-1-3 0 16,1-5-137-16,-1 0-34 0</inkml:trace>
          <inkml:trace contextRef="#ctx0" brushRef="#br0" timeOffset="49818.9196">4881 5820 691 0,'0'0'61'0,"-4"-8"-49"15,-1 0-12-15,5 4 0 0,-5-5 60 0,5 9 8 16,-4-8 3-16,-1 4 0 0,1-4 29 0,-5 4 5 15,0-4 2-15,-1 8 0 0,1-4-23 0,-4 4-4 16,-1 0 0-16,-4 4-1 0,0 8 1 0,-5 0 0 16,-4 5 0-16,-1 3 0 0,-4 4-5 0,10 0-1 15,-6 1 0-15,6 7 0 0,-1 8-29 0,5 5-5 16,4-5-2-16,9 5 0 0,1 3-26 0,4-3-4 16,4-5-8-16,5 5 11 0,1-5-11 0,-1-7 0 15,4-5 0-15,1-4 0 0,4-7 0 0,-4-5 0 0,-5 0 9 16,5-12-9-16,-1 0 12 0,5-12-1 0,-4 0-1 0,4-9 0 15,-4-3-2-15,4-12 0 0,5-9 0 0,-5-3 0 16,0-5-8-16,1 0 0 0,3-7 9 0,-8-5-9 16,0 4 0-16,-1-8 0 0,-4 1 0 0,1-13 8 15,3 8-8-15,-4-4 0 0,5 8 0 0,-5 8 0 16,9 13-14-16,-9 7-1 0,1 13 0 0,3 12 0 16,-4 4 40-16,0 12 8 0,5 4 2 0,-5 12 0 15,-4 12-18-15,-1 9-3 0,5 3-1 0,-4 9 0 0,-5 7 28 16,-5 1 6-16,1 0 1 0,4 3 0 15,-5 1-48-15,5 0 0 0,0 0 0 0,0-1 0 0,5-3 0 16,-1 0 8-16,5-9-8 0,5 1-798 16,-9-5-165-16</inkml:trace>
        </inkml:traceGroup>
        <inkml:traceGroup>
          <inkml:annotationXML>
            <emma:emma xmlns:emma="http://www.w3.org/2003/04/emma" version="1.0">
              <emma:interpretation id="{C1989A78-23D9-4ECA-9A2F-781E34976378}" emma:medium="tactile" emma:mode="ink">
                <msink:context xmlns:msink="http://schemas.microsoft.com/ink/2010/main" type="inkWord" rotatedBoundingBox="9886,6354 12108,6197 12168,7043 9945,7201"/>
              </emma:interpretation>
              <emma:one-of disjunction-type="recognition" id="oneOf14">
                <emma:interpretation id="interp18" emma:lang="" emma:confidence="1">
                  <emma:literal>use</emma:literal>
                </emma:interpretation>
                <emma:interpretation id="interp19" emma:lang="" emma:confidence="0">
                  <emma:literal>us .</emma:literal>
                </emma:interpretation>
                <emma:interpretation id="interp20" emma:lang="" emma:confidence="0">
                  <emma:literal>Us .</emma:literal>
                </emma:interpretation>
                <emma:interpretation id="interp21" emma:lang="" emma:confidence="0">
                  <emma:literal>U, .</emma:literal>
                </emma:interpretation>
                <emma:interpretation id="interp22" emma:lang="" emma:confidence="0">
                  <emma:literal>vs .</emma:literal>
                </emma:interpretation>
              </emma:one-of>
            </emma:emma>
          </inkml:annotationXML>
          <inkml:trace contextRef="#ctx0" brushRef="#br0" timeOffset="50325.4527">7271 5403 1324 0,'0'0'59'0,"0"0"12"0,0 0-57 0,-4 12-14 16,-5-4 0-16,9 8 0 0,0 9 143 0,-5 3 25 15,5 12 6-15,0 5 1 0,0 3-99 0,0 5-20 16,-4 0-4-16,4 3-1 0,4-3-15 0,10 0-4 16,-10-1 0-16,10-3 0 0,0-9-9 0,4-3-3 15,0-13 0-15,0-4 0 0,1-8-8 0,-1 0-1 16,0-8-1-16,5-4 0 0,-1-8 26 0,1-8 6 15,5-4 1-15,-1-4 0 0,-4-9-13 0,4 1-2 16,-9-4-1-16,9-1 0 0,-4-7-3 0,-5 3-1 16,1-3 0-16,-1-5 0 0,0 0-5 0,-4-3-1 15,-1-5 0-15,1 5 0 0,-5 3-8 0,5 0-1 16,-5 9-8-16,-5 4 12 0,6 7-12 0,-1 9-10 16,-5 0 2-16,1 4 0 15,-1 12-212-15,-4 4-43 0</inkml:trace>
          <inkml:trace contextRef="#ctx0" brushRef="#br0" timeOffset="50633.1004">8400 5265 1630 0,'0'0'72'0,"0"0"16"15,0-8-71-15,0 0-17 0,0 0 0 0,0 8 0 16,-4-8 82-16,4 8 13 0,0 0 2 0,0 0 1 0,-9-4-34 0,4 0-8 15,5 4 0-15,0 0-1 0,0 0-20 16,-4 4-4-16,-5 0-1 0,4 4 0 0,0 4-6 0,5 4-2 16,0 1 0-16,0 3 0 0,5 8 10 0,0 0 1 15,-5 1 1-15,4-1 0 0,5 4 7 0,-4-3 2 16,-1 3 0-16,-4 1 0 0,0-1-1 0,0-4 0 16,0 1 0-16,-4-1 0 0,-1 0-6 0,-4-3-2 15,0-1 0-15,0-4 0 0,-5 0-16 0,1 5-3 16,-1-5-1-16,-4 4 0 0,-5-4-14 0,-4 1 11 15,-1 3-11-15,1 0 10 16,-5 4-104-16,0-3-21 0,5-5-4 0,-5-4-1089 0</inkml:trace>
          <inkml:trace contextRef="#ctx0" brushRef="#br0" timeOffset="50941.7158">8997 5520 2491 0,'0'0'55'0,"14"0"11"0,4 0 2 0,4 0 2 0,6 8-56 0,-1-4-14 0,5-8 0 0,0 4 0 16,0 4 8-16,0-4 0 0,-5-12-8 0,-4 8 12 15,-5-4 6-15,0 0 1 0,5-4 0 0,-5 0 0 16,0-4-9-16,5-1-2 0,-9-3 0 0,-1-4 0 16,-4 4-8-16,-4-9 0 0,0 5-10 0,-5 0 10 15,-5-5 21-15,-4 5 11 0,0 8 1 0,0 0 1 16,0 4-5-16,0 4-1 0,-10 3 0 0,10 5 0 15,9 0 15-15,-9 17 2 0,-9 7 1 0,0 4 0 0,-1 9-12 16,1 3-2-16,-5 9-1 0,5-1 0 0,5 9-3 16,-1-4-1-16,5-1 0 0,4-3 0 0,1-1-16 15,8-3-3-15,1-1-8 0,9-3 12 16,4-5-55-16,9-3-11 0,0-5-2 0,5 0-1 16,-4-3-148-16,8-9-30 0</inkml:trace>
        </inkml:traceGroup>
      </inkml:traceGroup>
    </inkml:traceGroup>
    <inkml:traceGroup>
      <inkml:annotationXML>
        <emma:emma xmlns:emma="http://www.w3.org/2003/04/emma" version="1.0">
          <emma:interpretation id="{A4AFB509-4988-4FA4-BCC1-A27F2AA420FD}" emma:medium="tactile" emma:mode="ink">
            <msink:context xmlns:msink="http://schemas.microsoft.com/ink/2010/main" type="paragraph" rotatedBoundingBox="5052,8068 30041,5702 30395,9441 5406,118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9739EF-25ED-4BB9-9F8E-22472D80117F}" emma:medium="tactile" emma:mode="ink">
              <msink:context xmlns:msink="http://schemas.microsoft.com/ink/2010/main" type="line" rotatedBoundingBox="5052,8068 30041,5702 30395,9441 5406,11807"/>
            </emma:interpretation>
          </emma:emma>
        </inkml:annotationXML>
        <inkml:traceGroup>
          <inkml:annotationXML>
            <emma:emma xmlns:emma="http://www.w3.org/2003/04/emma" version="1.0">
              <emma:interpretation id="{D1DDA2E9-CB8F-4DB7-B0EF-041561E8AAC0}" emma:medium="tactile" emma:mode="ink">
                <msink:context xmlns:msink="http://schemas.microsoft.com/ink/2010/main" type="inkWord" rotatedBoundingBox="5116,8745 7823,8489 8090,11308 5383,1156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2515.5522">2805 10251 1036 0,'-23'41'46'0,"14"-33"10"0,9-8-45 0,0 0-11 0,-14 0 0 0,10 0 0 15,4 0 0-15,0 0 0 0,-9-4 0 0,0 0 0 16,4-4-34-16,1-5-9 0,4 1-1 0,4 0-1 15,-4 0 72-15,5 4 14 0,-5 8 3 0,9-8 1 16,0 4 74-16,-9 4 14 0,0 0 3 0,14 4 1 0,-1 4-47 0,1 0-10 16,-10 4-1-16,6-4-1 15,3-4-13-15,-4 4-2 0,0 0-1 0,1-4 0 16,-10-4-11-16,18 0-3 0,5 0 0 0,4-4 0 0,0-4 2 0,10-4 0 16,8-12 0-16,14 0 0 0,5-9 3 0,4 1 1 15,-4-5 0-15,13 5 0 0,-8 0-27 16,4 7-6-16,-5 5-1 0,5 4 0 0,-5 4-20 0,-4 0 0 15,-5 8-12-15,0 0 4 16,-4 8-39-16,-5 4-7 0,-5 0-2 0,-8 8 0 16,-1 0-149-16,-8 4-31 0</inkml:trace>
          <inkml:trace contextRef="#ctx0" brushRef="#br0" timeOffset="53123.1384">4735 9713 460 0,'0'0'41'0,"0"0"-33"15,0 0-8-15,0 0 0 0,10 12 197 0,-1 0 38 16,-5-4 7-16,5 8 2 0,0-3-64 0,5 3-13 16,0 4-3-16,-1 4 0 0,1 5-38 0,4-1-8 15,-4 0-2-15,4 9 0 0,-4-1-36 0,-10 1-7 16,5-5-1-16,-4 4-1 0,0 1-31 0,-5-1-7 16,0-7-1-16,-5-5 0 0,0 4-7 0,1-8-1 15,-1 1-1-15,1-9 0 0,-1-4-11 0,5-8-1 16,0 0-1-16,0 0 0 0,-9-8-10 0,0-4 12 15,0-5-12-15,4-7 12 0,1-4-20 0,8-5-4 16,1-7-1-16,4-9 0 16,9 1-26-16,5-5-5 0,4-3 0 0,10-5-1 0,-1 4 36 0,5 1 9 0,-9 11 0 15,9 13 0-15,-9 7 18 0,0 9 6 0,0 8 0 0,-5 12 1 16,-4 8-40-16,4 9-8 0,-4 11-1 0,-5 4-1 16,-4 1 79-16,-1 7 16 0,-4 1 3 0,-4-1 1 15,4 5-20-15,-4-5-4 0,-5 5-1 0,0-5 0 16,0-3-29-16,0-9-7 0,0-3-1 0,0-5 0 15,-5-4-12-15,10-8-15 0,-5-12 3 0,0 0-910 16,0 0-182-16</inkml:trace>
          <inkml:trace contextRef="#ctx0" brushRef="#br0" timeOffset="51932.4398">2555 8430 1450 0,'-14'-20'64'0,"5"12"14"0,4-4-62 0,-4 3-16 16,5-3 0-16,4 4 0 0,-5-4 57 0,5 4 9 16,-4-8 2-16,8 0 0 0,1-1 10 0,-1-3 2 15,5 0 1-15,0 4 0 0,10 0-12 0,-1-1-2 16,0-3-1-16,9 0 0 0,1-4-6 0,-1-1 0 16,9 1-1-16,10-4 0 0,9-1-3 0,4-3 0 15,14-4 0-15,13-1 0 0,5 1-12 0,0-5-4 16,5 5 0-16,9-9 0 0,-1 5-20 0,1 3-5 15,4 5-1-15,5 4 0 0,-9 3-5 0,-5 1-1 0,0 8 0 0,5-4 0 16,-19 0-8-16,-8 7-11 0,-5 5 3 0,-5 0 0 16,-9 4-6-16,-9 0-1 0,-4 4 0 15,-5 0 0 1,-5 0-30-16,-4 4-7 0,-5-4 0 0,1 4-1 16,-10 4-117-16,5-4-23 0,-10 0-5 0</inkml:trace>
          <inkml:trace contextRef="#ctx0" brushRef="#br0" timeOffset="51666.5878">3547 7965 1324 0,'5'-29'59'0,"-5"17"12"0,0 0-57 0,0-4-14 16,0 0 0-16,9-1 0 0,-5-3 157 0,1 8 29 16,4 0 6-16,0 4 0 0,0 8-96 0,0 4-19 15,-4 12-4-15,9 8-1 0,-10 17 0 0,5 15-1 16,0 21 0-16,-4 29 0 0,-1 15 28 0,-8 9 5 0,-5 15 2 0,-5 17 0 15,-4-12-26-15,0-4-6 0,-5-5-1 0,0 5 0 16,-4-21-33-16,9-15-8 0,-5-13 0 0,5-4-1 16,4-12-15-16,-4-17-4 0,4-7 0 0,0-4 0 15,1-13-12-15,4-11 0 0,-5-9 0 0,0-4-10 32,10-16-32-32,-10-4-6 0,0-8-2 0,1-13 0 0,-1 1-138 15,5-12-27-15,-5-5-5 0,5-11-577 0,-4-1-115 0</inkml:trace>
        </inkml:traceGroup>
        <inkml:traceGroup>
          <inkml:annotationXML>
            <emma:emma xmlns:emma="http://www.w3.org/2003/04/emma" version="1.0">
              <emma:interpretation id="{85B3C763-A254-45BB-A636-F0EB787D6D98}" emma:medium="tactile" emma:mode="ink">
                <msink:context xmlns:msink="http://schemas.microsoft.com/ink/2010/main" type="inkWord" rotatedBoundingBox="8883,8994 11763,8721 11966,10868 9087,1114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4826.5068">6652 8033 1450 0,'14'-28'32'0,"-10"16"6"0,1-4 2 0,-1 4 1 0,6 4-33 0,-6-1-8 0,-4 9 0 0,0 0 0 0,0 9 53 0,0 7 9 16,-4 0 2-16,-6 12 0 0,-3 17-10 0,-5 7-2 15,-5 5 0-15,0 16 0 0,0 8 44 0,-4 8 8 16,0 8 1-16,-1 8 1 0,1 0-31 0,0-3-7 16,-1-1 0-16,1 4-1 0,9-12-12 0,9-4-3 15,0-4 0-15,9 0 0 0,4-8-19 0,10 0-4 16,4-4-1-16,9 0 0 0,-8-9-14 0,8 1-3 16,14-4-1-16,4-1 0 15,-4-7-110-15,5-4-23 0,-1-13-4 0</inkml:trace>
          <inkml:trace contextRef="#ctx0" brushRef="#br0" timeOffset="55424.9479">7203 9069 2282 0,'0'0'101'0,"0"0"21"0,9-8-98 0,9 4-24 0,5-4 0 0,9 4 0 16,4-4 18-16,10 4-2 0,-1-4 0 0,10 0 0 16,-5-4-4-16,-4 0-2 0,4-5 0 0,4 1 0 15,-3 4-26-15,-1 0-4 0,0 0-2 0,-5-4-1012 16</inkml:trace>
          <inkml:trace contextRef="#ctx0" brushRef="#br0" timeOffset="55242.001">7727 8734 2592 0,'-5'-21'230'0,"5"9"-184"0,0-4-37 0,0 0-9 16,9 4-16-16,0 0-6 0,5-1-1 0,4 5 0 15,-4 0-22 1,4-4-5-16,5 0-1 0,-10-4 0 0,6-5 31 0,-6 1 7 0,1-4 1 0,0 0 0 16,-5-5 38-16,4-3 8 0,-8 0 2 0,4-5 0 15,0 9-12-15,5-5-3 0,-5-3 0 0,5 4 0 16,-5-5-21-16,0-3 0 0,-5-5 0 0,1 5 0 16,-5 3 0-16,-5 1 0 0,5 0 0 0,-4 3 0 15,-5 5 0-15,0-1 0 0,-1 5 0 0,6 4 0 0,-1 8 0 16,1 0 0-16,-5 4 0 0,-5 4 0 0,0 4 11 0,-4 0-3 15,5 4 0-15,-6 4 0 0,1 4 0 0,0 4 0 16,0-4 0-16,-1 12 0 0,6 5 4 0,-1 7 1 16,5 9 0-16,-5 7 0 0,5 9 17 0,5 8 3 15,4 4 1-15,4 12 0 0,1 0 14 0,-1 4 2 16,5 0 1-16,1 8 0 0,-1-8-13 0,0 0-2 16,0-4-1-16,-5 0 0 0,-4-8-13 0,5-4-2 15,-10-5-1-15,1 1 0 0,-1-4-10 0,-4-8-1 16,0-1-8-16,0-7 12 15,-5-5-72-15,1-7-16 0,-1-5-2 0,-4-8-798 16,0-3-160-16</inkml:trace>
          <inkml:trace contextRef="#ctx0" brushRef="#br0" timeOffset="55659.8375">8665 7758 2304 0,'22'-4'204'0,"-13"4"-163"15,-4 0-33-15,9 4-8 0,8 4 52 0,6 9 9 16,4 3 2-16,9 12 0 0,-1 13 1 0,1 7 0 16,0 13 0-16,5 8 0 0,-10 4 6 0,1 8 2 15,-5 4 0-15,0 4 0 0,-14-4-12 0,-5 4-3 16,1-4 0-16,-5 4 0 0,-4-4-25 0,-5-4-6 15,-9-4-1-15,-5-4 0 0,0-12-13 0,-4 3-4 16,-9-7 0-16,-1-4 0 16,-3-5-47-16,-1-11-9 0,-5-5-3 0,1-7 0 15,-5-5-160-15,-5-16-32 0,5-4-6 0,14-8-2 0</inkml:trace>
        </inkml:traceGroup>
        <inkml:traceGroup>
          <inkml:annotationXML>
            <emma:emma xmlns:emma="http://www.w3.org/2003/04/emma" version="1.0">
              <emma:interpretation id="{1745533F-5EFB-4F3B-8E16-55C06661B352}" emma:medium="tactile" emma:mode="ink">
                <msink:context xmlns:msink="http://schemas.microsoft.com/ink/2010/main" type="inkWord" rotatedBoundingBox="12968,9436 13903,9347 13948,9816 13012,9905"/>
              </emma:interpretation>
            </emma:emma>
          </inkml:annotationXML>
          <inkml:trace contextRef="#ctx0" brushRef="#br0" timeOffset="56118.9891">10308 8503 1868 0,'0'0'83'0,"0"0"17"0,0 0-80 0,0 0-20 15,0 0 0-15,0 0 0 0,14-8 73 0,-1 4 11 16,1-4 3-16,9 0 0 0,0-5-27 0,8 5-4 16,6-8-2-16,13 4 0 0,5-8-6 0,-1 8-2 15,5-5 0-15,5 5 0 0,0 0-23 0,-5 4-5 16,0-4-1-16,-9 4 0 0,-4 4 12 0,-5 4 3 16,-5-4 0-16,-4 4 0 0,-5 0-32 0,-8 4 0 15,3 0 0-15,-8 0 0 0,-5 0 0 0,0 0 0 16,-4 4 0-16,-5-8 0 15,0 0-22-15,0 0-7 0,0 0-2 0,0 0-754 0,-9 8-151 16</inkml:trace>
          <inkml:trace contextRef="#ctx0" brushRef="#br0" timeOffset="56325.7508">10467 8762 2156 0,'0'0'96'0,"0"0"19"0,0 0-92 0,0 0-23 15,0 0 0-15,0 12 0 0,0 0 36 0,5 0 4 16,4 0 0-16,5-3 0 0,-1-1 2 0,6 0 1 16,8-8 0-16,5 0 0 0,0-4 29 0,4 0 7 15,-4 0 1-15,4-5 0 0,10 5-51 0,-1-4-9 16,-4 4-3-16,5-4 0 0,-5 0-17 0,-5 0 0 16,1 4 0-16,-5-4-9 15,0 4-135-15,-1 0-26 0,1-4-6 0</inkml:trace>
        </inkml:traceGroup>
        <inkml:traceGroup>
          <inkml:annotationXML>
            <emma:emma xmlns:emma="http://www.w3.org/2003/04/emma" version="1.0">
              <emma:interpretation id="{4E88E055-1BC9-4B18-8AB3-0F572C5D5B91}" emma:medium="tactile" emma:mode="ink">
                <msink:context xmlns:msink="http://schemas.microsoft.com/ink/2010/main" type="inkWord" rotatedBoundingBox="14957,7130 19652,6686 20006,10425 15311,1086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0607.7162">13868 6888 1378 0,'0'-8'30'0,"0"0"6"0,0 4 2 0,-9-8 2 0,5 4-32 0,-1 4-8 0,1 4 0 0,-5-4 0 16,-5-5 68-16,0 5 13 0,1-4 3 0,-1 8 0 15,-4 0-30-15,-5 0-6 0,5 4 0 0,-5-4-1 16,-4 0-11-16,4 4-3 0,-4 0 0 0,-5 1 0 16,0-1-2-16,0 4-1 0,0 0 0 0,-9 12 0 15,5 8-5-15,-5 5-1 0,0-1 0 0,0 9 0 16,0-1 1-16,-5 5 0 0,10-1 0 0,-5 9 0 16,9 3 0-16,0 1 0 0,9 0 0 0,5 7 0 15,4 5 12-15,5 4 3 0,5 0 0 0,8 8 0 16,5-4 19-16,1-9 4 0,3 9 1 0,5 4 0 0,-4 8-26 15,4 0-5-15,1 4-1 0,-6-3 0 0,1-1 22 16,-1 20 4-16,-3-16 1 0,-1 0 0 0,-9-12-19 0,0-12-3 16,0-5-1-16,-9-7 0 0,-1-4-20 0,1-9-5 15,-9-7-1-15,0-5 0 0,-5-8 2 0,-4-3 1 16,-5-5 0-16,0-4 0 0,0-8-13 0,-9 4 0 16,0-12 0-16,0 0 0 15,0 4-20-15,0-4-6 0,5-4-2 0,0 0 0 16,8 4-84-16,1-4-18 0,9 4-3 0,9-5-722 15,-1 1-144-15</inkml:trace>
          <inkml:trace contextRef="#ctx0" brushRef="#br0" timeOffset="61813.0124">14802 5965 748 0,'0'-16'67'0,"0"-4"-54"0,0 4-13 0,4 0 0 16,1-1 212-16,-1 1 39 0,-4 4 8 0,5 4 1 16,-5 8-156-16,0 0-31 0,0 0-6 0,0 0-2 15,9 8-14-15,-4 8-3 0,-1 5-1 0,5 15 0 16,-4 17 21-16,-1 3 4 0,1 13 0 0,4 8 1 16,-4 4 0-16,-5-4 0 0,4 4 0 0,5 0 0 15,0 0-22-15,-4-5-5 0,-1-7-1 0,1 0 0 16,0-8-14-16,-5-5-3 0,0-3-1 0,-5-4 0 15,5-13-14-15,-5 0-2 0,-4-7-1 0,9-5 0 16,-9-4 0-16,5-4 0 0,-1-3 0 0,5-1 0 16,0-12 2-16,0 0 0 0,0 0 0 0,0 0 0 0,0-12-12 15,0-1 0-15,0-7 0 0,5-4 0 0,4-4-8 0,-5-13-1 16,5-3 0-16,5-9 0 16,13 4-20-16,1 5-4 0,4-1-1 0,4 5 0 0,5-1 10 0,-5 9 1 15,1 8 1-15,-1 4 0 0,-4 7 22 0,-5 9 0 16,-4 4-9-16,0 9 9 0,-5-1-10 0,-4 12 2 15,0 4 0-15,-5 4 0 0,-5 5 8 0,-4-1 11 16,-4 5-3-16,-1-1 0 0,-4 5 13 0,0-5 3 16,-5 4 0-16,1-3 0 0,-6-5 6 0,1 1 2 15,-9-5 0-15,-1 0 0 0,-3 1-32 0,-10-5 0 16,-5-4 0-16,-9 4 0 16,5-7-132-16,-9-1-33 0,-5 0-7 0</inkml:trace>
          <inkml:trace contextRef="#ctx0" brushRef="#br0" timeOffset="61225.9716">14169 9158 1494 0,'0'0'66'0,"9"-12"14"0,-4 4-64 0,4-8-16 16,-5 4 0-16,5-4 0 0,0 0 139 0,-4 3 25 16,0 1 4-16,-5 0 2 0,0 0-46 0,0 0-10 15,-10 4-2-15,6 0 0 0,-10 0-44 0,1 8-8 16,-6-4-3-16,1 4 0 0,-5 4-29 0,1 8-7 15,-6 0-1-15,-4 12 0 0,5 4 4 0,-5 5 1 16,0 7 0-16,0 1 0 0,1 3 3 0,3 5 0 16,-4 3 0-16,5 1 0 0,0-4-16 0,4-5-4 15,0 1 0-15,5-1 0 0,4-7-8 0,5-5 10 16,0-4-10-16,5-3 10 0,4-9-10 0,0 0 0 16,0-8 9-16,0-8-9 0,0 0 0 0,18-4-8 0,-5-4 0 15,1-4 0 1,4-8-32-16,1-9-7 0,-1-7-1 0,5-9 0 15,-1 1 4-15,6-5 0 0,-1 1 0 0,0-5 0 0,1 8 16 0,-1 5 4 0,5 0 1 0,-5 11 0 16,0 5 44-16,1 8 9 0,-6 8 2 0,-3 4 0 16,-1 8-2-16,0 4 0 0,-4 4 0 0,-5 8 0 15,0 4-7-15,0 1-2 0,-4 3 0 0,-1-4 0 16,1 1-10-16,-1-1-3 0,1 0 0 0,-1 0 0 16,-4-7-103-16,10-5-21 15,-6 0-4-15,10-12 0 0</inkml:trace>
          <inkml:trace contextRef="#ctx0" brushRef="#br0" timeOffset="63322.8071">15680 8143 2484 0,'0'-21'110'0,"0"13"22"0,5 4-105 0,0 0-27 16,8-4 0-16,5 4 0 0,5 0 0 0,9-4 0 15,0 0 0-15,4-4 0 0,5 4 0 0,9-4 0 16,5-5-12-16,4 5 12 0,-4 0 0 0,-5 4 0 16,0 0 0-16,5 8-1093 0</inkml:trace>
          <inkml:trace contextRef="#ctx0" brushRef="#br0" timeOffset="63195.6597">16154 7459 1267 0,'0'0'112'0,"0"0"-89"0,0 0-23 0,0 0 0 16,-5 8 112-16,5-8 17 0,0 0 4 0,0 0 1 15,0 0-46-15,14 4-8 0,0-8-3 0,4 4 0 16,5-4-29-16,4 0-7 0,0-4-1 0,5 0 0 16,5-1-7-16,-10 1-1 0,-9 0-1 0,5 0 0 0,4 0-21 15,-9 4-10-15,1-4 10 0,-10 4-10 0,0 0 0 0,4 0 0 16,-3-4 0-16,-10 8 0 0,0 0 8 0,0 0-8 16,9-4 0-16,-5-4 9 0,-4 8-1 0,5-9-8 15,-5 9 12-15,4-4-4 0,5-4 3 0,-9 8 0 16,0 0 0-16,0 0 0 0,10-8-11 0,-1 4 0 15,-9 4 9-15,0 0-9 0,0 0 0 0,0 0 8 16,0 0-8-16,0 0 0 0,0 0 0 0,0 0 0 16,0 0 0-16,0 0 0 0,-9-8 0 0,9 8-8 15,0 0 8-15,0 0-8 0,0 0 8 0,0 0 14 16,0 0-3-16,0 0-1 0,0 0 10 0,0 0 1 16,0 0 1-16,0 0 0 0,9 0-22 0,-9 0 0 15,0 0 0-15,0 0 0 0,0 0 0 0,0 0 0 16,0 0 0-16,0 0 0 0,0 0 0 0,0 0 0 0,0 0 0 0,0 0 0 15,0 0 0-15,0 0 0 0,0 0 0 16,0 0 0-16,0 0 0 0,0 0 0 0,0 0 0 0,0 0 0 16,9 0 0-16,-9 0 0 0,0 0 0 0,0 0 0 15,0 0 0-15,0 0 14 0,0 0-3 0,0 0-1 16,0 0-10-16,0 0 8 0,0 0-8 0,0 0 8 16,-9 0-8-16,9 0 0 0,0 0 0 0,0 0 0 15,0 0 0-15,0 0 0 0,0 0 0 0,0 0 0 16,0 0 0-16,0 0 0 0,0 0 0 0,0 0 0 15,0 0 0-15,0 0 0 0,0 0 0 0,0 0 0 0,0 0 0 16,0 0 0-16,0 0 0 0,0 0 0 0,0 0 0 16,0 0 0-16,9-4 9 0,-9 4-9 0,0 0 12 0,0 0-3 15,0 0 0-15,9-8 0 0,-9 8-9 0,0 0 0 16,0 0 0-16,0 0 0 0,9-4 0 0,-9 4 10 16,0 0-10-16,0 0 10 0,9-4-10 0,-9 4 0 15,0 0 9-15,0 0-9 0,0 0 0 0,0 0 0 16,0 0 0-16,0 0 0 0,0 0 0 0,0 0 0 15,0 0 0-15,0-4 0 0,-4-4 0 0,4 8 0 16,0 0 0-16,0 0 0 0,0-8 0 0,-5 0 0 16,0-5 0-16,5 5 0 0,5-4 0 0,-10 4 0 15,-4-4 0-15,0 4 0 0,9-4 0 0,0 4 0 16,-13 0 0-16,-1-1 0 0,0-3 0 0,5 4 0 16,0-4 0-16,-5 4 0 0,-8-4 0 0,3 4-13 15,15 0 1-15,-5 4 1 0,-14-5 1 0,14 1 0 16,-5 4 0-16,5 0 0 0,5 0 10 0,-10 4-13 15,0 0 5-15,5 0 8 0,9 0-10 0,-9 8 10 0,-5 0 0 0,5 5-9 16,0-5 9-16,0 12 0 0,4 8-9 0,-8 1 9 16,4 3 0-16,4 8 18 0,5 5-3 0,0 8-1 15,-4-1 21-15,4 9 4 0,4 0 1 0,5 7 0 16,-9-3 9-16,5 4 3 0,-1-4 0 0,1 3 0 16,4-3-10-16,-9-4-2 0,0-4 0 0,5 3 0 15,-1-3-21-15,-4-4-5 0,-14-5-1 0,1 1 0 16,-1-9-4-16,1-3-1 0,-6-1 0 0,-3-12 0 15,-1 1-58-15,5-9-12 0,-1-4-2 0,6 0-1 16,-6 0-102-16,6-8-20 0,-1 0-4 16,5-8-882-16</inkml:trace>
          <inkml:trace contextRef="#ctx0" brushRef="#br0" timeOffset="63745.8079">16837 8236 1602 0,'0'0'35'0,"0"0"7"0,0 0 2 0,9 8 1 15,0 4-36-15,-4 8-9 0,-1 0 0 0,5 5 0 16,5-1 111-16,-5 4 20 0,-9 5 4 0,0-9 1 0,0 0-15 0,5 5-2 16,-1-5-1-16,-8 0 0 0,-6 0-42 0,10-3-8 15,5-5-1-15,-5-4-1 0,-5 4-26 0,1-8-4 16,8 0-2-16,-4-8 0 0,0 0-18 0,0 0-4 16,0 0-1-16,0 0 0 0,14-4-3 0,-9 0-8 15,-5-8 12-15,9-4-4 0,4-8-8 0,1-1 0 16,0-3 0-16,-1 0 0 0,10-1-11 0,-5-3-4 15,1 4-1-15,-6 8 0 0,-8-1 16 0,4 9 0 16,9 4 0-16,-4 4-9 0,-14 4 23 0,0 0 5 16,13 8 1-16,1 4 0 0,-5 0-20 0,0 1 0 15,-4 3 0-15,4-4 0 0,0 4 0 0,0-4 0 16,-4 0 0-16,4-4 0 0,5 5 0 0,-5-5 0 16,0 0 0-16,0 0 0 15,-5 4-168-15,1-4-35 0,4 4-6 0,-4-4-2 16,-5 4-45-16,0 1-10 0,9-5-2 0,-5 4-218 15,-4-4-44-15</inkml:trace>
        </inkml:traceGroup>
        <inkml:traceGroup>
          <inkml:annotationXML>
            <emma:emma xmlns:emma="http://www.w3.org/2003/04/emma" version="1.0">
              <emma:interpretation id="{0FE838BE-F742-4550-8918-C51BF6B5BD61}" emma:medium="tactile" emma:mode="ink">
                <msink:context xmlns:msink="http://schemas.microsoft.com/ink/2010/main" type="inkWord" rotatedBoundingBox="20574,8142 24618,7760 24737,9009 20692,9392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4135.6678">18184 7175 2487 0,'-4'-20'110'0,"4"20"23"0,0-8-106 0,0 8-27 15,0 0 0-15,0 0 0 0,0 0 15 16,0 8-3-16,-5 8 0 0,1 9 0 0,-1-1 0 0,1 12 0 16,-10 9 0-16,5 8 0 0,-5 3 42 0,-4 5 8 15,0 8 2-15,0-1 0 0,-1-3-15 0,6-4-2 16,-1 0-1-16,5-1 0 0,-5-3-33 0,10-4-13 15,-1-5 11-15,10-3-11 0,-5-5 0 0,9-3 0 16,-9-9 0-16,9 4 0 16,5-11-176-16,-1-5-39 0</inkml:trace>
          <inkml:trace contextRef="#ctx0" brushRef="#br0" timeOffset="64278.5631">18617 7653 2487 0,'0'-12'55'0,"9"-8"11"0,-4-5 2 0,8 5 2 0,1 0-56 15,4 0-14-15,0-1 0 0,10 5 0 0,-6-4 9 0,1 4-1 0,0 4 0 0,4 4 0 16,-8-1 39-16,3 14 7 0,-3 3 2 0,-1 4 0 16,4 4-20-16,1 8-3 0,0 5-1 0,4 11 0 15,1 0 15-15,-6 9 2 0,1 0 1 0,0-1 0 16,0 1-23-16,-1-5-5 0,-3 5-1 0,-1-9 0 15,-4 1-13-15,-1-5-8 0,1-3 8 0,-5-5-8 16,5-8-14-16,-10 0-7 0,5-7-2 0,0-9 0 16,-9-4-141-1,0 0-29-15,0 0-6 0,0 0-943 0</inkml:trace>
          <inkml:trace contextRef="#ctx0" brushRef="#br0" timeOffset="64528.4171">19610 7196 2419 0,'-19'8'107'0,"15"0"22"0,-5 0-103 0,-5 8-26 16,5 8 0-16,-9 5 0 0,-5 7 56 0,-4 5 7 15,-5 7 1-15,-9 5 0 0,0-1 15 0,0 1 3 16,-5 0 1-16,-4 7 0 0,14-7-47 0,-5 4-10 16,4-5-2-16,-4 5 0 0,0-4-12 0,5-5-2 15,0-3-1-15,4-1 0 0,0-7-9 0,5-5 0 0,-1-4 0 0,5-3-11 31,1-5-117-31,3-4-23 0,6-8-5 0</inkml:trace>
          <inkml:trace contextRef="#ctx0" brushRef="#br0" timeOffset="64726.7396">20142 6884 2833 0,'23'20'62'0,"-9"-12"13"0,-1 1 2 0,5 11 3 16,10 8-64-16,-1 8-16 0,5 13 0 0,4 4 0 16,-4 7 65-16,-4 5 10 0,-1 4 1 0,-4 4 1 15,-5-8-43-15,-4 3-9 0,-14-7-1 0,0 4-1 16,-10-9 15-16,-3 1 3 0,-5-4 1 0,-10-1 0 0,1-7-34 0,-9-1-8 16,-1-7 0-16,1 3 0 15,-5-3-23-15,0-9-3 0,0-4-1 0,0-3 0 16,0-9-130-16,4 0-27 0,-4-4-4 0,14-8-2 0</inkml:trace>
          <inkml:trace contextRef="#ctx0" brushRef="#br0" timeOffset="65786.9604">21039 7528 1555 0,'0'0'138'0,"5"-9"-110"15,-1 1-28-15,1 4 0 0,-1-4 88 0,1 4 13 0,-1 4 3 0,10-4 0 16,-5 4-43-16,9-4-8 0,5 0-1 0,0 0-1 16,4 0-9-16,5 4-2 15,5-4 0-15,8 0 0 0,1-4-6 0,4 4-2 0,0-4 0 0,4 8 0 16,-4-8 0-16,1 3 0 0,-1 1 0 0,0 0 0 15,-9 0-32-15,0 0 0 0,4 0 0 0,-8 0 0 16,-6 0-23-16,1 4-1 0,-4-8-1 0,-10 8 0 16,5 0-25-1,-10 0-5-15,-4 4-1 0,-9-4-617 0,0 0-124 0</inkml:trace>
          <inkml:trace contextRef="#ctx0" brushRef="#br0" timeOffset="66002.8407">21285 7722 1382 0,'0'0'123'0,"-9"4"-99"15,0-4-24-15,-5 0 0 0,14 0 70 0,0 0 9 16,0 0 1-16,0 0 1 0,0 0-11 0,0 0-2 16,0 0-1-16,14 0 0 0,-1-4-10 0,10 0-1 15,4 4-1-15,5 0 0 0,9 0-29 0,0 0-6 16,5 0 0-16,4 0-1 0,0 4-11 0,5 0-8 15,-1-4 9-15,1 4-9 16,-10 0-84-16,1-4-24 0,-1 4-4 0,1-4-752 0</inkml:trace>
        </inkml:traceGroup>
        <inkml:traceGroup>
          <inkml:annotationXML>
            <emma:emma xmlns:emma="http://www.w3.org/2003/04/emma" version="1.0">
              <emma:interpretation id="{AC70BF07-9231-430F-851B-802994D700C6}" emma:medium="tactile" emma:mode="ink">
                <msink:context xmlns:msink="http://schemas.microsoft.com/ink/2010/main" type="inkWord" rotatedBoundingBox="25159,7435 30160,6961 30386,9348 25385,9821"/>
              </emma:interpretation>
              <emma:one-of disjunction-type="recognition" id="oneOf19">
                <emma:interpretation id="interp27" emma:lang="" emma:confidence="1">
                  <emma:literal>n)</emma:literal>
                </emma:interpretation>
                <emma:interpretation id="interp28" emma:lang="" emma:confidence="1">
                  <emma:literal>n )</emma:literal>
                </emma:interpretation>
                <emma:interpretation id="interp29" emma:lang="" emma:confidence="0">
                  <emma:literal>, )</emma:literal>
                </emma:interpretation>
                <emma:interpretation id="interp30" emma:lang="" emma:confidence="0">
                  <emma:literal>h )</emma:literal>
                </emma:interpretation>
                <emma:interpretation id="interp31" emma:lang="" emma:confidence="0">
                  <emma:literal>. )</emma:literal>
                </emma:interpretation>
              </emma:one-of>
            </emma:emma>
          </inkml:annotationXML>
          <inkml:trace contextRef="#ctx0" brushRef="#br0" timeOffset="66627.0092">22756 6848 633 0,'0'0'28'0,"0"0"6"0,0-8-34 0,0 8 0 0,0 0 0 0,0 0 0 16,0 0 144-16,0 0 21 0,0 0 5 0,9-4 1 15,0-5-62-15,0 1-12 0,4 4-2 0,1-4-1 16,4 0-3-16,5 0-1 0,4 0 0 0,5 0 0 16,0 0-10-16,14 0-3 0,-1-5 0 0,5 5 0 15,5 0-61-15,4 4-16 0,-4 0 0 0,9 0 0 16,-5 0 13-16,-5 4 0 0,-4-4 0 0,0 4 0 15,-9-4-72-15,0 4-14 0,-9 0-3 16,0 0-540-16,-9 8-108 0</inkml:trace>
          <inkml:trace contextRef="#ctx0" brushRef="#br0" timeOffset="66440.8566">22942 6908 1900 0,'14'-32'84'0,"-5"20"18"0,-5-4-82 0,6-5-20 0,-1 5 0 0,4 4 0 16,-4 4 44-16,5 0 4 0,0 4 0 0,-1 4 1 15,1 0-8-15,0 8-1 0,-5 4-1 0,5 4 0 16,-5 0 13-16,4 9 4 0,-8 7 0 0,4 9 0 15,-4-1 6-15,-5 9 2 0,0 7 0 0,-5 5 0 0,5-4 0 16,-9 3 0-16,4-3 0 0,1 4 0 0,-1-1-38 0,1-3-7 16,-1 0-2-16,1-5 0 0,-1 1-2 0,0-9-1 15,1-3 0-15,-1-1 0 16,1-11-36-16,4-5-7 0,-5 0-2 0,1-8 0 0,-1 1 42 0,5-5 8 16,0-12 1-16,0 0 1 15,-9 4-187-15,9-4-38 0,-9-8-7 0,4 0-889 0</inkml:trace>
          <inkml:trace contextRef="#ctx0" brushRef="#br0" timeOffset="67107.799">22655 7940 288 0,'0'0'25'0,"0"8"-25"0,0-8 0 0,-9 13 0 15,5 3 48-15,4-8 5 0,0 4 1 0,0-4 0 31,0-8-95-31,0 0-19 0,0 0-4 0,0 0-1 0,0 0 176 0,13 4 35 0,-4 0 7 0,5-4 2 16,4 0 9-16,-4 0 3 0,0 0 0 0,4 0 0 16,0 0-63-16,-4 0-12 0,4 0-2 0,0 0-1 15,0 0 11-15,1 0 3 0,-1-4 0 0,0 4 0 16,-4 0-63-16,4 4-12 0,0-4-2 0,0 0-1 16,0 0-77-16,1 4-16 15,-1-4-4-15,0-4-828 0</inkml:trace>
          <inkml:trace contextRef="#ctx0" brushRef="#br0" timeOffset="67216.8194">24613 6556 2397 0,'0'0'52'0,"5"-8"12"0,-5 0 1 0,0 8 3 0,0 0-54 0,0 0-14 15,-5 8 0-15,-4 8 0 0,-9 5 21 0,0 7 2 16,-5 8 0-16,0 13 0 0,-4 8 16 0,-1 7 3 16,1 5 1-16,-5 12 0 0,0-4 21 0,0 8 4 15,5 0 0-15,-9 8 1 0,8-12-31 0,1-4-6 16,4 0-2-16,5-4 0 0,0-5-19 0,4-7-11 16,5-4 12-16,5-5-12 15,-1 1-74-15,5-13-22 0,5-3-4 0,4-9 0 16,0-8-92-16,4-3-19 0</inkml:trace>
          <inkml:trace contextRef="#ctx0" brushRef="#br0" timeOffset="67778.1175">24813 7398 2638 0,'0'0'58'0,"5"-8"12"0,13-4 2 0,5 4 3 0,-5-4-60 0,9 8-15 16,5-1 0-16,-4 5 0 15,4 0 8-15,-1 0-8 0,1 0 11 0,0-4-11 0,5 4 0 0,-6 0 0 16,1 0 0-16,5 0-786 16,4 0-157-16</inkml:trace>
          <inkml:trace contextRef="#ctx0" brushRef="#br0" timeOffset="67709.852">25027 6961 2419 0,'5'-36'107'0,"4"23"22"16,0 5-103-16,9 0-26 0,5 0 0 0,0 4 0 0,0-4-15 0,9-4-8 15,-5 0-1-15,9-9-1 16,-4-3-63-16,0-4-12 0,0 0-2 0,-5-5-1 0,0 5 134 0,1-5 26 16,4-3 6-16,0 0 1 0,-5-1-52 0,-4 5-12 15,-1-5 0-15,1 5 0 0,-9 0 0 0,-1-1 0 16,-8 1 0-16,0 0 0 0,-1 3 0 0,-4 1 0 16,-4 0 0-16,-1 3 0 0,-4 5 50 0,4 0 7 15,-4 4 2-15,0-1 0 0,-9 1-43 0,9 8-16 16,0 0 11-16,0 8-11 0,-5 0 0 0,5 0 0 15,0 8 0-15,4 4 0 0,1 8 0 0,-1 5 0 16,-4-1 0-16,4 12 0 0,-4 1 33 0,0 7 1 0,0 5 0 16,5 12 0-16,-1 3-3 0,0 9-1 0,-4 8 0 0,0 8 0 0,0-4 27 0,0 0 6 15,9 0 1-15,-5 8 0 16,-4-8 0-16,0-4 0 16,0-4 0-16,-9 0 0 0,0-4-64 0,-5-8-15 15,-4-1-1-15,4-7-1 0,-9-8 2 0,5-9 1 16,-5-8 0-16,5-3 0 15,-1-5-169-15,1-12-33 0,-10-4-8 0</inkml:trace>
          <inkml:trace contextRef="#ctx0" brushRef="#br0" timeOffset="68214.0574">25820 7386 1872 0,'0'0'41'0,"0"0"9"0,0 0 2 0,13 4 0 0,-8 8-42 0,4 0-10 16,0 0 0-16,-4 5 0 0,-1-1 97 0,-4 4 18 16,-4 4 3-16,-1 1 1 0,5-1-28 0,-5 0-6 15,1 4-1-15,-1-3 0 0,1 3-36 0,-1 0-7 16,5-3-1-16,-4-5-1 0,-1-8-23 0,5 0-5 0,0-12-1 15,0 12 0-15,0-12-1 0,0 0 0 0,0 0 0 0,0 0 0 16,0 0-1-16,9 0-8 0,0-8 12 0,5-4-4 16,0-4-8-16,-1-8 0 0,1-5 0 0,4 1 8 15,9 0-8-15,5 3 0 0,-4-3 0 0,-6 4 0 16,-3-5 12-16,8 9-2 0,0-4-1 0,1 8 0 16,-1 4-9-16,-4 3 0 0,4 1 0 0,-4 8 0 15,-5 4 16-15,0 5 2 0,0 7 0 0,1 0 0 16,-1 4-18-16,0 4 0 0,-4-3 0 0,-1 3 0 15,1 0 0-15,-5 5 0 0,0-9 0 0,-4 4 0 16,-1-4-138-16,1-4-22 0,-10-3-4 16,1-1-975-16</inkml:trace>
          <inkml:trace contextRef="#ctx0" brushRef="#br0" timeOffset="68518.3492">26940 6297 2548 0,'22'0'113'0,"-8"0"23"0,9 0-108 0,4 4-28 16,0 8 0-16,14 9 0 0,0 3 79 0,5 8 10 15,-1 5 3-15,10 7 0 0,0 9-53 0,-5 8-11 16,0 11-1-16,0 9-1 0,-9-4 10 0,-5 4 1 0,-17 8 1 0,-1 4 0 15,-14 0-1-15,-8 1 0 0,-10-1 0 0,-9 4 0 16,-4-8-11-16,-14-4-2 0,-5-4-1 0,-8 0 0 16,-1-5-11-16,-4-7-1 0,4 0-1 0,-4 0 0 15,0-8-10-15,0-5 0 0,0-7-10 0,4-1 10 32,0-7-165-32,5-9-27 0,0-3-6 0</inkml:trace>
        </inkml:traceGroup>
      </inkml:traceGroup>
    </inkml:traceGroup>
    <inkml:traceGroup>
      <inkml:annotationXML>
        <emma:emma xmlns:emma="http://www.w3.org/2003/04/emma" version="1.0">
          <emma:interpretation id="{3CAFB682-3468-4AB4-9078-565E9E1E3C0C}" emma:medium="tactile" emma:mode="ink">
            <msink:context xmlns:msink="http://schemas.microsoft.com/ink/2010/main" type="paragraph" rotatedBoundingBox="5525,12175 24669,9990 24920,12193 5776,143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A2D356-BC68-442A-BE8B-11A5BBD27E58}" emma:medium="tactile" emma:mode="ink">
              <msink:context xmlns:msink="http://schemas.microsoft.com/ink/2010/main" type="line" rotatedBoundingBox="5525,12175 24669,9990 24920,12193 5776,14378"/>
            </emma:interpretation>
          </emma:emma>
        </inkml:annotationXML>
        <inkml:traceGroup>
          <inkml:annotationXML>
            <emma:emma xmlns:emma="http://www.w3.org/2003/04/emma" version="1.0">
              <emma:interpretation id="{036796F0-614D-408B-807D-A238F035DD06}" emma:medium="tactile" emma:mode="ink">
                <msink:context xmlns:msink="http://schemas.microsoft.com/ink/2010/main" type="inkWord" rotatedBoundingBox="5525,12175 6781,12032 6958,13584 5702,1372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9821.2565">3010 11744 979 0,'-23'-4'43'0,"9"4"9"0,5-4-41 0,-4 4-11 0,4-4 0 0,-1 4 0 0,1 0 145 0,9 0 27 16,0 0 6-16,0 0 1 0,0 0-112 0,0 0-23 15,9 0-4-15,5-4 0 0,0-4-8 0,13 4 0 16,10-4-1-16,13 0 0 0,4-4 8 0,5 0 1 16,5-9 1-16,4 5 0 0,1 0-25 0,-1-4-4 15,-9 4-2-15,5-1 0 0,-9 5-10 0,-10 4 0 16,1 0 0-16,-5 4 8 16,-5 0-101-16,-4 0-21 0,-5 8-4 0,1 0-682 0</inkml:trace>
          <inkml:trace contextRef="#ctx0" brushRef="#br0" timeOffset="70060.7003">3606 11069 1152 0,'0'-8'102'0,"-4"-1"-82"0,-1 1-20 0,5 8 0 15,0 0 85-15,0 0 13 0,-4 13 2 0,-5 3 1 16,-1 12-1-16,1 12-1 0,0 9 0 0,0 12 0 15,-5 16 4-15,1-5 1 0,-5 13 0 0,-1 9 0 16,-3-5-32-16,8-4-7 0,-4 0-1 0,4 4 0 16,5-4-33-16,0-9-7 0,4-7-2 0,1 8 0 15,-1-12-22-15,5-4 9 0,-4-1-9 0,4-3 0 16,0-4-113-16,-5-13-30 0,1 1-5 16,-1-9-843-16</inkml:trace>
          <inkml:trace contextRef="#ctx0" brushRef="#br0" timeOffset="70600.2181">3957 12113 1785 0,'0'0'159'0,"-5"8"-127"16,-4-4-32-16,0 4 0 0,0 0 59 0,0 8 5 16,0 0 2-16,4 5 0 0,1-5-33 0,4 0-6 15,-5 0-2-15,10 0 0 0,-1-3-15 0,1-1-10 16,-1 0 12-16,10 0-12 0,0 4 8 0,-1-4-8 15,6-4 0-15,3 1 0 0,-3-1 0 0,3 0-9 16,1-8 1-16,0 0 0 16,0-4-16-16,-5-4-4 0,0-1 0 0,5 1 0 0,-5-4 8 0,0 0 2 15,-4 0 0-15,-5-4 0 0,0-4 18 0,0 3 0 0,-4-7 0 16,-5 4 0-16,0-8 9 0,0 3 6 0,-9-3 1 16,4 8 0-16,-9-9 11 0,5 9 2 0,0 0 1 15,-4 8 0-15,-6 0-2 0,1-1-1 0,4 5 0 0,-4 4 0 16,0 0-9-16,0 8-2 0,-5-4 0 0,0 8 0 15,5 5-65 1,0-1-14-16,-5 8-2 0</inkml:trace>
        </inkml:traceGroup>
        <inkml:traceGroup>
          <inkml:annotationXML>
            <emma:emma xmlns:emma="http://www.w3.org/2003/04/emma" version="1.0">
              <emma:interpretation id="{7C6CAFEF-DEDD-4602-B66B-E6CC89D4A9FB}" emma:medium="tactile" emma:mode="ink">
                <msink:context xmlns:msink="http://schemas.microsoft.com/ink/2010/main" type="inkWord" rotatedBoundingBox="8874,12619 13745,12063 13867,13135 8997,13691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1035.4688">6720 11692 1148 0,'14'-16'51'0,"-9"12"10"0,4-4-49 0,-5-5-12 0,5 1 0 0,1 0 0 16,3-4 115-16,-4 4 20 0,0-8 4 0,1 3 1 15,-1 1-29-15,-5 0-6 0,1 0-1 0,-1 4 0 16,-4 12-62-16,0 0-13 0,0 0-2 0,0 0-1 16,-13 4 10-16,-6 8 1 0,1 4 1 0,-14 8 0 15,-4 9-25-15,-5 15-5 0,0 5 0 0,-5 4-8 16,-4 3 0-16,0 1 0 0,9 0 0 0,0-5 0 16,9-7 0-16,5-1 0 0,4-7 0 0,10-1 0 15,-1-7 0-15,5-9 0 0,4-4 0 0,5-8 0 0,0 1 10 16,0-13-10-16,14 0 8 0,0 0-8 0,4-13 8 15,5 1-8-15,4-12 0 0,0 0 8 0,10-9-8 0,-1-3 0 16,1-1 0-16,4-7 0 0,-5 3 0 0,9-3 0 16,-4-1 0-16,-4 1 0 0,-5 8 0 0,0-1 0 15,-10 9 0-15,1 3 0 0,-9 9 0 0,-5 0 16 16,0 8-2-16,-9 8-1 0,0 0 12 0,0 0 3 16,0 0 0-16,0 16 0 0,-5 4-14 0,5 9-2 15,-4-1-1-15,-5 4 0 0,9 1-11 0,-5 3 0 16,5-3 0-16,0 3 0 15,5-8-135-15,-5 1-25 0,9-5-6 0</inkml:trace>
          <inkml:trace contextRef="#ctx0" brushRef="#br0" timeOffset="71380.7508">7412 11579 2300 0,'0'0'51'0,"0"0"10"0,0-13 3 0,0 13 0 0,0 0-52 0,0 0-12 0,10 21 0 0,-6 7 0 16,5 8 19-16,-4 9 1 0,-5 3 0 0,0 5 0 0,-5 4 19 16,1 3 4-16,-1 1 1 0,-4 0 0 15,0 4-20-15,0-9-3 0,4-3-1 0,1-1 0 16,-1-3 10-16,1-4 2 0,-1-13 0 0,5 0 0 16,0-3-20-16,-4-9-3 0,-1 0-1 0,5-4 0 15,0-4 2-15,0-3 0 0,0-9 0 0,0 0 0 0,0 0 0 16,0 0 0-16,0 0 0 0,0-13 0 0,5-3-10 15,-1-4 8-15,-4-12-8 0,5-5 8 0,-5-7-8 16,9-9 0-16,0-4 0 0,4-11-11 0,1-1-7 16,4-8-2-16,5-4 0 0,9-4 0 15,-9 4-32-15,9 4-6 0,-1 12-2 0,6 5 0 16,-5 15 30-16,-5 13 6 0,-4 8 0 0,4 11 1 0,-9 5 23 0,1 12 13 16,-10 4-1-16,0 13-1 0,-9 3-11 0,-5 8 12 15,1 5-12-15,-10 7 12 0,0-3 12 0,-4 3 4 16,0 1 0-16,-5 3 0 0,0-3-17 0,-4-1-3 15,0-3-8-15,-5 3 12 16,-4-3-93-16,-1-5-19 0,-4 1-4 0</inkml:trace>
          <inkml:trace contextRef="#ctx0" brushRef="#br0" timeOffset="71763.511">8127 11534 2142 0,'0'0'47'0,"0"0"9"0,0 0 3 0,0 8 1 0,5 8-48 0,-5 5-12 0,0 3 0 0,-5 12 0 16,5 1 17-16,-4 3 1 0,-1 1 0 0,-4 7 0 15,0 1 16-15,0-1 3 0,4 1 1 0,-4-1 0 16,0 1 11-16,5-4 3 0,-1-1 0 0,5-3 0 16,0-9-28-16,0-4-6 0,0-4-1 0,0-3 0 15,0-9 15-15,0 0 2 0,0-12 1 0,0 0 0 16,0 0-35-16,0 0 0 0,0 0 0 0,-9 0 0 0,4-4 13 15,-4-4-4-15,0-4-1 0,-5-4 0 0,1-9-8 0,4-3 0 16,9-8 0-16,0-5 0 0,4 1 0 0,5-5 0 16,0-4 0-16,1-7 0 0,8-5 0 15,5-8-11-15,-1 5 3 0,1-9 0 16,9 4-36-16,-5 4-6 0,10 4-2 0,-1 13 0 16,-4 7 16-16,0 13 4 0,0 4 0 0,-10 8 0 0,1 12 18 15,-5 4 4-15,1 8 1 0,-6 8 0 0,-8 8 9 0,-5 4 0 16,0 5 0-16,-9 7 8 0,0 5 14 0,-10-5 3 15,1 5 1-15,-5 3 0 0,1-3-26 0,-6-1 0 16,1 1 0-16,0-5-732 16,4-3-151-16</inkml:trace>
          <inkml:trace contextRef="#ctx0" brushRef="#br0" timeOffset="72052.5509">8715 11396 2350 0,'0'0'52'0,"0"0"10"0,9 13 2 0,4 15 3 0,-4 4-54 0,10 9-13 0,-1 3 0 0,-4 9 0 15,-1-5 49-15,-4 5 7 0,0 0 2 0,-4-1 0 16,0-7-11-16,-1-1-3 0,-4-3 0 0,0-5 0 16,0-7-16-16,-4-1-3 0,4-8-1 0,0 0 0 15,-5-3-6-15,5-5-2 0,0-12 0 0,0 0 0 16,0 0 7-16,0 0 1 0,0 0 0 0,5-12 0 0,-1-9-24 0,1-3 0 15,4-4 0-15,0-5 0 0,0-7 10 0,5-5-2 16,-1-3-8-16,10-5 12 16,-9 5-40-16,8-1-9 0,-3 0-2 0,3 1 0 15,1 7-64-15,0 9-13 0,0 4-2 0,-5-1-1 16,0 9-117-16,0 4-23 0,19-20-5 0,-10 15 0 0</inkml:trace>
          <inkml:trace contextRef="#ctx0" brushRef="#br0" timeOffset="72310.4512">9425 11348 1465 0,'0'0'64'0,"0"0"15"0,0 16-63 0,0 0-16 16,4 4 0-16,1 9 0 0,-5 3 128 0,0 1 22 16,-5-1 5-16,5 8 1 0,0-3-68 0,0-1-12 15,-4 5-4-15,-1-1 0 0,5-3-48 0,0 3-9 0,0-8-3 16,5-3 0-16,-1-9-12 0,1-8 0 0,-1-4 0 0,6 0-10 16,-10-8-5-16,9 0-1 0,4-4 0 0,-4-4 0 15,1-4-4-15,3-4-2 0,-4-4 0 0,0-9 0 16,1 1 35-16,-6-8 7 0,5-1 2 0,-4-3 0 15,-5-1-12-15,4-3-2 0,1 3-8 0,-5 1 12 16,4 3 4-16,-4 9 1 0,-4 4 0 0,4 8 0 16,-5-1 25-16,1 5 5 0,4 12 1 0,0 0 0 15,-5 0-20-15,-4 0-3 0,-5 4-1 0,1 8 0 0,4 9-24 0,-5-1-9 16,-4 4 0-16,-5 9-1139 16</inkml:trace>
          <inkml:trace contextRef="#ctx0" brushRef="#br0" timeOffset="72542.1468">9862 11352 2293 0,'4'-4'50'0,"6"-8"10"0,3-4 3 0,5 3 2 0,10 5-52 0,-1 0-13 15,5 0 0-15,-5 8 0 0,1 4 13 0,8 4 0 16,-4 4 0-16,0 9 0 0,0 3 42 0,-1 4 8 15,-3 9 1-15,8 7 1 0,-8-3-1 0,3 7 0 16,-3 5 0-16,-1-1 0 0,0-3-19 0,-8 0-4 16,3-9-1-16,-8 5 0 0,0-13-32 0,-5 0-8 15,4-3 0-15,-8-1 0 16,4-12-144-16,-4 0-30 0,-1-4-6 0</inkml:trace>
          <inkml:trace contextRef="#ctx0" brushRef="#br0" timeOffset="72788.0296">10700 11214 1785 0,'-19'4'79'0,"10"4"17"0,-4-3-77 0,-1 7-19 0,-9 4 0 0,5 4 0 15,0 8 134-15,-10 5 23 0,6 7 5 0,-10 9 1 16,0-1-95-16,5 1-20 0,-5 0-3 0,-5 3-1 16,5-3-28-16,1-5-7 0,-1 1-1 0,0-5 0 15,0-3-8-15,5-1 0 0,4-8-10 0,0 1-746 16,5-9-150-16</inkml:trace>
          <inkml:trace contextRef="#ctx0" brushRef="#br0" timeOffset="73129.7498">10923 11599 1094 0,'0'0'48'0,"0"0"11"0,0 0-47 0,0 0-12 0,0 0 0 15,0 0 0-15,0 0 209 0,0 0 40 0,0 0 8 0,0 0 2 16,0 0-131-16,0 0-25 0,9 4-6 0,4 0-1 15,-13-4-25-15,10 16-6 0,-1 0-1 0,0 0 0 16,-5 9-25-16,5-5-6 0,-4 4-1 0,0-4 0 16,-1 1-32-16,1-1 0 0,-1 0 0 0,5 0 0 31,-4-7-112-31,-1-5-28 0,1 4-7 0,-5-12-1 0</inkml:trace>
          <inkml:trace contextRef="#ctx0" brushRef="#br0" timeOffset="73666.8752">11078 11303 1324 0,'-5'-4'118'0,"5"-8"-94"15,-5 4-24-15,5-4 0 0,0 4 160 0,5 0 28 16,-5 8 6-16,0 0 1 0,5-8-98 0,-1 0-19 16,-4 8-4-16,0 0-1 0,14-4-47 0,-14 4-10 15,0 0-1-15,0 0-702 16,4 12-140-16</inkml:trace>
        </inkml:traceGroup>
        <inkml:traceGroup>
          <inkml:annotationXML>
            <emma:emma xmlns:emma="http://www.w3.org/2003/04/emma" version="1.0">
              <emma:interpretation id="{4994B8DA-5053-4653-BD72-57677ECD6D47}" emma:medium="tactile" emma:mode="ink">
                <msink:context xmlns:msink="http://schemas.microsoft.com/ink/2010/main" type="inkWord" rotatedBoundingBox="14142,11497 16919,11180 17102,12789 14325,13106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4202.7599">11597 11340 1670 0,'-10'-12'74'0,"6"8"15"0,-1-9-71 0,1 5-18 0,-1 4 0 0,5 4 0 16,0 0 183-16,0 0 33 0,0 8 6 0,5 5 2 15,-1-1-177-15,1 0-35 0,-1 0-12 0,6 4 0 16,-6 0 0-16,5 1 0 0,-4-1 0 0,4 0 0 0,0 8 0 0,0-4 0 15,5 5 0-15,-5-5 0 16,0 0 11-16,0-4-2 0,-4 1 0 0,-1-5 0 16,-4-12-9-16,5 8 0 0,-5-8 0 0,0 0 0 0,0 0 0 15,0 0 8-15,0 0-8 0,0 0 8 0,0 0 0 16,0 0 0-16,-5-8 0 0,1-4 0 0,4-9-8 0,0 1 8 16,0 0-8-16,4-8 8 0,1 3-8 0,4 1 0 15,0 0 0-15,5 3 0 0,-1 1 0 0,5 4 0 16,-4 0 0-16,0 8 0 0,-1 4 0 0,1 0 0 15,-5 8 0-15,5 4-11 0,-1 0 11 0,-3 4 0 16,3 0 8-16,-4 4-8 0,0 5 11 0,1-1-3 16,3 0 0-16,-4 4 0 0,0-3-8 0,-4-1 0 15,-5-4 0-15,5 0 0 0,-1-4 0 0,-4-4 0 16,0-8 0-16,0 0 0 0,0 13 12 0,0-13 0 16,0 0 0-16,0 0 0 0,0 0-12 0,0 0-17 15,-14-4 4-15,5-5 1 0,5 1 35 0,-1-4 7 16,1-8 2-16,-1 4 0 0,5 0-32 0,5-5 0 15,4-3 0-15,0 4 0 0,0 0 0 0,5-1 0 0,4 5 0 16,0 4 0-16,0 0 22 0,0 4-2 0,5 0 0 0,0 4 0 16,-9 4-7-16,4 0-1 0,-4 8-1 0,-5-4 0 15,4 4 1-15,1 0 1 0,-5-4 0 0,5 4 0 16,-5 4-13-16,5 0-16 0,-1 1 3 0,1-1 1 16,-1 0-141-16,1 4-28 0,0-4-6 15,-1 0-1-15</inkml:trace>
          <inkml:trace contextRef="#ctx0" brushRef="#br0" timeOffset="74662.5995">12721 11400 1324 0,'0'-4'118'0,"0"-8"-94"16,0 0-24-16,5 4 0 0,-1-4 149 0,1 4 26 15,4-4 5-15,5 0 0 0,-1-1-84 0,1-3-16 16,-1 4-4-16,-3 0-1 0,-1 4-34 0,-5-4-6 15,1 4-2-15,-5 8 0 0,0 0 6 0,0 0 1 16,0 0 0-16,0 0 0 0,-9 0-31 0,0 8-9 16,-5-4 0-16,-4 8 0 0,-5 4 0 0,0-4 0 15,-4 4 0-15,0 5 0 0,-1-1 0 0,1-4 0 16,4 4 0-16,5-4 0 0,4 1 0 0,1-5 0 16,-1-4 0-16,9 4 0 0,-4-4 0 0,5-4 0 15,4-4 0-15,0 0 0 0,0 0 10 0,0 0-10 16,0 0 8-16,13 4-8 0,-3-4 0 0,3 0 0 15,1-4 0-15,-5 0 0 0,5 0 0 0,-5 0-14 16,0 0 2-16,-9 4 0 0,9-4 12 0,0 0 0 0,-9 4 0 16,0 0 0-16,0 0 0 0,0 0 0 0,14-4 0 0,-14 4 0 15,0 0 0-15,0 0 0 0,0 0 0 0,9 4-1108 16</inkml:trace>
          <inkml:trace contextRef="#ctx0" brushRef="#br0" timeOffset="74747.1947">13063 11012 2437 0,'4'-12'53'0,"10"0"11"0,4 0 3 0,9-1 2 0,-4 5-55 0,13-4-14 16,1 4 0-16,13 0 0 0,9 0 44 0,0 0 5 15,1-4 2-15,3-5 0 0,1 5-35 0,0-4-6 16,-5 4-2-16,0 4 0 0,-4-4 22 0,-10 0 4 15,-4 4 1-15,0-1 0 16,-9 5-107-16,-5 0-22 0,-8 0-4 0</inkml:trace>
          <inkml:trace contextRef="#ctx0" brushRef="#br0" timeOffset="74955.5189">13928 10170 2376 0,'0'0'105'0,"0"0"22"0,-5 8-102 16,5 4-25-16,0 1 0 0,-5 11 0 0,5 4 64 0,-4 9 7 0,4 7 1 0,-9 1 1 16,4-1 1-16,-4 1 0 0,5 3 0 0,-10 5 0 15,0-5-19-15,1 5-4 0,-1 4-1 0,-4 3 0 16,0-3-30-16,-5 0-5 0,0 3-2 0,5-3 0 31,0-4-46-31,-1-5-10 0,1-3-1 0,-5-1-857 0,5-7-171 0</inkml:trace>
          <inkml:trace contextRef="#ctx0" brushRef="#br0" timeOffset="75278.8232">13896 11376 1324 0,'0'0'118'0,"13"-8"-94"0,-4 4-24 0,10 0 0 0,-1 0 108 0,0 4 18 15,5-4 3-15,0 0 1 0,4 0-52 0,5 0-10 16,0-4-3-16,4 0 0 0,-9 0-1 0,5-5 0 15,-4 5 0-15,3-4 0 0,-8 0-22 0,0 0-5 16,0 0-1-16,-10 4 0 0,-3-9-36 0,-1 5 0 16,-9-4 0-16,0 4 0 0,0 0 20 0,0 0 10 15,-9 0 2-15,4 3 0 0,0 1-5 0,-4 0-1 16,0 4 0-16,-4 4 0 0,-1 0 15 0,5 4 3 16,-9 8 1-16,4 1 0 0,-4 7-16 0,4 0-3 15,-4 4-1-15,-5 9 0 0,5-1 6 0,0 4 1 16,4 5 0-16,0 3 0 0,5-3-17 0,0 3-3 15,9 1-1-15,0-5 0 0,9-7-11 0,0-5 0 16,10 0 0-16,3 1 0 16,1-9-57-16,9-4-17 0,4 0-3 0,5-8-763 15,5 1-152-15</inkml:trace>
        </inkml:traceGroup>
        <inkml:traceGroup>
          <inkml:annotationXML>
            <emma:emma xmlns:emma="http://www.w3.org/2003/04/emma" version="1.0">
              <emma:interpretation id="{B898D131-CCDC-414C-9BF5-AAB0AB8057C3}" emma:medium="tactile" emma:mode="ink">
                <msink:context xmlns:msink="http://schemas.microsoft.com/ink/2010/main" type="inkWord" rotatedBoundingBox="19201,10996 23586,10496 23794,12321 19410,1282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7045.7996">18772 9919 1036 0,'9'-24'92'0,"-5"16"-73"0,1-8-19 0,-5 8 0 15,5-4 110-15,-5 7 18 0,0 5 4 0,0 0 1 16,0 0-21-16,0 0-5 0,0 0-1 0,-10 13 0 16,1-1-71-16,-4 16-15 0,-1 4-2 0,-4 17-1 15,0 12 75-15,-10 8 16 0,-8 7 2 0,-5 13 1 0,4 0-25 0,1 5-5 16,0-1-1-16,-1 8 0 0,14-12-32 0,1 0-8 15,8-8 0-15,0 4-1 0,5-16-24 0,0-1-5 16,9-7-1-16,0 0 0 0,9-9-9 0,-4-7-12 16,8-9 2-16,1-3-820 15,4-5-164-15</inkml:trace>
          <inkml:trace contextRef="#ctx0" brushRef="#br0" timeOffset="77537.1716">19141 10632 1094 0,'0'0'97'0,"0"0"-77"15,-5-4-20-15,5 4 0 0,0 0 247 0,0 0 45 16,14 0 10-16,-1 4 2 0,1-4-204 0,4 0-40 16,0 4-8-16,5-4-1 0,4 4-30 0,5-4-5 15,5 0-2-15,4-4-724 16,4 0-145-16</inkml:trace>
          <inkml:trace contextRef="#ctx0" brushRef="#br0" timeOffset="77386.4818">19482 10203 2142 0,'14'-33'95'0,"-5"21"19"0,4-4-91 0,1 0-23 16,4 0 0-16,5-1 0 0,0 5 15 0,0-8-2 0,-1 0 0 0,6-1 0 16,-6 1-13-16,-3-8-12 0,-1 4 3 0,-4-5 0 15,4 1 9-15,-9 0 12 0,-9-5-2 0,0 5-1 16,0-4-9-16,-5 3 0 0,1-3 0 0,-5 4 0 15,4 7 0-15,-4 1 0 0,4 0 0 0,1 8 0 16,-1 0 53-16,1 3 9 0,4 9 2 0,0 0 0 16,-9 0-52-16,-5 13-12 0,0 3 0 0,1 12 0 15,-6 9 0-15,1 3 0 0,0 9 0 0,0 11 0 16,9 1 54-16,-5 4 8 0,5 8 2 0,4 3 0 16,5 5 0-16,-4 0 0 0,4 0 0 0,0 0 0 15,-5-4 0-15,5-4 0 0,-4 4 0 0,4 0 0 16,-9-8-64-16,4-5-21 0,-4-3 0 0,0 0 0 15,-5-5 21-15,-4-7-11 0,0-5 11 0,-9 1-8 16,4-9-216-16,-5-7-44 16</inkml:trace>
          <inkml:trace contextRef="#ctx0" brushRef="#br0" timeOffset="77787.9168">20333 9604 1555 0,'28'-12'138'0,"-10"3"-110"0,0 1-28 0,9 4 0 15,1-4 125-15,8 12 20 0,14 0 4 0,0 12 1 16,0 5-48-16,1 7-10 0,-6 8-1 0,5 9-1 16,-9 4-26-16,0 3-6 0,-9 9-1 0,4 8 0 15,-8 3 11-15,-6 5 3 0,-8 0 0 0,-14 8 0 16,-4-4-11-16,-10 4-3 0,-4-4 0 0,-10 4 0 15,1-4-40-15,-5-4-8 0,-4-8-1 0,-10 4-8 0,-4-9 35 16,9-3 0-16,-4-8 0 0,-1 3 0 0,-4-7-35 16,5-5 0-16,4-7-10 0,0-5 10 15,4-3-213-15,5-9-35 0,-27 12-8 0,23-28 0 0</inkml:trace>
          <inkml:trace contextRef="#ctx0" brushRef="#br0" timeOffset="76583.9887">16691 11352 1440 0,'0'0'64'0,"0"0"12"0,0 0-60 0,0 0-16 0,0 0 0 0,0 0 0 15,0 0 60-15,0 0 10 0,0 0 2 0,0 0 0 16,0 0 12-16,0 0 4 0,0 0 0 0,0 0 0 16,9 4-20-16,9 0-3 0,10-4-1 0,-5 0 0 15,-1-4-28-15,6 4-7 0,8 0-1 0,10-4 0 16,-5 4-20-16,0-4-8 0,0 0 0 0,-1 4 9 16,11-4-24-16,-10 0-5 0,0 0 0 0,-1 0-666 15,1 4-133-15</inkml:trace>
          <inkml:trace contextRef="#ctx0" brushRef="#br0" timeOffset="76277.107">16586 10203 1209 0,'5'-17'53'0,"0"9"12"0,4 0-52 0,-9-4-13 0,-5 0 0 0,5 4 0 16,9 4 132-16,-4-4 24 0,-5-4 5 0,0 12 1 15,0-9-78-15,4 1-16 0,1 0-4 0,4 0 0 16,-4 0-37-16,8 0-8 0,14 0-2 0,1 0 0 0,4 0-17 16,13 0 8-16,19-5-8 0,0 1 0 15,-5 0 8-15,9 4-8 0,0-4 0 0,10 0 0 16,-1 4 0-16,-4-4 10 0,-5-1-10 0,5 9 8 0,-4-4-8 15,-6 8 0-15,-4-4 0 0,-4 8 0 0,-9-4 0 0,-1 8 0 16,-4 0 0-16,-4 5-11 16,-15-1-151-16,1 0-30 0,9 8-7 0,-23 0-1 15</inkml:trace>
          <inkml:trace contextRef="#ctx0" brushRef="#br0" timeOffset="75941.5054">17037 10097 1612 0,'23'-20'144'0,"-19"8"-116"0,-4 0-28 0,0 0 0 0,5 0 46 16,4 3 3-16,-9 1 1 0,0 8 0 0,-4-4 38 0,4 4 8 15,0 0 2-15,0 21 0 0,-5 3-31 0,0 8-7 16,10 5 0-16,-5 3-1 0,0 9 7 0,0 3 2 15,0 5 0-15,0 4 0 0,9-5-14 0,-9 5-2 16,-9-4-1-16,9 3 0 0,18 1-31 0,-4-4-7 16,-19-1-1-16,10-3 0 0,9 0 17 0,-5-5 3 15,0 1 1-15,-5-5 0 16,-4-11-61-16,5-1-13 0,9-4-3 0,-14 1 0 16,-14-9-186-16,5-4-38 0,4 12-7 0,-8-15-1 0</inkml:trace>
        </inkml:traceGroup>
        <inkml:traceGroup>
          <inkml:annotationXML>
            <emma:emma xmlns:emma="http://www.w3.org/2003/04/emma" version="1.0">
              <emma:interpretation id="{4B12B583-6034-4C28-92C3-7D4A291763DD}" emma:medium="tactile" emma:mode="ink">
                <msink:context xmlns:msink="http://schemas.microsoft.com/ink/2010/main" type="inkWord" rotatedBoundingBox="24780,11591 24850,11583 24855,11621 24785,11630"/>
              </emma:interpretation>
              <emma:one-of disjunction-type="recognition" id="oneOf24"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,</emma:literal>
                </emma:interpretation>
                <emma:interpretation id="interp38" emma:lang="" emma:confidence="0">
                  <emma:literal>;</emma:literal>
                </emma:interpretation>
                <emma:interpretation id="interp39" emma:lang="" emma:confidence="0">
                  <emma:literal>:</emma:literal>
                </emma:interpretation>
                <emma:interpretation id="interp40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78008.9973">22168 10538 1958 0,'0'0'174'16,"0"0"-139"-16,0 0-35 0,0 0 0 16,0 0 174-16,9 9 28 0,-4-1 6 0,-5-8 0 15,-5 8-169-15,-4 0-39 0,-4-4 0 0,-6 0-799 16,-3 0-161-16</inkml:trace>
        </inkml:traceGroup>
      </inkml:traceGroup>
    </inkml:traceGroup>
    <inkml:traceGroup>
      <inkml:annotationXML>
        <emma:emma xmlns:emma="http://www.w3.org/2003/04/emma" version="1.0">
          <emma:interpretation id="{D4DEAFE4-C9E8-4B39-B7E5-7B88291C6BF6}" emma:medium="tactile" emma:mode="ink">
            <msink:context xmlns:msink="http://schemas.microsoft.com/ink/2010/main" type="paragraph" rotatedBoundingBox="5547,14487 30773,13483 30858,15621 5632,16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4F9DA9-56D3-4E94-8385-09F99D228CB2}" emma:medium="tactile" emma:mode="ink">
              <msink:context xmlns:msink="http://schemas.microsoft.com/ink/2010/main" type="line" rotatedBoundingBox="5547,14487 30773,13483 30858,15621 5632,16625"/>
            </emma:interpretation>
          </emma:emma>
        </inkml:annotationXML>
        <inkml:traceGroup>
          <inkml:annotationXML>
            <emma:emma xmlns:emma="http://www.w3.org/2003/04/emma" version="1.0">
              <emma:interpretation id="{5EDE724C-1B38-415D-ACB5-04EA1272275C}" emma:medium="tactile" emma:mode="ink">
                <msink:context xmlns:msink="http://schemas.microsoft.com/ink/2010/main" type="inkWord" rotatedBoundingBox="5570,15082 7309,15013 7359,16266 5620,16335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9078.7672">2901 14063 1785 0,'4'-8'159'0,"1"-4"-127"16,-5 4-32-16,0 8 0 0,0 0 72 0,9 12 9 16,0 8 2-16,9 9 0 0,0 15-59 0,5 5-11 15,-5 8-2-15,1 11-1 0,-1 1 22 0,5 0 5 0,-1 4 1 0,6 0 0 16,-6-5 21-16,6-3 4 0,-1 4 1 0,-4 0 0 15,0-13-41-15,-5 1-8 0,5-4-2 0,-5-5 0 16,0-7-3-16,-9-5-1 0,5-8 0 0,-5-7 0 16,-5-1 0-16,1-8 0 0,4-8 0 0,-9-4 0 15,0 0-9-15,0 0 12 0,0-4-12 0,5-8 12 16,-1 0-12-16,-4-8 0 0,5-5 0 0,-5-3 8 16,0-8-8-16,0-5 0 0,0-8 9 0,0-3-9 15,4-5 0-15,-4-3 8 0,5 3-8 0,4-8 0 16,0 8 0-16,0-3 0 0,0 3 0 0,5 0 0 15,0 13 0-15,-1 7 0 0,5 9-9 0,1 8 9 16,-6 12-8-16,5 12 8 0,1 4-10 0,3 12 10 0,1 9-10 16,5 3 10-16,-6 8-10 0,6 9 10 0,-1-5 0 15,-4 5 0-15,-1 0 0 0,1-1 0 0,0-3 0 16,0-1 0-16,4-7 0 0,-9-5 0 0,5-4 0 0,-5-7 0 16,-4-5 0-16,4 0 0 0,-4-8 29 0,-5-8 3 15,5 0 0-15,-5 0 0 0,0-4-32 0,0-4 0 16,-5-8 0-16,6-5 0 0,-1 1 16 0,0-8-4 15,-5 0 0-15,1-9 0 0,-1 1-3 0,1-1-1 16,-1-3 0-16,1-5 0 0,0-3-8 0,-1 3 8 16,1 1-8-16,-1-5 8 15,5 5-162-15,0-1-33 0</inkml:trace>
          <inkml:trace contextRef="#ctx0" brushRef="#br0" timeOffset="79337.6288">4439 14832 1652 0,'0'0'73'0,"0"0"15"0,10 0-70 0,3-4-18 0,1 0 0 0,0 0 0 15,4-4 70-15,0 0 10 0,0 0 3 0,0-8 0 16,1 0-43-16,-1-1-9 0,0 1-2 0,-4-4 0 16,-5 0-29-16,4-1 0 0,-8 1 0 0,0 0 0 15,-5-4 9-15,0 3-9 0,-5-3 8 0,-4 0-8 16,0 0 0-16,0-5 0 0,-5 5 0 0,-4 4 0 15,0 4 21-15,-1 3-1 0,1 1 0 0,5 4 0 16,-1 8 27-16,0 0 5 0,1 4 0 0,-1 12 1 16,0 1 0-16,5 7 0 0,-9 8 0 0,4 9 0 15,5-1-26-15,0 5-6 0,-5 3-1 0,5 5 0 0,0 4 2 0,0-1 0 16,5-3 0-16,-1-1 0 0,0 5-8 16,10-4-2-16,9-5 0 0,-1-3 0 15,6-9-142-15,-1-3-29 0,4-5-5 16</inkml:trace>
        </inkml:traceGroup>
        <inkml:traceGroup>
          <inkml:annotationXML>
            <emma:emma xmlns:emma="http://www.w3.org/2003/04/emma" version="1.0">
              <emma:interpretation id="{7064B6DD-EFB8-4290-93CC-AC63705BC523}" emma:medium="tactile" emma:mode="ink">
                <msink:context xmlns:msink="http://schemas.microsoft.com/ink/2010/main" type="inkWord" rotatedBoundingBox="10078,14521 14360,14351 14428,16054 10145,16224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0082.5409">7449 14529 1796 0,'0'0'40'0,"4"-12"8"0,-4-5 1 0,5 1 1 0,4 0-40 0,-4 0-10 0,4-4 0 0,0 3 0 16,0 1 63-16,0 4 10 0,0 4 3 0,0 8 0 0,5 4-2 15,-5 4 0-15,5 16 0 0,-1 9 0 0,-4 7-19 0,5 5-4 16,-5 7-1-16,5 9 0 0,0-4-21 0,-5-1-4 16,0 5-1-16,4 0 0 0,-3-4 7 0,-1-5 1 15,-5-11 0-15,1 3 0 0,4-11-20 0,-5-9-3 16,-4-4-1-16,5-4 0 0,-5-16-8 0,0 0 8 15,0 0-8-15,5-16 8 0,-1 4 0 0,1-12 0 16,4-5 0-16,0-7 0 0,0-1-8 0,0-3-9 16,5-1 9-16,-5-3-13 0,4 4 13 0,6 3 0 15,-6 1 0-15,1 11 0 0,4 1 0 0,-4 8 0 16,0 8 0-16,4 4 0 0,-5 8 0 0,1 4 8 16,4 4-8-16,0 4 10 0,-4 4-10 0,9 5 10 15,0 3-10-15,-1 0 10 0,6-3-10 0,-5-1 0 16,-1-4 0-16,1-4 0 0,-5-3 8 0,0-5 0 15,1 0 0-15,3-8 0 0,-8-4-8 0,0 4 0 16,4-8 0-16,-9 4 0 0,5-9 0 0,-1 1 0 0,-4-4 0 0,1 0 0 16,-1-8 0-16,-5 3 0 0,5-3 0 15,-9-4 0-15,0-1 0 0,0-3 0 0,0 0 0 0,0-9 0 16,5 1-17-16,-5-1-6 0,4-3-1 0,6 3-800 16,-6 1-161-16</inkml:trace>
          <inkml:trace contextRef="#ctx0" brushRef="#br0" timeOffset="80346.3463">9334 14391 1796 0,'0'-20'40'0,"0"20"8"0,9-8 1 0,-5-4 1 0,-4 12-40 0,10-8-10 16,-1 0 0-16,-5-1 0 0,-4 9 60 0,0-12 9 15,-4 0 3-15,-1 0 0 0,1 4-14 0,-10-4-2 16,0 4-1-16,1 4 0 0,-1 4-15 0,-4 0-2 16,-5 8-1-16,-4 8 0 0,-1-4-1 0,1 12 0 15,0 5 0-15,-1 7 0 0,1 5-9 0,0 7-3 16,4 1 0-16,0 3 0 0,10 1 21 0,3-5 4 16,-3-3 1-16,4 4 0 0,4-9-29 0,5-4-5 15,0-3-2-15,0-9 0 0,5-8-14 0,-1-4 0 16,1-3 0-16,-5-9 0 0,13-5 28 0,1-3 4 15,0-4 0-15,4 0 0 0,0-8-20 0,0-4-4 16,5-5-8-16,0-7 12 0,0-1-12 0,-1-3 0 0,6-5 0 16,4 1 0-16,-10-1 0 0,6 5-12 0,-1 4 12 15,-9 3-10-15,-4 5 10 0,0 8 0 0,-10 3 0 16,1 9 0-16,4 4 0 0,-9 4 8 0,0 0-8 0,0 16 11 16,0 1 1-16,0 3 0 0,0 0 0 15,0 8 0 1,0 5-47-16,0-1-9 0,0 1-1 0,0 3-1248 0</inkml:trace>
          <inkml:trace contextRef="#ctx0" brushRef="#br0" timeOffset="80697.971">9871 14403 2545 0,'0'-32'112'0,"5"24"24"0,4-8-108 0,0 8-28 16,4 4 0-16,1 4 0 0,4 4 44 0,1 4 3 15,-1 4 1-15,0 4 0 0,0 8-24 0,0 1-5 16,-4 3-1-16,0 0 0 0,-1 5 30 0,-4-1 7 16,-4 0 1-16,4 1 0 0,-4-5-36 0,-1 0-6 15,1-3-2-15,-5-1 0 0,4-4-2 0,1-8-1 16,-5 0 0-16,0-3 0 0,0-9-9 0,0 0 0 16,0 0 0-16,0 0 0 0,0 0 0 0,9-13 0 15,5-7 0-15,-5-4 0 0,0-4 26 0,0-5 3 16,9-7 1-16,-4-1 0 15,-1-3-48-15,6 3-10 0,-1 1-1 0,0 7-1 0,0 5 49 0,1 4 9 16,-6 4 3-16,1 3 0 0,-1 5-19 0,-3 4-3 16,-10 8-1-16,0 0 0 0,13 4-8 0,1 0 0 15,-5 8 0-15,0-4 0 0,5 9 0 0,-5 3 0 0,0 0 0 16,-4 4 0 0,4-3-89-16,-5 7-20 0,5-8-4 0,-4 13-767 0,-1-5-152 0</inkml:trace>
          <inkml:trace contextRef="#ctx0" brushRef="#br0" timeOffset="81017.5266">10941 14063 1900 0,'0'0'169'0,"0"0"-135"15,18-4-34-15,0-4 0 0,1 4 119 0,8-4 17 16,5-4 3-16,4 0 1 0,5-8-61 0,9-1-12 15,5-3-3-15,4-4 0 0,-4-5-37 0,-1 5-8 16,5 0-2-16,1-1 0 0,-6 9-17 0,-8-4 10 16,-1 4-10-16,-8-1-1198 0</inkml:trace>
          <inkml:trace contextRef="#ctx0" brushRef="#br0" timeOffset="81213.8288">11528 13311 2505 0,'0'0'111'0,"-4"8"23"0,-1 4-107 0,5 8-27 0,0 13 0 0,0 7 0 15,0 9 76-15,-4 11 11 0,-1 5 1 0,-4 12 1 16,4-4-21-16,-4 4-5 0,0 0-1 0,0 8 0 0,0-5-22 0,0-7-4 16,-5 4 0-16,5-4-1 0,-5 0-35 0,1-8-17 15,-1-5 1-15,0-3-916 16,1-4-183-16</inkml:trace>
        </inkml:traceGroup>
        <inkml:traceGroup>
          <inkml:annotationXML>
            <emma:emma xmlns:emma="http://www.w3.org/2003/04/emma" version="1.0">
              <emma:interpretation id="{43C64293-7B51-473D-BED1-101B4CB0B6C9}" emma:medium="tactile" emma:mode="ink">
                <msink:context xmlns:msink="http://schemas.microsoft.com/ink/2010/main" type="inkWord" rotatedBoundingBox="17337,14110 19300,14032 19374,15905 17412,1598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2710.6087">15230 13201 1555 0,'9'-16'138'0,"4"-4"-110"15,1-4-28-15,4-1 0 0,1 5 58 0,-1 0 6 16,-5 4 2-16,1 4 0 0,0 4 6 0,-1 3 0 15,-13 5 1-15,9 5 0 0,1-1-7 0,-1 4-2 16,-5 4 0-16,1 8 0 0,-5 0 0 0,0 9 0 16,0 7 0-16,0 9 0 0,-5-1-32 0,1 13-6 15,-5 3-2-15,4 13 0 0,-4 4 26 0,4 0 5 16,-8 8 1-16,8 8 0 0,-4-4-7 0,0-4-1 16,4 4 0-16,-4 0 0 0,0-8-25 0,5-8-6 15,4 0-1-15,-9-8 0 0,4-5 3 0,0-3 0 16,1-9 0-16,-1 5 0 0,1-12 1 0,-5-1 0 15,4-4 0-15,-4-3 0 0,4-5-33 0,1-4-7 16,-1-3 0-16,1-1-1 16,-1-4-139-16,1-8-28 0,-1 0-6 0</inkml:trace>
          <inkml:trace contextRef="#ctx0" brushRef="#br0" timeOffset="83376.3985">15972 14213 2530 0,'18'-20'112'0,"-9"12"24"0,5 0-109 0,4 0-27 0,5 4 0 0,9 0 0 16,-1 4 21-16,10 4-1 0,5-4 0 0,-5-4 0 15,-5 4-20-15,5 0 0 0,9 0 0 0,1 0-772 16,-20 4-151-16</inkml:trace>
          <inkml:trace contextRef="#ctx0" brushRef="#br0" timeOffset="83213.2042">16423 13647 1382 0,'-5'-9'123'16,"5"1"-99"-16,9-8-24 0,0 4 0 0,5 0 77 0,0 0 11 0,-1 4 1 0,1 0 1 15,13-5-32-15,-4 1-6 0,-5 4-2 0,0-4 0 16,1 0-42-16,-6-4-8 0,1 0 0 0,-5 3 0 16,-4-3 0-16,-1 0 16 0,1 0-1 0,-10-4-1 15,1 3-14-15,-1-3 0 0,5 0-9 0,-5 0 9 16,-4-1 0-16,5 1 13 0,-5 0-1 0,4 4 0 16,1 0-12-16,-6-1 0 0,-8 5 8 0,5 0-8 15,8 0 0-15,-4 4 0 0,-5 0 0 0,-4 4 0 16,4 0 28-16,1 8 2 0,-1 4 1 0,0 12 0 15,-8 4 5-15,3 13 2 0,19 7 0 0,-4 13 0 0,-14 8 17 16,9 12 3-16,13 4 1 0,5 12 0 0,-4 0 7 16,-5-4 2-16,-9 0 0 0,9 4 0 0,13-12-16 0,-4-4-4 15,-13 0 0-15,-1-5 0 0,10-7-7 0,-1-4-1 16,-8-8-1-16,-10-1 0 0,1-3-27 0,-1-5-12 16,0-3 10-16,-4-1-10 15,-14 1-56-15,5-9-16 0,4 0-4 0,-4 1-1 16</inkml:trace>
          <inkml:trace contextRef="#ctx0" brushRef="#br0" timeOffset="82175.3053">14729 13375 1566 0,'0'0'34'0,"14"-12"7"0,-5 4 2 0,0-4 1 0,-5 0-35 0,5 4-9 16,1-4 0-16,3 4 0 0,-4-1 72 0,5 1 13 16,-5 4 3-16,5 0 0 0,-5 0-16 0,4 4-4 15,-3 4 0-15,-1 4 0 0,0 9-17 0,4 3-4 16,-3 4-1-16,-6 13 0 0,-4 11 6 0,0 5 2 16,5 7 0-16,-5 17 0 0,0 0 8 0,-9 4 2 15,-1-4 0-15,1 8 0 0,-4-4-20 0,-1-4-3 16,0-4-1-16,1 4 0 0,4-9-8 0,-1-3-3 15,6-8 0-15,-5 3 0 0,4-11-12 0,1-4-2 16,-1-5-1-16,1-4 0 0,-5-3-14 0,4-9 0 16,0 0 8-16,1-7-8 0,-1 3 0 0,1-8 0 15,4 0 8-15,-5 0-8 16,1-4-108-16,-1 4-25 0,-4-3-5 0,9-9-677 0,0 0-135 0</inkml:trace>
        </inkml:traceGroup>
        <inkml:traceGroup>
          <inkml:annotationXML>
            <emma:emma xmlns:emma="http://www.w3.org/2003/04/emma" version="1.0">
              <emma:interpretation id="{774F4910-E40A-4296-9269-8FC9A4138883}" emma:medium="tactile" emma:mode="ink">
                <msink:context xmlns:msink="http://schemas.microsoft.com/ink/2010/main" type="inkWord" rotatedBoundingBox="20130,14014 22915,13903 22980,15552 20195,15663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3618.3823">17502 14043 2516 0,'0'0'56'0,"0"0"11"0,0 0 2 0,0 0 1 0,0 0-56 0,0 0-14 15,9 0 0-15,-9 0 0 0,0 0 0 0,9 0 9 16,14-8-9-16,-5 4 8 0,0 0 8 0,5 0 2 16,13-4 0-16,1 0 0 0,8 4-2 0,1-4-1 15,-1 4 0-15,10 0 0 0,-1-1-2 0,1 5 0 16,-5-4 0-16,0 0 0 15,0 4-72-15,-4 0-14 0,-1 0-3 0,5 0-1046 0</inkml:trace>
          <inkml:trace contextRef="#ctx0" brushRef="#br0" timeOffset="84233.4432">18822 14031 2419 0,'23'-16'107'0,"-10"12"22"0,6-4-103 0,3 8-26 0,6-4 0 0,13 4 0 15,4 4 0-15,1-4 0 0,4 0 0 0,4 0 0 16,1 0 0-16,-5-4 0 0,-4 0 0 0,-1 0-712 15,-4 4-147-15</inkml:trace>
          <inkml:trace contextRef="#ctx0" brushRef="#br0" timeOffset="84074.5828">19227 13630 1958 0,'18'-12'87'0,"-18"12"17"0,0 0-83 0,0 0-21 0,0 0 0 0,0 0 0 16,0 0 107-16,9 4 17 0,5 0 3 0,0 0 1 15,-1 0-110-15,6-4-18 0,-1 0-11 0,0 0 2 16,5-4 9-16,0-4 12 0,4 0-2 0,-4-4-1 15,-1-8-9-15,-3 8 0 0,3-5 0 0,-3-3 0 0,3 4 0 0,-8-4 0 16,0 0 0-16,-5-5 0 0,4 5 0 0,-3-8-12 16,-6-1 2-16,-4-3 1 15,0 0-37-15,0-1-7 0,-4-3-2 0,-6-5 0 0,1 1 44 16,0-1 11-16,0 1 0 0,0 4 0 0,0-1 0 0,0 9 0 16,-5 4 0-16,10 3 0 0,-6 5 0 0,6 4 0 15,-1 0 0-15,-4 4 0 0,9 8 49 0,0 0 12 16,0 0 3-16,-4 12 0 0,-1 8-52 0,1 12-12 15,-1 9 0-15,5 8 0 0,0 7 0 0,0 5 0 16,0 8 0-16,0 4 0 0,0 3 54 0,0 9 8 16,-5 4 2-16,1 5 0 0,-5-5 0 0,0-4 0 15,-5-5 0-15,-4 5 0 0,0-8-52 0,-5-4-12 16,0-8 0-16,-9 0 0 0,0-5 0 0,0-3 0 16,-4-4 0-16,4-5 0 0,0-11-189 0,-4-1-41 15</inkml:trace>
          <inkml:trace contextRef="#ctx0" brushRef="#br0" timeOffset="84782.6294">19901 14035 2419 0,'0'0'53'0,"0"0"11"0,0 0 3 0,9 16 1 0,0 0-55 0,0 9-13 15,-4-1 0-15,-1 8 0 0,5-3 0 0,-9-1 0 16,5 0 0-16,-5-7 0 0,-5 3 45 0,5-4 7 16,-4 0 0-16,-1-3 1 0,-4-1-21 0,0-4-5 0,5 0-1 0,-6-4 0 15,6 0-26-15,-5 0-19 0,4-4 3 16,5-4 1-16,0 0 29 0,0 0 6 0,0-8 0 15,0-4 1-15,9-4-13 0,0 0-8 0,1-9 8 16,8-3-8-16,0-4-16 0,5-1-7 0,4-7-1 0,0 3-1 16,1 1 25-16,-1 0 0 0,5-1 0 0,0 5 0 15,-9 8 17-15,4 3 9 0,-9 9 2 0,0 4 0 16,-4 8-16-16,-5 4-4 0,5 4 0 0,-10 12 0 16,5 1 2-16,-4 7 0 0,-1 4 0 0,-4-3 0 15,0 7 6-15,0-3 2 0,0 3 0 0,0-4 0 16,0 1-18-16,0-5-11 0,0 0 2 0,-4-3 0 15,4 3-191-15,-5-8-37 16,5 0-8-16,0-7-2 0</inkml:trace>
        </inkml:traceGroup>
        <inkml:traceGroup>
          <inkml:annotationXML>
            <emma:emma xmlns:emma="http://www.w3.org/2003/04/emma" version="1.0">
              <emma:interpretation id="{9D3BECD4-DC7C-4B42-868A-6BC56963EF52}" emma:medium="tactile" emma:mode="ink">
                <msink:context xmlns:msink="http://schemas.microsoft.com/ink/2010/main" type="inkWord" rotatedBoundingBox="24088,13749 24809,13720 24876,15405 24156,15434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4934.5748">21440 12793 2419 0,'9'-8'53'0,"5"4"11"0,-5-1 3 0,0 5 1 0,9 9-55 0,-9 3-13 15,0 8 0-15,5 12 0 0,-5 5 0 0,0 3 0 0,-4 9 0 0,4 7 0 16,-5 1 72-16,1 4 11 0,-1-1 2 0,-4 9 1 15,9 0-35-15,-9 8-7 0,5 0-2 0,0 8 0 16,-5-8 12-16,4 0 2 0,-4-5 1 0,5 1 0 16,-5-8-40-16,-5-4-8 0,-4-1-1 0,4-3-8 15,-4-8 11-15,0-9-11 0,-4 1 10 0,-1-5-10 16,0-8-90 0,5 1-24-16,-9-9-5 0,4-4-1151 0</inkml:trace>
          <inkml:trace contextRef="#ctx0" brushRef="#br0" timeOffset="85193.8948">21950 12740 2296 0,'18'-24'102'0,"-9"12"21"0,5-1-99 0,-5 5-24 15,0 4 0-15,5 8 0 0,4 9 32 0,-5 3 2 16,1 8 0-16,0 4 0 0,-1 9 3 0,1 3 1 15,0 5 0-15,-1 7 0 0,-4 5 2 0,-4 4 0 16,0-5 0-16,-1 17 0 0,-4-4 8 0,5 8 1 16,-5 0 1-16,-5 12 0 0,5 0-26 0,0 0-4 15,-4 0-2-15,-1 0 0 0,0-8-18 0,1-4 8 16,-1 0-8-16,1-9 0 16,4-11-74-16,-9 0-22 0,-5-9-4 0,-4-3-1112 0</inkml:trace>
        </inkml:traceGroup>
        <inkml:traceGroup>
          <inkml:annotationXML>
            <emma:emma xmlns:emma="http://www.w3.org/2003/04/emma" version="1.0">
              <emma:interpretation id="{6E163092-1C49-4AE7-850C-A297FAD1E596}" emma:medium="tactile" emma:mode="ink">
                <msink:context xmlns:msink="http://schemas.microsoft.com/ink/2010/main" type="inkWord" rotatedBoundingBox="25599,14415 30802,14209 30858,15621 25655,15828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7083.8551">24558 13756 403 0,'0'0'17'0,"0"0"5"0,0 0-22 0,0 0 0 0,5-12 0 0,-5 4 0 16,9-1 196-16,-4 5 36 0,-1 0 6 0,-4 4 2 15,0 0-90-15,0 0-18 0,9-8-3 0,0 8-1 16,1 0-51-16,-1-4-10 0,-5 4-3 0,10 4 0 16,-1-4 0-16,1 4 0 0,-5 4 0 0,5 1 0 0,0-1-51 0,8 4-13 15,6-4 0-15,-1 4 0 0,0 0 54 0,14 4 8 16,5-4 2-16,4-3 0 0,9-1-52 15,5-4-12-15,13 0 0 0,14 0 0 0,-9 4 28 0,5-4 2 16,-5 4 1-16,9-4 0 0,-9-4-15 0,-5 0-4 16,5 0 0-16,0 0 0 0,-5 0-4 0,-8 0 0 15,4 0-8-15,-5 0 12 16,-9 0-12-16,0 4 8 0,-9 0-8 0,5 0 0 0,-10 0 0 0,1 4 0 16,-5-4 0-16,4 5 0 15,-8-1-36-15,-10-4-14 0,1 4-2 0,-10-4-1056 0</inkml:trace>
          <inkml:trace contextRef="#ctx0" brushRef="#br0" timeOffset="85914.3142">23293 14201 518 0,'0'0'46'0,"18"-16"-37"0,-4 4-9 0,4-5 0 0,-5 5 168 0,-13 12 32 16,19-4 7-16,-19 4 1 0,13 0-167 0,-4 8-33 15,1 5-8-15,-1 3 0 0,-9 4 76 0,-9 8 14 16,4 5 2-16,-4 7 1 0,0 5 5 0,-5-1 1 16,-9 1 0-16,1-1 0 0,-6 1 27 0,1-9 6 15,0 1 0-15,-1-1 1 0,1-4-72 0,0-3-14 16,4-9-3-16,0 0-1 0,0-4-23 0,1-4-4 16,3-3 0-16,10-5-1 0,-9 4-6 0,9-8-1 15,-5-4 0-15,14 4 0 0,-4-12-8 0,-5-1-9 16,4-3 9-16,5-4-13 0,0 0 13 0,5-5 0 15,-1-7 0-15,5 4 0 0,-4-5-12 0,9-3 1 0,-1 0 0 16,5 3 0 0,5 1-18-16,-5 3-4 0,1 9-1 0,-1 8 0 0,-4 0 14 0,-1 8 2 0,1 0 1 15,-5 8 0-15,5 4 17 0,-5 0-12 0,0-4 12 0,0 8-10 16,5 0 10-16,-5 5 0 0,4-9 0 16,1 4 0-16,4 0 0 0,0 0 0 0,-4-4 0 0,4 4 0 15,0-4 0-15,10-4 0 0,4 9 0 0,-5-5 0 16,0-4-20-16,1 0-3 0,3 0 0 0,1 0 0 15,-4-4-13-15,-6 0-4 16,6 0 0-16,-5 4 0 0,-1-4 24 0,1 0 5 0,-5 4 1 0,5-4 0 16,4 4 18-16,-4-4 3 0,-9-4 1 0,4 0 0 15,-4 0-27-15,-1 0-5 0,6-8 0 0,-10 4-1 16,-5-5-18-16,5 1-3 16,0-4-1-16,0-4 0 0,-9 0 71 0,0-1 13 0,10-3 3 0,-6 0 1 0,-4 4-21 0,0-5-4 15,5 1 0-15,-5 4-1 0,4 0 33 0,-4 3 6 16,-4 1 2-16,-1 0 0 0,5 4 6 0,-4 0 2 15,-6 4 0-15,1 0 0 0,-9 4-55 0,0 8-13 16,0 0 0-16,-5 8 0 0,-4 0 0 0,-5 8 0 16,-5 0 0-16,-4 5 0 0,0 3-14 0,-4 0-6 15,-1 1 0-15,1-1-752 16,8 4-151-16</inkml:trace>
          <inkml:trace contextRef="#ctx0" brushRef="#br0" timeOffset="87638.4659">26020 13246 1152 0,'0'0'102'0,"0"0"-82"0,0 0-20 0,18 0 0 15,0 4 132-15,1 4 23 0,-6 0 4 0,10 8 1 16,-5 5-26-16,9-1-5 0,1 8-1 0,4 5 0 16,-5-1-64-16,0 4-14 0,-4 9-2 0,0 3-1 0,-5-3-2 15,-4 3 0-15,-1 5 0 0,-8 0 0 0,4-5-1 0,-9 1 0 16,-9-5 0-16,4 1 0 0,-4-5-5 0,-9 1-2 15,-5-5 0-15,-13 5 0 0,-1-9-24 0,-8 0-5 16,-1-3 0-16,-13 3-8 0,-9-8 0 0,-5 1 0 16,-4-5-15-16,-14 4 5 15,0 0-216-15,4 1-43 0,10-5-9 0</inkml:trace>
          <inkml:trace contextRef="#ctx0" brushRef="#br0" timeOffset="87840.5445">27654 13343 2178 0,'0'0'48'0,"0"0"9"0,0 0 3 0,0 0 1 0,-9 8-49 0,0 4-12 0,-5 9 0 0,-4 3 0 15,-9 12 0-15,4 1 8 0,-4 3-8 0,-5 5 0 16,9-1 0-16,0 5 0 0,5-5 0 0,5 5 0 16,-1-5 57-16,9-3 6 0,-4 3 1 0,9-7 0 0,5-1-64 0,4-8 0 15,0 1-12-15,9-5 2 0,0-4 10 0,5-4 14 16,5-3-3-16,-1-1-1 0,-9-4-10 0,9 0 0 15,1-8 0-15,4 0 0 0,-5 0 36 0,0-4 6 16,5 0 1-16,5-8 0 0,-6 4-26 16,1-5-5-16,0-3 0 0,0-4-1 0,4-4-2 0,-4 4 0 15,0-9 0-15,5-7 0 0,-10-1-9 0,5-3 12 16,-5-1-12-16,-4 1 12 0,-9-1-12 0,-5 5 0 16,-9 0 0-16,-9 3 8 0,-10 1-8 0,-8 4-9 15,-14-1 9-15,-9 9-795 16,-9 0-151-16</inkml:trace>
        </inkml:traceGroup>
      </inkml:traceGroup>
    </inkml:traceGroup>
    <inkml:traceGroup>
      <inkml:annotationXML>
        <emma:emma xmlns:emma="http://www.w3.org/2003/04/emma" version="1.0">
          <emma:interpretation id="{35D97A18-5FE0-4A9D-B45C-FFE432CDC07F}" emma:medium="tactile" emma:mode="ink">
            <msink:context xmlns:msink="http://schemas.microsoft.com/ink/2010/main" type="paragraph" rotatedBoundingBox="16237,17231 25906,16727 25950,17582 16282,1808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F0B96EE-6E63-45BD-B0B0-401F9EE70CC4}" emma:medium="tactile" emma:mode="ink">
              <msink:context xmlns:msink="http://schemas.microsoft.com/ink/2010/main" type="line" rotatedBoundingBox="16237,17231 25906,16727 25950,17582 16282,18086"/>
            </emma:interpretation>
          </emma:emma>
        </inkml:annotationXML>
        <inkml:traceGroup>
          <inkml:annotationXML>
            <emma:emma xmlns:emma="http://www.w3.org/2003/04/emma" version="1.0">
              <emma:interpretation id="{FC768579-0D40-4BA2-ADB7-C5943CD8656F}" emma:medium="tactile" emma:mode="ink">
                <msink:context xmlns:msink="http://schemas.microsoft.com/ink/2010/main" type="inkWord" rotatedBoundingBox="16241,17303 17529,17235 17560,17837 16273,17904"/>
              </emma:interpretation>
              <emma:one-of disjunction-type="recognition" id="oneOf31">
                <emma:interpretation id="interp47" emma:lang="" emma:confidence="1">
                  <emma:literal>as</emma:literal>
                </emma:interpretation>
                <emma:interpretation id="interp48" emma:lang="" emma:confidence="0">
                  <emma:literal>on</emma:literal>
                </emma:interpretation>
                <emma:interpretation id="interp49" emma:lang="" emma:confidence="0">
                  <emma:literal>ors</emma:literal>
                </emma:interpretation>
                <emma:interpretation id="interp50" emma:lang="" emma:confidence="0">
                  <emma:literal>an</emma:literal>
                </emma:interpretation>
                <emma:interpretation id="interp51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88912.5545">13859 16573 979 0,'9'-17'87'0,"0"-3"-70"0,5-4-17 0,0 0 0 16,-1-5 139-16,6 1 24 0,-6 4 5 0,1-5 0 15,0 5-51-15,-1 0-10 0,-4-1-3 0,-4 5 0 16,0 4-40-16,-5 4-8 0,0 0-1 0,0 12-1 0,-10-4-16 0,1 0-3 15,-4 8-1-15,-6 8 0 0,-3 4-16 0,-1 8-3 16,-9 9-1-16,0 3 0 0,-4 5-2 0,-1 3-1 16,-4 5 0-16,9 3 0 0,5-7-11 15,4-1 8-15,5-3-8 0,5-1 8 0,-1-7-8 0,9-5 0 16,1-8 0-16,4 0-11 0,4-3 11 0,1-5 0 16,4-4 0-16,5-8-8 0,-14 0 8 0,18-4 0 15,0-8 0-15,0-5 0 0,0 1 0 0,5-4-8 16,-5-4 0-16,1-5 0 0,3-3 8 0,1-4 0 15,-5-5 0-15,5-3 0 0,0-1 0 0,-5 5 0 16,0 7 0-16,1 5 0 0,-6 8 0 0,-4 8 0 16,5-1 10-16,-14 13-10 0,9 8 34 0,0 1 1 0,0 11 0 0,0 0 0 0,-4 12-21 0,4 1-4 31,-4 3-1-31,-1 1 0 0,1-5-9 0,-5 0 8 16,4 1-8-16,1-5 8 0,-1 0-8 0,1-7 12 0,0-5-12 15,-1-4 12-15,1-4-12 0,-5-8 0 16,0 0 9-16,9 0-9 0,0-4 0 0,0-4 0 0,5 0 0 15,-5-8 0-15,9-5 0 0,0-3 0 0,5-12 0 0,4-1 0 16,-4-7 0-16,9-1 0 0,0-3 0 0,9-1-8 16,4 1-8-16,-4 7 0 0,5 1-1 0,-5 3 0 15,4 9 17-15,-4 8 0 0,-4-1 0 0,-1 9 0 16,0 4-12-16,-4 4 0 0,5 8 1 0,-10 4 0 16,-9 8 11-16,5 1 14 0,-5 7-3 0,-4 0-1 15,-10 1-1-15,-8-1 0 0,4 4 0 0,-14 0 0 0,1 5 6 0,-6-5 1 0,-3 0 0 16,-1 1 0-16,0-9 19 15,-4 4 4-15,-1-3 1 0,-3-1 0 0,3-8-26 0,-4 4-5 16,1-8-1-16,3 4 0 0,-4 0-8 0,5-3-11 16,0-5 3-16,4 0 0 15,5-4-180-15,0 0-35 0,-10-12-7 0,28 12-2 0</inkml:trace>
        </inkml:traceGroup>
        <inkml:traceGroup>
          <inkml:annotationXML>
            <emma:emma xmlns:emma="http://www.w3.org/2003/04/emma" version="1.0">
              <emma:interpretation id="{581A8DE0-24C5-4FD6-9419-FE3533043B1B}" emma:medium="tactile" emma:mode="ink">
                <msink:context xmlns:msink="http://schemas.microsoft.com/ink/2010/main" type="inkWord" rotatedBoundingBox="19359,17208 20042,17172 20076,17829 19393,17865"/>
              </emma:interpretation>
            </emma:emma>
          </inkml:annotationXML>
          <inkml:trace contextRef="#ctx0" brushRef="#br0" timeOffset="89367.5072">16696 16305 1792 0,'0'0'80'0,"0"0"16"0,0 0-77 0,0 0-19 0,9-4 0 0,-9 4 0 15,0 0 76-15,9 13 12 0,0-1 3 0,-4 8 0 16,4 0-16-16,-5 8-3 0,1 1-1 0,-1 7 0 16,5 1 19-16,-4-5 4 0,-5 8 1 0,5-3 0 15,4-5-60-15,0 1-12 0,-5-1-3 0,1-4 0 16,-1-3-20-16,-4-5 8 0,5-8-8 0,-10 0 0 16,1 0 12-16,4-12-1 0,0 0-1 0,0 0 0 15,-5 4-10-15,5-4 0 0,0 0 0 0,0-8 0 16,0-4 0-16,0-4 0 0,5-4 0 0,-1-9 0 15,10-3 0-15,0-4 0 0,-5-13 0 0,18-4 0 16,5 1-9-16,4-9-4 0,-8 4-1 0,13-3 0 0,4 11 14 0,1 5-12 16,-1 7 12-16,-8 9-12 0,-1 8 12 15,-4 7 0-15,0 5 0 0,-9 8 0 0,-5 4 0 0,0 9 10 16,-4 7-2-16,-5 8 0 0,0 5 4 0,-4-5 0 16,-1 4 0-16,-4 1 0 0,9-1 16 0,-9 0 3 15,-4 1 1-15,-1-5 0 0,10 4-32 0,-5-3 0 16,-5-5 0-16,5 0 0 15,-4-3-176-15,4-1-42 0,4 8-8 0,-8-8-2 0</inkml:trace>
        </inkml:traceGroup>
        <inkml:traceGroup>
          <inkml:annotationXML>
            <emma:emma xmlns:emma="http://www.w3.org/2003/04/emma" version="1.0">
              <emma:interpretation id="{615DDAAD-15A9-4987-82A3-810158101812}" emma:medium="tactile" emma:mode="ink">
                <msink:context xmlns:msink="http://schemas.microsoft.com/ink/2010/main" type="inkWord" rotatedBoundingBox="20956,16985 22996,16879 23033,17596 20994,17702"/>
              </emma:interpretation>
            </emma:emma>
          </inkml:annotationXML>
          <inkml:trace contextRef="#ctx0" brushRef="#br0" timeOffset="89906.0415">18307 16346 2545 0,'5'-16'56'0,"4"4"11"0,5-9 2 0,-1 9 3 0,10-4-57 0,4 4-15 0,5 4 0 0,14-4 0 16,-1 4 9-16,5-9-1 0,10 5 0 0,3 0 0 16,6 4 26-16,4-4 5 0,8 4 1 0,11-4 0 15,3 8-16-15,-4-1-4 0,-4 5 0 0,4 0 0 16,-9 5-3-16,0-5-1 0,0 4 0 0,0-4 0 15,-5 0-6-15,0 4-2 0,-8 4 0 0,-1-8 0 0,-9 4 10 16,-4-4 2-16,-5 0 0 0,-5 4 0 0,-4-4-20 16,-9 0 0-16,-4 0 0 0,-10 0 0 15,-5 0-33-15,-3 0-11 0,-10 0-1 0,0 0-1 16,-10-4-22-16,-8 0-5 0,0-8-1 0,-5 3 0 16,0-3-34-16,-4 0-6 0,0 0-2 0,0-4 0 15,-5 0 0-15,9-1 0 0,-4-3 0 0,4 0 0 0,5-4 82 0,-1 4 16 16,10-5 3-16,5 5 1 0,-1 0 47 0,10 0 10 15,-5 3 1-15,9 5 1 0,-5 4 47 0,10 8 8 16,-5 0 3-16,5 4 0 0,4 4-1 0,-4 4 0 16,4 5 0-16,5-1 0 0,-5 8-30 0,0 0-7 15,0 1-1-15,0 7 0 0,-4-4-9 0,0 5-3 16,-5-1 0-16,0 4 0 0,-4 1-32 0,4-1-6 16,-9-3-2-16,-5-1 0 0,1 0-4 0,-1-3-8 0,-9-5 11 15,1 4-11-15,-6 1 0 0,-3-1-9 0,-6-8-1 16,-8 5 0-1,-14-1-138-15,0-4-27 0,-5 0-5 0,1-3-961 0</inkml:trace>
        </inkml:traceGroup>
        <inkml:traceGroup>
          <inkml:annotationXML>
            <emma:emma xmlns:emma="http://www.w3.org/2003/04/emma" version="1.0">
              <emma:interpretation id="{3BA41D64-F70E-4243-B45C-D465F0404FDD}" emma:medium="tactile" emma:mode="ink">
                <msink:context xmlns:msink="http://schemas.microsoft.com/ink/2010/main" type="inkWord" rotatedBoundingBox="24625,16887 25911,16820 25950,17582 24665,17649"/>
              </emma:interpretation>
            </emma:emma>
          </inkml:annotationXML>
          <inkml:trace contextRef="#ctx0" brushRef="#br0" timeOffset="90405.1211">22227 15978 2948 0,'41'-4'65'0,"-22"4"14"0,-1 0 2 0,9 4 1 0,0 12-66 0,5 8-16 16,-4 8 0-16,3 13 0 0,-8-1-9 0,5-3-6 15,-10 3-1-15,-5-7 0 0,-13-5 16 0,0-7-9 16,-9-1 9-16,-9 0-8 0,-5 0 22 0,-4 5 5 16,-5-1 1-16,-4-4 0 0,-5 1-11 0,4-1-1 15,-4 0-8-15,5-8 12 0,0 1-12 0,-1-5-8 16,10-8 8-16,-1 0-13 0,1-4-6 0,4-4-1 15,5-8 0-15,0-1 0 0,4-3 20 0,5-4-10 16,9-4 10-16,-4-5-8 0,-1-3 8 0,5-4-12 16,0-9 12-16,9 5-12 0,5-5 1 0,4 1 0 15,5 3 0-15,4 1 0 0,0-1-3 0,5 5-1 16,0-1 0-16,5 5 0 0,-6 8 6 0,1 3 1 16,-4 5 0-16,-1 8 0 15,-4 4-20-15,0 4-3 0,-1 8-1 0,-3 4 0 0,-1 5 32 0,0 3 0 16,0 0 0-16,5 4 0 0,-5 5 19 0,0-5 9 15,1 4 3-15,3 1 0 0,1-9-31 0,4 0 8 0,-8 0-8 16,3-8 0 0,1 1-23-16,4-5-7 0,1-4-2 0,4 0 0 15,-5-4-25-15,5-4-6 0,4-4-1 0,1 0 0 0,-5-5 42 0,4 1 8 0,0-4 2 0,1 0 0 16,-5-4 12-16,0-1-11 0,-5-3 11 0,0 4-10 16,0-8 18-16,-4 3 3 0,-9-7 1 0,0 0 0 15,-5-1-12-15,-5 1 8 0,-8-1-8 0,-5 9 8 16,-5 0 27-16,0 8 5 0,-9-1 0 0,1 9 1 15,-1 4 12-15,-4 8 3 0,-5 0 0 0,0 9 0 16,-5 3-29-16,1 4-6 0,-5 4-1 0,0 5 0 16,-4 3-20-16,-10 4-16 0,5 5 2 0,-5-1-1214 15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4:12.9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7A6C8D7-3BE9-4698-91E6-FC7DB93F51C3}" emma:medium="tactile" emma:mode="ink">
          <msink:context xmlns:msink="http://schemas.microsoft.com/ink/2010/main" type="writingRegion" rotatedBoundingBox="2199,1455 28800,329 29589,18967 2988,20092"/>
        </emma:interpretation>
      </emma:emma>
    </inkml:annotationXML>
    <inkml:traceGroup>
      <inkml:annotationXML>
        <emma:emma xmlns:emma="http://www.w3.org/2003/04/emma" version="1.0">
          <emma:interpretation id="{DBEA0D58-C089-40DB-B86C-B53287005A5C}" emma:medium="tactile" emma:mode="ink">
            <msink:context xmlns:msink="http://schemas.microsoft.com/ink/2010/main" type="paragraph" rotatedBoundingBox="3383,1265 25864,848 25980,7129 3500,7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66B371-663A-4EF6-96C6-EB46F54E1FCE}" emma:medium="tactile" emma:mode="ink">
              <msink:context xmlns:msink="http://schemas.microsoft.com/ink/2010/main" type="line" rotatedBoundingBox="3383,1265 25351,858 25392,3097 3425,3504"/>
            </emma:interpretation>
          </emma:emma>
        </inkml:annotationXML>
        <inkml:traceGroup>
          <inkml:annotationXML>
            <emma:emma xmlns:emma="http://www.w3.org/2003/04/emma" version="1.0">
              <emma:interpretation id="{4E0420FE-B4D1-40CA-A447-CB721CC05705}" emma:medium="tactile" emma:mode="ink">
                <msink:context xmlns:msink="http://schemas.microsoft.com/ink/2010/main" type="inkWord" rotatedBoundingBox="3385,1378 5068,1346 5103,3227 3420,32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0 132 1094 0,'0'0'97'0,"0"0"-77"16,0 0-20-16,0 0 0 0,0 0 144 0,9-4 26 15,5 0 5-15,0 0 1 0,-1 4-105 0,1 0-21 16,0-4-4-16,4 0-1 0,0 4 17 0,5-8 3 0,9-1 1 0,-1 5 0 15,1-4 4-15,0 0 1 0,9 0 0 0,0 4 0 16,0-4-43-16,-4 4-8 0,4 0-1 0,-1 0-1 31,1-4-35-31,0 0-7 0,0 0-2 0,5-1-684 0,4-3-137 0</inkml:trace>
          <inkml:trace contextRef="#ctx0" brushRef="#br0" timeOffset="-725.5764">232-1342 1324 0,'9'-4'118'0,"-4"-5"-94"0,0 5-24 16,-5 4 0-16,0 0 108 0,0 0 18 16,0 0 3-16,0 17 1 0,4 7-33 0,-4 16-6 0,-4 1-2 0,-1 16 0 15,0-1 11-15,-8 13 1 0,4 12 1 16,-10 4 0-16,6-4-30 0,-5 4-5 15,-1 0-2-15,1-4 0 0,0-4-32 0,0-8-6 0,4-4-2 16,5-4 0-16,0-13-5 0,4 1 0 0,-4-5-1 16,5-7 0-16,4-9-19 0,-5-3 0 0,1-5 0 0,4-4 0 31,-5 0-20-31,5-8-10 0,-5 0-2 0,5-8-1 0,0 0-127 0,0 0-26 16,0 0-5-16,0 0-510 0,0-8-103 0</inkml:trace>
          <inkml:trace contextRef="#ctx0" brushRef="#br0" timeOffset="-458.6807">58-1087 1933 0,'0'0'42'0,"0"-12"9"0,0 4 1 0,-5 8 4 0,1-13-45 0,4 13-11 15,4-8 0-15,1 0 0 0,-1-4 37 0,5 0 6 16,10 0 1-16,3 0 0 0,10-1 8 0,5-7 1 15,8 0 1-15,10 0 0 0,9-1-24 0,-1-7-5 16,6 4-1-16,8 8 0 0,0-5 7 0,5 1 1 16,-4 0 0-16,-5 4 0 0,-5 3-32 0,-4 1 0 15,-5 4 0-15,-5 4 0 0,-8 4 0 0,-5 0 0 16,-5 0 0-16,-8 0 0 16,-10 8-50-16,0-8-10 0,0 8-1 0,-9 0-1 15,-4 5-146-15,-5 3-28 0,-9 12-7 0,0-4-1 0</inkml:trace>
          <inkml:trace contextRef="#ctx0" brushRef="#br0" timeOffset="-218.4005">208-476 806 0,'5'0'72'0,"-5"0"-58"0,4 0-14 0,1 0 0 15,4 0 149-15,0-4 27 0,5 4 6 0,-1-4 1 16,1 4-108-16,9 0-22 0,4-4-4 0,5-4-1 15,4 0 7-15,1-4 1 0,8 4 0 0,1-4 0 16,4-1 6-16,0 1 2 0,0 0 0 0,5 0 0 16,-1 4-23-16,-8 0-4 0,-5 4-1 0,0 0 0 0,-5-4-16 0,1 8-4 15,-1 0-1-15,-4-8 0 16,-5 8-38-16,-4 0-7 0,0-5-2 0,-5 10 0 16,-4 3-153-16,-1-8-31 0,-13 0-7 0,0 0-1 0</inkml:trace>
          <inkml:trace contextRef="#ctx0" brushRef="#br0" timeOffset="368.6557">1223-18 1472 0,'14'-8'65'0,"-14"8"14"0,5-4-63 15,4-4-16-15,0 8 0 0,4 0 0 0,-4 0 81 0,1 0 14 16,3 8 2-16,1 4 1 0,0 0-6 0,-5 0 0 16,0 9-1-16,0-1 0 0,0 0 8 0,0 13 1 15,-4-5 1-15,-5 4 0 0,4 1-43 0,1-5-9 16,-1 0-1-16,-4-3-1 0,-4 3-26 0,4-4-5 15,0-3 0-15,-5-5-1 0,1-4-3 0,-1 4-1 16,1-8 0-16,4-8 0 0,0 0-11 0,0 0 10 16,0 0-10-16,0 0 10 0,0 0-10 0,0-8 0 15,0-12 0-15,4-4 0 0,1-5 0 0,4-3 0 16,0-5 0-16,5-3 0 0,-1 7-17 0,1-3 4 16,4 8 1-16,0-1 0 0,0 13 12 0,1 4 0 15,-1 4 0-15,-4 4 0 0,4 8 0 0,-9 4 0 0,0 4 0 16,5 12 0-16,-1-11 21 0,1 11-2 15,-10 4-1-15,6-3 0 0,-1 3-8 0,0 4-2 0,-9-11 0 16,4 3 0-16,5 0-8 0,-4 0 0 0,-5-3 0 16,5-1-11-1,-1-4-121-15,1-4-24 0,-5-12-4 0,0 8-937 0</inkml:trace>
        </inkml:traceGroup>
        <inkml:traceGroup>
          <inkml:annotationXML>
            <emma:emma xmlns:emma="http://www.w3.org/2003/04/emma" version="1.0">
              <emma:interpretation id="{A9DF7C26-511D-487B-B5CA-94158E2C1412}" emma:medium="tactile" emma:mode="ink">
                <msink:context xmlns:msink="http://schemas.microsoft.com/ink/2010/main" type="inkWord" rotatedBoundingBox="6273,1279 8509,1238 8549,3377 6313,34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80.9501">3313-1379 403 0,'0'-16'36'0,"-5"-8"-36"16,1-5 0-16,4 1 0 0,-5 8 281 0,1-1 50 15,-1 9 9-15,1 4 3 0,-1 0-188 0,-4 8-38 16,-5 8-7-16,1 12-2 0,-1 1-25 0,-4 11-6 16,-5 9-1-16,0 3 0 0,1 9 4 0,-6 8 0 0,1 7 0 15,4 5 0-15,-4 8-17 0,4 4-3 16,-4-4-1-16,9 8 0 0,-5-3-16 0,9-1-3 15,0-12-1-15,1 8 0 0,-1-5-19 0,5-3-3 0,9-8-1 0,0 0 0 16,0-4-8-16,5-9-8 0,4 1 12 0,4-4-12 16,6-1 0-16,-1-3-14 0,5-9 1 0,4-3 0 31,-4-9-167-31,4 0-32 0,5-12-8 0</inkml:trace>
          <inkml:trace contextRef="#ctx0" brushRef="#br0" timeOffset="2336.1568">3645-184 2156 0,'10'-4'48'0,"8"-8"9"0,4 4 3 0,10 0 0 0,9-1-48 0,9 1-12 0,0 0 0 0,5 4 0 15,-5 0 0-15,5-4-17 0,-5-4 4 0,0 4-619 16,-9 0-124-16</inkml:trace>
          <inkml:trace contextRef="#ctx0" brushRef="#br0" timeOffset="2199.874">3887-553 1911 0,'0'-24'84'0,"0"16"19"0,9-8-83 0,0 0-20 0,0-5 0 0,9 5 0 16,0-4 39-16,5 4 3 0,0-5 1 0,0-3 0 16,4 0-32-16,5-5-11 0,-5 1 0 0,1 0 9 15,-6-1-9-15,-3 5 0 0,-1-8 0 0,0 3 8 16,-4 1-8-16,-5 0 0 0,-5-5 9 0,-4 1-9 16,0 4 8-16,-4-5-8 0,-10 5 8 0,5 3-8 15,0 1 0-15,-5-4 0 0,-4 4 0 0,4 7 8 16,-4 1-8-16,0 0 0 0,0 4 0 0,-1 4 0 0,1 4 0 15,5 4 0-15,-6 0 0 0,10 12 8 0,0 4 4 0,0 8 2 16,5 9 0-16,-1 15 0 0,5 9-1 0,0 8 0 16,5 12 0-16,-1 4 0 0,1-4 23 0,-1 12 5 15,-4 4 1-15,5-4 0 0,-1-8 7 0,-4-4 2 16,0 0 0-16,0 4 0 0,-4-4-13 0,4-20-2 16,-5 3-1-16,1-7 0 0,-1-4-16 0,-4-1-3 15,4 1-1-15,1-9 0 0,-10-3-15 0,5-1 0 16,-5-11 0-16,5 3-813 15,-4 4-156-15</inkml:trace>
          <inkml:trace contextRef="#ctx0" brushRef="#br0" timeOffset="2571.7414">4697-1257 1209 0,'14'-8'108'0,"-5"-1"-87"15,5-3-21-15,-1 8 0 0,5 0 224 0,5 8 41 16,4 8 8-16,-4 1 2 0,9 3-174 0,0 16-34 16,0 5-7-16,4 7-2 0,-4 9 24 0,-5 8 5 15,-4 7 1-15,-5 13 0 0,-4 4-12 0,0 1-3 16,-5 3 0-16,-5 8 0 0,1-4-30 0,-5-4-7 16,-5 0 0-16,1 0-1 0,-1-8-21 0,1-4-4 15,-5 0-1-15,-10-4 0 0,1-4-9 0,-5-4 0 16,-4 0-12-16,-5-1 12 15,0-7-205-15,1-8-34 0,-6-5-6 0</inkml:trace>
        </inkml:traceGroup>
        <inkml:traceGroup>
          <inkml:annotationXML>
            <emma:emma xmlns:emma="http://www.w3.org/2003/04/emma" version="1.0">
              <emma:interpretation id="{B5DE56AD-3A0A-46CD-854C-761B71004BE0}" emma:medium="tactile" emma:mode="ink">
                <msink:context xmlns:msink="http://schemas.microsoft.com/ink/2010/main" type="inkWord" rotatedBoundingBox="9610,2011 10465,1995 10475,2556 9621,25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797.579">6200-569 2617 0,'22'-16'57'0,"-13"8"12"0,5-8 3 0,0 0 2 0,8 3-59 0,10 1-15 0,5 4 0 0,8-8 0 16,-4 4 9-16,9-4-1 0,5 3 0 0,0-3 0 15,-1 4-8-15,-4-4 0 0,5 0 0 0,-9 3 0 16,-1 1 0-16,-9 4 0 0,1 0-12 0,-1 4 12 16,-8 4-39-16,-1 4 0 0,-9 4 0 0,-4 0 0 15,-5 4-153-15,-9-3-32 0</inkml:trace>
          <inkml:trace contextRef="#ctx0" brushRef="#br0" timeOffset="2953.1444">6427-249 979 0,'0'0'87'0,"14"-4"-70"16,-5 4-17-16,9-4 0 0,0 4 232 0,5 0 42 16,0 4 9-16,4-8 1 0,5 0-171 0,0-4-34 15,4 0-7-15,1 4-2 0,-1-4-38 0,5 0-7 16,-4-5-1-16,-1 5-1 0,0-8-23 0,5 4 0 15,0 0 0-15,0-4-1040 0</inkml:trace>
        </inkml:traceGroup>
        <inkml:traceGroup>
          <inkml:annotationXML>
            <emma:emma xmlns:emma="http://www.w3.org/2003/04/emma" version="1.0">
              <emma:interpretation id="{BA374CBA-2A25-450C-A918-9DD80C0F31CF}" emma:medium="tactile" emma:mode="ink">
                <msink:context xmlns:msink="http://schemas.microsoft.com/ink/2010/main" type="inkWord" rotatedBoundingBox="11333,1195 16566,1098 16600,2975 11367,307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08.7512">7957 176 403 0,'4'9'17'0,"1"-5"5"0,-5 4-22 0,0-8 0 16,5 4 0-16,-1 0 0 0,5 4 282 0,0-4 52 16,-4 8 10-16,9 0 3 0,-5-12-172 0,4 8-35 15,1-4-6-15,9-4-2 0,-10 0-25 0,10-4-6 16,4-4-1-16,1 8 0 0,-1-12-63 0,5 8-13 0,4-4-2 0,1 0-1 16,-5 0-21-16,9 0 9 0,-5 0-9 0,10-1 0 31,-5 1-183-31,-10 0-43 0,33-16-9 0,-5 4-1 0</inkml:trace>
          <inkml:trace contextRef="#ctx0" brushRef="#br0" timeOffset="3541.8773">7925-1253 1148 0,'0'-25'51'0,"0"17"10"0,5-4-49 0,-1 4-12 0,-4 0 0 0,5 0 0 16,-5 0 104-16,9 0 17 0,-9 8 4 0,0 0 1 15,0 0-6-15,0-8-2 0,0-1 0 0,0 9 0 0,4-4-45 0,5-4-9 16,5 0-1-16,4 4-1 15,1-4-30-15,3 0-7 0,10-4-1 0,9 0 0 16,5 4 15-16,4-9 2 0,9 1 1 0,9 0 0 16,5 0-42-16,14 4 0 0,-5-1 0 0,4 5 0 15,-9 4 10-15,-8 4 0 0,-1 0 0 0,-4 0 0 16,-5 0-23-16,-13 12-5 0,-1-12-1 0,-13 13 0 16,-5-5-89-16,-9 12-19 15,-4-12-3-15,-9 8-517 0,-10 9-103 0</inkml:trace>
          <inkml:trace contextRef="#ctx0" brushRef="#br0" timeOffset="3265.4658">8307-1484 2070 0,'5'-24'92'0,"4"15"18"0,-9-3-88 0,9 4-22 0,0 0 0 0,0 8 0 16,1 8 49-16,-1 0 6 0,0 8 1 0,0 9 0 16,0 3 8-16,-4 13 3 0,-1 3 0 0,1 9 0 0,-1 12 43 15,-4-1 9-15,0 13 1 0,0 8 1 0,-4 9-73 0,-1-9-14 16,5 0-3-16,-4 12-1 15,-6 0 3-15,6 0 1 0,-1-8 0 0,5-3 0 0,-9-14-22 0,5-7-12 16,4-4 12-16,-9-8-12 0,9-13 0 0,-5-7 0 16,-4-5 0-16,4-12 0 15,5-4-36-15,0-12-15 0,0 0-2 0,0 0-1 16,0-12-126-16,5-4-24 0,-1-12-6 0,1-5-915 16</inkml:trace>
          <inkml:trace contextRef="#ctx0" brushRef="#br0" timeOffset="4166.6246">10297-1569 1911 0,'0'-20'42'0,"0"7"9"0,0-3 1 0,0 0 2 0,-4 4-43 0,8 0-11 15,-4 4 0-15,0 8 0 0,0 0 85 0,0 0 15 16,0 0 4-16,-9 12 0 0,0 8-39 0,-9 12-7 15,-1 13-2-15,-8 4 0 0,0 11 7 0,-5 21 1 16,0 0 0-16,-9 17 0 0,0 3 0 0,-4 8 0 16,4-8 0-16,0 13 0 0,4-9-32 0,5 0-7 15,10-7-1-15,3-9 0 0,6-8-11 0,4-12-2 16,4-5-1-16,10-7 0 0,-5 0-10 0,9-21-16 16,0-3 4-16,9-1 1 15,-4-4-143-15,8-7-29 0,-3-9-5 0</inkml:trace>
          <inkml:trace contextRef="#ctx0" brushRef="#br0" timeOffset="4695.7066">10324-407 2397 0,'19'-24'52'0,"-10"12"12"0,4-4 1 0,10 7 3 0,0-3-54 0,9 4-14 0,4-4 0 0,10 4 0 16,-1-4 28-16,-4 4 2 0,5-13 1 0,-1 5 0 15,-4 4-31-15,5-4 0 0,-10 4-8 0,1 0-732 16,-10-9-147-16</inkml:trace>
          <inkml:trace contextRef="#ctx0" brushRef="#br0" timeOffset="4527.0281">10702-881 921 0,'0'0'82'0,"0"-8"-66"0,5-8-16 0,-1 4 0 15,1-4 215-15,4-1 39 0,5 9 8 0,-1-12 2 16,6 0-171-16,-6 4-33 0,10-5-8 0,0-3 0 0,-5 0-26 0,0-9-5 15,-4 9-1-15,4-8 0 0,-4-1 13 0,-5 1 3 16,0 0 0-16,0-5 0 0,-9 5-24 0,5 3-4 16,-5-7 0-16,-5 12-8 0,0-13 20 0,1 13-2 15,-1-5-1-15,1 9 0 0,-1 0 19 0,-4 0 3 16,0 3 1-16,5 5 0 0,-10 0-23 0,5 4-4 16,0 0-1-16,-5 8 0 0,5 0-3 0,0 8-1 15,-5-4 0-15,5 16 0 0,0 5-8 0,-5 15 0 16,5 1 0-16,0 15 0 0,0 9 40 0,4 12 2 15,5 8 1-15,-4 8 0 0,4 5 16 0,4-1 3 16,-4 4 1-16,0 0 0 0,0-3-33 0,0-13-6 16,0 0-2-16,-4-8 0 0,-1-5-10 0,1-7-3 15,-5-4 0-15,4-4 0 0,-9-9 1 0,-4-3 0 16,0-1 0-16,-5-7 0 16,0-5-138-16,1-3-28 0,-6-17-6 0</inkml:trace>
          <inkml:trace contextRef="#ctx0" brushRef="#br0" timeOffset="4872.7315">11554-1565 2286 0,'45'16'50'0,"-27"-4"10"0,5 8 3 0,9 5 1 0,0 11-51 0,0 13-13 15,4 12 0-15,1 7 0 0,-1 13 113 0,-4-4 20 16,0 17 4-16,-9 3 1 0,-5-8-45 0,0 8-9 15,-4-4-1-15,-14 4-1 0,0-12-34 0,-14-4-6 16,0-4-2-16,-8 4 0 0,-6-16-24 0,-4 0-4 16,-9-4-2-16,0-4 0 15,-4-13-78-15,-10-3-15 0,1-1-3 0,-1-8-1275 0</inkml:trace>
          <inkml:trace contextRef="#ctx0" brushRef="#br0" timeOffset="5054.5072">12464-540 2718 0,'14'-13'60'0,"13"-3"12"0,5-4 2 0,14 0 2 0,-1-1-60 0,5 5-16 0,5 4 0 0,-1-4 0 16,1 4 9-16,0 4-1 0,-5 0 0 0,0 4 0 15,-5-1-8-15,-8 5-11 0,-1 5 3 0,-4-1-801 16,-9-4-160-16</inkml:trace>
        </inkml:traceGroup>
        <inkml:traceGroup>
          <inkml:annotationXML>
            <emma:emma xmlns:emma="http://www.w3.org/2003/04/emma" version="1.0">
              <emma:interpretation id="{89C79E26-AF0C-4682-891C-3B152B57AF3B}" emma:medium="tactile" emma:mode="ink">
                <msink:context xmlns:msink="http://schemas.microsoft.com/ink/2010/main" type="inkWord" rotatedBoundingBox="17387,1005 22051,919 22093,3158 17429,324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202.1061">14185 185 1558 0,'5'8'34'0,"-5"-8"7"0,0 8 2 0,-5 0 1 0,-8 0-35 0,8 0-9 0,-4 0 0 0,4 0 0 16,-4-8 76-16,9 0 12 0,0 0 4 0,0 0 0 15,0 0-17-15,0 0-3 0,0 0-1 0,9-12 0 16,5 0-21-16,-5 0-4 0,0 4-1 0,5 0 0 16,4-5-30-16,5 1-7 0,0 4 0 0,-1 0-8 15,1 4 15-15,0 0-4 0,0 0-1 0,4 0 0 16,-4 0-10-16,4 4-9 0,0-8 9 0,1 8-704 15,-1 0-132-15</inkml:trace>
          <inkml:trace contextRef="#ctx0" brushRef="#br0" timeOffset="5592.3061">14604-1739 1450 0,'0'-25'64'0,"5"17"14"0,-1-8-62 0,1 8-16 16,-5 8 0-16,0 0 0 15,4 8 111-15,1 8 19 0,-1 9 4 0,1 15 1 0,-5 5-34 0,-5 11-6 16,1 17-2-16,-5 8 0 0,-5 37 25 0,-4 3 5 16,-5 5 1-16,0-5 0 0,5-7-48 0,-5-5-10 15,5-4-2-15,0-7 0 0,4-13-45 0,5-8-10 16,0-13-1-16,0-3-8 0,0-16 0 0,4-5 0 15,1-7 0-15,4-9 0 16,-5-8-180-16,5-16-40 0,0 0-8 0,0 0-2 0</inkml:trace>
          <inkml:trace contextRef="#ctx0" brushRef="#br0" timeOffset="5888.7107">13985-1403 1353 0,'0'0'60'0,"0"0"12"0,0-4-57 0,-5-8-15 0,5 4 0 0,5-1 0 16,-1-3 72-16,1 8 12 0,-5-4 3 0,9 0 0 15,0 0-7-15,5 0 0 0,0 0-1 0,8 4 0 16,6-13 4-16,3 13 1 0,1-12 0 0,9 12 0 15,9-12-43-15,0 4-8 0,10 4-1 0,3 4-1 16,-3-8 7-16,12 3 2 0,1 1 0 0,14 4 0 16,-10 4-31-16,-4 0-9 0,0-4 0 0,0 4 0 15,-10 4-83-15,-3 0-23 0,-6 0-5 16,-4 4-567-16,-9 1-114 0</inkml:trace>
          <inkml:trace contextRef="#ctx0" brushRef="#br0" timeOffset="7888.4017">14508 71 576 0,'0'0'25'0,"0"0"6"0,0 0-31 0,0 0 0 0,0 0 0 0,0 0 0 16,0 0 149-16,10 4 24 0,-1-4 5 0,-9 0 1 16,0 0-67-16,9 0-12 0,4 0-4 0,-3 0 0 15,-10 0-28-15,9 0-7 0,4-4-1 0,-4 4 0 16,5-4-25-16,-14 4-6 0,0 0-1 0,9 4 0 16,5-4-15-16,-14 0-3 0,0 0-1 0,0 0 0 15,0 0 16-15,0 0 3 0,0 0 1 0,0 0 0 16,-14 0 11-16,1 0 3 0,-1 0 0 0,-4 4 0 0,-5 0-13 0,-4 8-2 15,-1-12-1-15,-8 4 0 0,-1 5-3 0,1 3-1 16,-5-4 0-16,9 0 0 0,0 0 9 16,5 0 1-16,0 0 1 0,-1 0 0 0,6 0-34 0,-1 5 0 15,5-5 0-15,-5 0 0 16,5-4-181-16,4 0-43 0</inkml:trace>
          <inkml:trace contextRef="#ctx0" brushRef="#br0" timeOffset="8364.6459">14836 91 1389 0,'0'0'61'0,"5"-12"14"0,4 0-60 0,-9 8-15 0,4-4 0 0,-4 8 0 15,0 0 121-15,0 0 22 0,0 0 4 0,0 0 1 16,0 0-39-16,0 0-7 0,10-8-2 0,-10 8 0 16,0 0-36-16,9 16-8 0,-5-4-2 0,5 8 0 0,-4 5-28 15,-1 3-6-15,6 0 0 0,-1 5-1 0,-5-1-3 16,1-7 0-16,4 3 0 0,-5-4 0 0,1 1-16 0,-5-1 0 15,5-8 0-15,-5 0 0 0,4-4 24 0,-4-12 5 16,0 0 1-16,0 0 0 0,0 0-30 0,0 0 0 16,-4-8 0-16,8-4 0 0,-4 0 8 0,0-4-8 15,0-4 0-15,5-1 9 0,-1-7-9 0,5 0 0 16,0-5 0-16,0 1 0 0,5-1 0 0,0 1 0 16,4 8 0-16,-4-5 0 0,4 9 0 0,0 4 0 15,-4 8 0-15,4 8 0 0,-4-4 0 0,-1 8 0 16,1 4 0-16,0 0 0 0,-1 4 0 0,-4 4 0 15,5 1 0-15,-5-1 0 0,0 0 0 0,5 4 0 16,-5-4 0-16,0 5 0 16,-4-9-76-16,4 0-18 0,0-4-3 0,-5 4-650 15,-4 0-129-15</inkml:trace>
          <inkml:trace contextRef="#ctx0" brushRef="#br0" timeOffset="6718.8939">16375-1646 864 0,'23'-41'76'0,"-14"21"-60"0,0 0-16 0,0-4 0 16,0-1 31-16,0-3 3 0,-4 8 1 0,-5 7 0 15,-5-3 65-15,5 12 12 0,0 4 4 0,0 0 0 16,-9 8-2-16,-4 17 0 0,-10 11 0 0,-4 25 0 16,8 4 5-16,-13 20 1 0,-18 4 0 0,-4 24 0 15,4 5-8-15,0-1-2 0,0 9 0 0,-1 7 0 16,1-15-21-16,14-5-4 0,4-3-1 0,0-5 0 0,5-20-60 16,4-4-13-16,19-12-3 0,-1-4 0 0,0-17-8 0,10 1 0 15,4-17 0-15,5 1 0 16,9-9-89-16,-5-8-20 0,0 0-4 0,14-4-1096 15</inkml:trace>
          <inkml:trace contextRef="#ctx0" brushRef="#br0" timeOffset="9947.4157">16789-536 2120 0,'14'-17'47'0,"0"1"9"0,13 0 3 0,5 0 0 0,-9 0-47 0,18-1-12 0,9 5 0 0,9 4 0 15,-9-4-9-15,5 4-4 0,-10-4-1 0,5 4 0 31,-13-4-134-31,-1-1-28 0,23-15-4 0,-18 8-2 0</inkml:trace>
          <inkml:trace contextRef="#ctx0" brushRef="#br0" timeOffset="9780.9031">17049-881 230 0,'0'0'10'0,"-5"4"2"0,-8 0-12 0,4-4 0 0,9 0 0 16,0 0 0-16,-5 0 350 0,5 0 67 0,0 0 14 0,0 0 2 15,9-4-296-15,5 0-59 0,-5-8-12 0,5 8-2 16,8-8-24-16,1-4-5 0,-9-4-1 0,9 7 0 16,-5-7-2-16,9 0 0 0,-4 0 0 0,4-1 0 15,-9 1-32-15,5 0 0 0,-9-4 0 16,4-1 0-16,-4-3 0 0,-1 4 0 15,1-1 0-15,-5 1 0 0,0 4 11 0,-4-5-11 0,-5-3 10 0,4 8-10 16,1 0 8-16,-5-1-8 0,-5 1 0 0,5 4 9 16,-4 8 3-16,-1-8 0 0,1-1 0 0,-1 9 0 15,5 8-12-15,0 0 8 0,-4-4-8 0,-1 4 8 16,5 0-8-16,-14 12 0 0,5 1 0 0,0-9 0 16,-5 12 0-16,5-8 0 0,-4 8 0 0,8 0 0 15,-9 5 0-15,1-5 0 0,4 12 0 0,0 5 0 16,-1-1 8-16,1 12 0 0,-9 5 0 0,5 8 0 15,8-1 29-15,-4 5 6 0,-5 0 1 0,1 4 0 16,-1-4 6-16,5-1 2 0,0-3 0 0,-5 4 0 0,0 4-16 16,1-5-4-16,8-3 0 0,1 0 0 0,-6-5 0 15,6-3 0-15,-1 0 0 0,1-1 0 0,4-7-32 0,-9-5 0 16,-5-3 0-16,5-1 0 16,14-12-132-16,-10-4-32 0,-13 1-8 0</inkml:trace>
          <inkml:trace contextRef="#ctx0" brushRef="#br0" timeOffset="10234.3474">18292-1857 2347 0,'14'0'52'0,"-1"0"10"0,5 0 2 0,1 4 2 0,-1 12-53 0,5-3-13 16,8 15 0-16,-3 12 0 0,-1 9 54 0,0 4 8 15,1 3 2-15,-1 13 0 0,-4 0 16 0,0 4 3 16,-10-4 1-16,1 20 0 0,-5-8-16 0,-4 4-4 16,-5 0 0-16,-5 4 0 0,0-8-51 0,-8-4-13 15,-1 0 0-15,-4 0 0 0,-9-8 35 0,-1-12 4 16,-4-1 1-16,1 1 0 0,-6-12-30 0,1-1-10 15,-5-3 0-15,0-1 9 16,0-20-61-16,4 5-12 0,1-5-2 0,-1-4-1 16,6-4-65-16,-1-8-14 0,0 9-2 0,0-22-1048 0</inkml:trace>
        </inkml:traceGroup>
        <inkml:traceGroup>
          <inkml:annotationXML>
            <emma:emma xmlns:emma="http://www.w3.org/2003/04/emma" version="1.0">
              <emma:interpretation id="{0B5223FA-E13A-4DA2-9D4B-8127CA64EF6E}" emma:medium="tactile" emma:mode="ink">
                <msink:context xmlns:msink="http://schemas.microsoft.com/ink/2010/main" type="inkWord" rotatedBoundingBox="23757,1528 25362,1498 25371,1948 23766,19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936.6355">20372-1159 864 0,'-13'-8'76'0,"13"8"-60"0,0 0-16 0,-9-4 0 15,4 0 128-15,5 4 24 0,0 0 4 0,0 0 0 16,0 0-24-16,9-8-4 0,5 0-2 0,9 4 0 16,9-8-40-16,13 4-8 0,10-9-2 0,8 5 0 15,15 4-22-15,8-4-5 0,15 4-1 0,12-4 0 16,-12 8-28-16,3-4-7 0,-8 4-1 16,-1 0 0-16,-3 0 7 0,-11 4 1 0,1-4 0 0,-4 4 0 31,-14 4-73-31,-10-4-15 0,1-4-2 0,-10 4-611 0,-8 0-123 0</inkml:trace>
          <inkml:trace contextRef="#ctx0" brushRef="#br0" timeOffset="12198.6256">20696-896 1609 0,'-23'0'35'0,"14"4"7"0,0-4 2 0,4 4 2 0,5-4-37 0,0 0-9 15,0 0 0-15,9 13 0 0,5-1 50 0,4-4 8 16,5-4 2-16,4 0 0 0,14-4-4 0,5-4 0 16,8 0 0-16,15-4 0 0,-1-4-38 0,9-1-8 15,-4 5-2-15,9-4 0 16,5 4-92-16,-5 0-20 0</inkml:trace>
        </inkml:traceGroup>
      </inkml:traceGroup>
      <inkml:traceGroup>
        <inkml:annotationXML>
          <emma:emma xmlns:emma="http://www.w3.org/2003/04/emma" version="1.0">
            <emma:interpretation id="{44C501EA-B76D-4434-A72E-F4EAD71AF1BB}" emma:medium="tactile" emma:mode="ink">
              <msink:context xmlns:msink="http://schemas.microsoft.com/ink/2010/main" type="line" rotatedBoundingBox="4913,4318 25823,2602 26090,5858 5180,7574"/>
            </emma:interpretation>
          </emma:emma>
        </inkml:annotationXML>
        <inkml:traceGroup>
          <inkml:annotationXML>
            <emma:emma xmlns:emma="http://www.w3.org/2003/04/emma" version="1.0">
              <emma:interpretation id="{E565C7CF-89C3-429A-8C05-663BA77C21B5}" emma:medium="tactile" emma:mode="ink">
                <msink:context xmlns:msink="http://schemas.microsoft.com/ink/2010/main" type="inkWord" rotatedBoundingBox="4913,4318 7767,4084 8035,7340 5180,7574"/>
              </emma:interpretation>
            </emma:emma>
          </inkml:annotationXML>
          <inkml:trace contextRef="#ctx0" brushRef="#br0" timeOffset="13289.3104">2402 1844 1670 0,'-4'-20'148'0,"-1"0"-118"15,-4-1-30-15,-4 1 0 0,-1-4 84 0,-4 4 10 0,4 8 2 16,0-1 1-16,5 5-44 0,-9 8-9 0,-5 4-1 0,-4 4-1 16,0 1-22-16,-1 7-4 0,-8 4 0 0,0 12-1 15,-1 9-3-15,1 7-1 0,-5 1 0 0,0 20 0 16,9 16 17-16,0 4 3 16,5 8 1-16,4 16 0 0,14-4 4 0,0 1 0 0,13 3 1 15,5 13 0-15,14-9-9 0,0-8-3 0,13-4 0 0,5 1 0 16,0-9 17-16,0-4 3 0,5-12 1 0,-1 4 0 15,1-16-13-15,-10-5-2 0,-4-3-1 0,-5-8 0 16,1-9 2-16,-5-3 0 0,-19-9 0 0,1-4 0 16,-1-7-8-16,-4-1-2 0,-9-4 0 0,-5 0 0 15,-4-4-10-15,-5 4-3 0,-4 1 0 0,0-1 0 16,-10-4-19-16,-4 4-4 0,-4 0-1 0,-1 5 0 16,1 7-101-16,-1-4-20 0,-4 9-4 15,5-5 0-15,8-4-69 0,10-4-14 0,-23 13-2 16,41-13-1-16</inkml:trace>
          <inkml:trace contextRef="#ctx0" brushRef="#br0" timeOffset="13605.5016">3272 4240 2354 0,'-9'-24'104'0,"9"24"22"0,0 0-101 0,-9-8-25 0,0-1 0 0,0 1 0 16,0 0 21-16,-5 4-1 0,5-4 0 0,-9 0 0 16,-1 0 4-16,1 4 1 0,-5 0 0 0,1 4 0 15,3 0 24-15,1 4 5 0,-9 4 1 0,4 8 0 16,-4 0-29-16,-1 13-6 0,1-1 0 0,-5 8-1 15,10 5-8-15,-6-1-2 0,1 5 0 0,4-5 0 16,0 9-9-16,1-9 0 0,8-3 9 0,0-9-9 16,1 0 0-16,8-7 8 0,1-5-8 0,-1-4 0 15,5-12 0-15,0 0 0 0,0 0 0 0,9-4-8 16,5-4 8-16,-1-4-12 0,6-8 12 0,-1-5-12 16,5-3 12-16,-1-4-10 0,6-1 10 0,-1 1-10 15,0 3 10-15,-4 9 0 0,0 0 0 0,4 8 0 16,-9 4 11-16,1 4-3 0,-19 4 0 0,13 4 0 15,1 8 1-15,0 0 0 0,-1 12 0 0,1 1 0 0,0-5-9 16,4 0-11-16,-5 4 3 0,1 1-832 16,0-5-165-16</inkml:trace>
          <inkml:trace contextRef="#ctx0" brushRef="#br0" timeOffset="14136.8074">3591 1330 2318 0,'0'0'51'0,"0"0"10"0,0 0 3 0,0 0 1 0,4 16-52 0,1 5-13 0,4 11 0 0,0 8 0 15,5 13 47-15,-1 4 6 0,6 3 2 0,-1 5 0 16,-5 8 1-16,6-4 0 0,-6 0 0 0,10 8 0 16,-5-5-27-16,1 5-5 0,3-4 0 0,-3 4-1 0,-6-16-11 15,1-1-3-15,-1-7 0 0,-3-4 0 16,-1-9-9-16,-9-8 0 0,0-3 0 0,0-9 0 0,0-4 26 15,0 0 3-15,-9-8 1 0,4 1 0 0,-4-5-22 0,0-8-8 16,0-5 0-16,-5-3 0 0,5-8 0 0,0 0 0 16,-5-8 0-16,14-9 0 15,0-3-28-15,9-5-1 0,0 1-1 0,14-5 0 16,0-4-1-16,13 1 0 0,5 3 0 0,9 5 0 16,0 3-25-16,1 9-6 0,3 8-1 0,-4 7 0 0,-4 9 35 0,-1 12 6 15,-4 4 2-15,-9 5 0 0,-9 7 36 0,-9 8 7 16,-5 0 1-16,4 9 1 0,-4-1-1 0,-4 5 0 15,-10-1 0-15,-13 5 0 0,0-5 11 0,-14-3 1 16,0-1 1-16,-9 5 0 0,0-5-20 0,0-4-4 16,-4-3-1-16,-5-5 0 0,4 0-12 0,1-4-8 15,-5 1 8-15,0-9-13 16,-1 4-159-16,1-4-32 0,9-4-7 0</inkml:trace>
        </inkml:traceGroup>
        <inkml:traceGroup>
          <inkml:annotationXML>
            <emma:emma xmlns:emma="http://www.w3.org/2003/04/emma" version="1.0">
              <emma:interpretation id="{0811EA22-6AC9-42C3-B6DF-0ABFB10B74CA}" emma:medium="tactile" emma:mode="ink">
                <msink:context xmlns:msink="http://schemas.microsoft.com/ink/2010/main" type="inkWord" rotatedBoundingBox="8960,4631 10630,4494 10801,6569 9130,670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129.6672">6659 2840 2070 0,'0'0'45'0,"0"0"10"0,0 0 1 0,9-12 3 0,5 3-47 0,0 1-12 15,-1 4 0-15,6 0 0 0,3 0 25 0,1 0 3 16,5-4 1-16,-6 4 0 0,6-4-5 0,-1 4 0 16,0 0-1-16,5 0 0 0,-5 0-23 0,10 0 0 15,-1 0 0-15,5 4-668 16,-4-4-132-16</inkml:trace>
          <inkml:trace contextRef="#ctx0" brushRef="#br0" timeOffset="19962.6209">6910 2378 1450 0,'0'0'32'0,"0"0"6"0,0 0 2 0,0 0 1 0,0 0-33 0,0 0-8 0,0-12 0 0,4 0 0 16,-4 12 104-16,5-8 20 0,4-4 3 0,5 0 1 16,-1-5-53-16,6 5-11 0,-1-4-1 0,9 4-1 15,0-8-23-15,5 0-5 0,-4-1-1 0,-1 1 0 0,-9 4-33 16,0 0 0-16,1 0 0 0,-1-1 0 0,-5 1 12 15,-8-4-4-15,4 4 0 0,-4 0-8 0,-5-1 12 0,-5 1-12 16,5 0 12-16,0 0-12 0,5-4 11 0,-5 3-11 16,-10-7 10-16,1 8-10 0,-4-4 13 15,-1-1-3-15,-4-3-1 0,4 4 0 0,-4 0-9 0,0 3 0 16,-5 1 0-16,5 4 0 0,4-4 0 0,-4 8 0 16,4-4 0-16,-4 4 0 0,4 4 0 0,1 0 0 15,4 4 12-15,0-5-4 0,-1 1-8 0,1 8 0 16,5 9 0-16,-1-1 0 0,5 4 0 0,-4 4 0 15,-1 4 12-15,5 13-4 0,5 7 16 0,-5 5 4 16,0 8 0-16,4 7 0 0,1 9 28 0,-1 0 7 16,1 8 1-16,-1-4 0 0,1 0-27 0,0-4-5 15,-5-5 0-15,4 1-1 0,-4-8 17 0,9-4 4 16,-4-1 1-16,4-3 0 0,-5-5-33 0,-4 1-8 16,5-4 0-16,-1-5-1 0,1-4 16 0,-5 1 3 0,5-9 1 15,-5 0 0-15,0-3-23 0,0-1-8 0,0-8 0 16,-5 4 0-1,0-7-91-15,1 3-24 0,-5-4-5 0,0 0 0 16,0-4-64-16,0-8-12 0,-5 4-2 0,0-8-822 0</inkml:trace>
          <inkml:trace contextRef="#ctx0" brushRef="#br0" timeOffset="31750.6045">6254 1982 874 0,'0'0'39'0,"-4"-12"8"0,4 4-38 0,-5-5-9 16,5 5 0-16,0 0 0 0,0 8 72 0,0 0 13 15,0 0 3-15,0 0 0 0,0 0-30 0,0 0-6 16,0 0 0-16,0 0-1 0,0 0-16 0,0 0-3 15,-9 12-1-15,0-4 0 0,-5 5-1 0,1-5 0 16,-6 4 0-16,-3 4 0 0,-1-4-16 0,-5 4-3 16,1-8-1-16,0 5 0 0,-10-5 0 0,6-4 0 15,-6-4 0-15,5 4 0 0,0 4 4 0,10-4 1 16,-1-4 0-16,0 0 0 0,0 0 11 0,1-4 2 16,3-4 1-16,1 4 0 0,4 4-20 0,1 4-9 15,-1-4 8-15,5 4-8 0,9-4 12 0,-14 4-4 0,5 0 0 0,5 0 0 16,-5 4-8-16,9-8 0 0,-5 8 0 0,1 4 0 15,-1 0 0-15,0 5 0 0,5-1 0 0,-4 8 0 16,4 0 0-16,0 5 16 0,-5-9 0 0,5 12-1 16,0-3 10-16,0 3 3 0,0-4 0 0,5 9 0 15,-5 3-1-15,4-3 0 0,1-1 0 0,0 5 0 16,-1-1-7-16,1 0-2 0,-1 1 0 0,1 3 0 16,-1 9-2-16,5 0 0 0,-9 3 0 0,5-3 0 15,-5 4-2-15,0-1-1 0,5 1 0 0,-1 0 0 16,1-9 1-16,-1 1 0 0,-4-1 0 0,0-3 0 15,5 3 4-15,-5-3 1 0,0-1 0 0,0 1 0 16,0-1-7-16,4-3 0 0,-4-5-1 0,0 1 0 0,0-1-11 16,5-4 12-16,-1-3-12 0,-4-5 12 0,5-4-4 0,-1-3 0 15,-4-5 0-15,10-4 0 0,-10-8 0 0,0 0 0 16,0 0 0-16,0 0 0 0,4 8 4 0,-4-8 1 16,0 0 0-16,0 0 0 0,14-8 1 0,-1 4 0 15,-8-4 0-15,4 0 0 0,0 8-14 0,-9 0 0 16,9-5-9-16,-9 5 9 0,0 0 19 0,0 0 9 15,14-8 3-15,0 4 0 0,4 0-31 0,0 4 0 16,5-4 0-16,4 0 0 0,5 4 8 0,4-4-8 16,5 0 0-16,5 0 9 0,9-4-9 0,-1 4 0 15,10-4 0-15,9 4-804 16,0 0-162-16</inkml:trace>
        </inkml:traceGroup>
        <inkml:traceGroup>
          <inkml:annotationXML>
            <emma:emma xmlns:emma="http://www.w3.org/2003/04/emma" version="1.0">
              <emma:interpretation id="{776C385E-7CDE-46F7-9AC1-194882517853}" emma:medium="tactile" emma:mode="ink">
                <msink:context xmlns:msink="http://schemas.microsoft.com/ink/2010/main" type="inkWord" rotatedBoundingBox="11921,4608 15851,4286 15976,5805 12045,612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516.3011">8899 1889 1695 0,'-22'-25'75'16,"12"17"16"-16,-3-8-73 0,-1 0-18 0,1 4 0 0,3-4 0 16,1 3 35-16,-4 5 3 0,-1 4 1 0,5 4 0 15,-5 0 17-15,1 8 4 0,3 9 1 0,-3 3 0 0,4 12 6 0,-5 13 1 16,0 7 0-16,1 17 0 0,-5 8 14 0,4 12 3 15,9 0 1-15,1 4 0 0,-5-8-18 0,4 0-3 16,5-4-1-16,-4 0 0 0,4-8-30 0,0-4-6 16,4-9-2-16,1 5 0 0,4-12-26 0,-9-1 0 15,-14-11 0-15,14-5 0 16,9-3-174-16,-4-9-27 0,-1-8-6 0,10-8-1 0</inkml:trace>
          <inkml:trace contextRef="#ctx0" brushRef="#br0" timeOffset="21033.8867">9828 2051 2016 0,'-9'12'179'0,"0"-4"-143"0,-5 0-36 0,1 8 0 0,-1 4 96 0,0 5 12 15,-4 11 2-15,0 9 1 0,-5-5-23 0,0 9-5 16,-4 3-1-16,-5 1 0 0,5-1-13 0,-10 1-2 16,6-4-1-16,-6 3 0 0,1 1-39 0,4-1-8 15,0-3-2-15,5-5 0 0,4 1-17 0,0-9 0 16,5-3 8-16,0-5-8 15,-1-4-92-15,6-7-21 0,-1-5-5 0,5-4-704 16,9-8-141-16</inkml:trace>
          <inkml:trace contextRef="#ctx0" brushRef="#br0" timeOffset="20757.8472">9314 2188 1785 0,'-14'-32'159'0,"9"12"-127"16,1-1-32-16,-1-7 0 0,5 4 201 0,9 3 35 0,1 1 6 0,8 8 2 16,-5 4-184-16,6 0-37 0,3 8-7 0,-3 0-2 15,-1 4-14-15,-5 4 0 0,10 4 0 0,-5 8 0 16,1 9 21-16,-1 7-1 0,0 5-1 15,5 11 0-15,-9 5 21 0,8 0 4 0,-8 3 0 0,4 1 1 16,-4-4-29-16,-1-5-7 0,1-3-1 0,-5-1 0 16,-4 1-8-16,-1-9 0 0,1-7 0 0,-1-5 0 15,-4 4-119 1,0-11-25-16,0-9-6 0,0 4-1022 0</inkml:trace>
          <inkml:trace contextRef="#ctx0" brushRef="#br0" timeOffset="21179.4893">10311 1670 2948 0,'0'0'65'0,"9"16"14"0,5 9 2 0,-1 11 1 0,10 9-66 0,-5 11-16 0,5 5 0 0,-5 8 0 16,0-1 8-16,1 9-8 0,-10 0 9 0,-5 8-9 15,-4 0 53-15,-9-4 5 0,0-8 1 0,-5 4 0 16,1-4-30-16,-6 0-5 0,1-1-2 0,-5-7 0 16,1-12-22-16,-6-9 0 0,6 1 0 0,-1-5 0 15,0-3-90-15,0-9-22 0,5-8-5 16,0 1-778-16,0-9-155 0</inkml:trace>
          <inkml:trace contextRef="#ctx0" brushRef="#br0" timeOffset="21755.5366">11576 2407 1382 0,'0'0'61'0,"0"-12"13"0,0-1-59 0,0 5-15 16,5-4 0-16,0 8 0 0,-1-4 105 0,1 4 19 15,-1 0 3-15,5 0 1 0,5-4-28 0,-9 0-4 16,8 4-2-16,1 0 0 0,-1 0-1 0,6 4 0 16,3-5 0-16,1 1 0 0,5 0-29 0,3 4-7 15,6 0-1-15,4 0 0 0,0-4-30 0,4 4-6 16,-4-4-2-16,5 0 0 0,4 8-6 0,-5-4-2 15,-4 4 0-15,-4-4 0 0,-1 0-10 0,-4 0 8 16,-5 0-8-16,1 0 8 0,-1 4-8 0,-9 4-17 16,0-8 4-16,1 0 1 15,-6-4-88-15,6 4-16 0,-1 0-4 0,0 0-634 16,0 0-126-16</inkml:trace>
        </inkml:traceGroup>
        <inkml:traceGroup>
          <inkml:annotationXML>
            <emma:emma xmlns:emma="http://www.w3.org/2003/04/emma" version="1.0">
              <emma:interpretation id="{DBA82CE0-7B26-479A-B30E-489A101A7170}" emma:medium="tactile" emma:mode="ink">
                <msink:context xmlns:msink="http://schemas.microsoft.com/ink/2010/main" type="inkWord" rotatedBoundingBox="16606,4042 22468,3560 22633,5570 16771,605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535.1956">18474 1480 1508 0,'0'0'33'0,"0"0"7"0,0-8 2 0,5 0 0 0,4 4-34 16,-5-4-8-16,5-5 0 0,0 5 0 0,5 0 93 0,0 0 17 15,4 4 3-15,0-8 1 0,0 0-31 0,5 4-7 16,0-4 0-16,4 4-1 0,-4-1-27 0,4 1-6 15,1 0-1-15,3 4 0 0,-3 4-14 0,4 4-3 16,-5-4-1-16,9 0 0 0,-4 8-2 0,-4-4 0 16,-1 0 0-16,0 0 0 0,1 9 18 0,-6-5 3 15,-17 4 1-15,4 0 0 0,0 4-35 0,5 8-8 16,-5 1 0-16,0 11 0 0,-9 5 0 0,4 7 0 16,1 1 0-16,-5 7 0 0,-5-3 19 0,1 4 1 15,-1-5 1-15,1 5 0 0,-5 0 18 0,4-5 3 16,1 1 1-16,-1-1 0 0,-4 1-35 0,4-4-8 15,-4-5 0-15,5 1 0 0,-1-5 53 0,5-3 9 16,-4-1 2-16,-5-4 0 0,4-3-44 0,-9 3-9 0,5-8-2 16,-4 1 0-16,-1 3-9 0,-4-8-12 15,-1 0 2-15,-3 1 1 0,-6-1 9 0,-3-4 0 0,-6 4 0 16,-4-4 0-16,0 1 0 0,-9-5 0 0,-5 0 0 0,5 4 0 31,9-4-164-31,0-4-30 0,0-4-6 0</inkml:trace>
          <inkml:trace contextRef="#ctx0" brushRef="#br0" timeOffset="22439.2542">13293 2467 2847 0,'18'-24'63'0,"-9"16"13"0,5-8 2 0,13 4 2 0,14 0-64 0,5-1-16 16,4 9 0-16,13 0 0 0,1 4 0 0,4 0 0 15,-4-4 0-15,5 0-10 0,-6 0 2 0,1 0 0 16,-5-4 0-16,-4 4-827 15,-5 4-165-15</inkml:trace>
          <inkml:trace contextRef="#ctx0" brushRef="#br0" timeOffset="22272.6909">13826 1783 2142 0,'-5'-12'47'0,"5"12"9"0,-5-8 3 0,1 4 1 0,4-4-48 0,0 8-12 15,0 0 0-15,0 0 0 0,0 0 27 0,0 0 2 16,14-4 1-16,-1 0 0 0,1 4-22 0,0-8-8 16,4 0 0-16,0-4 0 0,5 4 0 0,-1-5-8 15,1 1-1-15,0-4 0 0,4 4 9 0,-8-4 8 16,-6 0-8-16,-4-5 11 0,5 1 1 0,-5-4 0 15,-9 4 0-15,0-5 0 0,-9-3 5 0,4 8 2 16,1-5 0-16,-5-7 0 0,-5 12-7 0,0-8 0 16,5 3-1-16,0 1 0 0,-4 4 11 0,8 4 2 15,-4-1 1-15,0-3 0 0,4 8-25 0,-4-4 0 16,5 4 0-16,-1-1 0 0,-4 5 0 0,4 4 13 16,1 0-1-16,4 0-1 0,0 4-11 0,0 0 0 15,0 0 0-15,-9 8 0 0,4 9 0 0,1-1 0 16,-6 8 0-16,6 8 0 0,-5 9 11 0,0 7 0 15,-5 13 0-15,5 8 0 0,0 8 33 0,-5 0 8 16,5 4 0-16,0 4 1 0,4-8 3 0,1-1 0 0,-1-3 0 0,5 4 0 16,-4-12-31-16,-1 0-5 0,5-1-2 0,0-3 0 15,0-4-18-15,0-5 0 0,-4-3 8 0,-1 0-8 32,-4-9-116-32,4-4-28 0,-8-3-4 0,-1-5-2 0</inkml:trace>
          <inkml:trace contextRef="#ctx0" brushRef="#br0" timeOffset="22828.151">14563 2338 2026 0,'0'0'44'0,"0"0"10"0,0 0 2 0,0 0 1 0,0 16-45 0,0 0-12 0,5 9 0 0,-1 3 0 15,-4 0 78-15,0 5 14 0,0-1 2 0,0 0 1 16,5 5-24-16,-5-9-5 0,4 0-1 0,-4 1 0 16,5-5-10-16,-5-4-3 0,4 0 0 0,-4-7 0 15,5-5-38-15,-5-8-14 0,0 0 9 0,0 0-9 16,0 0 12-16,0 0-4 0,0 0 0 0,0 0 0 15,0 0-8-15,0 0 0 0,0-12 0 0,5-1 0 16,-1-7 0-16,1-4 0 0,4-4 0 0,4-1 0 16,1 5 0-16,0 0 0 0,4 3 0 0,0 1 0 0,0 4 23 15,5 4 9-15,-9 4 1 0,9 8 1 0,-5 0-18 16,4 4-4-16,1 4-1 0,-5 0 0 16,-4 0-3-16,0-4 0 0,-1 4 0 0,1 4 0 0,-5-3-8 0,0 3 0 15,0-4 0-15,-4 4 0 0,-5 0-14 0,0-12-5 16,5 8-1-16,-5-8 0 15,0 12-152-15,0-12-32 0,4 8-5 0,-4-8-537 16,9 8-107-16</inkml:trace>
          <inkml:trace contextRef="#ctx0" brushRef="#br0" timeOffset="23053.7087">15628 1439 2566 0,'0'0'56'0,"0"0"12"0,0 4 3 0,-4 9 1 0,4 3-57 0,-9 8-15 0,4 13 0 0,-8 7 0 16,-6 1 52-16,1 7 8 0,4 9 2 0,-4 0 0 15,0-1-8-15,4 5-2 0,5-4 0 0,5 8 0 16,-1-1-28-16,1 1-7 0,4-4-1 0,0 0 0 16,4-9-8-16,1 1-8 0,-1-4 9 0,1-5-9 15,4-7-88-15,0-1-24 16,-4-8-5-16,-5-3-1122 0</inkml:trace>
          <inkml:trace contextRef="#ctx0" brushRef="#br0" timeOffset="23295.5707">16234 1520 2646 0,'41'-24'117'0,"-27"16"24"0,-10 0-113 0,10 0-28 16,9 0 0-16,4 8 0 0,5 4 0 0,0 4 8 15,-5 4-8-15,9 4 0 0,10 0 40 0,-10 13 6 16,1 3 1-16,-1 13 0 0,1 3-24 0,-6 5-5 16,1 3-1-16,-4 5 0 0,-6 4 28 0,-3 0 6 15,3-5 1-15,-8 9 0 0,-14 0-32 0,0-8-7 16,0-9-1-16,0-3 0 16,-9-1-31-16,-5-11-6 0,-4-1-2 0,4-7 0 15,1-9-121-15,-1-4-24 0,-9-4-4 0,5-8-610 16,9-8-122-16</inkml:trace>
          <inkml:trace contextRef="#ctx0" brushRef="#br0" timeOffset="23468.0686">16967 1618 1324 0,'14'-13'118'0,"-5"-3"-94"0,-9 8-24 0,4 0 0 16,5 4 145-16,-9 4 25 0,0 0 5 0,0 0 1 16,0 20-48-16,-9 4-10 0,-9 9-2 0,-9 7 0 15,-10 1-34-15,5 3-7 0,1 5-2 0,-6 3 0 16,-4 5-19-16,-4 0-4 0,4-1-1 0,-5 5 0 15,5 0-25-15,-9 0-4 0,0-5-2 0,9-3 0 16,14-1-156-16,-5-7-31 0,-9-9-7 0</inkml:trace>
          <inkml:trace contextRef="#ctx0" brushRef="#br0" timeOffset="23713.5446">17600 1269 2649 0,'0'0'58'0,"9"21"12"0,5-1 2 0,-1 20 4 0,1 17-61 0,4 4-15 15,0 8 0-15,-4 3 0 0,0 1 54 0,-10-8 8 16,-4 0 2-16,-4-5 0 0,-15 1-8 0,-3 0-2 16,-10 0 0-16,0 3 0 0,-4 1-35 0,-5-4-7 0,-5-5-2 0,0 5 0 15,-4-8-10-15,5-5 0 16,-1 1 0-16,-8-5 0 15,-1-7-49-15,0-5-12 0,10 1-3 0,4-5 0 16,-5-8-154-16,10-4-31 0,-32 5-7 0,31-13-767 0</inkml:trace>
        </inkml:traceGroup>
        <inkml:traceGroup>
          <inkml:annotationXML>
            <emma:emma xmlns:emma="http://www.w3.org/2003/04/emma" version="1.0">
              <emma:interpretation id="{17E655CD-D232-4398-9CD2-C9D2539ECB61}" emma:medium="tactile" emma:mode="ink">
                <msink:context xmlns:msink="http://schemas.microsoft.com/ink/2010/main" type="inkWord" rotatedBoundingBox="23438,3624 25890,3423 26006,4840 23555,504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577.4705">22503 942 2235 0,'0'0'49'0,"0"0"11"0,-9 0 1 0,-5 4 2 0,5 4-51 0,-4 8-12 15,-1 8 0-15,-4 5 0 0,-14 11 65 0,5 1 11 16,-10 11 1-16,-4 5 1 0,-4-5-14 0,-5 1-4 16,0 0 0-16,-5-1 0 0,9 5-25 0,-4-4-6 15,-4-5-1-15,4 5 0 0,0-9-28 0,-1 1 0 16,1-1 0-16,0-3 0 15,9-5-149-15,5-8-33 0,-5 1-6 0,4-5-2 0</inkml:trace>
          <inkml:trace contextRef="#ctx0" brushRef="#br0" timeOffset="25380.1279">21574 1290 2649 0,'28'-65'117'0,"-19"33"25"0,9-5-114 0,5-3-28 16,18-1 0-16,-9 5 0 0,-5 16 0 0,9 3 0 0,10 5 0 0,-5 4 0 16,-5 8 0-16,-8 8 0 0,4 4 0 0,-5 9 0 15,-4 7 57-15,-10 8 6 0,1 9 1 0,-5 7 0 16,9 9-52-16,-9 0-12 0,-4 4 0 0,4 7 0 15,0-7 0-15,0 0 0 0,0-4 0 0,0-1 0 16,-9-3 54-16,10-8 8 0,3-5 2 0,-4-3 0 16,-4-9-52-16,4-4-12 0,0-3 0 0,0-9 0 15,0 0-151-15,0-4-33 0,0-8-6 0,5 0-616 16,0-8-123-16</inkml:trace>
          <inkml:trace contextRef="#ctx0" brushRef="#br0" timeOffset="25112.9415">20527 1856 1036 0,'37'-12'46'0,"-24"4"10"0,6-4-45 0,-6-4-11 16,5 0 0-16,1-5 0 0,-1 1 162 0,-4 4 30 15,-1-4 7-15,1-1 1 0,0 5-68 0,-10 0-12 16,1-4-4-16,-5 0 0 0,0 3-36 0,-5-3-7 15,1 0-1-15,-6 4-1 0,-3 0-8 0,4-1-2 16,-10 5 0-16,1 8 0 0,0 0-49 0,-9 4-12 16,-1 4 0-16,-3 8 0 0,-6 0 0 0,1 9-13 15,-5 3 2-15,-14 20 1 0,10 1 10 0,4 4 0 0,4 3 0 16,5 1 0-16,0-5 0 0,10 1 0 0,8-1 0 0,5 1 0 16,0-13 0-16,4 5 14 0,5-9-3 0,5 1-1 15,-5-9-10-15,9-4 0 0,0-4 0 0,5-8 0 16,4-3 0-16,0-10 0 0,5-3 0 0,9-8 0 15,4 0 0-15,5-4 0 0,0-9 0 0,5-3 0 16,-1-8 0-16,1-1 0 0,-1-3 0 0,1-13 0 16,-5-4 0-16,0-8 0 0,0-7 0 0,0-9 0 15,-5 0 0-15,0-4 0 0,5-5 0 0,0-3 0 16,-4 4 0-16,-1 4 0 0,1 4 0 0,4 0 0 16,-9 25 0-16,-5 11 0 0,-9 17 0 0,0 3 0 15,-4 9 36-15,0 16 6 0,-14 4 1 0,-5 20 0 0,0 13-18 16,-8 11-3-16,-10 13-1 0,0 12 0 0,-9 7-10 15,1 9-3-15,-1 0 0 0,-5 9 0 0,5-9-8 0,0-1-11 16,5 1 3-16,-5 0 0 0,10-4 8 0,-6-12-10 16,5-4 10-16,1-4-856 15,-1-9-164-15</inkml:trace>
        </inkml:traceGroup>
      </inkml:traceGroup>
    </inkml:traceGroup>
    <inkml:traceGroup>
      <inkml:annotationXML>
        <emma:emma xmlns:emma="http://www.w3.org/2003/04/emma" version="1.0">
          <emma:interpretation id="{3111FCBB-418E-4C49-A6E6-3A6477AAA312}" emma:medium="tactile" emma:mode="ink">
            <msink:context xmlns:msink="http://schemas.microsoft.com/ink/2010/main" type="paragraph" rotatedBoundingBox="3543,8054 28875,5329 29257,8876 3925,11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73FC32-07DA-495E-806F-A746C92E1680}" emma:medium="tactile" emma:mode="ink">
              <msink:context xmlns:msink="http://schemas.microsoft.com/ink/2010/main" type="line" rotatedBoundingBox="3543,8054 28875,5329 29257,8876 3925,11601"/>
            </emma:interpretation>
          </emma:emma>
        </inkml:annotationXML>
        <inkml:traceGroup>
          <inkml:annotationXML>
            <emma:emma xmlns:emma="http://www.w3.org/2003/04/emma" version="1.0">
              <emma:interpretation id="{51E0D3ED-74B7-43CD-AE4E-FFE00686F4F7}" emma:medium="tactile" emma:mode="ink">
                <msink:context xmlns:msink="http://schemas.microsoft.com/ink/2010/main" type="inkWord" rotatedBoundingBox="3690,9419 8168,8938 8400,11095 3922,1157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904.5059">304 6818 1713 0,'-5'-28'76'0,"5"11"16"0,0-3-74 0,-4 4-18 15,4-4 0-15,0 8 0 16,0-1 101-16,0 5 17 0,0 8 3 0,0 0 1 0,0 0-56 0,0 0-11 16,0 0-3-16,0 16 0 0,-5 5-9 0,10 7-3 15,-1 8 0-15,1 13 0 0,-1 16-5 0,5 16-2 16,0 12 0-16,5 8 0 0,0-8-1 0,4 0 0 15,0-4 0-15,0 8 0 0,1-4-15 0,-1-8-3 16,0 0-1-16,0-4 0 0,-4-12-13 0,-1-8 9 16,1-5-9-16,-5-3 8 0,0-12-8 0,-4-1 0 15,-1-4 9-15,1 1-9 0,0-9-12 0,-1-8-6 16,1 1-2-16,-1-5 0 16,1 0-152-16,-1 0-32 0,1-4-5 0,4-8-2 0</inkml:trace>
          <inkml:trace contextRef="#ctx0" brushRef="#br0" timeOffset="28651.3478">1410 6875 1836 0,'-14'-25'81'0,"10"17"17"0,-1-8-78 0,5 4-20 16,0 0 0-16,5 4 0 0,4-1 23 0,0 1 1 15,5-4 0-15,4 4 0 0,5-4-6 0,4 0-1 16,0-4 0-16,10-1 0 0,-1 1 19 0,5 0 3 16,0-4 1-16,5 8 0 0,-1-4-20 0,1 3-4 15,-1 5-1-15,-8 0 0 0,-6 4-15 0,1 4 0 16,-4 4 0-16,-6 0 0 16,-8-4-135-16,0 4-20 0,-1 0-4 0</inkml:trace>
          <inkml:trace contextRef="#ctx0" brushRef="#br0" timeOffset="28439.2938">1328 6854 1566 0,'9'-40'69'0,"-9"28"15"0,-4-5-68 0,4 1-16 15,4 0 0-15,5 8 0 0,0 4 56 0,0 8 8 16,1 4 2-16,3 8 0 0,1 9-20 0,0 3-4 15,-1 8-1-15,-4 13 0 0,9 4 35 0,-4 3 8 16,-5 5 0-16,0 8 1 0,0-5-24 0,-4 1-5 16,4 0 0-16,-4 4-1 0,-5-9-11 0,4 1-3 0,1-4 0 15,-1-1 0-15,1-11-1 0,-5-1-1 0,0-3 0 0,0-1 0 16,0-11-23-16,0-1-4 0,0-4 0 0,-5-3-1 16,5-5-11-16,0-4-14 0,0-12 3 0,0 0 1 31,0 0-114-31,0 0-22 0,0 0-5 0,0 0-917 0</inkml:trace>
          <inkml:trace contextRef="#ctx0" brushRef="#br0" timeOffset="28814.236">1533 7324 1857 0,'0'0'82'0,"0"0"18"0,0 0-80 0,0-8-20 0,9 0 0 0,0-1 0 16,0 1 50-16,5-4 6 0,4-4 2 0,5 4 0 15,9-4-42-15,0-5-16 0,9 1 11 0,4 0-11 16,1 0 0-16,-1 0 0 0,-8 7-11 0</inkml:trace>
          <inkml:trace contextRef="#ctx0" brushRef="#br0" timeOffset="28965.4793">1583 7797 1900 0,'-27'12'84'0,"27"-12"18"0,-9 0-82 0,9 0-20 15,0 0 0-15,0 0 0 0,13 4 85 0,-4 0 13 16,5 1 2-16,4-10 1 0,5 5-78 0,13-8-23 15,10-8 9-15,9-4-9 16,4-4-112-16,4-9-28 0</inkml:trace>
          <inkml:trace contextRef="#ctx0" brushRef="#br0" timeOffset="32881.4026">2962 6599 748 0,'-4'-4'67'0,"-5"-8"-54"16,0 4-13-16,0 0 0 0,4 4 27 0,-4-4 2 16,0 4 1-16,0-4 0 0,0 4-30 0,0 0 0 15,-1 0 0-15,6-1 0 0,-5-3 29 16,4 0 0-16,-4 4 0 0,5 0 0 0,-6 0 79 0,6 4 16 16,-5 4 4-16,0 4 0 0,-5 8-8 0,5 5 0 15,-5 11-1-15,1 9 0 0,-1 3-11 0,-4 17-1 16,4 8-1-16,-4 16 0 0,0 0-26 0,-1 8-4 15,1 4-2-15,-5 4 0 0,10-8-34 0,-5-4-6 16,8-4-2-16,1 4 0 0,5-8-18 0,8-12-4 16,5-8-1-16,5-1 0 0,9-11-9 0,4-5-17 15,1-3 4-15,8-9-764 16,5-8-153-16</inkml:trace>
          <inkml:trace contextRef="#ctx0" brushRef="#br0" timeOffset="33363.0532">3336 7312 2163 0,'0'-25'96'0,"0"9"20"15,0 0-93-15,0 0-23 0,9 0 0 0,-5-1 0 16,6 5 27-16,-1-4 1 0,0 4 0 0,4-4 0 16,1 0-17-16,4-5-3 0,-4-3-8 0,4 0 12 15,0-5 8-15,1 1 0 0,3 0 1 0,-8-1 0 16,4 1-10-16,-4-4-3 0,4-1 0 0,-4 1 0 15,-5 0-8-15,5 3 0 0,-5 1 0 0,-5 4 0 16,5-5 23-16,-4 1-1 0,-1 0 0 0,1 3 0 16,0-3-10-16,-1 8-3 0,5-4 0 0,-4-1 0 15,-1 5-9-15,-4 0 8 0,0 4-8 0,0 3 8 16,-4 1-8-16,4 0 0 0,0 12 0 0,-9-8 0 0,4-4 0 16,1 4 0-16,-6 0 0 0,6-4 0 0,-5 8 0 15,4-5 0-15,1 1 0 0,-5 0 0 0,4 0 0 0,-4 4 0 16,0-4 0-16,0 4 0 0,4-4 0 0,1 0-9 15,-6 0 9-15,1 4 0 0,0 0 0 0,5 0 0 16,-1-5 0-16,5 9 0 0,-9-4 0 0,4 4-10 16,1-8 2-16,-5 8 0 0,4 4 8 0,5-4 0 15,0 0-9-15,-4 13 9 0,-1 3 0 0,1 8 0 16,-6 8-9-16,10 13 9 0,5 12 0 0,-5 11 14 16,0 1-2-16,0 12-1 0,5-4 21 0,4 8 5 15,-5-4 1-15,1 12 0 0,8-8 7 0,-3-4 2 16,-1-4 0-16,0 4 0 0,0-12-23 0,0-1-4 0,0-7 0 15,-4 0-1-15,-5-9-8 0,4-3-2 0,1-9 0 0,-1 5 0 32,-4-9-54-32,0 1-11 0,-4-9-3 0,-1 0 0 15,1-3-132-15,-1-5-26 0,-4-4-6 0</inkml:trace>
          <inkml:trace contextRef="#ctx0" brushRef="#br0" timeOffset="33520.645">3222 7421 2052 0,'0'0'45'16,"0"0"10"-16,0 0 1 0,0 0 1 0,0 0-45 0,0 0-12 0,0 12 0 0,9-4 0 0,0 0 9 0,9-4 0 15,1-4 0-15,3 0 0 0,6 0-9 0,4-8-9 16,4-4 9-16,10 0-620 16,-1 0-116-16</inkml:trace>
          <inkml:trace contextRef="#ctx0" brushRef="#br0" timeOffset="35072.1617">4283 6555 403 0,'4'-20'36'0,"1"16"-36"0,-5-9 0 0,4 5 0 15,6-4 233-15,3 4 40 0,5 0 8 0,5 4 2 16,0 8-121-16,4 4-24 0,5 4-5 0,0 8-1 15,4 5-25-15,5 3-6 0,0 13-1 0,5-1 0 16,-5 13-19-16,-5 3-4 0,1 13-1 0,-5 0 0 16,-1 0-4-16,-8 8-2 0,-9-1 0 0,4 9 0 15,-9-8-11-15,-9 0-3 0,0-4 0 0,-13 4 0 16,-1-8-33-16,0 0-7 0,-9-5-2 0,1 1 0 16,-10-12-6-16,5-1-8 0,-5-7 11 0,0-5-11 15,0-7-68-15,0-5-21 0,5-8-4 0,-1 0-1 16,1-7-110-16,9-5-23 15,4-8-4-15,5-8-1 0</inkml:trace>
          <inkml:trace contextRef="#ctx0" brushRef="#br0" timeOffset="34537.4949">1706 8404 979 0,'-9'-4'87'0,"4"-4"-70"16,1 0-17-16,8-4 0 0,-4 0 134 0,5 4 23 15,-10 0 5-15,5 8 1 0,0 0-80 0,0 0-16 16,0 0-3-16,0 0-1 0,14 8-29 0,0 0-6 15,-10 0 0-15,10 4-1 0,-5 4 12 0,0 0 2 16,5 1 1-16,-5 3 0 0,0 0-6 0,5-4-2 16,-10 4 0-16,5-3 0 0,-4 3-12 0,-1-4-2 15,1 0-1-15,-5 0 0 0,0-3-9 0,0-5-2 16,-5 0 0-16,5-8 0 0,0 0-8 0,0 0 10 16,0 0-10-16,0 0 10 0,0 0-10 0,0 0 0 15,0 0 9-15,0 0-9 0,5-8 0 0,-1-9 0 16,5-7 0-16,1 4 0 0,-6-8 0 0,10-5 0 15,-1-7 0-15,1 3-12 0,0 1 12 0,4 4-13 16,5 7 5-16,-5 5 8 0,-4 4 0 0,-1 4 0 16,1 12 0-16,0 0 0 0,-1 0 0 0,-4 12 0 15,0-4 0-15,1 8 8 0,-1 0 2 0,4 1 0 0,-4-1 0 0,1 4 0 16,-10-4-10-16,9 4 0 0,4-3 9 16,1-1-9-1,-5-4-16-15,5 0-8 0,-1 4-2 0</inkml:trace>
        </inkml:traceGroup>
        <inkml:traceGroup>
          <inkml:annotationXML>
            <emma:emma xmlns:emma="http://www.w3.org/2003/04/emma" version="1.0">
              <emma:interpretation id="{BC068BF4-4EF3-49B4-BF01-73D768749E15}" emma:medium="tactile" emma:mode="ink">
                <msink:context xmlns:msink="http://schemas.microsoft.com/ink/2010/main" type="inkWord" rotatedBoundingBox="9506,8964 9735,8939 9905,10512 9676,10537"/>
              </emma:interpretation>
            </emma:emma>
          </inkml:annotationXML>
          <inkml:trace contextRef="#ctx0" brushRef="#br0" timeOffset="36065.4443">6195 6320 403 0,'0'0'36'0,"0"-12"-36"16,0-4 0-16,5 0 0 0,-1-1 214 0,1 1 36 16,-1 0 7-16,1 4 2 0,4-4-105 0,-5 4-21 15,6-5-4-15,-1 5-1 0,0 0-42 0,0 4-9 16,4 4-1-16,-3-4-1 0,-10 8-18 0,0 0-3 16,9 8-1-16,0 4 0 0,-5 0-16 0,5 17-3 15,-4 3-1-15,4 12 0 0,-4 13 23 0,-5 8 5 16,0 16 1-16,-5 4 0 0,1 4 0 0,-1 4 0 15,-4 0 0-15,0-4 0 0,4-8-10 0,1 0-3 16,-5-4 0-16,4-4 0 0,0-9-26 0,1-3-6 16,4-8-1-16,-5-1 0 0,1-7-16 0,-1-5 0 15,5-3 0-15,0-5 0 0,0 0 0 0,0-11 0 16,-4-1-10-16,4-4 10 16,4-4-183-16,-4-4-29 0,0-8-5 0</inkml:trace>
        </inkml:traceGroup>
        <inkml:traceGroup>
          <inkml:annotationXML>
            <emma:emma xmlns:emma="http://www.w3.org/2003/04/emma" version="1.0">
              <emma:interpretation id="{F449E8D3-244C-4BE0-AD9F-D048B60A42F8}" emma:medium="tactile" emma:mode="ink">
                <msink:context xmlns:msink="http://schemas.microsoft.com/ink/2010/main" type="inkWord" rotatedBoundingBox="11360,8166 14232,7857 14512,10462 11641,10771"/>
              </emma:interpretation>
              <emma:one-of disjunction-type="recognition" id="oneOf11">
                <emma:interpretation id="interp11" emma:lang="" emma:confidence="1">
                  <emma:literal>X</emma:literal>
                </emma:interpretation>
                <emma:interpretation id="interp12" emma:lang="" emma:confidence="0">
                  <emma:literal>x</emma:literal>
                </emma:interpretation>
                <emma:interpretation id="interp13" emma:lang="" emma:confidence="0">
                  <emma:literal>J</emma:literal>
                </emma:interpretation>
                <emma:interpretation id="interp14" emma:lang="" emma:confidence="0">
                  <emma:literal>)</emma:literal>
                </emma:interpretation>
                <emma:interpretation id="interp1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7330.4836">8171 7065 2484 0,'0'0'55'0,"0"0"11"0,0-8 2 0,-5 0 1 16,5 8-55-16,0 0-14 0,14 0 0 0,0 0 0 15,8 0 10-15,6-5-1 0,-1 5 0 0,5-8 0 16,4-4-25-16,5 4-6 0,-4-4-1 0,4 0 0 15,0 4-63-15,0-4-13 0,4 0-2 0,1-5-879 16</inkml:trace>
          <inkml:trace contextRef="#ctx0" brushRef="#br0" timeOffset="37782.0243">10602 5361 1785 0,'-9'-53'159'0,"4"29"-127"0,10-8-32 16,-5-1 0-16,0 5 57 0,0 0 6 0,0 3 1 0,0 5 0 15,0 8-24-15,0 0-5 0,-5 0-1 0,1 8 0 16,-5 0 1-16,-5 0 0 0,-4 4 0 0,0 8 0 15,-5 8-2-15,-4 8 0 0,-1 0 0 0,-4 13 0 16,-4 11-3-16,0 9-1 0,-1 4 0 0,-4 12 0 16,9-1-8-16,0 1-1 0,10 4-1 0,-1 4 0 15,9 0 26-15,10-4 6 0,-1-4 1 0,5 4 0 16,9 0 4-16,5-5 0 0,9 1 1 0,-1 0 0 16,1 0-19-16,0-4-4 0,4-4-1 0,5-1 0 15,-9-7 11-15,4-4 1 0,-4-5 1 0,0 1 0 16,-10-9-23-16,1 1-5 0,0-1-1 0,-10-8 0 15,-4 5 3-15,-4-9 1 0,-5 1 0 0,-5-5 0 0,-4 0-13 16,-10 0-8-16,-8-3 10 0,-9-1-10 16,-15 4-101-16,-3-4-27 0,-19 5-4 0,4-5-1240 15</inkml:trace>
          <inkml:trace contextRef="#ctx0" brushRef="#br0" timeOffset="38308.5427">10934 7364 990 0,'0'0'21'0,"0"0"5"0,0 0 1 0,0 0 1 0,10-8-28 0,-1 4 0 0,4-4 0 0,1 0 0 15,-5 0 51-15,5 0 4 0,-5 0 1 0,0-5 0 16,0 1 64-16,0 0 12 0,-4 0 4 0,-1 4 0 16,-4-4 0-16,0 0 1 0,0 0 0 0,0-5 0 15,-4 5-30-15,-1-4-7 0,-4 4 0 0,0 0-1 16,4 4-38-16,-8 0-7 0,4-1-2 0,0 5 0 15,-5 0-41-15,0 0-11 0,1 8 0 0,-6-4 0 16,6 4 0-16,-5 4 0 0,-5 5 0 0,0 3 0 16,5 8 8-16,-5 0 0 0,0 5 0 0,0-1 0 15,10 12-8-15,-5-7 0 0,4 3 0 0,-4 1 8 0,9-1 2 16,-5 1 0-16,0-5 0 0,1 4 0 0,4-3-10 0,-1-9 12 16,6 0-12-16,4-8 12 0,0 1-12 0,4-5 10 15,1-4-10-15,4-4 10 0,5 0-24 0,-5-4-5 16,5-8-1-16,-1-4 0 15,10-4-36-15,0-9-7 0,9 1-1 0,-1-8-1 16,-3-5-8-16,-1 1-2 0,5-5 0 0,0 5 0 16,-9 4 34-16,-1 3 6 0,-3 5 2 0,-1 8 0 0,-5 4 105 0,-3-1 20 15,-1 5 5-15,-9 8 1 0,0 0-11 0,0 0-3 16,9 17 0-16,-5-1 0 0,1 8-32 0,-1 0-6 16,1-3-2-16,-5 7 0 0,0-4-35 0,5 4-9 15,-1 1 0-15,1-9 0 16,-1 0-171-16,5 0-36 0</inkml:trace>
          <inkml:trace contextRef="#ctx0" brushRef="#br0" timeOffset="37152.7832">8635 6304 1378 0,'-9'-20'61'0,"9"12"13"0,5 4-59 0,-5-5-15 0,4 1 0 0,5 4 0 16,5 4 8-16,4-4-8 0,-9 0 11 0,5 0-11 16,0 0 48-16,4 0 4 0,-4 0 0 0,-1 0 0 15,1 0 24-15,-5 0 4 0,0 8 2 0,-9-4 0 16,0 0-24-16,0 0-5 0,0 0-1 0,0 0 0 15,0 0-25-15,0 8-6 0,-9 8-1 0,-9 0 0 0,0 1 21 16,-5 3 4-16,-9 0 1 0,-4 0 0 0,-10 9-25 0,0-1-5 16,-4 4 0-16,5-3-1 0,-1-1 6 0,5 0 2 15,0-3 0-15,9-5 0 0,-4 0 1 0,9 0 0 16,-1-8 0-16,6 5 0 0,-1-5-13 0,5 0-3 16,-1-4 0-16,6 0 0 0,4-4-8 0,0 4 0 15,0-8 0-15,4 4 0 0,5-4 0 0,0 0 0 16,0 0 0-16,0 0 0 0,0 0 0 0,0 0 0 15,14 4 0-15,8 0 0 0,1-4 0 0,9 0 8 16,0 0-8-16,9 0 8 0,0-4 16 0,13 4 2 16,1-4 1-16,4 0 0 0,-9 0-5 0,-4 0-1 15,9 4 0-15,-5 0 0 0,-5 0-21 0,1 0-8 16,-10 0 0-16,1 4 0 16,-6-4-81-16,-3 4-16 0,-6-4-3 0,-3 4-992 0</inkml:trace>
        </inkml:traceGroup>
        <inkml:traceGroup>
          <inkml:annotationXML>
            <emma:emma xmlns:emma="http://www.w3.org/2003/04/emma" version="1.0">
              <emma:interpretation id="{278A4864-8963-409D-8CA1-0BF14E2BEB10}" emma:medium="tactile" emma:mode="ink">
                <msink:context xmlns:msink="http://schemas.microsoft.com/ink/2010/main" type="inkWord" rotatedBoundingBox="14950,6827 20030,6280 20360,9351 15281,9898"/>
              </emma:interpretation>
            </emma:emma>
          </inkml:annotationXML>
          <inkml:trace contextRef="#ctx0" brushRef="#br0" timeOffset="40481.3439">13152 6174 2206 0,'0'0'48'0,"9"-8"11"0,0-4 1 0,0 4 3 0,9 4-51 0,0-4-12 15,10 0 0-15,8 4 0 0,1 0 8 0,4 0 0 16,0 0-8-16,0 0 12 0,-5 4-23 0,0-4-5 15,1 4 0-15,4 0-960 0</inkml:trace>
          <inkml:trace contextRef="#ctx0" brushRef="#br0" timeOffset="40304.4502">13284 6029 2437 0,'0'-21'53'0,"-5"9"11"0,5-4 3 0,5-4 2 0,8 4-55 0,1 0-14 16,9 3 0-16,4 1 0 0,5 0-12 0,4-4-4 15,5-4-2-15,5-1 0 0,-1 1 18 0,1 0 0 16,-10-4 0-16,5-1 0 0,-4 5 22 0,-10-4 8 16,0 0 2-16,-8 3 0 0,-1-3-42 0,-9 0-8 15,0 0-2-15,0-1 0 0,-9-3 7 0,0 4 1 16,0 3 0-16,-4 1 0 0,-1 4 35 0,1 0 7 16,-10 0 2-16,5-1 0 0,0 5-20 0,-5 0-3 15,0 4-1-15,1-4 0 0,-6 8-8 0,6 0 0 16,-5 0 0-16,4 8 0 0,-4 4 0 0,0 4 8 15,4 8-8-15,0 5 8 0,10 3 4 0,-10 4 0 16,5 5 0-16,4 7 0 0,1 1-4 0,-1-1 0 16,5 1 0-16,0 3 0 0,5 1 26 0,-1-1 5 0,1 5 1 15,4 4 0-15,-4-5-10 0,4 5-2 0,0-4 0 0,0 7 0 16,-9 1 0-16,0-4 0 0,0 3 0 0,-5 5 0 16,-8-4-48-1,-1-5-9-15,-9-3-3 0,-4 4 0 16,0-5-147-16,-10-3-29 0,-49 36-7 0,17-32-1 0</inkml:trace>
          <inkml:trace contextRef="#ctx0" brushRef="#br0" timeOffset="40674.2264">14627 5418 2498 0,'0'0'111'0,"-9"0"22"0,0 4-106 0,0 4-27 16,-1 8 0-16,1 8 0 0,0 9 23 0,-4 7-1 0,-1 5 0 0,-4 3 0 16,4 1 20-16,0-1 4 0,-4 5 1 0,9-1 0 15,-5 1-19-15,5-4-3 0,0-1-1 0,9 1 0 16,0-5 7-16,0 1 1 0,5-5 0 0,-1 1 0 31,5-1-77-31,-4-3-15 0,4-5-4 0,-4 0 0 16,4-7-177-16,0-5-36 0</inkml:trace>
          <inkml:trace contextRef="#ctx0" brushRef="#br0" timeOffset="41085.8583">15451 5519 2016 0,'-9'0'179'0,"0"0"-143"0,9 0-36 0,-14 8 0 15,0 4 84-15,1 4 11 0,-1 4 1 0,0 9 1 16,-4 3-41-16,-5 5-8 0,1 3-1 0,-1 5-1 16,-4-5 5-16,-1 5 1 0,1-1 0 0,0 5 0 15,-10-1-36-15,5-3-8 0,-4-1 0 0,4-3-8 16,-4-1-22-1,4-3-11-15,0-5-3 0,5 0 0 0,4-7-194 0,0-1-39 0</inkml:trace>
          <inkml:trace contextRef="#ctx0" brushRef="#br0" timeOffset="38851.008">11831 4034 1994 0,'0'-21'88'0,"0"13"19"0,0-4-86 15,9 0-21-15,-4 8 0 0,-5 4 0 0,0 0 28 0,5 12 2 16,4 12 0-16,0 13 0 0,-5 7 10 0,-4 13 1 15,0 12 1-15,0 16 0 0,-4 0 25 0,-1 4 5 16,1 8 0-16,-10 4 1 0,5 0-13 0,0 0-4 16,0-4 0-16,0 1 0 0,-5-13-28 0,5-9-7 15,0-3-1-15,0-8 0 0,4-12-20 0,-4-5 0 16,0-7 0-16,0-9 0 0,0-4 14 0,4-11-2 16,1-1 0-16,-1-8 0 0,5 0-12 0,0-8 0 15,0 0 0-15,0 0 0 0,-5-12 28 0,5-4 4 16,5-5 0-16,0-7 0 0,-1-4-32 0,10-5 0 15,4-3 0-15,5-5 0 16,4 1-26-16,0 3-11 0,10 1-3 0,4 3 0 0,0 9 20 0,-5 4 3 16,5 0 1-16,0 11 0 0,-4 9 6 0,-1 4 2 0,-9 4 0 15,1 0 0-15,-10 9 8 0,0-5 0 0,0 4 0 16,-4 4 0-16,-5-4 0 0,0 0 0 0,-4 4 0 0,-1 1 0 16,1-1 8-16,-5-4 3 0,-5-4 1 0,1 4 0 15,-5-4 0-15,-5 4 0 0,-4-3 0 0,-10 3 0 0,-3-4-4 0,-1 4 0 16,0-4 0-16,0 4 0 15,-9 0-8-15,0 0-14 0,-5-3 3 0,-4-1 1 16,5 4-106-16,-10-4-20 0,5 0-5 0,-9 0-960 16</inkml:trace>
          <inkml:trace contextRef="#ctx0" brushRef="#br0" timeOffset="39924.91">12769 5316 921 0,'5'-12'82'0,"-1"-4"-66"16,-4-4-16-16,0 8 0 0,-4 4 198 0,4 8 36 15,0 0 7-15,0 0 2 0,0 0-119 0,4 12-24 16,-4 4-5-16,5 12-1 0,-1 5-21 0,1 7-4 15,-10 9-1-15,5 3 0 0,-4 5-1 0,4 4-1 16,0 3 0-16,4 13 0 0,1 0-16 0,-5 0-3 16,-5 0-1-16,5 4 0 0,-4 0 0 0,-5 0 0 15,4-4 0-15,-4 0 0 0,0-5-31 0,0-3-7 0,-5 0 0 16,1-8-8-16,-1-5 0 0,0 1 0 0,1-8 0 0,-1-5 0 31,-9-3-95-31,10-1-25 0,-6-8-6 0,10-7-678 0,-4-1-136 16</inkml:trace>
          <inkml:trace contextRef="#ctx0" brushRef="#br0" timeOffset="40980.8711">14832 5697 1555 0,'9'-20'138'0,"0"-1"-110"16,5 1-28-16,-1 4 0 0,5 4 194 0,5 0 34 15,5 8 6-15,-1 4 2 0,0 4-145 0,0 4-29 16,-4 4-6-16,5 4 0 0,-6 4-10 0,6 1-2 15,-6 3 0-15,1 8 0 0,4 9-19 0,-4-1-4 16,5 1-1-16,-6 3 0 0,1 5-20 0,0-5 0 16,-9 1 0-16,-1-1 0 0,1-3 0 0,-5-1-15 15,-9-3 3-15,4-5 0 16,-4-4-33-16,0-3-7 0,-4-5 0 0,-1-4-1 16,1-8-130-16,4-8-25 0,0 0-6 0,0 0-1 0</inkml:trace>
          <inkml:trace contextRef="#ctx0" brushRef="#br0" timeOffset="41289.2828">15847 5207 2559 0,'0'0'113'0,"9"12"24"0,9 9-109 0,-4 7-28 15,-5 4 0-15,9 13 0 0,5 7 50 0,0 5 5 16,-5 8 1-16,0 4 0 0,0-5-4 0,5 1 0 16,-5 4 0-16,-4-4 0 0,-5-5-14 0,0-3-3 15,5 0-1-15,-5-5 0 0,-4-7-20 0,-5-1-4 16,0-3-1-16,-5-5 0 16,0-3-67-16,-4-1-14 0,-4-8-2 0,-5 1-1 15,4-5-129-15,-4 0-25 0</inkml:trace>
          <inkml:trace contextRef="#ctx0" brushRef="#br0" timeOffset="41661.9858">16453 5855 2098 0,'0'0'46'0,"0"0"10"0,0 0 1 0,9-4 3 0,-9 4-48 0,9-4-12 16,4-9 0-16,1 5 0 0,4-4 88 0,0 4 16 15,1-4 4-15,3 0 0 0,6 0-68 0,-1 4-12 16,0-5-4-16,5 5 0 0,5-4-24 0,4 4 0 16,-9 4-9-16,-1 4-751 15,-3 0-149-15</inkml:trace>
        </inkml:traceGroup>
        <inkml:traceGroup>
          <inkml:annotationXML>
            <emma:emma xmlns:emma="http://www.w3.org/2003/04/emma" version="1.0">
              <emma:interpretation id="{C6FF6439-4A10-46B6-AAFE-844779159668}" emma:medium="tactile" emma:mode="ink">
                <msink:context xmlns:msink="http://schemas.microsoft.com/ink/2010/main" type="inkWord" rotatedBoundingBox="20846,7378 24883,6944 25074,8714 21036,914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2236.0662">17545 5620 2304 0,'0'0'102'0,"5"-8"21"0,8 4-99 0,1-4-24 0,9 0 0 0,4 8 0 15,5 0 67-15,9 4 8 0,0 8 1 0,4-8 1 16,-4-4-77-16,0 4-26 0,0-4 0 0,-4 4 0 16,-10-4-148-16,5-4-30 0</inkml:trace>
          <inkml:trace contextRef="#ctx0" brushRef="#br0" timeOffset="42084.7844">17600 5353 2372 0,'-9'-24'52'0,"4"15"12"0,1 5 1 0,4 4 1 0,0 0-53 0,0 0-13 0,18 4 0 0,5 5 0 16,-5-1-48-16,0-4-13 0,9 0-3 16,1-4 0-16,-6-4 53 0,6 0 11 0,-1-4 0 0,5-1 0 15,-5 1 36-15,1-4 4 0,-1 0 0 0,0-4 1 16,0 0-25-16,-8 0-6 0,3-5-1 0,-8-3 0 16,0-4 10-16,-1-1 1 0,-3-3 1 0,-6-4 0 15,1-1-13-15,-5-3-8 0,-5-1 8 0,5-3-8 16,-9-1 12-16,0 1-1 0,0 3-1 0,-5 1 0 0,5-5-10 15,-5 5-14-15,1 3 3 0,4 5 1 0,-1 8 59 16,1 3 12-16,5 5 3 0,-1 4 0 16,1 8-75-16,4 4-14 0,0 0-3 0,-5 20-1 0,1 9 18 15,-1 7 11-15,1 9-12 0,4 7 12 0,0 9 18 0,4 4 10 16,1 3 3-16,-1 13 0 0,1 0 16 0,-1 0 3 16,1 0 1-16,-1 0 0 0,1-4-10 0,-5 0-1 15,0-4-1-15,0 0 0 0,-5-5-23 0,1-7-4 16,-5 0 0-16,0-9-1 15,-5-3-64-15,-4-5-13 0,0-3-2 0,-5-9-780 16,-5-3-155-16</inkml:trace>
          <inkml:trace contextRef="#ctx0" brushRef="#br0" timeOffset="42656.7382">18242 5644 1497 0,'0'0'133'0,"9"-8"-106"0,0 0-27 0,5 8 0 0,4 0 56 0,0 0 7 16,0 4 1-16,0 0 0 0,1 8-10 0,-1-4-2 16,-4 5 0-16,4 3 0 0,0-4 57 0,-4 0 11 15,-1 12 3-15,-4 1 0 0,-4-1-26 0,-5 4-5 16,5-4 0-16,-10 9-1 0,0-5-37 0,-4-4-7 16,5-3-2-16,-1-1 0 0,-4-4-22 0,5 0-5 15,-1-4-1-15,5-12 0 0,0 0-9 0,0 0-8 16,0 0 9-16,0 0-9 0,0 0 9 0,0 0-9 15,0 0 8-15,0-8-8 0,5-8 10 0,4-4-10 16,4-4 12-16,1-1-12 0,0-3 0 0,4 0 0 16,5 3 0-16,-1-3 0 0,6-4 0 0,-6 7 0 15,6 9 0-15,-10 0 0 0,0 8 0 0,0 4 0 16,-4 4 0-16,0 4 0 0,-5 8-14 0,0 4-6 16,-5 0-2-16,6 9 0 0,-6-1 40 0,1 0 8 0,-1 9 2 15,5-1 0 1,-9-4-45-16,5-3-9 0,-1-1-2 0,1-4 0 15,0 0-165-15,4-3-34 0,4-9-6 0,1 0-2 0</inkml:trace>
          <inkml:trace contextRef="#ctx0" brushRef="#br0" timeOffset="42767.3977">19571 4887 2419 0,'0'0'107'0,"0"0"22"16,-9 9-103-16,5 3-26 0,-6 8 0 0,6 8 0 15,-1 5 56-15,-4 11 7 0,5 5 1 0,4 7 0 0,-5 1 0 0,1 0 0 16,-1-1 0-16,0-3 0 0,5 0-52 0,0 3-12 16,0-3 0-16,0 3 0 0,0-7 0 0,0-4 0 15,5-1 0-15,-5-3 0 16,5-1-202-16,-5-12-43 0,4 29-9 0,1-29-2 0</inkml:trace>
          <inkml:trace contextRef="#ctx0" brushRef="#br0" timeOffset="42989.5435">20067 5244 2664 0,'19'-45'118'0,"-6"29"24"0,1-4-114 0,4-1-28 16,0 1 0-16,1 4 0 0,3 4 13 0,6 4-3 0,-1 0-1 16,5 4 0-16,-5 8-1 0,5 4 0 15,0 4 0-15,0 8 0 0,-5 8 28 0,0 9 6 0,1 7 1 0,-1 13 0 16,5-4-35-16,-9 3-8 0,-5 1 0 0,0 8 0 15,-4-9 53-15,-1 1 9 0,-8-4 2 0,0 3 0 16,-10-7-89-16,0-1-18 16,-13-11-3-16,0-1-1 15,0-3-146-15,0-9-30 0,-5-4-5 0,0-8-2 0</inkml:trace>
          <inkml:trace contextRef="#ctx0" brushRef="#br0" timeOffset="43220.5264">20828 5041 1728 0,'9'-20'76'0,"-9"20"16"0,0 0-73 0,0 0-19 16,0 0 0-16,0 12 0 0,-5 4 104 16,-4 13 16-16,-9 3 4 0,0 9 1 0,-5-5-46 0,-4 4-10 15,-10 9-1-15,1 4-1 0,-1-1-19 0,-4 1-4 16,-4-1-1-16,-5 5 0 0,9 0-43 0,0-5 0 16,4-3 0-16,1-1 0 15,4-11-192-15,5-9-30 0,-23 21-6 0,22-21-2 0</inkml:trace>
          <inkml:trace contextRef="#ctx0" brushRef="#br0" timeOffset="43418.758">21374 4754 2779 0,'0'0'123'0,"14"4"25"0,4 0-118 0,5 12-30 0,0 13 0 0,4 11 0 15,-9 9 28-15,5 3 0 0,-5 9 0 0,0 0 0 16,-4-5-28-16,-5 1 0 0,0-5 0 0,-4 5-10 16,-5 0 63-16,-5-5 13 0,-9 5 2 0,1 0 1 15,-5 3-55-15,-10-7-14 0,-4 0 0 0,1-5 0 16,-1-3 0-16,-9-5 0 0,-14-7 8 0,0-5-8 16,-4 4-112-1,0-11-26-15,0-1-5 0,4-4-694 0,10-12-139 0</inkml:trace>
        </inkml:traceGroup>
        <inkml:traceGroup>
          <inkml:annotationXML>
            <emma:emma xmlns:emma="http://www.w3.org/2003/04/emma" version="1.0">
              <emma:interpretation id="{AB80B165-5CA9-4649-ABB6-1C2F267C8D0D}" emma:medium="tactile" emma:mode="ink">
                <msink:context xmlns:msink="http://schemas.microsoft.com/ink/2010/main" type="inkWord" rotatedBoundingBox="25879,7139 29034,6800 29225,8579 26070,8918"/>
              </emma:interpretation>
            </emma:emma>
          </inkml:annotationXML>
          <inkml:trace contextRef="#ctx0" brushRef="#br0" timeOffset="44052.4158">22713 4321 1267 0,'13'-8'56'0,"-13"8"12"0,0-12-55 0,0 12-13 0,5-4 0 0,-5 4 0 15,9-4 147-15,0 4 26 0,0 8 6 0,0 8 1 16,5 4-69-16,4 12-14 0,-4 9-2 0,-1 16-1 15,1-1 2-15,0 9 0 0,-5 4 0 0,0 24 0 16,-4 0-3-16,-1 12 0 0,-4-4 0 0,-4 13 0 16,-1-17-32-16,-4 0-6 0,4 0-2 0,1-8 0 0,-5-12-27 15,0-8-6-15,-1 0 0 0,-3-9-1 0,4-7-7 16,0-1-2-16,-5-11 0 0,0-5 0 0,5-7-10 0,0-5 0 16,-9-8 0-16,9 0 0 15,-5-8-77-15,5-4-15 0,0-8-2 0,-9-4-805 16,-1 0-161-16</inkml:trace>
          <inkml:trace contextRef="#ctx0" brushRef="#br0" timeOffset="47828.32">24552 5057 691 0,'0'0'61'0,"0"0"-49"15,0 0-12-15,0 0 0 0,-5-16 84 0,1 4 15 16,-1-8 2-16,5 8 1 0,-9-4 15 0,5 3 3 0,-5-7 1 0,-1 8 0 16,1 4-45-16,-4-4-8 0,-1 4-3 0,0 0 0 15,-8 4-5-15,-1 0-2 0,0-1 0 0,-4 10 0 16,-1 11-45-16,-3 4-13 0,-6 0 0 0,-4 13 8 15,0 3-8-15,0 0 8 0,0 5-8 0,0 3 8 16,9 1 44-16,5-1 10 0,0-3 2 0,-1-1 0 16,10-3-46-16,0-1-9 0,9-3-1 15,0-5-8-15,4-4 0 0,5-8 0 0,0 1-10 0,5-9 10 16,-1 4 0-16,-4-12 0 0,0 0 0 0,19-4 0 16,-6 0 24-16,10-8 12 0,0-5 2 0,4-3 1 15,5-4-26-15,0-9-5 0,4-3 0 0,5-4-8 16,0-1 21-16,0-7-2 0,0-9-1 0,0-8 0 15,5 0-29-15,-1 1-5 0,1-5-2 0,4-4 0 16,4 4 9-16,-8 0 9 0,-10-3-13 0,5-1 5 0,0 12 8 0,-4 4 0 16,-10 9 0-16,-4 3 0 0,-9 13 0 0,-5 8 8 15,0 7 0-15,-9 17 0 0,0 0 16 0,-9 13 3 16,-5 11 1-16,-9 8 0 0,0 13 20 0,-8 7 5 16,-6 9 1-16,-4 12 0 0,5 0-43 0,-1 4-11 15,5 4 0-15,1 8 0 0,8-8 0 0,0 4-14 16,5-5 3-16,4 1 1 15,1-8-35-15,3-4-7 0,1-4-2 0,0 0-1054 0</inkml:trace>
          <inkml:trace contextRef="#ctx0" brushRef="#br0" timeOffset="48074.296">25025 4827 2419 0,'10'-16'53'0,"3"-5"11"0,5 1 3 0,10-4 1 0,-1 8-55 0,5-1-13 0,-9 9 0 0,13 0 0 16,-4 4 0-16,0 4 0 0,-14 0 0 0,9 4 0 15,1 8 0-15,-1 5 0 0,0 3 8 0,1 8-8 16,-6 5 52-16,-3 7 8 0,-1 9 2 0,0 3 0 16,-9 1-62-16,5 3 0 0,-10 1-12 0,1 0 2 15,-5-1 10-15,-5-7 0 0,-4 0 0 0,0-5 0 16,5-3-50-16,-10-9-5 0,5-8-1 0,0 0-684 15,0-3-136-15</inkml:trace>
          <inkml:trace contextRef="#ctx0" brushRef="#br0" timeOffset="48250.1316">25686 4604 1497 0,'0'0'66'0,"0"0"14"16,0 0-64-16,0 0-16 0,0 0 0 0,-5 16 0 0,-4 5 208 0,0 7 39 15,-5 4 7-15,1 5 2 0,-6 3-154 0,-8 1-30 16,0 3-7-16,-14 13-1 0,4-5-51 0,1 5-13 16,-10-8 0-16,-4 7 0 0,0 1 20 0,0-4 0 15,0-5 1-15,-9 5-818 16,4-5-164-16</inkml:trace>
        </inkml:traceGroup>
      </inkml:traceGroup>
    </inkml:traceGroup>
    <inkml:traceGroup>
      <inkml:annotationXML>
        <emma:emma xmlns:emma="http://www.w3.org/2003/04/emma" version="1.0">
          <emma:interpretation id="{7E57F94B-DB5B-4F59-98FF-7894611307F4}" emma:medium="tactile" emma:mode="ink">
            <msink:context xmlns:msink="http://schemas.microsoft.com/ink/2010/main" type="paragraph" rotatedBoundingBox="2571,12378 26822,10532 27058,13635 2807,15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5FCB6C-8AA3-427E-8964-A33D599E7DCA}" emma:medium="tactile" emma:mode="ink">
              <msink:context xmlns:msink="http://schemas.microsoft.com/ink/2010/main" type="line" rotatedBoundingBox="10956,11740 26822,10532 26976,12568 11111,13776"/>
            </emma:interpretation>
          </emma:emma>
        </inkml:annotationXML>
        <inkml:traceGroup>
          <inkml:annotationXML>
            <emma:emma xmlns:emma="http://www.w3.org/2003/04/emma" version="1.0">
              <emma:interpretation id="{2AEDAED6-DE8D-47DB-9EA6-DA4426DAB259}" emma:medium="tactile" emma:mode="ink">
                <msink:context xmlns:msink="http://schemas.microsoft.com/ink/2010/main" type="inkWord" rotatedBoundingBox="10985,12119 12138,12031 12240,13372 11087,1346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679.7088">8430 9287 1497 0,'0'0'32'0,"5"-13"8"0,-5 5 0 0,5 0 4 0,-1 0-36 0,-4 8-8 15,0 0 0-15,0 0 0 0,9-8 53 0,-9 8 9 16,0 0 2-16,9-4 0 0,0 0-52 0,1 4-12 0,3 0 0 0,-8 0 0 16,-5 0 54-16,0 0 8 0,0 0 2 0,0 0 0 15,0 0-52-15,0 0-12 0,-5 12 0 0,-8 0 0 16,-1 8 54-16,-4-3 8 0,-10 3 2 0,6 4 0 15,-10 0 0-15,-5 1 0 0,-4 3 0 0,-4 0 0 16,-5 5 0-16,-5 3 0 0,-4 1 0 0,0-1 0 16,-5 4-52-16,5 1-12 0,4-5 0 0,10 1 0 15,4-5 0-15,9-8 0 0,9-3 0 0,5-1 0 16,4-4 0-16,0-4 0 0,10-4 0 0,-1 0 0 16,5-8 0-16,0 0 0 0,5 9 0 0,-1-1 0 15,6 0 0-15,-1 0 0 0,4-4 0 0,1 4 0 16,4 0 0-16,5 4 0 0,0-4 0 0,4 4 0 15,-4 5 0-15,4-1 0 0,0 0 0 0,1 0 0 16,8 0 54-16,1 5 8 0,4-5 2 0,4-4 0 16,-4 0-56-16,5 0-8 0,-1 0 0 0,1-8-10 15,4 4 10-15,0-3 0 0,-5-5 10 0,5 0-10 0,1 0 0 16,-11 0 0-16,-8 4 0 0,0 0 0 16,0-4-45-16,0 4-15 0,0 0-4 0,-5 0 0 15,-4 4 0-15,0 0 0 0,-5-4 0 0,0 4-682 16,-9 0-137-16</inkml:trace>
          <inkml:trace contextRef="#ctx0" brushRef="#br0" timeOffset="55039.278">7679 10614 1904 0,'0'0'84'0,"0"0"18"0,-4-8-82 0,-1 8-20 0,5 0 0 0,0 0 0 0,0 0 52 0,0 0 7 15,0 0 1-15,14-4 0 16,-1 4-20-16,6 0-4 0,-6-4-1 0,10 4 0 0,4-8 19 16,10 4 4-16,-1 4 1 0,5-4 0 0,14-1-15 0,-5 5-4 15,9-8 0-15,0 4 0 0,-4 0 0 0,4 0 0 16,5 4 0-16,-5-4 0 16,9 4-58-16,-8 0-12 0,-6 4-2 0,5 4-762 15,-4-4-152-15</inkml:trace>
        </inkml:traceGroup>
        <inkml:traceGroup>
          <inkml:annotationXML>
            <emma:emma xmlns:emma="http://www.w3.org/2003/04/emma" version="1.0">
              <emma:interpretation id="{8BF87C18-C01B-45E0-99C5-E463C646994F}" emma:medium="tactile" emma:mode="ink">
                <msink:context xmlns:msink="http://schemas.microsoft.com/ink/2010/main" type="inkWord" rotatedBoundingBox="13597,11844 18648,11460 18780,13192 13729,1357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7580.1689">11422 8991 2055 0,'4'-12'45'0,"-8"4"10"0,-1 0 1 0,5 8 2 0,0 0-46 0,0 0-12 0,0 0 0 0,5 16 0 16,-5 4 8-16,4 8 0 0,1 5 0 0,4 11 0 16,-5 5 32-16,6 0 7 0,3 7 1 0,-8-3 0 15,4 3 12-15,0 1 4 0,-5-4 0 0,6 7 0 16,-1 5-26-16,0 0-5 0,-5-4-1 0,5-1 0 15,1 1 7-15,-6-4 1 0,5-5 0 0,-4-3 0 16,-1-1-29-16,-4-7-11 0,0-5 8 0,-4-3-8 16,-1-5 12-16,1-4-4 0,-1 1 0 0,-4-1 0 15,0-4-8-15,4 4 0 0,-4-3 0 0,5-5 0 16,-5 0 0-16,4-4 0 0,5 0 0 0,-5-4 0 16,5-8 0-16,0 0 0 0,0 0 0 0,0 0 0 15,0 0 0-15,0 0 0 0,10-8 0 0,-6-4 0 16,1-4 0-16,4-8 0 0,0-1 0 0,5-3 0 0,-1-4-9 0,5-5-4 15,5-3-1-15,0-5 0 0,0 1 14 16,4-1-12-16,0 1 12 0,5-5-12 0,5 5-9 0,-1-1-2 16,5 5 0-16,0 3 0 15,0 1-2-15,0 3-1 0,5 5 0 0,-1 4 0 0,5 0 9 16,-4 7 1-16,-5 1 1 0,-5 12 0 0,-9 4 15 0,1 4 0 16,-15 8 0-16,1 9 0 0,-5 3 0 0,-4 4 0 15,-10 9 9-15,-9-1-9 0,-4 0 28 0,0 5-1 16,-14-1 0-16,5 1 0 0,-5-1 0 0,-4-3 0 15,-1-5 0-15,-4 0 0 0,0-3-18 0,-4-1-9 16,-1-4 10-16,1 1-10 0,-1-5 0 0,1 0 0 16,8-8-8-16,-4 0 8 15,9 1-34-15,0-9 0 0,5 4 0 0,4-4 0 16,1-4-94-16,3 0-20 0,1 0-3 0,4 0-841 0</inkml:trace>
          <inkml:trace contextRef="#ctx0" brushRef="#br0" timeOffset="57735.1258">12942 9707 2602 0,'0'-8'57'0,"0"-8"12"0,5 4 3 0,4 4 1 0,0 4-58 0,5 0-15 15,4 4 0-15,5 4 0 0,4 4 0 0,5-4 9 16,4 0-9-16,5-4 8 0,5 0-8 0,4 0 0 15,5-4 0-15,-1 0 0 0,5-4-12 0,-4 0-4 16,4 0 0-16,-4 4-1 16,-1-5-181-16,1 5-36 0,32-8-7 0,-28 0-2 0</inkml:trace>
          <inkml:trace contextRef="#ctx0" brushRef="#br0" timeOffset="56889.6703">10812 9076 864 0,'0'0'38'0,"-5"-8"8"0,0 4-37 0,5-4-9 16,-9 0 0-16,5 0 0 0,-10 4 115 0,10 0 21 0,-10-1 4 0,5 5 0 16,-5-4-68-16,0 8-15 0,5 1-2 0,-4 3-1 15,-1 0-22-15,-4 4-5 0,0 4-1 0,-10 4 0 16,6 1 27-16,-1 7 6 0,-5 4 1 0,6 9 0 16,-1 7 1-16,0 1 1 0,0 3 0 0,10 9 0 15,-5-4-7-15,4 12-2 16,0-1 0-16,1 9 0 0,-1 0-7 0,5 0-2 0,0-4 0 0,-5 4 0 15,10-4-14-15,-6 0-3 0,-3-9-1 0,8 1 0 16,-4-8-13-16,5-5-2 0,4-3-1 0,0-1 0 16,9-3-10-16,0-5 8 0,4-3-8 0,6-1 8 15,-1-7-19-15,9-5-4 0,0-4-1 0,5 0-742 16,5-8-149-16</inkml:trace>
          <inkml:trace contextRef="#ctx0" brushRef="#br0" timeOffset="58328.2384">14622 9376 2008 0,'5'-9'44'0,"-1"-3"10"0,5-4 2 0,-4 4 0 0,4 0-45 0,0-4-11 0,0 4 0 0,-4-5 0 15,-1 1 13-15,6 0 1 0,-10 4 0 0,4-4 0 16,-8 3 2-16,4-3 1 0,-10 4 0 0,6 4 0 15,-5 4 24-15,-5-4 5 0,-4 4 1 0,0 4 0 16,0 4 6-16,-10 0 2 0,1 0 0 0,-5 8 0 16,-4 4-28-16,-1 5-6 0,-4 3-1 0,0 4 0 15,0 5-7-15,-4 3-1 0,4 4-1 0,0 5 0 16,0 4-3-16,9-1-8 0,0 1 12 0,5-1-4 16,9 1-8-16,4-1 0 0,0-3 9 0,10-1-9 15,-1-7 0-15,10-1 9 0,-5-7-9 0,4-5 0 16,5-4 8-16,5-8-8 0,0-8 0 0,4 0 0 0,5-12 19 15,-1 0-3-15,1-8-1 0,4-4 0 0,5-9-15 16,0 1-16-16,0-12 3 0,4-1 1 0,-8-7 21 0,4 3 5 16,0-4 1-16,-5 1 0 0,0 3-15 0,-4 5 0 15,-5 3 0-15,0 5 0 0,1 4 19 0,-6 8 1 16,-4 3 0-16,0 5 0 0,1 8 25 0,-10 4 6 16,0 0 1-16,4 16 0 0,1 5-42 0,-1-1-10 15,5 8 0-15,-4 5 0 0,-5 7 0 0,-5 0 0 16,5 1 0-16,-4 3 0 15,4 9-179-15,-5-8-34 0,-4-5-7 0</inkml:trace>
          <inkml:trace contextRef="#ctx0" brushRef="#br0" timeOffset="58504.6276">14932 8724 2487 0,'23'-28'55'0,"-19"16"11"0,5-1 2 0,0 5 2 0,5 8-56 0,4 8-14 0,5 13 0 0,4 7 0 16,1 8 19-16,-1 5 1 0,0 7 0 0,1 9 0 15,-6 0 25-15,1 3 6 0,0 5 1 0,-9 4 0 16,-1-4 9-16,1-1 3 0,-5 1 0 0,-4 0 0 16,-5 0-34-16,-5-5-6 0,-4 1-2 0,-5 0 0 15,1-9-22-15,-6-3 0 0,-3 0 0 0,-6-9 8 16,1 1-57-16,-5-5-11 0,-4-4-3 0,-10 1-1234 15</inkml:trace>
        </inkml:traceGroup>
        <inkml:traceGroup>
          <inkml:annotationXML>
            <emma:emma xmlns:emma="http://www.w3.org/2003/04/emma" version="1.0">
              <emma:interpretation id="{B44E39B9-F0B5-4040-B111-2D3D54EB24D8}" emma:medium="tactile" emma:mode="ink">
                <msink:context xmlns:msink="http://schemas.microsoft.com/ink/2010/main" type="inkWord" rotatedBoundingBox="19193,11113 23930,10752 24069,12584 19332,1294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9739.0231">16270 8445 1209 0,'5'-8'108'0,"-5"-5"-87"0,0 1-21 0,5 0 0 15,8 4 90-15,-4-4 14 0,-13 4 2 0,4 8 1 16,9-4-26-16,-9 4-5 0,0 0 0 0,0 0-1 15,0 0-15-15,4 12-2 0,1 0-1 0,-1 4 0 16,-13-4 5-16,5 9 1 0,8-1 0 0,-4 8 0 16,-4 9-8-16,-1 3-2 0,5 5 0 0,0 3 0 0,5 9 7 0,-1 4 0 15,-4 3 1-15,5 5 0 0,4 0-13 16,-4 8-2-16,-15-4-1 0,6 8 0 0,8-9-2 0,-4-3-1 16,0-4 0-16,0 4 0 0,-4-4-20 0,4-9-4 15,4-3-1-15,-4-1 0 0,-13-7-7 0,13-5-2 16,4-7 0-16,1-5 0 0,-5 0-8 0,-5-11 8 15,1-1-8-15,8-4 8 0,5-4-8 0,-9-8-17 16,0 0 4-16,0 0 1 16,0 0-98-16,0 0-19 0,-9-4-4 0,0-4-699 15,5-4-140-15</inkml:trace>
          <inkml:trace contextRef="#ctx0" brushRef="#br0" timeOffset="60349.947">16812 9177 2487 0,'18'-12'110'0,"-4"8"23"0,-5 0-106 0,5 4-27 0,9 0 0 0,4 4 0 16,5 4 12-16,0-4-4 0,-10 0 0 0,10 0 0 15,9 0-44-15,0-4-10 0,-4-4-2 0,-1 4 0 16,-4 0-115-16,4-4-23 0,24-4-5 0,-24-4-1 0</inkml:trace>
          <inkml:trace contextRef="#ctx0" brushRef="#br0" timeOffset="60171.3417">17035 8918 2552 0,'9'-12'56'0,"-4"-4"12"0,-1 0 3 0,15 4 0 0,8 3-57 0,-4 5-14 0,0 0 0 0,-1 0 0 16,10 4 0-16,0 0-13 0,0-8 2 0,0 0 1 15,0-4-24-15,0 0-5 0,-1 0-1 0,-3-4 0 16,-1-1 58-16,0 1 11 0,-4-8 3 0,0 4 0 15,0-5-32-15,-5-3 0 0,-4 0 0 0,4-1 0 16,-5 1 0-16,1 0 0 0,-9-1 0 0,-1 1 0 0,5 0 0 0,-9-1 0 16,-4 1 0-16,-1 4 0 15,1 0 12-15,-10-1-3 0,0 1-1 0,1 8 0 0,-6 0-8 16,1-1 0-16,5 5 0 0,-6 4 0 0,6 4 0 0,-6 0 0 16,1 0 0-16,0 8 0 0,0 4 0 0,0 0 0 15,-1 4 0-15,1 1 0 0,0-1 0 0,0 4 8 16,-5 4-8-16,9 0 8 0,1 5-8 0,4 3 0 15,-1 0 0-15,6 13 0 0,-1-1 18 0,5 9 2 16,0 7 0-16,5 5 0 0,4 4 35 0,5 4 7 16,-1 8 2-16,1-1 0 0,0 5-10 0,-1-4-2 15,1 0 0-15,-5 4 0 0,0-8-8 0,-4-8-1 16,-5-1-1-16,0 1 0 0,-9-8-32 0,-5 0-10 16,-9-5 0-16,5 1 0 15,-9-13-70-15,-1 1-21 0,-13-5-4 0,0-8-789 0,0-7-157 16</inkml:trace>
          <inkml:trace contextRef="#ctx0" brushRef="#br0" timeOffset="60561.6517">18183 9121 2718 0,'0'0'60'0,"9"-9"12"0,4 1 2 0,10 4 2 0,0 0-60 0,9 0-16 16,-5 0 0-16,14 0 0 16,5 0-23-16,-1 0-7 0,5-4-2 0,0 0 0 0,-4-4 10 0,-5 4 2 15,-5 0 0-15,5 3 0 16,-9 1-76-16,-5 0-14 0,5 0-3 0,-4 0-1 0</inkml:trace>
          <inkml:trace contextRef="#ctx0" brushRef="#br0" timeOffset="61186.9519">19225 9169 2804 0,'5'-12'62'0,"-1"-4"13"0,1 4 2 0,8 0 1 0,1 7-62 0,9 1-16 16,0 4 0-16,9 0 0 0,-5 0 0 0,5 0 0 15,4 0 0-15,5 0-10 16,-4 0-85-16,4-4-17 0,0 4-3 0,-5 4-1009 15</inkml:trace>
          <inkml:trace contextRef="#ctx0" brushRef="#br0" timeOffset="61019.9912">19703 8542 2170 0,'0'0'48'0,"0"0"9"0,9-4 3 0,5 4 1 0,0 0-49 0,4 0-12 16,0 0 0-16,0 0 0 16,-4 0-20-16,0-8-6 0,-1 0-2 0,5-5 0 0,5-3 12 0,0 0 3 15,-5 0 0-15,5 0 0 0,0-5 13 0,-5 1 12 16,0 0-3-16,-4-4 0 0,-1-5-9 0,1 5 8 15,-5-4-8-15,-4-1 8 0,-1 1-8 0,1-4 0 16,-5 3 0-16,0 1 0 0,-5 4 13 0,1 0 1 16,-1 3 0-16,-4 1 0 0,5 8 41 0,-6 0 8 15,-3 0 1-15,4 0 1 0,0 3-24 0,0 5-5 16,-10 0 0-16,1 4-1 0,4 4-35 0,1 4 0 16,-5 1 0-16,-1 3 0 0,1 4 0 0,4 4 0 15,10 0 0-15,-1 9 0 0,-4 3 12 0,0 9 0 0,5 3-1 16,4 13 0-16,-5-1 24 0,5 5 5 0,0 4 0 15,5 4 1-15,-5-1-1 0,0-3-1 0,0 0 0 16,0 4 0-16,0 4 1 0,-5-9 0 0,0 1 0 0,-4-4 0 16,-4-1-18-16,-1-7-3 0,-4-4-1 15,0-1 0-15,-5-3-18 0,0-5 0 0,-4-7 0 0,-1-1 0 32,-3-4-145-32,-1 1-27 0,0-5-4 0</inkml:trace>
          <inkml:trace contextRef="#ctx0" brushRef="#br0" timeOffset="61570.549">20168 9084 2026 0,'0'0'44'0,"0"0"10"0,9 8 2 0,0 4 1 0,-5 5-45 0,5 3-12 0,-4 4 0 0,0 4 0 15,-1-3 104-15,1 7 20 0,4-8 3 0,-9 5 1 16,0-5-52-16,0 0-9 0,4-4-3 0,-4 1 0 16,0-9-42-16,0 0-9 0,0 0-1 0,0-12-1 15,0 8-2-15,0-8 0 0,0 0 0 0,0 0 0 16,0 0-9-16,0 0 0 0,0 0 0 0,5-8 8 15,-1-4 2-15,6-4 0 0,-1-4 0 0,4-13 0 16,6 1-10-16,-1-1 0 0,9-3 0 0,5 4 0 16,0-5 27-16,0 9 3 0,-10 4 1 0,1 3 0 15,0 5-39-15,-5 4-8 0,0 4-2 0,-4 8 0 0,0 0 66 16,-5 4 12-16,0 4 4 16,0 4 0-16,-4 4-52 0,-1 1-12 0,-4 3 0 0,9 0 0 0,-9 0 0 0,0 1 0 15,0 3 0-15,0-4 0 16,0 4-85-16,0 1-20 0,-9-5-4 0,5 4-747 15,4 0-148-15</inkml:trace>
          <inkml:trace contextRef="#ctx0" brushRef="#br0" timeOffset="65037.2252">15811 8728 288 0,'18'-4'12'0,"-18"4"4"0,-5-4-16 0,5 4 0 15,9-8 0-15,0-4 0 0,-9 0 159 0,5-1 29 16,0 1 5-16,4 0 2 0,0 0-73 0,-5 4-14 16,-4-4-4-16,0 0 0 0,9-1-24 0,-4 5-4 0,-10-4-2 0,1 4 0 15,4 0-6-15,-5 0-2 0,5 0 0 0,-9 0 0 16,0 4-18-16,0-4-3 0,9 4-1 0,-5 0 0 15,-4-1-25-15,9-3-6 0,0 8-1 0,0 0 0 16,0 0-3-16,0 0-1 0,0 0 0 0,0 0 0 16,14 0-8-16,-14 0 0 0,0 0 0 0,0 0 0 15,14-4 0-15,-14 4 0 0,0 0 0 0,0 0 0 16,0 0 15-16,9 8 1 0,4 5 0 0,-8 3 0 16,0 4 16-16,-5 4 3 0,9 5 1 0,-5 3 0 15,-4 4-10-15,5 5-2 0,-1 3 0 0,1 5 0 16,4 4 26-16,-5 3 5 0,-4 1 1 0,14 8 0 0,0-1-7 0,-5 5-1 15,0 0 0-15,0 4 0 16,0-8-19-16,-4 3-4 0,-1-7-1 0,-4 8 0 0,0-8 6 0,-4-1 1 16,4-3 0-16,-5-4 0 0,-8-1-19 0,3-7-3 15,6-1-1-15,-5-7 0 0,0-5-8 0,0-4 0 16,-1-3 0-16,6-5 0 0,4-4 0 0,-5-4 0 16,1-4-14-16,4-8 5 15,0 0-137-15,13-8-27 0,-3 0-6 0</inkml:trace>
        </inkml:traceGroup>
        <inkml:traceGroup>
          <inkml:annotationXML>
            <emma:emma xmlns:emma="http://www.w3.org/2003/04/emma" version="1.0">
              <emma:interpretation id="{98D2F9D1-AD51-4911-A3B8-38082D5991CF}" emma:medium="tactile" emma:mode="ink">
                <msink:context xmlns:msink="http://schemas.microsoft.com/ink/2010/main" type="inkWord" rotatedBoundingBox="24759,10788 26829,10631 26968,12456 24897,1261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940.1281">22854 9165 1497 0,'36'-28'66'0,"-22"16"14"0,-5-9-64 0,0 5-16 16,0-4 0-16,0 4 0 0,0 4 55 0,1-1 7 16,-1 5 2-16,0 4 0 0,-9 4 51 0,9 4 10 0,4 4 3 0,-8 5 0 15,0 7-103-15,-1 4-25 0,1 9 0 0,-5 7 0 16,-5 9 56-16,-9-1 7 0,-4-3 1 0,-4 7 0 15,-1-3-1-15,-9-5 0 0,-9-3 0 0,-5-1 0 16,-4-7-50-16,0 3-13 0,-4-8 0 0,-6 1 0 16,6-5 27-16,-5-4 0 0,8-4 0 0,1-7 0 15,9-1-27-15,10-8 0 0,3-4 0 0,5 0 0 16,5-9 0-16,9-3 8 0,0 0-8 0,4-4 0 16,5-5-18-16,5 1-9 0,4-8-1 0,5-1-1 15,-1-7 29-15,10 0 0 0,0-5 0 0,9-4 0 16,0 5 0-16,9 3 0 0,9 1 11 0,0 4-3 15,-5 7-8-15,-4 5-10 0,-4 4 10 0,-1 8-13 0,-4 8 13 0,-5 8 0 16,-8 0 0-16,-1 12 0 0,-5 4 0 0,-3 8 0 16,-1 5 0-16,0 7 0 0,0 1 0 0,0 3 0 15,0-3 0-15,0 3 0 0,5 1 0 0,0-9 0 16,-1-3 0-16,5-1 0 0,5-4 0 0,0-4 0 16,-5-3 0-16,9-9 0 0,-4-4 0 0,5-4 0 15,3-4 0-15,6-4 0 0,-5 0 19 0,4-4 6 16,1-8 2-16,-6-1 0 15,-3-3-43-15,-5 0-9 0,-1-8-2 0,6-5 0 0,-10-3 27 0,0-5 0 16,-4 1 0-16,4-9 0 0,-4 5 0 0,-1-5 0 16,1 1 0-16,0-5 0 0,-5 5 0 0,0 3 0 15,-5 9 0-15,1 3 0 0,-10 9 0 0,5 4 0 16,-4-1 0-16,-5 13 0 0,0-4 25 0,-1 12 11 16,-3 0 1-16,-5 4 1 0,-5 4-10 0,0 9-1 15,-4 3-1-15,-5 4 0 16,0 4-46-16,-4 5-10 0,-10-5-2 0,-9 9 0 15,1-1-161-15,-10 0-33 0</inkml:trace>
          <inkml:trace contextRef="#ctx0" brushRef="#br0" timeOffset="62331.3526">21465 8048 1267 0,'0'-20'112'0,"5"8"-89"0,4 0-23 0,-5-1 0 15,1 1 112-15,-1 4 17 0,6 0 4 0,-1 4 1 16,-9 4 5-16,9 8 1 0,4 8 0 0,1 5 0 16,0 7-60-16,-5 8-12 0,0 5-3 0,0 15 0 15,0 5-5-15,-4 12 0 0,-5 4-1 0,0 12 0 16,-5-4-7-16,1 4 0 0,-1 0-1 0,-4 0 0 15,4-4-11-15,-4-4-1 0,5 4-1 0,-5-8 0 16,0-8-22-16,4-5-4 0,-4-3 0 0,4-8-1 16,-4-5-11-16,0-3 0 0,0-13 0 0,4 1 0 15,1-5-102-15,-1-8-19 0,-4-4-4 16,5-4-705-16,4-12-141 0</inkml:trace>
          <inkml:trace contextRef="#ctx0" brushRef="#br0" timeOffset="64072.8726">21980 8222 964 0,'0'0'43'0,"0"0"9"0,4-12-42 15,1 4-10-15,-5-4 0 0,0 4 0 0,4 0 96 0,1 4 16 16,-5-5 4-16,0 9 1 0,0-12-19 15,0 4-4-15,4 0-1 0,-4 8 0 0,0 0-22 0,0-8-5 16,-4 0-1-16,4 8 0 0,0 0-29 0,0 0-5 16,0 0-2-16,0 0 0 0,0 0-21 0,0 0-8 15,0 0 0-15,0 0 9 0,0 0-9 0,0 0 0 16,0 0 0-16,0 0 0 0,0 0 0 0,0 0 12 16,0 0-12-16,0 0 12 0,0 0 4 0,0 0 0 15,0 0 1-15,0 0 0 0,0 0-1 0,0 0-1 16,0 0 0-16,0 0 0 0,0 0-15 0,0 0 0 15,0 0-9-15,0 0 9 0,9 16 0 0,0 0 0 16,-4 5 0-16,-5 3 0 0,4 8 43 0,-4 5 14 16,0 11 3-16,-4 1 1 0,-1-1-16 0,5 5-3 15,5 8-1-15,-1-1 0 0,-4 1 6 0,9 0 1 16,0-1 0-16,0 5 0 0,-4-4-10 0,4 0-2 16,0-5 0-16,5-3 0 0,-5-5-17 0,0-7-4 15,-4-1-1-15,4 1 0 0,-5-9-14 0,-4 1 11 0,0-5-11 16,-4-4 10-1,-1-8-83-15,-4 1-17 0,0-1-3 0,-14-4-1114 0</inkml:trace>
        </inkml:traceGroup>
      </inkml:traceGroup>
      <inkml:traceGroup>
        <inkml:annotationXML>
          <emma:emma xmlns:emma="http://www.w3.org/2003/04/emma" version="1.0">
            <emma:interpretation id="{ADFCBC20-CCD1-4A0D-BF7D-3C4DECE5C35C}" emma:medium="tactile" emma:mode="ink">
              <msink:context xmlns:msink="http://schemas.microsoft.com/ink/2010/main" type="line" rotatedBoundingBox="2755,13681 6236,13630 6261,15386 2781,15436"/>
            </emma:interpretation>
          </emma:emma>
        </inkml:annotationXML>
        <inkml:traceGroup>
          <inkml:annotationXML>
            <emma:emma xmlns:emma="http://www.w3.org/2003/04/emma" version="1.0">
              <emma:interpretation id="{661306CE-E23B-4257-8CF6-C8C18AD34C08}" emma:medium="tactile" emma:mode="ink">
                <msink:context xmlns:msink="http://schemas.microsoft.com/ink/2010/main" type="inkWord" rotatedBoundingBox="2755,13681 6236,13630 6261,15386 2781,1543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33629.7264">-311 11569 982 0,'-9'-8'44'0,"9"4"8"0,-9 4-41 0,0-4-11 16,0 4 0-16,-1 0 0 0,-3 4 45 0,4 0 7 16,0 0 2-16,-10 4 0 0,1 4 4 0,5 0 1 15,-1 5 0-15,0 3 0 0,5 0 9 0,-14 8 3 16,10 5 0-16,-6-5 0 0,6 4-17 0,-1 1-3 16,-4 3-1-16,4 1 0 0,5 3 2 0,0 1 1 15,0-5 0-15,0 4 0 0,4-3-29 0,1-1-5 16,4 5-2-16,-5-5 0 0,5-3-7 0,0-1-2 15,9-4 0-15,0 5 0 0,5-9-8 0,-5 0 0 16,5 0 0-16,4-3 0 0,0-5 9 0,0-4-9 16,1-4 10-16,-1-4-10 0,0 0 12 0,-9-8-3 0,9 0-1 15,1-4 0-15,3-4 1 0,-3-4 0 0,3-5 0 0,1-3 0 16,0 0 7-16,0-4 2 0,-5-5 0 0,0-3 0 16,0-1-18-16,-4-3 8 0,0-1-8 15,-1-7 0-15,-8 3 15 0,4 1-4 0,-9-1-1 0,0 5 0 16,0-1 15-16,0 9 3 0,-9 0 1 0,0-1 0 15,0 5 3-15,-5 4 0 0,0 3 0 0,1 5 0 16,4 0-19-16,-5 0-3 0,-4 8-1 0,4 0 0 16,-4 4-21-16,4 8-5 0,-9 4-1 0,5 4 0 15,-5 4-206-15,10 4-42 0,-15 25-8 16,15-13-555-16</inkml:trace>
          <inkml:trace contextRef="#ctx0" brushRef="#br0" timeOffset="134159.7388">-143 12281 1969 0,'19'-20'87'0,"-15"16"18"0,10-4-84 0,4 4-21 16,9 0 0-16,10-4 0 0,4 0 0 0,9 0 0 16,5-5 0-16,-1 5-579 15,1 0-120-15</inkml:trace>
          <inkml:trace contextRef="#ctx0" brushRef="#br0" timeOffset="134065.6343">222 11747 2098 0,'0'-32'93'0,"0"20"19"0,9-1-89 0,-5-3-23 16,5 4 0-16,5 0 0 0,4-4 0 0,1 0-8 15,-6-1 0-15,10 1 0 0,0-4-4 0,-5-4-1 16,0-5 0-16,0 5 0 0,-4 0 13 0,0-5-9 15,-1 5 9-15,-4-4-8 0,1 4 8 0,-6-1 0 16,1 5 10-16,-5-4-10 0,0 4 8 0,-5-5-8 16,1 1 0-16,-6 0 0 0,1-1 11 0,0 5-11 0,0 0 12 15,-5 4-12-15,1 4 20 0,-1-1-4 16,0 5 0-16,5 8 0 0,-4 0 20 0,4 8 3 0,-5 5 1 0,0 3 0 16,-4 8-32-16,9 8-8 0,0 5 0 15,0 7 0-15,0 5 0 0,0-1 11 0,-1 5-11 0,1 4 12 16,5-1 9-16,4 1 3 0,0 0 0 0,0-5 0 15,0 1 8-15,0 4 1 0,4-1 1 0,-4 1 0 16,0-4-34-16,0 3 0 0,0-3 0 0,0-1 0 16,0-3 0-16,0 0 0 0,0-5 0 0,-4 1 0 15,-1-1-42-15,1-3-12 16,-5-1-2-16,-5 1-1 0,-4-5-47 0,-1 0-8 16,-3-3-3-16,-1-5-783 0</inkml:trace>
          <inkml:trace contextRef="#ctx0" brushRef="#br0" timeOffset="134407.01">732 11634 2098 0,'-10'-25'93'0,"10"25"19"0,0 0-89 0,10-4-23 0,-1 0 0 0,0 4 0 15,0-4 0-15,9 0-16 0,14 4 2 0,-5 0 1 16,-8-8 5-16,12 4 8 0,15-4-13 0,-1 0 5 16,-8 0 8-16,-1-4 11 0,10 4-3 0,-1-5 0 15,1 5-8-15,-5-4 0 0,-5 0 0 0,1 4 0 16,-1 0-40-16,-4 0-9 0,-14 0-3 0,5 4 0 16,0-4-64-16,-1-1-14 0</inkml:trace>
          <inkml:trace contextRef="#ctx0" brushRef="#br0" timeOffset="134635.9134">1282 10836 1958 0,'-4'0'174'0,"4"0"-139"16,0 0-35-16,4 9 0 0,-4 7 0 0,0 4 0 15,0 8 0-15,-4 9 0 0,8 3 43 0,-13 9 1 16,0 7 1-16,0 1 0 0,0 0 14 0,0 3 2 15,4-3 1-15,-4 4 0 0,-4-9-18 0,4 5-3 16,4-4-1-16,0 7 0 0,-13-3-25 0,9 4-6 16,5-1-1-16,-6 5 0 0,-3 0-8 0,4-4-11 15,-5-1 3-15,5-3 0 16,13-8-134-16,-8-5-26 0,-14-7-6 0</inkml:trace>
          <inkml:trace contextRef="#ctx0" brushRef="#br0" timeOffset="135005.4916">1401 12099 1843 0,'23'-16'164'0,"-14"8"-132"0,-5-4-32 0,5 4 0 15,0-5 17-15,10 5-3 0,13-4-1 0,-14 4 0 16,-5-4-13-16,6 4-12 0,8-12 3 0,0 3 0 0,-9-3 9 0,1-4-13 16,3 4 5-16,6 0 8 0,-5-5 0 0,-5 5 0 15,-5-4 0-15,1 3 0 0,0 1 0 0,-1 0 0 16,-3 0 8-16,-10 4-8 0,4-1 8 0,-8 5-8 15,-1 4 8-15,-4 0-8 0,-9 0 44 0,4 8 3 16,5 0 1-16,-14 4 0 0,-4 4-2 0,4 0 0 16,5 4 0-16,0 9 0 0,-10-1-22 0,-4 4-5 15,5 0-1-15,4 1 0 0,10-1-10 0,-6 4-8 16,1 1 9-16,9-1-9 0,5 0 8 0,4 1-8 16,-5-1 0-16,5 0 0 0,5 1 0 0,4-5 0 15,0 4 0-15,0-4 0 16,-5 1-28-16,10-5-6 0,9 0-1 0,-5 0 0 15,-9-3-151-15,5-5-30 0,9 4-7 0,-1 0-1 0</inkml:trace>
          <inkml:trace contextRef="#ctx0" brushRef="#br0" timeOffset="135297.1925">1984 11873 1796 0,'0'-25'40'0,"4"9"8"0,5 0 1 0,5 0 1 0,4-1-40 0,0 9-10 0,-4 8 0 0,9 0 0 16,4 0 28-16,0 8 3 0,-8 1 1 0,-1 3 0 15,14 4 6-15,-5 0 2 0,-9 4 0 0,0 5 0 16,-8-1 10-16,8 4 2 0,0-4 1 0,-9 5 0 16,-13-1-21-16,8 0-4 0,1-3 0 0,-5-1-1 15,-5-4-12-15,1 1-3 0,-1-1 0 0,10-8 0 16,4 4-4-16,-9-8-8 0,-9 0 11 0,9-8-11 16,9 4 13-16,-9-4-4 0,0 0-1 0,4-8 0 15,5-4 1-15,5-4 0 0,0-8 0 0,4-5 0 16,0 1 3-16,5-4 1 0,9-5 0 0,4-3 0 15,1-1-13-15,-1 1 0 0,0 3 0 0,-4 1 0 0,-4 4 0 0,-1 7 0 16,-4 5 0-16,-5 0 0 0,-5 12 16 0,1 0 0 16,0 4 0-16,-5 8 0 0,-5 8-7 0,1 0-1 15,4 0 0-15,-4 8 0 0,-1 0-8 0,1 5 0 16,-5 3 0-16,4 9 0 0,1-5 0 0,-1 4 0 16,-4 5 9-16,5-1-9 15,-5-7-126-15,5 3-30 0,-5 5-5 0</inkml:trace>
        </inkml:traceGroup>
      </inkml:traceGroup>
    </inkml:traceGroup>
    <inkml:traceGroup>
      <inkml:annotationXML>
        <emma:emma xmlns:emma="http://www.w3.org/2003/04/emma" version="1.0">
          <emma:interpretation id="{40F935F8-4C44-4FDC-823F-99576884B38A}" emma:medium="tactile" emma:mode="ink">
            <msink:context xmlns:msink="http://schemas.microsoft.com/ink/2010/main" type="paragraph" rotatedBoundingBox="8024,15221 28238,14366 28323,16380 8109,172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773BD7-6160-4865-B794-5A1715B99CA6}" emma:medium="tactile" emma:mode="ink">
              <msink:context xmlns:msink="http://schemas.microsoft.com/ink/2010/main" type="line" rotatedBoundingBox="8024,15221 28238,14366 28323,16380 8109,17235"/>
            </emma:interpretation>
          </emma:emma>
        </inkml:annotationXML>
        <inkml:traceGroup>
          <inkml:annotationXML>
            <emma:emma xmlns:emma="http://www.w3.org/2003/04/emma" version="1.0">
              <emma:interpretation id="{E6DF99CD-D206-4DC9-A754-A30929A7BB8D}" emma:medium="tactile" emma:mode="ink">
                <msink:context xmlns:msink="http://schemas.microsoft.com/ink/2010/main" type="inkWord" rotatedBoundingBox="8036,15521 9842,15445 9907,16968 8101,1704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37579.9455">4738 12884 1220 0,'-9'-24'54'0,"4"16"11"0,1-4-52 0,-1-4-13 15,5-1 0-15,0 1 0 0,-4 0 27 0,4 4 2 16,0-4 1-16,4 8 0 0,-4-1-22 0,0 1-8 0,0 8 0 0,0 0 0 16,0 0 11-16,0 0-11 15,0 0 12-15,0 0-12 0,0 0 28 0,0 0-2 0,9 8 0 0,-4-3 0 16,4 3 24-16,0-4 5 0,0 4 1 15,0 0 0-15,5-4-7 0,0 0-1 0,-1 0 0 16,6-4 0-16,3 0 6 0,1 0 1 0,9-4 0 0,0-4 0 16,9 4-27-16,-5-4-6 0,14-4-1 0,5 3 0 15,0-3-13-15,4 4-8 0,0 0 8 0,5 0-8 16,-5 0 0-16,0 4 0 0,-9-4 0 0,5 0 0 16,-5 4 0-16,-14 4 0 0,1 0 8 0,-5 4-8 15,-1 0-45 1,1 0-14-16,-9 0-2 0,0 4-1 0,-5 0-126 0,-4 0-26 15,4 8-5-15,-18-16-1 0</inkml:trace>
          <inkml:trace contextRef="#ctx0" brushRef="#br0" timeOffset="138014.7963">4683 14151 230 0,'0'0'10'0,"0"0"2"0,0 0-12 0,0 0 0 0,0 0 0 0,0 0 0 15,0 0 146-15,0 0 26 0,0 0 6 0,0 0 1 16,0 0-118-16,0 0-23 0,0 0-5 0,0 0-1 16,0 0 29-16,0 0 6 0,0 0 1 0,0 0 0 0,0 0-4 0,0 0 0 15,0 0 0-15,0 0 0 0,0 0 3 0,0 0 0 16,0 0 0-16,0 0 0 0,14 0-15 0,0 0-2 16,-1-4-1-16,6 4 0 0,-6-4-10 0,10 0-3 15,-5 4 0-15,10-8 0 0,-1 0 4 0,5 0 0 16,-5-1 0-16,5-3 0 0,0 4-5 0,0 0-1 15,0-4 0-15,-1 4 0 0,1 4-18 0,9-4-3 16,0 0-1-16,0 4 0 0,5 0-12 0,-5-1 0 16,0 1 0-16,4 0 0 15,-4 0-96-15,0 0-18 0,-9 0-4 0</inkml:trace>
          <inkml:trace contextRef="#ctx0" brushRef="#br0" timeOffset="137008.5411">5198 12775 2026 0,'9'-20'44'0,"-4"8"10"0,-5-1 2 0,4 5 1 0,1 0-45 0,-1 4-12 15,-4 4 0-15,0 0 0 0,0 0 0 0,0 0 0 16,5 12 0-16,-1 5 0 0,-4 7 12 0,0-4 0 16,-4 4 0-16,-1 1 0 0,1 3 28 0,-1 4 7 15,-4-3 1-15,4 11 0 0,1-3-11 0,-1 7-1 16,1 1-1-16,-1-1 0 0,1-3-2 0,4-5 0 16,0 4 0-16,0 1 0 0,0-1-33 0,0 1 0 15,-5-1 0-15,5 1 0 0,-4-1 13 0,-1-3-4 16,0-1-1-16,-4 1 0 0,0-1-8 0,0-4 8 0,9 1-8 15,0-1 8-15,0-4-8 0,-4 1 0 0,-1-9 0 0,-4 4 0 16,4-3 0-16,-4-1 0 0,0 0 0 0,0 4 0 31,5 1-42-31,-1-1-4 0,-4-4-1 0,9 0 0 16,-5-4-139-16,5-3-28 0,0-13-6 0,0 0 0 0</inkml:trace>
          <inkml:trace contextRef="#ctx0" brushRef="#br0" timeOffset="138879.774">5935 13945 172 0,'5'0'16'0,"4"-4"-16"0,-4-1 0 0,4-3 0 16,-5 4 235-16,10-4 44 0,-9 0 9 0,8 4 1 15,-4-4-134-15,0 4-27 0,1 0-6 0,-1 4-1 16,4 0-32-16,-4 0-6 0,-9 0-2 0,10 4 0 15,-1 4-37-15,0 0-7 0,0 4-1 0,0 0-1 16,-5 5-21-16,6 3-4 0,-6-4-1 0,1 0 0 16,-5 0 7-16,4 5 0 0,-4-9 1 0,5 8 0 15,-5-4 7-15,0-4 2 0,-5 0 0 0,1 1 0 16,4 3-14-16,0-8-4 0,-5 4 0 0,5-12 0 0,0 8-8 16,0-8 8-16,0 0-8 0,0 0 8 0,0 0-8 0,0 0 0 15,0 0 0-15,0 0 0 0,0 0 0 0,0 0 0 16,0 0 0-16,9-8 0 0,0-4 0 0,5-4 0 15,0-5 0-15,-1 1 0 0,1-8 0 0,0-4-11 16,4-1 3-16,0-3 0 0,-4 3 8 0,4 5 0 16,-4-4-9-16,4 3 9 0,0 9 0 0,-4 0 0 15,4 8 0-15,-9 0 0 0,5 3 12 0,-10 1 4 16,-4 8 1-16,9 0 0 0,0 4 2 0,-4 5 0 16,0 3 0-16,-5 4 0 0,0 8-4 0,4-4-1 15,-4 1 0-15,0-1 0 0,0 0-3 0,0 0-1 16,9 1 0-16,-9-1 0 0,0 0-10 0,9 0 0 15,0 0 0-15,0 1 0 16,1-1-134-16,-1 0-32 0,0 0-6 0,0 1-2 0</inkml:trace>
        </inkml:traceGroup>
        <inkml:traceGroup>
          <inkml:annotationXML>
            <emma:emma xmlns:emma="http://www.w3.org/2003/04/emma" version="1.0">
              <emma:interpretation id="{423D3B58-6B5B-4EE1-B5A1-543D0B199083}" emma:medium="tactile" emma:mode="ink">
                <msink:context xmlns:msink="http://schemas.microsoft.com/ink/2010/main" type="inkWord" rotatedBoundingBox="10758,15404 12608,15326 12671,16815 10821,1689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39678.8169">7716 13645 1382 0,'13'-20'61'0,"-4"12"13"0,5 0-59 0,4 0-15 0,5-1 0 0,0 5 0 16,9-4 194-16,0 8 36 0,9-8 7 0,-1 4 2 16,1-4-189-16,0 4-38 0,0-4-12 0,0 0 8 15,-9 0-108 1,0 4-22-16</inkml:trace>
          <inkml:trace contextRef="#ctx0" brushRef="#br0" timeOffset="139621.2697">8084 13163 1792 0,'0'0'40'0,"10"-4"8"0,-1 0 1 0,4-4 1 0,1 0-40 0,9-4-10 0,-5-4 0 0,0 4 0 15,5-4-32-15,-5-5-9 0,5 5-2 0,0-8 0 16,-1 4 71-16,-3-9 15 0,3 5 2 0,-3 0 1 15,-6-1-16-15,-4-3-3 0,5 0-1 0,0-5 0 16,-5 5-26-16,0 4 0 0,0-5-9 0,-4 1 9 16,-1 8 0-16,-4 0 9 0,0-1 1 0,-4 5 0 15,-1 4 18-15,5 0 3 0,-5 4 1 0,-4-4 0 16,5 8-16-16,4 4-4 0,-14-4 0 0,14 4 0 16,-4 8 4-16,-6 0 0 0,1 4 0 0,0 0 0 0,-4 8-16 15,3 9 0-15,-3-1 8 0,-1 4-8 0,-4 13 30 0,0-1 3 16,0-3 1-16,4 7 0 0,0-3-8 0,1 4-2 15,-1-1 0-15,0 1 0 0,5-5 23 0,0 1 4 16,0 3 1-16,4-3 0 0,-4 3-32 0,5-15-7 16,-1 3-1-16,5 1 0 0,-4 3-12 0,-1-4 0 15,0 5 0-15,-4-5 0 16,0 5-68-16,-4 11-17 0,-10-3-3 0,0-5-968 0</inkml:trace>
          <inkml:trace contextRef="#ctx0" brushRef="#br0" timeOffset="139908.3558">8977 12730 2257 0,'13'0'100'0,"-3"0"20"0,3 9-96 0,1 3-24 15,0 4 0-15,4 8 0 0,0 0 31 16,0 5 1-16,5 7 0 0,-5 1 0 0,5 7 9 0,-9 1 3 15,4 3 0-15,-5 1 0 0,-8-1 8 0,4 1 1 16,-4 4 1-16,-1 3 0 0,-8 1-20 0,-1-5-4 16,-4 5-1-16,4 0 0 0,-4-5-18 0,0-3-11 15,-4 4 12-15,3-5-12 0,6-3 0 0,-5-5 0 16,0 1 0-16,0-5-9 16,-5-4-91-16,5 1-17 0,0-9-4 0,0-4-1016 0</inkml:trace>
          <inkml:trace contextRef="#ctx0" brushRef="#br0" timeOffset="139140.6384">7529 12710 2286 0,'14'-52'101'0,"-10"35"21"16,5-3-98-16,0 4-24 0,0 4 0 0,1 4 0 16,-1 4-46-16,0 0-14 0,-9 4-4 0,0 0 0 0,4 12 45 0,-4 0 9 15,0 8 2-15,-9 4 0 0,0 5 64 0,0 7 12 16,-5 9 4-16,-4 7 0 0,0 1-39 0,-5 12-7 15,-4 4-2-15,0 3 0 0,4-7 7 0,5-4 1 16,4 4 0-16,0-5 0 0,10-7-32 0,4-5 0 16,4-7 0-16,5-1 0 0,-4-7 0 0,9-1 0 15,4-8 0-15,-5 5 0 16,6-9-96-16,3 0-26 0,-3-4-5 0,-1 1-850 0</inkml:trace>
        </inkml:traceGroup>
        <inkml:traceGroup>
          <inkml:annotationXML>
            <emma:emma xmlns:emma="http://www.w3.org/2003/04/emma" version="1.0">
              <emma:interpretation id="{B2562610-5BC7-4C6D-B1F6-CCA42DFD1CDF}" emma:medium="tactile" emma:mode="ink">
                <msink:context xmlns:msink="http://schemas.microsoft.com/ink/2010/main" type="inkWord" rotatedBoundingBox="13608,15931 14562,15890 14586,16451 13632,1649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40387.8323">10229 13609 1440 0,'0'0'128'0,"0"0"-103"16,-9 8-25-16,4 0 0 0,5-8 94 0,5 12 14 15,-5-12 2-15,9 8 1 0,0 0-38 0,9 0-7 16,0-4-2-16,5 0 0 0,0-4-14 0,4 0-3 0,5-4-1 0,4-4 0 31,1 0-27-31,-1 4-6 0,5-4-1 0,0 0 0 16,-4 0-43-16,-1 0-9 0,5 0-1 0,0 0-930 0</inkml:trace>
          <inkml:trace contextRef="#ctx0" brushRef="#br0" timeOffset="140165.8344">10201 13172 2300 0,'14'-9'51'0,"9"1"10"0,0 4 3 0,9 0 0 0,-5 0-52 0,9 0-12 16,5 4 0-16,5 0 0 0,4 0 12 0,-5 0 0 0,5 0 0 0,1-4 0 15,-1 0 23-15,4 0 4 0,-4 0 1 0,0 0 0 0,-4-4-32 0,-5 4-8 16,0 0 0-16,0 0 0 16,-5-4-31-16,-4 4-7 0,0 0-2 0,-9 0-672 15,-10-1-136-15</inkml:trace>
        </inkml:traceGroup>
        <inkml:traceGroup>
          <inkml:annotationXML>
            <emma:emma xmlns:emma="http://www.w3.org/2003/04/emma" version="1.0">
              <emma:interpretation id="{25BFC981-B72D-4381-91F7-731FF698FF2D}" emma:medium="tactile" emma:mode="ink">
                <msink:context xmlns:msink="http://schemas.microsoft.com/ink/2010/main" type="inkWord" rotatedBoundingBox="15425,15285 17053,15217 17113,16626 15485,1669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42727.3534">12305 12726 1094 0,'0'0'97'0,"0"0"-77"0,0 0-20 0,0 0 0 16,0 0 25-16,0 0 2 0,9-4 0 0,5 4 0 16,-1 0 28-16,-4 0 5 0,5 0 2 0,4 0 0 15,0 0 9-15,1 0 1 0,3 0 1 0,6 0 0 16,-1 0-22-16,10 0-5 0,-1 0-1 0,0 0 0 15,1 0-35-15,-1-4-10 0,-4 4 0 0,0 0 0 0,-5 0 0 0,-4 0 8 16,4 0-8-16,-8 4 0 0,-6 0 0 0,1 5 0 16,-10-1 0-16,6 8 0 0,-10-4 0 0,-10 8 0 15,1 0 0-15,0 9 0 0,0-5 0 0,-5 8 0 16,-13 1 0-16,-5 3 11 0,5 5-11 0,-9-1 0 16,-1 1 0-16,-4-1 0 0,5 1 0 0,-1-1 0 15,1 0 0-15,-1-7 8 0,6 3 10 0,-6-3 2 16,-4-1 0-16,5 0 0 0,-1-3 10 0,1 3 2 15,4-4 1-15,0 1 0 0,9-1-20 0,1 4-4 16,3-3-1-16,1-1 0 0,5 0-8 0,-1-3 8 16,9-1-8-16,-4 0 8 0,5 1-8 0,-1-9 8 15,5 4-8-15,0-8 8 0,5 4 26 0,-1-8 5 16,10 5 1-16,-5-9 0 0,0 4-19 0,5-4-3 16,4-8-1-16,5 4 0 0,4 0 24 0,5 0 5 0,4-4 1 15,1 0 0-15,-5-4-28 0,9-1-6 16,0-3-1-16,9 0 0 0,4-4-1 0,5 0-1 0,10-4 0 0,4 3 0 15,9 1-10-15,0 4 0 0,-5-4 0 16,0 4 8 0,-4 0-96-16,0-1-19 0,-5 1-4 0,1 0-921 0</inkml:trace>
          <inkml:trace contextRef="#ctx0" brushRef="#br0" timeOffset="142249.4599">12082 12621 1436 0,'0'0'64'0,"0"0"12"0,4-4-60 0,5 0-16 16,1 0 0-16,3 0 0 0,5 0 0 0,10-4 9 15,4 8-9-15,4-8 8 0,10 4 20 0,-1-4 3 16,5-5 1-16,9 1 0 0,5 0 24 0,4 4 6 16,1-4 1-16,8 0 0 0,0-4-21 0,1 4-4 15,-1-1-1-15,-4 1 0 16,-5 0-1-16,1 4 0 0,-6 0 0 0,1 4 0 0,-14 0-36 0,0 0 0 15,-9 4 0-15,5 0 0 16,-14-4-12-16,4 4 4 0,-9 0 0 0,-4-4 0 16,0 4-34-16,-9 4-6 0,-1-8-2 0,-8 4 0 15,-5 0-122-15,0 0-24 0,0 0-4 0,0 0-412 0</inkml:trace>
        </inkml:traceGroup>
        <inkml:traceGroup>
          <inkml:annotationXML>
            <emma:emma xmlns:emma="http://www.w3.org/2003/04/emma" version="1.0">
              <emma:interpretation id="{82663981-6160-442B-A14A-6226315DA9CB}" emma:medium="tactile" emma:mode="ink">
                <msink:context xmlns:msink="http://schemas.microsoft.com/ink/2010/main" type="inkWord" rotatedBoundingBox="17649,15334 20593,15209 20647,16494 17703,16618"/>
              </emma:interpretation>
            </emma:emma>
          </inkml:annotationXML>
          <inkml:trace contextRef="#ctx0" brushRef="#br0" timeOffset="147335.9883">14244 12739 1148 0,'0'0'25'0,"5"-9"6"0,-1 1 1 0,1-4 0 0,0 4-32 0,-1-4 0 0,5 4 0 0,-9 0 0 16,5-4 32-16,-1 4 0 0,1-1 0 0,4 1 0 15,0 4-4-15,-4-4 0 0,4 0 0 0,-9 8 0 16,0 0 0-16,0 0 0 15,0 0 0-15,0 0 0 0,0 0 7 0,0 0 1 0,9 12 0 0,-5 0 0 16,1 9 15-16,-5 3 3 0,-5 4 1 0,1 9 0 16,-1-1-23-16,1 5-5 0,-1 3-1 0,1 1 0 15,-1-1 10-15,1 5 3 0,4-1 0 0,0-3 0 16,4-5-25-16,5-3-5 0,0-1-1 0,5-4 0 16,-5-7-8-16,5-1 0 0,-1-8 0 0,1 0 0 15,0-3 12-15,-1-9 4 0,6 0 1 0,-6-4 0 16,1-8-5-16,0-1 0 0,-1-3-1 0,1-4 0 15,-5-8 14-15,5 4 3 0,-1-9 1 0,-4-3 0 16,1-5-29-16,-1 1 0 0,4-4 0 0,-4-1 0 0,5 1 0 16,-5 3 0-16,5 5-8 0,-5 4 8 0,0 3 0 15,-4 9 0-15,-1 0 0 0,1 8 0 0,-5 8 0 0,0 0 0 16,4 4 10-16,1 8-2 0,-1 0-8 0,1 4 0 16,-5 5-11-16,0 3 11 0,0 0 0 0,0 4 0 15,0-3 0-15,0 3 0 0,0 0 0 0,0-3 0 16,0-1 0-16,0-8 0 0,4 0 0 0,1-4 0 15,-5 1 9-15,5-5-9 0,4 4 9 0,-5-8-9 16,-4-4 8-16,9 8-8 0,5 0 0 0,0 0 0 16,-5-4 8-16,4 0-8 0,1-4 0 0,0 0 8 15,8-4-8-15,1 0 8 0,0 0-8 0,0-8 8 16,4-4-8-16,5-4 8 0,0-5 8 0,0-3 0 16,0 0 1-16,-5-5 0 0,0 1 19 0,1-1 3 15,-6-3 1-15,1-4 0 0,0-1-29 0,-5 1-11 0,0-9 8 16,0 1-8-16,-4-1 0 0,0 4 0 0,-1 1 0 15,1 3 0 1,0 9-97-16,-5 8-25 0,-5 4-5 0,1 11-869 0</inkml:trace>
          <inkml:trace contextRef="#ctx0" brushRef="#br0" timeOffset="147846.4533">15333 13520 1105 0,'0'0'24'0,"0"0"4"0,9-4 2 0,-9 4 2 0,4-4-32 0,5-5 0 15,0 5 0-15,0-4 0 0,1 0 76 0,-1-4 8 16,4 0 1-16,6 0 1 0,-6-4 22 0,1 3 5 16,0-7 1-16,4 4 0 0,5 4-27 0,-5-8-6 0,-5-1-1 0,6 1 0 15,3 4-39-15,-8 4-8 0,-5-4-1 0,-4 4-1 16,8-1-14-16,-4 5-2 0,5 4-1 0,-5 0 0 15,-9 4-14-15,5-4 0 0,8 4 0 0,-3 8 0 16,-10-8 17-16,4 12-2 0,10 1-1 0,-10 7 0 16,1 4-14-16,-5 4 9 0,0-3-9 0,4 3 8 15,1-4 26-15,-5 5 5 0,-9-1 1 0,4-4 0 16,5 5-26-16,-4-9-5 0,-5 4-1 0,-5 0 0 16,-4-3-8-16,9-5 8 0,0 4-8 0,-5-4 8 15,-4 0-8-15,-1-3 0 0,6 3 0 0,-1 0-11 16,-4 0-161-1,4-8-33-15,1 4-7 0</inkml:trace>
          <inkml:trace contextRef="#ctx0" brushRef="#br0" timeOffset="147985.3952">15788 12690 2149 0,'9'-32'95'0,"-9"19"20"0,0 1-92 0,4 8-23 16,6 0 0-16,-10 4 0 16,0 0-100-16,4 12-24 0,1 5-4 0,-1-1-2 0</inkml:trace>
          <inkml:trace contextRef="#ctx0" brushRef="#br0" timeOffset="148245.6642">16325 13313 2142 0,'9'8'47'0,"-4"4"9"0,-10 5 3 0,5 3 1 0,5 4-48 0,-10 4-12 0,-4 1 0 0,0-5 0 15,-5 0 23-15,1-3 1 0,4 3 1 0,-5-8 0 16,-13 4-8-16,8-3-1 0,6-5-1 0,-1 8 0 16,-4-8-70-16,0 4-13 0,4-4-4 0,0 5-872 15</inkml:trace>
          <inkml:trace contextRef="#ctx0" brushRef="#br0" timeOffset="148611.1205">16539 13192 2055 0,'0'0'45'0,"0"0"10"0,14 8 1 0,4 0 2 0,-9 4-46 0,5 4-12 0,4 1 0 0,0-1 0 16,-4 4 11-16,-1 0 0 0,-4 0 0 0,5 1 0 15,0-1 27-15,-1 0 6 16,-3 0 0-16,3 1 1 0,5-1-25 0,-4-4-4 0,-9-4-2 0,-1 0 0 15,5 0-14-15,-4 1 11 0,-1-5-11 0,-4-8 10 16,0 0-10-16,0 0 0 0,0 0 0 0,0 0 0 16,0 0 0-16,0 0 0 0,0 0 0 0,14-12-11 15,0-9 11-15,4-3-8 0,0-4 8 0,9-1-8 16,5-3 8-16,0 0-8 0,-4 3 8 0,-1-3-8 16,5 4 8-16,-5 3 0 0,-4 5 10 0,0 0-10 15,-10 8 54-15,1 4 5 0,4 4 1 0,-4 4 0 16,-5 4-36-16,-5 4-6 0,6 0-2 0,-1 4 0 15,0 4-16-15,-5 4 0 0,-4 1 0 0,5 3 0 16,-1 0 0-16,-8 0 0 0,-1 1 0 0,1 3 0 16,4-4-186-16,0 1-41 0,-5 15-8 0,5-16-1 15</inkml:trace>
        </inkml:traceGroup>
        <inkml:traceGroup>
          <inkml:annotationXML>
            <emma:emma xmlns:emma="http://www.w3.org/2003/04/emma" version="1.0">
              <emma:interpretation id="{645548D5-7479-447E-8D71-A8A4D268CB33}" emma:medium="tactile" emma:mode="ink">
                <msink:context xmlns:msink="http://schemas.microsoft.com/ink/2010/main" type="inkWord" rotatedBoundingBox="21731,14655 22824,14609 22898,16342 21805,1638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50517.3984">18365 12981 1324 0,'9'-8'118'0,"4"-4"-94"0,10 0-24 0,9 4 0 16,5 0 74-16,3 0 10 0,1 0 3 0,10 4 0 16,-1 0-35-16,0 4-8 0,9-5 0 0,5 1-1 15,4 4-26-15,0 0-5 0,1 4 0 0,-6 1-1 16,1 3-11-16,-9 0 0 0,31 12 0 0,-36-4 0 16</inkml:trace>
          <inkml:trace contextRef="#ctx0" brushRef="#br0" timeOffset="150312.5612">18784 12297 1036 0,'0'0'46'0,"0"0"10"0,0 0-45 0,0 0-11 16,0 0 0-16,0 0 0 0,0 0 59 0,0 0 9 16,4 9 3-16,10-1 0 0,-5-8-28 0,5 8-6 15,4-4-1-15,0 0 0 0,0 0 4 0,9-4 0 16,-4 0 0-16,9 0 0 15,5-4-26-15,-1-4-5 0,9 4-1 0,-4 0 0 0,-4-4 13 0,-1-1 3 0,5-3 0 16,-9 0 0-16,-5 0 12 0,-4 0 4 0,0-4 0 0,-5 4 0 16,0-1-29-16,-8-3-11 0,-1 0 8 0,0 0-8 15,0-4 12-15,-5 3-4 0,1-3 0 0,-5-4 0 16,0 4-8-16,-5-5 0 0,-4 1 0 0,0-4 0 16,0 3 0-16,-5 1 0 0,1-4 0 0,-1 8 0 15,0 3 9-15,1 1-9 0,-1 4 10 0,5 4-10 16,-5-4 11-16,1 4-11 0,4 4 12 0,-1 0-12 15,6 4 0-15,-5-4 0 0,4 4 0 0,5 0 0 16,0 0 0-16,0 0 0 0,0 0 0 0,0 0 0 16,0 0 0-16,0 0 0 0,0 0 0 0,0 0 0 15,-4 8 0-15,4-8 0 0,0 0 0 0,-9 8 0 16,0 0 0-16,-1 0 0 0,1-4 0 0,0 8 0 16,0 0 0-16,-5 1-9 0,5 7 9 0,5 0 0 0,-1 4 10 15,1 1 7-15,-5 7 2 0,4 8 0 0,5 1-11 0,-9 3-8 16,9 1 9-16,-5-1-9 0,1 1 53 0,-1 8 5 15,-4-1 1-15,0 5 0 0,-9-5-38 0,9 1-7 16,4 0-2-16,-4 3 0 0,-5-3 22 0,1-5 4 16,-1 1 1-16,5 0 0 0,-9-5 1 0,4 1 0 15,0-1 0-15,5 5 0 0,-4-1-29 0,4-3-11 16,-1-5 8-16,1 5-8 0,0-1 12 0,0-3-4 16,5-5 0-16,-5 5 0 0,4-9-8 0,-4-4-11 15,0 1 3-15,0-5 0 16,-5-4-48-16,5 0-10 0,-5 1-2 0,1-5-640 15,-1 0-129-15</inkml:trace>
        </inkml:traceGroup>
        <inkml:traceGroup>
          <inkml:annotationXML>
            <emma:emma xmlns:emma="http://www.w3.org/2003/04/emma" version="1.0">
              <emma:interpretation id="{F0DAC54C-E0A0-4CE4-BFB7-76962620590E}" emma:medium="tactile" emma:mode="ink">
                <msink:context xmlns:msink="http://schemas.microsoft.com/ink/2010/main" type="inkWord" rotatedBoundingBox="23756,14555 26968,14420 27044,16213 23832,1634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50906.3019">20769 11788 1612 0,'-14'-21'72'0,"9"13"14"0,1-4-69 0,-5 0-17 0,4 4 0 0,1 4 0 16,-5 4 31-16,-5 4 2 0,5 4 1 0,-5 4 0 15,-4 4-34-15,-5 9 0 0,-4 3 0 0,4 12 0 16,0 9 38-16,-4-1 7 0,-14 9 2 0,18 4 0 16,10-5-24-16,-1 5-5 0,-9 4-1 0,5 0 0 15,13-5 26-15,1 5 5 0,-1-4 0 0,-4 4 1 16,5-1-33-16,4-7-6 0,4 0-2 0,-4-5 0 16,5-3-77-16,-1-5-16 0,-4 1-3 0,5-5-1 15</inkml:trace>
          <inkml:trace contextRef="#ctx0" brushRef="#br0" timeOffset="151198.5338">21106 12338 1792 0,'18'-41'80'0,"-5"25"16"0,6-8-77 0,3 0-19 16,1-5 0-16,4 5 0 0,5 4 40 0,0 0 4 15,0 3 0-15,0 1 1 0,0 8-1 0,0 0-1 0,-5 0 0 0,0 8 0 16,-4 4-17-16,4 4-3 0,-4 4-1 16,0 8 0-16,0 5-22 0,-1 7 0 0,-3-4 0 15,3 9 0-15,-3 3 56 0,-1 1 6 0,0 7 2 0,0-3 0 16,0-1-64-16,1 1-23 0,-1-5 1 16,-4 5 0-16,8-1 22 0,-3-3 16 0,3-1-2 0,-4-3-1 15,-4-5-13-15,0 1-15 0,-1-1 3 0,6-4 1 31,-1-3-150-31,0-1-31 0,-4-8-5 0,-5 4-2 0</inkml:trace>
          <inkml:trace contextRef="#ctx0" brushRef="#br0" timeOffset="151444.701">22280 11877 1954 0,'-4'-17'87'0,"4"17"17"0,0 0-83 0,0 0-21 16,0 0 0-16,0 0 0 0,-5 17 28 0,-4 3 0 16,0 8 1-16,-5 0 0 0,-9 1-5 0,1 7-2 15,-10 5 0-15,-5 3 0 0,-4 5 14 0,0-1 2 16,-4 5 1-16,4 4 0 0,0-1-21 0,-5 9-4 16,10 0-1-16,-5-1 0 0,0-3-13 0,5 0 0 15,4 0 0-15,4-5 0 16,1-3-21-16,4 4-11 0,-4-5-1 0,4-3-637 15,-4-1-127-15</inkml:trace>
          <inkml:trace contextRef="#ctx0" brushRef="#br0" timeOffset="154580.8862">22262 13066 1105 0,'0'0'48'0,"0"0"12"16,9-4-48-16,0-4-12 0,-4 4 0 0,-5 4 0 0,0 0 39 15,9-8 5-15,-5 4 2 0,1-4 0 0,-5 8-13 0,4-4-2 16,-4 4-1-16,5-4 0 0,-5 4 13 0,0 0 2 16,0 0 1-16,5-8 0 0,-1 0-24 0,1 0-5 15,-5 8-1-15,9-9 0 0,0 5-4 0,0-4-2 16,0 0 0-16,0 4 0 0,0 0 10 0,5-4 3 15,-9 4 0-15,4 4 0 0,0-4-2 0,4 0 0 16,-13 4 0-16,9 0 0 0,-9 0-10 0,0 0-3 16,10 4 0-16,-1 0 0 0,-9-4 4 0,4 16 0 15,-4 4 0-15,0 1 0 0,0 3 25 0,-4-4 6 16,-1 4 1-16,-4 1 0 0,-5 3-27 0,5-4-5 16,0 1 0-16,0-1-1 0,0-4-2 0,-5 0 0 15,1 1 0-15,4-1 0 0,-1-4-9 0,1-4 8 16,-4 4-8-16,4-8 8 15,-5 5-29-15,0-5-7 0,5 0 0 0,0 0-581 0,-5-4-116 0</inkml:trace>
          <inkml:trace contextRef="#ctx0" brushRef="#br0" timeOffset="154828.651">22435 12484 2012 0,'4'-8'44'0,"10"-1"10"0,-5 1 2 0,0 0 0 0,5 4-45 0,0 4-11 15,-1 4 0-15,-4 4-594 16,-4 4-121-16</inkml:trace>
          <inkml:trace contextRef="#ctx0" brushRef="#br0" timeOffset="155030.353">22908 13042 1764 0,'0'0'39'0,"0"0"8"0,0 16 1 0,5 5 1 0,-10 3-39 0,5 4-10 0,-4-4 0 0,-5 5 0 16,-5-1 14-16,5 0 1 0,-5 1 0 0,1-1 0 15,-1-8-15-15,0 5 11 0,1-5-11 0,-6-4 10 16,6 0-10-16,-5 0 0 0,-1-4 0 0,1 1-818 16</inkml:trace>
          <inkml:trace contextRef="#ctx0" brushRef="#br0" timeOffset="156781.9799">23154 12957 576 0,'0'0'51'0,"0"0"-41"0,9-4-10 0,5 0 0 15,0 0 115-15,-1 0 21 0,1 0 4 0,-5 0 0 16,0 0-55-16,5 0-11 0,-5 0-2 0,0 4-1 16,5 0 1-16,-14 0 1 0,0 0 0 0,0 0 0 15,9 0-17-15,-9 0-4 0,0 0-1 16,9 8 0-16,5 0-23 0,-14-8-4 0,9 8 0 0,-5 4-1 16,1 0-1-16,-1 0 0 0,1 1 0 0,-5 3 0 15,0 0 0-15,-9-4 0 0,4 4 0 0,-4 0 0 16,0 1-12-16,5-1-2 0,-1 0-8 0,5 0 12 15,-5-4-12-15,5-12 11 0,0 0-11 0,-4 12 10 16,4-12-10-16,0 0 12 0,0 0-12 0,0 0 12 16,0 0-4-16,0 0 0 0,0 0 0 0,0 0 0 15,0 0 2-15,0 0 0 0,9-12 0 0,5 4 0 16,-5-8-10-16,0 4 12 0,4-8-12 0,6 3 12 16,-6-3-12-16,6 4 0 0,3-8 9 0,-3 4-9 15,-6-1 0-15,5 1 0 0,-4 0 0 0,4 8 0 16,-4-5 20-16,0 9-1 0,-1 0 0 0,-8 0 0 0,-5 8-6 15,13 0-1-15,-8 4 0 0,4 4 0 0,-9-8-12 0,9 12 0 16,-4 1 0-16,-1 3 0 0,-4-4 0 16,5 8 0-16,-1 0 0 0,1 5 0 0,-5-1 0 15,0 0 9-15,5 1-9 0,-1-5 8 0,-4 0-8 0,5 0 0 16,-5 0 0-16,0 1 0 16,0-1-62-16,0 0-14 0,-5 0-4 0</inkml:trace>
        </inkml:traceGroup>
        <inkml:traceGroup>
          <inkml:annotationXML>
            <emma:emma xmlns:emma="http://www.w3.org/2003/04/emma" version="1.0">
              <emma:interpretation id="{78B00FFD-83EE-4463-A62C-F90D6CA69E32}" emma:medium="tactile" emma:mode="ink">
                <msink:context xmlns:msink="http://schemas.microsoft.com/ink/2010/main" type="inkWord" rotatedBoundingBox="27568,14738 28252,14709 28323,16380 27639,16409"/>
              </emma:interpretation>
            </emma:emma>
          </inkml:annotationXML>
          <inkml:trace contextRef="#ctx0" brushRef="#br0" timeOffset="157495.9524">24361 11913 1911 0,'0'0'42'0,"0"0"9"0,0 0 1 0,9 12 2 0,9 4-43 0,0 0-11 15,1 9 0-15,3 7 0 0,15 5 37 0,-1 3 6 16,10 9 1-16,4 3 0 0,-5 5 5 0,1 0 2 15,-1-1 0-15,-13 5 0 0,-4 0-5 0,-6-5-1 16,-4 5 0-16,-4-4 0 0,-9-1-14 0,-1 1-3 16,-13 4-1-16,0-1 0 0,-14 1-8 0,-4 0-2 15,-5 4 0-15,-13-5 0 0,-10 1-9 0,-9 0-8 16,5-1 9-16,-5 1-9 16,1-4-59-16,-1-1-17 0,-9-7-4 0,9-1-992 15</inkml:trace>
        </inkml:traceGroup>
      </inkml:traceGroup>
    </inkml:traceGroup>
    <inkml:traceGroup>
      <inkml:annotationXML>
        <emma:emma xmlns:emma="http://www.w3.org/2003/04/emma" version="1.0">
          <emma:interpretation id="{FDFEE56E-D8CD-4E7B-ACEF-4699F1A76370}" emma:medium="tactile" emma:mode="ink">
            <msink:context xmlns:msink="http://schemas.microsoft.com/ink/2010/main" type="paragraph" rotatedBoundingBox="3161,16815 27892,17143 27865,19121 3135,18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A5AC24-0AEB-4687-B415-C8B64DC6CBFA}" emma:medium="tactile" emma:mode="ink">
              <msink:context xmlns:msink="http://schemas.microsoft.com/ink/2010/main" type="line" rotatedBoundingBox="3161,16815 27892,17143 27865,19121 3135,18793"/>
            </emma:interpretation>
          </emma:emma>
        </inkml:annotationXML>
        <inkml:traceGroup>
          <inkml:annotationXML>
            <emma:emma xmlns:emma="http://www.w3.org/2003/04/emma" version="1.0">
              <emma:interpretation id="{9269D8AD-1CD1-47DA-8978-AF6D818AEE0E}" emma:medium="tactile" emma:mode="ink">
                <msink:context xmlns:msink="http://schemas.microsoft.com/ink/2010/main" type="inkWord" rotatedBoundingBox="3153,17408 4930,17432 4912,18816 3135,1879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67577.3218">-275 15665 1267 0,'0'-21'112'0,"5"13"-89"16,4 0-23-16,-4-4 0 0,8 0 80 0,-4 0 12 16,10 0 3-16,-1-1 0 0,14 1-25 0,-10 0-5 15,15-4-1-15,-5 0 0 0,9-9-41 0,4 9-9 16,10-8-2-16,0 4 0 0,-1 4-12 0,-4-1 0 0,5 1 0 0,-10 8-555 15,-8 4-113 1</inkml:trace>
          <inkml:trace contextRef="#ctx0" brushRef="#br0" timeOffset="167382.1816">81 15102 460 0,'0'0'20'0,"0"0"5"0,0 0-25 0,0 0 0 16,0 0 0-16,0 0 0 0,0 0 179 0,0 0 30 15,0 0 7-15,0 0 0 0,13 0-146 0,1 0-30 16,-5 0-5-16,5 0-2 0,-1 0-3 0,1-4-1 16,4 4 0-16,-4-8 0 0,-5 4-4 0,5-4-1 15,-1 0 0-15,1 0 0 0,-5-1-14 0,0 1-10 16,0-4 12-16,-4 0-12 0,4 0 15 0,-9 0-4 16,0-4-1-16,0-1 0 0,0 5 5 0,0-4 1 15,-5-4 0-15,1 0 0 0,-1 3-7 0,1-3-1 16,-5 0 0-16,-1 0 0 0,-3-1-8 0,4-3 0 15,-5 4 0-15,0 0 0 0,-4-5 0 0,0 5 0 16,4 0 0-16,1 4 0 0,-6 0 0 0,6 7 0 0,4-3 0 16,0 4 0-16,-1 4 0 0,1 0 0 0,0 0 0 0,9 4-11 15,0 0 11-15,0 0 0 0,-9 4 0 0,0 8 0 16,4 0 0-16,5 5 0 0,-9 3 0 0,9 8 0 16,9 9 24-16,1-1 6 0,-1 5 2 0,4 3 0 15,1 5 0-15,-5 3 0 0,5 5 0 0,-5 4 0 16,5-1 5-16,-5 1 2 0,0 0 0 0,-5-5 0 15,1 5-12-15,-5-4-3 0,-5-5 0 0,5 1 0 16,0-5-11-16,-4-3-2 0,-1 0-1 0,-4-1 0 16,0-4-10-16,0-3 0 0,0-1 0 0,-5-3 8 15,-4-1-53 1,4-4-11-16,1-7-3 0,-6 3-552 0,-3-4-110 0</inkml:trace>
          <inkml:trace contextRef="#ctx0" brushRef="#br0" timeOffset="167960.6581">741 15385 806 0,'22'-32'72'0,"-12"16"-58"0,-6 0-14 0,10-1 0 16,-1 1 149-16,-8 4 27 0,-5 4 6 0,0 8 1 16,0 0-83-16,0 0-17 0,0 0-3 0,-14 0-1 15,5 8-55-15,-9 4-10 0,-5 8-2 0,0 5-1 16,1 3-3-16,4 4 0 0,-1 1 0 0,1-5 0 16,4 8-8-16,1-3 0 0,4-5 0 0,4 1 8 15,5-1-8-15,5 0 8 0,-5-8-8 0,9 1 8 16,-5-5-8-16,5-4 0 0,1 4 0 0,3-4-11 0,1-8 11 0,4 0 0 15,0 0 10-15,-4-4-10 0,4-4 9 0,5-4-9 16,0 0 8-16,-10 0-8 0,1 0 8 16,-5-4-8-16,9 0 8 0,-4-8-8 0,-9 3 0 0,4-3 0 15,0-4 8-15,0 0-8 0,0-5 0 0,-5-3 0 16,-8 3 0-16,4-3 8 0,4 0 17 0,-4 7 3 16,-9 1 1-16,0 4 0 0,5 0 11 0,-5 8 3 15,0 3 0-15,-1-3 0 0,-3 12-28 0,4 4-6 16,-5 4-1-16,0 9 0 15,1 3-89-15,-6 4-19 0,6 5-3 0</inkml:trace>
          <inkml:trace contextRef="#ctx0" brushRef="#br0" timeOffset="168271.5295">1032 15357 1695 0,'-9'-36'75'0,"14"23"16"0,-1 1-73 0,10 8-18 0,-1-4 0 0,6 8 0 16,-19 0 26-16,13 4 2 0,10 4 0 0,-5 0 0 15,-4 9-28-15,0-1 0 0,-1 4 0 0,-4 0 0 16,5 4 24-16,-5 1 7 0,-9 3 1 0,5 0 0 16,4 1-8-16,-5-5 0 0,-8 4-1 0,4 1 0 15,0-9-3-15,0 0-1 0,0 0 0 0,-5-3 0 0,5-1-11 0,-4-4-8 16,4-4 12-16,0 0-12 0,-5 0 16 0,5-8-3 15,0 0-1-15,0 0 0 0,0 0 4 0,9-4 1 16,5-4 0-16,0-4 0 0,-1-4 11 0,5 0 1 16,-9-5 1-16,10-7 0 0,-1 0-7 0,0-5-2 15,0 5 0-15,1-4 0 0,3 3-13 0,-3 5-8 16,3 0 10-16,1-1-10 16,-5 1-111-16,10 4-28 0</inkml:trace>
        </inkml:traceGroup>
        <inkml:traceGroup>
          <inkml:annotationXML>
            <emma:emma xmlns:emma="http://www.w3.org/2003/04/emma" version="1.0">
              <emma:interpretation id="{57E3293C-350A-44A2-BEDB-5E2179698FD2}" emma:medium="tactile" emma:mode="ink">
                <msink:context xmlns:msink="http://schemas.microsoft.com/ink/2010/main" type="inkWord" rotatedBoundingBox="6292,17771 8552,17801 8542,18559 6282,18530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69843.4967">4028 15296 1440 0,'4'-16'128'0,"5"4"-103"0,1 0-25 0,3 8 0 16,-4 0 92-16,5 8 14 0,0 0 2 0,-1 4 1 15,1 4-85-15,0 4-24 0,-5 0 8 0,-5 5-8 0,1-1 16 0,-1 4 0 16,6 0 0-16,-6 1 0 0,-8-1 25 15,4 0 6-15,-5 1 1 0,0-1 0 0,1-4-22 0,-5 0-4 16,0 1-1-16,4-5 0 0,1-8 7 0,-1 0 0 16,0 0 1-16,5-8 0 0,0 0-12 0,0 0-2 15,0 0-1-15,0 0 0 0,0 0-2 0,0 0-1 16,0-12 0-16,0 0 0 0,0-9-1 0,10 1 0 16,-1-4 0-16,0 0 0 0,4-9-10 0,1 5 0 15,0 0 9-15,4 3-9 0,0-3 0 0,0 8 0 16,1 4 0-16,-1 3 0 0,0 1 0 0,0 4 0 15,0 8 0-15,-4 0 0 0,0 0 0 0,-5 8 0 16,5-4-8-16,-1 9 8 0,-4 3 0 0,5-8 0 16,-5 4 0-16,0 0 0 0,-4 0 0 0,4 0 0 15,-5 1 8-15,1-1-8 0,-5-4 10 0,4 0-2 0,-4 4-8 16,0-12 12-16,0 0-12 0,0 8 0 0,0-8 0 0,-4 12 0 16,4-12 12-16,-5 8-3 0,5-8-1 0,0 0 0 15,-9 4-8-15,9-4 8 0,-9 0-8 0,0-4 8 16,0 0-8-16,4 0 0 0,1-8 0 0,-1 0 8 15,1-4 4-15,8 0 0 0,1-5 0 0,4 1 0 16,5 0-12-16,-5 0 0 0,4-1 0 0,-4 5 8 16,1-4-8-16,-1 8-11 0,4 0 3 0,1 0 0 15,-5 7 16-15,-9 5 3 0,14 5 1 0,4 3 0 16,-9-4-12-16,-9-4 0 0,9 12 0 0,5 4 0 0,-10 0 8 0,1 4 0 16,-1-3 0-16,-4 7 0 0,-4-4-8 0,4 4 0 15,0 1 0-15,0-1-11 16,-5-4-79-16,1 4-16 0,-1-3-3 0,5 3-912 15</inkml:trace>
          <inkml:trace contextRef="#ctx0" brushRef="#br0" timeOffset="170037.9622">4693 15482 1846 0,'0'0'40'0,"0"0"9"0,9-4 2 0,4 4 1 0,10 0-41 0,-5 4-11 16,5-8 0-16,0-4 0 0,0 4 35 0,4-8 5 16,0 4 0-16,1-4 1 0,-1 0 5 0,0 0 1 0,-4-5 0 0,0 1 0 15,-1 4-28-15,1 4-6 0,-5-4-1 0,-8-4 0 16,3 8 0-16,-4-5-1 0,0-3 0 0,-4 0 0 16,4 4-11-16,-4 0 0 0,-1-4 0 0,-4 3 0 15,0-3 0-15,0 4 12 0,0 4 0 0,0 8 0 16,0 0 12-16,-13-4 4 0,3-4 0 0,-3 8 0 15,-1 8 1-15,-4 0 1 0,0 0 0 0,-1 8 0 16,1 0-14-16,0 1-4 0,0 7 0 0,0-4 0 16,-1 4-12-16,6 5 0 0,4-9 0 0,0 4 0 15,-1 1 0-15,6-5 0 0,-1 0 0 0,5 0 0 16,5 1 0-16,-1-5 0 0,6 0 0 0,-1 0 0 31,4-4-108-31,6 4-17 0,-1-3-4 0,4 3-1 0</inkml:trace>
          <inkml:trace contextRef="#ctx0" brushRef="#br0" timeOffset="168871.812">3254 15078 1105 0,'0'0'48'0,"4"-12"12"16,6 3-48-16,-6-3-12 0,1 0 0 0,4 0 0 0,-9 4 18 0,4 0 2 15,5 0 0-15,-9 8 0 0,0 0 35 0,-4-8 7 16,4-4 2-16,-5 7 0 0,-4-3 6 0,0 8 2 16,-5-4 0-16,1 4 0 0,-1 4-29 0,-4 0-6 15,-5 5-1-15,-4 3 0 0,9-4-25 0,-1 4-11 16,-3 4 8-16,8 4-8 0,5-3 0 0,0 3 0 16,9 0 0-16,0 4 0 0,0-3 0 0,9 3 0 15,0 0 0-15,0 0 0 0,0 5 20 0,0-5 4 16,0 0 2-16,0-4 0 0,-4 1 14 0,0-1 4 15,-5 0 0-15,4 0 0 0,-4 1-8 0,0-5-2 16,-14-4 0-16,5 4 0 0,-4 0-5 0,-1 5-1 16,-4-5 0-16,-5 8 0 0,-4 0-17 0,-1 1-11 15,1-1 12-15,-5 4-12 16,5-3-125-16,4-1-32 0,-4 0-7 0</inkml:trace>
          <inkml:trace contextRef="#ctx0" brushRef="#br0" timeOffset="169109.6759">3536 15377 1324 0,'0'0'118'0,"5"-16"-94"0,4 4-24 0,-5 0 0 16,-4 12 40-16,0 0 4 0,0 0 1 0,0 0 0 15,0 0-20-15,-4 8-4 0,-1 4-1 0,-8-4 0 16,3 8 24-16,-3 0 4 0,4 5 0 0,-5 3 1 0,5 0-9 0,0-4-1 15,4 5-1-15,-4-1 0 0,9 0-19 0,0-3-4 16,0-1-1-16,0-4 0 0,5 0-5 0,4-4-1 16,0-4 0-16,0 0 0 0,5-3 1 0,-1-5 0 15,1 0 0-15,0 0 0 0,4-9-1 0,5-3-8 16,-5 4 12-16,5-4-4 0,-10 0-8 0,6-4 0 16,-6-5 0-16,1 5 0 0,-5-8 0 0,0 0 8 15,0-1-8-15,-9-3 0 0,0 0 13 0,-4 4-2 16,-6 3-1-16,1 1 0 0,-4 0-10 0,-1 8 0 15,-4-5 0-15,0 9 0 0,-1 4 0 0,1 8 21 16,-5 0-2-16,10 9-1 0,-1-1-18 0,0 4-11 16,1 0 2-16,-1 8-920 0</inkml:trace>
        </inkml:traceGroup>
        <inkml:traceGroup>
          <inkml:annotationXML>
            <emma:emma xmlns:emma="http://www.w3.org/2003/04/emma" version="1.0">
              <emma:interpretation id="{6C118FB7-B171-44C8-8D33-F35200109A7F}" emma:medium="tactile" emma:mode="ink">
                <msink:context xmlns:msink="http://schemas.microsoft.com/ink/2010/main" type="inkWord" rotatedBoundingBox="10305,17549 13449,17591 13435,18599 10292,1855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80279.0061">6887 15341 230 0,'0'0'10'0,"9"-12"2"0,-9 12-12 0,5-8 0 0,4-5 0 0,-5 1 0 16,5 4 135-16,-4-4 24 0,0 4 5 0,-1-4 0 16,-4 12-91-16,5-12-18 0,-5-1-4 0,4 1-1 15,1 0 12-15,-1 0 2 0,-4 4 1 0,5-4 0 16,-1 4 3-16,-4 8 1 0,0 0 0 0,0 0 0 15,0 0-12-15,0 0-2 0,0 0-1 0,0 0 0 16,-4 16-18-16,4 4-3 0,-9 4-1 0,4 5 0 16,-4 11 8-16,0 5 0 0,0-1 1 0,0 1 0 15,0 3-16-15,4-7-3 0,-4-1-1 0,9-3 0 16,-5-5-11-16,5-4-2 0,-4 1-8 0,4-13 12 16,4-4-4-16,-4 0 0 0,5 0-8 0,-5-12 12 15,0 0 0-15,0 0 0 0,9 4 0 0,-9-4 0 16,14-4 0-16,-1-4-1 0,-3-4 0 0,3 0 0 15,1-4-11-15,0 0 0 0,-1-13 9 0,1 5-9 16,-1-8 0-16,6-1 8 0,-6-3-8 0,6-1 0 16,-1 1 0-16,0 8 0 0,0-1 0 0,-4 5 0 0,0 12 0 15,-1 0 0-15,1 4 0 0,-5 4-8 0,-4 8 8 0,4 8 0 16,-5 0 0-16,1 4 0 0,4 4 0 0,-5 5 8 16,-4-5-8-16,0 8 0 0,0 1 8 0,0-5-8 15,-4 4 10-15,4-8-10 0,4 1 21 0,-4-5-1 16,5-4-1-16,-5 0 0 0,0-12-19 0,0 0 0 15,4 8 0-15,6-4 0 0,3 0 0 0,-4-4 0 16,5-4 0-16,4 0 0 0,0-4 0 0,1-4-9 16,-1 0 9-16,0 0-8 0,0-5 8 0,0-3 0 15,1-4 0-15,-6 0 0 0,6-1 0 0,-6-3 0 0,-4 0 0 0,0 8 0 32,1-5-24-32,-1 1-4 0,0 4 0 0,-5-1-617 0,1 5-124 15</inkml:trace>
          <inkml:trace contextRef="#ctx0" brushRef="#br0" timeOffset="180651.9596">7661 15620 1177 0,'14'-8'52'15,"-1"8"11"-15,-4-4-51 0,10 4-12 0,-1-8 0 0,0 0 0 16,5 0 62-16,0-5 10 0,4-3 1 0,0 0 1 0,-4 0-5 0,4-4-1 15,-4-5 0-15,4 5 0 0,1 4-20 0,-1-4-4 16,-4 4 0-16,-5-5-1 0,0 5-30 0,-4 0-5 16,-5 0-8-16,5-5 11 0,-10 5-11 0,1 0 0 15,-5 0 0-15,-5-4 0 0,1 8 0 0,-5-5 0 16,-10 5 0-16,6 0-11 0,-10 0 11 0,5 0-13 16,-5 8 5-16,5 0 8 0,-1 4 0 0,6 4 18 15,4 0-2-15,0 4 0 0,0 4 16 0,-5 4 2 16,5 4 1-16,0 5 0 0,0-1-11 0,4 4-3 15,0 1 0-15,1-1 0 0,-1 0 5 0,1 1 1 16,4-9 0-16,0 8 0 0,0-4-10 0,4 1-1 16,1-1-1-16,-1-4 0 0,1 1-15 0,4-1 8 0,-4 0-8 15,-1-4 0 1,1-8-20-16,-1 4-11 0,-4-12-1 0,9 9-1 16,1-1-139-16,3-4-27 0,5-4-5 0,-4-4-2 0</inkml:trace>
          <inkml:trace contextRef="#ctx0" brushRef="#br0" timeOffset="180816.6976">8257 15373 1098 0,'0'0'48'0,"0"0"11"0,0 0-47 0,0 0-12 0,0 0 0 0,0 0 0 15,0 0 80-15,0 0 15 0,0 0 2 0,0 0 1 16,5 12 5-16,0-4 1 0,-5-8 0 0,0 13 0 16,4 3-30-16,1-4-6 0,-5 0 0 0,0 4-1 15,4-4-31-15,1 0-5 0,-5-12-2 0,4 9 0 16,-4-9-19-16,5 12-10 0,-1 4 10 0,1-4-655 15,-5 0-131-15</inkml:trace>
          <inkml:trace contextRef="#ctx0" brushRef="#br0" timeOffset="181008.0493">8412 15203 2044 0,'-9'-32'91'0,"9"20"18"0,0 0-87 0,0 3-22 15,0 9 0-15,0 0 0 0,0 0 16 0,0 0-2 16,0 0 0-16,9 13-628 16,-9 3-126-16</inkml:trace>
          <inkml:trace contextRef="#ctx0" brushRef="#br0" timeOffset="181648.8058">8735 15333 403 0,'10'-8'17'0,"-1"8"5"0,-5-9-22 0,10 5 0 0,-10-4 0 0,10 4 0 15,-5-4 167-15,0 4 29 0,0 0 5 0,-4-4 2 0,4 4-99 0,-4-4-19 16,-1 0-4-16,-4 0-1 15,0 8 20-15,9-4 3 0,-9-4 1 0,0 8 0 0,5-5-60 0,-5-3-11 16,4 4-2-16,-4 4-1 0,0 0-6 0,0 0 0 16,0 0-1-16,0 0 0 0,0 0-10 0,0-8-1 15,0 8-1-15,0 0 0 0,0 0-11 0,0 0 0 16,0 0 0-16,0 0 0 0,0 0 0 0,-9 4 0 16,0 0 0-16,-4 0 0 0,-1-4 0 0,0 4 0 15,1 5 0-15,-10-1 0 0,5 0 0 0,-1 4 0 16,6-4 0-16,-6 4 0 0,6 4 0 0,-1-4 0 15,1-3 0-15,3-1 0 0,10 4 8 0,-4 0 0 16,4-12 0-16,0 12 0 0,0-12-8 0,4 12 8 16,-4-12-8-16,-4 8 8 0,4-8-8 0,0 0 0 15,4 12 0-15,6-8 0 0,3-4 0 0,5-4 0 16,5 4 0-16,0-8-11 16,0 0-20-16,-1 0-4 0,6-4-1 0,-1 4 0 0,-4-8 13 0,0 4 3 0,-5 3 0 15,0-3 0-15,-4 4 20 0,-1 4-11 0,-13 4 11 0,0 0-8 16,0 0 22-16,0 0 5 0,0 12 1 0,0 9 0 15,-9-5 25-15,0 8 6 0,-5-4 1 0,-4 5 0 16,0-1-7-16,0 4-1 0,0-4 0 0,4 1 0 16,-4-1-25-16,0-4-6 0,4 0-1 0,0 1 0 15,1-5-12-15,-6 0 0 0,6 0 0 0,-6-4 0 32,1 5-74-32,5-1-18 0,-1-4-3 0,-4 0-831 0</inkml:trace>
          <inkml:trace contextRef="#ctx0" brushRef="#br0" timeOffset="182333.7089">9195 14855 1555 0,'19'-28'138'0,"-10"16"-110"16,9 0-28-16,-5 3 0 0,1 1 74 0,-5 8 10 15,0 0 1-15,0 8 1 0,5 5-46 0,-9 7-8 16,-1 0-3-16,-4 0 0 0,0 9-7 0,0 3-2 15,-9-4 0-15,0 9 0 0,4 7 27 0,-4 1 5 16,-9-1 0-16,4 5 1 0,-4 3-25 0,0-3-4 16,4-4-2-16,-4-1 0 0,0 1-11 0,0-9-3 15,9-8 0-15,0 1 0 0,-10-5 1 0,6-8 0 0,-1-4 0 16,0 0 0-16,5-4-9 0,0-8 0 0,-4 0 0 16,8-4 0-16,-4 0 0 0,4-8 0 0,1-4-8 0,4-4 8 15,0 0-11-15,9-5 3 0,-5 1 0 0,10 0 0 16,0-1 0-16,4 1 0 0,5 4 0 0,-5 0 0 15,-4 8 8-15,4 8 0 0,-5 4-9 0,6 4 9 16,-6 4 0-16,-4 4 0 0,-4 4 0 0,0 4 0 16,4 0 0-16,-5 5 8 0,-4-5 0 0,5 0 0 15,-1 0-8-15,1 1 10 0,-1-5-10 0,1-4 10 16,-1 0-10-16,-4-12 10 0,0 0-10 0,10 4 10 16,-10-4-10-16,4 0 0 0,10 0 9 0,-5-8-9 15,0 0 0-15,0-8 9 0,5 0-9 0,-1-5 0 16,1-3 8-16,0-4-8 0,9-5 0 0,-5-7 0 15,4-1 0-15,1-3 0 0,0-1 0 0,4 1 0 16,1 3 0-16,-6-3 0 0,6 3 0 0,-6 1 0 16,1 8 0-16,-5-1 0 0,1 1 0 0,-6 4 0 0,1 3 0 15,0 1 0-15,-5 0 0 0,-5 8 0 0,5-1 0 16,-4 9 0-16,-5 0 0 0,0 8 0 0,0 0 0 0,0 0 15 16,0 0-3-16,0 0-1 0,-5 12-11 0,5 4 0 15,-4 1 0-15,-5 3 0 0,0 4 0 0,4 4-16 16,-4 1 4-16,4 3 1 0,-4 5 11 0,5 3 0 15,-5 1 0-15,4-1 0 0,5 1 8 0,-4-1 3 16,-1 0 1-16,5-3 0 0,0-5-12 0,0 1 0 16,0-5 0-16,0-8 0 0,0-4 0 0,0-3-17 15,0-13 4-15,0 0 1 0,0 0 35 0,0 0 7 16,0 0 2-16,0-9 0 0,9 1-20 0,0-4-3 16,0-4-1-16,5-4 0 0,0-5-8 0,4-3 0 15,9 0 0-15,-4 4 0 0,4-1 0 0,5 1 0 0,0 8 0 16,0 0 0-16,-5 8 0 0,-9 3 0 0,5 5 0 0,-5 5 0 15,-4 3 0-15,-5 0-11 0,0 4 3 0,0 4 0 16,-4-4 8-16,-5 0 0 0,4 4 0 0,-8-3 0 16,-1 3 0-16,1-4 0 0,4-12 0 0,-9 12 0 15,0 0 0-15,-5-4 11 0,14-8-3 0,-14 12 0 16,1-7-8-16,-6 3 0 0,-3-4 0 0,-1 0 0 16,5 4 0-16,-10 4 12 0,1-4-4 0,0 0 0 15,-1 0-8-15,1 4 0 0,0 1 9 0,-5-1-9 16,0-4 0-16,0 0 0 0,0 4-10 0,0-4 10 15,-4 4-189-15,4-4-31 16,-36 4-7-16,18-8-1 0</inkml:trace>
          <inkml:trace contextRef="#ctx0" brushRef="#br0" timeOffset="182732.8528">9915 14887 1796 0,'0'0'40'0,"-14"-4"8"0,-4 4 1 0,0 0 1 0,-5 0-40 0,-9 4-10 0,5-4 0 0,-10 9 0 16,1-5 18-16,-5 4 2 0,-5 0 0 0,-8 8 0 15,-1 4-20-15,-4-4-16 0,-5 1 4 0,9 3-535 16,1 0-106-16</inkml:trace>
        </inkml:traceGroup>
        <inkml:traceGroup>
          <inkml:annotationXML>
            <emma:emma xmlns:emma="http://www.w3.org/2003/04/emma" version="1.0">
              <emma:interpretation id="{B86E3B5F-8CD6-4489-8DE4-1A8A22BAE84D}" emma:medium="tactile" emma:mode="ink">
                <msink:context xmlns:msink="http://schemas.microsoft.com/ink/2010/main" type="inkWord" rotatedBoundingBox="14124,16960 16975,16998 16951,18843 14100,18806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61448.0662">12605 14426 1249 0,'0'0'55'0,"14"-4"12"0,4 0-54 0,5 0-13 16,0 0 0-16,4 0 0 0,-4 4 44 0,4-8 7 16,10 4 1-16,4 0 0 0,0 0-15 0,-5-4-2 15,5 4-1-15,0-1 0 0,-9 1-26 0,0-4-8 16,0 4 0-16,-10 0 0 15,1 4-37-15,-5 0-15 0,-4 0-2 0,-5 4-1 0</inkml:trace>
          <inkml:trace contextRef="#ctx0" brushRef="#br0" timeOffset="162731.2579">12988 14620 518 0,'0'0'23'0,"0"0"5"0,0 0-28 0,13-4 0 15,-3 4 0-15,-1-4 0 0,0 0 145 0,-9 4 24 16,0 0 5-16,9-8 1 0,-9 8-76 0,0 0-15 15,0 0-4-15,0 0 0 0,0 0-12 0,0 0-4 16,-9-4 0-16,-5 4 0 0,0 0-25 0,1 0-6 16,-5 0-1-16,-5 4 0 0,5 0-13 0,-5 0-3 15,0-4-1-15,9 4 0 16,1 0-35-16,4-4-6 0,9 0-2 0,0 0-760 0</inkml:trace>
          <inkml:trace contextRef="#ctx0" brushRef="#br0" timeOffset="161626.2001">12879 14588 946 0,'-5'8'42'0,"5"-8"9"0,0 0-41 0,0 0-10 0,0 4 0 0,0-4 0 15,0 0 53-15,0 0 9 0,0 0 2 0,0 0 0 16,9 8-14-16,5 0-2 0,-1-8-1 0,6 0 0 16,-1 0-18-16,0 0-3 0,0-4-1 0,0 0 0 15,1 4-48 1,3-4-9-16</inkml:trace>
          <inkml:trace contextRef="#ctx0" brushRef="#br0" timeOffset="161810.5925">13539 14297 1382 0,'0'0'61'0,"0"0"13"0,0 0-59 0,0 0-15 15,0 0 0-15,9 12 0 0,-5 4 95 0,1 4 16 16,-5 4 3-16,0 1 1 0,0 3-57 0,0 0-11 16,0 5-3-16,-5-1 0 0,5-8-22 0,-4 5-5 15,-1-1-1-15,-4 4 0 0,9-3 32 0,-4 3 7 16,-1-8 1-16,0 1-686 15,1-1-137-15</inkml:trace>
          <inkml:trace contextRef="#ctx0" brushRef="#br0" timeOffset="183787.4586">10698 15033 864 0,'0'-12'76'0,"0"0"-60"0,4 0-16 0,1 4 0 15,-1 0 130-15,-4-1 23 0,5 1 5 0,-5 8 1 16,0 0-63-16,0 0-13 0,0 0-3 0,0 0 0 16,0 0-41-16,-5 13-9 0,5 3-2 0,0 8 0 15,0 8-9-15,0 1-3 0,0 7 0 0,0 1 0 16,5-1 18-16,-1 1 3 0,6-5 1 0,-6 0 0 15,5 5-29-15,0-9-9 0,0 1 0 0,1-9 0 16,-1 4 13-16,0-7-4 0,0-9-1 0,0 4 0 16,0-4-8-16,0-4 0 0,-9-8 9 0,9 4-9 15,5-4 18-15,-5-4-1 0,5-4 0 0,-5 4 0 16,0-8-17-16,0 0 0 0,0 0 0 0,0-5 0 16,0 1 8-16,0-8-8 0,1 0 12 0,-6-5-12 15,5 1 0-15,0-4 0 0,-4-1 0 0,4 1-12 0,-4-5 12 0,4 5 0 16,0 0 0-16,-5 3 0 0,1 5 0 0,-1 0 0 15,6 8 12-15,-6 3-12 0,-4 13 8 0,0 0-8 16,0 0 0-16,0 0 0 0,9 4 0 0,-4 13 0 16,-1-1 0-16,1 12 0 0,-1 1 0 0,-4 7 0 15,0 0 0-15,0 5 0 0,5-1 0 0,-5 1 0 16,0-1 0-16,5-3 0 0,-1-9 0 0,-4 0 0 16,9 1 0-16,-4-5 0 0,-1-4 12 0,1-8-12 15,-1 0 12-15,1 1-12 0,4-5 11 0,-4-4-11 16,8 0 10-16,1-4-10 0,0-4 29 0,-1 4 0 15,1-8 0-15,4 0 0 0,-4-5-7 0,4 1-2 0,5-4 0 16,-1-4 0-16,-3 0 10 0,-1-5 2 0,-4-3 0 16,4-8 0-16,0 3-10 0,-4-7-2 0,-5-1 0 0,4 1 0 15,6-9-8-15,-6 9-3 0,-4-5 0 0,1 5 0 16,3 11-9-16,-8 1 0 0,4 0 9 0,-5 8-9 16,1-1-12-16,4 9-6 0,-9 4-2 0,0 8-1116 15</inkml:trace>
          <inkml:trace contextRef="#ctx0" brushRef="#br0" timeOffset="184408.1869">11690 15551 1796 0,'0'0'40'0,"0"0"8"0,5-4 1 0,-1-8 1 0,1 4-40 0,4 4-10 0,-4-4 0 0,4 0 0 15,-9 8 32-15,9-4 5 0,0 0 1 0,0 4 0 16,5 0-10-16,-5 4-1 0,0 0-1 0,0 8 0 16,5 0-26-16,-5 4 0 0,0-4 0 0,-5 9 0 15,5-1 34-15,-9 0 2 0,0 4 0 0,0-3 0 16,-4 7 14-16,-5-4 3 0,0 4 1 0,-5 1 0 15,0-1-13-15,-8-4-2 0,8 1-1 0,-4-5 0 16,0-4-30-16,-1 4-8 0,-3-3 0 0,3-1 0 16,-3-4 0-16,3 0 0 0,-3 0 0 0,8-4 0 15,-4 0-159 1,0-4-33-16,-1 0-6 0,1-4-2 0</inkml:trace>
          <inkml:trace contextRef="#ctx0" brushRef="#br0" timeOffset="184409.2115">11718 15211 1911 0,'9'-32'84'0,"-5"20"19"0,1-4-83 0,4 7-20 15,-9 9 0-15,0 0 0 0,9 0 14 0,0 5-2 16,0 3 0-16,-4 4-873 0</inkml:trace>
          <inkml:trace contextRef="#ctx0" brushRef="#br0" timeOffset="184607.2286">12118 15519 1926 0,'14'-16'42'0,"-10"12"9"0,-4 4 1 0,10 0 3 0,8 4-44 0,-5 4-11 0,1 4 0 0,-5 0 0 15,5 4 12-15,-10 0 0 0,1 5 0 0,-10-5 0 16,1 4 35-16,-5 0 7 0,0-4 2 0,-5 5 0 15,-4-1-8-15,0 4-2 0,-1-4 0 0,-3 5 0 16,-1 3-36-16,-5 0-10 0,-3 1 0 0,-1-1-689 16,4-4-142-16</inkml:trace>
          <inkml:trace contextRef="#ctx0" brushRef="#br0" timeOffset="161208.4559">12100 14208 1263 0,'0'-17'56'0,"5"9"12"0,-1 0-55 0,1 0-13 0,-5 8 0 0,9-4 0 15,4 4 19-15,-3 0 1 0,-10 0 0 0,13 4 0 16</inkml:trace>
          <inkml:trace contextRef="#ctx0" brushRef="#br0" timeOffset="161015.1613">12105 14491 403 0,'0'0'36'0,"0"0"-36"0,0 0 0 0,0 0 0 16,9-8 110-16,-5 0 15 0,1 0 3 0,-5 8 1 16,9-8-41-16,0-1-8 0,-4 1-1 0,4 0-1 15,0 0 5-15,0 0 1 0,0 0 0 0,0 4 0 16,0-4-28-16,-9 8-4 0,14-4-2 0,-5 0 0 0,-9 4-35 0,14-4-7 16,-14 4-8-16,0 0 11 0,0 0-11 0,9 4 0 15,4 4 0-15,-8 4 8 0,-1 4 24 0,1 4 5 16,-5 13 1-16,5-5 0 0,-10-8-15 0,0 9-3 15,1-1-1-15,-1 0 0 0,1 1 6 0,-5-1 2 16,4-4 0-16,-4 1 0 0,-5-1-15 0,5-4-2 16,0-4-1-16,-4 4 0 0,3-7-9 0,6-1 0 15,-1-4 0-15,1 0 8 16,4-8-48-16,-5 8-11 0,5-8-1 0</inkml:trace>
          <inkml:trace contextRef="#ctx0" brushRef="#br0" timeOffset="185235.6229">12482 15571 1670 0,'0'0'148'0,"10"-8"-118"15,-1 0-30-15,0 8 0 0,4 0 64 0,1 8 6 16,0 4 2-16,4-3 0 0,0 7-55 0,-4 0-17 16,-5-4 10-16,5 4-10 0,-1 0 46 0,-4 1 4 15,0 3 1-15,-4-4 0 0,0 0 9 0,-5 0 3 16,-5 5 0-16,0-1 0 0,1-4-43 0,-5 0-9 15,4-4-2-15,1 1 0 0,4-13-1 0,0 0 0 16,0 0 0-16,0 0 0 0,0 0 1 0,0 0 0 16,-5-9 0-16,1 1 0 0,4-4-9 0,9-8 10 0,-5 0-10 0,10-5 10 15,4-3-10-15,5-4 0 0,4-5 0 16,-4 1 8-16,4 4-8 0,-4-5 0 0,0 5 0 0,0 7 8 16,4 1-8-16,-4 4 12 0,-5 8-12 0,0 0 12 15,-4 4 12-15,-5 4 4 0,-9 4 0 0,13 8 0 16,-3 0-28-16,-1 8 0 0,0 0 0 0,-5 4 0 15,1 5 8-15,-1-1-8 0,1 4 0 0,0 1 8 32,-1 7-111-32,-4 0-22 0,0 1-5 0</inkml:trace>
        </inkml:traceGroup>
        <inkml:traceGroup>
          <inkml:annotationXML>
            <emma:emma xmlns:emma="http://www.w3.org/2003/04/emma" version="1.0">
              <emma:interpretation id="{C8512AC7-886A-4FEA-934D-042522EA36D2}" emma:medium="tactile" emma:mode="ink">
                <msink:context xmlns:msink="http://schemas.microsoft.com/ink/2010/main" type="inkWord" rotatedBoundingBox="18057,17621 20050,17648 20037,18622 18044,1859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85706.238">14927 15458 946 0,'5'-20'42'0,"-5"16"9"0,0-8-41 0,-5 4-10 0,5-5 0 0,-4 5 0 16,-5-4 86-16,4 4 15 0,1 0 3 0,-6 4 1 15,6 0-19-15,-5-4-4 0,-5 4-1 0,5 4 0 16,-5 8-10-16,1-4-3 0,-1 4 0 0,-4 4 0 16,4 4-24-16,-4 5-6 0,0-1-1 0,4 8 0 15,-4-4-19-15,4 5-4 0,-4 3-1 0,4-8 0 16,1 1-13-16,4-1 9 0,-1-4-9 0,6 0 8 15,4-3-8-15,-5-5 8 0,5 0-8 0,0-4 8 0,0-8-8 0,0 0 8 16,0 0-8-16,0 0 8 0,0 0-8 0,9 0 8 16,1-4-8-16,3-4 8 0,1-8-8 0,0 0 8 15,-1-1-8-15,5 1 8 0,-4 0-8 0,4-4 0 16,5-1 0-16,0 1 0 0,-5 4 8 0,0 4 0 16,-4-4 0-16,0 8 0 0,-1 0 20 0,1 3 4 15,-14 5 1-15,0 0 0 0,4 9-20 0,6-1-4 16,-6 0-1-16,1 8 0 0,4 0-8 0,0-4 0 15,0 4 0-15,-4 1 0 16,4 3-26-16,-5-4-1 0,5 4 0 0,-4-3 0 16,4-5-161-16,-5 8-32 0,1-4-6 0,0 4-517 0</inkml:trace>
          <inkml:trace contextRef="#ctx0" brushRef="#br0" timeOffset="186026.7806">15091 15559 172 0,'18'-20'8'0,"-4"8"1"0,-5 0-9 0,0 0 0 0,0-5 0 0,1 5 0 16,-1 4 280-16,0 0 53 0,0 0 11 0,0 4 3 16,-9 4-179-16,0 0-35 0,0 0-7 0,9 8-2 15,0 4-58-15,-4 0-12 0,4 0-2 0,0 5-1 16,-5-1-8-16,6 0-2 0,-6 0 0 0,5 0 0 16,0 5-14-16,0-9-3 0,-4 4-1 0,0-4 0 15,-1-4-13-15,1 0-2 0,-5-8-8 0,4 12 12 16,-4-12-12-16,0 0 11 0,0 0-11 0,0 0 10 0,0 0-10 0,0 0 0 15,0 0 0-15,9-4 0 0,0-8 0 0,1 4 8 16,3-12-8-16,1 4 0 0,-5-4 0 0,0-1 0 16,5 1 8-16,-5-4-8 0,0 8 12 0,-5-1 0 15,6 1 0-15,-6 4 0 0,1 0 25 0,-1 4 6 16,1 4 1-16,-5 4 0 0,0 0-27 0,0 0-5 16,9 8 0-16,0 4-1 0,0 0-11 0,-4 0-9 15,-1 4 9-15,5 5-13 16,0-1-23-16,-4 0-5 0,-5 4-1 0,5 1-690 15,-1-1-139-15</inkml:trace>
          <inkml:trace contextRef="#ctx0" brushRef="#br0" timeOffset="186582.8364">16275 15628 1324 0,'-5'-20'118'0,"10"-4"-94"0,9-1-24 0,-5-3 0 16,-5 0 64-16,10-1 9 0,0 1 2 0,-5 8 0 15,0-5-19-15,-5 5-3 0,-4 4-1 0,0 4 0 16,5 0 9-16,-5 4 2 0,-9 4 0 0,-9 4 0 16,4 4-24-16,-9 4-5 0,-9 4-1 0,5 8 0 15,-9 4-20-15,4 1-4 0,0-1-1 0,0 4 0 16,0 1-8-16,5-5 0 0,9 0 0 0,4 0 8 16,-4 5-8-16,4-5 0 0,5-4 9 0,4 1-9 15,5-5 0-15,0 0 9 0,0-4-9 0,5 8 0 16,4-8 8-16,0 5-8 0,0-5 0 0,5-4 0 0,0 0 0 15,4-4 0-15,0 0 0 0,5-8 0 0,-5 4 0 16,9-8 0-16,5-8 0 0,-9-5 0 0,0 1 0 0,-1-8 0 16,6-8 0-16,-1-1 0 0,0-7 16 0,5-13 4 15,0 0 0-15,5-7 0 0,-6-5-20 0,6 4-16 16,-10-4 4-16,0 4 0 0,5 5 20 0,-9 3 4 16,-9 4 0-16,-1 13 1 0,1 4 34 0,-9 11 6 15,-5 5 2-15,0 8 0 0,-9 8-25 0,-5 12-5 16,0 8-1-16,-4 4 0 0,-9 5-24 0,-5 11 0 15,4 0 0-15,-3 5 0 0,3 3 0 0,1 9 0 16,4 4 0-16,5-1 0 0,9 5-21 0,0 0 3 16,-5 0 1-16,14-5 0 15,0-3-137-15,9-1-27 0,0 1-6 0</inkml:trace>
        </inkml:traceGroup>
        <inkml:traceGroup>
          <inkml:annotationXML>
            <emma:emma xmlns:emma="http://www.w3.org/2003/04/emma" version="1.0">
              <emma:interpretation id="{6DAB70C5-486D-499A-86F9-8138E4F0A6FE}" emma:medium="tactile" emma:mode="ink">
                <msink:context xmlns:msink="http://schemas.microsoft.com/ink/2010/main" type="inkWord" rotatedBoundingBox="20920,17500 23894,17540 23879,18674 20905,18635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87133.925">17500 15511 1130 0,'-5'-25'50'0,"5"17"10"0,0-4-48 0,5-4-12 15,-1 0 0-15,1-4 0 0,4-1 109 0,0 1 19 16,5 0 4-16,-5 0 1 0,4-1-48 0,1 5-9 16,0 4-3-16,4 8 0 0,-4 0-19 0,4 4-4 15,0 4-1-15,0 4 0 0,0 4-23 0,-4 4-5 0,0 5-1 0,-1 7 0 16,1 0-20-16,0 5 0 0,-1-1 0 0,-4 5 0 16,1-5 12-16,-6-4-3 0,1 5 0 0,-5-5 0 15,-5 0-9-15,1-7 0 0,-1 3 9 0,-4-8-9 16,4 0 0-16,1-4 9 0,-5-4-9 0,4 0 0 15,-4 1 8-15,9-9-8 0,-4-4 0 0,4 4 0 16,0-9 10-16,4 1-10 0,-4-4 8 0,9 0-8 16,0-8 17-16,0 0-1 0,10-9-1 0,-1 1 0 15,0 0-15-15,5-5-13 0,4 5 2 0,-4 0 1 16,4-1 10-16,-4 5 12 0,0 0-2 0,-5 3-1 16,0 5 16-16,5 8 3 0,-9 0 1 0,-1 8 0 15,-4 4-9-15,5 0-1 0,-5 8-1 0,-4 0 0 16,-1 9 2-16,1-1 0 0,-1 4 0 0,-4 0 0 15,0 1-20-15,-4 3 0 0,-1 0 0 0,1 1 0 16,-1-1-15-16,1 4-6 0,-1-3-2 0,0 3 0 16,5-4-130-16,-4-3-27 0,-1 3-4 15,5-4-2-15</inkml:trace>
          <inkml:trace contextRef="#ctx0" brushRef="#br0" timeOffset="187325.5598">18433 15539 1152 0,'14'-32'51'0,"-5"20"10"0,-5-5-49 0,1 5-12 16,-1-4 0-16,1 4 0 0,-5 8 170 0,0 4 31 16,0 0 7-16,0 0 0 0,-9 4-130 0,4 8-26 15,-8 4-6-15,4 4-1 0,-1 5-29 0,6-1-5 0,-5 4-2 16,4-3 0-16,-4 3-9 0,9 0 0 0,0-3 0 0,0-1 0 16,5-4 0-16,-1-4 13 0,-4 0-3 0,9-3-1 15,0 3-9-15,-4-8 0 0,9-4 0 0,-5 4 0 16,0-8 0-16,5 0 12 0,-1 0-12 0,1-4 12 15,-1-4-4-15,1 0 0 0,-5 0 0 0,5-9 0 16,0 1-8-16,-1 0 0 0,-8 4 0 0,4-8 0 16,-5 4 22-16,-8-5-1 0,-1 5 0 0,-4 0 0 15,0-4-5-15,-9 4-2 0,0-5 0 0,-10 9 0 16,1 0-2-16,0 0-1 0,4 4 0 0,0 4 0 16,-9 4-131-16,5 4-27 0,-32 8-5 15,22 0 0-15</inkml:trace>
          <inkml:trace contextRef="#ctx0" brushRef="#br0" timeOffset="188237.8768">19139 15652 864 0,'18'-28'38'0,"-4"12"8"0,-1-4-37 0,5-1-9 15,-4 1 0-15,4-4 0 0,-4 4 235 0,-5-1 45 16,0 1 8-16,-4 4 3 0,-5 0-223 0,0 0-45 15,-5-5-9-15,1 5-2 0,-10 0-12 0,0 4 0 16,-4 0 0-16,0 8 0 0,-5 0 0 0,0 4 9 16,-4 4-9-16,0 4 8 0,-1 8 0 0,1 0-8 15,0 0 12-15,-1 13-4 0,1-5 5 0,9 4 1 16,4 1 0-16,5-1 0 0,0 0-6 0,4 1 0 16,1-1-8-16,8-4 12 0,1-4-3 0,0 1-1 15,-1-1 0-15,5-4 0 0,5-4 0 0,0 0 0 0,4-8 0 0,0 0 0 16,-4-4 7-16,8 0 1 0,1-4 0 15,4-4 0-15,1 0-16 0,4-8 9 0,-5-4-9 0,5-4 8 16,4-1 3-16,1-7 0 0,-5-5 0 0,-1-7 0 16,1-5-11-16,5-7 0 0,-5-5 0 0,-1-4 0 15,6 0 0-15,-5-3 0 0,0 3 0 0,0 0 0 16,-5 0 0-16,0 13 0 0,-4 3 0 0,-9 5 0 16,-1 7 12-16,-4 9 3 0,-4 8 1 0,-5 4 0 15,0 7 1-15,0 9 1 0,-14 9 0 0,1 7 0 16,-6 0-18-16,-3 8 0 0,-1 5 0 0,5 3 0 15,-5 0 0-15,0 5 0 0,0-1-8 0,1 5 8 16,3 3 0-16,1 1 0 0,4-1 0 0,-4 5 0 16,5-1 0-16,4 1 0 0,-1-9 0 0,6 5 0 15,-1-5 0-15,5-3 0 0,0-1 0 0,5-3 0 0,-1-1 0 16,6-4 0-16,-1 1 0 0,4 3 0 0,5-4 0 16,1-3 0-16,8-5 8 0,0 0-8 0,-4-4 0 0,9 0 0 15,-5-3 0-15,1-5 0 0,3-4 10 0,-8-4-2 16,5 0 0-16,-6-4 0 0,-3-4-8 0,-1-9 0 15,0 1 0-15,-4-4 0 0,4 0 0 0,0-5 0 16,-4-7 0-16,4 0 8 0,5-5-8 0,-1-3 0 16,-3-1 9-16,3 1-9 0,-3-9 0 0,-1 13 0 15,0 3 0-15,-4 1 0 0,-1 8 0 0,-4 4 9 16,1 7-9-16,-1 5 0 0,-9 8 0 0,0 0 0 16,0 0 0-16,-9 17 0 0,-1 3 0 0,-8 4 0 15,5 4 0-15,-10 9 0 0,5-1 0 0,-1 1 0 0,-8-1 0 16,4 5 0-16,1-1 0 0,3-8-16 0,1 1 5 0,4-5 1 15,1 0 33-15,4-3 6 0,4-9 2 0,1 0 0 16,4 0-31-16,0 0 8 0,0-16-8 0,0 0 0 16,9 4 8-16,4 1-8 0,6-5 11 0,3 0-11 15,1-9 15-15,4 5-4 0,5-4-1 0,-4-4 0 16,3 0-10-16,1-4 0 0,-4-4 9 0,-1 3-9 16,0-7 0-16,1 4 0 0,3 0 0 0,1 3 8 15,5 1-8-15,-5 4 0 0,0 4-11 0,-1 0 11 16,-8 4 0-16,4 4-9 0,-8 0 9 0,-6 0 0 15,1 8 0-15,-14-8 0 0,5 8 0 0,-1 4 0 16,-4 0 8-16,-4-4 1 0,-1 5 0 0,-4-1 0 16,-5 0-9-16,1-4 10 0,-1 4-10 0,-4-4 10 15,-1 4-10-15,1-4 0 0,5 1 9 0,-1-1-9 0,-4 0 0 16,4 4 8-16,-4-4-8 0,-5 0 0 16,0 0-23-16,-4-4-9 0,0 4-1 0,-14-8-1 15,-5 4-178-15,-4-4-35 0,-59 4-7 16,22-4-595-16</inkml:trace>
        </inkml:traceGroup>
        <inkml:traceGroup>
          <inkml:annotationXML>
            <emma:emma xmlns:emma="http://www.w3.org/2003/04/emma" version="1.0">
              <emma:interpretation id="{5222D28E-263F-4C96-B9B7-7272E007A257}" emma:medium="tactile" emma:mode="ink">
                <msink:context xmlns:msink="http://schemas.microsoft.com/ink/2010/main" type="inkWord" rotatedBoundingBox="24921,17872 26788,17897 26773,19087 24905,19062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89630.5628">22535 15964 345 0,'0'0'31'0,"0"0"-31"15,5 0 0-15,4-8 0 0,0 0 216 0,0 0 38 16,0-4 7-16,0-1 2 0,5-3-124 0,-5 0-25 15,5 0-5-15,-1 4-1 0,1-4-11 0,0 3-2 0,4 1-1 0,0 8 0 16,5 0-43-16,0-4-9 0,-10 4-2 0,5 4 0 16,1 4-12-16,-6 4-2 0,1 0-1 0,-5 4 0 31,0 1-45-31,0-1-8 0,0 0-3 0,-4 4 0 0,-10 0 51 0,5 0 9 0,0 1 3 0,0 3 0 16,-9 0-16-16,5 4-4 0,-5-3 0 0,-1 3 0 15,-3-4-3-15,-5 0-1 0,-5 1 0 0,0-1 0 16,0 0-17-16,-4 0-4 0,0-4-1 0,-1 1 0 31,10 3-144-31,-5-8-29 0,-27 12-5 0,18-12-2 0</inkml:trace>
          <inkml:trace contextRef="#ctx0" brushRef="#br0" timeOffset="189734.8049">22845 15511 2098 0,'27'-33'46'0,"-18"17"10"0,5 0 1 0,4 0 3 0,-4 4-48 0,-5 12-12 16,4 0 0-16,-8 8 0 16,0 4-110-16,-10 4-24 0,-18 25-5 0,0-13-1 0</inkml:trace>
          <inkml:trace contextRef="#ctx0" brushRef="#br0" timeOffset="188965.3066">21506 15410 403 0,'0'0'17'0,"0"-13"5"0,-4 5-22 0,4-4 0 0,4 0 0 0,1 0 0 16,-1-4 175-16,5 4 30 0,-4-5 7 0,4 5 0 16,5-4-96-16,-1 0-19 0,1 0-4 0,0 4-1 15,4-5-13-15,0-3-3 0,5 0-1 0,0 4 0 16,4 0-11-16,0-1-1 0,1 5-1 0,-6 0 0 15,6 4-4-15,-1-4-1 0,0 4 0 0,1-4 0 16,-1 8-15-16,0 4-3 0,5 0-1 0,-5 8 0 16,1 4-18-16,-6 4-3 0,1 8-1 0,0 5 0 15,-5 3-5-15,0 8-2 0,-4 5 0 0,-5 3 0 16,0 1 12-16,-4 4 3 0,-1-5 0 0,1 1 0 16,4-1-9-16,-4 1-2 0,-5-5 0 0,4 5 0 15,-4-9-13-15,0 1 0 0,0-5 0 0,0-3 0 16,0-5-27-16,0 0-1 0,-4-3-1 0,-1-1 0 15,1-4-142-15,-1-4-28 0,5-8-5 0,-5 5-2 16,5-13-31-16,0 0-7 0</inkml:trace>
          <inkml:trace contextRef="#ctx0" brushRef="#br0" timeOffset="189235.7879">22508 15147 1036 0,'0'0'46'0,"0"0"10"0,0 0-45 0,0 0-11 0,0 0 0 0,0 0 0 16,-14 8 137-16,5 4 26 0,-5 0 5 0,-4 4 0 15,0-4-81-15,0 4-17 0,0-3-3 0,-1 7-1 16,1 0 8-16,-5 4 2 0,1 1 0 0,3 7 0 16,-3-4-12-16,3 1-1 0,-3 3-1 0,-1-4 0 15,-4 5-26-15,-1-5-4 0,5 0-2 0,-8 1 0 16,3-1-30-16,-4 4 0 0,10 1 0 0,-6-1 0 15,6 5-45-15,-6-5-6 16,1 0-1-16,0 1-650 0,-1-5-130 0</inkml:trace>
          <inkml:trace contextRef="#ctx0" brushRef="#br0" timeOffset="190154.9915">23300 15851 230 0,'0'0'20'0,"5"-4"-20"16,-5 4 0-16,9-8 0 0,4-1 203 0,-4 5 36 15,0-8 7-15,1 8 2 0,-10 4-92 0,0 0-19 16,0 0-3-16,0 0-1 0,0 0-58 0,4 12-12 16,1 0-3-16,-10 5 0 0,-9-5-35 0,1 8-7 15,-1-4-2-15,-4 4 0 0,-5 1 2 0,0-1 0 16,1 4 0-16,-1 1 0 16,0-1-90-16,0-4-17 0,-4 0-4 0,4 0-1 0</inkml:trace>
        </inkml:traceGroup>
        <inkml:traceGroup>
          <inkml:annotationXML>
            <emma:emma xmlns:emma="http://www.w3.org/2003/04/emma" version="1.0">
              <emma:interpretation id="{91EF3E3A-B753-4515-BB36-AC0F73CFDE82}" emma:medium="tactile" emma:mode="ink">
                <msink:context xmlns:msink="http://schemas.microsoft.com/ink/2010/main" type="inkWord" rotatedBoundingBox="27154,18396 27875,18406 27867,19039 27145,19030"/>
              </emma:interpretation>
              <emma:one-of disjunction-type="recognition" id="oneOf31">
                <emma:interpretation id="interp35" emma:lang="" emma:confidence="1">
                  <emma:literal>n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.</emma:literal>
                </emma:interpretation>
                <emma:interpretation id="interp38" emma:lang="" emma:confidence="0">
                  <emma:literal>"</emma:literal>
                </emma:interpretation>
                <emma:interpretation id="interp39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190591.7758">23737 15749 1857 0,'18'-16'40'0,"-9"8"9"0,0-4 2 0,5 8 2 0,-5 0-42 0,5 8-11 0,-14-4 0 0,9 12 0 16,-4 8 20-16,-1 1 3 0,1 3 0 0,-5 0 0 15,0 5-6-15,-5-5-1 0,5 0 0 0,-4-4 0 16,4-3 32-16,-5 3 7 0,5 0 1 0,0 0 0 16,0-4-21-16,-5-3-4 0,1-1-1 0,4-4 0 15,0 4-18-15,0-12-3 0,0 0-1 0,0 0 0 16,-5 8-8-16,5-8 12 0,0 0-12 0,0 0 12 0,0 0 1 0,0 0 1 15,0 0 0-15,9-12 0 0,1-4-14 0,3 0 0 16,5-1 8-16,5-7-8 0,4-8 8 0,1-1-8 16,4-3 11-16,4-5-11 0,5 5 0 0,0 0 0 15,0-1 0-15,0 9 0 0,-9-1 16 0,0 5-1 16,-5 4 0-16,0 8 0 0,-4 4-15 0,-5 0 0 16,1 8 0-16,-6 8-10 0,-4 8 18 0,0 0 3 15,1 8 1-15,-6 5 0 0,1 3-12 0,-5 4 0 16,0 9 0-16,0-5 0 0,0 5 0 0,0 0 8 15,4 3-8-15,5-3 8 0,-4 3-8 0,4-3-17 0,0-5 4 0,0-3-730 16,5-1-145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6:58.5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3BF8D27-2F65-4080-A327-92D6ECA59EEE}" emma:medium="tactile" emma:mode="ink">
          <msink:context xmlns:msink="http://schemas.microsoft.com/ink/2010/main" type="writingRegion" rotatedBoundingBox="15984,14115 16808,14115 16808,14600 15984,14600"/>
        </emma:interpretation>
      </emma:emma>
    </inkml:annotationXML>
    <inkml:traceGroup>
      <inkml:annotationXML>
        <emma:emma xmlns:emma="http://www.w3.org/2003/04/emma" version="1.0">
          <emma:interpretation id="{D236D23D-B904-4061-843D-FD32380E6A62}" emma:medium="tactile" emma:mode="ink">
            <msink:context xmlns:msink="http://schemas.microsoft.com/ink/2010/main" type="paragraph" rotatedBoundingBox="15984,14115 16808,14115 16808,14600 15984,14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F9C34C-0989-439E-83F4-DCDFEF38A0EC}" emma:medium="tactile" emma:mode="ink">
              <msink:context xmlns:msink="http://schemas.microsoft.com/ink/2010/main" type="line" rotatedBoundingBox="15984,14115 16808,14115 16808,14600 15984,14600"/>
            </emma:interpretation>
          </emma:emma>
        </inkml:annotationXML>
        <inkml:traceGroup>
          <inkml:annotationXML>
            <emma:emma xmlns:emma="http://www.w3.org/2003/04/emma" version="1.0">
              <emma:interpretation id="{7967E681-C320-4363-BD74-605C7509F2D2}" emma:medium="tactile" emma:mode="ink">
                <msink:context xmlns:msink="http://schemas.microsoft.com/ink/2010/main" type="inkWord" rotatedBoundingBox="15984,14115 16808,14115 16808,14600 15984,14600"/>
              </emma:interpretation>
            </emma:emma>
          </inkml:annotationXML>
          <inkml:trace contextRef="#ctx0" brushRef="#br0">12569 11524 403 0,'4'-20'17'0,"6"8"5"0,-6 0-22 0,5 0 0 16,0-4 0-16,0-1 0 0,5-3 127 0,4 8 21 15,-4-4 4-15,4 0 0 0,0-1-60 0,1 1-12 0,-1 4-2 0,-4 0-1 16,-1 4-30-16,5 4-7 0,-4 0 0 0,0 8-1 16,-1 4-4-16,1 4-1 0,-5 8 0 0,5 5 0 15,-5 3-11-15,0 0-3 0,0 5 0 0,0-1 0 16,0-4-6-16,0 5-2 0,1-5 0 0,-1-4 0 16,-5 1 0-16,1-1 0 0,-1-8 0 15,1 0 0-15,-1 0-3 0,-4-3-1 0,0-13 0 0,0 0 0 16,0 0 20-16,0 0 3 0,0 0 1 0,0 0 0 15,0 0-32-15,0 0 0 0,0 0 0 0,0 0 0 16,0-8 10-16,5-5-1 0,-1-3 0 0,1-4 0 16,4 0 6-16,0-5 1 0,0-3 0 0,5-4 0 15,4-1-16-15,-4 1 0 0,9 0 0 0,-1-1 0 16,-3 5 0-16,3 0 0 0,-3 3 0 0,-6 13 0 16,1 0 35-16,-5 8 4 0,5 4 1 0,-5 4 0 0,4 4-16 0,-3 4-4 15,3 4 0-15,5 9 0 0,-4-1-20 16,0 4 0-16,-1 1 0 0,1 3 0 0,-5 0 0 15,5 1-8-15,-5 3 0 0,5 1 0 0,-5 3-4 0,0-3 0 16,0 3 0-16,0 0-896 16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7:30.8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7713A68-25E9-450E-A325-038E6839B478}" emma:medium="tactile" emma:mode="ink">
          <msink:context xmlns:msink="http://schemas.microsoft.com/ink/2010/main" type="writingRegion" rotatedBoundingBox="356,1281 33247,-1276 34603,16166 1712,18724"/>
        </emma:interpretation>
      </emma:emma>
    </inkml:annotationXML>
    <inkml:traceGroup>
      <inkml:annotationXML>
        <emma:emma xmlns:emma="http://www.w3.org/2003/04/emma" version="1.0">
          <emma:interpretation id="{5A34828F-6ED4-41AC-8652-9D7BF36AB426}" emma:medium="tactile" emma:mode="ink">
            <msink:context xmlns:msink="http://schemas.microsoft.com/ink/2010/main" type="paragraph" rotatedBoundingBox="3690,978 20049,186 20142,2109 3783,29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A26269-9540-4222-BFBF-B80666D21577}" emma:medium="tactile" emma:mode="ink">
              <msink:context xmlns:msink="http://schemas.microsoft.com/ink/2010/main" type="line" rotatedBoundingBox="3690,978 20049,186 20142,2109 3783,2902"/>
            </emma:interpretation>
          </emma:emma>
        </inkml:annotationXML>
        <inkml:traceGroup>
          <inkml:annotationXML>
            <emma:emma xmlns:emma="http://www.w3.org/2003/04/emma" version="1.0">
              <emma:interpretation id="{C9989F98-617C-4695-AFF1-94CDDE2D5946}" emma:medium="tactile" emma:mode="ink">
                <msink:context xmlns:msink="http://schemas.microsoft.com/ink/2010/main" type="inkWord" rotatedBoundingBox="3690,978 6532,840 6624,2730 3781,2868"/>
              </emma:interpretation>
            </emma:emma>
          </inkml:annotationXML>
          <inkml:trace contextRef="#ctx0" brushRef="#br0">946 190 1440 0,'0'0'128'0,"0"0"-103"15,0 0-25-15,0 0 0 0,0 16 76 0,-5-4 9 16,-4 17 3-16,0 11 0 0,0 0-1 0,-9 17 0 16,0 0 0-16,-5 12 0 0,-5 3 1 0,-3 13 0 15,-10 9 0-15,9-1 0 0,0 8-24 0,0-8-4 16,-4 4 0-16,8-8-1 0,1-4-18 0,4 0-3 16,5-12-1-16,0-8 0 0,4-1-25 0,0-11-12 15,10-8 10-15,-1-5-10 0,5-20-14 0,0 1-9 16,5-5-1-16,4-8-776 0,0 4-156 15</inkml:trace>
          <inkml:trace contextRef="#ctx0" brushRef="#br0" timeOffset="325.4689">1629 720 2487 0,'0'0'55'15,"0"0"11"-15,0 0 2 0,0 0 2 0,0 0-56 0,0 16-14 0,0 9 0 0,0 3 0 16,0 8 0-16,-5 5 0 0,1 3 0 0,-5 13 0 16,-1 0 12-16,-3 7 0 0,-1 1 0 0,0 8 0 15,1 4 39-15,-1-4 7 0,1 0 2 0,3-5 0 16,6-3-29-16,-1-8-6 0,1-5-1 0,4 1 0 0,4-17 7 16,-4 1 1-16,-4-13 0 0,4-4 0 0,0 1-21 15,0-9-11-15,0-12 12 0,0 0-12 0,0-12 28 0,0-9-2 16,0-3 0-16,0-8 0 0,4-9 4 0,1-7 1 15,4-9 0-15,5 0 0 0,4-7-31 0,5-1 0 16,-1 0 0-16,10-4 0 0,0-4-8 0,0 9-2 16,-5-5 0-16,5 12 0 15,0 5-13-15,4 7-2 0,1 5-1 0,-1 7 0 16,-4 5-136-16,5 4-27 0,-1 3-6 0,-4 13-1 0</inkml:trace>
          <inkml:trace contextRef="#ctx0" brushRef="#br0" timeOffset="673.2677">2772 1072 1785 0,'0'0'79'0,"9"-4"17"0,0-4-77 0,4 8-19 0,-3-8 0 0,3 4 0 16,1-4 36-16,-5 0 3 0,5-4 1 0,-5-1 0 16,0 1 4-16,-5 0 2 0,-4-8 0 0,0 12 0 15,-4-8 50-15,-1 3 11 0,-8 5 1 0,-6 4 1 16,-3 8-68-16,-1 4-13 0,-4 5-4 0,-5 7 0 15,-9 16-8-15,4-3-3 0,-4 7 0 0,5 5 0 16,-5-1 2-16,4 9 0 0,-4-1 0 0,10-3 0 16,-1 0 4-16,4-5 1 0,6-3 0 0,3-5 0 15,10-12-20-15,5 5 0 0,-1-9 0 0,10-8 0 16,-5-12 0-16,13 0-16 0,1-4 4 0,9-4 0 0,0-4 12 16,4-9 0-16,0-3 0 0,5-8 0 0,5-1-8 15,-1 5 8-15,0-12 0 0,1 11-9 0,-5 1 9 0,-10 4 0 16,-3 3 8-16,3 13-8 0,1-4 14 0,0 8-2 15,-14 4 0-15,0 4 0 0,0 8-12 16,-4 0 0-16,-5 9 0 0,0 3 0 0,0-4 0 0,0 5-10 16,-5 3 2-16,1-8-1205 15</inkml:trace>
          <inkml:trace contextRef="#ctx0" brushRef="#br0" timeOffset="-240.7237">131 327 1335 0,'-32'-24'59'0,"18"12"13"0,1-4-58 0,-1-4-14 0,0 3 0 0,-4 5 0 15,9-8 60-15,0 8 10 16,0 8 2-16,9 4 0 0,0 0-1 0,4-4 0 15,-4 4 0-15,10-12 0 0,-6 4-11 0,10 4-3 0,4 4 0 0,5 0 0 16,9 0-25-16,4 0-6 0,5 4-1 0,9 0 0 16,14-8 11-16,13 0 1 0,1-1 1 0,13-3 0 15,4-4-7-15,1 0-2 0,-5 4 0 16,0-12 0-16,0 4-1 0,-14-1 0 0,-4 1 0 0,-4 4 0 16,-6 0-28-16,-4 4 0 0,-8 0 0 0,-6 4 0 15,1 0 0-15,-14 4-13 0,-1 4 1 0,-3-4 0 16,-6 0-31-16,-3 0-5 15,-6 4-2-15,-4 0-644 0,-9-4-129 0</inkml:trace>
        </inkml:traceGroup>
        <inkml:traceGroup>
          <inkml:annotationXML>
            <emma:emma xmlns:emma="http://www.w3.org/2003/04/emma" version="1.0">
              <emma:interpretation id="{F250E97E-CD20-446E-B3B8-2E076317EB1B}" emma:medium="tactile" emma:mode="ink">
                <msink:context xmlns:msink="http://schemas.microsoft.com/ink/2010/main" type="inkWord" rotatedBoundingBox="7117,900 14199,557 14287,2393 7206,27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063.5641">3832 615 2530 0,'0'0'112'0,"0"0"24"0,-4 8-109 0,-1 8-27 0,1 8 0 0,-1 9 0 15,1 7 18-15,-1 13-2 0,-4 4 0 0,4 3 0 16,-4 9 26-16,0-12 5 0,-5 3 1 0,1 1 0 16,-1 0 12-16,-4 0 4 0,4 3 0 0,-4 1 0 15,0-16-36-15,4 7-6 0,1-7-2 0,-1-1 0 16,0-3 9-16,1-5 2 0,-1-7 0 0,5-5 0 15,-5-4-31-15,10-3 0 0,-5-5 0 0,4-8 0 16,0 0 0-16,5-8 0 0,0 0 0 0,-4 0 0 16,-1-8 13-16,-4 0-3 0,5-8-1 0,-1-9 0 15,1-3-9-15,4-12 0 0,4-5 0 0,1-8 0 16,8-11 0-16,1-9 0 0,9-4 0 0,4-12 0 16,5-8-23-16,4-4-3 0,1-1-1 15,8 1 0-15,5 12-12 0,0 12-2 16,5 8-1-16,-9 17 0 0,-5 11 32 0,-10 13 10 0,1 8 0 0,-9 12 0 0,-5 8-23 15,-4 8 3-15,-9 12 0 0,-5 0 0 0,-10 17 20 0,-3 3 0 16,-5 13 0-16,-5-1 0 0,-9 9 10 0,-5 0 6 16,-3 4 2-16,-1-5 0 15,0 5-96-15,-5 0-19 0,0-9-4 0,1 1-709 16,4-8-142-16</inkml:trace>
          <inkml:trace contextRef="#ctx0" brushRef="#br0" timeOffset="1380.0637">4397 1165 2484 0,'0'0'55'0,"0"0"11"0,18 0 2 0,5 0 1 0,4 0-55 0,0-12-14 0,10 8 0 0,-1-8 0 16,10-8 0-16,-5-5 0 0,4 1 0 0,-4-8 0 15,-9-1 0-15,0-3 0 0,0 4 0 0,-9-1 0 16,-1 1 0-16,-3-5 0 0,-6 1 0 0,-8 0 0 15,-5 3 0-15,0 5 0 0,-5 4 0 0,1-5 0 16,-5 17 0-16,-5-4 0 0,0 4 0 0,5 8 0 16,9 4 23-16,-18 8-2 0,-5 4 0 0,1 8 0 15,-6 13 3-15,1-5 1 0,-5 4 0 0,0 9 0 16,9 7-1-16,1-7 0 0,-1-5 0 0,5 5 0 16,-1-1-14-16,10-3-10 0,0-1 12 0,9 0-12 0,-4-3 0 15,8-1 0-15,5 1 0 0,0-5 0 0,5-4-11 16,4 0 1-16,1-3 0 0,8-5-799 15,5 4-160-15</inkml:trace>
          <inkml:trace contextRef="#ctx0" brushRef="#br0" timeOffset="3197.8585">5439 736 1382 0,'0'0'123'0,"0"0"-99"16,-4-8-24-16,-1 0 0 0,5 8 104 0,0 0 15 15,0 0 3-15,0 0 1 0,9-4-72 0,5 4-15 16,-5 0-2-16,14-12-1 0,13 12-1 0,10-4-1 15,4 0 0-15,9-8 0 0,0 4-1 0,1 8 0 16,3-13 0-16,-3 9 0 0,3 4-14 0,-4 0-4 16,-8 0 0-16,-6 8 0 0,1 1-12 0,-10 11 0 15,0-8 0-15,-13 4 0 0,-5 8 14 0,-4 1 0 0,-9-1 0 16,-10 4 0-16,-9 1-14 0,1 7 11 0,-10 9-11 16,0-5 10-16,-9 1 22 0,0 3 4 0,-8 1 0 15,3-5 1-15,1-8-7 0,4 5-2 0,-5 3 0 0,6-15 0 16,3-1-12-16,1 0-4 0,4-4 0 0,9-7 0 15,5 3-12-15,5-8 8 0,4-8-8 0,13 8 0 16,1 4 0-16,9-12 0 0,4-12 0 0,10 4 0 16,-1 0-12-16,10-8-9 0,4-5-2 0,0 1 0 15,0 4-57 1,4-4-11-16,-8-5-2 0,4 1-586 0,-9 0-117 0</inkml:trace>
          <inkml:trace contextRef="#ctx0" brushRef="#br0" timeOffset="3381.8384">5854 1048 1382 0,'-14'-4'123'0,"5"0"-99"15,4 4-24-15,5 0 0 0,0 0 68 0,0 0 9 16,0 0 2-16,0 0 0 0,0 12-60 0,10 4-19 16,-6 0 10-16,10-12-10 0,-1 13 0 0,6-13 0 15,-1 12 0-15,9-16 0 0,5 4 0 0,0-4 0 16,9 0 0-16,0 0-500 15,9-4-95-15</inkml:trace>
          <inkml:trace contextRef="#ctx0" brushRef="#br0" timeOffset="3696.9127">6842 813 691 0,'23'-16'30'0,"-10"8"7"0,5 4-29 0,-4 4-8 0,0-12 0 0,-5 12 0 16,0-8 114-16,-9 8 22 0,0 0 4 0,0 0 0 15,4 12-32-15,-4 0-6 0,-4 4-2 0,-1 4 0 16,1 1-20-16,-1 3-5 0,1 0-1 0,-5 4 0 15,0 5 8-15,-1-5 2 0,-3 5 0 0,8-17 0 16,5 8-41-16,-4-4-8 0,4-4-2 0,4 5 0 16,10-9-19-16,-5 8-4 0,0-12-1 0,5 4 0 15,4-8-9-15,5 4 0 0,-1-8 0 0,6-4 0 16,4 0 0-16,-5 0 0 0,0-8-12 0,1 4 12 16,-6-12-35-1,1 4 1-15,-9-9 0 0,4 1 0 0,-4-4 24 0,-10-1 10 0,5-7-8 0,0 4 8 16,-4-5 0-16,-10 5 0 0,5 12 0 0,-4-1 11 15,-5 1 9-15,0 0 1 0,0 8 1 0,-10 4 0 16,1 4 2-16,0 4 1 0,-9 0 0 0,-1 8 0 16,1 0-12-16,-5 4-2 0,0 4-1 0,5 4 0 0,0-8-10 15,-1 9-17-15,6 3 4 0,-1 0-675 16,0 5-134-16</inkml:trace>
          <inkml:trace contextRef="#ctx0" brushRef="#br0" timeOffset="3887.1668">7734 700 2156 0,'0'0'96'0,"0"0"19"0,0 0-92 0,0 0-23 16,0 16 0-16,0 4 0 0,0 0 46 0,-4 9 5 0,-1-9 1 0,0 4 0 16,1 5-10-16,-1-1-2 0,1-4 0 0,-1 1 0 15,5-1-32-15,-4-4-8 0,4 0 0 0,0-3 0 31,4-1-152-31,1 0-33 0,-5-16-7 0,13 12 0 0</inkml:trace>
          <inkml:trace contextRef="#ctx0" brushRef="#br0" timeOffset="4001.4886">7962 319 1843 0,'0'0'40'0,"0"0"9"0,0 0 2 0,9 17 1 16,0-9-42-16,0 12-10 0</inkml:trace>
          <inkml:trace contextRef="#ctx0" brushRef="#br0" timeOffset="4452.701">8845 566 1324 0,'14'-8'118'0,"-1"0"-94"16,1-4-24-16,0 4 0 0,-5 4 82 0,-5-4 12 15,-4-4 2-15,0 3 1 0,0 9 1 0,-4-8 0 16,-10 4 0-16,0-8 0 0,1 8-7 0,-5 0-2 16,-5 4 0-16,0 0 0 0,0 4-27 0,-4 4-6 15,0 0 0-15,-5 13-1 0,4-9-38 0,-3 16-7 16,-1-8-2-16,4 13 0 0,-3 3 0 0,3 5-8 0,1-1 12 16,0 0-4-16,8 9-8 0,1-4 8 0,0-1-8 15,4 5 8-15,10-9-8 0,-1 1 0 0,5-5 0 0,0-4-11 16,9 1 11-16,0-13 0 0,0 0 10 0,5-12-10 15,4 5 0-15,1-9 0 0,-6-4 0 16,5-9 0-16,10-3 0 0,-5-4 0 0,-1-4 0 16,1-8 0-16,0-5 0 0,0-3 0 0,-5-5 8 0,5-19-8 15,-1-1 0-15,1-4 8 0,-5-8-8 0,5-4 0 16,4 0 0-16,5-12 0 0,-4 0 8 0,13-12-8 16,-5 4 0-16,5 12-16 0,-5 8 3 0,-4 25 1 15,-9 7 36-15,0 5 8 0,-10 7 2 0,1 5 0 16,0 8-7-16,-10 11-2 0,-4 9 0 0,0 0 0 15,-4 9-13-15,-10 15-4 0,0 4 0 0,1 21 0 16,-5 3 1-16,-5 5 0 0,0 4 0 0,5 4 0 16,0 7-9-16,-1-3 0 0,6-4 0 0,4 4 0 0,0 0-16 15,4-9-4-15,5 1-2 0,0 0 0 16,5-1-148-16,-1-3-30 0,5-8-5 0,5-1-2 16</inkml:trace>
          <inkml:trace contextRef="#ctx0" brushRef="#br0" timeOffset="4997.2773">9774 740 1728 0,'4'-24'153'0,"-4"12"-122"16,-4-4-31-16,-1 4 0 0,10-5 122 0,-1 5 18 15,1 0 4-15,-10 0 1 0,-8 4-42 0,4 4-9 0,-1-4-2 0,-3 8 0 16,-5 8-34-16,-1 0-7 16,-8 8-2-16,0-4 0 0,-1 17-22 0,-3-5-5 0,-1 8-1 0,0 5 0 15,5-1-21-15,-1 5 0 0,5-5 0 0,5 4 0 16,5-7 0-16,3-5 0 0,1 5 0 0,9-17 0 15,0-4 0-15,0 0-8 0,0-12 0 0,0 0 0 16,19-4-13-16,-1-4-3 0,0-4 0 0,5-4 0 16,0-17 0-16,4 5-1 0,0-9 0 0,5 1 0 15,0 4 25-15,0-1 0 0,0 1 0 0,-10 3 0 16,-3 5 12-16,-1 8 8 0,0-4 2 0,-4 8 0 16,-1 8-10-16,-4 4-3 0,1 4 0 0,-1 8 0 15,0 8-9-15,0-8 0 0,-5 12 0 0,1-3 0 16,4-1 0-16,0-4 0 0,0 0 0 0,0 5 0 15,5-13 0-15,4 4-9 0,0-8 9 0,5 0-13 16,0-8-17-16,4 0-3 16,-4-4-1-16,4-4 0 0,1-9 16 0,-1 1 3 0,5 0 1 0,-9-17 0 15,-1 5 14-15,1 0 0 0,-5-9 0 0,1-7 0 0,-1 3 0 16,-5-12 8-16,1-7-8 0,4-9 10 0,1 4-10 0,-1-8 0 16,9 4 9-16,-9-8-9 0,1 12 11 0,3-7-3 15,-4 11 0-15,5 8 0 0,-9 9 20 0,-5 15 3 16,0 5 1-16,-4 8 0 0,-1 12-1 0,-4 8 0 15,0 0 0-15,-9 16 0 0,-5 4-17 0,1 0-3 16,-5 9-1-16,-5 11 0 0,-4 0 10 0,-1-3 1 16,-4 7 1-16,10 5 0 0,-6-4-11 0,10 3-3 15,0-3 0-15,4 7 0 0,1-3-8 0,3-9 0 16,10 9 0-16,0-5 0 0,0-3 0 0,10 3 0 16,3-7 0-16,5 7 0 0,1-3 0 0,3-1 0 15,1 1 0-15,4 7 0 16,-4-7-76-16,9 3-13 0,0 5-3 0,4-5-1136 0</inkml:trace>
        </inkml:traceGroup>
        <inkml:traceGroup>
          <inkml:annotationXML>
            <emma:emma xmlns:emma="http://www.w3.org/2003/04/emma" version="1.0">
              <emma:interpretation id="{EFABDEE5-34C6-49AD-BFE5-B06B7874C8F1}" emma:medium="tactile" emma:mode="ink">
                <msink:context xmlns:msink="http://schemas.microsoft.com/ink/2010/main" type="inkWord" rotatedBoundingBox="15987,554 20057,357 20133,1928 16064,212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604.4585">12487 234 1882 0,'18'-28'84'0,"-13"16"16"0,-5 12-80 0,0 0-20 0,0 0 0 0,0 0 0 16,0 0 87-16,-5 20 13 0,1 4 2 0,-1 13 1 15,1 11-72-15,-1 5-15 0,1 0-2 0,-1 11-1 16,5 1 15-16,-4 4 4 0,-1 0 0 0,5 0 0 16,0-1 2-16,0-7 1 0,-4 0 0 0,8-9 0 15,-4 1-5-15,0-8-1 0,0-17 0 0,0 4 0 16,0-16-8-16,0 5-1 0,5-9-1 0,-5-12 0 15,0 0-7-15,0 0 0 0,0 0-1 0,0 0 0 16,-14-12 5-16,0-4 2 0,1-5 0 0,-1-7 0 16,0-4-6-16,1-9 0 0,-1-3-1 0,0-9 0 15,5-4-11-15,5-3 0 0,-1-5 0 0,10 8 8 16,-5-4-8-16,9-7 0 0,14-1 9 0,-1-4-9 0,6 4 0 16,4 4-12-16,4 9 2 0,23-25 0 15,-4 20-5-15,4 0-1 0,-4 17 0 0,4-1 0 0,0 17-1 16,0-4-1-16,5 11 0 0,0 1 0 15,-5 0-10-15,0 12-1 0,-4 0-1 0,-10 8 0 16,-4 0 14-16,-9 8 4 0,-14 4 0 0,-4 8 0 0,-5 0 28 0,-14 9 5 16,-13-1 2-16,-5 9 0 0,-8-5-23 0,-6 8 0 15,-13 5 0-15,-5-1 0 16,1 1-22-16,-5 4-9 0,-1-9-1 0,-3-4-1 0,-1 1 33 16,5-1 0-16,-5-15 12 0,9 3-3 0,10-4 2 0,4-4 0 15,9-4 0-15,5-4 0 0,8 1 17 0,1-9 3 16,9 4 1-16,9-4 0 0,0 0-23 0,0 0-9 15,0 0 8-15,9 8-8 0,-4 0 9 0,8 0-9 16,1 4 10-16,9 0-10 0,4 0 8 0,1 0-8 0,3 1 0 16,1 3 9-16,0 8 0 0,0-4 0 0,0 1 0 15,0 3 0-15,0 4-9 0,-1-4 8 0,1 1-8 16,0 3 8-16,-4 0-8 0,8-3 0 0,0-1 0 0,5-4 0 31,-4 0-104-31,-1 1-17 0,5-9-3 0,5 8-995 0</inkml:trace>
          <inkml:trace contextRef="#ctx0" brushRef="#br0" timeOffset="6903.2469">13890 506 2246 0,'13'-17'49'0,"-4"1"11"0,-4 4 1 0,4 4 3 0,0-4-52 0,5 8-12 15,-5 4 0-15,-9 0 0 0,0 0 0 0,9 0 9 16,0 4-9-16,-4 8 8 0,-1 0 19 0,1 8 3 15,-5 1 1-15,4-1 0 0,-4 8 18 0,9 0 4 16,-4 1 1-16,4 7 0 0,0-3-10 0,5 3-1 16,-1-12-1-16,6 1 0 0,-6-1-27 0,1 0-6 15,4-8-1-15,-4 1 0 0,4-5 4 0,-4-4 0 16,4-4 0-16,0-4 0 0,-4-4 0 0,-1-4 0 16,1-4 0-16,4-9 0 0,-4 1-12 0,0 0 0 15,-1-9 0-15,6 1 0 0,-6-4 28 0,-4-1 3 16,5 5 1-16,0-8 0 0,-1 3-32 0,5-3 0 15,-4-1 0-15,4 1 0 16,1 4-90-16,-1 3-24 0,0-3-5 0,0 4-1071 0</inkml:trace>
          <inkml:trace contextRef="#ctx0" brushRef="#br0" timeOffset="7287.7958">14918 696 1785 0,'0'0'159'0,"10"0"-127"0,12-8-32 0,-3 8 0 16,3 0 37-16,6 0 2 0,4-4 0 0,8-4 0 0,-3-1-26 0,4-3-5 15,-9-8 0-15,4-4-8 0,-4 4 75 0,0-5 8 16,-9-3 1-16,4-4 1 16,5-1-32-16,-5-3-6 0,-9-5-2 0,1-11 0 15,-1 3-30-15,-5 1-7 0,1-13 0 0,-5 0-8 0,0 4 8 16,0-3-8-16,5-1 0 0,-5 0 0 15,-4 5 10-15,4 3-2 0,-5-8 0 0,6 13 0 0,-6 7 8 0,-4 1 2 16,0 11 0-16,5 1 0 0,-5 8-1 0,-5 8 0 16,-4 4 0-16,9 8 0 0,0 0-17 0,-14 16 0 15,-8 4 0-15,-1 12 0 0,0-3 14 0,5 11-1 16,-5 5 0-16,-4 7 0 0,-5 1-13 0,0 8-12 16,14-9 3-16,-5 13 0 0,-9-4 23 0,14 4 5 15,4-1 1-15,1 1 0 0,8-8 9 0,1-1 3 16,8-3 0-16,1 8 0 0,13-13 6 0,-5-3 2 15,1 3 0-15,9-3 0 0,4-1-32 0,1-3-8 16,-10-1 0-16,5-3 0 16,-5 3-173-16,5-15-36 0</inkml:trace>
          <inkml:trace contextRef="#ctx0" brushRef="#br0" timeOffset="7712.137">15875 546 1555 0,'27'4'68'0,"-27"-4"16"0,0 0-68 0,0 0-16 15,9 4 0-15,5 8 0 0,-1-12 93 0,6 8 15 16,3-4 4-16,6 0 0 0,8-4-90 0,-9 0-22 15,-13-4 0-15,9 0 0 0,4-4 39 0,0 0 3 16,-8 0 1-16,3-4 0 0,-3 0-15 0,-1-8-4 16,-5 7 0-16,6-7 0 0,-15 0-24 0,5 4 0 15,0-13 0-15,1 5 0 0,-6-4 26 0,-4 8 10 16,5-5 1-16,-5 5 1 0,4 4-18 0,-8-4-3 16,-5 12-1-16,9-13 0 0,-5 13 9 0,-4 4 2 0,-9 0 0 0,-1 8 0 15,6 0 16-15,-10 4 3 16,0 4 1-16,-4 9 0 0,0 7-38 0,4-8-9 0,14 9 0 0,-9 3 0 15,-5 0 64-15,9-3 12 16,10 3 1-16,-1 0 1 0,0 5-52 0,1-1-10 0,8-11-3 0,10 7 0 16,4 0-13-16,1-3 8 0,-1 3-8 0,9-8 0 15,10 5-9-15,3-5-8 0,-8-4-2 0,14 0 0 32,-1 1-143-32,1-9-29 0,4 0-5 0</inkml:trace>
        </inkml:traceGroup>
      </inkml:traceGroup>
    </inkml:traceGroup>
    <inkml:traceGroup>
      <inkml:annotationXML>
        <emma:emma xmlns:emma="http://www.w3.org/2003/04/emma" version="1.0">
          <emma:interpretation id="{AE19221A-6DE4-40D9-9C5F-726694B8F274}" emma:medium="tactile" emma:mode="ink">
            <msink:context xmlns:msink="http://schemas.microsoft.com/ink/2010/main" type="paragraph" rotatedBoundingBox="3521,3703 33453,1375 33714,4727 3782,7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165779-F071-4F4C-B25D-369C259EB49F}" emma:medium="tactile" emma:mode="ink">
              <msink:context xmlns:msink="http://schemas.microsoft.com/ink/2010/main" type="line" rotatedBoundingBox="3521,3703 33453,1375 33714,4727 3782,7055"/>
            </emma:interpretation>
          </emma:emma>
        </inkml:annotationXML>
        <inkml:traceGroup>
          <inkml:annotationXML>
            <emma:emma xmlns:emma="http://www.w3.org/2003/04/emma" version="1.0">
              <emma:interpretation id="{1208B8CF-410A-4511-91B2-DF6B356F2893}" emma:medium="tactile" emma:mode="ink">
                <msink:context xmlns:msink="http://schemas.microsoft.com/ink/2010/main" type="inkWord" rotatedBoundingBox="3623,5009 7930,4674 8086,6680 3779,701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281.2668">518 4189 1209 0,'0'-8'108'0,"-5"-5"-87"15,5 1-21-15,-4 4 0 0,-1 4 100 0,5 4 15 16,0 0 3-16,0 12 1 0,0 9-55 0,-4 7-12 16,8 12-1-16,1 9-1 0,-1 12 22 0,-4 7 5 15,0 5 1-15,0 12 0 0,0 8 1 0,-4 5 0 16,-5 3 0-16,0 8 0 0,-1-12-23 0,-3 0-5 16,4 4-1-16,0 5 0 0,-5-17-24 0,0-8-5 0,5-4-1 15,0-13 0-15,-5-3-9 0,1-8-3 0,4-13 0 16,0-7 0-16,-1 3-8 0,-3-12-9 0,4-12 9 15,4-4-13 1,1-3-88-16,-6-10-18 0,6-11-3 0,4-8-586 0,4-4-116 0</inkml:trace>
          <inkml:trace contextRef="#ctx0" brushRef="#br0" timeOffset="9786.0097">163 5921 1674 0,'0'0'74'0,"0"0"15"0,4 12-71 0,1 8-18 0,-1-3 0 0,6-1 0 16,-1 0 76-16,4 0 12 0,1-4 3 0,0 4 0 15,4 1-11-15,5-5-3 0,8-4 0 0,1-4 0 16,0-4-16-16,9-4-3 0,9-8-1 0,5 0 0 15,0-1-47-15,4-3-10 0,0-4 0 0,5-8 0 16,-1-1-178-16,-3 1-33 16,-6-4-6-16</inkml:trace>
          <inkml:trace contextRef="#ctx0" brushRef="#br0" timeOffset="9546.5327">-51 4395 1868 0,'0'0'41'0,"0"0"9"0,4-12 2 0,1 4 0 0,4 0-42 0,5 0-10 16,-5-4 0-16,9-1 0 0,5 1 56 0,-1-4 10 16,10 0 2-16,5 4 0 0,4 0-4 0,4-1-1 15,5 5 0-15,10-4 0 0,-1 0-34 0,0 4-6 16,9 0-2-16,1 4 0 0,-6 4-21 0,1 4-15 15,-5 4 3-15,5-4 0 16,-9 0-37-16,-10-4-7 0,1 4-2 0,-5 0-610 16,0 8-123-16</inkml:trace>
          <inkml:trace contextRef="#ctx0" brushRef="#br0" timeOffset="10118.6888">2116 4116 172 0,'27'-41'16'0,"-18"21"-16"0,-9 0 0 0,5 0 0 15,-1 3 261-15,-4 5 50 16,0 12 9-16,0 0 3 0,-9 0-150 0,-9 4-29 0,0 9-7 0,-5 11-1 15,-4 12-28-15,0 9-7 16,4 11-1-16,-9 9 0 0,9 4-8 0,0-12-1 16,1 3-1-16,-1 9 0 0,0-4-15 0,0 4-3 0,5 8-1 0,0-5 0 15,4 5-27-15,1 16-6 0,3-16-1 0,6 0 0 16,4-12-23-16,4 0-5 0,6-4-1 0,3-5 0 16,1-11-8-16,4-1 0 0,0-3 0 0,10-1 0 15,-6-7-104 1,6-1-12-16,-1-8-4 0,-4-8-1056 0</inkml:trace>
          <inkml:trace contextRef="#ctx0" brushRef="#br0" timeOffset="10883.4634">3004 4796 2052 0,'0'0'91'0,"0"0"18"0,0 0-87 0,18 0-22 0,0 0 0 0,9 4 0 15,-4 0 21-15,5-4 0 0,8 4 0 0,-4 0 0 16,4-4-33-16,1 0-6 0,4 0-2 0,-5 0 0 15</inkml:trace>
          <inkml:trace contextRef="#ctx0" brushRef="#br0" timeOffset="10738.3829">3067 4525 1382 0,'0'0'61'0,"-4"0"13"0,-5 0-59 0,9 0-15 0,0 0 0 0,0 0 0 15,0 0 153-15,0 0 28 0,0 0 6 0,9 8 1 16,0-4-134-16,5-4-26 0,4-4-6 0,-4 0-1 15,13-4-21-15,-4-5 9 0,4-3-9 0,0 0 0 16,5-4 0-16,0 0 0 0,-5-1 0 0,10-3 0 0,-10-4 24 16,0-1 8-16,-8 5 2 0,-1 0 0 0,-9-9-34 0,0 5 0 15,-4 0 0-15,-1 4 0 0,-4-1 8 16,-4 1 0-16,-1 4 1 0,-4-5 0 0,0 1-9 0,-5 8 0 16,5 0 0-16,-9 0 0 0,0 3 0 0,-1 5 0 15,1-4 0-15,5 12 0 0,-6 0 0 0,1 4 0 16,4 4 0-16,1 0 0 0,4 9 15 0,4-1-3 15,-4 4 0-15,4 8 0 0,1 1 5 16,-1 11 1-16,1 5 0 0,-1 7 0 0,5 9 26 0,-4 16 4 16,4 0 2-16,4 8 0 0,-4-4 10 0,9 0 1 15,-4 0 1-15,4 0 0 0,0-4-26 0,0-9-4 16,0-3-2-16,0-8 0 0,1-1-18 0,-6-3-3 16,-4 0-1-16,0-9 0 15,0-3-57-15,-9-5-12 0,4 0-3 0,-4-7-767 16,0-9-153-16</inkml:trace>
          <inkml:trace contextRef="#ctx0" brushRef="#br0" timeOffset="11098.643">3955 3804 1638 0,'32'-16'72'0,"-14"16"16"0,10 8-71 0,-1 0-17 16,5 4 0-16,-5 13 0 0,0 3 75 0,-4 8 11 15,0 13 2-15,0 4 1 0,-5 7 23 0,0 9 5 16,-4 4 1-16,-5 8 0 0,-4-8-20 0,-5 0-4 16,-5-5-1-16,0 13 0 0,-4 0-49 0,-4-4-9 15,-1 4-3-15,0-4 0 0,-4-4 0 0,0-8 0 16,-5-5 0-16,0-3 0 16,5-8-79-16,-9-5-16 0,0-7-3 0,-1-1-767 15,1-8-154-15</inkml:trace>
        </inkml:traceGroup>
        <inkml:traceGroup>
          <inkml:annotationXML>
            <emma:emma xmlns:emma="http://www.w3.org/2003/04/emma" version="1.0">
              <emma:interpretation id="{067C149C-636A-460A-8231-7C6D6F29BB7A}" emma:medium="tactile" emma:mode="ink">
                <msink:context xmlns:msink="http://schemas.microsoft.com/ink/2010/main" type="inkWord" rotatedBoundingBox="8930,5357 9718,5296 9747,5658 8958,572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791.553">5235 4472 1440 0,'0'0'128'16,"0"0"-103"-16,0 0-25 0,4-8 0 16,5 4 140-16,9 0 22 0,1 0 5 0,8 0 1 15,5 0-105-15,9 4-21 0,0-4-4 0,9 0-1 0,9 0-12 0,5-1-2 16,-5 1-1-16,5 0 0 0,-10 0-22 0,-8-4 0 16,-1 4 0-16,-4 4 0 15,-4-4-35-15,-14 0-1 0,4 4-1 0,-9-4 0 16,-9 4-147-16,-9 0-30 0</inkml:trace>
          <inkml:trace contextRef="#ctx0" brushRef="#br0" timeOffset="11903.4762">5335 4796 1645 0,'0'0'72'0,"0"0"16"0,0 0-70 0,13 0-18 15,10 8 0-15,0-8 0 0,4-4 48 0,5 0 5 16,0 0 2-16,4-4 0 0,10 0-19 0,-1-1-4 15,6 1-1-15,-1 0 0 0,0 0-9 0,4-4-2 16,-4 4 0-16,5 0-908 0</inkml:trace>
        </inkml:traceGroup>
        <inkml:traceGroup>
          <inkml:annotationXML>
            <emma:emma xmlns:emma="http://www.w3.org/2003/04/emma" version="1.0">
              <emma:interpretation id="{792D0A56-EAD0-4996-9EBC-2C72639364C7}" emma:medium="tactile" emma:mode="ink">
                <msink:context xmlns:msink="http://schemas.microsoft.com/ink/2010/main" type="inkWord" rotatedBoundingBox="10788,3138 16378,2703 16608,5652 11018,60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615.6213">9951 3938 2372 0,'0'0'52'0,"0"-8"12"16,5-4 1-16,-1 3 1 0,10-3-53 0,0 4-13 0,9 0 0 0,-1 4 0 16,6 0 44-16,3 0 7 0,10 0 1 0,-4 0 0 15,4 0-52-15,0 0 0 0,4 0-16 0,-4 4-737 16,0-4-147-16</inkml:trace>
          <inkml:trace contextRef="#ctx0" brushRef="#br0" timeOffset="13495.0389">10215 3614 1882 0,'32'-12'41'0,"-18"4"9"0,-5-8 2 0,5 7 1 0,-1-3-42 0,6 4-11 16,-1-4 0-16,5 0 0 0,-10-4 63 0,10 0 10 16,-5-5 3-16,5 1 0 0,-5 4-16 0,0-4-4 15,-4-1 0-15,0 1 0 0,-5-4-8 0,4 0-1 16,-3-5-1-16,-6 5 0 0,1-4-19 0,-1-1-4 16,-8-3-1-16,-1 0 0 0,-4 7 8 0,0-3 2 15,-5 4 0-15,-4 7 0 0,4 9-41 0,1 8-8 16,-1 0-2-16,-4 8 0 0,-5 13 40 0,0 7 8 15,-4 13 2-15,0 11 0 0,-1 1-31 0,6 12 0 16,-6 3 0-16,6 13 0 0,3-4 12 0,1 0-3 16,9-4-1-16,0 0 0 0,9-4 4 0,0-5 0 15,9 1 0-15,-4-4 0 0,4-5 16 0,0 1 3 16,0-8 1-16,0-5 0 0,0-3-32 0,-4-1 0 16,-1-7 0-16,-4-5 0 15,0-8-82-15,-4 4-22 0,-5-7-5 0,-5-1-699 0,0-8-139 0</inkml:trace>
          <inkml:trace contextRef="#ctx0" brushRef="#br0" timeOffset="13808.1352">11217 3136 1785 0,'0'0'159'0,"0"0"-127"16,0 0-32-16,0 0 0 0,0 0 56 0,5 13 6 15,-10 7 1-15,0 4 0 0,-4 4 41 0,0 9 9 16,-9 11 2-16,4 1 0 0,1 0-43 0,-1 3-8 15,5 9-1-15,-5 0-1 0,1-5-9 0,4 5-1 16,-1-8-1-16,6 7 0 0,4 1-41 0,0-4-10 16,4-5 0-16,1 1 0 15,4-9-232-15,5-7-48 0,-1 19-9 0,6-27-3 0</inkml:trace>
          <inkml:trace contextRef="#ctx0" brushRef="#br0" timeOffset="12240.8429">8039 3080 2516 0,'-9'-25'56'0,"0"-7"11"0,0-4 2 0,4 3 1 0,1 5-56 0,-1 12-14 0,1-5 0 0,-1 9 0 16,1 0-36-16,-1 4-9 0,5 8-3 0,-14-4 0 0,-4 8 19 0,0 4 3 15,-14 12 1-15,-4 13 0 0,-5 11 5 0,0 9 2 16,-5 4 0-16,1 15 0 0,-1 5 87 0,5 8 18 15,5 4 3-15,-1 13 1 0,10-13-28 0,4 4-6 16,9 0-1-16,5 8 0 0,5-8 6 0,-1 0 1 16,10 4 0-16,4-8 0 0,5-8-25 0,-5-4-5 15,4-12-1-15,1 4 0 0,4-9 0 0,-9 1-1 16,-4-4 0-16,-5 4 0 0,-9-13-31 0,0 5 0 16,-5-5 0-16,-9 1 0 15,-4-5-42-15,0-3-14 0,-5-5-4 0,-5 1-844 16,-8-5-168-16</inkml:trace>
          <inkml:trace contextRef="#ctx0" brushRef="#br0" timeOffset="12606.4097">8417 4755 2142 0,'32'-12'95'0,"-18"8"19"0,-1-8-91 0,1 4-23 0,0 0 0 0,-5 0 0 15,-9 8 46-15,4-8 5 0,-4 0 1 0,-9-1 0 16,0-3-7-16,-9 0-1 0,-5 4 0 0,5-4 0 16,0 8-30-16,-1 0-6 0,-8 0-8 0,0 8 11 15,-1 0-11-15,1 4 0 0,-5 4 0 0,0 0 8 16,10 8-8-16,-6 5 0 0,1 3 0 0,4 4 0 0,0 9 18 16,1-5-2-16,8 1 0 0,-4 3 0 0,9-3-5 15,-5-1-2-15,5-3 0 0,4-1 0 0,1-8-9 16,-1-4 8-16,5-3-8 0,0-17 8 0,5 8-8 0,-5-8 0 15,0 0 9-15,18-4-9 0,0-8 0 0,5-5 0 16,0-3 0-16,4-8 0 0,0-1 0 0,5-3 0 16,-4 4 0-16,3-1 0 0,-8 5 18 0,5 4-1 15,-10 0 0-15,5 7 0 0,-1 1 43 0,-3 4 8 16,-6 8 1-16,5 0 1 0,-4 0-50 0,-5 4-11 16,0 4-1-16,0 0-8 15,-4 5-76-15,-5-1-23 0,-5-4-4 0,5-8-1 0</inkml:trace>
          <inkml:trace contextRef="#ctx0" brushRef="#br0" timeOffset="13089.8058">8740 2104 1911 0,'0'0'84'0,"0"4"19"0,-4 8-83 0,4 9-20 16,4 3 0-16,5 4 0 15,-4 9 88-15,4 7 12 0,0 9 4 0,0 8 0 0,0 3-39 0,0-3-7 16,1 8-2-16,3 28 0 0,-4-12-25 0,0-4-6 15,1-8-1-15,-1 0 0 0,-5-13-12 0,-4-7-4 16,5-4 0-16,-5-9 0 0,-5-8 20 0,5-7 3 16,0-9 1-16,-4 0 0 0,4-4-20 0,0-12-4 15,0 0-8-15,0 0 12 0,0 0-12 0,4-12 8 16,1-4-8-16,8 0 0 0,1-9 0 0,4 1 8 16,5-8-8-16,0 3 0 0,9-3-9 0,0 0-5 15,9-5-1-15,0 5 0 0,-1-1 0 0,1 5 0 16,-4 0 0-16,-1 12 0 0,-4-1 15 0,-14 9 0 15,1 4 0-15,-6 8 0 0,1 0 0 0,-10 9 0 16,-4 3 0-16,0 4 0 0,-9 0 0 0,-4 13 0 16,-6-5 0-16,-3 4 0 0,-6 1 0 0,1-1 0 15,-14-4 0-15,0 5 0 0,-4-1 0 0,-1 1 0 16,-9-1 0-16,19-12 0 16,-5 8-125-16,0-3-23 0,-59 31-4 0,27-19 0 0</inkml:trace>
          <inkml:trace contextRef="#ctx0" brushRef="#br0" timeOffset="14168.8806">12278 3189 1728 0,'-14'4'153'0,"1"4"-122"16,-6 4-31-16,6 9 0 0,-6-1 152 0,1 12 24 15,-5 1 4-15,-4 11 2 0,4 5-86 0,-4 3-18 16,-9-3-3-16,4 7-1 0,-5-3-8 0,5 0-2 15,5 3 0-15,-5-3 0 0,0-4-64 0,1-1-27 16,3 1 2-16,1-5 0 16,0-3-99-16,4-5-20 0,0-4-4 0</inkml:trace>
          <inkml:trace contextRef="#ctx0" brushRef="#br0" timeOffset="13997.4694">11704 3395 2325 0,'9'-8'51'0,"5"-4"10"0,4 0 3 0,9 0 2 0,-8-4-53 0,8 4-13 0,-4 3 0 0,0 9 0 16,4 5 58-16,-4 7 9 0,-1 0 1 0,-3 12 1 15,-1 0-28-15,0 13-5 0,0-1-2 0,-4 5 0 16,0-1-14-16,-1 1-4 0,-4 3 0 0,0 5 0 16,1-9-36-16,-6 1-7 0,1-5-1 0,-5 1-1 15,-5-5-115-15,-4-8-24 0,-5 21-4 16,1-25 0-16</inkml:trace>
          <inkml:trace contextRef="#ctx0" brushRef="#br0" timeOffset="14350.7684">12756 2966 2419 0,'0'13'215'0,"4"11"-172"0,6 8-35 0,-6 5-8 16,5 7 80-16,-4 1 13 0,-5 3 3 0,4 9 1 15,-4-4-53-15,-4 7-10 0,-10 1-2 0,5 0-1 16,-9-5 1-16,0 1 0 0,-10-4 0 0,1 3 0 16,-5-3-52-16,-9-1-9 15,0-3-3-15,-4 4-1267 0</inkml:trace>
        </inkml:traceGroup>
        <inkml:traceGroup>
          <inkml:annotationXML>
            <emma:emma xmlns:emma="http://www.w3.org/2003/04/emma" version="1.0">
              <emma:interpretation id="{3EFECE83-9498-4D65-B9EE-057DA5D33415}" emma:medium="tactile" emma:mode="ink">
                <msink:context xmlns:msink="http://schemas.microsoft.com/ink/2010/main" type="inkWord" rotatedBoundingBox="17363,3533 19962,3331 20084,4898 17484,51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966.7001">14481 3319 864 0,'-4'-29'76'0,"-1"17"-60"0,-4-8-16 0,5 0 0 16,-1-1 175-16,-4 5 32 0,-5-4 6 0,5 8 2 16,-4 0-87-16,-6 4-18 0,-3-1-3 0,-1 9-1 15,-9 4-47-15,-4 9-10 0,-5 3-1 0,-10 12-1 16,-3 9 35-16,4 11 7 0,-5 5 2 0,5 3 0 16,0 1-28-16,9 0-6 0,5-1-1 0,4 1 0 15,13-8-38-15,1-1-8 0,9-7-2 0,0-5 0 16,9 1-8-16,0-9 0 0,5-4 0 0,4-4 0 15,0-7 0-15,9-5 8 0,0-4-8 0,5 0 8 16,0-12-8-16,0-5 0 0,13-3 0 0,0-8 0 0,1-12 0 16,-1-5 0-16,5-7 0 0,0-13 0 0,0-8 0 15,0-4 0-15,0-4 0 0,0-16 0 0,0 4 0 16,5-4 0-16,-5-8 0 0,4 0 0 16,1 12-20-16,-5 8-10 0,-5 12-2 0,-4 12 0 0,-9 9 56 15,-1 11 12-15,-12 9 1 0,-1 8 1 0,-5 7-10 0,-4 13-1 16,0 0-1-16,-13 17 0 0,-6 11-26 0,-3 4 0 15,3 5 0-15,-3 7 0 0,-6 5 30 0,5 4 1 16,1 3 0-16,-1 5 0 0,5 0 1 0,4 3 1 16,-9-7 0-16,14 4 0 15,0-1-127-15,0 1-26 0,0 0-4 0,0 0-1132 0</inkml:trace>
          <inkml:trace contextRef="#ctx0" brushRef="#br0" timeOffset="15205.3001">15114 3399 2419 0,'18'-32'53'0,"1"-4"11"0,-1-9 3 0,14-3 1 0,9-5-55 0,0 4-13 0,-9-3 0 0,-1 7 0 16,6 5 54-16,-1 3 8 0,5 13 2 0,-9 8 0 16,-5 8 0-16,-4 12 0 0,5 12 0 0,-6 12 0 15,-3 13-28-15,-6 7-6 0,10 5-1 0,-5 12 0 16,-4 0 5-16,-1 3 1 0,6 1 0 0,-6 8 0 15,6 4-35-15,-6-4 0 0,-4-4 0 0,10-4 0 16,-6-9 0-16,1-3 0 0,-5-9 0 0,-5-7 0 16,-4-13-96-16,10-3-27 0,-6-9-5 15,1-4 0-15,-5-12-51 0,13-4-9 0,1-8-3 0,0-4 0 16,-5-9-1-16,4-7 0 0,6-9 0 0,3-3-486 16</inkml:trace>
          <inkml:trace contextRef="#ctx0" brushRef="#br0" timeOffset="15417.4797">16303 2910 1465 0,'0'0'64'0,"0"0"15"0,0 0-63 0,0 0-16 16,-10 8 0-16,-3 4 0 0,-5 12 160 0,-5 1 28 16,-5 7 7-16,-3 8 1 0,3-3-51 0,-4 3-9 15,-4 5-3-15,0-1 0 0,-1-3-55 0,-4-1-11 16,0 13-3-16,-4-13 0 0,-1 5-51 0,5 3-13 16,0-3 0-16,-9 4 0 0,-9-1 0 0,9-7 0 15,0 3 0-15,0-3 0 16,-14-5-124-16,5 0-27 0,0 1-5 0,-1-1-966 0</inkml:trace>
        </inkml:traceGroup>
        <inkml:traceGroup>
          <inkml:annotationXML>
            <emma:emma xmlns:emma="http://www.w3.org/2003/04/emma" version="1.0">
              <emma:interpretation id="{9E03B068-1B5D-4A52-85D2-3CF540941133}" emma:medium="tactile" emma:mode="ink">
                <msink:context xmlns:msink="http://schemas.microsoft.com/ink/2010/main" type="inkWord" rotatedBoundingBox="23936,3182 30131,2700 30310,4992 24114,5474">
                  <msink:destinationLink direction="to" ref="{E2CE75A3-5939-4148-AD1B-500284C66793}"/>
                  <msink:destinationLink direction="with" ref="{9A5C946D-25D2-4B00-A36A-E78618CEB08E}"/>
                  <msink:destinationLink direction="with" ref="{EEFB8EFB-D334-4AF8-93BF-E7DE9F3B0F53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4866.9367">20314 3234 1785 0,'4'-17'159'0,"-4"5"-127"15,9-4-32-15,-4 0 0 0,4 0 43 0,5 3 2 16,-1 1 1-16,5 4 0 0,5-4-16 0,9 4-3 16,0 0-1-16,9 0 0 0,4-4-18 0,6 4-8 15,3-5 8-15,1 9-8 0,-5 4 0 0,5-8-11 16,-5 4 1-16</inkml:trace>
          <inkml:trace contextRef="#ctx0" brushRef="#br0" timeOffset="44664.9277">20833 3080 288 0,'0'0'25'0,"0"-8"-25"0,0 0 0 0,-5-1 0 0,-4 5 160 0,0 4 28 16,4-12 4-16,1 8 2 0,-5-4-92 0,4 0-18 15,5-4-4-15,0 4-1 0,0-8-20 0,5-1-4 16,-1 1-1-16,10 4 0 0,0-8-13 0,-1 4-2 16,1-1-1-16,-1 1 0 0,6-8-11 0,-1 4-3 15,0-1 0-15,0-3 0 0,-4 4-24 0,4 0 8 16,0-5-8-16,-4 5 0 0,-5 4 0 0,0-4 0 16,0 0 0-16,-4 3 0 0,-5-3 0 0,0-4 0 15,0-5 0-15,-5 5 0 0,1-4 0 0,-5 4 0 16,4-5 0-16,-4 1 0 0,0 0 0 0,-5-1 12 15,1 5 0-15,-1 0 0 0,0 3 4 0,5 1 0 16,0 8 1-16,-5 0 0 0,1 4-5 0,-1 0 0 16,5 8-1-16,-5 0 0 0,1 0-11 0,4 8 0 0,0 4 0 15,-1 4 8-15,-3 13-8 0,8-1 10 0,-4 8-10 0,5 1 10 16,4-5 31-16,0 13 7 0,4-9 0 0,1 9 1 16,4 3-11-16,4-3-2 0,1 3-1 0,0 9 0 15,4-9 20-15,-4 5 4 0,-1 4 1 0,1 3 0 16,4-3-17-16,-4 4-3 0,-5-5-1 0,5 5 0 15,-14-8-20-15,-5 3-4 0,0 1-1 0,-4 0 0 16,0-9-80-16,-4 5-16 16,-6-4-3-16,-3-1-622 0,3-3-124 0</inkml:trace>
          <inkml:trace contextRef="#ctx0" brushRef="#br0" timeOffset="45863.3716">21679 2452 1940 0,'0'0'43'0,"0"0"9"0,0 0 1 0,-4 0 1 0,-5 8-43 0,-5 5-11 0,5 3 0 0,0 8 0 16,0 4 21-16,0 9 3 0,-10 7 0 0,10-7 0 16,-4 7 9-16,-1 5 3 0,-4-5 0 0,4 9 0 15,1 0-1-15,3-9 0 0,1 1 0 0,0-1 0 16,5-3-15-16,8-1-4 0,5 1 0 0,-4-5 0 16,-1-8-16-16,6 1-11 0,3-9 2 0,1 0 0 15,-5-4-193-15,5-3-38 0,17 3-8 16,6-20-2-16</inkml:trace>
          <inkml:trace contextRef="#ctx0" brushRef="#br0" timeOffset="46252.4105">22513 2606 2282 0,'0'0'50'0,"-10"4"10"0,-8 8 3 0,0-8 1 0,-9 17-51 0,-1 3-13 0,1 4 0 0,-5 13 0 16,0 3 32-16,1 5 3 0,-6 7 1 0,1-3 0 16,8 0-28-16,-4-5-8 0,5-3 0 0,4-5 0 0,1-3 0 0,3-1 0 15,1-12 0-15,5 5 0 16,-1-5-134-16,9-8-30 0,-4 0-7 0,0-3-1 0</inkml:trace>
          <inkml:trace contextRef="#ctx0" brushRef="#br0" timeOffset="46058.71">21994 2788 2224 0,'4'-20'49'0,"-4"4"11"0,5-8 1 0,-1 3 1 0,1 1-50 0,4 4-12 15,5 4 0-15,-1 4 0 0,5 0 32 0,10 4 4 0,-5-1 1 0,4 10 0 16,-4-1-29-16,-1 4-8 15,-3 4 0-15,8 8 0 0,-4 4 0 0,-5 5 0 16,0 3 8-16,0 0-8 0,0 5 0 0,-4 7 0 16,0-3 0-16,-5 3 8 0,5 1-8 0,-10-1 0 0,1-3-8 15,-1-5-694-15,-4-3-138 0</inkml:trace>
          <inkml:trace contextRef="#ctx0" brushRef="#br0" timeOffset="46435.3872">23191 2424 2246 0,'14'8'200'0,"-14"-8"-160"16,0 0-32-16,9 12-8 0,-9 8 91 0,0 9 17 15,0 7 3-15,-5 9 1 0,1 7-90 0,4 13-22 16,-5 0 0-16,1 8 0 0,-1 0 30 0,-4-1 2 16,-9-3 0-16,-5 4 0 0,0-8-32 0,-13 4-20 15,-1 0 4-15,-13-1-794 0,-4-11-158 0</inkml:trace>
          <inkml:trace contextRef="#ctx0" brushRef="#br0" timeOffset="92880.4224">22535 4243 403 0,'0'0'17'0,"9"0"5"0,1-5-22 0,-1 5 0 0,0 0 0 0,0 0 0 15,-9 0 56-15,9-4 8 0,0 4 0 0,5 0 1 16,-1-4-46-16,-3 0-10 0,-1 0-1 0,0-4-8 16,-9 8 52-16,9 0 3 0,0-8 1 0,-9 8 0 15,0 0 15-15,0 0 3 0,5-4 1 0,4 0 0 16,-9 4-27-16,9-4-4 0,0 0-2 0,0 0 0 15,0-8-2-15,0 0 0 0,9 4 0 0,-4-5 0 16,4-3 2-16,10 0 0 0,3 0 0 0,6-8 0 16,4-5 14-16,0 1 2 0,13-9 1 0,1 1 0 15,4 0-35-15,5-5-6 0,9-3-2 0,13-9 0 0,1 0 7 16,13-3 1-16,9-1 0 0,14-8 0 0,-9 0-16 16,4 5-8-16,5-9 10 0,14 4-10 0,-19 9 0 0,10 3 0 15,4 0 0-15,13-3 0 0,-13 15 0 0,-9 1 0 16,5 3 0-16,4 5 0 0,-5 4 19 0,-13 11 1 15,-4-3 0-15,-1 12 0 0,-23 4-12 0,-4 4-8 16,-4 0 9-16,-10 4-9 16,-9 4-12-16,0-8-9 0,0 4-2 0,1 0 0 0,-10-4 23 0,0 4 0 15,-14 4 0-15,1-4-584 16,-1 5-113-16</inkml:trace>
          <inkml:trace contextRef="#ctx0" brushRef="#br0" timeOffset="92226.8277">22330 4267 691 0,'0'0'30'0,"0"0"7"0,10-8-29 0,-6 0-8 15,1 0 0-15,-5 8 0 0,9-9 40 0,-9 9 6 16,0 0 2-16,0 0 0 0,0 0-27 0,9-4-5 15,-9 4 0-15,9-8-1 0,-9 8 4 0,0 0 1 16,0 0 0-16,0 0 0 0,0 0 25 0,0 0 6 16,0 0 1-16,0 0 0 0,0 0 3 0,-9 12 1 15,4-3 0-15,-4 3 0 0,0 8-20 0,-5-4-3 16,1 0-1-16,8 5 0 0,-4-1-32 0,0-4 0 16,0-4 0-16,-5-4 0 0,10 8 21 0,-5-3-2 15,4-5-1-15,5-8 0 0,0 0-18 0,0 0 0 0,-9 4 0 16,9-4 0-16,0 0 0 0,0 0 0 0,0 0 8 0,0 0-8 15,14 0 0-15,-1-8 10 0,6-1-10 0,-1 5 8 16,0 0 0-16,5 0 0 0,-5-4 0 0,5 4 0 16,-1 0 4-16,1 0 0 0,0 0 0 0,-5-4 0 15,5 8-4-15,0-4 0 0,-1 0 0 0,-3 4 0 16,3-8 0-16,1 4-8 0,0-4 12 0,0 4-4 16,-5 4-8-16,0-4 0 0,5 4-10 0,-5-5-745 15</inkml:trace>
        </inkml:traceGroup>
        <inkml:traceGroup>
          <inkml:annotationXML>
            <emma:emma xmlns:emma="http://www.w3.org/2003/04/emma" version="1.0">
              <emma:interpretation id="{52D6D46F-AD54-4D3D-B596-E5F4DBB975D5}" emma:medium="tactile" emma:mode="ink">
                <msink:context xmlns:msink="http://schemas.microsoft.com/ink/2010/main" type="inkWord" rotatedBoundingBox="30856,2987 33282,2799 33382,4079 30956,426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94290.3491">28559 2053 1958 0,'4'-24'174'0,"1"16"-139"0,-1-5-35 0,-4 13 0 16,0 0-16-16,0 0-9 0,0 0-3 0,0 13 0 0,-4 3 18 0,-1 0 10 16,-4 8-12-16,-4 0 12 0,-1-3 14 0,0 3 10 15,-4 4 1-15,-5 5 1 0,5-5 37 0,0 8 7 16,0-3 2-16,-5 3 0 0,9 5-62 0,1-1-10 15,3 5 0-15,1-1-10 0,9-3 10 0,-4 3 0 16,8 1 10-16,-4-5-10 16,5 5-148-16,4-9-35 0</inkml:trace>
          <inkml:trace contextRef="#ctx0" brushRef="#br0" timeOffset="94669.6375">28791 2522 1728 0,'9'-20'153'15,"5"0"-122"-15,-1-4-31 0,1-1 0 0,4 5 0 0,0 0 0 0,5-4 0 0,0 3 0 16,4 5 19-16,-4 4 1 0,0-4 0 0,0 4 0 16,-5 0 20-16,0 3 4 0,-4 9 0 0,-1 0 1 15,1 0 2-15,-5 9 0 0,0 7 0 0,0 4 0 16,0 0-32-16,1 9-7 0,-1-1 0 0,-5 4-8 15,5 5 11-15,-4-1-11 0,-1 1 10 0,5-1-10 16,-4 0 10-16,0-3-10 0,-1-5 10 0,1 0-10 16,-1 1-10-16,1-5-8 0,-5-4-2 0,4-4-616 15,-4-3-124-15</inkml:trace>
          <inkml:trace contextRef="#ctx0" brushRef="#br0" timeOffset="94802.6976">29547 2191 460 0,'22'-29'41'0,"-17"17"-33"15,0-4-8-15,-1 4 0 0,1-4 248 0,4 7 47 16,-5 5 9-16,-4 4 3 0,0 0-210 0,0 0-41 16,0 0-9-16,-9 4-2 0,-9 13-5 0,-5 3 0 0,-9 4-1 15,-13 9 0-15,-5-1-11 0,-5 8-3 0,5 1 0 0,-5 7 0 16,5 1-25-16,9 4 0 0,5-1 0 0,0 5 0 15,-1-13 32-15,5 1 0 0,5-1 1 0,0-3 0 16,4-1-33-16,0-7-16 0,0-1 2 0,5-8 0 31,4 5-106-31,-4-5-22 0,5-4-4 0</inkml:trace>
          <inkml:trace contextRef="#ctx0" brushRef="#br0" timeOffset="93629.4368">27466 2219 1497 0,'0'-20'32'0,"0"12"8"0,5-1 0 0,-5 9 4 0,0 0-36 0,0 0-8 0,0 0 0 0,4 17 0 16,1-1 0-16,-1 12 0 0,-8 0 0 0,4 9 0 15,0 3 0-15,-5 5 0 0,-4 3 0 0,0 5 0 16,-5 0 0-16,1-1 0 0,-1-7 0 0,-4 3 0 16,0-3 53-16,4-5 9 0,-4 1 2 0,-1-9 0 15,1 5-52-15,0-5-12 0,9-4 0 0,0 1 0 16,-5-9 36-16,5-4 4 0,5 0 0 0,-1-8 1 15,0 5-17-15,5-13-3 0,0 0-1 0,0 0 0 16,0 0-20-16,0 0 9 0,-4-13-9 0,4 5 0 16,4-4 58-16,-8-8 5 0,4 0 1 0,0-5 0 15,0 1-55-15,0 0-9 0,4-4 0 0,-4-1 0 0,0-3 0 16,5-1 0-16,0-3 0 0,8 4 0 0,-4-13 0 16,0 5 0-16,10-1 8 0,3-3-8 0,1-9 0 0,4 8 0 15,1 1 0-15,4-5 0 0,0 9-19 0,-1-1-2 16,6 1-1-16,4 0 0 0,4 3-2 0,1 5-1 15,-1 3 0-15,-8 9 0 0,4 8 12 0,-5-4 2 16,1 8 1-16,-6 0 0 0,1 4 10 0,-9 0-12 16,0 8 12-16,0 0-12 0,-5-4 12 0,-9 8-13 15,0-4 5-15,-4 8 8 0,-1 0 0 0,-8 0 0 16,-5 4 0-16,-10 5 12 0,1-9-12 0,-5 8 0 16,-9 0 0-16,-9 0 0 0,1-7 0 0,-6 3 0 15,0 0 0-15,-4 0 0 0,5 0 0 0,-5 1 0 0,4 3 0 16,1 0-11-1,4-8-39-15,4 0-8 0,10 4-2 0</inkml:trace>
          <inkml:trace contextRef="#ctx0" brushRef="#br0" timeOffset="94011.1299">27685 2842 1267 0,'9'-24'56'0,"-9"16"12"16,0-4-55-16,0 4-13 0,0-5 0 0,0 13 0 0,0 0 120 0,0 0 22 16,0-8 4-16,0 8 1 0,0 0-76 0,4 8-15 15,-4 5-4-15,0 7 0 0,5 4-28 0,-5 4-7 16,0 5-1-16,-5-1 0 0,1 5 7 0,-1-1 1 16,5 0 0-16,-9 1 0 0,5-1-13 0,-6 1-3 15,6-5 0-15,-10 0 0 0,5-3-8 0,0-5 0 16,-5-4 0-16,1-4 8 15,-6 1-124-15,6-5-26 0,-5-4-5 0,4-4-1 0</inkml:trace>
        </inkml:traceGroup>
        <inkml:traceGroup>
          <inkml:annotationXML>
            <emma:emma xmlns:emma="http://www.w3.org/2003/04/emma" version="1.0">
              <emma:interpretation id="{1D8EF7E0-DEFF-4D4F-9C13-A005D187B038}" emma:medium="tactile" emma:mode="ink">
                <msink:context xmlns:msink="http://schemas.microsoft.com/ink/2010/main" type="inkWord" rotatedBoundingBox="32910,2678 33550,2629 33656,3981 33016,4031"/>
              </emma:interpretation>
              <emma:one-of disjunction-type="recognition" id="oneOf8">
                <emma:interpretation id="interp8" emma:lang="" emma:confidence="1">
                  <emma:literal>,</emma:literal>
                </emma:interpretation>
                <emma:interpretation id="interp9" emma:lang="" emma:confidence="0">
                  <emma:literal>)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]</emma:literal>
                </emma:interpretation>
                <emma:interpretation id="interp12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95286.3245">29697 1846 576 0,'5'-32'12'0,"-1"24"4"0,1-4 0 0,-1 4 0 0,1-4-16 0,4 4 0 15,4-1 0-15,-3 1 0 0,-10 8 54 0,13 0 8 16,1-4 2-16,0 0 0 0,-1-4 0 0,-4 4 0 0,5 0 0 0,0 4 0 15,-14 0 40-15,9 8 9 16,-9-8 2-16,4 16 0 0,-4 9-31 0,0 3-7 16,-4 8-1-16,-5 17 0 0,-5 0-8 0,0-1-3 0,1 5 0 15,-10 8 0-15,0-1-1 0,5 1 0 0,0 4 0 16,0 8 0-16,-1-12-51 0,1 3-13 0,4-3 0 16,-4 4 0-16,-5-4 0 0,1-5 0 0,-1 1 0 0,-13 0 0 31,-5-4-100-31,-10-5-22 0,-3 1-5 0,-10 3-1 0</inkml:trace>
        </inkml:traceGroup>
      </inkml:traceGroup>
    </inkml:traceGroup>
    <inkml:traceGroup>
      <inkml:annotationXML>
        <emma:emma xmlns:emma="http://www.w3.org/2003/04/emma" version="1.0">
          <emma:interpretation id="{3D46A672-65C7-4D91-9F48-F5EC68C91CCD}" emma:medium="tactile" emma:mode="ink">
            <msink:context xmlns:msink="http://schemas.microsoft.com/ink/2010/main" type="paragraph" rotatedBoundingBox="1374,7991 23003,6629 23209,9893 1580,11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4E0587-02A5-4C1B-BA81-13F09404FB9D}" emma:medium="tactile" emma:mode="ink">
              <msink:context xmlns:msink="http://schemas.microsoft.com/ink/2010/main" type="line" rotatedBoundingBox="1374,7991 23003,6629 23209,9893 1580,11255"/>
            </emma:interpretation>
          </emma:emma>
        </inkml:annotationXML>
        <inkml:traceGroup>
          <inkml:annotationXML>
            <emma:emma xmlns:emma="http://www.w3.org/2003/04/emma" version="1.0">
              <emma:interpretation id="{B73233D8-9F50-43A1-A719-FCA46558EFDA}" emma:medium="tactile" emma:mode="ink">
                <msink:context xmlns:msink="http://schemas.microsoft.com/ink/2010/main" type="inkWord" rotatedBoundingBox="1413,8605 5229,8365 5356,10372 1539,1061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632.6361">-1631 7839 1728 0,'0'-8'38'0,"-5"0"8"0,1-4 2 0,4 4 0 0,0 0-39 0,0 8-9 16,0-8 0-16,0 8 0 0,0 0 53 0,0 0 9 0,0 0 2 0,0 0 0 15,0 16-52-15,0 12-12 0,9 13 0 0,-9 7 0 16,-9 9 54-16,9 8 8 0,0 12 2 0,-9 0 0 15,0 8 0-15,4 0 0 0,-9 4 0 0,5-8 0 16,0-4-52-16,5-5-12 0,-5 1 0 0,4-8 0 16,0-12 54-16,5-1 8 0,0-3 2 0,-9-5 0 15,9-3-52-15,0-9-12 0,0-3 0 0,-4-5 0 16,4-4 0-16,0 0 0 0,0-8 0 0,0 1 0 16,-5-1 0-16,5-4 0 0,0-8 0 0,0 0 0 15,0 0 0-15,0 0 0 0,0 0 0 0,0 0 0 16,0 0-151-1,0 0-33-15,-4-8-6 0,-5 0-795 0</inkml:trace>
          <inkml:trace contextRef="#ctx0" brushRef="#br0" timeOffset="50651.845">-903 9086 2188 0,'-4'-24'97'0,"-1"16"20"0,5 0-93 0,0 8-24 15,0 0 0-15,0 0 0 0,5 8 0 0,4 12 0 16,0 0 0-16,5 13 0 0,-5-5 0 0,4 8 0 16,-3-3 0-16,-1-1 0 0,0-4 56 0,-5 5 6 15,1-5 2-15,-1 0 0 0,-8 1-52 0,-1-5-12 0,5 4 0 0,0-3 0 16,-4-1 0-16,-1-4 0 15,1 4 0-15,-1-3 0 16,5-5-202-16,0 0-43 0,0 8-9 0,0-24-2 0</inkml:trace>
          <inkml:trace contextRef="#ctx0" brushRef="#br0" timeOffset="50398.0944">-2168 9462 1497 0,'0'0'66'0,"0"0"14"0,-5-4-64 0,5 4-16 0,0 0 0 0,0 0 0 15,0 0 55-15,9-4 7 0,-4 0 2 0,8 0 0 16,1-4-52-16,4 4-12 0,1-4 0 0,3-4 0 16,6 4 0-16,-1 0 0 0,9 0 0 0,-4 0 0 15,5-1 0-15,4 1 0 0,-5-4 0 0,5 4 0 16,0 0 54-16,5 0 8 0,-1 0 2 0,5 4 0 15,0-4-103 1,-9 4-20-16,-4 0-4 0,-1 0-1 0</inkml:trace>
          <inkml:trace contextRef="#ctx0" brushRef="#br0" timeOffset="50029.7203">-2136 7965 1267 0,'0'0'28'0,"0"0"5"0,0 0 2 0,0 0 1 0,0 0-36 0,0 0 0 16,0 0 0-16,0 0 0 0,0 0 58 0,0 0 5 0,0 0 1 0,0 0 0 15,0 0 0-15,9-4 0 0,4-4 0 0,1 4 0 16,9-8-52-16,0 4-12 15,4-5 0-15,5-3 0 0,13 4 54 0,-8-4 8 0,13-8 2 16,-5 3 0-16,10-3-52 0,0 0-12 0,13 4 0 0,-9-5 0 16,5 5 0-16,0 4 0 0,-5 0 0 0,4 3 0 15,-8 1 0-15,-5 4 0 0,0-4 0 0,-9 8-577 16,-4-4-119-16</inkml:trace>
          <inkml:trace contextRef="#ctx0" brushRef="#br0" timeOffset="51037.6467">13 7795 1267 0,'-5'-16'56'0,"5"4"12"0,5 4-55 0,-1-5-13 16,1 1 0-16,-1 0 0 0,1 0 105 0,4 0 19 15,-9 4 3-15,0 8 1 0,0 0-52 0,0 0-9 16,0 0-3-16,0 0 0 0,0 0-51 0,0 0-13 16,-5 8 0-16,-8 8 0 0,4 16 0 0,-10 9 0 15,-8 11 0-15,0 5 0 0,-10 12 54 0,10 4 8 16,-5 4 2-16,5 4 0 0,-5 4 0 0,9-4 0 16,9 0 0-16,5-1 0 0,-4-3-52 0,4 0-12 15,4 0 0-15,10-4 0 0,-5 0 54 0,4-8 8 16,5-5 2-16,-4 1 0 15,8-8-103-15,1-9-20 0,0-3-4 0,-1-9-1 16,6-4-102-16,-1-7-21 0,23 7-4 0,-5-16-1 0</inkml:trace>
          <inkml:trace contextRef="#ctx0" brushRef="#br0" timeOffset="51400.0538">450 8386 2419 0,'-5'-20'53'0,"0"-5"11"0,5 5 3 0,5-4 1 16,0 4-55-16,8-1-13 0,15 1 0 0,3 0 0 15,-3 0-48-15,8-5-13 0,10 1-3 0,-5 0 0 16,-5-5 0-16,-9 1 0 0,-8 4 0 0,-1-4 0 0,5 3 52 0,-14-7 12 16,-9 4 0-16,0-1 0 0,9 5 0 15,-9-4 0-15,-9-1 0 0,0 5 0 0,-10-4 0 16,10 7 0-16,5-3 0 0,-5 4 0 0,-14 8 0 0,9 4 0 15,14 8 0-15,-13-4 0 0,-1-5 48 0,-9 9 13 16,0 5 3-16,10-1 0 0,-6 8-52 0,1 0-12 16,-4 12 0-16,3 4 0 0,6 13 0 0,4-1 0 15,-5 5 0-15,5 8 0 0,4 3 54 0,1 9 8 16,-1 4 2-16,1 4 0 0,-1 0 0 0,10 3 0 16,-1-3 0-16,1-4 0 0,-1 0-52 0,1-8-12 15,-1-1 0-15,5 1 0 0,-4-4 54 0,-5 3 8 16,0-7 2-16,0 4 0 0,0-5-52 0,-9 5-12 15,-5-4 0-15,1-5 0 16,-6 1-151-16,1-5-33 0,-5-3-6 0,5-5-2 0</inkml:trace>
          <inkml:trace contextRef="#ctx0" brushRef="#br0" timeOffset="51567.785">354 8847 2419 0,'9'-20'53'0,"0"12"11"0,0-4 3 0,10 0 1 0,-1 4-55 0,4-5-13 0,10 9 0 0,14 0 0 16,9 4 13-16,-5-8 0 0,-9 4 0 0,4-4 0 15,14 8-123-15,-13-4-25 0,-14 0-5 0,-5 0 0 16</inkml:trace>
          <inkml:trace contextRef="#ctx0" brushRef="#br0" timeOffset="51821.1692">1365 7771 2714 0,'0'0'60'0,"0"0"12"0,-9-8 2 0,13-1 2 0,10 1-60 0,-14 8-16 15,0 21 0-15,13 15 0 0,15 9 0 0,-1 11 0 16,-9 1 0-16,5 12 0 0,-5 0 8 0,5 7 1 15,0-3 1-15,-5 4 0 0,-4 4 22 0,-5-8 4 0,0-4 0 0,0 4 1 16,-14-1-14-16,-4-3-3 16,-4 0-1-16,-1 0 0 0,0 0-9 0,-8 0-2 15,-15-5 0-15,10 1 0 16,9-8-130-16,-10-5-26 0,-17 1-6 0,-5-13-1 0</inkml:trace>
        </inkml:traceGroup>
        <inkml:traceGroup>
          <inkml:annotationXML>
            <emma:emma xmlns:emma="http://www.w3.org/2003/04/emma" version="1.0">
              <emma:interpretation id="{68228646-CAA4-4CFB-9B7D-8ECB2DB37F0B}" emma:medium="tactile" emma:mode="ink">
                <msink:context xmlns:msink="http://schemas.microsoft.com/ink/2010/main" type="inkWord" rotatedBoundingBox="6172,9276 7119,9216 7143,9593 6196,965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3072.8495">2480 8386 1267 0,'0'0'28'0,"-4"-4"5"0,4 4 2 0,0 0 1 0,0 0-36 0,0 0 0 0,0 0 0 0,0 0 0 15,18 0 0-15,-5 4 0 0,6-4 0 0,3 0 0 16,1 0 58-16,9 0 5 0,4 0 1 0,5-4 0 15,0-4 0-15,5 0 0 0,4 4 0 0,5 0 0 16,-1 4-52-16,-4 0-12 0,0-5 0 0,1 1 0 16,-1-4 0-16,-5 0 0 0,-4 0 0 0,0 4 0 31,5 4-48-31,-14 0-13 0,27-4-3 0,-27 4 0 0</inkml:trace>
          <inkml:trace contextRef="#ctx0" brushRef="#br0" timeOffset="53248.6503">2526 8742 1958 0,'0'0'43'0,"0"-4"9"0,4-8 1 0,5 8 3 0,-4 0-45 0,13 4-11 16,0 0 0-16,10 0 0 0,-1-4 0 0,9 4 0 16,5 4 0-16,5-4 0 0,9-4 0 0,4 4 0 15,0-4 0-15,0 4 0 16,0-4-49-16,-4 4-12 0,0 0-3 0,-5-4 0 0</inkml:trace>
        </inkml:traceGroup>
        <inkml:traceGroup>
          <inkml:annotationXML>
            <emma:emma xmlns:emma="http://www.w3.org/2003/04/emma" version="1.0">
              <emma:interpretation id="{9F38C870-952B-4220-931C-2044AEC36673}" emma:medium="tactile" emma:mode="ink">
                <msink:context xmlns:msink="http://schemas.microsoft.com/ink/2010/main" type="inkWord" rotatedBoundingBox="7671,8121 12098,7842 12271,10582 7844,10860"/>
              </emma:interpretation>
            </emma:emma>
          </inkml:annotationXML>
          <inkml:trace contextRef="#ctx0" brushRef="#br0" timeOffset="56380.5012">4574 7269 1728 0,'-4'-8'38'0,"-1"-4"8"0,-4 3 2 0,5-3 0 0,-1 0-39 0,1 0-9 0,-1 8 0 0,5-8 0 16,0 4 24-16,0 8 2 0,0 0 1 0,0 0 0 15,0 0-27-15,9 0 0 0,0 0 0 0,0 8 0 16,0 4 8-16,1 8-8 0,-1 0 8 0,0 9-8 16,-5 11 51-16,1 9 5 0,-1 7 0 0,1 9 1 15,4 4 7-15,-9 8 2 0,0 4 0 0,0 0 0 16,-4 0-9-16,4 0-1 0,0-4-1 0,-5 0 0 15,5-5-32-15,0 1-7 0,0-8 0 0,0 0-1 16,5-13 0-16,-1-3 0 0,1-5 0 0,-5-11 0 16,0-1 1-16,0-7 1 0,4-9 0 0,-4-4 0 15,0 0 2-15,-4-8 0 0,4-4 0 0,0 0 0 16,0 0-7-16,0 0 0 0,4-12-1 0,-4 0 0 16,5-4 18-16,-1-5 4 0,1-7 1 0,4-4 0 15,5-9-34-15,4 1 0 0,0-1 0 0,9-7 0 16,5-1-44-16,0 1-16 0,5 3-4 15,-1 5 0-15,9 3 52 0,-4 5 12 0,0 3 0 0,-4 9 0 0,-1-4 0 0,-4 8 0 16,-5 4 0-16,1 7 0 0,-5 1 0 0,-5 0 0 16,-5 4 0-16,-3 0 0 0,-10 0-19 0,9 13-1 15,-5-1 0-15,-4 4 0 0,-4 8 20 0,-1-4 0 16,-4 9 0-16,0 3 9 0,-9 9-9 0,4-5 0 16,-9 0 9-16,-4 1-9 0,4 3 15 0,-4-7-2 15,-5-1 0-15,0-4 0 0,-4 1-13 0,4-1 0 16,0-4 0-16,5 1-782 15,-10-5-159-15</inkml:trace>
          <inkml:trace contextRef="#ctx0" brushRef="#br0" timeOffset="56615.1271">5553 7937 2419 0,'0'0'53'16,"5"-8"11"-16,-5-5 3 0,4 5 1 0,-4 8-55 0,14 0-13 0,4 0 0 0,10 0 0 15,8 0 18-15,5 0 1 0,5 0 0 0,-1 4 0 16,5-4-31-16,0-4-5 0,0 0-2 0,0-4 0 16,-9 0-36-16,5 4-7 0,-10-4-2 0,-4 4 0 15,0-4-102-15,-9 4-21 0,18-8-4 0,-14 8-1 0</inkml:trace>
          <inkml:trace contextRef="#ctx0" brushRef="#br0" timeOffset="57055.2873">7060 7414 1728 0,'0'0'38'0,"-9"-8"8"0,-4 0 2 0,3 0 0 0,1 0-39 0,0 4-9 15,-4-4 0-15,13 8 0 0,0 0 53 0,-10 0 9 16,1 0 2-16,-4 0 0 0,-6 0 0 0,1 0 0 0,0 4 0 16,0 4 0-16,0 4-52 0,-5 4-12 0,0 1 0 0,5 7 0 15,0 4 54-15,-1 1 8 0,-3 7 2 0,3 0 0 16,1 1-52-16,0 3-12 0,0 1 0 0,0-1 0 16,4-3 54-16,5-1 8 15,0 1 2-15,0-1 0 0,4-4-52 0,5-7-12 0,0 3 0 16,0-8 0-16,0-4 0 0,9-3 0 0,0-5 0 0,5 0 0 15,0-8 0-15,4-4 0 0,9-4 0 0,0-5 0 16,10-3 0-16,-5-8 0 0,4-8 0 0,5-9 0 16,-4 1-48-1,4-5-13-15,-5-3-3 0,5-5 0 0,-5 0 52 0,1 1 12 0,-1 7 0 0,-4 1 0 16,-5 11 0-16,-4 9 0 0,-9 4 0 0,0 8 0 16,-10 4 48-16,-4 8 13 0,0 0 3 0,0 0 0 15,9 12-52-15,-4 4-12 0,-1 8 0 0,1 4 0 0,-5-3 0 16,0-1 0-16,0 4 0 0,-5 5 0 0,5-1 0 0,0 1 0 15,0 3 0-15,5-8 0 0,-1 1 0 0,-4 3 0 16,9-4 0-16,-4 9 0 16,0-9-253-16,-1 4-54 0,5 25-10 0,-9-12-3 0</inkml:trace>
          <inkml:trace contextRef="#ctx0" brushRef="#br0" timeOffset="57542.3746">4265 9082 1958 0,'-5'-8'43'0,"1"0"9"0,4 4 1 0,0 4 3 0,0 0-45 0,18-8-11 15,5 8 0-15,9-4 0 0,4 4 53 0,10-4 9 16,8-9 2-16,10 5 0 0,18-8-52 0,4 0-12 16,10-8 0-16,9 8 0 0,9-5 54 0,8 5 8 15,6 4 2-15,4 4 0 0,5 0 0 0,-1 4 0 16,1 0 0-16,-5 4 0 0,-9 4 0 0,-5-4 0 16,-9 0 0-16,1 0 0 0,-15 0-52 0,-4 0-12 15,0 0 0-15,0 0 0 0,-13-8 0 0,-5 8 0 16,-5-4 0-16,-4 0 0 15,-5-5-48-15,-9 5-13 0,-5-4-3 0,-4 0 0 16,-9 4-51-16,-4-4-10 0,-10 4-3 0,-5 0 0 16,-3 4-51-16,-10 0-10 0,0 0-3 0,0 0 0 0</inkml:trace>
          <inkml:trace contextRef="#ctx0" brushRef="#br0" timeOffset="57874.7408">6305 9224 2188 0,'0'0'48'0,"0"0"11"0,0 0 1 0,0 0 1 15,18 0-49-15,0 4-12 0,5 0 0 0,4 0 0 16,0 4 0-16,5-4 0 0,0 0 0 0,0 4 0 16,-5-4 0-16,-4 0 0 0,-5 0 0 0,0 0 0 0,1 4 0 0,-10 0 0 15,0 5 0-15,-5 3 0 0,1 0 54 16,-10 4 8-16,-8 9 2 0,-1-5 0 0,-4 4 0 0,-9 1 0 15,-5 3 0-15,-9 4 0 0,-5-3-52 0,5 3-12 16,-4-8 0-16,4 1 0 0,4-5 54 0,10 0 8 16,4 1 2-16,5-9 0 0,4 0-52 0,5 0-12 15,0-8 0-15,14 4 0 0,-1-3 0 0,1-5 0 16,8 0 0-16,15 0 0 0,4-8 0 0,13 0 0 16,5 0 0-16,5-5 0 0,4 1 0 0,5-8 0 15,4-4 0-15,10 0 0 16,-10-1-202-16,14-3-43 0,0-4-9 0,4-13-2 0</inkml:trace>
          <inkml:trace contextRef="#ctx0" brushRef="#br0" timeOffset="58128.8857">7884 7459 2833 0,'5'-16'62'0,"-1"0"13"0,6-1 2 0,8 9 3 0,5 4-64 0,-1 16-16 0,10 5 0 0,9 15 0 16,5 8 0-16,4 9 0 0,9 12 0 0,0 8 0 15,-13 7 8-15,-5 5 5 0,4 4 1 0,-4 17 0 16,-9-5 14-16,-9 12 4 0,-14 0 0 0,-5 17 0 16,-13-17-12-16,-9 0-3 0,-9-3 0 0,-14 7 0 15,-14-16-17-15,-4 0 0 0,-5-8 8 0,-13 0-8 16,-1-16-139-16,-8-4-31 0,-5 0-6 15,14-21-2-15</inkml:trace>
          <inkml:trace contextRef="#ctx0" brushRef="#br0" timeOffset="58701.9753">4178 7597 1728 0,'9'-25'38'0,"-9"13"8"0,0 0 2 0,0 4 0 0,0 8-39 0,0 0-9 16,0 0 0-16,0 0 0 0,-4 8 53 0,-1 8 9 15,1 9 2-15,-5 11 0 0,0 13 0 0,-5 11 0 16,5 13 0-16,-5 4 0 0,1 8 0 0,3 8 0 15,1 4 0-15,0 8 0 0,0 1-52 0,0-5-12 16,9-4 0-16,9 0 0 0,-4-4 54 0,8-4 8 16,1-12 2-16,4 0 0 0,5-8-52 0,0-12-12 15,4-1 0-15,5-11 0 16,0-5-48-16,9-3-13 0,0-5-3 0,9-4-1049 0</inkml:trace>
        </inkml:traceGroup>
        <inkml:traceGroup>
          <inkml:annotationXML>
            <emma:emma xmlns:emma="http://www.w3.org/2003/04/emma" version="1.0">
              <emma:interpretation id="{95BEDC72-B8F4-451B-8A86-F87BF0238345}" emma:medium="tactile" emma:mode="ink">
                <msink:context xmlns:msink="http://schemas.microsoft.com/ink/2010/main" type="inkWord" rotatedBoundingBox="12813,8183 16015,7981 16133,9864 12932,1006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0441.541">10024 7236 1659 0,'0'0'36'0,"0"0"8"0,0 0 2 0,5-8 1 0,-5 0-38 0,0 8-9 16,0 0 0-16,0 0 0 0,0 0 32 0,0 0 4 16,-5 0 0-16,-8 8 1 0,-1 0-37 0,-4 1-21 15,-1-1 2-15,-12 0 1 0,-1 0 18 0,-5 0 0 16,5-4 0-16,-9 4 0 0,-4-4 0 0,4 4 0 15,-5 0 0-15,5-4 0 0,5 0 0 0,0 0 0 16,4-4 0-16,4 4 0 0,6 1 0 0,3-1 0 16,1-4 0-16,0 4 0 0,4 0 0 0,1 4 0 15,4 0 0-15,-5-4 0 0,5 4 0 0,0 0 0 16,0 0 0-16,-1 4 0 0,6 0 0 0,-1 1 0 16,-4 3 0-16,9 4 0 0,-4 0 0 0,4 0 0 15,-5 9 0-15,5-1 0 0,5 0 0 0,-5 5 0 16,0-1 0-16,0 1 0 0,0 3 48 0,0 5 12 15,4-1 4-15,1 9 0 0,-1-5-52 0,1 9-12 16,-1-5 0-16,1 5 0 0,0 8 54 0,-5-5 8 0,4 9 2 0,-4-4 0 16,0 3-52-16,0-3-12 0,-4-4 0 0,4 0 0 15,-5-5 0-15,0-3 0 0,-4-5 0 0,0-3 0 16,5-1 54-16,-5-7 8 0,0 3 2 0,-1-4 0 16,6-3-52-16,-5-1-12 0,4-4 0 0,1-3 0 15,-1 3 0-15,1-4 0 0,-1 0 0 0,5-3 0 16,0 3 54-16,0-4 8 0,0 0 2 0,0 0 0 15,5-4-52-15,4 1-12 0,-5-5 0 0,-4-8 0 16,5 8 0-16,8-4 0 0,-3 0 0 0,8-4 0 16,0 0 0-16,0-4 0 0,9 0 0 0,1-4 0 15,4 0-48-15,4 0-13 0,5-1-3 0,0-3-1049 16</inkml:trace>
          <inkml:trace contextRef="#ctx0" brushRef="#br0" timeOffset="61086.3779">9806 8317 2188 0,'0'-12'48'0,"4"4"11"0,1-8 1 0,4 4 1 0,5-1-49 0,4 5-12 0,4-4 0 0,6 8 0 15,4 0 0-15,0 0 0 0,4 4 0 0,0 4 0 16,5-4 0-16,-4-4 0 0,4 0 0 0,-9 4-646 16,4 0-132-16</inkml:trace>
          <inkml:trace contextRef="#ctx0" brushRef="#br0" timeOffset="60939.2821">10215 7989 2188 0,'0'0'48'0,"0"0"11"0,-4-8 1 0,4 8 1 0,0 0-49 0,0 0-12 0,0 0 0 0,4-4 0 15,6-4 0-15,-6-4 0 0,10 4 0 0,-1-4 0 16,1-1 0-16,-5-3 0 0,5 0 0 0,-1 0 0 16,-3-4 0-16,-1-1 0 0,0 1 0 0,0-4 0 15,-5 0 0-15,1 3 0 0,0 1 0 0,-1-4 0 16,1 0 0-16,-5-1 0 0,0-7 0 0,-5 4 0 15,1-1 0-15,-1 1 0 0,0 4 0 0,1-1 0 16,-10 1 0-16,1 8 0 0,3 0 0 0,-3 4 0 16,4 3 0-16,-5 5 0 0,0 4 0 0,5 4 0 15,-4 9 0-15,4 3 0 0,-5 4 0 0,0 4 0 16,1 5 0-16,-1 7 0 0,5-4 0 0,-5 13 0 0,5-1 0 16,4 1 0-16,-4 4 0 0,5-1 0 0,4-3 54 15,0 3 8-15,0-3 2 0,4 7 0 0,1-3-52 0,-1 4-12 16,1-1 0-16,4 1 0 0,0-5 44 0,0 1 5 15,-4-1 2-15,4 5 0 0,0-4-31 0,0 3-5 16,-4-7-2-16,-1-1 0 0,1-7-13 0,-5-5 0 16,0 1 0-16,-5-5 0 15,-4-4-202-15,0 0-43 0,-5-7-9 0,1-1-2 0</inkml:trace>
          <inkml:trace contextRef="#ctx0" brushRef="#br0" timeOffset="61821.6442">11276 7690 1497 0,'5'-12'32'0,"-5"3"8"0,0-3 0 0,0 12 4 0,0 0-36 0,0 0-8 16,0 0 0-16,0 0 0 16,0 0-49-16,4-4-12 0,-4 4-3 0,0 0 0 0,5-4 52 0,-5 4 12 15,0 0 0-15,0 0 0 0,0-8 48 0,0 8 13 16,-5-4 3-16,1-4 0 0,4 8 0 0,-9 0 0 16,-5-8 0-16,0 4 0 0,1 4-52 0,-10 0-12 15,5 0 0-15,0 0 0 0,-1 0 54 0,1 0 8 16,0 0 2-16,0 0 0 0,4 0-52 0,0 4-12 15,1 0 0-15,4-4 0 0,-5 0 0 0,14 0 0 16,0 0 0-16,-5 0 0 0,-4 0 0 0,9 0 0 16,0 0 0-16,0 0 0 0,0 0 0 0,0 0 0 0,-9 4 0 15,9-4 0-15,-9 8 0 0,9-8 0 0,-14 0 0 16,14 0 0-16,-9 8 0 0,0 0 0 0,5 0 0 0,4-8 0 16,-9 8 0-16,9-8 0 0,0 0 0 0,-5 9 0 15,5 3 0-15,0-4 0 0,0 0 0 0,0 0 0 16,0-8 0-16,5 8 0 0,-5-8 0 0,0 0 0 15,4 8 0-15,-4-8 0 0,0 0 0 0,0 0 0 16,5 8 0-16,-5-8 0 0,0 0 0 0,0 0 0 16,0 0 0-16,0 0 0 0,0 0 0 0,0 0 0 15,0 0 0-15,0 8 0 0,0-8 0 0,0 0 0 0,0 0 0 16,0 0 0-16,0 0 0 0,0 0 0 0,0 13 0 0,0-5 0 16,0-8 0-16,0 0 0 0,0 0 54 0,0 0 8 15,0 0 2-15,0 0 0 0,0 0-52 0,0 0-12 16,0 0 0-16,0 0 0 0,0 0 0 0,0 0 0 15,0 0 0-15,0 0 0 0,0 0 0 0,0 0 0 16,-5 8 0-16,5-8 0 0,0 0 17 0,0 0 1 16,0 0 0-16,0 0 0 0,0 0-18 0,0 0 0 15,-9 8 0-15,4 4 0 0,1-4 0 0,4 4 0 16,-5-4 0-16,5 0 0 0,0-8 0 0,-4 8 0 16,4-8 0-16,0 9 0 0,0-9 0 0,0 0 0 15,0 0 0-15,0 8 0 0,-5 0 10 0,5-8-2 16,0 0 0-16,0 8 0 0,0-8-8 0,0 0 10 15,0 0-10-15,0 0 10 0,0 4-10 0,0-4 0 16,0 0 0-16,0 0 0 0,0 0 0 0,0 0 0 16,0 8 0-16,0 4 0 15,0 0-23-15,0-4-6 0,0-8-2 0,0 0-632 0,-4 8-126 0</inkml:trace>
          <inkml:trace contextRef="#ctx0" brushRef="#br0" timeOffset="62220.4933">11185 7564 1036 0,'0'-8'23'0,"0"0"5"0,5-4 0 0,-5 12 1 0,0 0-29 0,0-8 0 16,4 0 0-16,-4 8 0 0,0 0 0 0,0 0 0 15,0 0 0-15,0 0 0 0,0 0 57 0,0 0 6 16,0 0 1-16,0 0 0 0,-4-8 0 0,-5 4 0 16,0 4 0-16,-1-4 0 0,6-1 15 0,-5 1 3 15,4 0 1-15,-8 8 0 0,3 0-32 0,-3 1-7 16,-1-1 0-16,5 4-1 0,-5-4-18 0,1 4-3 16,-1-4-1-16,-4 4 0 0,4 8-1 0,0 0 0 15,1 1 0-15,4 3 0 0,0 8 19 0,-5 4 3 16,0 5 1-16,5 7 0 0,0 1 17 0,-5-1 4 15,5 1 1-15,0 0 0 0,0-5-33 0,0 5-6 16,4-1-2-16,1 1 0 0,4-1-12 0,0-7-4 16,0-1 0-16,4 4 0 0,1-3 4 0,4 3 1 15,5-3 0-15,-1-5 0 0,6-8-13 0,3 1 0 0,1-5 0 16,0 0 0 0,4-4-100-16,1 1-22 0,-6-9-5 0,1 4-581 0,4-8-116 0</inkml:trace>
          <inkml:trace contextRef="#ctx0" brushRef="#br0" timeOffset="62806.6724">11854 7868 1036 0,'0'0'46'0,"0"0"10"0,0 0-45 0,-4-4-11 16,4-4 0-16,-5 0 0 0,1 4 104 0,4-5 20 16,-5-3 3-16,5 4 1 0,-4 0-52 0,-1 0-9 15,1-4-3-15,-1 4 0 0,0-4 0 0,1-1 0 16,-1 5 0-16,-4 0 0 0,5 4-51 0,4 4-13 15,-5-8 0-15,5 8 0 0,-9-4 0 0,0 8 0 0,0 4 0 0,-5 4 0 16,1 5 0-16,-6-1 0 16,-3 4 0-16,-1 8 0 0,-5 5 54 0,1-1 8 15,0 0 2-15,-1 5 0 0,1-5-52 0,4 1-12 16,5-1 0-16,0-4 0 0,9-3 0 0,0-1 0 0,0-4 0 0,4 0 0 16,5-7 0-16,0-1 0 0,0-4 0 15,0-8 0-15,0 0 0 0,0 0 0 0,14 4 0 0,4-8 0 16,0 0 0-16,0-8 0 0,1-5 0 0,3-3 0 15,1 4 0-15,0-8 0 0,0-5 0 0,9 1 0 16,-5-4 0-16,5 3 0 0,-5 1 0 0,0 0 0 16,-4 3 0-16,0 9 0 0,-5 8 0 0,5 4 0 15,-9 4 0-15,-1 0 0 0,1 8 0 0,-5 8 0 16,0 1 54-16,0 7 8 0,0-4 2 0,-4 4 0 16,-1 5-52-16,1-1-12 0,-1 0 0 0,-4 5 0 15,0-1-48-15,0-4-13 0,-4-3-3 0,-1-1-947 16</inkml:trace>
          <inkml:trace contextRef="#ctx0" brushRef="#br0" timeOffset="62963.1658">12273 7467 2505 0,'0'-20'55'0,"5"0"11"0,-1 3 2 0,1 5 4 0,-5 12-58 0,0 0-14 15,0 0 0-15,14 12 0 0,-1 5 8 0,-4 15 0 16,0 13-8-16,5-1 12 0,-9 5-12 0,-5 7 0 16,0 1 0-16,-9 8 0 0,-5-5 12 0,-4 5 0 0,-1 0 0 0,1 4 0 15,0 0-3-15,-5-1-1 0,1-3 0 0,-10 4 0 16,0 0-8-16,-9-5 0 0,-5-3 0 16,-4 0-1155-16</inkml:trace>
        </inkml:traceGroup>
        <inkml:traceGroup>
          <inkml:annotationXML>
            <emma:emma xmlns:emma="http://www.w3.org/2003/04/emma" version="1.0">
              <emma:interpretation id="{7C62C86F-102C-41D5-963E-1613CE146CBF}" emma:medium="tactile" emma:mode="ink">
                <msink:context xmlns:msink="http://schemas.microsoft.com/ink/2010/main" type="inkWord" rotatedBoundingBox="16659,8091 20058,7877 20162,9519 16763,9733">
                  <msink:destinationLink direction="from" ref="{E2CE75A3-5939-4148-AD1B-500284C66793}"/>
                </msink:context>
              </emma:interpretation>
              <emma:one-of disjunction-type="recognition" id="oneOf12">
                <emma:interpretation id="interp16" emma:lang="" emma:confidence="0">
                  <emma:literal>b}</emma:literal>
                </emma:interpretation>
                <emma:interpretation id="interp17" emma:lang="" emma:confidence="0">
                  <emma:literal>b B</emma:literal>
                </emma:interpretation>
                <emma:interpretation id="interp18" emma:lang="" emma:confidence="0">
                  <emma:literal>b 3</emma:literal>
                </emma:interpretation>
                <emma:interpretation id="interp19" emma:lang="" emma:confidence="0">
                  <emma:literal>b))</emma:literal>
                </emma:interpretation>
                <emma:interpretation id="interp20" emma:lang="" emma:confidence="0">
                  <emma:literal>b ,</emma:literal>
                </emma:interpretation>
              </emma:one-of>
            </emma:emma>
          </inkml:annotationXML>
          <inkml:trace contextRef="#ctx0" brushRef="#br0" timeOffset="63624.1523">13011 7949 1267 0,'0'0'28'0,"0"0"5"0,9-8 2 0,-9 8 1 0,9 4-36 0,0-4 0 15,0-4 0-15,0 0 0 0,5-4 99 0,0 3 13 16,-1-3 2-16,6 8 1 0,-1-4-18 0,0 4-3 16,5-4-1-16,-5 4 0 0,-4 4-63 0,8 0-13 15,-3-4-2-15,3 4-1 0,1 0-14 0,0 1-15 16,0-1 3-16,-1 0-896 0</inkml:trace>
          <inkml:trace contextRef="#ctx0" brushRef="#br0" timeOffset="63822.6199">13248 7678 2023 0,'-19'0'89'0,"19"0"19"0,0 0-86 0,5 8-22 0,-5 8 0 0,0 8 0 15,9 4 41-15,-4 5 4 0,-1 7 1 0,5-3 0 16,-4-1-25-16,-5 1-5 0,4-1 0 0,1 0-1 16,-10-7-15-16,5 3 8 0,0-3-8 0,-4-1 0 15,4 0 12-15,-5-4-3 0,1 5-1 0,4-5-680 16,0 0-137-16</inkml:trace>
          <inkml:trace contextRef="#ctx0" brushRef="#br0" timeOffset="64293.7198">13771 7783 2055 0,'9'-37'91'0,"-4"17"19"0,4-8-88 0,0 8-22 15,5-1 0-15,4 1 0 0,0 0 0 0,0-4-8 16,5 3 0-16,0 5 0 15,0-4-60-15,-1-4-12 0,-3-1-3 0,3 1 0 0,-3 0 67 0,-6-5 16 16,-4 1 0-16,0 4 0 0,-4-4 0 0,-10 3 0 16,1 5 0-16,-1 4 0 0,-4-4 0 0,-4-1 0 15,-1 9 0-15,0-4 0 0,-4 8 18 0,4 0 7 16,-4 0 2-16,5 4 0 0,-1-4 7 0,0 4 2 16,1 4 0-16,-1 4 0 0,5 4-14 0,0 0-2 15,-5 4-1-15,5 4 0 0,0 4-19 0,4 5 0 16,1-1 0-16,-1 4 0 0,1 5 20 0,4-1 1 0,0 8 0 15,4 1 0-15,-4 3 35 0,5 1 6 0,4-5 2 0,4 9 0 16,-3 0-2-16,-1 7 0 0,-5-3 0 0,5-1 0 16,-4 5-13-16,-1-4-2 0,-4-1-1 0,-4 5 0 15,-1 4-37-15,-8-5-9 0,4 1 0 0,-10 4 0 16,1-9-27 0,-5 1-7-16,1-8-2 0,-6-1 0 0,6-3-172 0,-6-13-36 15,1-4-6-15,4-4-2 0</inkml:trace>
          <inkml:trace contextRef="#ctx0" brushRef="#br0" timeOffset="64405.4597">13635 8090 2257 0,'0'0'49'0,"0"-12"11"0,0 0 1 0,4-4 3 0,-4 0-51 0,5 4-13 16,-1 4 0-16,5 3 0 0,-4 1 0 0,9 0 0 15,4 0 0-15,0 4 0 16,-4-4-48-16,4 0-13 0,9 0-3 0,-4 0-566 16,-5 0-114-16</inkml:trace>
          <inkml:trace contextRef="#ctx0" brushRef="#br0" timeOffset="64816.6192">14563 7358 1324 0,'19'-41'59'0,"-15"21"12"0,-4 4-57 0,5 4-14 0,4-4 0 0,4 8 0 16,-3-5 37-16,-1 5 5 0,0 4 1 0,0-4 0 16,-9 8-31-16,0 0-12 0,0 0 11 0,0 0-11 15,0 0 42-15,0 0 2 0,-9 0 1 0,-9 4 0 16,-1 4 14-16,-3 0 2 0,-1 9 1 0,-5-1 0 15,1 4-33-15,0 4-6 0,4 1-2 0,-4 3 0 0,-1 8 35 16,10-7 6-16,5 3 2 0,-6 0 0 16,10 9 0-16,0 3 0 0,0-3 0 0,5 7 0 0,4 5-28 15,0 8-6-15,0-1-1 0,9-7 0 0,0 0-12 0,0-5-2 16,0-3-1-16,5-5 0 0,-5-3-14 0,4-5 0 16,-8-4 8-16,-1 5-8 15,1-9-136-15,0-4-29 0,-1-3-7 16,1-9 0-16</inkml:trace>
          <inkml:trace contextRef="#ctx0" brushRef="#br0" timeOffset="65125.3044">14791 7346 2419 0,'0'-21'107'0,"0"21"22"0,0 0-103 0,0 0-26 0,5 21 0 0,-1 7 0 15,5 8 0-15,-4 5 0 0,-1 3 0 0,1 5 0 16,-1 0 16-16,1-1-1 0,-5-3-1 0,5 3 0 16,-5-3 29-16,-5-5 5 0,5-3 2 0,0-5 0 15,0 4-40-15,0-7-10 0,0-5 0 0,-5-4 0 16,5-3 0-16,-4-1 0 0,-1-4 0 0,1-4 0 16,4 0 0-16,-5 0 0 0,5-8 0 0,0 0 0 15,0 0 0-15,0 0 0 0,0 0 0 0,0-8 0 16,0-12 0-16,5 0 0 0,4-1 0 0,5-7 0 15,-1 0-13-15,1-5-5 0,4 1-1 0,5-5 0 16,0 1-5-16,4 4 0 0,0-1-1 0,-4 13 0 16,4 0-6-16,-4 12-1 0,0-4 0 0,-10 12 0 15,1 0 15-15,-5 8 2 0,-9-8 1 0,9 12 0 0,-9 8 14 0,-4 0 12 16,-1 1-3-16,-4-5 0 0,-5 4 7 0,1 0 0 16,-1 0 1-16,-4 5 0 0,0-9-17 0,-5 4 0 15,0-4 0-15,0 5 0 16,1-5-82-16,-1 0-20 0,5-4-4 0</inkml:trace>
          <inkml:trace contextRef="#ctx0" brushRef="#br0" timeOffset="65440.9647">15524 7317 1803 0,'18'-4'80'0,"-18"4"16"0,14 0-76 0,-5 4-20 0,-9-4 0 0,14 8 0 16,-1 5 59-16,1 3 8 0,-5 4 1 0,0 4 1 15,0 5-19-15,-4 3-4 0,4 8-1 0,-5 1 0 16,-4-1 14-16,0-3 2 0,0 3 1 0,-4 5 0 15,-5-1-19-15,4-3-4 0,-8-1-1 0,-1 1 0 16,0-9-19-16,-8 5-4 0,-6-5-1 0,5-4 0 16,1-3-6-16,-1-5 0 0,-4 0-8 0,-5-4 12 15,0 0-163-15,5-3-33 0,-5-1-6 16</inkml:trace>
          <inkml:trace contextRef="#ctx0" brushRef="#br0" timeOffset="65906.4342">15834 7216 1382 0,'13'-20'61'0,"-4"12"13"16,0-8-59-16,1 4-15 0,3-1 0 0,1 1 0 0,9-4 105 0,-1 4 19 0,-3-4 3 0,3 4 1 15,1-5-76-15,0 5-16 0,-5-4-2 0,-9 4-1 16,5 0-12-16,4 4-2 0,0 4-1 0,1-4 0 16,-10 8-2-16,0-5 0 0,9 5 0 0,-4 0 0 15,-1 0-16-15,-4 5 8 0,-4 3-8 0,-1 4 0 16,1-4 14-16,0 4-4 0,-1 0-1 0,1 8 0 15,-1 9 16-15,5-1 3 0,-9 0 1 0,5 9 0 16,4-1 19-16,0 5 3 0,0 3 1 0,5 9 0 16,0-1 4-16,-1 5 2 0,5 4 0 0,1 4 0 15,-6-1-15-15,1 1-3 0,-5-4-1 0,5 0 0 16,-5-1-13-16,-5-3-2 0,1 4-1 0,-1-1 0 0,6-3 10 0,-6 0 3 16,-4-5 0-16,0 5 0 0,-4-4-6 0,-1-5-1 15,0 1 0-15,-8-9 0 0,4-7-13 0,-10-5-4 16,1 0 0-16,-4-12 0 15,-15 1-4-15,-4-9-8 0,-4-4 11 0,-24 0-11 16,-8-8-113-16,-10 0-30 0,-4-4-5 0</inkml:trace>
        </inkml:traceGroup>
        <inkml:traceGroup>
          <inkml:annotationXML>
            <emma:emma xmlns:emma="http://www.w3.org/2003/04/emma" version="1.0">
              <emma:interpretation id="{3AD30273-C44C-4994-B835-D3C164CB5B29}" emma:medium="tactile" emma:mode="ink">
                <msink:context xmlns:msink="http://schemas.microsoft.com/ink/2010/main" type="inkWord" rotatedBoundingBox="20981,6756 23004,6629 23146,8897 21124,9024">
                  <msink:destinationLink direction="with" ref="{EEFB8EFB-D334-4AF8-93BF-E7DE9F3B0F53}"/>
                </msink:context>
              </emma:interpretation>
            </emma:emma>
          </inkml:annotationXML>
          <inkml:trace contextRef="#ctx0" brushRef="#br0" timeOffset="39559.1299">19307 5723 1267 0,'0'0'56'0,"0"0"12"0,0 0-55 0,0 0-13 16,0 0 0-16,-4 20 0 0,-5 16 0 0,-9 5 0 16,-10 11 0-16,-4 21 0 0,-13 20 0 0,-14 21 0 0,-14 7 0 0,-9 9 0 15,-14 7 54-15,1 5 8 16,-10 4 2-16,0-5 0 0,-9-11-52 0,5-5-12 15,-5-3 0-15,10-9 0 0,3-4 54 0,10-16 8 0,9-8 2 16,5-12 0-16,9-4-52 0,4-12-12 0,5-9 0 16,13-7 0-1,5-5-48-15,9-7-13 0,14-13-3 0,9-12-409 0,9-4-83 16</inkml:trace>
        </inkml:traceGroup>
      </inkml:traceGroup>
    </inkml:traceGroup>
    <inkml:traceGroup>
      <inkml:annotationXML>
        <emma:emma xmlns:emma="http://www.w3.org/2003/04/emma" version="1.0">
          <emma:interpretation id="{FEE9FED8-2C54-4881-AC96-0231F17980C2}" emma:medium="tactile" emma:mode="ink">
            <msink:context xmlns:msink="http://schemas.microsoft.com/ink/2010/main" type="paragraph" rotatedBoundingBox="1274,13480 32808,10462 33053,13023 1519,16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497EFF-A18C-446B-989F-69AC8086A41F}" emma:medium="tactile" emma:mode="ink">
              <msink:context xmlns:msink="http://schemas.microsoft.com/ink/2010/main" type="line" rotatedBoundingBox="1274,13480 32808,10462 33053,13023 1519,16041"/>
            </emma:interpretation>
          </emma:emma>
        </inkml:annotationXML>
        <inkml:traceGroup>
          <inkml:annotationXML>
            <emma:emma xmlns:emma="http://www.w3.org/2003/04/emma" version="1.0">
              <emma:interpretation id="{FF9A6EE2-4D61-4DB8-B475-D7B1451F703E}" emma:medium="tactile" emma:mode="ink">
                <msink:context xmlns:msink="http://schemas.microsoft.com/ink/2010/main" type="inkWord" rotatedBoundingBox="1327,14035 4277,13752 4445,15509 1495,1579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1361.96">-1995 13697 1670 0,'0'0'148'0,"4"-4"-118"0,5 0-30 0,-9 0 0 16,9 0 40-16,1 0 3 0,3 4 0 0,-4-8 0 15,10 4-43-15,-1-4 0 0,-5 0 0 0,6-4 0 16,-1-1-44 0,0 1-5-16,-4-4-1 0,-1 0 0 0,1 0 35 0,-9-4 15 0,4-1-12 0,4 1 12 0,-4-4-9 15,1-5 9-15,-6 5 0 0,5-8 0 16,-4-1 0-16,-1 1 0 0,-4 0 12 0,9 3-3 0,-18-3 6 15,9 4 1-15,-9-1 0 0,9 5 0 16,-4 4 28-16,-5 4 5 0,4-1 2 0,-4 9 0 0,0 0-11 0,4 4-1 16,-4 0-1-16,9 4 0 0,-9-4-25 0,9 4-5 15,-9 4 0-15,9-4-8 0,-9 8 12 0,4-4-4 16,-4 4 0-16,0 0-8 0,5 5 20 0,-1 3-2 16,0-4-1-16,1 8 0 0,-1 0-8 0,5 9-1 15,-4-1-8-15,8 8 12 0,1 5 4 0,-1 7 1 16,1 9 0-16,4 0 0 0,0-1 27 0,-4 1 4 15,-1 4 2-15,1 4 0 0,4-5-10 0,0 5-1 16,-9-4-1-16,5 4 0 0,-1-1-9 0,1 5-1 0,-10-8-1 16,5 0 0-16,0-5-11 0,0 1-1 0,-4-5-1 15,-1-3 0-15,-4-4-14 0,4-1 11 0,-4-3-11 0,0-5 10 16,0-8-10-16,0 1-16 0,0 3 4 0,0-8 1 31,0 1-45-31,-10-1-10 0,10-4-2 0,-4 0 0 16,-1-3-117-16,-4 3-24 0,0-4-5 0</inkml:trace>
          <inkml:trace contextRef="#ctx0" brushRef="#br0" timeOffset="101591.5464">-2259 14284 633 0,'9'-12'56'0,"4"0"-44"16,1-4-12-16,9 4 0 0,-5-5 321 0,5 9 63 15,9 0 12-15,4 4 2 0,5 0-309 0,5 0-61 16,8 4-13-16,-8 0-3 0,-10 0-12 0,10 0 9 15,-5 0-9-15,0 0 8 16,0 0-80-16,0 4-16 0,0 0-3 0</inkml:trace>
          <inkml:trace contextRef="#ctx0" brushRef="#br0" timeOffset="101894.801">-680 13515 1612 0,'-9'-12'144'0,"5"-4"-116"0,-5-4-28 0,0 7 0 15,0-3 62-15,-5 4 6 0,5 4 2 0,4 0 0 16,-4 4-50-16,0 0-11 0,0 4-1 0,4 4-8 16,-8 4 39-16,4 12 1 0,-1 0 0 0,-3 13 0 15,-1-1 48-15,10 13 9 0,-10-1 3 0,5 5 0 16,-5-1-40-16,5 1-8 0,5 4-2 0,-1-5 0 15,0 5-30-15,5-1-5 0,5 1-2 0,0 0 0 16,-1-5-13-16,1 1 0 0,4-5-12 0,-5-3 12 31,5-5-120-31,0 1-16 0,1-5-4 0,-1-4-546 0,-5-3-109 0</inkml:trace>
          <inkml:trace contextRef="#ctx0" brushRef="#br0" timeOffset="102277.944">204 13390 2426 0,'-18'-16'108'0,"8"7"21"0,1 1-103 0,0 8-26 0,0 0 0 0,0 4 0 15,4 4 39-15,-4 9 2 0,-9 3 1 0,4 12 0 16,-4 1-34-16,-5 7-8 0,-4-3 0 0,-5 3 0 16,0 1 28-16,-4-1 3 0,0 5 1 0,-1-5 0 0,5 0-9 0,0-3-2 15,1-1 0-15,3 1 0 16,1-5-21-16,4 5 9 0,0-5-9 0,5 0 0 15,-5-3-65-15,5-5-20 0,5 0-4 0,-6 0-1 16,6 1-159-16,-6-5-32 0</inkml:trace>
          <inkml:trace contextRef="#ctx0" brushRef="#br0" timeOffset="102057.4917">-434 13709 1267 0,'-4'-36'112'0,"-1"24"-89"0,1-4-23 0,4 0 0 0,-9 3 257 0,4 1 47 15,5 0 10-15,0 8 2 0,0 4-220 0,0 0-44 16,18 0-9-16,0 0-2 0,1 8-41 0,-1 0 0 16,5 4 0-16,-1 1 0 0,1 7 0 0,4 0 0 15,-4 0 12-15,0 9-4 0,4-1 14 0,-4 4 2 16,0-3 1-16,4-1 0 0,-4 4-7 0,4-3-2 15,-9-1 0-15,5 0 0 0,0 1-16 0,-5-1 0 16,0-4 0-16,-4 1 0 16,4-5-33-16,-4 0-11 0,-5 0-1 0,0-4-1 15,-4 1-179-15,-1-5-36 0,5 4-7 0,-9-16-2 0</inkml:trace>
          <inkml:trace contextRef="#ctx0" brushRef="#br0" timeOffset="102607.982">445 13236 1785 0,'0'0'159'0,"0"0"-127"16,0 0-32-16,0 0 0 0,5 12 174 0,-1 4 29 0,10 9 5 0,4 7 2 16,-4 4-126-16,4 1-26 0,5 7-5 15,-1 1-1-15,6-1-15 0,-10 5-3 0,-9-5-1 0,5 1 0 16,8-1 5-16,-12 1 1 0,-10-5 0 0,4 1 0 16,5-1-14-16,-4-3-2 0,-5-5-1 0,0 1 0 15,-14 3-22-15,5-4 0 0,4 5 0 0,-13-1 0 31,-9 1-121-31,0-5-19 0,-5 4-4 0</inkml:trace>
        </inkml:traceGroup>
        <inkml:traceGroup>
          <inkml:annotationXML>
            <emma:emma xmlns:emma="http://www.w3.org/2003/04/emma" version="1.0">
              <emma:interpretation id="{7437C56E-9A1C-4631-AB4F-D8E2FC3AF935}" emma:medium="tactile" emma:mode="ink">
                <msink:context xmlns:msink="http://schemas.microsoft.com/ink/2010/main" type="inkWord" rotatedBoundingBox="5112,14133 8559,13803 8660,14857 5213,1518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3913.6078">2612 13248 1177 0,'0'0'52'0,"0"0"11"0,0 0-51 0,5-4-12 0,-1-4 0 0,-4 8 0 16,0-4 99-16,9 0 17 0,-9 4 3 0,5-8 1 15,-5 8-28-15,0 0-4 0,9 0-2 0,-4 0 0 16,4 4-13-16,0 8-2 0,0 0-1 0,0 12 0 15,0 5-9-15,-4 3-1 0,4 4-1 0,-5 9 0 16,-4 0-10-16,5 3-1 0,-1-3-1 0,-4-1 0 0,0 1-17 0,0-5-3 16,0 1-1-16,-4-1 0 0,4-3-5 0,4-1-1 15,-8-4 0-15,-1 1 0 0,5-5-10 0,-4 0-2 16,-5 1-8-16,4-5 12 0,-4 0-12 0,4 1 9 16,-4-5-9-16,5 0 8 0,-1 0-8 0,1-4 0 15,-1-3 0-15,1-5 0 0,4-8 0 0,0 0 0 16,0 0 0-16,0 0 0 0,0 0 0 0,0 0 0 15,0 0 0-15,0 0 0 0,-5-8 0 0,5-1 0 16,-9-3 0-16,9-4 0 0,-5 0 0 0,5-8 0 16,0-5 0-16,-4 1 0 0,4-4-9 0,-5-5-1 15,5 1 0-15,0-1 0 0,0 1-8 0,0-5-2 0,5-3 0 16,-1 3 0-16,-4-3-4 0,5-5 0 16,4 1-1-16,-4-5 0 15,4 5-12-15,4 3-3 0,1 1 0 0,4 3 0 16,5 5 4-16,0-1 1 0,-5 5 0 0,5 4 0 0,4-1 18 0,0 5 3 0,-4 4 1 0,4 3 0 15,-4 1-2-15,0 8 0 0,-5 0 0 0,0 4 0 16,-4 4 4-16,0 0 1 0,-14 0 0 0,13 8 0 16,-4 4 10-16,1 0 11 0,-6 5-3 0,5 3 0 15,-9-4 12-15,-4 8 1 0,-5 1 1 0,-5 3 0 16,0-4 0-16,-4 1 0 0,-9-1 0 0,-5 0 0 16,-5 0-11-16,1-3-3 0,4 3 0 0,-4-4 0 15,8 0-8-15,-3 1-9 0,8-5 9 0,5 0-13 16,-1-4-109-1,15 0-22-15,4 0-4 0</inkml:trace>
          <inkml:trace contextRef="#ctx0" brushRef="#br0" timeOffset="104074.7494">3118 13730 1440 0,'0'0'128'0,"0"0"-103"0,0 0-25 16,0 0 0-16,0 0 117 0,0 0 19 0,0 0 3 0,0 0 1 15,0 0-44-15,0 0-8 0,9 8-1 0,-9-8-1 16,4 12-2-16,-4 4-1 0,0 0 0 0,5 1 0 15,-5 3-30-15,0 0-5 0,0 0-2 0,-5 5 0 16,5-1-30-16,0 0-7 0,0 0-1 0,0-3 0 16,0-1-8-16,0 0 0 0,5-4-12 0,-5 0 12 31,0 5-37-31,0-5 0 0,0-4 0 0,0 0-748 0,0 4-150 0</inkml:trace>
          <inkml:trace contextRef="#ctx0" brushRef="#br0" timeOffset="104324.9114">3741 13199 2559 0,'-13'-20'113'0,"8"12"24"0,1 4-109 0,4 4-28 15,0 0 0-15,0 0 0 0,-5 12 0 0,0 8 0 16,1 5-14-16,-10 3 5 0,5 4-3 0,-5 5 0 15,1-1 0-15,-1 1 0 0,0-1 23 0,1 1 4 16,-1 3 1-16,5 1 0 0,0-1 9 0,9 1 3 16,-5-5 0-16,10 0 0 0,4 1-28 0,-4-1-20 15,4-3 3-15,0-5 1 16,-5 0-164-16,5-3-32 0</inkml:trace>
          <inkml:trace contextRef="#ctx0" brushRef="#br0" timeOffset="103010.7073">1524 13803 288 0,'-27'-4'25'0,"27"4"-25"0,0 0 0 0,0 0 0 16,-18-5 265-16,8-3 48 0,10 8 10 0,0 0 1 15,0 0-129-15,0 0-27 0,0 0-4 0,0 0-2 16,14 0-57-16,-5-4-11 0,-9 4-2 0,14 0-1 16,13-4-42-16,0 4-8 0,-4 4-1 0,5 0-1 15,3-4-27-15,6 0-4 0,-1 0-8 0,1-4 11 16,-10 4-21-16,9 0-4 0,5 0-1 0,-4 0 0 15,-14 0-131-15,8 0-26 0,6 4-6 0</inkml:trace>
          <inkml:trace contextRef="#ctx0" brushRef="#br0" timeOffset="104583.5175">3960 13499 2487 0,'-5'-36'110'0,"1"15"23"0,4 1-106 0,4-4-27 0,1 4 0 0,4-1 0 16,5 5 16-16,4 0-3 0,-5 0 0 0,10 4 0 16,0 4-13-16,-5 3 0 0,0-3 0 0,1 8 0 15,-1 4 28-15,-5 5 2 0,1 7 1 0,0 4 0 16,-1 12-3-16,6-3 0 0,-6 7 0 0,-4 1 0 15,5-1-12-15,0 4-4 0,-1 1 0 0,1-5 0 16,-5-3-4-16,0-1-8 0,-4-4 11 0,-1 5-11 16,1-9 0-16,-1-4 0 0,6 1-12 0,-6-9 3 15,5 4-47-15,0-8-8 0,-9-8-3 0,0 0 0 16,9 8-160-16,1-4-32 0,8-4-6 0,-18 0-2 16</inkml:trace>
          <inkml:trace contextRef="#ctx0" brushRef="#br0" timeOffset="104747.4525">4574 13264 2530 0,'-9'-8'56'0,"0"8"11"0,-4 0 2 0,-1 4 3 0,0 8-58 0,-4 5-14 15,4 7 0-15,-4 8 0 0,0 5 28 0,-5 7 4 16,-4 1 0-16,0-1 0 0,-5 5-10 0,0-5-2 16,0 1 0-16,0-1 0 0,0 1-20 0,5-1 0 15,0-3 0-15,4-5 0 16,0 5-99-16,5-5-24 0,-5 1-5 0,0-5 0 0</inkml:trace>
          <inkml:trace contextRef="#ctx0" brushRef="#br0" timeOffset="104964.5719">4857 13151 2476 0,'0'0'110'0,"0"0"22"0,-5 16-105 0,5 0-27 0,-4 9 0 0,4 3 0 16,0 4 94-16,0 1 14 0,0 7 2 0,9 1 1 16,0 3-78-16,0-3-15 0,5-5-3 0,-5-4-1 0,0 1 8 15,0-5 2-15,0-4 0 0,-4 1 0 0,-1-1-7 0,1 0-1 16,-5 1 0-16,-9-1 0 16,-1 8-92-16,-3 1-20 0,-10-1-3 0</inkml:trace>
        </inkml:traceGroup>
        <inkml:traceGroup>
          <inkml:annotationXML>
            <emma:emma xmlns:emma="http://www.w3.org/2003/04/emma" version="1.0">
              <emma:interpretation id="{75CAD9AF-6193-4EE5-AF78-38B85E56D408}" emma:medium="tactile" emma:mode="ink">
                <msink:context xmlns:msink="http://schemas.microsoft.com/ink/2010/main" type="inkWord" rotatedBoundingBox="10324,14417 11446,14310 11482,14685 10360,1479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6729.3954">6696 13608 1036 0,'0'0'46'0,"-9"-8"10"0,0 4-45 0,-5-4-11 16,1 0 0-16,8 0 0 0,-4 0 183 0,4 0 34 16,5 8 7-16,0 0 2 0,0 0-150 0,0 0-31 15,5-8-5-15,-1-1-2 0,-4 9-14 0,14-8-4 16,0 4 0-16,4 0 0 0,0-4 10 0,5 4 2 15,9 0 0-15,4 4 0 0,1-4 4 0,8-4 0 16,1 4 1-16,4 0 0 0,9 0-21 0,-4 0-5 0,-1-4-1 16,5 4 0-16,-4-4-1 0,0-1 0 0,4 5 0 15,-4-4 0 1,-1 4-28-16,-8-4-5 0,-1 4-2 0,-4 0 0 16,0 4-36-16,-9 4-7 0,-5-4-2 0,-8 0 0 15,-6 4-16-15,-4 0-3 0,-9-4-1 0</inkml:trace>
          <inkml:trace contextRef="#ctx0" brushRef="#br0" timeOffset="106954.2386">6751 13855 1378 0,'0'0'61'0,"-9"0"13"0,9 0-59 0,0 0-15 16,0-8 0-16,0 8 0 0,4-4 60 0,5-4 10 15,5 4 2-15,-5 4 0 0,5-4-6 0,4 4-1 16,5 0 0-16,-1 0 0 0,1 0 11 0,0 0 1 16,4 0 1-16,5 0 0 0,5 0-42 0,-1 0-8 15,5-4-1-15,0 4-1 0,4 4-35 0,-4-4-7 16,5 0-2-16,-1 0-962 0</inkml:trace>
        </inkml:traceGroup>
        <inkml:traceGroup>
          <inkml:annotationXML>
            <emma:emma xmlns:emma="http://www.w3.org/2003/04/emma" version="1.0">
              <emma:interpretation id="{A8DEA64C-D8B5-44D2-8521-457B37DFD78A}" emma:medium="tactile" emma:mode="ink">
                <msink:context xmlns:msink="http://schemas.microsoft.com/ink/2010/main" type="inkWord" rotatedBoundingBox="12298,13604 17171,13137 17304,14530 12431,1499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8697.5829">10247 12876 2127 0,'0'-37'47'0,"5"21"9"0,-1-4 3 0,1 4 1 0,-1-5-48 0,1 9-12 16,-5 0 0-16,5 4 0 0,-5 8 0 0,0 0 0 0,0 0 0 0,-10 8-11 16,-3 0-4-16,-1 8-1 0,-4 5 0 0,-5 3 0 15,-4 4 16-15,0 1 0 0,-1-1 0 0,1 4 10 16,4 5 14-16,0-1 4 0,-4-3 0 0,9-1 0 15,4 0 3-15,-4 1 1 0,9-1 0 0,0 0 0 16,0 1-32-16,4-5 0 0,5-4 0 0,0 5 0 16,0-1 9-16,0-4-9 0,5 5 8 0,-1-5-8 31,-4 0-107-31,5 1-26 0,-1-1-6 0,1-4-743 0</inkml:trace>
          <inkml:trace contextRef="#ctx0" brushRef="#br0" timeOffset="108951.5187">10602 13013 2635 0,'5'-12'58'0,"9"-4"12"0,-1-4 2 0,1-5 2 0,9 1-59 0,-1 4-15 16,6 4 0-16,-1 4 0 0,0 4 0 0,1 3-12 15,-1 1 3-15,0 4 0 0,-8 9 9 0,-1-1 0 16,0 4 0-16,5 8 0 0,-5 0 0 0,5 5 0 15,-5 3-9-15,5 0 9 0,-1 5 0 0,1-1 15 16,-5 4-3-16,5 1 0 0,0-5-12 0,-5 1-13 16,0-5 2-16,-4 0 1 0,0 1-10 0,-1-1-3 15,1-4 0-15,-5 0 0 16,-4-3-205-16,-1-1-42 0</inkml:trace>
          <inkml:trace contextRef="#ctx0" brushRef="#br0" timeOffset="109183.4063">11650 12722 1958 0,'-5'-12'174'0,"0"4"-139"0,-4 0-35 0,0 4 0 16,0 4 54-16,-5 8 4 0,-4 8 1 0,-5 8 0 16,-8 4-51-16,-6 9-8 0,-8 3 0 0,-10 5-11 15,-4-5 11-15,0 9 0 0,-1-1 0 0,6 1 0 16,4-4 0-16,4-1 0 0,1 1 0 0,4-5 0 15,9 1 0-15,0-5 0 0,0-4 0 0,9-3-8 16,-4 3-24-16,0-4-5 0,-1-3-1 0,6-1 0 16,3 0-119-16,-3-4-24 0,-10 13-5 15,18-13-520-15</inkml:trace>
          <inkml:trace contextRef="#ctx0" brushRef="#br0" timeOffset="109410.2477">12018 12398 2649 0,'5'-20'58'0,"-1"16"12"0,1 0 2 0,0 8 4 16,4 8-61-16,9 12-15 0,0 9 0 0,0 7 0 15,-4 5-24-15,-5 7-7 0,0 9-1 0,-4 0-1 0,-10-1 17 0,1-3 3 0,-6-4 1 0,6-1 0 16,-10-3 12-16,5-5 10 0,-9 5-2 0,0-9 0 15,-5 5-8-15,-9-5 10 0,0-3-10 0,-4-1 10 32,-1 1-92-32,-8-1-18 0,-5 1-4 0</inkml:trace>
          <inkml:trace contextRef="#ctx0" brushRef="#br0" timeOffset="108425.283">8695 13677 2394 0,'0'-32'52'0,"0"16"12"0,9-5 1 0,0-3 3 0,0 4-55 0,9 0-13 0,1-5 0 0,3 5 0 16,10 4 8-16,5 0-8 0,4-1 11 0,-5 5-11 0,9 0 0 0,-8 4 0 15,-1 0 0-15,5 4-12 0,-4 0 12 0,-1 4 0 16,1 0 0-16,-1 0-9 16,-4 4-31-16,0 0-7 0,4 0-1 0,-4 0-630 15,4 4-126-15</inkml:trace>
          <inkml:trace contextRef="#ctx0" brushRef="#br0" timeOffset="108236.9563">8995 13195 1915 0,'0'0'84'0,"0"0"19"0,0 0-83 0,0 0-20 0,9-4 0 0,0 0 0 0,5 4 13 0,4-4-1 16,1 0-1-16,8-4 0 0,-4 4-11 0,8-4 0 15,-3 4 0-15,-1-8-11 0,-4 0 11 0,0 4 0 16,-1-5 0-16,-3 5 8 0,-1-4 10 0,0 0 2 16,-4 0 1-16,4 0 0 0,-4 0-21 0,-1-1-15 15,-4-3 3-15,0 0 0 0,1 0 12 0,-6-4 0 16,1-1 0-16,-1 1 0 0,-8 0 0 0,4 0 0 16,0 0 0-16,0-1 0 0,-5 1 8 0,1 0-8 15,-6 0 0-15,1 3 0 0,5 5 11 0,-5 0-11 16,4 4 10-16,-4 0-10 0,4 4 17 0,-4 4-2 15,0 0-1-15,0 0 0 0,5 4-2 0,-6 4-1 16,6 4 0-16,-1 4 0 0,-4 1-3 0,5 3-8 16,-1 4 12-16,1 0-4 0,4 9 4 0,-5-5 1 15,5 4 0-15,0 1 0 0,0-1 18 0,5 1 3 16,-5-1 1-16,4 0 0 0,1-3-17 0,-1 3-3 16,5-4-1-16,-4 1 0 0,4 7-14 0,-4-4 0 0,-5 1-9 15,0-1-687-15,-10 9-138 0</inkml:trace>
          <inkml:trace contextRef="#ctx0" brushRef="#br0" timeOffset="109894.6273">9200 13442 403 0,'0'-4'36'15,"-9"0"-36"-15,4-4 0 0,5 8 0 16</inkml:trace>
          <inkml:trace contextRef="#ctx0" brushRef="#br0" timeOffset="110122.2336">9209 13378 288 0,'0'0'25'0,"9"0"-25"0,0-4 0 0,1-1 0 0,-1 1 192 0,0 0 32 16,-9 4 8-16,9-4 0 0,-9 4-120 0,0 0-24 16,0 0-4-16,0 0-2 0,0 0-18 0,0 0-3 15,0 0-1-15,0 12 0 0,4 5 1 0,-4 3 0 16,-4 0 0-16,4 0 0 15,0 5-1-15,-5-1-1 0,-4 0 0 0,9 5 0 0,-4-5-7 0,4 0-2 16,0 0 0-16,0 1 0 0,0 3-13 0,0-4-2 16,4-3-1-16,1 3 0 0,-5 0-2 0,4 0 0 15,1 1 0-15,-5 3 0 0,4-4-44 0,-4 5-8 16,5-9-3-16,4 0 0 16,-4 8-101-16,-1-7-21 0,1 7-4 0,-1-4-770 0</inkml:trace>
          <inkml:trace contextRef="#ctx0" brushRef="#br0" timeOffset="110902.7947">12879 13175 1666 0,'0'0'36'0,"0"0"8"0,0 0 2 0,0 0 2 0,0 0-39 0,0 0-9 0,0 0 0 0,0 0 0 15,0 0 47-15,9 0 7 0,0 0 2 0,5 0 0 16,-5 0-27-16,0-4-5 0,5 4 0 0,4 0-1 16,0 0 8-16,9 4 1 0,5 0 1 0,5-4 0 15,-1 0-1-15,5 0 0 0,0 0 0 0,4 0 0 16,1 0-10-16,-5 0-2 0,0 0-1 0,-5 4 0 16,-4 0-8-16,0-4-2 0,-9 0 0 0,0 0 0 15,-5 4-117-15,-4-4-23 0,-1 0-5 0,-4-4-743 16</inkml:trace>
        </inkml:traceGroup>
        <inkml:traceGroup>
          <inkml:annotationXML>
            <emma:emma xmlns:emma="http://www.w3.org/2003/04/emma" version="1.0">
              <emma:interpretation id="{725B98DC-0711-40BB-8CC2-41E09EF56209}" emma:medium="tactile" emma:mode="ink">
                <msink:context xmlns:msink="http://schemas.microsoft.com/ink/2010/main" type="inkWord" rotatedBoundingBox="18482,12818 20180,12655 20288,13791 18591,13953">
                  <msink:destinationLink direction="with" ref="{85BA446F-B91E-4140-8147-1CA576CD7FC4}"/>
                </msink:context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3697.2209">15743 12171 864 0,'4'-20'76'0,"1"-8"-60"0,-5-5-16 0,4 1 0 15,1-4 178-15,8 3 33 0,1 1 6 0,0 4 2 16,-10 3-185-16,10 5-34 0,0 4-12 0,-1 4 0 15,1 0 12-15,-5-1-9 0,-4 5 9 0,-1 0-8 16,1 0 25-16,-5 8 6 0,4 4 1 0,5 8 0 16,5 5 25-16,-9 7 6 0,-1 4 1 0,5 9 0 15,-4 7-13-15,-5 5-3 0,4 3 0 0,-4 1 0 16,-4-5-25-16,4 5-6 0,-5 0-1 0,5-1 0 16,-4-3-8-16,-1-1 0 0,5 1 0 0,0-4-11 15,-4-1 11-15,4-3 0 0,-5-5 8 0,5-4-8 16,-5 1 0-16,1-5 9 0,4-4-9 0,-5 1 0 15,5-5 25-15,0 0-1 0,0-4-1 0,0-4 0 0,-4 1-11 0,4-5-1 16,0-8-1-16,0 0 0 0,0 0-10 16,0 0 0-16,0 0 0 0,0 0 0 0,9-8-16 0,-5 0-3 15,6-1 0-15,8-3 0 16,0-4-31-16,5-4-6 0,-5-4-2 0,9-1 0 16,5-3 0-16,14-8 0 0,-14-5 0 0,4 9 0 15,5 3 13-15,-5-3 2 0,5 8 1 0,-9-1 0 0,5 5 34 16,-6 0 8-16,1 4 0 0,0 4 0 0,-9 3 22 0,0 1 6 15,4 4 2-15,-9 8 0 0,-9 0-9 0,-9 9-1 16,0-1-1-16,-9 8 0 0,5 8 9 0,-10 1 3 16,-4-1 0-16,-5 4 0 0,0-3 0 0,5 3 0 15,-14-4 0-15,0 5 0 0,1-5-7 0,-6-4 0 0,1 1-1 16,-10-5 0-16,1 0-39 0,8-8-7 0,10 4-1 16,4-3-1-1,-4-5-127-15,4 0-24 0,-4 0-6 0,27-8-496 0</inkml:trace>
          <inkml:trace contextRef="#ctx0" brushRef="#br0" timeOffset="113071.39">15307 12099 1497 0,'-5'-13'32'0,"5"5"8"0,5-4 0 0,-5 4 4 0,0 0-36 0,0 8-8 0,0 0 0 0,0 0 0 15,0 0 0-15,0 0 0 0,-5-8 0 0,5 8 0 16,0 0 8-16,-9-8-8 0,-4 4 12 0,-5 8-4 16,4 4 32-16,-9 4 7 0,1 4 1 0,-10 4 0 15,5 13 20-15,-5-1 4 0,0 9 0 0,1 3 1 16,3-4-7-16,1 1-2 0,-4 3 0 0,8 1 0 15,0-1-64-15,5 1 0 0,4-1-8 0,1 1-1 0,4-1 9 0,9 1 11 16,0-1-3-16,13 1 0 0,1-5-8 16,9-4 10-16,4 1-10 0,5-9 10 0,8 0-22 0,6 1-5 15,-1-9-1-15,0 0-624 16,-8-4-125-16</inkml:trace>
        </inkml:traceGroup>
        <inkml:traceGroup>
          <inkml:annotationXML>
            <emma:emma xmlns:emma="http://www.w3.org/2003/04/emma" version="1.0">
              <emma:interpretation id="{331EB2BC-0DD4-41AF-9A3F-B77FE76865B4}" emma:medium="tactile" emma:mode="ink">
                <msink:context xmlns:msink="http://schemas.microsoft.com/ink/2010/main" type="inkWord" rotatedBoundingBox="20678,12498 26417,11949 26527,13096 20788,13646">
                  <msink:destinationLink direction="with" ref="{8B6F6ACC-E130-4FE4-B4FE-CCBAE30BFEEC}"/>
                  <msink:destinationLink direction="with" ref="{85BA446F-B91E-4140-8147-1CA576CD7FC4}"/>
                </msink:context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7696.0534">21019 11961 1324 0,'5'-32'118'0,"-1"15"-94"16,1-3-24-16,-5-4 0 0,4 8 132 0,1-5 21 15,0 5 5-15,-1 4 1 0,1 4-99 0,-5 0-19 16,4 0-4-16,-4 8-1 16,0 0-57-16,0 0-12 0,0 0-3 0,0 0 0 0,0 0 26 0,-9 0 10 15,0 4-8-15,-5 0 8 0,1 4 0 0,-1 4 9 16,0 0 0-16,-4 5 0 0,5 3 2 0,-1 0 0 0,-4 0 0 0,4 0 0 15,-4 5 7-15,4-5 2 0,5 0 0 0,0 5 0 16,-5-1-20-16,5-4-16 0,0 0 4 16,5 0 0-16,4-3 12 0,0-1 16 0,0-4-3 0,0-12-1 31,9 8-38-31,9 0-8 0,0-8-2 0,0 0 0 16,0-8 7-16,1 4 1 0,-1-4 0 0,0-4 0 0,5-8 5 0,-5 3 2 0,0-3 0 0,5-4 0 15,-9 4-3-15,-1-9-1 0,1 1 0 0,0-4 0 31,-1 3-4-31,-4 1-1 0,1 8 0 0,-1-1 0 0,-5 5 46 0,-4 4 10 0,5 0 2 0,-5 12 0 16,0 0 31-16,0 0 6 0,-5 12 2 0,5 0 0 16,-4 4-51-16,-1 9-16 0,1-1 8 0,-1 8-8 15,-4-3 0-15,0 3 0 0,4-4 8 0,1 1-8 16,-1 3 0-16,1-4-17 0,-1 1 3 0,0 3 1 16</inkml:trace>
          <inkml:trace contextRef="#ctx0" brushRef="#br0" timeOffset="117824.4784">21698 11560 2530 0,'9'-4'56'0,"-9"0"11"0,0 4 2 0,9 8 3 0,0 4-58 0,-4 9-14 16,4 3 0-16,-5 8 0 0,1 1 0 0,-5 11 0 15,0 1 0-15,-9-1 0 0,0-3 0 0,-1-1 0 0,-3 1 0 0,-5-1 0 16,-1-3 0-16,6-1 8 0,-6-4-8 0,1 1 0 16,-9-5 8-16,4 4-8 0,-4-3 0 0,0-5 9 31,-1 4-111-31,1-3-22 0,-5-5-5 0,5 0-1 0</inkml:trace>
          <inkml:trace contextRef="#ctx0" brushRef="#br0" timeOffset="113813.919">17049 12301 2138 0,'9'-4'47'0,"-4"-4"9"0,9-4 3 0,-1 4 1 16,5 4-48-16,5 4-12 0,0 0 0 0,4 4 0 0,-9 0 0 0,5-4-16 16,14 4 3-16,-10-4 1 15,-4 0-48-15,-5 0-10 0,0-4-2 0,5 4-505 16,-5-4-102-16</inkml:trace>
          <inkml:trace contextRef="#ctx0" brushRef="#br0" timeOffset="114596.997">18406 11973 2134 0,'0'0'95'0,"-5"-8"19"15,-4 4-91-15,-4 4-23 0,-1 4 0 0,0 8 0 16,-4 8 12-16,0 9-1 0,0 7-1 0,-10 5 0 0,1-1-10 0,-9 1 0 16,-5-5 0-16,-5 4 0 0,-4-7 0 0,9 3 8 15,0-7-8-15,9 3 8 0,5 0 10 0,0-3 2 16,4-1 0-16,0 0 0 16,0-3-148-16,-4-1-28 0,-14 16-7 0,9-11-1 0</inkml:trace>
          <inkml:trace contextRef="#ctx0" brushRef="#br0" timeOffset="114378.4988">17764 12103 403 0,'5'-25'17'0,"-1"17"5"15,1-8-22-15,-1 0 0 0,1 0 0 0,4 4 0 0,5 3 299 0,4 5 55 16,-5-4 11-16,1 4 3 0,0 8-295 0,4-4-58 16,0 8-15-16,0 1 0 0,1 7 54 0,3-4 8 15,1 4 2-15,0 4 0 0,-5 5 0 0,9-1 0 0,1 4 0 0,-6-4 0 16,-3 5-52-16,-6-1-12 0,1-4 0 0,0 5 0 16,-5-5 17-16,-9-4 1 0,4 5 0 0,-4-5 0 31,0 0-42-31,0-4-9 0,0 4-2 0,0-3 0 15,-4-1-173-15,4 0-36 0</inkml:trace>
          <inkml:trace contextRef="#ctx0" brushRef="#br0" timeOffset="114833.4069">18957 11686 2602 0,'0'-16'57'0,"4"3"12"0,5 5 3 0,5 0 1 0,4 12-58 0,-4 0-15 0,4 13 0 0,-4 7 0 15,0 8 0-15,-10-3 8 0,5 7-8 0,-4 0 0 16,-5 1 0-16,0 3 0 0,-5-3 0 0,-4 3 0 16,-5 1 0-16,-8 7 0 0,-1-3 0 0,-9 3 0 15,-4-3 0-15,-5-5 0 0,0-3 0 0,-5 3 0 16,-4-3-71-16,0-1-10 0,4-4-3 0,-8-3-988 16</inkml:trace>
          <inkml:trace contextRef="#ctx0" brushRef="#br0" timeOffset="116906.9002">19398 12131 1983 0,'0'0'44'0,"14"-4"8"0,0-4 3 0,-1 4 1 0,6-4-45 0,8 0-11 15,0 4 0-15,10-1 0 0,-1 5 12 0,-4-4 0 16,4 0 0-16,1 0 0 0,-5 4-12 0,0 0 0 15,-5 4 0-15,0 0 0 0,1 0-92 0,-1-4-21 0,23 9-4 16,-23-5-1-16</inkml:trace>
          <inkml:trace contextRef="#ctx0" brushRef="#br0" timeOffset="116713.6134">19653 11682 1036 0,'0'0'23'0,"0"0"5"0,0 0 0 0,0 0 1 0,0 0-29 0,10 0 0 0,3 0 0 0,-4-4 0 16,10 4 57-16,-1-4 6 0,0 4 1 0,5-4 0 15,-5 0 0-15,0-1 0 0,0-3 0 0,-4 4 0 0,4-4-52 0,-4 0-12 16,0 4 0-16,-5-4 0 0,4-4 0 0,-4 4 0 16,0 0 0-16,1-4 0 15,-6-1 54-15,5 1 8 0,-4 0 2 0,-1 0 0 0,-4-8-52 16,5 4-12-16,-1-1 0 0,-4-3 0 15,-4 4-48-15,-1-4-13 0,1-1-3 0,-1 5 0 0,-4 0 52 0,5 8 12 16,-6-4 0-16,1 0 0 0,0 4 0 0,9 8 0 16,-4-9 0-16,4 9 0 0,-9-4 48 0,0 4 13 15,-1 0 3-15,6 0 0 0,-5 4-52 0,-5 1-12 16,5-1 0-16,-5 4 0 0,5 0 0 0,0 0 0 16,-5 4 0-16,5 4 0 0,5 4 0 0,-5 5 0 15,4-1 0-15,1 8 0 0,-6 5 54 0,6-1 8 16,-1 5 2-16,1 3 0 0,-5-3 0 0,4 7 0 15,-4 1 0-15,5 3 0 0,-1-3-52 0,0 0-12 16,-4-1 0-16,9-3 0 0,-4 3 54 0,4 1 8 0,-5-5 2 16,5-3 0-16,-4-5-52 0,-1 1-12 0,1-1 0 0,-6-4 0 15,1-3-14-15,0-5-6 0,-4 0 0 0,3-3-1 32,-3-1-179-32,-1-4-35 0,-22 4-7 0,13-12-2 0</inkml:trace>
          <inkml:trace contextRef="#ctx0" brushRef="#br0" timeOffset="117184.1267">20828 11524 1868 0,'-4'-24'41'0,"-1"11"9"0,5-3 2 0,0 8 0 0,0 0-42 0,0 8-10 0,0 0 0 0,-9 4 0 16,0 0 0-16,-9 8-14 0,-1 4 3 0,-3 5 1 16,-6-1 2-16,1 8 0 0,-5 1 0 0,-4-1 0 15,4 4 62-15,0 1 13 0,0 7 2 0,0-3 1 16,0 3-2-16,10 1 0 0,-1-1 0 0,0 1 0 15,0-1-40-15,5 0-8 0,0 5-1 0,4-5-1 16,-4-3-18-16,9-1 10 0,0-7-10 0,0 3 8 16,9-4-84-16,-5-3-18 0,5-1-3 15,0-4-549-15,5-4-110 0</inkml:trace>
          <inkml:trace contextRef="#ctx0" brushRef="#br0" timeOffset="118938.2258">22189 12014 1094 0,'0'0'48'0,"0"0"11"0,0-8-47 0,-4-5-12 0,4 5 0 0,0 8 0 16,0 0 110-16,0 0 20 0,0 0 4 0,0 0 1 15,0 0-91-15,0 0-17 0,0 0-4 0,0 0-1 16,9-8 13-16,0 0 2 0,-9 8 1 0,0 0 0 15,5-4 14-15,-1 0 4 0,5 0 0 0,0 4 0 16,0-4-32-16,-9 4-5 0,0 0-2 0,10-4 0 16,3 4 0-16,5 0 0 0,-8 0 0 0,8-4 0 15,0 4 0-15,5-4 0 0,-5 8 0 0,9-4 0 16,5-4 3-16,-5 4 1 0,1-4 0 0,-1 4 0 16,5 0-29-16,-5-4-7 0,-4 0-1 0,-5 0 0 15,5 0 16-15,-5 4 0 0,0 0 0 0,-4-5 0 16,-5 1 0-16,5 0 0 0,-5 4 8 0,0 0-8 15,-4-4 0-15,-1 0 0 0,5 4 0 0,-9 0 0 16,9 0 13-16,-9 0-1 0,9 4 0 0,-9-4 0 0,10 0-12 0,-1 4 0 16,0-4 0-16,0 4 0 15,-9-4-37-15,9 0-4 0,-9 0-1 0,0 0 0 16,0 0-52-16,0 0-10 0,0 0-3 0</inkml:trace>
          <inkml:trace contextRef="#ctx0" brushRef="#br0" timeOffset="119085.803">22604 11601 1382 0,'0'0'123'15,"0"0"-99"-15,0-8-24 0,0 8 0 0,0 0 65 0,0 0 8 0,0 0 2 0,0 0 0 16,4 12-28-16,-4 4-6 0,0 4-1 0,0 5 0 15,-4 3 4-15,4 0 0 0,-5 5 0 0,1-1 0 16,-1-4 15-16,5 5 3 0,-9-1 1 0,9-4 0 16,0 5-25-16,-5-5-5 0,-4 4-1 0,5-3 0 15,-5-9-18-15,-1 4-4 0,1-3-1 0,-4-1 0 16,4 0-91-16,-5-4-18 0,5 4-4 16,0-7-827-16</inkml:trace>
        </inkml:traceGroup>
        <inkml:traceGroup>
          <inkml:annotationXML>
            <emma:emma xmlns:emma="http://www.w3.org/2003/04/emma" version="1.0">
              <emma:interpretation id="{92D3A695-CB84-4403-BCBA-3182B615D737}" emma:medium="tactile" emma:mode="ink">
                <msink:context xmlns:msink="http://schemas.microsoft.com/ink/2010/main" type="inkWord" rotatedBoundingBox="26954,11022 32808,10462 33022,12691 27167,13251">
                  <msink:destinationLink direction="with" ref="{71CB01A3-C1AD-410C-9358-7449CC9C501F}"/>
                  <msink:destinationLink direction="with" ref="{C85179A0-FFA3-4517-BCB6-549A92932F4C}"/>
                  <msink:destinationLink direction="with" ref="{85BA446F-B91E-4140-8147-1CA576CD7FC4}"/>
                </msink:context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0436.5969">23787 11475 230 0,'0'0'20'0,"9"-16"-20"16,-4 8 0-16,0-8 0 0,4 4 187 0,-9 0 33 15,0 3 6-15,0 9 2 16,0 0-70-16,0 0-14 0,0 0-2 0,-5 0-1 0,-4 4-85 0,-5 5-18 16,-4 7-3-16,-5 8-1 0,10 4 15 0,-10 5 3 15,-4-1 1-15,-1 1 0 0,-4 7 18 0,5 0 3 16,0 1 1-16,9-1 0 0,-5 1-15 0,9-1-4 15,-4 5 0-15,9 3 0 0,-5 1-36 0,5 0-7 16,5-5-1-16,-1-3-1 0,5-1-11 0,0 1-11 16,5-9 3-16,-1-4 0 15,5-3-164-15,0-1-33 0,14 12-7 0,-5-20 0 0</inkml:trace>
          <inkml:trace contextRef="#ctx0" brushRef="#br0" timeOffset="120682.4552">23974 11698 1728 0,'9'-20'153'0,"-4"-1"-122"0,4-3-31 0,0 0 0 15,5 0 72-15,-1 3 9 0,1 1 2 0,4 4 0 16,0 4-51-16,1 4-9 0,-6 0-3 0,5 8 0 16,1 0-20-16,-1 4 0 0,-5 0 0 0,6 8 0 15,-1 0 40-15,0 4 3 16,-4 4 1-16,4 1 0 0,-9-1-20 0,5 0-4 15,-5 8-1-15,0 5 0 0,0-5-8 0,0 5-2 0,5 3 0 0,-5 4 0 16,0-3-9-16,-4-1 0 0,4 5 0 0,-5-5-11 16,5-3-61-16,-4 3-13 15,4-8-3-15,0 1-553 0,5-1-111 0</inkml:trace>
          <inkml:trace contextRef="#ctx0" brushRef="#br0" timeOffset="120902.4084">24794 11471 1882 0,'-14'-8'84'0,"14"8"16"16,-5 0-80-16,-4 4-20 0,0 0 0 0,-5 8 0 0,1 5 60 0,-5 3 8 16,-5 8 2-16,-4 0 0 0,-1 1-30 0,-8-1-5 15,-1 5-2-15,-4-1 0 0,5-4-33 0,-5 1 0 0,0-1-12 0,0 0 3 16,5-3 9-16,4-1 12 0,4 0-2 0,6-8-1 15,3 0-25-15,6 1-4 0,-5-1-2 0,4 0-634 16,0 0-126-16</inkml:trace>
          <inkml:trace contextRef="#ctx0" brushRef="#br0" timeOffset="35907.3616">24297 10017 1267 0,'0'0'56'0,"0"0"12"0,0 0-55 0,0 0-13 16,0 0 0-16,0 0 0 0,0 0 105 0,0 0 19 15,0 0 3-15,0 0 1 0,0 0-52 0,5 8-9 16,4 4-3-16,-9 4 0 0,0 5 0 0,-5-1 0 16,1 4 0-16,-1 0 0 0,-4 9 52 0,5-5 9 15,-1 5 3-15,1-1 0 0,-1-4-103 0,5 1-25 16,0-1 0-16,0-4 0 0,0 0 56 0,0-3 7 15,0-1 1-15,0-4 0 0,5 0-52 0,-1-4-12 16,1 1 0-16,-1-5 0 0,-4-8 0 0,0 12 0 16,0-12 0-16,5 8 0 0,-5-8 0 0,0 0 0 0,0 0 0 15,0 0 0-15,0 0 0 0,0 0 0 0,0 0 0 16,0 0 0-16,4-8 0 0,1 0 0 16,4-4 0-16,0-5 0 0,0 5 0 0,5-4 0 15,-1 4 0-15,1-4 0 16,-5 0-22-16,9-1-7 0,5 1-2 0,0-4 0 0,4 0 14 0,5 4 2 0,-4-1 1 0,3 1 0 15,-3 0-4-15,4 4-1 0,-10 4 0 0,6 4 0 16,-6 0 19-16,-3 4 0 16,-1 0 0-16,-5 4 0 0,-3 0 0 0,-1 4 0 0,0 0 0 0,-5 4 0 15,-4 0 0-15,0 0 0 0,-4 0 0 0,-1 5 0 16,1-5 0-16,-5 4 0 0,-5 4 0 0,0-4 0 16,-4 1 48-16,0 3 12 0,-5-8 4 0,0 4 0 15,1-4-52-15,-6 0-12 0,1 1 0 0,4-1 0 16,-4-4 0-16,4 0 0 0,0 0 0 0,5 0 0 0,-9 0 0 15,4-4 0-15,-4 4 0 0,-5 0 0 16,-5 5-202-16,-4-5-43 0,-50 8-9 0,0-12-2 16</inkml:trace>
          <inkml:trace contextRef="#ctx0" brushRef="#br0" timeOffset="121095.0635">24985 11791 2718 0,'0'0'60'0,"9"-8"12"0,0-4 2 0,5 0 2 15,8 8-60-15,-3 0-16 0,8 4 0 0,5 4 0 16,0 0-20-16,4 4-6 0,-4-4-2 0,-5 4 0 16,1-4-52-16,-6 4-12 0,-3-4-1 0,-1 0-976 15</inkml:trace>
          <inkml:trace contextRef="#ctx0" brushRef="#br0" timeOffset="121493.7719">26050 11556 2091 0,'9'-36'46'0,"0"20"10"0,-4-1 1 0,4 1 2 0,5 4-47 0,-10 4-12 0,10 0 0 0,-10 0 0 31,-4 8-116-31,0 0-26 0,0-4-5 0,0-4-1 16,0 0 93-16,-4-1 19 0,-5 5 3 0,0-4 1 0,0 4 104 0,-5 0 20 0,-4 4 5 0,-5 4 1 16,0 8-31-16,-4 1-7 0,-10 7 0 0,6 0-1 15,-6 4-29-15,1 1-6 0,-1 3 0 0,5 0-1 16,1 1 2-16,3-5 1 0,10 4 0 0,0-3 0 16,0-1-5-16,4-4-1 0,5 0 0 0,0 1 0 15,4-5-20-15,5-4 0 0,-4 0 0 0,4-12 0 16,0 0 0-16,9 8 0 0,4-8 0 0,1-4 0 15,4 0 10-15,5-4-2 0,4 0-8 0,1-4 12 16,-1-9-20-16,0 5-5 0,5-4-1 0,0-4 0 16,0 3 14-16,0 1 0 0,-5-4 9 0,5 4-9 0,-5 4 0 15,-4-1 8-15,-5 9-8 0,0 0 0 0,-4 4-12 16,-5 8-4-16,0 0-2 0,-4 4 0 0,-5 4 18 0,0 1 0 16,0 3 0-16,-5 4 0 0,5 0 21 0,-9 0 8 15,5 1 2-15,-10-1-699 16,0 8-139-16</inkml:trace>
          <inkml:trace contextRef="#ctx0" brushRef="#br0" timeOffset="121770.9568">26587 11042 2016 0,'19'-16'179'0,"-15"12"-143"15,5 4-36-15,5 0 0 0,0 4 88 0,-1 8 12 0,5 8 1 0,-4 5 1 16,-5 11-74-16,0 9-14 0,-4-1-3 0,-1 1-1 16,-8-1-10-16,-5 1 8 0,0-1-8 0,-5-3 8 15,0-1 42-15,-4-3 8 0,-5-1 2 0,-4 5 0 16,0-9-48-16,-1 4-12 0,1 5 0 0,-5-1 0 16,0 1 8-16,5-5 0 0,-5 5 0 0,0-1 0 15,5-7-183-15,0 3-37 0,-33 25-7 16,15-33-1-16</inkml:trace>
          <inkml:trace contextRef="#ctx0" brushRef="#br0" timeOffset="122453.6219">26974 11597 2156 0,'9'-12'48'0,"5"-5"9"0,0 1 3 0,4 4 0 0,0 0-48 0,5 4-12 0,0 0 0 0,4 8 0 16,0 0 17-16,1 8 2 0,-6-4 0 0,6 4 0 31,-5 0-58-31,4 0-11 0,-4 4-2 0,-1-4-884 0</inkml:trace>
          <inkml:trace contextRef="#ctx0" brushRef="#br0" timeOffset="122365.7388">27293 11261 1735 0,'0'-16'76'0,"0"16"17"0,0 0-74 0,0 0-19 0,0 0 0 0,0 0 0 31,0 0-32-31,0 0-11 0,0 0-1 0,0 12-1 16,5 0-32-16,-1-4-7 0,-4-8 0 0,9 12-1 0,-9-12 85 0,9 4 8 0,5 4 7 0,0-4 1 16,-1 0 25-16,6-4 6 0,-6 0 1 0,5 0 0 15,1 0 12-15,-1 0 2 0,-4-8 1 0,-1 0 0 16,1 0-50-16,0-4-13 0,-1 4 0 0,-4-4 0 16,5 0 0-16,-5-9 0 0,0 1 0 0,0-4 0 15,-4-1 43-15,4 1 3 0,-5 0 1 0,1-4 0 16,0 3-25-16,-1-3-5 0,1 0-1 0,-5 3 0 15,4 1-16-15,-4 0 0 0,0 4 0 0,5-1 0 16,-5 9 0-16,0-4 0 0,0 8 0 0,0 8-9 16,-5-8 1-16,5 8 0 0,-9 0 0 0,0 8 0 15,-5 0 8-15,5 12-12 0,-4 0 12 0,3 5-12 16,-3 3 25-16,-1-4 5 0,5 5 1 0,-5 3 0 16,-4 4 36-16,5 5 7 0,-1-1 2 0,-4 1 0 0,-1 3-14 0,-8 13-2 15,4-4-1-15,1-1 0 0,3-3-24 0,1-1-5 16,-5 1-1-16,5 4 0 0,9-9-17 0,-5 1 0 15,-4-1 0-15,0 1 0 0,-5-5 24 0,0 1 0 16,1-5 1-16,4-8 0 16,-10-3-159-16,5-5-32 0,10 0-6 0,-1-8-2 0</inkml:trace>
          <inkml:trace contextRef="#ctx0" brushRef="#br0" timeOffset="122711.3602">28176 10965 345 0,'14'-28'15'0,"-14"16"4"0,5 0-19 0,-5 0 0 16,4 3 0-16,-4 9 0 0,0 0 402 0,0 0 77 15,0 0 15-15,-4 9 3 0,-6 11-395 0,-3 0-79 16,-10 0-23-16,5 9 9 0,-5-5-9 0,0 0 0 15,1 9 0-15,-6-1 8 0,1 4 1 0,4 1 0 16,0-1 0-16,1 9 0 0,-1-1 36 0,0 1 7 16,0-1 2-16,5 5 0 0,-5-1-41 0,5-3-13 15,4-5 8-15,1-3-8 16,-5-1-42-16,8-3-12 0,1-1-2 0,0 0-620 16,5-7-123-16</inkml:trace>
          <inkml:trace contextRef="#ctx0" brushRef="#br0" timeOffset="123215.6489">28395 10973 1810 0,'0'0'80'0,"0"0"17"0,0 0-77 0,0 0-20 0,0 0 0 0,0 17 0 16,-5 7 20-16,1 0 0 0,-5 9 0 0,4-1 0 15,-9 8 3-15,5-3 1 0,-4 3 0 0,4 1 0 16,-1-1 36-16,-3 1 7 0,4-5 1 0,0 1 1 15,-1-1-10-15,1-4-3 0,5-3 0 0,-5-1 0 16,4-8-24-16,1-4-6 0,4-3-1 0,-5-1 0 16,1-4-10-16,4-8-3 0,0 0 0 0,0 0 0 15,0 0 1-15,0 0 0 0,0 0 0 0,4-4 0 16,5-8-13-16,-4 4 9 0,4-5-9 0,4-7 8 0,1 0-8 16,0-4-12-16,9-5 2 0,-1 1 1 15,10 0-14-15,5-1-2 0,-1 5-1 0,10 0 0 16,-10 4-6-16,5 3 0 0,0 9-1 15,-5 0 0-15,-8 8 17 0,-10 4 3 0,-4-4 1 0,-1 4 0 0,-4 0 12 0,-9 4 0 16,-4 5 0-16,-1-1 0 0,-13 4 9 0,0 0 2 16,-10 4 0-16,1 1 0 0,-9 3-1 0,-1 0 0 15,1 0 0-15,-10 5 0 0,5-5-10 0,-4 0-11 16,-5-3 3-16,0-1 0 16,9-4-189-16,-5-4-38 0,-36 8-7 0,32-16-2 0</inkml:trace>
          <inkml:trace contextRef="#ctx0" brushRef="#br0" timeOffset="123324.6038">29123 10824 1958 0,'9'-4'174'0,"5"0"-139"0,-5 8-35 0,9 8 0 15,-4 0 84-15,0 12 11 0,4 5 1 0,-4 3 1 16,-5 4-53-16,-5 9-10 0,5-1-2 0,-9 9-1 15,5-4-23-15,-5-1-8 0,-5 1 0 0,1-1 0 16,-5 1 29-16,-5-5 0 0,-4 5 0 0,-5-5 0 16,0-3-13-16,-9-5-4 0,1 1 0 0,-15-1 0 15,5-3-12-15,-9-5 0 0,-9 0 8 0,-5 1-8 16,-9-5-136-16,-4-4-31 0</inkml:trace>
        </inkml:traceGroup>
      </inkml:traceGroup>
    </inkml:traceGroup>
    <inkml:traceGroup>
      <inkml:annotationXML>
        <emma:emma xmlns:emma="http://www.w3.org/2003/04/emma" version="1.0">
          <emma:interpretation id="{D885DB65-EFB7-47BF-988E-2CB5BED8110D}" emma:medium="tactile" emma:mode="ink">
            <msink:context xmlns:msink="http://schemas.microsoft.com/ink/2010/main" type="paragraph" rotatedBoundingBox="2245,16910 28328,14147 28564,16374 2481,19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1C0FD3-2FA2-4C08-A4A6-75E0CE7EB239}" emma:medium="tactile" emma:mode="ink">
              <msink:context xmlns:msink="http://schemas.microsoft.com/ink/2010/main" type="inkBullet" rotatedBoundingBox="2306,17477 3141,17389 3183,17790 2348,17878"/>
            </emma:interpretation>
            <emma:one-of disjunction-type="recognition" id="oneOf20">
              <emma:interpretation id="interp28" emma:lang="" emma:confidence="0">
                <emma:literal>-</emma:literal>
              </emma:interpretation>
            </emma:one-of>
          </emma:emma>
        </inkml:annotationXML>
        <inkml:trace contextRef="#ctx0" brushRef="#br0" timeOffset="130434.5481">-1376 16713 1177 0,'0'0'25'0,"0"0"6"0,4-12 1 0,6 3 2 0,3-3-34 0,5 4 0 16,-8-4 0-16,8 0 0 0,0 0 48 0,14 4 4 15,-5-4 0-15,10-1 0 0,-1 1-13 0,10-4-3 16,-1 4 0-16,5 0 0 0,0 0-1 0,0-1-1 15,5 5 0-15,-5 0 0 0,-9 4-19 0,0 4-4 16,-5 0-1-16,-4 4 0 0,0 0-10 0,-9 4-17 16,-5 1 4-16,0 3 1 15,-9 0-68-15,1 0-12 0,-10 4-4 0</inkml:trace>
        <inkml:trace contextRef="#ctx0" brushRef="#br0" timeOffset="130659.5126">-1271 16939 864 0,'0'0'76'0,"0"0"-60"0,0 0-16 0,0 0 0 16,0 0 72-16,0 0 12 0,18 0 3 0,-9-4 0 0,5 0-26 0,-1 0-5 16,5 0 0-16,5 0-1 15,0 0 3-15,4 0 1 0,1-4 0 0,8 0 0 16,5-4-23-16,0 4-4 0,5-1 0 0,-1 1-1 15,-4 0-20-15,0 4-11 0,0 0 12 0,0 4-12 16,4 8-70-16,-13-4-21 0,32 12-4 0,-18 1-1 0</inkml:trace>
      </inkml:traceGroup>
      <inkml:traceGroup>
        <inkml:annotationXML>
          <emma:emma xmlns:emma="http://www.w3.org/2003/04/emma" version="1.0">
            <emma:interpretation id="{C31534E8-0A6C-4AA6-A416-4A320E5EE83A}" emma:medium="tactile" emma:mode="ink">
              <msink:context xmlns:msink="http://schemas.microsoft.com/ink/2010/main" type="line" rotatedBoundingBox="4177,16705 28328,14147 28564,16374 4413,18933"/>
            </emma:interpretation>
          </emma:emma>
        </inkml:annotationXML>
        <inkml:traceGroup>
          <inkml:annotationXML>
            <emma:emma xmlns:emma="http://www.w3.org/2003/04/emma" version="1.0">
              <emma:interpretation id="{556F66F1-717F-49F0-818F-189A1A06D280}" emma:medium="tactile" emma:mode="ink">
                <msink:context xmlns:msink="http://schemas.microsoft.com/ink/2010/main" type="inkWord" rotatedBoundingBox="4177,16705 6117,16500 6264,17889 4324,1809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0958.5044">709 16016 1036 0,'14'-24'92'0,"-5"-12"-73"0,-5 3-19 0,-4 1 0 16,5 4 97-16,0 3 16 0,-1 5 3 0,-8 0 1 15,-10 4-19-15,5 8-4 0,9 8-1 0,0 0 0 16,-18 4-63-16,4 8-13 0,5 4-2 0,-5 16-1 15,-4 13 2-15,0 8 1 0,-1 3 0 0,6 5 0 16,-1 12 10-16,1-4 1 0,3 3 1 0,6 1 0 16,4-4-13-16,0 4-4 0,4 0 0 0,1-4 0 15,4-1-12-15,0-7 9 0,5 0-9 0,-10-5 8 16,-4-7-28 0,9 0-5-16,5-9-2 0,-5 1-569 0,0-9-113 0</inkml:trace>
          <inkml:trace contextRef="#ctx0" brushRef="#br0" timeOffset="131261.6447">891 16466 1465 0,'5'-49'64'0,"4"29"15"0,9-4-63 0,5-5-16 16,-5-3 0-16,9 0 0 0,1 3 35 0,4 1 4 15,4-4 1-15,-4 3 0 0,4 9-12 0,-4 0-3 16,5 8 0-16,-6 8 0 0,-12-1 11 0,3 10 1 15,-3 11 1-15,-1 8 0 0,0 4-4 0,-4 13-1 16,-1 3 0-16,1 5 0 0,4 4 15 0,-4 3 4 16,-5 5 0-16,0 4 0 0,14-1-33 0,-5-3-7 15,0-8 0-15,1 3-1 0,-1-7-11 0,-5-5 8 16,10-3-8-16,-9-5 8 0,4-3-8 0,-4-5-16 16,-1-12 4-16,1 0 1 15,-5 1-56-15,0-9-11 0,0 0-2 0,0-4-1 16,-9-4-37-16,5-8-7 0,0-4-2 0</inkml:trace>
          <inkml:trace contextRef="#ctx0" brushRef="#br0" timeOffset="131431.0257">1797 16037 1324 0,'-13'-12'59'0,"13"12"12"0,0 0-57 0,0 0-14 0,0 0 0 0,0 8 0 15,-5 8 102-15,-4 4 18 0,-5 12 3 0,-4 9 1 16,-5-1-30-16,-4 9-6 0,0-4 0 0,-10 3-1 15,-8 5-22-15,4-1-4 0,0 5-1 0,9 0 0 0,-5-1-39 0,6-3-8 16,-6 0-1-16,5-5-1 0,5 5-11 0,0-9-16 16,-5 1 4-16,9-5 1 15,-4 5-193-15,8-9-40 0</inkml:trace>
          <inkml:trace contextRef="#ctx0" brushRef="#br0" timeOffset="131607.162">1988 16630 1785 0,'0'-25'159'0,"10"1"-127"15,8 0-32-15,5 4 0 0,8 3 88 0,1 1 12 16,0 4 3-16,14 4 0 0,-1 4-83 0,1-4-20 0,-5 4 0 0,4 0 0 31,-4 0-25-31,-4 4-10 0,4 0-1 0,-5 0-886 0</inkml:trace>
        </inkml:traceGroup>
        <inkml:traceGroup>
          <inkml:annotationXML>
            <emma:emma xmlns:emma="http://www.w3.org/2003/04/emma" version="1.0">
              <emma:interpretation id="{37635254-1751-49DB-8D97-5D475F123092}" emma:medium="tactile" emma:mode="ink">
                <msink:context xmlns:msink="http://schemas.microsoft.com/ink/2010/main" type="inkWord" rotatedBoundingBox="6559,16606 12059,16024 12222,17558 6721,1814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3701.1121">6992 15533 1839 0,'-5'-20'40'0,"10"8"9"0,-5 8 2 0,0 4 1 0,0 0-42 0,0 0-10 0,9 12 0 0,5 4 0 15,-1 8 12-15,1 0 0 0,-5 9 0 0,5 3 0 16,0 1 32-16,-5 7 6 0,0 1 2 0,-5 7 0 16,-4 1 0-16,5 4 0 0,-1-9 0 0,-4 5 0 15,-4-1-28-15,4-3-4 0,0 0-2 0,4-1 0 16,-4-7-10-16,0-1-8 0,0-12 12 0,5 1-12 0,-5-5 16 16,0-4-4-16,0-4-1 0,4-3 0 0,1-5-2 0,0 4 0 15,-5-12 0-15,0 0 0 0,4 4-1 0,-4-4 0 16,0 0 0-16,14-4 0 0,-5-4 4 0,5 0 0 15,-1-9 0-15,1 1 0 0,0-4-12 0,-1-4-17 16,10-5 4-16,0-3 1 16,-1 0-18-16,1-5-3 0,5 1-1 15,3 3 0-15,6 5 13 0,-1 4 2 0,1 0 1 0,-5 3 0 0,-1 9 18 0,-3 4 0 16,-5 0 0-16,-5 4 0 0,-5 0 0 0,1 8 0 16,0 0 0-16,-5 8 0 0,-9 0 0 0,4 4 8 15,-4 5 0-15,-4-1 1 0,-10 4 11 0,-4 0 3 16,4 1 0-16,-8 3 0 0,-1 0 8 0,-5 1 1 15,-3-1 1-15,-1 0 0 0,-5 5-33 0,-4-5 0 0,-4 0 0 16,-10-3 0 0,-4 3-172-16,0 0-42 0,-60 25-8 0,37-17-2 0</inkml:trace>
          <inkml:trace contextRef="#ctx0" brushRef="#br0" timeOffset="133781.9147">8007 15205 1612 0,'18'-12'144'0,"-4"0"-116"0,9 4-28 0,0 8 0 15,4 8 123-15,9 12 18 0,1 17 4 0,4 7 1 16,-5 5-91-16,1 11-19 0,-5 1-3 0,-5 0-1 0,0-1-5 0,-9 5-2 16,1-4 0-16,-10 4 0 0,-5 4 19 0,-13-1 3 15,-5-7 1-15,-4 8 0 0,-9-8-22 0,-9 7-4 16,-10-7-1-16,-4 4 0 0,-5-9-21 0,1 5 9 15,-6 0-9-15,-3-5 0 16,-1 1-99-16,0 0-26 0,1-5-6 0,-1-3-893 0</inkml:trace>
          <inkml:trace contextRef="#ctx0" brushRef="#br0" timeOffset="131996.7051">3413 16104 1335 0,'32'-33'59'0,"-18"17"13"0,0 0-58 0,-5 0-14 0,0 0 0 0,0-1 0 0,-9 5 25 16,0 12 3-16,0-8 0 0,-5 0 0 15,-4 0-12-15,-4 4-1 0,-6 0-1 0,-8 8 0 16,0 4 27-16,-10 4 6 0,1 8 1 0,0 1 0 0,-1-1 5 0,1 12 2 16,4 5 0-16,-5-1 0 0,6 4-7 15,3 1 0-15,-4-5-1 0,5 1 0 0,4 3-15 0,5-7-4 16,0-5 0-16,4 0 0 0,5-3-28 0,5-1 0 16,4-8 0-16,4 0 0 0,1 4 12 0,-1-11-3 15,10-1-1-15,0-4 0 0,-1 0 0 0,1-4 0 16,4-8 0-16,0 0 0 0,0-5-8 0,1-7-17 15,3 0 4-15,-3-8 1 0,-1-1 12 0,9-3 0 16,-4-13 0-16,0-3 0 0,4-5-16 0,-4 5-4 16,4 3-1-16,-4 9 0 0,4 3 13 0,-9 9 8 15,-4 4-10-15,-5 8 10 0,0 8 20 0,-9 4 11 16,0 8 1-16,5 4 1 0,-1 12-24 0,-4 0-9 16,5 5 0-16,-5 7 9 0,0 1-9 0,0 3 0 15,0 5 0-15,0-1 8 0,0-3-26 0,-5 7-6 16,5 1 0-16,0-5-924 0</inkml:trace>
          <inkml:trace contextRef="#ctx0" brushRef="#br0" timeOffset="132260.1623">3823 15687 1864 0,'18'-41'83'0,"-4"25"17"0,4 0-80 0,5 4-20 0,0 0 0 0,4 8 0 15,5 8 36-15,4 8 3 0,-4 4 1 0,5 8 0 16,-5 9-28-16,-10 3-12 0,1 1 10 0,-5 7-10 16,-9 5 41-16,1 7 3 0,-6 1 0 0,-4 8 0 0,-14-1 9 0,-8 5 3 15,-10 0 0-15,-5 0 0 0,1 8-23 16,-10-4-4-16,1-5-1 0,9 5 0 0,4 0-28 0,0-4 0 16,4-8 0-16,1-1 0 15,4-7-96-15,1-5-26 0,3-3-5 0,1-9-850 16</inkml:trace>
          <inkml:trace contextRef="#ctx0" brushRef="#br0" timeOffset="132485.2084">4893 15707 1785 0,'-9'-36'159'0,"9"23"-127"0,9 1-32 0,-9 0 0 15,5 8 60-15,-5 4 5 0,0 0 2 0,4 16 0 16,1 9-44-16,-5 7-9 0,-14 8-2 0,-4 13 0 16,0 4 10-16,-5 7 2 0,-4 1 0 0,-1 8 0 15,1 0-2-15,4 0 0 0,-4-4 0 0,4-1 0 16,5 5-14-16,4-4-8 0,1 0 10 0,8-4-10 16,-4-5-12-16,4-7-9 0,5-1-2 0,0-3-631 15,5-8-126-15</inkml:trace>
          <inkml:trace contextRef="#ctx0" brushRef="#br0" timeOffset="132861.4651">5048 16359 1594 0,'4'-21'35'0,"6"-3"7"0,-1-8 2 0,4-1 1 0,1 1-36 0,4-4-9 16,0 3 0-16,5 1 0 0,0-5 31 0,0 1 4 15,0 0 1-15,4-1 0 0,0 9-13 0,0 3-3 16,1 5 0-16,-5 4 0 0,-1 0 36 0,1 12 6 16,-9 4 2-16,4 12 0 0,0 4-42 0,-4 4-8 15,-1 13-2-15,-3 3 0 0,-1 9 15 0,0 3 2 16,0 1 1-16,-5 3 0 0,-4 1-7 0,5 0-2 16,4-5 0-16,0 1 0 0,-4-5-21 0,4 5 0 0,-5-9 0 0,1 1 8 15,4-1-8-15,0-7 0 0,0-9 0 0,0-4-8 31,5-4-72-31,0-3-13 0,-1-9-3 0,1 4-512 0,0-4-101 0</inkml:trace>
          <inkml:trace contextRef="#ctx0" brushRef="#br0" timeOffset="132954.7623">5972 15869 1940 0,'-4'4'43'0,"-5"0"9"0,-1 8 1 0,1 4 1 0,-9 13-43 0,-5 3-11 0,-4 4 0 0,-9 9 0 16,-5 4 50-16,-5-1 8 0,-9 1 2 0,10-1 0 16,4 5-27-16,5-5-5 0,-1-3 0 0,1 8-1 15,-1-1-15-15,5 1-2 0,1-9-1 0,-1 5 0 16,4 3-109-16,6-7-23 0,-6-1-4 0,5 1-1 0</inkml:trace>
          <inkml:trace contextRef="#ctx0" brushRef="#br0" timeOffset="133113.4986">6168 16330 1728 0,'18'-12'153'0,"9"4"-122"16,5 0-31-16,5 8 0 0,4 4 28 0,0 0-1 16,4 4 0-16,-4 4 0 15,0-8-59-15,-4 0-11 0,-1 0-2 0,-9-4-468 16,-4-4-94-16</inkml:trace>
        </inkml:traceGroup>
        <inkml:traceGroup>
          <inkml:annotationXML>
            <emma:emma xmlns:emma="http://www.w3.org/2003/04/emma" version="1.0">
              <emma:interpretation id="{C7832A6B-2088-464A-A804-E936B2086D3C}" emma:medium="tactile" emma:mode="ink">
                <msink:context xmlns:msink="http://schemas.microsoft.com/ink/2010/main" type="inkWord" rotatedBoundingBox="12707,16010 16671,15590 16846,17249 12883,1766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7493.6992">10935 15310 900 0,'18'-20'40'0,"-9"16"8"0,0 0-39 0,5 0-9 0,-10 0 0 0,5 0 0 15,-9 4 18-15,10-4 2 0,-10 4 0 0,4-4 0 16,-4 4 12-16,0 0 2 0,0 0 1 0,0 0 0 16,0 0 5-16,0 0 2 0,-9 0 0 0,-5 0 0 15,1 4-24-15,-1 0-5 0,0 4-1 0,1 0 0 16,-1 4 0-16,-4-4 0 0,4-4 0 0,1 9 0 15,-1-5-12-15,0-4 0 0,1 4 0 0,-1-4 0 16,0 4 0-16,5-4 0 0,-4 0 0 0,-1 0 0 16,5 0 8-16,0 0-8 0,-5-4 0 0,5 0 0 15,0 0 8-15,-5 4-8 0,0 0 0 0,5 0 0 16,-4 0 0-16,-1 0 0 0,5 0 0 0,0 1 0 0,0-1 0 16,0 0 0-16,0 4 0 0,9-8 0 0,-10 4 0 0,6 4 0 15,4-8 0-15,-5 8 0 0,1 4 8 0,-1-4-8 16,-4 0 0-16,9-8 9 0,-4 12-9 0,4 1 0 15,-10 3 0-15,6 0 0 0,4 0 14 0,-5 4-2 16,5 1-1-16,-4-1 0 0,4 0 4 0,4 8 1 16,-4-3 0-16,0 3 0 0,0 4 14 0,0 5 3 15,-4 3 1-15,4 1 0 0,0 11 16 0,-5-3 3 16,1-1 1-16,-5 1 0 0,-1 0-12 0,1-5-2 16,0 1-1-16,-4-5 0 0,-1-8-8 0,5 1-2 15,0-9 0-15,4 0 0 0,1-7-10 0,-6-1-3 16,1-4 0-16,5 0 0 0,4-12 26 0,0 0 5 15,0 0 1-15,-9 4 0 0,9-4-28 0,0 0-4 0,0 0-2 0,0 0 0 16,-5 4 0-16,5-4 0 0,0 0 0 0,0 0 0 16,0 0-3-16,0 0-1 0,0 0 0 0,0 0 0 15,0 0-10-15,0 0 10 0,14-4-10 0,-5 0 10 16,0 4-10-16,9-4 0 0,0 4 0 0,5 0 0 16,9 4 0-16,0-4 0 0,4 4 0 0,5 0 0 31,-4 0-117-31,8 4-19 0,-4 0-4 0,5-4-1 0</inkml:trace>
          <inkml:trace contextRef="#ctx0" brushRef="#br0" timeOffset="137988.644">12182 15711 1558 0,'0'0'34'0,"5"-12"7"0,4 0 2 0,-5 0 1 0,1 0-35 0,0-1-9 16,-5 1 0-16,4 0 0 0,-4 0 32 0,0 4 5 0,0 0 1 0,0 0 0 15,-4 4-22-15,-1-4-4 0,-4 3 0 0,4 1-1 16,-8 4-11-16,-1 4 0 0,-4 1 0 0,-5 3 8 15,0 4 5-15,-9 4 1 0,-9 0 0 0,-4 8 0 16,4 1 6-16,0 7 2 0,0 9 0 0,5-5 0 16,-1 0-6-16,5 5 0 0,5-5-1 0,4 5 0 15,10-9-15-15,-1-4 0 0,5 1 0 0,4-9 0 16,5 0 9-16,0-4-1 0,0-3 0 0,9-5 0 16,0-4-8-16,10-4 0 0,-1-4 0 0,5-4 8 15,4-5-8-15,0 1 8 0,1-4-8 0,3 0 8 16,6-4-8-16,-1-1 0 0,-4-7-12 0,0 0 12 15,0-5-14-15,4 1 5 0,-4 0 1 0,-5-1 0 16,5 1 0-16,-4 4 0 0,-6-1 0 0,1 9 0 16,-9 4 8-16,0 4 9 0,-5 4-1 0,0 8-8 15,-9 0 40-15,0 0 0 0,4 12 1 0,-4 8 0 16,-4 0-33-16,-5 5-8 0,0 3 0 0,-1 0 0 16,-3 9 0-16,-1-1 0 0,-4 9 0 0,0-1 8 15,-10 5-85-15,-4-1-18 0,1 1-3 16,-1-5-726-16</inkml:trace>
          <inkml:trace contextRef="#ctx0" brushRef="#br0" timeOffset="135817.4451">9100 15922 1364 0,'-5'-21'60'0,"5"9"13"0,0 4-58 0,0-4-15 16,5 4 0-16,0-4 0 0,-1 8 25 0,5 0 3 15,5 0 0-15,4 0 0 0,0 4 0 0,5-5 0 16,4 1 0-16,5 4 0 0,0-4-7 0,9 4-1 16,9-4 0-16,-4 0 0 0,4 4-6 0,9-4-2 0,0 4 0 15,-4 0 0-15,-5 4-12 0,0-4 0 0,-5 8-12 0</inkml:trace>
          <inkml:trace contextRef="#ctx0" brushRef="#br0" timeOffset="135621.9559">9460 15549 698 0,'0'0'31'0,"0"0"6"0,0 0-29 0,0 0-8 16,0 0 0-16,0 0 0 0,-5-8 56 0,5 8 11 16,0 0 1-16,9-4 1 0,0-4-44 0,0 4-9 15,1 0-1-15,-1 4-1 0,4-4 1 0,1 4 0 16,0-4 0-16,-1 4 0 0,-4 0 14 0,5-4 3 16,0-4 1-16,-1 0 0 0,-4 4-2 0,5-5-1 0,0-3 0 0,-1 0 0 15,1 0-12-15,0 0-2 16,-5-8-1-16,0 3 0 0,0 1 4 0,0-4 1 15,-4 0 0-15,-1 0 0 0,-4-5-9 0,0 5-2 16,0-4 0-16,-4-1 0 0,-1 1-9 0,1 0 8 16,-1 0-8-16,-4 7 8 0,4-3-8 0,-4 4 8 15,-4 0-8-15,4 4 8 0,-5 0-8 0,5 3 0 16,0 1 0-16,-5 8 0 0,0 0 0 0,1 0 0 16,-1 4 0-16,5 0 0 0,-5 5 0 0,5-1-17 0,-5 0 4 15,5 4 1-15,0 0 12 0,0 0 0 0,0 4 0 16,0 1 0-16,9 3 0 0,-5 8 0 0,5 0 0 0,-4 13 0 15,8 3 36-15,-4 5 9 0,5 8 3 0,-5-1 0 16,0 1 24-16,0 0 4 0,0-1 2 0,-5-3 0 16,1-5-19-16,-1 5-4 0,1-8-1 0,-1-1 0 15,-8 5-14-15,3-5-4 0,1-3 0 0,-4-1 0 16,4-8-12-16,-1 1-4 0,-8-1 0 0,5 1 0 16,3-5-12-16,1 0-8 0,-4 1 10 0,4-5-10 15,-5 0-104 1,0 4-26-16,1-7-6 0,4-1-460 0,-1-4-92 0</inkml:trace>
          <inkml:trace contextRef="#ctx0" brushRef="#br0" timeOffset="138265.6561">12988 15687 1785 0,'14'0'159'0,"-1"4"-127"0,1 4-32 16,4 4 0-16,-4 4 29 0,0 9 0 0,-5 3 0 15,0 4 0-15,-5 1 7 0,-8 3 2 0,-5 5 0 0,0-1 0 16,-5-4 20-16,-4 5 4 0,-10-5 1 0,1 1 0 16,-5-1-31-16,0 1-5 0,0-5-2 0,-4-4 0 15,0-3-25-15,-1-1 8 0,-4-4-8 0,5 0 0 32,-10 1-161-32,14-1-38 0,10-4-7 0,3-4-2 0</inkml:trace>
        </inkml:traceGroup>
        <inkml:traceGroup>
          <inkml:annotationXML>
            <emma:emma xmlns:emma="http://www.w3.org/2003/04/emma" version="1.0">
              <emma:interpretation id="{70A0690F-25EA-4953-9765-2C94D4317830}" emma:medium="tactile" emma:mode="ink">
                <msink:context xmlns:msink="http://schemas.microsoft.com/ink/2010/main" type="inkWord" rotatedBoundingBox="17250,15901 20313,15577 20488,17230 17425,17554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8734.8114">13585 15112 1382 0,'9'-40'61'0,"0"23"13"0,0 1-59 0,4-4-15 16,1 4 0-16,0 0 0 0,4 12 197 0,-4 4 37 15,4 4 7-15,-4 8 2 0,4 8-188 0,-5 8-38 16,10 1-7-16,-5 11-2 0,-4 5-8 0,0 7 8 15,-5 5-8-15,-5 0 8 0,1 3 10 0,-10 5 2 16,-4-4 0-16,0-5 0 0,5 1 16 0,-6 0 3 16,-8-5 1-16,9 1 0 0,-4 0-29 0,-1-5-11 15,5-7 8-15,-5-1-8 0,5-8 8 0,-5-3-8 16,5-5 8-16,0-4-8 0,5-3 12 0,-1-5-4 16,5-12 0-16,0 0 0 0,0 0-8 0,0 0 8 15,0 0-8-15,0 0 8 0,9-12-8 0,5-5 8 16,-5 1-8-16,9-12 8 0,5-5-8 0,4-7 0 15,0-1 0-15,5 1 0 0,0-4-13 0,5 3-5 0,-1 1-1 16,10 7 0-16,-1-3 19 0,1 7-12 16,-5 5 12-16,-5 8-10 15,0 4-18-15,-4 0-3 0,-4 8-1 0,-6 4 0 0,-3 4 13 0,-1 4 3 0,-9 4 0 0,0 0 0 16,-4 4 8-16,-5 4 8 0,-5 1-12 0,1 3 12 16,-10 4 0-16,-4 1 14 0,-1-5-1 0,-3 4 0 15,-6 1 16-15,-4-1 3 0,-4 0 1 0,0 1 0 16,-5-5-20-16,0 4-4 0,-5 1-1 0,-4-1 0 15,-5 0-108 1,1 5-23-16,4-1-4 0,0-4-1 0</inkml:trace>
          <inkml:trace contextRef="#ctx0" brushRef="#br0" timeOffset="138846.4365">14736 15752 2361 0,'0'0'104'0,"0"0"23"0,19 4-102 0,-6 4-25 16,-4 8 0-16,0 8 0 0,-4 5 10 0,-5 3-10 16,0 4 12-16,-5 1-12 0,-4-1 9 0,-9-3-9 15,-5-5 0-15,-4-4 9 0,-5 0-9 0,0 1 12 16,-9-1-12-16,5 4 12 16,-5-3-96-16,0-1-20 0,0 4-3 0,0-4-1 0</inkml:trace>
          <inkml:trace contextRef="#ctx0" brushRef="#br0" timeOffset="139115.8462">15319 15634 1785 0,'32'-32'159'0,"0"-5"-127"0,9-3-32 0,0 4 0 15,4-1 74-15,5 5 9 0,-4 3 1 0,4 1 1 16,5 4-47-16,-5-5-10 0,9 9-1 0,-14 4-1 15,-8 4 11-15,-1 4 3 0,-4 8 0 0,-4 8 0 16,-1 12 8-16,-4 8 3 0,-5 5 0 0,0 7 0 16,5 9-26-16,-14 3-5 0,-5 1 0 0,6 4-1 15,-6-1-8-15,5 1-2 0,-9-4 0 0,0 3 0 16,0 1-9-16,0-8 0 0,0-5-10 0,-4 1 10 16,-1-9-30-16,5 0 0 15,9-3 0-15,-4-5 0 0,4-4-146 0,5-3-30 16,4-1-6-16</inkml:trace>
          <inkml:trace contextRef="#ctx0" brushRef="#br0" timeOffset="139305.2497">16699 15452 1926 0,'-32'-12'85'0,"18"12"18"0,0 8-83 15,-4 8-20-15,-9 9 0 0,-9 3 0 0,-5 8 63 0,0 5 8 16,-5 7 1-16,-13 1 1 0,-5-1-12 0,0 9-2 0,5 8-1 0,-5 0 0 15,-13-1-30-15,13-3-5 0,5 0-2 0,4-9 0 16,5 1-7-16,5-4-2 0,4-9 0 0,4-4 0 31,10-3-102-31,0-5-21 0,-5-4-4 0,14 1-887 0</inkml:trace>
        </inkml:traceGroup>
        <inkml:traceGroup>
          <inkml:annotationXML>
            <emma:emma xmlns:emma="http://www.w3.org/2003/04/emma" version="1.0">
              <emma:interpretation id="{3AD93320-CDB3-4961-8241-8834065196A3}" emma:medium="tactile" emma:mode="ink">
                <msink:context xmlns:msink="http://schemas.microsoft.com/ink/2010/main" type="inkWord" rotatedBoundingBox="20815,15852 21452,15785 21592,17112 20955,17180"/>
              </emma:interpretation>
              <emma:one-of disjunction-type="recognition" id="oneOf25">
                <emma:interpretation id="interp33" emma:lang="" emma:confidence="0">
                  <emma:literal>)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]</emma:literal>
                </emma:interpretation>
                <emma:interpretation id="interp37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39575.7614">17500 14918 2026 0,'55'-16'90'0,"-33"12"18"0,6 4-86 0,-1 8-22 0,5 12 0 0,-5 8 0 0,5 9 62 0,-9 7 8 16,-5 13 2-16,-4 8 0 0,-1 8-39 0,-4-1-7 15,-4 5-2-15,-5-4 0 0,-5-4 30 0,1-8 6 16,-1-1 0-16,-8 1 1 0,4 0-14 0,-10-5-3 16,-3 5-1-16,-6-8 0 0,-13-1-31 0,0-3-12 15,-4-5 8-15,-10 1-8 16,-4-1-49-16,-5-3-15 0,-4-9-4 0,0 1-1091 0</inkml:trace>
        </inkml:traceGroup>
        <inkml:traceGroup>
          <inkml:annotationXML>
            <emma:emma xmlns:emma="http://www.w3.org/2003/04/emma" version="1.0">
              <emma:interpretation id="{1A538FD2-7156-4B3D-AE86-757D597CC133}" emma:medium="tactile" emma:mode="ink">
                <msink:context xmlns:msink="http://schemas.microsoft.com/ink/2010/main" type="inkWord" rotatedBoundingBox="25367,14471 28329,14157 28430,15112 25468,1542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27251.0286">21693 13728 1695 0,'-9'-32'75'0,"9"20"16"0,0-9-73 0,5 1-18 15,-1 0 0-15,-4 4 0 0,5-5 90 0,8 9 14 16,-4 4 4-16,5 4 0 0,-5 0-48 0,5 4-10 15,4 8-2-15,0 4 0 0,-4 5-22 0,0 3-5 16,-1 0-1-16,1 4 0 0,0 5 20 0,-5 3 3 16,0 4 1-16,-5 1 0 0,5 3-10 0,-4 1-2 15,-5-5 0-15,5 5 0 0,-5-1 0 0,0-3 0 16,0-1 0-16,0-4 0 0,0-3-16 0,-5-1-3 16,5-8-1-16,0-4 0 0,-5 1-3 0,5-9-1 15,0-8 0-15,0 0 0 0,0 0-8 0,0 12 8 16,0-12-8-16,0 0 8 0,0 0-8 0,0 0 0 15,0 0 0-15,0 0 0 0,0 0 0 0,0 0 0 0,0 0 0 0,0 0 0 16,0 0 0-16,0 0 0 16,0 0 0-16,10-4 0 0,-10 4 0 0,9-8 0 0,0 0 0 0,0-5 0 15,0-3 0-15,0 0 0 0,5-4 0 0,-1-4-11 16,1-1-1-16,4-3 0 0,5 0 0 0,0-1 0 31,9 1-15-31,0 0-3 0,-1-9-1 0,10 9 0 0,-4 4 0 0,4-1 0 16,4 5 0-16,1 4 0 0,-5 4 17 0,0 4 3 0,-5 4 1 0,-9 4 0 15,1 4 10-15,-15 4 0 0,1 4 0 0,-9 4 0 16,-1 0 0-16,-8 5 9 0,-5 3 0 0,-10-4 0 16,1 0 6-16,-14 5 1 0,-4-1 0 0,-5 0 0 0,9 0 3 15,-9 1 1-15,-9-1 0 0,0 4 0 16,4-7 0-16,1-1 0 0,-1-4 0 0,5 0 0 16,9-8-42-16,5 4-8 0,0-8-2 0,4 0 0 15,5-4-35-15,4 5-7 0,1-5-2 0,3-5 0 16,6 5-108-16,4 0-23 0,-5-8-4 0,14 0-612 15</inkml:trace>
          <inkml:trace contextRef="#ctx0" brushRef="#br0" timeOffset="127400.79">22622 14064 1670 0,'32'-28'74'0,"-14"11"15"0,9 1-71 0,5 0-18 15,9-4 0-15,9 0 0 0,-9 3 140 0,14 1 24 0,-10 0 4 0,1 0 2 16,-1 0-90-16,-4 8-19 0,-9-1-3 0,0 5-1 31,-9 4-129-31,-5 0-25 0,0 9-6 0,-4-1-1 0</inkml:trace>
          <inkml:trace contextRef="#ctx0" brushRef="#br0" timeOffset="127856.0427">24539 13769 1566 0,'9'-33'69'0,"0"21"15"0,0 0-68 16,0 0-16-16,-4 0 0 0,4-1 0 0,0 1 26 0,-4 0 2 16,-1 4 0-16,-4-4 0 0,0 0 24 0,-4 4 4 15,-1-4 2-15,-9-1 0 0,1-3 19 0,-10 8 4 16,-9 0 1-16,-4 4 0 0,0 4-22 0,-10 8-5 15,-4 8-1-15,-4 4 0 0,-1 5 20 0,5-1 4 16,5 8 1-16,-5 1 0 0,4-5-51 0,1 0-11 16,0 5-1-16,4-1-1 0,9-3-15 0,0-1 0 15,9-8 8-15,10 0-8 0,-1-3 0 0,9-1 9 16,5-8-9-16,10 0 8 0,3-4-8 0,5 0 0 16,5 0 0-16,4-8 0 0,10 0-14 0,4-8 2 15,4-8 0-15,5-1 0 0,9-3-7 0,-4 0-1 16,4-5 0-16,4 1 0 0,-4 4 20 0,0 0 0 15,-9-1 0-15,-4 5 0 0,-10 4 0 0,-4 4 17 16,-9 8-1-16,-5 0-1 0,-5 4 13 0,-3 4 4 16,3 0 0-16,-8 8 0 0,4 4-23 0,-5 4-9 15,-4 1 8-15,5 7-8 0,-5 4 0 0,4 5 0 16,-4 7 0-16,0 1-11 16,5-1-181-16,4 5-36 0,9 48-7 0,0-36-1 0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06.0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2CE75A3-5939-4148-AD1B-500284C66793}" emma:medium="tactile" emma:mode="ink">
          <msink:context xmlns:msink="http://schemas.microsoft.com/ink/2010/main" type="inkDrawing" rotatedBoundingBox="17363,7691 28149,5130 29343,10158 18557,12719" semanticType="callout" shapeName="Other">
            <msink:sourceLink direction="from" ref="{7C62C86F-102C-41D5-963E-1613CE146CBF}"/>
            <msink:sourceLink direction="to" ref="{9E03B068-1B5D-4A52-85D2-3CF540941133}"/>
          </msink:context>
        </emma:interpretation>
      </emma:emma>
    </inkml:annotationXML>
    <inkml:trace contextRef="#ctx0" brushRef="#br0">7325 585 1267 0,'41'0'28'0,"-41"0"5"0,-4-9 2 0,-6 5 1 0,-8 4-36 0,0-4 0 16,4 0 0-16,5 4 0 0,-9 0 58 0,9-4 5 15,-5 4 1-15,10 0 0 0,-5 0-22 0,4-4-4 16,0 4-1-16,5 0 0 0,0 0-8 0,0 0-1 15,0 0-1-15,0 0 0 0,5-4-27 0,4-4 0 16,0 0 0-16,0-4 0 0,-4 4 0 0,4 0 0 16,0-4 0-16,0 7 0 0,-9 5 0 0,0 0 0 15,5-8 0-15,-5 8 0 0,0 0 0 0,0 0 0 16,0 0 0-16,0 0 0 0,0-8 56 0,0 8 7 16,-5-8 1-16,5 8 0 0,0-12-52 0,0 12-12 15,-9-4 0-15,9 4 0 0,0 0 0 0,0 0-12 16,0 0 3-16,0 0 0 0,0 0 9 0,0 0 12 15,0-12-2-15,0 12-1 0,0 0-9 0,0 0 0 16,0 0 0-16,0 0 0 0,0 0 0 0,0 0 0 16,-4-4 0-16,4 4 0 0,0 0 0 0,0 0 0 15,0 0 0-15,0 0 0 0,0 0 0 0,0 0 0 0,0 0 0 0,0 0 0 16,0 0 0-16,0 0 0 0,0 0 0 0,0 0 0 16,0 0 26-16,0 0 3 0,0 0 1 0,0 0 0 31,-5-8-48-31,5 8-10 0,0 0-1 0,0 0-1 0,0 0 30 0,0 0 0 0,0 0 0 0,-5 12 0 15,1 4 0-15,-1 4 0 0,1 5 0 0,-5-1 0 16,4 8 45-16,-4 1 15 0,4 3 4 0,1-4 0 16,-5 5-64-16,0 7 0 0,4 13-9 0,1 8 0 15,-5 4 9-15,4 3 12 0,5 5-2 0,0 8-1 16,0-8 22-16,0 4 4 0,0 4 1 0,0 8 0 16,0 0-7-16,0 0-1 0,0 4 0 0,0 1 0 0,-5-13-16 15,1 8-4-15,-1 4-8 0,1 8 12 0,-1-8-12 0,1 0-8 16,4 0 8-16,0 1-13 0,0-5 13 0,4-4 0 15,5-8 0-15,5 8 0 0,-5-13 0 0,5-3 0 16,-5-4 0-16,4 0 0 0,-3-12 48 0,-1-1 13 16,0 1 3-16,-9-4 0 0,-5-5-52 0,1 5-12 15,-1-9 0-15,-4 13 0 0,0-5 0 0,-5 5 0 16,1 0 0-16,-1 3 0 0,0-3 0 0,1 0 0 16,-6-1 0-16,10-3 0 0,-4-8 0 0,4-1 0 15,-1-3 0-15,6-1 0 0,-5 1 0 0,4-5 0 16,1-4 0-16,4 5 0 0,-5-5 0 0,5 0 0 15,0 1 0-15,0-1 0 0,0-3 54 0,0-1 8 16,0 0 2-16,0-3 0 0,0-5-52 0,0 4-12 16,0 0 0-16,-4-3 0 0,4-5 0 0,0 0 0 15,0 4 0-15,0-4 0 0,0 5 0 0,-5-1 0 0,5-4 0 16,-5 4 0-16,1 5 0 0,4-5 0 0,-5 0 0 0,5 0 0 16,-4 4 0-16,4 1 0 0,0-5 0 0,4 4 0 15,-4-8 0-15,5 5 0 0,-5-5 0 0,9-4 0 16,-4 0 0-16,4 0 0 0,0 0 0 0,0 1 0 15,0-5 0-15,5 4 0 0,-5-4 0 0,4 4 0 16,-3 0 0-16,-1 0 0 0,-5 1 0 0,1 3 0 16,-1 0 0-16,-4 4 0 0,5 0 0 0,-5 1 0 15,0-1 0-15,0 0 0 0,-5 0 0 0,1 1 0 16,-1-1 54-16,5-4 8 0,-4 4 2 0,4-4 0 16,-5-3-52-16,5-1-12 0,0 0 0 0,0 0 0 15,0-8 0-15,0-4 0 0,0 0 0 0,5 8 0 0,-5-8 0 16,0 8 0-16,0-8 0 0,4 8 0 0,1 4 0 15,-5-12 0-15,9 8 0 0,-9-8 0 0,0 9 0 0,4-1 0 16,-4 4 0-16,-4 0 0 16,-1 0-151-16,-4 4-33 0,-4 5-6 0,-6-1-2 0</inkml:trace>
    <inkml:trace contextRef="#ctx0" brushRef="#br0" timeOffset="-5791.6969">-2841 5494 1036 0,'0'0'23'0,"-5"-9"5"0,-4 1 0 0,4 0 1 0,-4 0-29 0,9 0 0 0,0 8 0 0,0 0 0 15,-4-4 57-15,4 4 6 0,0 0 1 0,0 0 0 16,0 0 0-16,0 0 0 0,13 4 0 0,-3-4 0 15,8 0 0-15,-5 4 0 0,6 0 0 0,-1 0 0 16,5-4-52-16,-1 4-12 0,1 0 0 0,0 0 0 16,9 0 54-16,4 0 8 0,-4 0 2 0,9 1 0 15,0-5-52-15,5 4-12 0,-1-4 0 0,1 0 0 16,4-4 54-16,4 4 8 0,-4 0 2 0,10-5 0 16,-1 1-52-16,9 4-12 0,0 0 0 0,-4 0 0 0,-14 0 0 15,5 0 0-15,9 4 0 0,-5 1 0 0,-5 3 54 16,6-4 8-16,-6 4 2 0,14 0 0 0,5-4-52 0,-4 4-12 15,-6-4 0-15,6 0 0 0,13 4 0 0,-10-4 0 16,1-4 0-16,-4 4 0 0,13-4 0 0,-5 0 0 16,5-4 0-16,4 4 0 0,-4-4 54 0,0 0 8 15,5 0 2-15,-1 0 0 0,1 0-52 0,4 4-12 16,-5-4 0-16,5 0 0 0,0 4 0 0,-4 0 0 16,-5 0 0-16,-5 4 0 0,5-4 0 0,0 4 0 15,0-4 0-15,0 4 0 0,0 0 0 0,0-4 0 16,-5 4 0-16,5 0 0 0,-4 0 0 0,-1-4 0 15,5 0 0-15,0 0 0 0,5 0 0 0,-5 4 0 0,-1-4 0 16,1 0 0-16,-4 0 0 0,-5 0-18 0,4 0 4 0,-4 0 1 16,4 0 13-16,-4 0 8 0,0 4 0 0,-5 0-8 15,-4 0 0-15,-5 0 0 0,0 5 0 0,-4-1 0 16,0-4 0-16,-5 0 0 0,4 0-10 0,1 4 10 16,9-4 0-16,-10 0 0 0,6 0 14 0,-6 4-4 15,5-4 10-15,1-4 3 0,-6 8 0 0,5-8 0 16,1 0-23-16,3 0-15 0,1-4 3 0,4 0 0 15,5 4 12-15,0-4 15 0,0-4-3 0,0 8-1 16,0-4-11-16,-1 0 0 0,6 4 0 0,-1-4 0 16,1 0 0-16,-6 0 0 0,6 0 0 0,-1 0 0 15,-4 0 0-15,0 0 0 0,-9 0 0 0,4 4 0 0,0 0 0 16,-4-4 0-16,4-1 0 0,-8 1 0 0,-6 4 0 16,-4-4 0-16,0 4-9 0,-4 0 9 0,-5-4 0 15,-5 4 0-15,1 0 0 0,-1 0 0 0,-9 0 0 0,1 0 9 16,4 0-9-16,-1 0 12 0,-3 0-12 0,4 0 0 15,-5 0 0-15,5 0 0 0,-5 0 0 0,0 0 0 16,5 0 0-16,-4 0 0 0,4 0 0 0,-5 0 0 16,5 0 0-16,-5 0 0 0,0 0 0 0,-4 0 8 15,4 0-8-15,5 0 8 0,-4 0-8 0,3 0 0 16,-3 0 0-16,4 0 0 0,-5 0 0 0,5 0 0 16,-5-4 0-16,5 0 0 0,4 4 0 0,-4-4 0 15,0 0 0-15,9 0 0 0,5 4 8 0,-1-4-8 16,1 4 8-16,-5-4-8 0,0 0 8 0,0 0-8 15,0 4 0-15,0-4 8 0,-5 0-8 0,0 0 0 0,-4-4 0 0,0 8 0 16,0-4 0-16,-5 0 8 0,1 0-8 0,-6-1 0 16,6 1 0-16,-10 0 0 0,5-4 0 0,-5 8 0 15,-4-4 8-15,4 0-8 0,-4 0 0 0,-1 4 8 16,5-4-8-16,1 0 0 0,-6 0 0 0,5 0 0 16,-4 0 0-16,0 0 0 0,4 0 0 0,-4 4 0 15,-1-4 8-15,6 0 0 0,-1 0 0 0,0 4 0 16,0-4-8-16,-4 4 8 0,-1-4-8 0,1 4 8 15,4-4-8-15,-4 4 0 0,4-5 0 0,-4 5 0 16,4 0 0-16,-4-4 0 0,4-4 0 0,0 8 0 16,0-4 0-16,1 4 0 0,-1 0 0 0,0-4 0 15,0 4 0-15,5 0 0 0,0-4 0 0,0 4 0 16,-1 4 0-16,1-4 0 0,4 0 0 0,-4 0 0 0,4 4 0 16,5 0 8-16,-4 0-8 0,-1 0 0 0,0 0 0 15,-4 1 0-15,-5-1 0 0,0 0 0 16,-4 0-43-16,-9 0-4 0,-5-4-1 0,-5 8-762 15,-9 0-153-15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08.8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5B730FE-2E51-479E-B2EF-12720C77BC39}" emma:medium="tactile" emma:mode="ink">
          <msink:context xmlns:msink="http://schemas.microsoft.com/ink/2010/main" type="inkDrawing" rotatedBoundingBox="20340,6172 28599,3816 29082,5509 20824,7865" semanticType="callout" shapeName="Other">
            <msink:sourceLink direction="with" ref="{931E9643-F21B-434B-8A85-275A3698A240}"/>
            <msink:destinationLink direction="with" ref="{8B6F6ACC-E130-4FE4-B4FE-CCBAE30BFEEC}"/>
          </msink:context>
        </emma:interpretation>
      </emma:emma>
    </inkml:annotationXML>
    <inkml:trace contextRef="#ctx0" brushRef="#br0">0 2007 806 0,'0'0'17'0,"0"0"4"15,0 0 1-15,0 0 2 0,0 0-24 0,0 0 0 0,0 0 0 0,9 0 0 16,-9 0 0-16,14 0 0 0,-14 0 0 0,9 0 0 0,0 4 56 0,-9-4 6 15,0 0 2-15,0 0 0 0,9-4-52 16,0 4-12-16,-9 0 0 0,0 0 0 16,9 0 0-16,5 0 0 0,-14 0 0 0,0 0 0 15,0 0 54-15,14-8 8 0,-1 4 2 0,6-4 0 0,-1 0-52 0,4 0-12 16,1-1 0-16,5 1 0 0,3 0 0 0,-3 0 0 16,-5 4 0-16,8-4 0 0,1-4 54 0,0 4 8 15,5 0 2-15,-1 0 0 0,-4 4-52 0,0-4-12 16,0-1 0-16,-5 1 0 0,0 4 0 0,1-4 0 15,-6 0 0-15,6-4 0 0,-1 4 0 0,0-4 0 16,1 0 0-16,-1 3 0 0,5-3 0 0,0 4 0 16,-1-4 0-16,1 0 0 0,0 0 0 0,5 0 0 15,4-5 0-15,-5 1 0 0,5 8 54 0,0-4 8 16,5-4 2-16,-5 0 0 0,-1-1-52 0,1-3-12 16,0 0 0-16,0 8 0 0,-4-4 0 0,4 0 0 15,0-1 0-15,0 5 0 0,0 0 0 0,-9 4 0 0,-1 0 0 16,-3-4 0-16,4 0 0 0,0-5 0 0,-1 5 0 15,1 0 0-15,-9 0 0 0,9 4 0 0,0 0 0 16,4 0 0-16,-4-9 0 0,0 5 0 0,0 0 0 0,0 0 0 16,4 0 54-16,-4 0 8 0,4-4 2 0,5-1 0 15,0 1-52-15,5 4-12 0,-5-4 0 0,0 0 0 16,9 0 0-16,-5 3 0 0,-4-3 0 0,5 0 0 16,-5 4 0-16,-5 4 0 0,1-4 0 0,-1 4 0 15,1-1 0-15,-1 1 0 0,-4-4 0 0,0 0 0 16,0 4 0-16,4 0 0 0,0-4 0 0,5 4 0 15,5 0 0-15,-14-1 0 0,4-7 0 0,5 4 0 0,-4 0 0 16,4 0 0-16,-5-8 0 0,0 3 0 0,1 5 0 0,-1-4 0 16,1 4 0-16,-1 0 0 0,-4-4 0 0,0 3 0 15,4 1 0-15,1 0 0 0,-5-4 0 0,4 8 0 16,5-4 0-16,-9 4 0 0,4-4 54 0,-4-1 8 16,0 1 2-16,0 4 0 0,4 0-52 0,-4 0-12 15,0-4 0-15,5 0 0 0,-6 4 0 0,6 0 0 16,-5-5 0-16,0 5 0 0,-1-4 0 0,1 4 0 15,5-4 0-15,-1 0 0 0,1 8 0 0,-1-4 0 16,10 0 0-16,-6-1 0 0,-3 1 0 0,-1 0 0 16,5 0 0-16,0 4 0 0,-4 0 0 0,4 0 0 15,-5-4 0-15,-4 0 0 0,4 4 0 0,-8 0 0 16,-1 0 0-16,0 0 0 0,-4 0 0 0,0 0 0 16,0-5 0-16,-1 5 0 0,-3-4 0 0,3 4 0 0,1-4 0 15,-5 4 0-15,1 0 0 0,3 0 0 0,1-4 0 16,-5 4 0-16,5 0 0 0,0 4 0 0,4-4 0 0,0 0 0 15,-8 0 0-15,3 4 0 0,1-4 0 0,0 0 0 16,-5 4 9-16,5-4-1 0,0 0 0 0,-1 4 0 16,-3 0-8-16,-1 0 0 0,-4-5 9 0,4 5-9 15,-5-4 0-15,1 4-13 0,0-4 1 0,-1 4 1 16,1 0 11-16,-5 0 0 0,5-4 0 0,-1 4 0 16,6 0 0-16,-1 0 0 0,5 0 0 0,-1 0 0 15,10 0 0-15,0 0 0 0,5-4 0 0,-1 4 0 16,5 0 0-16,-9 0 0 0,0 0 0 0,-5-4 0 15,-4 0 0-15,0 4 0 0,-1-4 0 0,1 4 0 16,0-4 0-16,-9 0 0 0,-1 4 0 0,5-8 0 16,-4 4 0-16,0-4 0 0,-5 8 0 0,9-8 0 0,-4 4 0 0,4-4 0 15,0-1 0-15,5 1 0 0,-5 0 0 0,5 4 0 16,-5-8 0-16,9 4 0 0,-4 0 0 0,4-4 0 16,1 0 0-16,8 4 0 0,1 3 0 0,-1-3 0 15,-4 0 0-15,4 0 0 0,1 4 0 0,-5 0 0 16,-10 0 0-16,1 0 0 0,0-4 10 0,0 4 4 15,-1 0 1-15,1-4 0 0,5 0-24 0,-6 4-5 16,1 0-1-16,0-1 0 0,0-7 24 0,-1-4 5 16,6 4 1-16,-6 0 0 0,1 0-15 0,5-4 8 15,-1 7-8-15,5-3 0 0,-5 0 0 0,0 0 0 16,5 4 0-16,0 0 0 0,0 0-11 0,0 0-5 16,-5 0 0-16,0 8-1 15,-8 4-15-15,-1 4-2 0,-4-8-1 0,4 8-593 16,-5 0-118-16</inkml:trace>
    <inkml:trace contextRef="#ctx0" brushRef="#br0" timeOffset="-6073.5618">-596 2897 1036 0,'0'0'46'0,"0"0"10"16,0 0-45-16,0 0-11 0,0 0 0 0,0 0 0 0,4-8 53 0,1 4 9 15,-1-4 2-15,-4-4 0 0,5-4 0 0,4 4 0 16,-5-9 0-16,6 1 0 0,3 0-52 0,-4 0-12 16,10-9 0-16,-1-3 0 0,5-4 54 0,4-1 8 15,0-7 2-15,5 3 0 0,4-7 0 0,1-5 0 16,4 4 0-16,0 1 0 0,0-1-52 0,4 1-12 16,1-5 0-16,-5 1 0 0,4 3 54 0,1 0 8 15,-1-3 2-15,10 3 0 0,0 1-52 0,-1-1-12 16,1 1 0-16,0-1 0 0,4-4 0 0,-5 5 0 15,1 3 0-15,0-7 0 0,-1-5 0 0,1-4 0 16,-5 9 0-16,5-1 0 0,4 5 0 0,0-5 0 16,5-4 0-16,-5 1 0 0,5 7 0 0,-1-4 0 15,-3 1 0-15,-6 3 0 0,1 5 0 0,0 3 0 16,-1-3 0-16,5 3 0 0,5 1 0 0,0 3 0 0,0 1 0 16,-5 4 0-1,4 7-48-15,-3 1-13 0,-6-4-3 0,-4 3 0 0,0 5 52 0,1 0 12 0,-1-8 0 0,4 3 0 16,5-3 0-16,-4 4 0 0,4-5 0 15,5 1 0-15,0 4 0 0,0-1 0 0,-1 1 0 0,1 0 0 16,0 0 0-16,-1-1 0 0,1-7 0 0,0 4 0 16,0 3 0-16,-1 1 0 0,-3 4 0 0,3 0 0 15,-8 3 0-15,0 5 0 0,-1-4 0 0,-4 4 0 16,-4 0 0-16,4-4 0 0,-5 3 0 0,10 1 0 16,-5 0 0-16,9 0 0 0,-9 0 0 0,10 8 0 15,-1-4 0-15,0 4 0 0,0-4 0 0,5 0 0 16,0 4 0-16,-1-5 0 0,1 1 0 0,4 0 0 15,5 4 0-15,5-4 0 0,4 4 0 0,4 0 0 16,-8 4 0-16,-6-4 0 0,1-4 0 0,5 8 0 0,-6 0 0 0,1-4 0 16,0 4 0-16,0 4 0 0,-9 0 16 0,-5-4 5 15,-4 4 2-15,-5 0 0 0,-9 4-37 0,4-4-7 16,-4 0-2-16,5 0 0 0,4 0 47 0,0 0 8 16,9 0 3-16,-4 0 0 0,-1 0-5 0,-4 1-1 15,5-1 0-15,0 4 0 0,-5 4-29 0,0-4 0 16,0-4 0-16,-5 4 0 0,5 4 0 0,-4 0 0 15,0 0 0-15,4-3 0 0,-5-5 8 0,-4 4-8 16,-9 4 0-16,9 0 9 0,-5 4-9 0,5-4 0 16,5 0 0-16,-1 5 0 0,1-5 12 0,-5 4 11 15,0-4 1-15,-5 0 1 16,1 0-5-16,-5-4 0 0,-1 1-1 0,6 3 0 0,-1-4 1 0,5 4 0 16,5 4 0-16,-10-4 0 0,5-4-30 0,-9 4-6 15,5 1 0-15,-1-1-1 0,0 4 17 0,-4-4 0 16,-4 0 0-16,-1-4 0 0,-4 0 0 0,-5 1 0 0,0-1 0 0,-4 0 0 15,-1 0-24-15,-4-4 3 0,-4 4 0 0,0 0 0 32,-5 8-43-32,-5-4-8 0,0 5-1 0,-4-1-866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4:24.3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BFAA186-CDA0-4AEA-AE1F-38FCB36ECFE9}" emma:medium="tactile" emma:mode="ink">
          <msink:context xmlns:msink="http://schemas.microsoft.com/ink/2010/main" type="writingRegion" rotatedBoundingBox="10302,17006 20776,15409 21048,17193 10574,18790">
            <msink:destinationLink direction="with" ref="{42C17B35-89E5-4751-9B70-C3D4529156AB}"/>
          </msink:context>
        </emma:interpretation>
      </emma:emma>
    </inkml:annotationXML>
    <inkml:traceGroup>
      <inkml:annotationXML>
        <emma:emma xmlns:emma="http://www.w3.org/2003/04/emma" version="1.0">
          <emma:interpretation id="{B562E873-C586-4917-8060-82C1D4248625}" emma:medium="tactile" emma:mode="ink">
            <msink:context xmlns:msink="http://schemas.microsoft.com/ink/2010/main" type="paragraph" rotatedBoundingBox="10302,17006 20776,15409 21048,17193 10574,18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48007C-C3DC-4B71-9187-EDA21208CC76}" emma:medium="tactile" emma:mode="ink">
              <msink:context xmlns:msink="http://schemas.microsoft.com/ink/2010/main" type="line" rotatedBoundingBox="10301,17006 20776,15409 21048,17193 10574,18790"/>
            </emma:interpretation>
          </emma:emma>
        </inkml:annotationXML>
        <inkml:traceGroup>
          <inkml:annotationXML>
            <emma:emma xmlns:emma="http://www.w3.org/2003/04/emma" version="1.0">
              <emma:interpretation id="{55395131-A3CF-45D4-9898-5E7CA517870D}" emma:medium="tactile" emma:mode="ink">
                <msink:context xmlns:msink="http://schemas.microsoft.com/ink/2010/main" type="inkWord" rotatedBoundingBox="10301,17006 10366,16996 10375,17049 10310,170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6888 16222 2206 0,'0'0'98'0,"0"0"20"0,0 0-94 0,0 0-24 0,0 0 0 0,0 0 0 16,0 0 48-16,0 0 6 0,9 8 1 0,0 0 0 15,5-1-147-15,4 5-28 0,5-4-7 0</inkml:trace>
        </inkml:traceGroup>
        <inkml:traceGroup>
          <inkml:annotationXML>
            <emma:emma xmlns:emma="http://www.w3.org/2003/04/emma" version="1.0">
              <emma:interpretation id="{162BB201-3BA8-42FA-B6B5-26D13D2F858E}" emma:medium="tactile" emma:mode="ink">
                <msink:context xmlns:msink="http://schemas.microsoft.com/ink/2010/main" type="inkWord" rotatedBoundingBox="11832,17037 11961,17017 11968,17060 11838,170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2.3774">8418 16253 2188 0,'0'0'195'0,"13"0"-156"16,-3 0-31-16,8 0-8 15,0 4 15-15,5 0 1 0,-1 4 1 0,10 0-1007 16</inkml:trace>
        </inkml:traceGroup>
        <inkml:traceGroup>
          <inkml:annotationXML>
            <emma:emma xmlns:emma="http://www.w3.org/2003/04/emma" version="1.0">
              <emma:interpretation id="{BEF68B13-EEC7-4E9B-861D-7CF7FA6287BC}" emma:medium="tactile" emma:mode="ink">
                <msink:context xmlns:msink="http://schemas.microsoft.com/ink/2010/main" type="inkWord" rotatedBoundingBox="13448,16918 13716,16878 13726,16943 13457,1698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1.933">10034 16135 1324 0,'23'0'118'0,"0"0"-94"16,4-4-24-16,9 8 0 0,5-4 109 0,5 8 18 15,-5 0 3-15,0 0 1 0</inkml:trace>
        </inkml:traceGroup>
        <inkml:traceGroup>
          <inkml:annotationXML>
            <emma:emma xmlns:emma="http://www.w3.org/2003/04/emma" version="1.0">
              <emma:interpretation id="{0595506B-F795-4D83-85DE-E585D8817DE0}" emma:medium="tactile" emma:mode="ink">
                <msink:context xmlns:msink="http://schemas.microsoft.com/ink/2010/main" type="inkWord" rotatedBoundingBox="15578,16925 15790,16893 15797,16935 15584,169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32.868">12165 16147 2617 0,'0'0'116'0,"0"0"24"0,13-4-112 0,1 0-28 0,4 0 0 0,5 4 0 16,0 4-110-16,4 0-27 0,32 4-6 16,-18-8-1-16</inkml:trace>
        </inkml:traceGroup>
        <inkml:traceGroup>
          <inkml:annotationXML>
            <emma:emma xmlns:emma="http://www.w3.org/2003/04/emma" version="1.0">
              <emma:interpretation id="{AB5FCCB7-EE59-4C50-A78E-22D8E1BE1441}" emma:medium="tactile" emma:mode="ink">
                <msink:context xmlns:msink="http://schemas.microsoft.com/ink/2010/main" type="inkWord" rotatedBoundingBox="17566,16020 20794,15528 21048,17193 17820,1768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192.1991">14455 15431 403 0,'0'0'36'0,"0"0"-36"0,0 0 0 0,0 0 0 0,0 0 163 0,0 0 25 16,0 0 6-16,0 0 1 0,0 0-99 0,-5-4-19 15,1-4-4-15,4 8-1 0,0 0-3 0,0 0-1 16,0 0 0-16,0 0 0 0,0 0-6 0,0 0-2 16,9-8 0-16,0 4 0 0,9 0-36 0,0 0-8 15,10 0-2-15,4 4 0 0,4 0-14 0,5-4 0 16,4 4 8-16,10-4-8 0,0 4 15 0,-1 0 0 16,6-4 0-16,-1 4 0 0,-5 0 14 0,6 0 3 15,-10-4 1-15,0 0 0 0,-5 4-21 0,-4-4-12 16,-4-5 12-16,-5 5-12 0,-1 0 10 0,-8 0-10 15,0-4 8-15,-5 8-8 0,0-4 0 0,1 4-11 16,-1-4 1-16,-5 4 0 16,-13 0-168-16,19 4-34 0,22 0-6 0,-19 4-475 0</inkml:trace>
          <inkml:trace contextRef="#ctx0" brushRef="#br0" timeOffset="4571.0472">14555 15500 1191 0,'0'0'26'0,"0"0"6"0,0 0 0 0,0 0 2 0,0 0-34 0,0 0 0 0,0 0 0 0,0 0 0 0,0 0 48 0,0 0 4 16,0 0 0-16,9 0 0 16,5 4-26-16,-1-4-5 0,6 0-1 0,3 0 0 15,-3 0 10-15,8 0 2 0,-4 4 0 0,-1 0 0 16,1 4-10-16,0-4-2 0,0-4 0 0,-1 8 0 0,-3-4 0 0,-6 5-1 15,1-5 0-15,-5 0 0 0,0 8 11 0,-4-4 2 16,-5 8 1-16,0-4 0 0,-14 8 3 0,0 1 0 16,-4 3 0-16,-5 8 0 0,-4 5 8 0,-5 3 1 15,0 5 1-15,1 3 0 0,-10 5-25 0,4 4-5 16,-4-9 0-16,9 1-1 0,-4-1 6 0,4-7 2 16,0-1 0-16,5-3 0 0,9-1-12 0,-5-4-3 15,9-3 0-15,5-1 0 0,0-4 4 0,4 5 0 0,5-9 0 0,5 4 0 16,4-4-12-16,5-3 8 0,9-1-8 0,-1-4 8 0,10 0 3 0,5 0 0 31,4-12 0-31,9 4 0 0,0-4-19 0,9-4-4 16,5 0-1-16,8-4-1034 0</inkml:trace>
          <inkml:trace contextRef="#ctx0" brushRef="#br0" timeOffset="7095.3515">15488 15941 1036 0,'0'0'92'0,"0"-4"-73"0,-4 0-19 0,4-8 0 16,4 4 131-16,-4 0 22 0,5 0 5 0,-1 4 1 15,6-9-41-15,-1 5-8 0,4 0-2 0,5 0 0 16,10 0-44-16,-10-4-10 0,-4 4-2 0,4-4 0 16,5 0-31-16,-5-1-6 0,0 5-2 0,-9-4 0 0,0 4-2 0,5-4-1 15,4 0 0-15,-9 0 0 0,-4 4 11 0,4-1 3 16,5 1 0-16,-5 4 0 16,-5 0 16-16,-4 4 4 0,9-8 1 0,0 8 0 15,1 0-32-15,-10 0-13 0,0 0 11 0,13 8-11 16,5 4 0-16,-4 1 0 0,-5-1 0 0,5 8 0 15,4 0 0-15,-4 4 0 0,-1 5 0 0,1-1 0 0,4 0 0 0,-4 5 0 16,0 3 0-16,-5-3 0 16,-5-5 0-16,5 4 0 0,0-3 0 0,-4 3 0 15,0-8-94-15,-1 1-22 0,-4-1-4 0,0-4-884 16</inkml:trace>
          <inkml:trace contextRef="#ctx0" brushRef="#br0" timeOffset="7373.0445">16240 15621 403 0,'0'0'36'0,"0"0"-36"0,-14-4 0 0,0 4 0 16,10 4 168-16,-5 0 28 0,-10 1 4 0,1 3 2 15,-5 0-52-15,5 8-10 0,-5 0-3 0,-4 4 0 16,0 5-20-16,-1 7-4 0,10 4-1 0,-9 5 0 16,-5-1-38-16,5 9-8 0,4-9-2 0,5 5 0 15,-10-1-36-15,1-3-7 0,-5-1-1 0,0 1-1 16,10-5-19-16,-6 1-17 0,-4-5 3 0,5-4 1 16,4-3-134-16,1 3-26 0,-10-4-6 0</inkml:trace>
          <inkml:trace contextRef="#ctx0" brushRef="#br0" timeOffset="7796.3532">16303 16407 403 0,'0'0'36'0,"0"0"-36"0,0 0 0 0,0 0 0 0,0 0 196 0,0 0 33 16,0 0 7-16,0 0 0 16,0 0-82-16,0 0-17 0,0 0-3 0,0 0-1 0,-9 4-22 0,5 8-5 15,4-12-1-15,0 8 0 0,-14 0-25 0,5 4-6 16,4 0-1-16,5 0 0 16,-4 0-29-16,4 1-7 0,4-1-1 0,1 0 0 15,4 4-24-15,0 0-12 0,-4 0 10 0,-1-7-10 16,5-1-12-16,0 4-8 0,-4-4-1 0,-5-8-1 15,0 0-206-15,9 0-42 16</inkml:trace>
          <inkml:trace contextRef="#ctx0" brushRef="#br0" timeOffset="27677.0003">16208 14958 230 0,'0'0'10'0,"0"0"2"0,0 0-12 0,0 0 0 16,0 0 0-16,0 0 0 0,0 0 140 0,0 0 26 15,0 0 5-15,0 0 1 0,0 0-115 0,0 0-22 16,9-4-5-16,0 0-1 0,-9 4 11 0,0 0 1 15,9-8 1-15,5 3 0 0,4 1 16 0,-4 0 3 16,-14 4 1-16,9-4 0 0,4 0-29 0,1 0-5 16,-14 4-2-16,14-4 0 0,4 0-8 0,0 0-2 15,-9 0 0-15,-9 4 0 0,0 0 7 0,14-4 1 16,-1 0 0-16,1 4 0 0,-14 0-24 0,9 0 0 16,5-4 0-16,0 4 0 0,-5 4 0 0,4-4 0 0,-4 0 0 0,5 0 0 15,0 0 0-15,-14 0 0 0,0 0 0 0,0 0 0 16,13 0 9-16,-13 0-9 0,0 0 12 0,0 0-12 15,0 0 8-15,0 0-8 0,9 4 0 0,-9-4 0 16,0 0 0-16,0 0 0 0,14 4-12 0,-5-4 3 16,-9 0 9-16,0 0 0 0,0 0 0 0,14 4 0 15,-5-4 0-15,-9 0 0 0,0 0 0 0,0 0 0 16,9 4 0-16,-9-4 11 0,0 0-3 0,0 0 0 16,0 0 2-16,0 0 0 0,0 0 0 0,-4 8 0 15,-10 0 3-15,9 0 1 0,5-8 0 0,-9 9 0 16,0-5-14-16,0 4 0 0,0-8 0 0,9 0 0 0,-5 12 0 0,5-12 0 15,-9 4 0-15,5 0 0 0,4-4 0 0,0 0 0 16,0 0 0-16,0 0 0 0,0 0 0 0,-5 8 0 16,-4 0 0-16,0-4 0 0,0 4 0 0,0-8 0 15,9 0 0-15,-9 8 0 0,-5-4 0 0,0 4 0 16,14-8 0-16,-9 9 0 0,0 3 9 0,-5-4 3 16,-4 4 0-16,9 0 0 0,5 0-12 0,-6 0 0 15,-8 1 0-15,5-1 0 0,3-4 0 0,1 8 0 16,0-8 0-16,0 0 0 0,-4 0 16 0,8 0 2 15,5-8 0-15,-9 12 0 0,-9-3-18 0,9-1-19 16,9-8 4-16,-5 8 1 0,-9 0 22 0,5-4 5 16,9-4 1-16,0 0 0 0,-9 4-14 0,5 8 0 0,4-12 0 15,0 0 0-15,0 0 0 0,0 0 8 0,0 0-8 0,0 0 0 16,13 0 0-16,-13 0 0 0,0 0 0 0,0 0 0 16,0 0 11-16,14 4-11 0,0 0 12 0,-1-4-12 15,-13 0 19-15,14 0-3 0,9 0-1 0,-5 0 0 16,-5 0-7-16,10 0 0 0,5-4-8 0,3 4 12 31,-3 4-32-31,4 0-8 0,-5-4 0 0,5 4-787 0</inkml:trace>
          <inkml:trace contextRef="#ctx0" brushRef="#br0" timeOffset="7930.0976">16422 16099 1936 0,'0'0'86'0,"0"0"18"0,-5-4-84 0,-4 0-20 15,0 0 0-15,9 4 0 0,0 0 44 0,0 0 4 16,0 0 0-16,0 0-958 0</inkml:trace>
          <inkml:trace contextRef="#ctx0" brushRef="#br0" timeOffset="28652.9452">16891 14962 691 0,'0'0'61'0,"0"0"-49"0,0 0-12 0,0 0 0 0,4-8 111 0,5 0 19 16,-4-5 4-16,-1 5 1 16,-4 8-47-16,0-4-10 0,9-4-2 0,-9 8 0 0,-4-8-16 0,4 8-3 15,9-4-1-15,-9 4 0 0,0 0-9 0,0 0-3 16,0 0 0-16,14 4 0 0,-1 4-17 0,-8 4-4 15,-5 0-1-15,9 5 0 16,0 3-7-16,0 0-2 0,-9 0 0 0,0 1 0 0,0-1 10 0,5 0 1 16,-5 0 1-16,0 1 0 0,-5-1-25 0,1 0 0 15,8-8 0-15,-4 4 0 0,-9-4 0 0,9 1 0 16,5-1 0-16,-1-4 0 0,-4-8 8 0,0 0 0 16,-4 4 0-16,4-4 0 0,9 8 4 0,-9-8 1 0,0 0 0 0,0 0 0 15,0 0-4-15,0 0-1 16,0 0 0-16,0 0 0 0,-5-12-8 0,5 4 8 15,5-4-8-15,-5-1 8 0,-5 1-8 0,1 0 8 16,13 0-8-16,-5 0 8 0,-4-4-8 0,5 0 0 16,4-1 0-16,0 1 0 0,-4 0 0 0,4 4 0 15,-14-4 0-15,10 4 0 0,8-1 0 0,-4 5 0 0,-9-4 0 0,10 4 0 16,-6 0 0-16,5 4 0 16,0-4 0-16,-9 8 0 0,9-4 0 0,5 0 0 15,0 0 0-15,-5 4 0 0,-9 0 0 0,14 4-11 16,-1 4 3-16,1 0 0 0,-5 0 8 0,-4 4 0 15,-1 4 0-15,1 5-8 0,-1-1 8 0,1 4 9 0,-10-4-1 0,5 5-8 16,0-1 12-16,0 0-4 0,-4-4 0 0,-1 1-8 16,1 3 9-16,-6-8-9 0,15 0 0 0,-10 0 9 15,1-3 10-15,-5-5 1 0,9-8 1 0,0 0 0 16,0 0-21-16,0 0 0 0,0 0 0 0,0 0 0 16,0 0 0-16,0 0 12 0,0 0-2 0,0 0-1 15,9-8-9-15,0-5 10 0,-4 5-10 0,-1-8 10 16,10 4-10-16,-5-8 0 0,0 0 9 0,5 3-9 15,-5-3 0-15,4 4 0 0,1 0 0 0,0 4 0 0,-1 0 0 0,-4 3 0 16,1 1 0-16,3 0 0 0,-4 4 0 0,-4 4 0 16,4 0 8-16,-9 0-8 0,9 0 9 0,-9 0-9 15,0 0 12-15,9 12-12 0,-4-4 12 0,-1 5-4 0,1-1 0 0,-5 4-8 16,0-4 9 0,4 4-9-16,-4 0 0 0,5 1 9 0,4-5-9 0,-4 0 0 15,-1 0 0-15,5-4 0 16,-4 4-25-16,8 0-7 0,1-4-2 0,-5 5-988 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10.6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EFB8EFB-D334-4AF8-93BF-E7DE9F3B0F53}" emma:medium="tactile" emma:mode="ink">
          <msink:context xmlns:msink="http://schemas.microsoft.com/ink/2010/main" type="inkDrawing" rotatedBoundingBox="22713,9194 24781,5911 24925,6002 22856,9284" semanticType="callout" shapeName="Other">
            <msink:sourceLink direction="with" ref="{9E03B068-1B5D-4A52-85D2-3CF540941133}"/>
            <msink:sourceLink direction="with" ref="{3AD30273-C44C-4994-B835-D3C164CB5B29}"/>
          </msink:context>
        </emma:interpretation>
      </emma:emma>
    </inkml:annotationXML>
    <inkml:trace contextRef="#ctx0" brushRef="#br0">2149 69 1958 0,'-5'-16'43'0,"5"-1"9"0,-4 1 1 0,-1 4 3 0,-4 4-45 0,0 12-11 16,-5 16 0-16,-8 9 0 0,-1 11 0 0,-9 21 0 16,0 24 0-16,-18 16 0 0,-9 20 0 0,-9 5 0 15,-10 7 0-15,-4 21 0 0,-4 16 53 0,-14 4 9 16,-10 8 2-16,1-4 0 0,-5 0-52 0,0-4-12 15,5-4 0-15,0-12 0 0,0-12 0 0,4-4 0 16,-4-9 0-16,8-7 0 16,1-5-100-16,9-8-22 0,-9-3-5 0,9-13-717 15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10.9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A5C946D-25D2-4B00-A36A-E78618CEB08E}" emma:medium="tactile" emma:mode="ink">
          <msink:context xmlns:msink="http://schemas.microsoft.com/ink/2010/main" type="inkDrawing" rotatedBoundingBox="23155,9888 26536,5722 26612,5784 23232,9950" semanticType="callout" shapeName="Other">
            <msink:sourceLink direction="with" ref="{9E03B068-1B5D-4A52-85D2-3CF540941133}"/>
            <msink:sourceLink direction="with" ref="{45C5CFF2-E455-4AC8-90CE-279F2E3375F5}"/>
          </msink:context>
        </emma:interpretation>
      </emma:emma>
    </inkml:annotationXML>
    <inkml:trace contextRef="#ctx0" brushRef="#br0">3283 60 1728 0,'32'-36'38'0,"-18"24"8"0,-5 0 2 0,-9 12 0 0,0 16-39 0,-9 12-9 0,-19 21 0 0,-17 16 0 16,-14 11 0-16,-14 22 0 0,-23 19 0 0,-27 29 0 15,-4-1 0-15,-10 21 0 0,-9 12 0 0,-31 37 0 16,-5-5 53-16,0 1 9 0,9-5 2 0,4-12 0 16,5-3 0-16,10-13 0 0,8-17 0 0,14-3 0 15,9-12-52-15,14 0-12 0,4-1 0 0,14-15 0 16,4-1 0-16,10-11 0 0,4-5 0 0,9-12 0 16,1-12-202-16,3-8-43 0,-40 45-9 0,36-58-2 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11.2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B6F6ACC-E130-4FE4-B4FE-CCBAE30BFEEC}" emma:medium="tactile" emma:mode="ink">
          <msink:context xmlns:msink="http://schemas.microsoft.com/ink/2010/main" type="inkDrawing" rotatedBoundingBox="25094,9877 27698,6109 27809,6187 25206,9954" semanticType="callout" shapeName="Other">
            <msink:sourceLink direction="with" ref="{85B730FE-2E51-479E-B2EF-12720C77BC39}"/>
            <msink:sourceLink direction="with" ref="{331EB2BC-0DD4-41AF-9A3F-B77FE76865B4}"/>
          </msink:context>
        </emma:interpretation>
      </emma:emma>
    </inkml:annotationXML>
    <inkml:trace contextRef="#ctx0" brushRef="#br0">2567 0 1652 0,'0'0'73'0,"5"8"15"0,-5 12-70 0,-9 13-18 16,-9 15 0-16,-14 29 0 0,-14 16 28 0,-18 21 3 16,-13 11 0-16,-23 41 0 0,0 0 18 0,-10 12 4 15,-12 4 1-15,-24 32 0 0,14-39 8 0,0 3 2 0,-5-4 0 0,-18 24 0 16,28-36-64-16,-1 0 0 16,10 4 0-16,-5 12-10 15,18-33-13-15,10-7-2 0,-1 8-1 0,14-21 0 16,0-16-146-16,19-16-30 0,-42 49-6 0,37-65 0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11.4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1CB01A3-C1AD-410C-9358-7449CC9C501F}" emma:medium="tactile" emma:mode="ink">
          <msink:context xmlns:msink="http://schemas.microsoft.com/ink/2010/main" type="inkDrawing" rotatedBoundingBox="26236,10217 27533,8121 27580,8150 26283,10246" semanticType="callout" shapeName="Other">
            <msink:sourceLink direction="with" ref="{92D3A695-CB84-4403-BCBA-3182B615D737}"/>
          </msink:context>
        </emma:interpretation>
      </emma:emma>
    </inkml:annotationXML>
    <inkml:trace contextRef="#ctx0" brushRef="#br0">1343 0 2304 0,'-18'12'102'0,"9"0"21"0,-10 4-99 0,-8 12-24 16,-9 17 0-16,-10 16 0 0,-8 7 0 0,-6 21 0 16,-3 21 0-16,-10 15 0 0,9 1 8 0,-9 11 0 15,-4 5 0-15,-14 12 0 0,9-17-8 0,0-7-17 16,4-1 4-16,-8 1 1 16,9-17-90-16,4-8-18 0,0-8-3 0,-9 5-769 0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20T16:29:01.1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C5D60F3-8FC8-4A6B-A4FE-8BCE6F6CAF40}" emma:medium="tactile" emma:mode="ink">
          <msink:context xmlns:msink="http://schemas.microsoft.com/ink/2010/main" type="writingRegion" rotatedBoundingBox="33772,19570 33787,19570 33787,19585 33772,19585"/>
        </emma:interpretation>
      </emma:emma>
    </inkml:annotationXML>
    <inkml:traceGroup>
      <inkml:annotationXML>
        <emma:emma xmlns:emma="http://www.w3.org/2003/04/emma" version="1.0">
          <emma:interpretation id="{31C59F03-46A0-45F2-8C7B-273BE7CFE529}" emma:medium="tactile" emma:mode="ink">
            <msink:context xmlns:msink="http://schemas.microsoft.com/ink/2010/main" type="paragraph" rotatedBoundingBox="33772,19570 33787,19570 33787,19585 33772,19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90962D-4956-48D9-A798-DF7114152B26}" emma:medium="tactile" emma:mode="ink">
              <msink:context xmlns:msink="http://schemas.microsoft.com/ink/2010/main" type="line" rotatedBoundingBox="33772,19570 33787,19570 33787,19585 33772,19585"/>
            </emma:interpretation>
          </emma:emma>
        </inkml:annotationXML>
        <inkml:traceGroup>
          <inkml:annotationXML>
            <emma:emma xmlns:emma="http://www.w3.org/2003/04/emma" version="1.0">
              <emma:interpretation id="{29DCB9F5-7065-4A80-B174-ED9C6901D498}" emma:medium="tactile" emma:mode="ink">
                <msink:context xmlns:msink="http://schemas.microsoft.com/ink/2010/main" type="inkWord" rotatedBoundingBox="33772,19570 33787,19570 33787,19585 33772,19585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11.9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5179A0-FFA3-4517-BCB6-549A92932F4C}" emma:medium="tactile" emma:mode="ink">
          <msink:context xmlns:msink="http://schemas.microsoft.com/ink/2010/main" type="inkDrawing" rotatedBoundingBox="27337,9722 27694,9089 27704,9094 27347,9728" semanticType="callout" shapeName="Other">
            <msink:sourceLink direction="with" ref="{08F9C556-8A1E-42AD-8036-8E95DDEAEDBA}"/>
            <msink:sourceLink direction="with" ref="{92D3A695-CB84-4403-BCBA-3182B615D737}"/>
          </msink:context>
        </emma:interpretation>
      </emma:emma>
    </inkml:annotationXML>
    <inkml:trace contextRef="#ctx0" brushRef="#br0">355 0 1324 0,'-18'44'118'0,"-5"5"-94"0,-9 11-24 0,-9 13 0 16,0 0 80-16,-5 4 12 0,1 4 3 0,-10 12-545 16,1-8-109-16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8:04.5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CE72E21-AB30-4190-B2E6-084049E6353C}" emma:medium="tactile" emma:mode="ink">
          <msink:context xmlns:msink="http://schemas.microsoft.com/ink/2010/main" type="writingRegion" rotatedBoundingBox="22152,6743 22576,11318 21543,11413 21119,6839"/>
        </emma:interpretation>
      </emma:emma>
    </inkml:annotationXML>
    <inkml:traceGroup>
      <inkml:annotationXML>
        <emma:emma xmlns:emma="http://www.w3.org/2003/04/emma" version="1.0">
          <emma:interpretation id="{4AF83F9C-AD4D-438B-89C5-19F85A5DE28C}" emma:medium="tactile" emma:mode="ink">
            <msink:context xmlns:msink="http://schemas.microsoft.com/ink/2010/main" type="paragraph" rotatedBoundingBox="22152,6743 22576,11318 21543,11413 21119,68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9BADA-155B-4BB1-82D9-B0207918F1B5}" emma:medium="tactile" emma:mode="ink">
              <msink:context xmlns:msink="http://schemas.microsoft.com/ink/2010/main" type="line" rotatedBoundingBox="22152,6743 22576,11317 21543,11413 21119,6839"/>
            </emma:interpretation>
          </emma:emma>
        </inkml:annotationXML>
        <inkml:traceGroup>
          <inkml:annotationXML>
            <emma:emma xmlns:emma="http://www.w3.org/2003/04/emma" version="1.0">
              <emma:interpretation id="{45C5CFF2-E455-4AC8-90CE-279F2E3375F5}" emma:medium="tactile" emma:mode="ink">
                <msink:context xmlns:msink="http://schemas.microsoft.com/ink/2010/main" type="inkWord" rotatedBoundingBox="22152,6743 22576,11317 21543,11413 21119,6839">
                  <msink:destinationLink direction="with" ref="{9A5C946D-25D2-4B00-A36A-E78618CEB08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18265 10230 1728 0,'23'-20'38'0,"-14"8"8"0,0-4 2 0,4 0 0 0,6-1-39 0,-6 1-9 0,1 4 0 0,-5-4 0 16,0 0 104-16,-4-1 20 0,4 5 3 0,-9 0 1 15,4 0-103-15,-8 4-25 0,4-8 0 0,-5 8 0 16,-4 0 0-16,0 4 0 0,0-1 0 0,-9 5 0 16,0 0 0-16,-10 5 0 0,-4 7 0 0,-4 0 0 15,0 8 56-15,-1 0 7 0,-4 5 1 0,0 3 0 16,0 0-52-16,9 1-12 0,-4 3 0 0,9 0 0 15,4-3 0-15,5-5 0 0,-1 4 0 0,6 1 0 16,4-5 54-16,0 0 8 0,4-4 2 0,0-3 0 16,5-5-52-16,0 0-12 0,0-12 0 0,0 0 0 15,14 0 0-15,4-4 0 0,5-4 0 0,4-4 0 16,1-1 0-16,4-7 0 0,-5 0 0 0,5-8 0 16,4-1-48-16,1-3-13 0,-1 0-3 15,5-1 0-15,-5 5 52 0,-4-1 12 0,-4 5 0 0,-1 8 0 0,-4 0 48 16,-5 4 13-16,-4 8 3 0,-1 0 0 0,-4 4-52 0,5 8-12 15,-9 0 0-15,8 8 0 0,-8 0 54 0,8 4 8 16,-4 5 2-16,1-1 0 0,3-4-52 0,1 9-12 16,4-1 0-16,0-4 0 0,5-4 0 0,4-3 0 15,10-1 0-15,-1 0 0 16,5 0-253-16,5-8-54 0,31 8-10 0,-9-16-3 0</inkml:trace>
          <inkml:trace contextRef="#ctx0" brushRef="#br0" timeOffset="-532.9285">17841 5957 345 0,'0'0'15'0,"0"0"4"0,0 0-19 0,0 0 0 15,0 0 0-15,0 0 0 16,0 0-48-16,0 0-12 0,0 0-4 0,0 0 0 0,0 0 103 0,0 0 20 0,5-4 4 16,-5 4 1-16,5-8 51 0,-1 4 10 0,-4-5 3 15,0 9 0-15,0 0 0 0,0 0 0 0,0 0 0 16,9-8 0-16,-9 0-103 0,0 4-25 0,0 4 0 0,0 0 0 15,5-8 56-15,-5 8 7 0,0-4 1 0,0 4 0 16,0 0-52-16,0 0-12 0,0-8 0 0,0 8 0 16,0 0 54-16,0 0 8 0,0 0 2 0,0 0 0 15,0 0-52-15,0 0-12 0,0 0 0 0,0 0 0 16,0 12 0-16,0 4 0 0,4 5 0 0,5 7 0 16,-9 0 0-16,-4 5 0 0,4 7 0 0,-5 9 0 15,5 3 54-15,0 5 8 0,-4 4 2 0,8 3 0 16,1 1-52-16,-1 4-12 0,-4-4 0 0,5 7 0 15,-1 1 54-15,1 4 8 0,-5 0 2 0,5 0 0 16,-5-4-52-16,-5 0-12 0,5-5 0 0,-9 5 0 16,0 0 54-16,0 0 8 0,4 0 2 0,-4 4 0 0,0-4-52 15,0-1-12-15,4 1 0 0,-4 4 0 0,5-4 0 16,4 0 0-16,0 0 0 0,4 0 0 0,5-13 54 16,0 5 8-16,1 0 2 0,8-5 0 0,0-3-52 0,0 0-12 15,0-9 0-15,1-3 0 0,-1-1 0 0,0-3 0 16,0-5 0-16,0-3 0 0,-4-5 0 0,0 0 0 15,-5-3 0-15,-5-1 0 0,5 0 0 0,-9-4 0 16,5 5 0-16,-5-1 0 0,-5 0 0 0,-4 0 0 16,5-3 0-16,-5 3 0 0,0 4 0 0,0 1 0 15,-1-1 0-15,1-4 0 0,0 1 0 0,0-1 0 16,0 0 0-16,4-4 0 0,-4 5 54 0,5-5 8 16,-1-4 2-16,1 4 0 15,4 1-103-15,-5-5-20 0,5 4-4 0,-4-4-1 0,4 0 103 0,0 5 20 0,-5-5 4 16,0 0 1-16,5-4-52 0,-4 0-12 0,4 0 0 0,-5 0 0 15,1 1 0-15,-1 3 0 0,5-4 0 0,-4-4 0 16,-1 0 0-16,1 0 0 0,4-8 0 0,0 8 0 16,0 0 0-16,0-8 0 0,0 0 0 0,0 9 0 15,0 3 0-15,-5 0 0 0,5-4 0 0,0 0 0 16,0 0 0-16,0 4 0 0,0-4 0 0,0 4 0 16,0-12 0-16,0 0 0 0,0 0 0 0,0 0 0 15,0 0 0-15,0 0 0 0,0 0 0 0,0 0 0 16,0 0 0-16,0 0 0 0,0 0 0 0,0 0 0 15,0 0 0-15,0 0 0 0,0 0 0 0,0 0 0 16,0 0-100-16,14-4-22 0,-5-4-5 16,4 0-649-16,6-4-131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9:37.21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5BA446F-B91E-4140-8147-1CA576CD7FC4}" emma:medium="tactile" emma:mode="ink">
          <msink:context xmlns:msink="http://schemas.microsoft.com/ink/2010/main" type="inkDrawing" rotatedBoundingBox="18974,14291 31742,13679 31755,13947 18987,14559" semanticType="underline" shapeName="Other">
            <msink:sourceLink direction="with" ref="{725B98DC-0711-40BB-8CC2-41E09EF56209}"/>
            <msink:sourceLink direction="with" ref="{331EB2BC-0DD4-41AF-9A3F-B77FE76865B4}"/>
            <msink:sourceLink direction="with" ref="{92D3A695-CB84-4403-BCBA-3182B615D737}"/>
          </msink:context>
        </emma:interpretation>
      </emma:emma>
    </inkml:annotationXML>
    <inkml:trace contextRef="#ctx0" brushRef="#br0">0 558 946 0,'0'0'42'0,"0"0"9"0,0 0-41 0,0 0-10 0,5-4 0 0,-5 4 0 15,0 0 40-15,0 0 5 0,13-4 2 0,1 0 0 16,0 4-24-16,-1 0-5 0,-13 0-1 0,19 0 0 15,8 0 9-15,-4 4 2 0,-10-4 0 0,10 4 0 16,4-4 19-16,1 4 4 0,-1-8 1 0,5 8 0 16,-5 0-5-16,10 0-1 0,4-4 0 0,4 0 0 15,5 0-10-15,9-4-3 0,10 0 0 0,-1 4 0 16,0 0-9-16,1-4-3 0,3 0 0 0,-3 0 0 16,8 4-9-16,-4 0-3 0,0-4 0 0,4 4 0 15,14 0-9-15,0 4 0 0,-4 0 0 0,4 0 8 16,-5 0-8-16,5-4 0 0,5 4 0 0,4 0 0 15,5 4 0-15,-5-4 0 0,0 5 0 0,5-5 8 16,9-8-8-16,0 4 0 0,-5 0 0 0,5-4 0 16,-5-1 0-16,5-3 0 0,4 0 0 0,-4 4 0 0,4 0 0 15,-8 0 0-15,-6 0 0 0,1 0 0 0,4 0 0 0,-4 0 0 16,0 4 0-16,-5 0 0 0,-5 0 0 0,1 0 0 16,-9 0 9-16,8 0-9 0,5-4 16 0,1 4 0 15,-1 0-1-15,0 4 0 0,-5 0 2 0,6-4 1 16,-1 0 0-16,0 0 0 0,0 0-9 0,0 0-1 15,0 0-8-15,-4 0 12 0,0-4-12 0,-1 0 9 16,5 0-9-16,-4 0 8 0,-5 0-8 0,5 0 0 16,-5 0 9-16,0-4-9 0,4-1 0 0,6-3 0 15,-1 0-12-15,4 0 4 0,6 4-11 0,-6-4-1 16,-8-4-1-16,0 8 0 0,-5-1 21 0,-5-3 0 16,1 4 0-16,-1 0 0 0,-8 0 0 0,-10 4 0 0,0-4 12 15,-9 4-4-15,1 4 7 0,-6-4 1 0,1 4 0 16,0-4 0-16,4 4-8 0,-5 0 0 0,-4-8-8 0,5 4 12 15,4 4-12-15,-4-4 0 0,4 4 8 0,-9-4-8 16,5-1 0-16,-5 1 0 0,0-4 0 16,0 8 0-16,0-8 0 0,0 8 0 0,0-4 0 0,0 0 0 15,-4 0 9-15,-1 4-9 0,1-4 8 0,4 0-8 16,-4 4 9-16,-5-4-9 0,-5 0 10 0,-4 0-10 16,4 4 20-16,1 0-3 0,-5 0 0 0,-1 0 0 15,1-4 7-15,5 4 2 0,-5 0 0 0,4 0 0 16,5 0-26-16,-5 0 0 0,1 4 0 0,8-4 0 15,-4 0 0-15,5-4 0 0,-5 0 0 0,4 4 0 16,-4-8 0-16,5 4 0 0,-1-4 0 0,-4-5 0 16,0 5 0-16,0 0-17 0,0-4 2 0,0 4 1 15,5-4 22-15,-5 4 5 0,0 0 1 0,0 0 0 0,0-1-22 16,0 5-5-16,-9 0-1 0,4 4 0 0,0 0 14 0,1 0 0 16,-5 0 0-16,4 0 0 0,-4 0 0 15,0 0 0-15,-5 0 0 0,5 0 0 0,0-4 8 0,0 0 5 16,0-4 1-16,4 4 0 0,-4 0-14 0,0 0 0 15,4-4 0-15,1 4 0 0,-6-4 0 0,6 0-16 16,-10 4 3-16,5 0 1 0,0 0 12 0,4 4 0 16,1-4 0-16,-5-1 0 0,4 5 0 0,1 5 0 15,-1-1 0-15,-4-4 0 0,0 0 0 0,0 0 0 16,4 0 0-16,-4 0 0 0,0 0 0 0,0 0 0 16,-5-4 0-16,5 4 0 0,-5-5 8 0,5 1 0 0,-9 0 1 15,-5 0 0-15,0-4 3 0,0 8 1 0,-4-8 0 16,9 0 0-16,0 4-13 0,-1 0 0 0,1-4 0 15,0 8 0-15,4 0 0 0,0 0 0 0,1 0 0 0,4 0 0 16,-5 0 0-16,5 0 0 0,0 0 0 0,0 0 0 16,-1 0 0-16,1 0 9 0,5 0-9 0,-1 0 8 15,1 0 8-15,-1 0 0 0,-13 0 1 0,9-4 0 16,4 4 5-16,0-4 1 0,-4 4 0 0,0 0 0 16,-9 0-13-16,4 0-2 0,-8 0-8 0,-1 0 12 31,-9 0-81-31,-9 0-17 0,0 0-3 0,0 0-923 0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29:51.64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105 116 288 0,'0'0'25'0,"0"0"-25"0,0 0 0 0,0 0 0 15,0 0 160-15,9-4 28 0,-9 4 4 0,9-8 2 16,1 4-94-16,-1-4-18 0,4 0-4 0,1 0-1 16,4 4-17-16,5 0-3 0,4-4-1 0,1 3 0 15,8-3-14-15,5 4-3 0,4 0-1 0,6 0 0 16,3 0-16-16,1 0-3 0,-5 4-1 0,-5 0 0 16,1 0-2-16,-5 0-1 0,-9-4 0 0,-5 0 0 15,0 0 14-15,-8 4 3 0,-6-4 1 0,-4 4 0 16,-9 0-10-16,0 0-3 0,10-4 0 0,-10 4 0 0,9-8 1 15,-9 8 0-15,0 0 0 0,0 0 0 0,0 0-4 0,0 0-1 16,0 0 0-16,0 0 0 0,0 0-16 0,0 0 8 16,4 12-8-16,-4 4 0 0,-4 0 0 0,4 1 0 15,0-1 0-15,-5 0 0 0,5 8 0 0,0 0 0 16,0 1 0-16,-4 3 0 0,8-4 16 0,-4-3 0 16,0 7 0-16,0-4 0 0,0 5 9 0,0-1 2 15,-4 0 0-15,-1 5 0 0,5-1-1 0,-5 0 0 16,-4 1 0-16,5-1 0 0,-5 0-2 0,0 1-1 15,-1-1 0-15,1 5 0 0,0-1-9 0,0 0-2 16,5 5 0-16,-6-9 0 0,1 9-4 0,5-9-8 16,-1 5 11-16,5-9-11 0,-4 4 11 0,-1 1-11 0,5-9 10 15,5 0-10-15,-5 0 13 0,4-3-3 0,1-1-1 0,-1-4 0 16,1 0 0-16,-1-4 0 0,-4-12 0 0,0 0 0 16,0 0 3-16,0 0 0 0,0 0 0 0,0 0 0 15,5 9 9-15,-5-9 3 0,0 0 0 0,0 0 0 16,0 0-1-16,0 0 0 0,0 0 0 0,5 8 0 15,-5-8-15-15,0 0-8 0,0 0 8 0,0 0-8 16,0 0 0-16,0 0 9 0,0 0-9 0,0 0 0 16,0 12 11-16,0-12-11 0,0 0 10 0,0 0-10 15,-5 4 17-15,-4 0-2 0,0 0-1 0,-9-4 0 16,-1 4 3-16,-3-4 1 0,-10 0 0 0,0 4 0 16,-5-4 1-16,-8 0 0 0,-1 0 0 0,-4 4 0 15,-9 0-9-15,5 0-2 0,-10 8 0 0,-14 0 0 16,-22 1-110-16,-5 3-22 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0:15.619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16:30:14.247"/>
    </inkml:context>
  </inkml:definitions>
  <inkml:traceGroup>
    <inkml:annotationXML>
      <emma:emma xmlns:emma="http://www.w3.org/2003/04/emma" version="1.0">
        <emma:interpretation id="{5E7C98C3-2F6A-442C-B280-A2655246C395}" emma:medium="tactile" emma:mode="ink">
          <msink:context xmlns:msink="http://schemas.microsoft.com/ink/2010/main" type="writingRegion" rotatedBoundingBox="1267,636 33281,-1457 34474,16795 2460,18889"/>
        </emma:interpretation>
      </emma:emma>
    </inkml:annotationXML>
    <inkml:traceGroup>
      <inkml:annotationXML>
        <emma:emma xmlns:emma="http://www.w3.org/2003/04/emma" version="1.0">
          <emma:interpretation id="{839D41D3-B4B2-4537-B025-425C5466E0E8}" emma:medium="tactile" emma:mode="ink">
            <msink:context xmlns:msink="http://schemas.microsoft.com/ink/2010/main" type="paragraph" rotatedBoundingBox="2372,239 33451,-13 33495,5466 2417,5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A0823B-A594-48B1-A582-2C444946FC14}" emma:medium="tactile" emma:mode="ink">
              <msink:context xmlns:msink="http://schemas.microsoft.com/ink/2010/main" type="line" rotatedBoundingBox="2372,239 33451,-13 33466,1803 2387,2055"/>
            </emma:interpretation>
          </emma:emma>
        </inkml:annotationXML>
        <inkml:traceGroup>
          <inkml:annotationXML>
            <emma:emma xmlns:emma="http://www.w3.org/2003/04/emma" version="1.0">
              <emma:interpretation id="{64D4FDC3-D9F7-4589-BB48-7695A935995D}" emma:medium="tactile" emma:mode="ink">
                <msink:context xmlns:msink="http://schemas.microsoft.com/ink/2010/main" type="inkWord" rotatedBoundingBox="2376,686 6540,652 6549,1781 2385,18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246-9 1209 0,'0'0'108'0,"0"-9"-87"16,0 9-21-16,0 0 0 0,0 0 143 0,0 0 24 0,0 0 5 0,0 0 0 15,0 0-105-15,-9 17-22 0,0-9-4 0,0 8-1 16,0 8-2-16,0-4-1 0,4 5 0 0,0 3 0 16,1 4 7-16,4 1 2 0,0-1 0 0,4 1 0 15,-4-1-27-15,10-4-6 0,3-3-1 0,5-1 0 16,-4 4 10-16,4-8 2 0,-4 1 0 0,4-9 0 16,-4 0 4-16,0 4 0 0,-5 0 1 0,0 5 0 15,-5-5-20-15,-4 4-9 0,-9 0 8 0,-4 4-8 16,-6 5 10-16,-3 3-10 0,-6-3 12 0,-4 3-12 15,-4 4-74 1,-5 1-22-16,-9 3-4 0,4-3-593 0,-4 3-119 0</inkml:trace>
          <inkml:trace contextRef="#ctx0" brushRef="#br0" timeOffset="-428.9397">-646 197 1036 0,'0'-12'92'0,"0"0"-73"0,4-4-19 0,1-5 0 15,-5 5 68-15,4 4 9 0,1 0 3 0,-5 4 0 16,0 8-8-16,0 0 0 0,0 0-1 0,0 0 0 16,0 0-38-16,5 12-7 0,4 4-2 0,-9 16 0 0,0-3 5 0,0 15 1 15,0 13 0-15,-9-9 0 0,4 13 10 0,-4 0 3 16,4 0 0-16,-4-5 0 0,0 1-13 0,0-4-2 16,0-1-1-16,0-7 0 0,-5-1-1 0,5-3 0 15,-5-9 0-15,5 0 0 0,-4-3-2 0,3-5 0 16,-3-4 0-16,4-8 0 0,0 9-7 0,0-17-1 15,-1 0-1-15,1 0 0 0,5-8 5 0,-1 0 2 16,5-8 0-16,-4-1 0 0,8-7-7 0,1 0-2 16,4-21 0-16,0 1 0 0,14-9-13 0,-5-3 8 15,0-13-8-15,5 0 0 0,4-8 0 0,1 1 0 16,-6-1 0-16,6 4 0 0,-1 0 0 0,-4 8-18 16,-1 9 4-16,-3 3 1 0,3 5 2 0,1 7 1 15,-9 5 0-15,4 8 0 0,-4 3 10 0,-1 1-8 0,1 8 8 16,0 4-8-16,-10 8 8 0,10 0 0 0,-10 4-9 15,6 12 9-15,-6 4 0 0,1 5 0 16,-5 11 0-16,0 13 0 0,0 3-12 0,0 13 12 0,-9 0-10 16,4 12 10-16,0-8 0 0,1-1 8 0,-5-3 1 0,9 0 0 15,0-4-9-15,0-1 8 0,0 1-8 0,0-13 8 16,0-3-8-16,0 0 0 0,-5-9 0 0,5 0 8 16,-9-11-101-1,5-5-21-15,-1-4-4 0</inkml:trace>
          <inkml:trace contextRef="#ctx0" brushRef="#br0" timeOffset="-273.0674">-769 634 1652 0,'9'-12'36'0,"-5"4"8"0,1 0 2 0,9 0 0 0,4 0-37 16,0 3-9-16,5-3 0 0,4 8 0 0,10-12 20 0,-6 8 3 15,10 0 0-15,-4-4 0 0,8 4-6 0,1-4-1 16,-5 8 0-16,-5-8-803 15</inkml:trace>
          <inkml:trace contextRef="#ctx0" brushRef="#br0" timeOffset="331.6426">806 67 1782 0,'0'0'39'0,"0"0"8"0,0 0 1 0,0 0 3 0,0 0-41 0,0 0-10 15,0 0 0-15,0 0 0 0,-9 0 56 0,4 0 10 16,-4-8 2-16,0 8 0 0,5-4-7 0,-5 4-1 16,4 4 0-16,-9 4 0 0,5-8-27 0,-4 9-5 15,-6 3-2-15,6-4 0 0,4 4-13 0,0 8-2 16,-5-12-1-16,0 13 0 0,5-1-10 0,5 4 0 0,-6 0 0 0,6-3 0 15,-1-1 0-15,1 4 0 16,8-4 0-16,-4 5 0 0,9-5 28 0,-4 0 3 0,0 0 1 0,4 5 0 16,-5-5-32-16,5 0 0 0,-9 0 0 0,5 1 0 15,-1-1 12-15,-4-4-3 0,-4 4-1 0,-5 0 0 16,0-7-8-16,0 7 0 0,-10 0 0 0,1 0 0 31,-5 5-30-31,-9-1-8 0,-4 4-2 0,-5-4-681 0,0 5-137 0</inkml:trace>
          <inkml:trace contextRef="#ctx0" brushRef="#br0" timeOffset="637.0042">1302 185 1036 0,'-13'0'92'0,"8"0"-73"16,5 0-19-16,0 0 0 0,-14 12 96 0,5-4 15 15,5 4 3-15,4 8 1 0,-5 5-7 0,-8 11 0 16,-6-8-1-16,1 13 0 0,14 8 12 0,-15-5 2 16,-8 1 1-16,4 7 0 0,10-11-45 0,-1-5-9 15,0-4-1-15,1 1-1 0,8-1-43 0,1-8-9 16,13-3-2-16,0-1 0 0,-9-8-1 0,9 0-1 16,9-8 0-16,0 0 0 0,-4 4 19 0,4-16 4 15,-4 0 1-15,9-4 0 0,-1 0-21 0,6-8-4 16,-1-1-1-16,0 1 0 0,1 0-8 0,-6-4 0 0,1-1 0 15,-5 5 0 1,1-12-25-16,-1 3-11 0,0 1-1 0,-4-8-1 16,4-1-190-16,-4 1-39 0</inkml:trace>
          <inkml:trace contextRef="#ctx0" brushRef="#br0" timeOffset="1306.533">1667 197 1864 0,'27'12'83'0,"-18"-4"17"0,5 4-80 0,4 5-20 0,0 3 0 0,-4 0 0 16,-1 4 72-16,-3 1 10 0,-1 7 2 0,4 0 1 15,-4 5-24-15,0-5-5 0,1-4 0 0,-1-3-1 16,0-1-12-16,-5-4-3 0,-4 0 0 0,0-3 0 0,5-5-20 16,-1 0-5-16,-4-12-1 0,0 0 0 0,0 0-4 0,0 0-1 15,-9 8 0-15,9-8 0 0,0 0-9 0,0 0 0 16,-9 0 0-16,0-4 0 0,-5-4 0 0,5 0 0 15,9-4 0-15,0-5 0 0,0 1 0 0,5-4 0 16,-1-4 0-16,6 0 8 0,3-9-8 0,10 1 0 16,0 3 0-16,4-3 0 0,5 8 0 0,0-5 0 15,4 9 0-15,-4 0 0 0,0 8 0 0,0 4 0 16,-9 4 0-16,-1 4 0 0,1 0 0 0,-5 8 10 16,5 4-10-16,-5 8 10 0,-9 0-10 0,1 9 0 15,-1-9 0-15,-5 4 8 0,1 1 14 0,-5-1 2 16,-5 0 1-16,1-4 0 0,-1 1-25 0,-4-1 0 15,4-4 0-15,-4 0 0 0,5-8 0 0,-5 4 15 0,4-12-4 16,5 0-1-16,0 0-10 0,0 0 8 0,0 0-8 16,-4-8 8-16,4-4-8 0,4-4 0 0,1 0 0 0,4-8 0 15,4-5 0-15,6 5-12 0,-1-8 2 0,5 3 1 16,4 1 9-16,0 4-8 0,-4-5 8 0,4 9-8 16,1 4 8-16,-1 8 0 0,-9 4 0 0,5-4 0 15,0 8 8-15,0 8 0 0,-5 0 0 0,4 4 0 16,1-4-8-16,0 4 0 0,0-8 0 0,4 12 0 15,0 1 0-15,1-1 0 0,-6 0 0 0,1-8 0 16,0 4 0-16,0-4 0 0,-5-4 0 0,5 4 0 16,4-8 0-16,-9-8 0 0,5 0 0 0,-5 4 0 15,5-12 0-15,0 4-13 0,-5 0 3 0,0-13 1 16,0 5-1-16,5 0 0 0,-9 0 0 0,-1-5 0 16,1 5 10-16,-5 0 0 0,-4 4 0 0,-5 0 0 15,0 8 0-15,-5-1 0 0,5 9 0 0,-9-12 0 0,9 12 13 16,-9 0-1-16,-5 4-1 0,-4 8 0 0,5 5 1 15,-6-1 1-15,1 4 0 0,0 4 0 0,4 5 3 0,1-9 1 16,-1 4 0-16,5 9 0 0,4-1 12 0,1-12 3 16,4 9 0-16,4-5 0 0,10-4-32 0,0 4 0 15,8-3 0-15,10-1 0 16,9-4-42-16,9 0-8 0,5-8-2 0,9 4-788 16,4-12-157-16</inkml:trace>
        </inkml:traceGroup>
        <inkml:traceGroup>
          <inkml:annotationXML>
            <emma:emma xmlns:emma="http://www.w3.org/2003/04/emma" version="1.0">
              <emma:interpretation id="{3ECAE8B9-BA06-4126-B1FC-12113E8A87D4}" emma:medium="tactile" emma:mode="ink">
                <msink:context xmlns:msink="http://schemas.microsoft.com/ink/2010/main" type="inkWord" rotatedBoundingBox="7426,198 8181,191 8196,2008 7441,20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61.5368">4225 836 2217 0,'0'0'48'0,"0"-8"11"0,5 0 1 0,4 4 4 0,5-8-52 0,8 8-12 15,-3 0 0-15,8-8 0 0,5 0 38 0,9 4 5 0,4-5 1 0,1 1 0 16,-1 0-4-16,-4-4-1 0,9 0 0 0,-4 8 0 16,4-4-28-16,-4 3-11 0,-1-7 8 0,1 12-755 15,-1-12-151 1</inkml:trace>
          <inkml:trace contextRef="#ctx0" brushRef="#br0" timeOffset="2008.3414">4653 112 1094 0,'0'0'48'0,"9"0"11"0,-9 0-47 0,0 0-12 0,0 0 0 0,9-4 0 16,5 4 156-16,0 0 28 0,-1 0 7 0,6 0 1 16,3 0-95-16,-3-12-18 0,8 8-4 0,-4 0-1 15,-1-8-14-15,1 3-2 0,-5-7-1 0,1 0 0 16,-6 0-44-16,1 0-13 0,0-5 0 0,-5 1 8 16,-5-4 3-16,5 4 1 0,-4-13 0 0,-5 1 0 15,0 0-12-15,-5-1 10 0,1-7-10 0,-5-5 10 16,0 9-10-16,-5-5 0 0,5 1 9 0,-5 8-9 15,1 7 0-15,-1-7 0 0,0 12 0 0,1-1 0 16,8 13 0-16,-4 8 8 0,9 0-8 0,0 0 0 16,-5 12 0-16,-4 17 0 0,5 3 0 0,4 17 0 15,0-1 9-15,0 13-9 0,0 8 12 0,0 4-12 16,4 4 60-16,-4-5 4 0,5 9 2 0,-1 4 0 0,1 0-8 0,4-4-2 16,-4 4 0-16,4-8 0 15,-5 0-12-15,1-4-4 0,-1 0 0 0,1-5 0 16,-5 1-26-16,0-4-6 0,0 0 0 0,-5-5-8 0,1-11 8 15,-1 4-8-15,1-13 0 0,-5-8 0 16,-1-3-132-16,-3-9-31 0,-1-4-5 0,0-4-985 16</inkml:trace>
        </inkml:traceGroup>
        <inkml:traceGroup>
          <inkml:annotationXML>
            <emma:emma xmlns:emma="http://www.w3.org/2003/04/emma" version="1.0">
              <emma:interpretation id="{0D48C0C7-B7AE-48D0-B3CF-3B38FBE1A4C2}" emma:medium="tactile" emma:mode="ink">
                <msink:context xmlns:msink="http://schemas.microsoft.com/ink/2010/main" type="inkWord" rotatedBoundingBox="9388,776 9953,771 9959,1468 9394,14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70.9675">6192 347 2350 0,'-4'-12'52'0,"4"3"10"0,-5 5 2 0,0 4 3 16,5 0-54-16,0 0-13 0,0 0 0 0,10 25 0 15,-1-1 0-15,-5 12 0 0,5 5-12 0,0-13 12 0,1 5 0 0,-6-1 12 16,5 4 0-16,-4-11 0 0,4 3 23 0,-5-4 4 15,6-3 1-15,-6-1 0 0,1-4-29 0,-1 0-11 16,-4-16 8-16,0 0-8 0,0 0 15 0,0 0-3 16,0 0 0-16,14-8 0 0,-5-4-3 0,0 0-1 15,0 4 0-15,0-13 0 0,5 1-8 0,-5-12 0 16,5 3 0-16,4 1 0 0,5-12 0 0,-1-1 0 16,6 1 0-16,4 3 0 0,4 5 0 0,0 12-11 15,1-9 11-15,-10 13-12 0,-4 12 12 0,0-8-8 16,-5 12 8-16,0 12-8 0,-4-8 8 0,-1 8 0 15,-8 9 0-15,-5-1 0 0,0 4 35 0,-5 4 5 16,1 1 2-16,-1-5 0 0,-4 4-25 0,0 1-5 16,-5-9 0-16,1 0-1 0,-5 0-3 0,-1 1-8 0,-3-5 12 15,-1 0-4-15,-4 0-8 0,4-12 0 0,-9 0 0 16,5 8 0 0,-10-12-103-16,1 4-22 0,-1-4-5 0,-8 0-976 0</inkml:trace>
          <inkml:trace contextRef="#ctx0" brushRef="#br0" timeOffset="2681.3933">6229 47 2343 0,'-5'-16'104'0,"5"16"21"0,0 0-100 0,0 0-25 0,0 0 0 0,0 0-1036 16</inkml:trace>
        </inkml:traceGroup>
        <inkml:traceGroup>
          <inkml:annotationXML>
            <emma:emma xmlns:emma="http://www.w3.org/2003/04/emma" version="1.0">
              <emma:interpretation id="{A8778DD7-6BF9-46E5-A4E8-3F3C38A4A337}" emma:medium="tactile" emma:mode="ink">
                <msink:context xmlns:msink="http://schemas.microsoft.com/ink/2010/main" type="inkWord" rotatedBoundingBox="11315,169 14611,143 14625,1803 11329,183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004.2937">9133 209 1951 0,'9'-24'86'0,"0"20"18"0,-4-4-83 0,4 4-21 15,-9 4 0-15,0 0 0 0,9 4 53 0,0 8 7 16,0 0 0-16,1 8 1 0,-1 5-18 0,-5 3-4 0,1 0-1 0,-5 9 0 15,0 7 16-15,0-3 3 0,-5 3 1 0,1-3 0 16,4-5-34-16,-5 0-6 0,1-3-2 0,-1-5 0 16,5 0-16-16,0-15 0 0,-5-1 0 0,5 4 0 15,5-12 10-15,-5-4-2 0,0 0 0 0,0 0 0 16,9-4-8-16,5-12 0 0,-1 0 0 0,1-5 0 16,4-3 8-16,5-8-8 0,0-5 12 0,0-3-4 15,-1 3-8-15,6 1 0 0,-1-5 0 0,0 9 0 16,1 12 0-16,-6 0 0 0,6 7-14 0,-10 5 5 15,0 4 33-15,-4 8 6 0,-5 4 2 0,0 9 0 16,0-1-32-16,0 8 0 0,-4 8 0 0,-5 5 0 0,4-13 0 16,1 9 0-16,-1-1 0 0,1-4 0 0,-1 5 0 15,6-17 0-15,-6 4 0 0,5-4 0 0,-9 0 12 0,9-12-4 16,-9-4-8-16,0 0 12 0,0 0-12 0,14 0 0 16,0-4 0-16,4 4 0 0,-4-20 9 0,-5 8-9 15,0-8 8-15,4 4-8 0,-3-5 0 0,-1-11 0 16,-5 8 0-16,5-1 0 0,-4-3 0 0,-1 8-14 15,1 0 2-15,-5-1 0 16,4 1-196-16,-4 0-38 0,0-8-8 0,0 3-2 0</inkml:trace>
          <inkml:trace contextRef="#ctx0" brushRef="#br0" timeOffset="4178.6361">10108 201 1922 0,'0'0'42'0,"0"0"9"0,0 0 1 0,4 16 3 0,-4-8-44 0,0 9-11 0,0 3 0 0,0 4 0 16,-4-4 73-16,4 9 13 0,4 3 2 0,-4 0 1 16,-4 1-46-16,4-1-10 0,0 0-1 0,0-7-1 15,0-1-31-15,0-4 0 0,0 0 0 0,0 1 0 16,0-9-145 0,0 0-29-16,4-4-6 0</inkml:trace>
          <inkml:trace contextRef="#ctx0" brushRef="#br0" timeOffset="4302.3298">10308-22 1796 0,'14'-16'80'0,"-10"12"16"0,1-8-77 0,-1 4-19 15,1 8 0-15,-5 0 0 0,9-8 29 0,-9 8 3 16,9 8 0-16,0-8-863 16</inkml:trace>
          <inkml:trace contextRef="#ctx0" brushRef="#br0" timeOffset="3350.4646">8113 189 1152 0,'-4'-4'102'0,"4"-4"-82"16,0 0-20-16,0 4 0 0,0-4 104 0,4-1 17 16,10 1 3-16,0 4 1 0,8-4-41 0,6 0-9 15,4 0-2-15,9-4 0 0,4 0-11 0,1 0-2 0,4-9-1 0,9 13 0 16,5-12-12-16,4 4-3 16,0 4 0-16,5-5 0 0,-9 13-24 0,0-8-4 0,-5 4-2 0,-5-4 0 31,-13 4-59-31,-4 8-12 0,-1-12-3 0,-8 4-581 0,-6 8-117 15</inkml:trace>
          <inkml:trace contextRef="#ctx0" brushRef="#br0" timeOffset="3573.3216">8714-580 1209 0,'0'0'108'0,"0"0"-87"0,0 0-21 0,0 0 0 16,9 8 82-16,-4 4 12 0,-5 8 2 0,0 9 1 15,-5 11-9-15,1 5-3 0,-5 7 0 0,-5 13 0 16,-4 0 21-16,0 8 4 0,0 0 1 0,-1 7 0 0,1-3-31 16,0 4-7-16,0 0-1 0,-5 0 0 0,9-4-36 0,5-4-7 15,-5 0-1-15,1 0-1 0,4-5-27 16,0 1 8-16,0 0-8 0,-1-8 0 16,-3-1-91-16,4-7-23 0,4-4-5 0,1-17-587 15,-6-8-118-15</inkml:trace>
          <inkml:trace contextRef="#ctx0" brushRef="#br0" timeOffset="4548.4882">10918-74 1904 0,'0'0'84'0,"0"0"18"0,0 0-82 0,0 0-20 0,-9 0 0 0,0 12 0 16,-9-4 58-16,-1 8 7 0,-3 4 2 0,-1 5 0 15,-5-1 6-15,6 4 2 0,-10 1 0 0,9 11 0 16,0-16 7-16,1 9 2 0,3 3 0 0,6 1 0 15,-1 3-61-15,5-3-12 0,4 3-3 0,1-4 0 16,4 1-8-16,0-9-11 0,9 1 3 0,0-5 0 16,0 4-166-1,5-8-33-15,4-7-6 0,0-5-780 0</inkml:trace>
          <inkml:trace contextRef="#ctx0" brushRef="#br0" timeOffset="4802.5851">11009 468 864 0,'0'0'38'0,"0"0"8"15,0 0-37-15,0 0-9 0,5-4 0 0,4-4 0 0,4 4 244 16,6 4 46-16,-6-4 10 0,15 4 1 16,-6-12-208-16,6 8-41 0,-1-8-9 0,5 3-2 0,0-3 2 0,0 0 0 15,-5-8 0-15,0 0 0 0,-4 4-24 0,0-5-5 16,-10-3-1-16,1 0 0 0,-5-1-4 0,-9-3-1 16,0 4 0-16,-9 4 0 0,0 3-8 0,-9-3 8 15,-1 8-8-15,-3 4 8 0,-6-4 26 0,-3 12 5 16,-1 4 1-16,0 4 0 0,0 0-16 0,-5 4-4 0,6 8 0 0,-1-3 0 0,0 7-6 0,9 4-2 31,-4-3 0-31,9 3 0 0,4 0 15 0,9 5 2 16,1 3 1-16,8-8 0 0,1 9-22 0,9-5-8 15,4 5 0-15,14-1 0 16,0-8-72-16,9 5-20 0,-1-5-4 0,15 0-651 16,4-7-130-16</inkml:trace>
        </inkml:traceGroup>
        <inkml:traceGroup>
          <inkml:annotationXML>
            <emma:emma xmlns:emma="http://www.w3.org/2003/04/emma" version="1.0">
              <emma:interpretation id="{9C1BE266-0EFF-4C95-A5BE-55B29BA7D019}" emma:medium="tactile" emma:mode="ink">
                <msink:context xmlns:msink="http://schemas.microsoft.com/ink/2010/main" type="inkWord" rotatedBoundingBox="15914,368 17847,353 17855,1330 15922,134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589.8">13472-252 1105 0,'0'0'48'0,"5"-8"12"0,-5-4-48 0,4 3-12 16,-4-3 0-16,0 4 0 0,0-8 72 0,5 12 13 16,-5-12 3-16,0 4 0 0,-5 0-4 0,5 3-1 15,-9-3 0-15,5 12 0 0,-6 0 1 0,1 0 1 16,-9 0 0-16,0 0 0 0,-14 8-42 0,0 13-9 15,-13-1-2-15,-1 12 0 0,-9 9 14 0,-8 7 2 16,-1 1 1-16,-4 12 0 0,9-13 2 0,4 5 0 16,5 3 0-16,9-3 0 0,9-13-19 0,5 9-3 15,8-9-1-15,6 1 0 0,8-5-28 0,10 5 0 16,-1-5 0-16,10 1 0 0,4-9 13 0,5 4-3 16,9-3-1-16,4-9 0 15,5 0-105-15,5-8-20 0,-1-4-5 0,5 0-587 16,0 5-116-16</inkml:trace>
          <inkml:trace contextRef="#ctx0" brushRef="#br0" timeOffset="5896.1508">13713 181 1267 0,'0'0'112'0,"0"-12"-89"0,0 0-23 0,5-5 0 15,-1 5 96-15,-4 12 14 0,0-8 3 0,0 8 1 16,0 0 15-16,0 0 3 0,0 0 1 0,-4 8 0 16,-1 12-71-16,-4-7-14 0,0 3-4 0,-4 8 0 15,-1 0-6-15,0 9-2 0,1-5 0 0,-1 0 0 16,0 5-18-16,5-1-4 0,5 0-1 0,8 5 0 15,-4-17-13-15,5 0 8 0,-1 1-8 0,5-5 0 16,5-4 0-16,0-4 0 0,4-4 0 0,0 4 0 16,0-8 0-16,10-8 0 0,-10 4 0 0,5-4 0 15,-1 0-24-15,6-4 1 0,-10 0 1 0,0-9 0 16,0 5 3-16,-4-4 1 0,0-8 0 0,-5-1 0 0,0 5 18 16,0-8 0-16,-5-5 0 0,-4 1 0 0,5 3 0 15,-10 1 0-15,1 8 0 0,-5 3 0 0,0 1 0 0,-10 4 8 16,1 8-8-16,-4-4 12 0,-6 12 17 0,1 0 3 15,4 4 1-15,-9 4 0 0,-4 12-33 0,9 0 0 16,-5 1 0-16,4 7 0 16,1 0-97-16,9 5-17 0,0-1-3 0,4 4-866 15</inkml:trace>
          <inkml:trace contextRef="#ctx0" brushRef="#br0" timeOffset="6241.1943">14169 132 1818 0,'22'-20'40'0,"-12"16"8"0,3-8 1 0,5 4 3 0,1 0-42 0,-1 8-10 0,0 8 0 0,0 0 0 15,0 4 64-15,1 8 12 0,-1 0 1 0,-4 1 1 16,-14 7-12-16,9-4-2 0,0 5-1 0,0-1 0 16,-9-4-23-16,4 0-5 0,1 1-1 0,0-1 0 15,-1-8-34-15,-4 0 0 0,0-7-12 0,0 3 3 16,0-12 9-16,0 0 0 0,0 0 0 0,0 0 0 15,0 0 25-15,0 0 7 0,-4-12 2 0,4 3 0 16,-5-11-25-16,5 0-9 0,0 0 0 0,5-13 9 16,-1 5-9-16,5 0 0 0,5-9 0 0,4 5 0 15,-4 4 0-15,8 3 0 0,1 5 0 0,-5 4 0 16,1 4 12-16,-1 12-2 0,-4 0-1 0,-1 8 0 16,-4 4 4-16,0 0 1 0,-4 8 0 0,-1 9 0 0,1-1 0 15,-5 0 0-15,0 5 0 0,0-5 0 0,0 4-14 0,0 1-15 16,0 3 3-16,0-7 1 15,0 3-93-15,5 0-20 0,-1-3-3 0</inkml:trace>
        </inkml:traceGroup>
        <inkml:traceGroup>
          <inkml:annotationXML>
            <emma:emma xmlns:emma="http://www.w3.org/2003/04/emma" version="1.0">
              <emma:interpretation id="{E8DC4653-7948-4AFD-A072-2BAC5F2736C7}" emma:medium="tactile" emma:mode="ink">
                <msink:context xmlns:msink="http://schemas.microsoft.com/ink/2010/main" type="inkWord" rotatedBoundingBox="18459,123 23267,83 23279,1597 18471,163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516.1311">17237 185 2383 0,'0'0'52'0,"-9"0"12"0,0 4 1 0,-5 4 2 16,14-8-54-16,0 0-13 0,-13 4 0 0,-1 4 0 0,0 4 11 0,5 4-1 15,-9-7 0-15,4 3 0 0,1 0 6 0,4 0 0 16,9-12 1-16,-5 16 0 0,5-16-27 0,0 8-6 0,5 4 0 0,4-8-1 16,4 5 2-16,-3-9 1 15,3 4 0-15,1-8 0 0,4 4 0 0,-9-5 0 16,-4 1 0-16,4-4 0 0,9-4 34 0,-4 0 6 16,-1 0 2-16,1-8 0 15,4-1-50-15,-4 1-10 0,0 0-1 0,-5 4-1 0,-5 0 34 0,1 3 0 16,-5 1 0-16,0 4 0 0,-9 4 27 0,4-8 2 15,-4 8 1-15,-5 0 0 0,5 4-12 0,-4 0-2 16,-10 0-1-16,9 8 0 0,14-8-23 0,-18 12-5 0,-9 8-1 16,-5 1-1070-16</inkml:trace>
          <inkml:trace contextRef="#ctx0" brushRef="#br0" timeOffset="7801.9057">17629 128 1728 0,'13'-20'38'0,"-8"12"8"15,4 0 2-15,0 4 0 0,0-8-39 0,5 8-9 0,0-1 0 0,-5 5 0 16,0 0 53-16,5 0 9 0,-5 5 2 0,0 3 0 0,-9 4-52 0,4 4-12 16,-4 4 0-16,-4 0 0 0,4-7 29 0,-5 3 3 15,5 4 1-15,-4-8 0 0,8 0-21 0,-4-12-4 16,0 16 0-16,0-16-8 0,0 0 26 0,9 0-2 15,0 0 0-15,1-8 0 0,-1 4-24 0,9 0 0 16,0-8 0-16,0 4 0 0,-4-4 45 0,4-4 4 16,0-5 1-16,1 5 0 0,-6 0-34 0,1 4-8 15,0-8 0-15,-1-1-8 0,1 5-12 0,-10 4-8 16,1 0-3-16,-1 4-1018 16</inkml:trace>
          <inkml:trace contextRef="#ctx0" brushRef="#br0" timeOffset="8060.2238">18558-82 1728 0,'-14'-16'76'0,"5"12"16"0,4-5-73 0,-4 5-19 0,9 4 0 0,0 0 0 15,0 0 79-15,-9 0 12 0,5 4 2 0,-10 5 1 16,0-1-48-16,-4 4-10 0,-5 0-1 0,0 4-1 15,5 4 10-15,0 5 3 0,-5-1 0 0,5 0 0 16,4 4-24-16,1-3-5 0,4-1-1 0,4 8 0 16,-4-11 16-16,4 7 3 0,5-8 1 0,-4 0 0 15,4 1-19-15,-5-1-4 0,5 0-1 0,0-12 0 16,-4 4-13-16,-1-4 0 0,-4 1 0 0,0-5-772 16,0 4-151-16</inkml:trace>
          <inkml:trace contextRef="#ctx0" brushRef="#br0" timeOffset="8295.5015">19063-653 2419 0,'0'0'53'0,"0"0"11"0,0 0 3 0,0 0 1 0,14 12-55 0,-5 0-13 16,0 17 0-16,-5-9 0 0,1 12 44 0,-5 5 5 15,0-9 2-15,0 13 0 0,-5-1 4 0,-4 1 1 16,0 7 0-16,0 1 0 0,-5 3-28 0,1-3-6 16,-5-1-1-16,-1 5 0 0,-3-4-21 0,-6-1 0 0,5 5 0 15,-4-5 0 1,0-3-206-16,-5-1-46 0</inkml:trace>
          <inkml:trace contextRef="#ctx0" brushRef="#br0" timeOffset="8706.4107">19514-252 2188 0,'-19'-25'48'0,"19"25"11"16,0 0 1-16,0 0 1 0,0 13-49 0,0 7-12 0,0 4 0 0,0 4 0 16,5 5 0-16,-10-1 0 0,5-3 0 0,0-1 0 0,0 0 0 0,0-8 0 15,0 1 0-15,5-13 0 0,-5-8 0 0,9 12 0 16,-9-12 0-16,0 0 0 0,0 0 0 0,18 0 0 15,-4-4 0-15,9 0 0 0,-5-8 0 0,5-5 0 16,4 1 0-16,0-4 0 0,1 0 0 0,8 0 0 16,-4-1 0-16,9 5 0 0,-5 4 0 0,5 4 0 31,-9 8 0-31,0 0 0 0,-9 8 0 0,0 4 0 0,-1 4 0 0,-8 17 0 0,-5-9 53 0,0 12 8 16,5 9 2-16,-5 8 0 0,-14-1-20 0,-4 1-4 15,-9 12-1-15,-9-1 0 0,-5 1-6 0,-4-4 0 16,-5-1-1-16,-5 1 0 0,5-12-31 0,0-1 0 15,5-11 0-15,8-9 0 16,-4-4 32-16,5 1 14 0,0-5 2 0,4 0 1 0,0-4-26 0,5-4-6 16,0-4-1-16,4 5 0 0,5-13 2 0,0-8 0 0,9-1 0 15,9-7 0-15,0-4 6 0,9-12 2 0,5-1 0 16,9-11 0-16,5 3-26 0,3-7 0 0,-3-1 8 16,8-7-8-1,6 7-27-15,-11 13-7 0,11 7-2 0,-1-3-844 0,0 3-170 0</inkml:trace>
          <inkml:trace contextRef="#ctx0" brushRef="#br0" timeOffset="6433.981">15252 72 1728 0,'9'-5'153'0,"-4"-7"-122"15,4 4-31-15,5 0 0 0,-1 4 121 0,1 0 19 0,4 0 3 0,5 0 1 16,4 0-77-16,1 0-15 16,3-4-4-16,6 0 0 0,-1 0-38 0,5-1-10 0,-4 5 0 0,4-12 0 15,-5 12 0-15,-4-8 0 0,-5 4 0 0,-4 8 0 32,0-8-152-32,0 4-32 0,-5-4-6 0</inkml:trace>
          <inkml:trace contextRef="#ctx0" brushRef="#br0" timeOffset="6616.2598">15639-592 1497 0,'0'0'66'0,"0"0"14"15,-4 16-64-15,4 8-16 0,0 1 0 0,0 11 0 16,0-4 112-16,0 9 20 0,-5 7 3 0,5 1 1 0,-4 0-31 0,-1-1-5 16,-4 5-2-16,4-9 0 0,-4 9-26 0,5-1-6 15,-10-7-1-15,5 8 0 0,0 3-43 16,-5-3-9-16,5 4-1 0,-9-1-1 15,9 1-106-15,-5-5-21 0,0-7-4 16</inkml:trace>
          <inkml:trace contextRef="#ctx0" brushRef="#br0" timeOffset="6784.2461">16081 173 1670 0,'0'0'74'0,"0"0"15"15,0 16-71-15,0 0-18 0,-5 8 0 0,10 5 0 0,-1-1 168 0,1 8 29 0,-10 1 7 0,5 3 0 16,-4-7-143-16,-1-1-29 0,5 0-5 0,-9-7-2 16,-4-5-36-16,-1-4-7 0,5-4-2 0,0 0-708 15,-10-8-141-15</inkml:trace>
          <inkml:trace contextRef="#ctx0" brushRef="#br0" timeOffset="6893.8101">16213-111 1555 0,'18'-16'68'0,"-18"16"16"0,0 0-68 0,0 0-16 0,0 0 0 0,0 0 0 16,0 0 22-16,0 0 1 0,0 0 0 0</inkml:trace>
          <inkml:trace contextRef="#ctx0" brushRef="#br0" timeOffset="7216.7817">16299 31 1555 0,'9'4'138'0,"5"8"-110"16,0-4-28-16,-1 4 0 0,1-3 44 0,0 3 3 15,9 8 1-15,-5 0 0 0,-9 0 22 0,5-3 5 16,4-1 1-16,-5 0 0 0,-3 4-21 0,-6-12-4 16,1 4-1-16,-1 1 0 0,1-5-29 0,-5-8-5 15,-5 8-2-15,5-8 0 0,0 0-2 0,0 0-1 16,0 0 0-16,-9 0 0 0,0 0-3 0,9 0 0 15,5-8 0-15,-5 0 0 0,-5-5-8 0,5-3 10 16,5 0-10-16,4-4 10 0,4 0 14 0,1 3 4 0,9 1 0 16,-5 0 0-16,-4 8-28 0,-1-4 0 0,1 8 0 15,0 4 0-15,-1 0 56 0,-4 4 7 0,0 8 1 0,-4 0 0 16,4 0-64-16,-4 8-21 0,-1 1 0 0,1 7 0 16,-5-4 21-16,0 1 0 0,0 3 0 0,4-4 8 31,-4 5-146-31,0-1-30 0,5 0-5 0</inkml:trace>
        </inkml:traceGroup>
        <inkml:traceGroup>
          <inkml:annotationXML>
            <emma:emma xmlns:emma="http://www.w3.org/2003/04/emma" version="1.0">
              <emma:interpretation id="{F13FC292-9112-40DA-B2A0-652568DFF161}" emma:medium="tactile" emma:mode="ink">
                <msink:context xmlns:msink="http://schemas.microsoft.com/ink/2010/main" type="inkWord" rotatedBoundingBox="24666,408 27917,382 27927,1625 24677,165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526.8385">22054 347 1497 0,'-13'-12'32'0,"8"-1"8"0,0-3 0 0,5 8 4 0,5-12-36 0,-10 4-8 16,1-4 0-16,4 3 0 0,9 1 56 0,-9 4 10 15,-9 0 2-15,-5 4 0 0,5 0-58 0,0 4-10 0,-5 0 0 0,1 4 0 16,-10 4 9-16,0 4 10 0,-4 0 1 0,-5 8 1 15,-4 4-33-15,4 0-8 0,-5-7 0 0,1 15-1 16,-5-4 81-16,4 0 17 0,1 9 3 0,4-1 1 16,5 5-33-16,-1-5-6 0,6 4-2 0,4-7 0 15,13 3-20-15,0-8-5 0,1 1-1 0,-1-1 0 16,5-4-14-16,5-4-8 0,4 5 8 0,5-13-13 16,-1 4 13-16,10-12 0 0,0 0 0 0,4 0 0 15,0 0 0-15,1-12 0 0,8 4 0 0,1-9 0 16,4 1 0-16,-5-4 0 0,5-4 0 0,0-5 0 15,4-3 0-15,-4-8 0 0,-13-1 0 0,4-7 0 16,9-5 16-16,-5 0 5 0,0-3 2 0,1-5 0 16,-5-4-23-16,-5 0 0 0,0 5 0 0,-8-1-12 15,-6 13 12-15,-4-1 0 0,0 8-9 0,-4 1 9 16,-5 20 0-16,-5-5 16 0,1 9-2 0,-5 8-1 0,0 12 11 16,-5 4 1-16,-9 9 1 0,5 11 0 0,4 4-18 0,-4-3-8 15,-5 11 0-15,1 5 8 0,3-1 1 0,6-3 0 16,-5 3 0-16,4 1 0 0,0-5-9 0,5 1 10 15,9-1-10-15,-9 0 10 0,5-7-10 0,-1 3 0 16,10-3 0-16,-1 3 0 16,-4 5-74-16,0-9-17 0,5 0-3 0,-1 5-573 15,1-17-114-15</inkml:trace>
          <inkml:trace contextRef="#ctx0" brushRef="#br0" timeOffset="10710.3327">22509 436 1882 0,'0'0'84'0,"0"0"16"0,0 0-80 0,0 0-20 0,5 12 0 0,0 0 0 15,-5 4 64-15,4 4 9 0,5 1 2 0,-4-1 0 16,-5 0-52-16,0 0-11 0,4 5-1 0,5-5-1 16,-9 4 23-16,0-4 5 0,-4 1 1 0,-1-9-711 15,5 0-143-15</inkml:trace>
          <inkml:trace contextRef="#ctx0" brushRef="#br0" timeOffset="10834.367">22819 31 1958 0,'18'-12'43'0,"-9"4"9"0,5 0 1 0,-14 8 3 0,0 0-45 0,0 0-11 15,14 4 0-15,-10 8-578 16,-4 0-118-16</inkml:trace>
          <inkml:trace contextRef="#ctx0" brushRef="#br0" timeOffset="11334.477">23133 314 2188 0,'9'-16'97'0,"0"8"20"0,-4 0-93 0,9 4-24 16,-1 4 0-16,1 0 0 0,4 0 0 0,0 8 0 16,-4-4 0-16,4 4 0 15,0 4-149-15,1-4-35 0,-1 9-6 0,-18-17-2 0</inkml:trace>
          <inkml:trace contextRef="#ctx0" brushRef="#br0" timeOffset="11191.6751">23147 298 1645 0,'14'-12'72'0,"-5"8"16"0,9 0-70 0,0-4-18 0,5 0 0 16,-5 4 0-16,5-8 39 0,0 3 4 0,8-3 1 0,-8 4 0 15,4-8-25-15,1 0-5 0,4-4-1 0,-5-5 0 16,5 1 14-16,-14 0 2 0,0-1 1 0,-4-11 0 16,0 4-30-16,-10-1 0 0,5-3 0 0,-4-5 0 15,-1 1 0-15,1 4 0 0,-5-1 0 0,0 9 0 16,-9-1 24-16,4 1 0 0,1 16-1 0,-1-8 0 16,1 12 14-16,-6 4 3 0,-8 4 1 15,0 4 0-15,0 12-41 0,0 4-11 0,-1 4-1 0,-3 13 0 16,-6-5 20-16,6 9 3 0,8 7 1 0,0-7 0 15,-4 7 20-15,4-7 5 0,5 7 1 0,0 1 0 16,5 3-10-16,-1-11-1 0,-4 7-1 0,4-3 0 16,5-1-2-16,0 1-1 0,-4 4 0 0,-5-1 0 15,4 1 14-15,1-9 3 0,-5 5 1 0,-5 3 0 16,-9 9-84-16,0-17-17 0,5 9-3 16,-5-5-1050-16</inkml:trace>
          <inkml:trace contextRef="#ctx0" brushRef="#br0" timeOffset="11684.2361">23894 387 1728 0,'13'-20'76'0,"-4"12"16"0,5 0-73 0,-5 4-19 0,-9 4 0 0,18-8 0 15,-9 0 55-15,5-1 7 0,4 1 2 0,-4 0 0 16,0 0-52-16,-1 0-12 0,5-4 0 0,1-4 0 15,-10 0 0-15,9-5 0 0,0 1 0 0,5-8 0 16,-5 3 0-16,-4-7 0 0,4 0 0 0,0-5 0 16,0 1 0-16,1-1 0 0,-6-3 0 0,-4 0 0 15,5-1 0-15,-9 13 0 0,-1-13 0 0,-4 9 0 16,5 8 0-16,-10-1 0 0,1 17 0 0,-1-12 0 16,0 8 54-16,-4 4 8 0,-4 8 2 0,-1 8 0 0,-9 4-64 15,5 8 0-15,-5 0-9 0,5 1 0 0,0 11 30 16,0 4 7-16,-1-7 0 0,1 3 1 0,5 1 7 0,4 3 0 15,-5-8 1-15,5 5 0 0,4 3-24 0,-4 5-5 16,0-1 0-16,-5 5-8 0,5-1 58 0,0 9 5 16,0-5 1-16,-5 13 0 0,-4-8-64 0,0 7-8 15,0-3-4-15,-10 8-1 0,1-9 21 0,0 5 4 16,-5 0 0-16,-5-5-791 16,6-3-158-16</inkml:trace>
          <inkml:trace contextRef="#ctx0" brushRef="#br0" timeOffset="11820.3072">23771 505 1497 0,'9'-21'66'0,"-5"13"14"0,1-4-64 0,4 4-16 0,-5 4 0 0,6 0 0 15,-10 4 82-15,9 0 13 0,4 0 2 0,-4 4 1 16,5 0-68-16,0 0-14 0,4 0-2 0,-4 4-1 31,-1 0-106-31,5-4-22 0</inkml:trace>
          <inkml:trace contextRef="#ctx0" brushRef="#br0" timeOffset="12126.7189">24417 569 1958 0,'5'-8'43'0,"-1"4"9"0,1 4 1 0,4-8 3 0,0 4-45 0,0 0-11 15,5 0 0-15,4-4 0 0,-4 0 0 0,4-4 0 16,0-1 0-16,0-3 0 0,5-4 0 0,-5 0 0 15,0-4 0-15,-4-1 0 0,4 1 0 0,-4-8 0 16,0-1 0-16,-5 1 0 0,-5-1 0 0,1 13 0 16,-1-12 0-16,1 8 0 0,-1 3 53 0,-4 9 9 15,0-4 2-15,-4 12 0 0,4-8-52 0,-9 8-12 16,0 4 0-16,-5 4 0 0,0 8 30 0,-8 0 3 16,-1 16 1-16,-4-7 0 0,-1 7-3 0,1 12-1 15,0 1 0-15,-1-1 0 0,6 9-30 0,-1-5 0 16,5 1 0-16,4 4 0 0,5-5 0 0,4 5 0 15,1-13 0-15,4 0 0 16,0-7-199-16,4-1-45 0,10 17-10 0,0-29-2 0</inkml:trace>
        </inkml:traceGroup>
        <inkml:traceGroup>
          <inkml:annotationXML>
            <emma:emma xmlns:emma="http://www.w3.org/2003/04/emma" version="1.0">
              <emma:interpretation id="{8E4FDFD3-1D92-4C1A-AC68-D45896DA29AD}" emma:medium="tactile" emma:mode="ink">
                <msink:context xmlns:msink="http://schemas.microsoft.com/ink/2010/main" type="inkWord" rotatedBoundingBox="28345,257 33453,215 33462,1377 28354,141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605.3367">29412-438 1036 0,'27'-41'46'0,"-13"29"10"0,-5-8-45 0,-5 8-11 15,-4 12 0-15,0 0 0 0,0 0 193 0,0 20 37 16,-4 12 7-16,-1 9 2 0,-4 7-167 0,0 5-32 16,-5 4-8-16,1 3 0 0,-1 1 10 0,5-12 2 15,-5 3 1-15,5 1 0 0,0-5 19 0,-5 1 4 16,10-1 1-16,-5-11 0 0,4-1-34 0,0 1-7 15,1-9-2-15,-1 0 0 0,10-3 10 0,-5-5 1 16,0-4 1-16,0-4 0 0,0-4-30 0,0-8-8 16,0 0 0-16,0 0 0 0,0 0 0 0,0 0-15 15,0 0 4-15,9-8 1 0,0-4 10 0,5-8 14 16,-1 4-3-16,6-9-1 16,3 9-59-16,1-12-12 0,0 4-3 0,0 3 0 0,-1 1 42 0,1 0 8 15,0 8 2-15,-5 8 0 0,-9 0-1 0,-9 4 0 0,0 0 0 0,0 8 0 16,-4 8 13-16,-1 4-12 0,-8 0 12 0,-6 1-12 15,1-5 20-15,-5 4 4 0,1-4 0 0,-6 4 1 16,-4 5 4-16,1-5 1 0,-10 0 0 0,-5 0 0 16,-4 1-117-1,-5-1-23-15,-45 4-5 0,27-8-1 0</inkml:trace>
          <inkml:trace contextRef="#ctx0" brushRef="#br0" timeOffset="14746.7734">29744-361 2188 0,'0'0'97'0,"0"0"20"0,14 4-93 0,-1 12-24 16,1 4 0-16,-5 4 0 0,0 9 31 0,5 3 1 16,-5 0 1-16,0 5 0 15,-4-13-16-15,4 13-3 0,-5-13-1 0,-4 13 0 0,0-5 2 0,-9 0 0 16,-5 5 0-16,-13 11 0 0,-5-7-15 0,0 0 8 15,-9-1-8-15,0 1-1071 0</inkml:trace>
          <inkml:trace contextRef="#ctx0" brushRef="#br0" timeOffset="13195.1207">27386 128 1209 0,'4'-16'108'0,"1"12"-87"0,4-12-21 0,-5 12 0 0,5-8 208 0,1 3 38 16,-1 9 7-16,4-12 2 0,1 8-175 0,0 0-34 16,4 4-7-16,5-12-2 0,-5 4-45 0,5 4-10 15,8-4-2-15,1 4 0 0,-4 0 37 0,-1 0 7 16,-9 4 2-16,5-4 0 16,0 4-186-16,-1-12-38 0,28 3-7 0,-9-11-2 0</inkml:trace>
          <inkml:trace contextRef="#ctx0" brushRef="#br0" timeOffset="13524.9965">27868-382 1267 0,'-9'-12'56'0,"4"12"12"0,5-4-55 0,0 0-13 0,-4 4 0 0,4 0 0 16,0 20 144-16,4-8 27 0,6 9 5 0,-6 7 0 16,5 0-77-16,0 5-16 0,0 3-3 0,-4 1-1 15,4-1 3-15,-4-4 1 0,-5 5 0 16,4 3 0-16,-4-7-20 0,-4 3-4 0,-1 4-1 0,-4 1 0 15,-5 3-37-15,-4 1-7 16,0 4-2-16,-9 3 0 0,-5-11-83 0,-5 7-17 0,-4-3-3 0,-4-1-1034 16</inkml:trace>
          <inkml:trace contextRef="#ctx0" brushRef="#br0" timeOffset="13605.4975">28241 217 1843 0,'-9'-20'81'0,"9"12"18"0,0 0-79 0,0 8-20 15,-4-8 0-15,4 8 0 0,0 0 64 0,4 16 8 16,1 0 3-16,-5 4 0 0,0 1-60 0,4-1-15 16,1 0 0-16,0 4 0 0,-5 1 16 0,0 7 1 15,0-8 0-15,4 5 0 0,-8-1-17 0,-1-4 10 16,0 5-10-16,-4-5-966 0</inkml:trace>
          <inkml:trace contextRef="#ctx0" brushRef="#br0" timeOffset="13747.1672">28660-58 1958 0,'0'-24'87'0,"0"16"17"0,0 0-83 0,-4 4-21 0,-1-5 0 0,-4 9 0 15,0 0 0-15,0 0 0 0,-5 9 0 0,-4-1-866 16</inkml:trace>
          <inkml:trace contextRef="#ctx0" brushRef="#br0" timeOffset="14235.1093">28733 217 806 0,'18'-12'36'0,"-9"12"7"0,1 0-35 0,3-4-8 16,5 0 0-16,1 4 0 0,-6-12 65 0,6 8 11 15,-6-4 3-15,5 0 0 0,-8-5-24 0,3 1-5 16,1 4-1-16,-5 4 0 0,-5-8 50 0,-4 4 9 16,0 8 3-16,0-8 0 0,0 0-44 0,0 8-9 15,-9-4-2-15,0-4 0 0,-4 8-25 0,-1 8-6 16,0-8-1-16,1 12 0 0,-6 4-16 0,6 0-8 15,-5 4 8-15,-5 1-8 0,9 7 9 0,-4-4-9 16,0 1 10-16,4 3-10 0,0-8 11 0,1 0-11 16,4 1 12-16,4 7-12 0,1-16 11 0,4 4-11 15,0-4 10-15,0-12-10 0,0 0 0 0,9 9 0 16,4-5 0-16,1-4 0 0,4-4-16 0,-4-1 3 16,-1 1 1-16,6-8 0 0,-6-4 2 0,6 4 1 15,-1-8 0-15,-5-5 0 0,1 9 9 0,4 0 0 0,-4 4 0 0,0-4 0 0,-5 4 0 0,0 4 12 16,-9 8-2-16,0 0-1 0,0 0-9 15,-5 8 0-15,-4 4 0 0,0 4 0 16,0-4 0-16,-5 4 0 0,1 4 9 0,-1 1-593 16,0 3-118-16</inkml:trace>
          <inkml:trace contextRef="#ctx0" brushRef="#br0" timeOffset="15108.3794">29962 347 1785 0,'0'0'159'0,"0"0"-127"0,14 0-32 0,4 0 0 16,-4 0 0-16,0 0-20 0,4 4 4 0,-5 0 0 15,1-4 16-15,0 0 0 0,-5 0 0 0,5-4 0 16,-5 0 0-16,-5-8 0 0,1-1 0 0,4-3 0 16,-5 8 28-16,1-12 8 0,-5 4 3 0,0 0 0 15,0-1-11-15,0 5-3 0,-5 0 0 0,1 4 0 16,-1 0-25-16,5 8 0 0,-9-4 0 0,-4 4 0 15,-1-4 0-15,5 8 0 0,-5 8 0 0,0-4 0 0,5 4 56 16,5 8 7-16,-5 1 1 0,4-1 0 16,1 0-52-16,-1 4-12 0,1 1 0 0,4 3 0 15,-5-4 0-15,5 5 0 0,0-9 0 0,0 4 0 0,-5 0 0 16,1-3 0-16,-10-1 0 0,1 0 0 0</inkml:trace>
          <inkml:trace contextRef="#ctx0" brushRef="#br0" timeOffset="18513.0871">30190 602 1040 0,'23'-21'92'0,"-14"17"-73"0,5-4-19 0,-10 4 0 0,5 4 105 15,-9 0 18-15,0 0 3 0,0 0 1 0,0 0-102 0,0 0-25 16,-13 0 0-16,-1 12 0 0,0-12 56 0,1 4 7 15,-6 0 1-15,6 9 0 16,-1-9-86-16,-4 8-17 0,0 0-3 0,-1-4-1 0</inkml:trace>
          <inkml:trace contextRef="#ctx0" brushRef="#br0" timeOffset="12398.5831">25159 157 864 0,'0'0'76'0,"0"0"-60"0,0 0-16 0,0 0 0 15,0 0 195-15,-4 8 36 0,4 0 7 0,4 16 2 16,-4 0-90-16,0 13-18 0,5-9-3 0,-1 4-1 16,-4 5-102-16,0-1-26 0,0 1 0 0,0-9 0 15,0 0 0-15,-4-3 0 0,-1-5 0 0,1 0 0 16,-1-4 0-16,1-4 0 0,4-12 0 0,0 0 0 16,0 0 48-16,0 0 5 0,0 0 1 0,0 0 0 15,0-8-35-15,-5-4-7 0,10 0-2 0,-5-8 0 0,0-4 43 16,9-5 9-16,-9 5 2 0,9-8 0 0,0 3-52 0,0-7-12 15,9-1 0-15,-4 5 0 0,9 8 0 0,-1-9 0 16,10 5 0-16,5 8 0 16,-1 0-202-16,5 11-43 0,0-3-9 0</inkml:trace>
          <inkml:trace contextRef="#ctx0" brushRef="#br0" timeOffset="12675.0853">25505 407 172 0,'0'0'16'0,"0"0"-16"0,14-12 0 15,4 12 0-15,5-4 253 0,9 0 48 16,0 4 10-16,9-8 1 0,-5 4-212 0,5 0-44 0,0 0-8 0,0 4-1 31,0-12-82-31,-5 4-16 0,1-4-3 0,-1-1-1 16,1 1 11-16,-10 0 1 0,-4-4 1 0,-10-4 0 0,-4 0 26 0,-9 3 6 0,0-3 1 0,0 4 0 31,-9 0 85-31,0 0 18 0,-4-1 3 0,-1 5 1 0,0 0-14 0,-4 4-2 0,4-4-1 0,-4 12 0 16,0 0-13-16,4 12-4 15,-4-8 0-15,4 12 0 0,-4 4 0 0,5-3 0 0,-1 3 0 0,0 4 0 16,1 4-11-16,8-7-2 16,0 3-1-16,1 4 0 0,-1 9-23 0,5-13-5 0,0 4-1 0,0 1 0 15,5-1-21-15,-1 12 0 0,1-11 0 0,4 3-724 16,0-12-143-16</inkml:trace>
          <inkml:trace contextRef="#ctx0" brushRef="#br0" timeOffset="13098.5474">26593 140 1209 0,'0'0'108'0,"0"0"-87"15,0 0-21-15,0 0 0 0,9 8 180 0,1 1 32 16,3 3 7-16,-4 8 1 0,-4 8-165 0,4-3-33 16,-4-1-6-16,-1 0-2 0,1 0 10 0,-1 1 3 15,1 3 0-15,-5-8 0 0,0 0-7 0,0 1-2 16,0-13 0-16,0 4 0 0,0-4-18 0,0-8 0 15,0 0-13-15,0 0 5 0,0 0 16 0,0 0 3 16,0 0 1-16,0-8 0 0,0-8-12 0,4 0-17 16,1-5 4-16,4 1 1 0,5 0 22 0,-1-4 5 15,5-1 1-15,5 5 0 0,-5 0-6 0,5 12-1 16,-5-8 0-16,1 11 0 0,-6-7 21 0,1 12 4 0,0 4 1 16,-10 4 0-16,5-3-14 0,-4 3-2 0,-5 8-1 15,0 0 0-15,0 0-10 0,0 4-8 0,4 1 9 0,1-1-9 16,-5 8-9-16,4-8-8 0,1 1-2 0,0 3 0 31,-1-4-87-31,-4 4-18 0,9 1-3 0,-9-25-1 0</inkml:trace>
        </inkml:traceGroup>
      </inkml:traceGroup>
      <inkml:traceGroup>
        <inkml:annotationXML>
          <emma:emma xmlns:emma="http://www.w3.org/2003/04/emma" version="1.0">
            <emma:interpretation id="{F5631C63-8FDC-4179-837D-7A296A60803E}" emma:medium="tactile" emma:mode="ink">
              <msink:context xmlns:msink="http://schemas.microsoft.com/ink/2010/main" type="line" rotatedBoundingBox="5260,2644 26182,1190 26418,4584 5496,6038"/>
            </emma:interpretation>
          </emma:emma>
        </inkml:annotationXML>
        <inkml:traceGroup>
          <inkml:annotationXML>
            <emma:emma xmlns:emma="http://www.w3.org/2003/04/emma" version="1.0">
              <emma:interpretation id="{3963AA9D-C293-4D3C-87DC-F7AC5AF0FFAA}" emma:medium="tactile" emma:mode="ink">
                <msink:context xmlns:msink="http://schemas.microsoft.com/ink/2010/main" type="inkWord" rotatedBoundingBox="5309,3359 6632,3267 6744,4884 5422,4976"/>
              </emma:interpretation>
            </emma:emma>
          </inkml:annotationXML>
          <inkml:trace contextRef="#ctx0" brushRef="#br0" timeOffset="25428.674">2500 2613 1994 0,'-9'-16'88'0,"0"12"19"0,-1 0-86 0,1 4-21 0,9 0 0 0,-9 16 0 16,0 4 24-16,-9 8 1 0,0 9 0 0,-1 7 0 15,1 13 15-15,0 8 4 0,-9 4 0 0,4 12 0 16,0 0 28-16,5-1 7 0,0-3 1 0,4 8 0 0,0-4-23 15,1-4-4-15,8 0-1 0,-4-4 0 0,9-4-41 0,0-1-11 16,-4-3 0-16,8-4 0 16,-4-8 8-16,5-5 0 0,4-3 0 0,-5-5 0 15,5-3-34-15,-4-9-7 0,4-4-2 16,-4-4 0-16,8 1-177 0,-4-9-35 0</inkml:trace>
          <inkml:trace contextRef="#ctx0" brushRef="#br0" timeOffset="26587.0835">3028 3520 1911 0,'18'-9'84'0,"-9"9"19"0,5 0-83 0,9 0-20 15,-1 9 0-15,10-1 0 0,-4-4 44 0,3 4 5 16,-8-4 1-16,5 4 0 0,-1 0-26 0,0 0-4 16,0-4-2-16,5 0 0 15,-4 4-139-15,-6-8-28 0,19-4-6 0,-9-4-1 0</inkml:trace>
        </inkml:traceGroup>
        <inkml:traceGroup>
          <inkml:annotationXML>
            <emma:emma xmlns:emma="http://www.w3.org/2003/04/emma" version="1.0">
              <emma:interpretation id="{78EE05B2-1185-4AE8-9AB9-B585C7FC7A0E}" emma:medium="tactile" emma:mode="ink">
                <msink:context xmlns:msink="http://schemas.microsoft.com/ink/2010/main" type="inkWord" rotatedBoundingBox="8351,4107 9125,4053 9159,4543 8385,459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037.1408">5145 3455 2516 0,'9'-12'56'0,"5"-5"11"0,8-3 2 0,6 4 1 0,8 4-56 0,1 4-14 15,-1 4 0-15,14 0 0 0,-4-8 0 0,4 3-10 16,0 5 2-16,4 0 0 0,-8 0 8 0,0 4 0 15,-10-4 0-15,5 8 0 0,-9-4 0 0,-5 8 0 16,0 1 0-16,-4 7 0 0,0-12-18 0,-9 8-2 16,-1-4 0-16,-4 4 0 15,-4-4-121-15,-5-8-25 0,0 0-5 0,-14 12-1 0</inkml:trace>
          <inkml:trace contextRef="#ctx0" brushRef="#br0" timeOffset="27196.1628">5268 3779 1036 0,'0'0'46'0,"9"8"10"0,5 0-45 0,-1-4-11 0,1 0 0 0,4 0 0 16,5 4 183-16,0 0 34 0,4-4 7 0,5-4 2 15,0 0-108-15,4-4-22 0,1 4-4 0,4 0 0 16,-5-8-47-16,0 8-9 0,1-4-1 0,-5 0-1 31,0 0-88-31,-5 4-18 0,5 0-3 0</inkml:trace>
        </inkml:traceGroup>
        <inkml:traceGroup>
          <inkml:annotationXML>
            <emma:emma xmlns:emma="http://www.w3.org/2003/04/emma" version="1.0">
              <emma:interpretation id="{50776D14-A4C4-4474-96D1-737ACDE38199}" emma:medium="tactile" emma:mode="ink">
                <msink:context xmlns:msink="http://schemas.microsoft.com/ink/2010/main" type="inkWord" rotatedBoundingBox="9884,2323 15300,1946 15536,5340 10120,571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432.6027">9466 3034 2098 0,'0'0'46'0,"4"-4"10"0,1-8 1 0,13 4 3 0,0-5-48 0,5-3-12 16,-5-8 0-16,9 4 0 0,-8-5 44 0,3-3 6 16,-3 0 2-16,-6 0 0 0,1-1-23 0,-5 5-4 15,0-4-1-15,-4-5 0 0,-5 5-24 0,4-5 0 16,-8 1 0-16,4 4 0 0,-5 4 31 0,1-1 1 15,-6 5 0-15,1 4 0 0,0 0-32 0,-4 8 0 16,3-1 0-16,-8 9 0 0,5 9 0 0,-6-1 0 16,1 8 0-16,-5 12 0 0,1 0 12 0,3 9-3 15,-3-1-1-15,8 5 0 0,-4-1 4 0,13 9 1 16,-4-1 0-16,9 5 0 0,0 0 23 0,5 11 4 16,4 1 0-16,0 8 1 0,0-4-25 0,0 0-4 15,-4-1-2-15,4 1 0 0,-9 0-10 0,4-4 0 16,-8-1 0-16,-5 5 8 0,0-4-8 0,-5-4-14 15,-9-5 3-15,-9-3 1 16,5-4-218-16,-5-9-44 0,-36 29-9 0,18-41-2 0</inkml:trace>
          <inkml:trace contextRef="#ctx0" brushRef="#br0" timeOffset="31791.5348">10390 2686 1782 0,'9'-8'39'0,"-5"4"8"0,-4 4 1 0,0 0 3 0,5 4-41 0,-5-4-10 15,5 12 0-15,-5 8 0 0,-5 8 90 0,0 5 16 16,-8-1 3-16,4 13 1 0,-10 3-34 0,6 5-8 16,-1 4 0-16,1 7-1 0,-6-7 13 0,6 4 2 15,-6-1 1-15,6 1 0 0,-1-8-51 0,0-1-9 16,5-3-3-16,5 3 0 16,4 1-84-16,4-8-16 0,5-1-4 0,-4-11-1072 0</inkml:trace>
          <inkml:trace contextRef="#ctx0" brushRef="#br0" timeOffset="32079.7238">11378 2811 1728 0,'-14'8'153'0,"0"5"-122"16,-4-1-31-16,0 12 0 0,0 12 160 0,-9 9 25 16,4 3 6-16,-5 17 1 0,-3-8-103 0,3 4-20 15,1 7-4-15,-5-3-1 0,5-4 0 0,-1 4 0 16,6-5 0-16,-1 1 0 0,9-12-64 0,-4-5-22 16,-5 1 0-16,5-5 0 15,-9-4-158-15,4-7-31 0,-27 19-6 0,13-27-2 0</inkml:trace>
          <inkml:trace contextRef="#ctx0" brushRef="#br0" timeOffset="31901.3057">10827 3046 2188 0,'23'-32'97'0,"-14"20"20"0,4-5-93 0,6 1-24 0,-1 0 0 0,0 4 0 16,9 8 52-16,-4-4 5 0,0 4 2 0,0 4 0 15,-1 4-30-15,1 8-5 0,-5 4-2 0,1 8 0 16,3 5 3-16,-8 3 1 0,4 13 0 0,-4 3 0 15,-10-3-4-15,6 3-1 0,-6 1 0 0,-4 3 0 16,0-3-21-16,-4-9 0 0,-1 1 0 0,0-1 0 16,-4-3-141-16,0-13-33 0,0-4-6 0</inkml:trace>
          <inkml:trace contextRef="#ctx0" brushRef="#br0" timeOffset="32275.6117">12124 2488 2559 0,'0'20'56'0,"5"-8"12"0,4 4 3 0,0 8 1 0,0 9-58 0,0 7-14 0,5 5 0 0,-5 3 0 16,0 9 52-16,-4 4 8 0,-1 7 2 0,-8-7 0 15,-10 4-28-15,-4 0-6 0,-9-5 0 0,-5 5-1 0,-5 4-27 16,-4-4 0-16,-4 4 0 0,-19 11 0 16,0-3-46-16,-8 0-14 0,3-4-4 0,-8-4-751 15,4-8-150-15</inkml:trace>
          <inkml:trace contextRef="#ctx0" brushRef="#br0" timeOffset="31015.9858">8746 1464 1497 0,'-4'-8'133'0,"-1"-5"-106"16,1 5-27-16,4 8 0 0,0 0 100 0,0 0 16 16,0 0 2-16,-5 8 1 0,0 9-59 0,5 3-11 15,-4 8-2-15,4 9-1 0,4 3 0 0,-4-3 0 16,5 11 0-16,0 9 0 0,4 3-4 0,0 1-1 16,0 0 0-16,0 8 0 0,0-5-8 0,0 1-1 15,0-4-1-15,0 0 0 0,1-9-23 0,-6 1-8 16,5-9 0-16,-4 1 0 0,-1-5 11 0,-4-15-11 15,0 3 12-15,0-8-12 0,-9-4 13 0,5-4-4 16,-1 1-1-16,5-13 0 0,0 0-8 0,-9-4 0 16,0 0 0-16,0-5 0 0,4-7-14 0,5-4 5 15,0-4 1-15,5-5 0 0,4-3-11 0,5 0-1 16,-5-5-1-16,13 5 0 0,15-5-3 0,-1 5 0 16,5 8 0-16,0 4 0 0,-4 3 13 0,-6 13 3 15,-3 0 0-15,-5 12 0 0,-5 0 8 0,-5 5 0 16,-3 7 0-16,-6 0 0 0,-4 0 0 0,-9 5 11 0,0 3-3 15,-14 4 0-15,-4 1 20 0,-10 3 3 0,-8 5 1 16,-5-5 0 0,9 4-54-16,-9 5-10 0,-5-1-3 0,-9 5-1036 0</inkml:trace>
          <inkml:trace contextRef="#ctx0" brushRef="#br0" timeOffset="31524.3732">9051 3422 2257 0,'0'0'49'0,"14"-4"11"0,0-4 1 0,-1 4 3 0,10 4-51 0,-5 0-13 15,10-4 0-15,3 4 0 0,6 4 20 0,4-4 2 0,0-4 0 0,0 0 0 0,0 4-22 0,9 0 0 16,0 4 0-16,0-8 0 16,-9 4-143-16,0-4-33 0,-5 0-6 0,5-4-2 0</inkml:trace>
          <inkml:trace contextRef="#ctx0" brushRef="#br0" timeOffset="36379.6797">9029 2969 748 0,'4'0'67'0,"1"0"-54"16,-1-8-13-16,1 4 0 0,-1 0 72 0,1 4 12 15,-5-4 3-15,0 0 0 0,-5 4 7 0,1 4 2 16,-10-4 0-16,5 8 0 0,-9-4-15 0,0 4-2 16,-5 4-1-16,-5 13 0 0,1-1-9 0,0 12-1 15,0 1-1-15,4 7 0 0,-5 9 3 0,10 3 1 16,0 5 0-16,4 0 0 0,5 4-23 0,9 3-4 0,9-11 0 15,5 8-1-15,0-8-18 0,4-1-3 0,14-3-1 16,4 3 0-16,10-3-33 0,4-4-6 0,0-9-2 0</inkml:trace>
          <inkml:trace contextRef="#ctx0" brushRef="#br0" timeOffset="28520.2611">7845 2225 1177 0,'18'-13'52'0,"-9"5"11"0,-4 0-51 0,-1-4-12 0,1 0 0 0,-5 4 0 15,4-4 64-15,-4 4 9 0,0-1 3 0,-4 1 0 16,4 0 16-16,-9 0 3 0,0 4 1 0,-1 0 0 16,-8 0-61-16,0 4-12 0,0-4-3 15,-5 4 0-15,-4 4-6 0,4-4-2 0,-9 4 0 0,5 4 0 16,-1 0 23-16,-3 4 4 0,-6 1 1 0,5 7 0 16,-4 0-13-16,-1 4-3 0,1 13 0 0,0-1 0 15,4 9-2-15,4 3-1 0,6 9 0 0,-1 0 0 16,5 3-1-16,4 5 0 0,5 0 0 0,4 12 0 15,1-4 0-15,4-1-1 0,4 9 0 0,1 4 0 16,-1-8 7-16,6-16 2 0,3 0 0 0,1 3 0 16,-5 9 6-16,9-4 2 0,0-4 0 0,1-5 0 15,-1 1-3-15,5 16 0 0,-5-12 0 0,-5-5 0 16,-3-7-24-16,-6-4-9 0,-4-5 0 0,0-3 9 16,-4-9 8-16,-6-4 2 0,-3 5 0 0,4-9 0 15,-9-4-5-15,4-4-1 0,-9 5 0 0,0 3 0 0,-4-4 15 16,0 0 4-16,-1 1 0 0,1-1 0 0,-5-4-32 0,-4 0 0 15,-5 4 0-15,4-3 0 16,-4-5-41-16,0 0-11 0,5-4-3 0,0 0 0 16,8-4-196-16,5-4-39 0</inkml:trace>
          <inkml:trace contextRef="#ctx0" brushRef="#br0" timeOffset="30506.5677">8127 4604 518 0,'0'0'46'0,"0"0"-37"0,5-8-9 0,-1-4 0 16,1-4 251-16,-5 4 48 0,9-1 9 0,-9 5 3 15,0-4-150-15,0 0-29 0,-9 8-7 0,9-8-1 16,0 4-33-16,-5 4-7 0,-4-8-2 0,0 8 0 16,0 4-37-16,-5 4-7 0,-9 4-2 0,1 4 0 15,3 4-36-15,-3 4 0 0,-6 0 0 0,1 9 0 16,4 3 0-16,5 1 0 0,4-5 0 0,1 4-12 15,4 1 12-15,0-5 0 0,4 0 8 0,0-3-8 0,5-1 0 16,0 0 0-16,0-12 0 0,5 0 0 0,4-3 0 16,0-1 0-16,-9-8 0 0,9 0 0 0,10-8-16 0,-6 3-5 15,5-11-1-15,1 0 0 0,-1 0 3 0,0-12 1 16,5-1 0-16,0-3 0 0,-1 4 18 0,-8 3-10 16,-5 1 10-16,0 4-8 0,-4 4 37 0,-1 3 8 15,1 5 2-15,-5 8 0 0,9 0-13 0,0 4-2 16,-4 9-1-16,4-1 0 0,0 4-23 0,0 4 9 15,0 0-9-15,0 9 0 16,5-5-64-16,-1 4-19 0,1 1-4 0,-5-9-1 0</inkml:trace>
        </inkml:traceGroup>
        <inkml:traceGroup>
          <inkml:annotationXML>
            <emma:emma xmlns:emma="http://www.w3.org/2003/04/emma" version="1.0">
              <emma:interpretation id="{A784AA04-282C-4A17-B6B6-395B897B60DB}" emma:medium="tactile" emma:mode="ink">
                <msink:context xmlns:msink="http://schemas.microsoft.com/ink/2010/main" type="inkWord" rotatedBoundingBox="16625,3732 17368,3680 17373,3742 16630,379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959.2726">13413 2989 1544 0,'0'0'68'0,"0"0"15"0,0 0-67 0,0 0-16 15,0 0 0-15,0 0 0 0,0 0 85 0,0 0 14 16,9 0 2-16,9 4 1 0,0-8-10 0,10 4-1 0,-5 4-1 0,8-8 0 16,6 0-31-16,4 0-7 0,0 0 0 0,4 0-1 15,1 0 10-15,4-4 3 0,-5 4 0 16,1 4 0-16,-10 4-52 0,1-4-12 0,-1 4 0 0,-4 0 0 31,9 0-94-31,-9 0-22 0,-5 8-4 0,1-4-936 0</inkml:trace>
        </inkml:traceGroup>
        <inkml:traceGroup>
          <inkml:annotationXML>
            <emma:emma xmlns:emma="http://www.w3.org/2003/04/emma" version="1.0">
              <emma:interpretation id="{452EBCCB-6555-4B85-8D61-A4A7386C1838}" emma:medium="tactile" emma:mode="ink">
                <msink:context xmlns:msink="http://schemas.microsoft.com/ink/2010/main" type="inkWord" rotatedBoundingBox="18175,2848 22725,2532 22842,4215 18292,453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884.6805">16495 2184 2419 0,'-9'8'53'0,"0"0"11"0,-5 12 3 0,5 9 1 0,0 3-55 0,0 5-13 0,0 3 0 0,-5 13 0 16,10-1 52-16,-1-3 8 0,-4 3 2 0,4 1 0 16,1 0-48-16,8-5-14 0,-4 1 0 0,5-1 8 15,0-7-8-15,-5-1 0 0,9 1 0 0,-5-5 0 31,-4-3-110-31,0-5-23 0</inkml:trace>
          <inkml:trace contextRef="#ctx0" brushRef="#br0" timeOffset="35063.6852">17183 2378 1670 0,'18'-8'148'0,"-4"0"-118"16,-5-4-30-16,4 8 0 0,10 0 172 0,0 4 29 15,0 4 6-15,-1 4 1 0,6 0-167 0,-1 8-33 16,-4 9-8-16,-5 3 0 0,0 4 45 0,5-3 7 16,-5 7 2-16,-4 0 0 0,4 1-22 0,-4-5-4 15,-1 5 0-15,1-1-1 0,-5-4-18 0,0 1-9 16,-4-5 10-16,-10 1-10 16,5-1-120-16,-9-12-29 0,-5 0-7 0</inkml:trace>
          <inkml:trace contextRef="#ctx0" brushRef="#br0" timeOffset="35234.477">17561 2281 1843 0,'0'0'81'0,"0"0"18"0,0 0-79 0,0 0-20 16,0 0 0-16,0 0 0 0,4 8 117 0,-4 8 20 0,0 13 4 0,0-9 1 16,-9 8-74-16,0 1-14 0,-5 7-3 0,-4 1-1 15,0-9-14-15,-10 8-4 0,1 1 0 0,-9 3 0 16,-1 5-32-16,-4-5 0 0,0 1 0 0,5 3-788 15,4-7-149-15</inkml:trace>
          <inkml:trace contextRef="#ctx0" brushRef="#br0" timeOffset="35561.9029">18608 1885 2649 0,'0'0'58'0,"9"8"12"0,4 4 2 0,1 12 4 0,0 8-61 0,4 9-15 16,-4-1 0-16,4 17 0 0,-9 8 0 0,-5-4 0 16,-4 11 0-16,-4 5 0 0,-5-8 54 0,-5 4 8 15,-4-4 2-15,-14-1 0 0,-4 1-52 0,-10-8-12 16,-8 0 0-16,-6-1 0 0,6-3 0 0,-15-4 0 16,-13-5 0-16,-13-3-851 15,-10-9-173-15</inkml:trace>
          <inkml:trace contextRef="#ctx0" brushRef="#br0" timeOffset="34475.8892">15056 2621 1036 0,'14'-20'46'0,"-9"12"10"0,-1-4-45 0,-4 0-11 0,5-5 0 0,-5 9 0 15,9-4 136-15,0 0 24 0,0 4 6 0,5-4 1 16,-5 4-63-16,0 4-12 0,0 0-2 0,0-5-1 16,0 18-10-16,0-9-3 0,-4 8 0 0,4 8 0 15,-4 8-40-15,-1 8-9 0,-4 5-2 0,0 7 0 16,0 1 6-16,-4 3 1 0,-6 9 0 0,1 8 0 16,-4-4 4-16,4-5 2 0,-5 9 0 0,0-4 0 15,1-5-14-15,4-3-4 0,-1-9 0 0,1 1 0 0,0-9-20 16,0-7 0-16,5-9 0 0,4 0 8 0,-5-8 44 15,5 1 10-15,0-13 2 0,0 0 0 0,0 0-64 0,0 0-15 16,0 0-1-16,0 0-1 0,0 0 17 0,0-9 8 16,-5-3-8-16,1 0 12 0,4-8-12 0,0-8 11 15,9-1-11-15,-9-7 10 0,0-9-10 0,0-11 0 16,9-5 0-16,0 0 0 0,5-4-16 0,4 1-3 16,-4-1 0-16,-1-4 0 15,10-4-16-15,0 0-3 0,0 1-1 0,9-9 0 0,-1 12 39 0,10 8 0 16,-4-4 0-16,4 9 0 15,-5 7-59-15,5 13-4 0,0-5-1 0,5 13 0 0,-5 8 41 0,-5 8 8 16,-4 4 2-16,-5 8 0 0,5 0 13 0,-5 12-11 16,-8 8 11-16,-10 4-10 0,-9 0 22 0,0 5 5 15,-9 7 1-15,-5 1 0 0,-9-5-18 0,-4 4-11 16,-9 5 2-16,-1-5 0 0,-4 1 9 0,0-1 12 0,-4-3-2 16,-1 3-1-16,1-8-9 0,-1 5 0 15,5-1 0-15,9-12 0 16,5 9-186-16,0-5-39 0,-37 41-8 0,18-21-2 0</inkml:trace>
          <inkml:trace contextRef="#ctx0" brushRef="#br0" timeOffset="34667.8418">15908 2904 2397 0,'0'0'52'0,"0"0"12"0,0 0 1 0,-5 17 3 0,-4-1-54 0,5 4-14 16,4 4 0-16,0 9 0 0,-5 3 35 0,1 1 4 15,-6 3 1-15,10 5 0 0,0-1-14 0,-4-4-2 16,-10 1-1-16,5-5 0 0,0-3-13 0,0-1-2 16,-5-8-8-16,5-3 12 15,-5-5-128-15,10-4-27 0,4-4-5 0,-5-4-880 16</inkml:trace>
          <inkml:trace contextRef="#ctx0" brushRef="#br0" timeOffset="37262.1975">19268 2042 1497 0,'0'-28'66'0,"0"8"14"0,9 8-64 0,0 0-16 0,0 3 0 0,0 1 0 16,5 4 116-16,4 8 19 0,-4 0 4 0,-1 13 1 15,6 7-71-15,-1 12-13 0,5 1-4 0,-5 11 0 16,0 17 28-16,0-4 6 0,5 8 1 0,0 11 0 16,-10 1-37-16,1 0-7 0,0 0-2 0,-1 4 0 15,-8-4 15-15,0 0 2 0,-1 0 1 0,1 0 0 16,-10-16-43-16,1 0-16 0,-10-9 11 0,0-3-11 15,-4-9 0-15,-5-3 0 0,-9-9 0 0,0-8 0 16,1 1-97-16,-1-9-26 0,9-4-5 16,-4 0-648-16,4-12-129 0</inkml:trace>
        </inkml:traceGroup>
        <inkml:traceGroup>
          <inkml:annotationXML>
            <emma:emma xmlns:emma="http://www.w3.org/2003/04/emma" version="1.0">
              <emma:interpretation id="{830BF1D7-4E12-4D8A-B39D-F2B2DD2959E0}" emma:medium="tactile" emma:mode="ink">
                <msink:context xmlns:msink="http://schemas.microsoft.com/ink/2010/main" type="inkWord" rotatedBoundingBox="23588,2342 26249,2157 26351,3633 23690,3818"/>
              </emma:interpretation>
              <emma:one-of disjunction-type="recognition" id="oneOf12">
                <emma:interpretation id="interp12" emma:lang="" emma:confidence="0">
                  <emma:literal>x</emma:literal>
                </emma:interpretation>
                <emma:interpretation id="interp13" emma:lang="" emma:confidence="0">
                  <emma:literal>X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+</emma:literal>
                </emma:interpretation>
                <emma:interpretation id="interp16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38104.2412">21827 2386 1987 0,'27'-52'44'0,"-13"19"8"0,-1 1 3 0,10-8 1 0,0 3-45 0,9 1-11 0,4-1 0 0,0 1 0 16,-8 8 80-16,8-5 13 0,5 5 3 0,0 8 1 16,-9 7-26-16,0 1-6 0,-5 4-1 0,-4 8 0 15,0 4-19-15,-5 12-4 0,0 1-1 0,-4 7 0 16,-1 8-40-16,6 5-19 0,-6 3 2 0,1 5 0 16,0-1 65-16,4 5 12 0,-5 7 4 0,6-3 0 15,-6 0-64-15,6-1-15 0,-1-7-1 0,0 3-1 16,-4-3 27-16,-1-9 6 0,6-3 0 0,-6 3 1 15,1-8-116 1,-10 1-23-16,5-9-5 0,1-8-649 0,3 0-131 0</inkml:trace>
          <inkml:trace contextRef="#ctx0" brushRef="#br0" timeOffset="38175.433">23083 2083 2188 0,'-23'8'97'0,"14"0"20"0,-4 0-93 0,-6 8-24 15,-13 17 0-15,-4-1 0 0,-9 0 107 0,-1 5 17 16,-9-1 3-16,1 5 1 0,-5 3-91 0,-1 1-17 16,6-1-4-16,-10 1-1 0,5-1-24 0,0 5-5 15,-1-9-1-15,1 9 0 16,9-5-90-16,0 5-19 0,-5-4-3 0,1-1-1 0</inkml:trace>
          <inkml:trace contextRef="#ctx0" brushRef="#br0" timeOffset="36791.7317">20465 2184 2318 0,'-27'-12'103'0,"4"8"21"0</inkml:trace>
          <inkml:trace contextRef="#ctx0" brushRef="#br0" timeOffset="37766.1802">21002 2346 1922 0,'28'-12'85'0,"-15"0"18"0,1 4-83 0,4-5-20 15,-4 1 0-15,4 0 0 0,-4 4 44 0,-5 0 4 16,0 0 0-16,-9 8 1 0,0 0-19 0,0 0-4 16,0-8-1-16,-14 4 0 0,1 4 31 0,-5 8 7 15,-10 12 1-15,-8 4 0 0,-5 5-52 0,-9 3-12 16,0 13 0-16,-5 7 0 0,5 1 24 0,14-9 1 15,-1 5 1-15,5-1 0 0,5 1 10 0,4 0 1 0,0-1 1 16,5 1 0 0,4-9-54-16,1 9-12 0,4-13-1 0,4-4-1 0,5-7 30 0,0-5 0 0,9-8 0 0,0-4 0 15,5-4 11-15,0-8-11 0,8-16 10 0,6 0-10 16,-1 4 23-16,5-13-2 0,4-7 0 0,-8 7 0 16,8-7-33-16,1 0-6 0,-1-13-2 0,-4-4 0 15,9-3-1-15,-5-9-1 0,1-4 0 0,8-24 0 16,-4 4-29-16,-4 0-5 15,-6-4-2-15,6-4 0 0,-14 4 10 0,9 4 3 0,-5 0 0 16,0 12 0-16,-13 12 45 0,-5 13 18 0,0 15-1 0,-4 5 0 16,4 11 38-16,-5 17 7 0,-4 4 2 0,0 17 0 0,-9 15-48 15,0 4-8-15,-5 13-8 0,-4 4 9 0,0-5 17 0,0 9 3 16,0 8 1-16,-1-9 0 0,1 5-1 0,0-4 0 16,4 3 0-16,1 5 0 0,-1-16-29 0,0 3 0 15,10 5 0-15,-5-5 0 0,-5 1 0 0,9 0 0 16,-4-5 0-16,0 1 0 15,0-5-45-15,5-3-15 0,-10-5-4 0,9-3-682 16,-4-1-137-16</inkml:trace>
        </inkml:traceGroup>
      </inkml:traceGroup>
    </inkml:traceGroup>
    <inkml:traceGroup>
      <inkml:annotationXML>
        <emma:emma xmlns:emma="http://www.w3.org/2003/04/emma" version="1.0">
          <emma:interpretation id="{AA37A70B-67D1-422A-BF92-4B8F4292F92A}" emma:medium="tactile" emma:mode="ink">
            <msink:context xmlns:msink="http://schemas.microsoft.com/ink/2010/main" type="paragraph" rotatedBoundingBox="3199,6695 30050,3834 30381,6948 3531,9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01517-B546-4FB0-A79C-777927338985}" emma:medium="tactile" emma:mode="ink">
              <msink:context xmlns:msink="http://schemas.microsoft.com/ink/2010/main" type="inkBullet" rotatedBoundingBox="3372,8318 4627,8185 4675,8638 3420,8772"/>
            </emma:interpretation>
            <emma:one-of disjunction-type="recognition" id="oneOf13">
              <emma:interpretation id="interp17" emma:lang="" emma:confidence="0">
                <emma:literal>→</emma:literal>
              </emma:interpretation>
            </emma:one-of>
          </emma:emma>
        </inkml:annotationXML>
        <inkml:trace contextRef="#ctx0" brushRef="#br0" timeOffset="40128.8641">187 7571 1353 0,'-18'4'60'0,"18"-4"12"0,-9 4-57 0,9-4-15 16,0 0 0-16,0 0 0 0,9 4 60 0,9 0 8 15,5-4 3-15,13 0 0 0,5 0-18 0,9-4-3 16,9-4-1-16,10-5 0 0,-6 1-1 0,6 0-1 16,-1 4 0-16,9-4 0 0,-4 0-19 0,0 4-3 15,0 0-1-15,-5 8 0 0,-4 0-13 0,-5 4-3 16,-4 0-8-16,-5 4 12 0,-9 0-12 0,-5 0 0 15,-8 4 0-15,-1 0-10 16,-4 0-100-16,-10 5-20 0,-8-5-4 0</inkml:trace>
        <inkml:trace contextRef="#ctx0" brushRef="#br0" timeOffset="40393.2877">456 7987 1825 0,'0'-12'80'0,"0"12"18"0,0 0-78 16,22 0-20-16,-3-4 0 0,8 4 0 0,0 4 69 15,5 0 11-15,0-4 1 0,4 0 1 0,10-4-23 0,-1-4-5 16,5 0-1-16,10 0 0 0,-1-4-18 0,9 0-4 15,-4 0-1-15,4 3 0 0,-4 1-30 0,0 4-18 16,-1-4 2-16,1 0-692 16,-9 0-138-16</inkml:trace>
      </inkml:traceGroup>
      <inkml:traceGroup>
        <inkml:annotationXML>
          <emma:emma xmlns:emma="http://www.w3.org/2003/04/emma" version="1.0">
            <emma:interpretation id="{32A5961A-429B-4916-B286-2CDC1C34303E}" emma:medium="tactile" emma:mode="ink">
              <msink:context xmlns:msink="http://schemas.microsoft.com/ink/2010/main" type="line" rotatedBoundingBox="6520,6341 30050,3834 30381,6948 6851,9456"/>
            </emma:interpretation>
          </emma:emma>
        </inkml:annotationXML>
        <inkml:traceGroup>
          <inkml:annotationXML>
            <emma:emma xmlns:emma="http://www.w3.org/2003/04/emma" version="1.0">
              <emma:interpretation id="{F615FA95-8B5B-43B8-B549-EC0EBF18D180}" emma:medium="tactile" emma:mode="ink">
                <msink:context xmlns:msink="http://schemas.microsoft.com/ink/2010/main" type="inkWord" rotatedBoundingBox="6549,6622 7918,6476 8220,9310 6851,9456"/>
              </emma:interpretation>
            </emma:emma>
          </inkml:annotationXML>
          <inkml:trace contextRef="#ctx0" brushRef="#br0" timeOffset="41533.7379">4794 8161 1681 0,'0'0'36'0,"0"0"8"0,0-8 2 0,0 8 2 0,0 0-38 0,0-8-10 16,0 0 0-16,-4-4 0 0,-1-4 36 0,1 4 4 0,-5-5 2 0,0 1 0 16,-1 0 59-16,1 0 12 0,0 4 3 0,0-4 0 15,0 3-41-15,4-3-8 0,1 4-2 0,-1 0 0 16,-4 8-25-16,0-4-6 0,5 4-1 0,4 4 0 15,0 0-1-15,-10 4 0 0,-3 0 0 0,-5 8 0 16,4 4-32-16,-4 4 0 0,0 9 0 0,-1 3 0 16,-8 9 11-16,9-1-2 0,-5 5 0 0,5 3 0 15,0 5-9-15,-1-5 0 0,10 1 0 0,5-5 0 16,-1 1 0-16,1-9 0 0,4-3 0 0,4-9 8 16,1 4-8-16,-1-11 0 0,5-5 9 0,0-4-9 15,1-8 0-15,8-8 0 0,0 0 0 0,5-13 8 16,4-3-8-16,0-4-15 0,-4-5 4 0,9-7 1 0,0-1 10 15,0 1 0-15,0 4 8 0,4-1-8 0,-4 9 0 16,-5 8 0-16,1-1 0 0,-1 9 0 0,-9 8 0 0,-4 0-8 16,4 4 0-16,-9 0 0 15,0 8-128-15,0 4-26 0,-4 0-5 0</inkml:trace>
          <inkml:trace contextRef="#ctx0" brushRef="#br0" timeOffset="41125.2049">4685 6041 1324 0,'9'-45'118'0,"-4"21"-94"15,-1 0-24-15,1-5 0 0,-1 1 74 0,1 0 10 16,-5 7 3-16,-5 1 0 0,1 4 16 0,-1 0 3 0,1 0 1 0,-10 4 0 16,-4 3-52-16,-5 1-11 0,-4 4-1 0,-10 12-1 15,-4 1-12-15,-4 11-2 0,-1 12-1 0,1 5 0 16,-1 7-6-16,1 13-1 0,-1 3 0 0,10 13 0 15,-10 8 16-15,14 12 4 0,5 4 0 0,4-4 0 16,10 9-7-16,4-5-1 0,4 4 0 0,5 0 0 16,5 0 16-16,4-4 4 0,-5 1 0 0,5-9 0 15,0 0-32-15,5-8-7 0,-9-5-1 0,4-7 0 16,-5-4 16-16,-4-8 4 0,0-9 0 0,0 1 0 16,-9-5-19-16,0-3-3 0,-9-1-1 0,-5 1 0 15,0-1-1-15,-13-3 0 0,4-1 0 0,-9-4 0 16,-4 5-24-16,-5-9-6 0,-1 0-1 0,1-7 0 15,9 3-99-15,5-4-20 0,0-4-4 0,4-3-633 16,13-5-126-16</inkml:trace>
        </inkml:traceGroup>
        <inkml:traceGroup>
          <inkml:annotationXML>
            <emma:emma xmlns:emma="http://www.w3.org/2003/04/emma" version="1.0">
              <emma:interpretation id="{B910D25A-D2F0-462F-A140-9661411C9BF6}" emma:medium="tactile" emma:mode="ink">
                <msink:context xmlns:msink="http://schemas.microsoft.com/ink/2010/main" type="inkWord" rotatedBoundingBox="8660,6113 14418,5499 14655,7720 8897,8333"/>
              </emma:interpretation>
            </emma:emma>
          </inkml:annotationXML>
          <inkml:trace contextRef="#ctx0" brushRef="#br0" timeOffset="42941.7748">7339 5818 1497 0,'-22'-16'66'0,"17"8"14"0,-9 0-64 0,5 4-16 15,-4 8 0-15,-1 4 0 0,0 0 96 0,-4 12 16 0,0 9 4 0,-5 11 0 16,-4 9-34-16,0 7-6 0,-1 5-2 0,-4 12 0 15,5 12 15-15,-9 4 3 0,4 8 1 0,0-4 0 16,9 4-20-16,-4-8-4 0,4 4-1 0,5-8 0 16,9-4-38-16,4-8-8 0,1-4-2 0,4-8 0 15,4-5-20-15,5 1 0 0,0-5 0 0,5-11 0 32,0-5-98-32,4-7-24 0,5-5-5 0,4-8-1004 0</inkml:trace>
          <inkml:trace contextRef="#ctx0" brushRef="#br0" timeOffset="43286.8294">7736 6361 2235 0,'0'-41'99'0,"0"21"21"0,4-4-96 0,1-1-24 16,4 1 0-16,4 0 0 0,1 7 0 0,4 1 9 15,-4-4-9-15,0 4 0 0,4 0 18 0,0 0-3 16,0-1-1-16,0 9 0 0,1 0 27 0,-1 4 6 15,5 4 1-15,-1 4 0 0,1 4-22 0,0 8-4 16,0 1-1-16,-1 3 0 0,6 12-5 0,-1 1 0 16,0 7-1-16,1 1 0 0,-1-1 21 0,0 5 4 15,1 3 0-15,-6 5 1 0,-3-9-29 0,-1 5-12 16,-5-1 8-16,1 1-8 0,-5-9 0 0,0-3 0 16,0-1 0-16,-4-7 0 15,0-5-161-15,-1-8-25 0,1 0-5 0</inkml:trace>
          <inkml:trace contextRef="#ctx0" brushRef="#br0" timeOffset="43411.545">8528 6073 2257 0,'-19'4'100'0,"15"0"20"0,-10 4-96 0,5 5-24 0,-4-1 0 0,-6 8 0 15,1 8 36-15,-9 9 1 0,4 7 1 0,-9 5 0 16,-4-1 16-16,-5 5 3 0,0-5 1 0,0 9 0 15,4-4 0-15,6-1 0 0,-1-3 0 0,4-1 0 16,-4 1-58-16,5-4 0 0,4-1 0 0,10-3 0 16,-1-9-222-16,5-4-37 0</inkml:trace>
          <inkml:trace contextRef="#ctx0" brushRef="#br0" timeOffset="43563.68">9161 6478 2624 0,'9'-16'58'0,"4"-1"12"0,6 1 2 0,3 8 1 0,1 4-58 0,9 4-15 15,0-4 0-15,4 4 0 0,1 0 0 0,-1-4-10 16,0 4 2-16,5 0 0 0,-4 0-8 0,-1 4-2 16,-4-4 0-16,0 4-1118 0</inkml:trace>
          <inkml:trace contextRef="#ctx0" brushRef="#br0" timeOffset="43913.0264">10408 6012 2178 0,'5'-4'48'0,"-1"-4"9"0,1 0 3 0,-5 8 1 0,0 0-49 0,0 0-12 0,0 0 0 0,-9-4 0 15,-5 0 45-15,0 4 7 0,-4 4 0 0,4 0 1 16,1 8-17-16,-5 5-4 0,-10-1-1 0,-8 12 0 15,-1 4-14-15,1 1-2 0,0 7-1 0,-1 5 0 16,5 3 5-16,9 1 1 0,1 0 0 0,3-5 0 16,6 1 9-16,8-1 3 0,1-8 0 0,4-3 0 15,0-5-32-15,4-8 0 0,5-3 0 0,0-9 0 16,-9-8 0-16,19 4 0 0,3-8 0 0,1-8 0 0,5-13 0 16,3-3 0-16,1-4 0 0,0-5 0 0,0-7 0 15,-5-1 0-15,1-7 0 0,4 3 0 0,-5 8 0 0,0 5 0 16,-4 4 0-16,0 7 0 0,-5 9 12 0,-4 0-3 15,-1 8-1-15,-4 4 0 0,-4 12 4 0,4 4 0 16,-4 8 0-16,4 9 0 0,-9 7-12 0,-5 1 8 16,1 7-8-16,-1 5 8 15,-4 3-70-15,0 1-14 0,0-1-4 0,-5-7-1086 16</inkml:trace>
          <inkml:trace contextRef="#ctx0" brushRef="#br0" timeOffset="44143.5935">11096 5426 2653 0,'0'0'117'0,"18"8"25"0,0 8-114 0,5 4-28 0,4 13 0 0,0 7 0 16,-4 17 46-16,0 3 3 0,0 1 1 0,-1 12 0 16,-8-8 10-16,0-1 3 0,-5 1 0 0,-5 0 0 15,-4 0-8-15,0-1-2 0,-9 5 0 0,-4 4 0 16,-6-4-36-16,1-4-7 0,0-9-2 0,-5 1 0 15,-4-13-71-15,-5 1-14 0,0-9-3 0,-4 1-844 16,-5-9-168-16</inkml:trace>
          <inkml:trace contextRef="#ctx0" brushRef="#br0" timeOffset="42269.0631">5486 5713 1148 0,'0'-40'51'0,"0"19"10"0,0-3-49 0,5 0-12 16,0-1 0-16,-1-7 0 0,5 0 70 0,-4-1 11 15,4 5 3-15,0-4 0 0,-5 11 24 0,6 1 4 16,-6 8 2-16,1 0 0 0,-5 12-3 0,9 0-1 15,-5 8 0-15,5 8 0 0,1 8-69 0,-1 9-13 16,-5 11-4-16,5 9 0 0,-4 4 23 0,4 7 4 16,-9 9 1-16,5 0 0 0,-5 0-26 0,0-4-5 15,0-9-1-15,-5 9 0 0,0 0-20 0,1-8 0 16,-1-1 0-16,-4-7 0 0,0-13 0 0,5-3 0 16,-6-13 0-16,6 0 0 0,-1-7 30 0,5-5 2 15,0-12 0-15,0 0 0 0,0 0-32 0,-4-8 0 16,4-9 0-16,4-7 0 0,-4 0 0 0,9-8 0 0,5-5 0 15,4-3 0 1,1-1-28-16,8 1-11 0,0 3-2 0,5 1-1 0,0 4 24 0,4 3 5 0,1 9 1 0,-1 0 0 16,1 4 12-16,-6 7-9 0,-8 5 9 0,-5 4-8 15,1 8 8-15,-10 1 0 0,0 3 0 0,0 0 0 16,-9 4 8-16,0 4 4 0,0-4 1 0,-5 5 0 16,-4-5 8-16,0 8 2 0,-14-4 0 0,1 1 0 15,3-1-11-15,-8-4-1 0,0 0-1 0,0 4 0 16,-1 1-20-16,-4-1-4 0,0 4-1 0,1-8-769 15,-1 5-153-15</inkml:trace>
        </inkml:traceGroup>
        <inkml:traceGroup>
          <inkml:annotationXML>
            <emma:emma xmlns:emma="http://www.w3.org/2003/04/emma" version="1.0">
              <emma:interpretation id="{432FEE53-8DCC-49FE-8334-2E0E11E77DB8}" emma:medium="tactile" emma:mode="ink">
                <msink:context xmlns:msink="http://schemas.microsoft.com/ink/2010/main" type="inkWord" rotatedBoundingBox="15295,5883 19834,5399 20016,7102 15476,758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5308.7971">13008 5932 2026 0,'41'-45'90'0,"-28"29"18"0,-8-8-86 0,-1 3-22 0,1 1 0 0,4 0 0 15,0 4 65-15,0-1 9 0,0 1 2 0,5 8 0 16,0 8 0-16,4 4 0 0,0 0 0 0,0 8 0 15,5 13-23-15,-5 3-4 0,5 8-1 0,4 13 0 16,-8-4-28-16,8 7-7 0,-9 1-1 0,5 3 0 16,0-3-12-16,-5 4 9 0,9 3-9 0,1-7 8 15,-6-13-8-15,1 1 0 0,0-5 0 0,0-3-11 16,-5-9-135-16,0-8-27 0,0-4-6 16,0-8-1-16</inkml:trace>
          <inkml:trace contextRef="#ctx0" brushRef="#br0" timeOffset="45485.7612">13759 5713 2314 0,'-14'8'51'0,"1"4"10"0,-1 0 3 0,-9 13 1 0,0-1-52 0,-4 8-13 16,4 5 0-16,-9 7 0 0,1-3 57 0,-1-5 9 16,4 1 2-16,1 3 0 0,0-8-4 0,-1-3 0 15,1-1 0-15,0 0 0 0,-1 1-41 0,1-1-9 16,0 0-2-16,-5 1 0 15,9-1-86-15,-4-8-18 0,4 1-3 0,5 3-1068 0</inkml:trace>
          <inkml:trace contextRef="#ctx0" brushRef="#br0" timeOffset="44480.3927">12721 5070 1785 0,'0'0'79'0,"0"0"17"0,0 0-77 0,-9 4-19 15,4 4 0-15,-4 8 0 0,0 12 93 0,-5 9 15 0,1 3 4 0,-10 17 0 16,0-1 8-16,-4 13 1 0,-5 0 1 0,-4 12 0 16,4-4-44-16,0 4-9 0,0 4-1 0,0-4-1 15,5-8-24-15,-1-5-5 0,1 5-1 0,4-4 0 16,10 0-21-16,-1-4-4 0,0-1 0 0,5-3-1 16,5-8-11-16,4-1 0 0,0-3 9 0,4-5-9 15,5-3-19-15,5-5-8 16,4-8-1-16,5-3-1 0,0 3-197 0,4-8-39 0,5-8-8 15,0-3-2-15</inkml:trace>
          <inkml:trace contextRef="#ctx0" brushRef="#br0" timeOffset="45658.7056">14310 6142 2617 0,'73'-28'116'0,"-41"11"24"0,-5 1-112 0,5 8-28 0,13 4 0 0,5-4 0 16,-4 8 0-16,-5-4 0 16,-5 4-12-16,5 0 12 0,0 0-46 0,-4 0-2 0,-6 0 0 0,-3 0-691 15,-1-4-138-15</inkml:trace>
          <inkml:trace contextRef="#ctx0" brushRef="#br0" timeOffset="46028.8372">15252 5106 1843 0,'0'0'164'0,"0"0"-132"16,0 0-32-16,0 0 0 0,0 0 112 0,9 20 16 15,0 9 4-15,1 11 0 0,3 9-58 0,-4 3-11 16,0 5-3-16,1 4 0 0,-1-1 19 0,0 9 3 16,-9 0 1-16,4 4 0 0,1-5-31 0,4 1-5 15,-9-8-2-15,0 0 0 0,5-9-25 0,-5-7-6 16,4-5-1-16,-4-7 0 0,-4-5-5 0,4-8 0 15,0-4-8-15,0-3 12 0,0-5 0 0,0-8 0 16,0 0 0-16,0 0 0 16,0 0-30-16,0-17-6 0,4-3-2 0,5-8 0 15,5-4-6-15,-1-5-2 0,1-7 0 0,9-5 0 16,4 0-3-16,10 1-1 0,-1 7 0 0,10 5 0 0,4 0 12 16,-5 7 2-16,-4 5 1 0,-4 8 0 0,-1 4 12 0,-4 8 3 0,-14 4 0 15,0 8 0-15,-4 8 8 0,4 4 16 0,-13 8-4 16,-1 5-1-16,-13 3 17 0,5 5 4 0,-5-5 1 0,-14 9 0 15,-9-5-5-15,-9 1-2 0,0-5 0 0,-5 4 0 16,-4 1-26-16,0-5 0 0,5 1 0 0,-5-5-11 31,0-4-122-31,-1-3-25 0,6-5-5 0</inkml:trace>
          <inkml:trace contextRef="#ctx0" brushRef="#br0" timeOffset="46386.8268">16290 5001 2707 0,'18'0'240'16,"-4"0"-192"-16,9 0-38 0,4 12-10 0,1 16 18 0,3 5 2 15,10 7 0-15,-4 9 0 0,4 3 6 0,-5 9 2 16,5 0 0-16,-4 3 0 0,-10 1 28 0,-9 4 7 16,-4 0 1-16,-10 4 0 0,-4-5-52 0,-13 1-12 15,-10-4 0-15,-9 4 0 0,0-9 25 0,-13 1 3 16,-10 0 0-16,-13 0 0 15,4-5-96-15,-4-3-20 0,9-9-3 0,-10 1-805 16,1-5-160-16</inkml:trace>
        </inkml:traceGroup>
        <inkml:traceGroup>
          <inkml:annotationXML>
            <emma:emma xmlns:emma="http://www.w3.org/2003/04/emma" version="1.0">
              <emma:interpretation id="{F6410644-E2F6-4F24-BCC3-6CBE83F7C366}" emma:medium="tactile" emma:mode="ink">
                <msink:context xmlns:msink="http://schemas.microsoft.com/ink/2010/main" type="inkWord" rotatedBoundingBox="20339,5853 26840,5160 26970,6372 20468,706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577.5977">20829 4774 1152 0,'0'0'102'16,"0"0"-82"-16,0 0-20 0,10 12 0 0,-6 4 239 0,-4 5 43 15,5-1 9-15,-5 16 1 0,4 5-172 0,1 3-36 16,-5 1-6-16,4 7-2 0,5-3-17 0,-4 0-4 15,-5-5-1-15,5 5 0 0,-1-9 2 0,1 1 1 16,-1-5 0-16,1 0 0 0,-5-7-45 0,4 3-12 16,1-4 0-16,-1-7 0 0,-8-5 0 0,8-4 0 15,1 0 0-15,0 0 0 0,-5-12 0 0,0 0 8 16,0 4-8-16,0-4 0 0,0 0 0 0,4-8 0 16,5-4 0-16,0-4 0 15,0-4-27-15,10-5-1 0,-6-3 0 0,10 0 0 16,4-5-6-16,5 1-2 0,5 0 0 0,8 3 0 0,1 1 36 0,-1 8 0 15,10 4 0-15,-14 3 0 0,-14 9-13 0,0 0 4 0,1 4 1 16,-10 8 0-16,-4 5 8 0,-10-1 0 0,5 4-9 0,-9 4 9 16,-4 0 11-16,-10 9 6 0,-4-1 2 0,-9 0 0 15,-10 5-19-15,-8-1-9 0,-1 9 1 0,-9-5 0 16,-4-8 36-16,5 9 7 0,-1-1 1 0,-4-3 1 16,0-9-182-1,4 0-37-15,14-4-7 0,5-8-2 0</inkml:trace>
          <inkml:trace contextRef="#ctx0" brushRef="#br0" timeOffset="49645.5652">21795 5191 2419 0,'0'0'53'0,"0"0"11"0,0 0 3 0,0 0 1 0,9 12-55 0,-5 0-13 15,-4 8 0-15,0 5 0 0,0 3 33 0,-4-4 4 16,-1 1 1-16,1 3 0 0,-5-4 2 0,-5 1 1 15,0-5 0-15,-4 4 0 0,0-4-41 0,-5 5-16 16,0 7 1-16,-4-8 0 16,-5-4-39-16,5 1-8 0,-1-1-2 0,10 0-1049 15</inkml:trace>
          <inkml:trace contextRef="#ctx0" brushRef="#br0" timeOffset="48046.013">17219 5822 1836 0,'-18'-12'81'0,"18"12"17"0,0 0-78 16,9 0-20-16,-9 0 0 0,14 4 0 0,8-4 33 0,10 0 3 16,5 8 1-16,4-4 0 0,4 4-10 0,1 0-3 15,4-3 0-15,4-1 0 16,-4 0-128-16,5-8-25 0</inkml:trace>
          <inkml:trace contextRef="#ctx0" brushRef="#br0" timeOffset="47893.2092">17501 5523 1440 0,'41'-8'128'0,"-41"8"-103"0,0 0-25 0,0 0 0 0,0 0 32 0,0 0 0 16,0 0 1-16,0 0 0 0,14-8-20 0,4 0-4 15,0 3-1-15,5-7 0 0,0 0-8 0,4 0 12 16,-4 0-12-16,9 0 12 0,0-4 31 0,-5-1 6 16,-4 1 2-16,0-4 0 0,-5 8-43 0,-5-8-8 15,1-1 0-15,-5 5 0 0,0-4 0 0,-4 0 0 16,-5-5 0-16,0 1 0 0,-5 4 0 0,1 0 13 15,-5-1-4-15,4 1-1 0,-9 0 1 0,5 4 0 16,-4 0 0-16,-1 7 0 0,-4 1 15 0,4 0 4 16,-4 4 0-16,0 4 0 0,4 0 0 0,-4 0 1 15,4 4 0-15,1 8 0 0,-6 1-20 0,10 15-9 16,0 4 8-16,0 5-8 0,0 3 21 0,0 5-1 16,9 7 0-16,-5 5 0 0,1 0 16 0,4 7 4 15,0 1 0-15,0 4 0 0,0-8-13 0,0-1-3 16,4-7 0-16,-4 4 0 0,0-13 10 0,0 1 2 15,0-9 0-15,0 0 0 0,-4 5-26 0,-5-9-10 16,-1 1 8-16,-3-9-8 16,4 4-132-16,-5-12-32 0,0 1-7 0</inkml:trace>
          <inkml:trace contextRef="#ctx0" brushRef="#br0" timeOffset="48476.8379">18908 5037 2102 0,'5'-4'46'0,"4"-4"10"0,0 4 1 0,0 0 3 0,5 4-48 0,-14 0-12 0,4 8 0 16,-4-8 0-16,0 0 21 0,0 0 3 0,0 0 0 15,-4 8 0-15,-10 4-5 0,0-4-1 0,-8 4 0 16,-6-3 0-16,-4 3-18 0,1-4 8 0,-10 4-8 15,4-4 0-15,-4-8-10 0,9 8-9 0,5 0-1 0,-5-4-1 16,9 4 1-16,1-8 1 0,3 8 0 16,6 1 0-16,-1-5 4 0,5 4 1 0,4 4 0 0,1-4 0 31,4-8-14-31,0 12-2 0,-5 4-1 0,1 4 0 0,8 5 31 0,-4-1 0 0,-4 4 0 0,4 5 0 16,-5 3 22-16,5 1 10 0,-4 3 3 0,-1 9 0 15,1 7 8-15,-1 1 1 0,0-4 1 0,-4 3 0 16,0-3-11-16,0-1-2 0,0-3-1 0,0 0 0 15,-5-5 4-15,1-3 1 0,8-9 0 0,-9-4 0 16,5 1-16-16,0-9-4 0,9-4 0 0,-9 0 0 16,9-8-6-16,-4 0-2 0,4-8 0 0,0 0 0 0,0 0 0 15,0 0 0-15,0 0 0 0,9 4 0 0,0-4 20 16,4 0 3-16,6-4 1 0,3 0 0 16,1-4-54-16,9 0-10 0,0-4-3 0,9 4 0 15,0-4-164-15,9 0-33 0</inkml:trace>
          <inkml:trace contextRef="#ctx0" brushRef="#br0" timeOffset="48872.6687">19732 5507 2246 0,'9'-29'200'0,"-4"13"-160"0,-5 0-32 0,4 0-8 16,-4 4 0-16,0 3-16 0,5 1 4 0,-5 0 0 15,-5-4 12-15,5 4 0 16,-4 0-9-16,-5 4 9 0,0-4 0 0,0 0 0 0,-5 4 8 0,0 4-8 16,-9-4 22-16,5 8-1 0,-9 0 0 0,-5 8 0 15,0 0 3-15,-4 4 0 0,-1 4 0 0,1 5 0 16,0-1 5-16,-1 0 2 0,10 5 0 0,-5-1 0 16,0 8-40-16,9-3-8 0,1-5-2 0,3 4 0 15,1-11 67-15,4-1 12 0,5 0 4 0,0-4 0 16,9-4-82-16,-4 1-16 15,8-1-3-15,-4-12-1 0,9 4 18 0,5 4 3 0,4-8 1 0,0-4 0 0,-4-4-4 16,4-4 0-16,10-1 0 0,3-7 0 16,1 0 7-16,0-4 1 0,5-1 0 0,-1-7 0 0,-4 8 27 0,-5-5 5 15,5 1 2-15,-5 8 0 0,1 4-22 16,-5 4 0-16,-5-1 0 0,-5 5 0 0,-4 4 16 0,-9 4-2 16,10 0 0-16,-10 0 0 0,9 4 10 0,-5 8 3 15,1 5 0-15,-5-5 0 0,0 8-3 0,-5 0-1 16,-4 0 0-16,5 13 0 15,-6-1-121-15,6-3-24 0,-10 7-5 0,5-8-922 16</inkml:trace>
          <inkml:trace contextRef="#ctx0" brushRef="#br0" timeOffset="49069.4837">20361 5308 2260 0,'0'0'100'0,"0"0"21"0,0 0-97 0,0 16-24 0,0 5 0 0,-5 3 0 16,0 8 40-16,-4 1 4 0,5 7 0 0,-10 1 0 16,-4 3 16-16,4 1 3 0,-4-9 1 0,0 9 0 15,-10-5-38-15,1-3-7 0,-5 3-2 0,0-8 0 16,1 5-27-16,3-5-6 0,-4-3 0 0,0-5-1 16,10-4-193-16,-6-4-38 0</inkml:trace>
          <inkml:trace contextRef="#ctx0" brushRef="#br0" timeOffset="50473.6698">22755 4867 1958 0,'-22'-8'43'0,"22"8"9"0,-5 8 1 0,0 8 3 0,-8 1-45 0,-1 7-11 15,5 8 0-15,-5 5 0 0,-4-5 89 0,-5 0 16 16,5 1 3-16,0 7 1 0,0-3-72 0,-5-1-14 16,-4-4-3-16,-1 5-1 0,1-1 15 0,-5-3 3 15,0-1 1-15,-4-4 0 16,4-3-166-16,-4-1-32 0,4 0-8 0,4-8-799 0</inkml:trace>
          <inkml:trace contextRef="#ctx0" brushRef="#br0" timeOffset="50300.0419">22250 4980 1555 0,'18'-28'68'0,"-13"16"16"0,-1-4-68 0,1-4-16 0,4 3 0 0,0 1 0 15,0 0 86-15,0 4 14 0,5-4 2 0,0 4 1 16,-5-1-47-16,4 1-10 0,1 8-2 0,0-4 0 16,-1 4-12-16,5 4-2 0,-4 4-1 0,0 4 0 15,-1 8 28-15,6 1 6 0,-1 7 1 0,-4 4 0 16,4 5-44-16,-5 3-8 0,1 0-1 0,0 5-1 15,-5-1 2-15,5 5 1 0,-5-5 0 0,0 5 0 16,0-5-5-16,4-3 0 0,-8-1-8 0,9-3 12 16,-5-9-33-16,0 0-7 15,-5-4-2-15,6-3 0 0,-1-5-122 0,0 0-24 16,0-8-4-16</inkml:trace>
          <inkml:trace contextRef="#ctx0" brushRef="#br0" timeOffset="50939.8349">23161 4560 2138 0,'9'-8'47'0,"4"-5"9"0,1 1 3 0,4 0 1 0,5 0-48 0,0 0-12 0,-5 8 0 0,9-4 0 16,-4 4 18-16,4 4 1 0,5-4 0 0,0 0 0 15,-5 4-7-15,-4 4-2 0,4 0 0 0,1 0 0 0,-1 4 13 16,-4 0 2-16,-10 4 1 0,6 4 0 16,-10 0-2-16,0 5-1 0,5 3 0 0,-5-4 0 15,-9 8-13-15,0 1-2 0,4-1-8 0,-4 4 12 0,5-3 36 16,-5 3 8-16,0 5 0 0,0 3 1 0,4 5-43 0,-4-1-14 15,0 5 8-15,0-1-8 0,0-11 15 0,5-1-1 16,-5 1 0-16,0 3 0 0,0-8 4 0,0 1 1 16,0-1 0-16,-5-4 0 0,-4-3 7 0,5 3 2 15,-1-4 0-15,-4 1 0 0,-5-5-10 0,1-4-2 16,-1 4 0-16,-4 1 0 0,-5-5 2 0,0 0 0 16,1-4 0-16,-6 8 0 0,-4-8-10 0,5 1-8 15,0-1 12-15,4 0-12 16,-9 0-43-16,5 0-15 0,-1 4-3 0,6-4-1 15,-1-3-144-15,0-1-29 0,-27 0-5 0,27-4-2 0</inkml:trace>
        </inkml:traceGroup>
        <inkml:traceGroup>
          <inkml:annotationXML>
            <emma:emma xmlns:emma="http://www.w3.org/2003/04/emma" version="1.0">
              <emma:interpretation id="{2C1944F4-2248-4D07-84AB-FEEB7F9E8545}" emma:medium="tactile" emma:mode="ink">
                <msink:context xmlns:msink="http://schemas.microsoft.com/ink/2010/main" type="inkWord" rotatedBoundingBox="27629,4815 30126,4549 30277,5964 27780,6230"/>
              </emma:interpretation>
              <emma:one-of disjunction-type="recognition" id="oneOf16">
                <emma:interpretation id="interp20" emma:lang="" emma:confidence="0">
                  <emma:literal>x</emma:literal>
                </emma:interpretation>
                <emma:interpretation id="interp21" emma:lang="" emma:confidence="0">
                  <emma:literal>X</emma:literal>
                </emma:interpretation>
                <emma:interpretation id="interp22" emma:lang="" emma:confidence="0">
                  <emma:literal>+</emma:literal>
                </emma:interpretation>
                <emma:interpretation id="interp23" emma:lang="" emma:confidence="0">
                  <emma:literal>)</emma:literal>
                </emma:interpretation>
                <emma:interpretation id="interp24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51957.9817">26989 4515 1958 0,'-18'0'87'0,"5"8"17"0,-10 0-83 0,-5 4-21 16,-3 13 0-16,-10 3 0 0,0 4 99 0,-5 5 15 16,1-5 3-16,-10 9 1 15,5-5-54-15,-5 5-12 0,1 3-1 0,-6 1-1 0,6-1-26 0,-10 1-6 16,-4 3-1-16,-1 5 0 0,1-5-17 0,4 5-19 16,5-4 4-16,-9-1-754 15,-5-3-151-15</inkml:trace>
          <inkml:trace contextRef="#ctx0" brushRef="#br0" timeOffset="51875.6631">25956 4467 1382 0,'4'-37'123'0,"6"25"-99"15,-1-4-24-15,4 0 0 0,1-9 133 0,4 1 22 16,5 4 4-16,4 8 1 0,5 0-77 0,0 3-15 16,-5 5-4-16,10 0 0 0,-1 4-18 0,-4 4-4 15,-5 9-1-15,1 11 0 0,-1 4 37 0,-4 9 7 0,0 3 2 16,-5 5 0-16,5 3-59 0,-5-3-12 0,-5 3-3 0,6 1 0 16,-1-1-13-16,-5 5-18 0,6-5 4 0,-6 5 1 15,1-4 39-15,0-1 8 0,-5-7 2 0,0-1 0 16,5-3-28-16,-5-5-8 0,0-4 0 0,0 1 0 15,-5-9-28 1,6 0-10-16,-1-8-2 0,-5 4 0 0,1-8-134 16,-1 5-27-16,1-5-6 0</inkml:trace>
          <inkml:trace contextRef="#ctx0" brushRef="#br0" timeOffset="51516.0822">25191 4908 1400 0,'14'-12'62'0,"-14"12"13"0,9-9-60 0,0 5-15 15,0-4 0-15,-4-4 0 0,-5 4 76 0,4 0 12 16,1 0 2-16,-1 0 1 0,-4-4-22 0,0-1-4 15,0 1-1-15,0 0 0 0,0-4 0 0,0 4 0 16,0-4 0-16,-4 8 0 0,4-5-51 0,-5 5-13 16,1 4 0-16,-6-4 0 0,-3 4 32 0,-1 0 4 15,-4 0 1-15,-5 0 0 0,-9 8-8 0,-4-4-1 16,-14 4-1-16,-5 8 0 0,5 0-42 0,0 5-8 16,-5 3-1-16,5 4-1 0,5 0 25 0,4 1-8 15,4 7 8-15,1-4 0 0,9 5 0 0,4-5 0 16,5 4 0-16,9-3 0 0,-1-5 0 0,1 0 0 15,9-3 0-15,0-1 0 0,5 0 16 0,-1-4 9 16,1-4 2-16,4-4 0 0,9 1-27 0,1-5-14 16,-1-4 2-16,9-4 0 0,-4-5 12 0,9-3 16 15,0-8-3-15,4 4-1 0,0-4-12 0,1-5 11 16,-1-7-11-16,1-4 10 0,4 3-10 0,4-7 0 16,-4-5-10-16,5 1 10 0,-1-1 0 0,1-7 0 0,-1-9 0 15,5-8 0-15,0 4 0 0,1-3 0 0,-1-5 0 0,-5-4 0 16,-4 12 0-16,-9 4 0 0,4 5 0 0,-4 3 0 15,-14 9 0-15,1 11 0 0,-15 5 0 0,5 8 0 16,-4 3 16-16,-5 17 10 0,-14 0 2 0,1 13 0 16,-1 3-19-16,0 12-9 15,-4 13 10-15,-9 3-10 0,-1 9 16 0,6 7-4 0,3 13 0 0,6 4 0 16,4-4 6-16,4-4 1 0,10-4 0 0,-5 3 0 16,4 1-19-16,-4 0 0 0,0 0 0 0,0 4 0 0,-4-9 0 15,-5-3 0-15,-5 0 0 0,0-5 0 16,-4-7-99-16,-5-9-23 0,1-7-5 0,-6-5-922 15</inkml:trace>
        </inkml:traceGroup>
      </inkml:traceGroup>
    </inkml:traceGroup>
    <inkml:traceGroup>
      <inkml:annotationXML>
        <emma:emma xmlns:emma="http://www.w3.org/2003/04/emma" version="1.0">
          <emma:interpretation id="{64BADA1B-DB86-47B2-A24C-0EA29EC3486C}" emma:medium="tactile" emma:mode="ink">
            <msink:context xmlns:msink="http://schemas.microsoft.com/ink/2010/main" type="paragraph" rotatedBoundingBox="3515,9901 21071,8160 21375,11222 3818,12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5EDDD6-B9ED-4B87-851B-8DAC68864C0D}" emma:medium="tactile" emma:mode="ink">
              <msink:context xmlns:msink="http://schemas.microsoft.com/ink/2010/main" type="line" rotatedBoundingBox="3515,9901 21071,8160 21375,11222 3818,12963"/>
            </emma:interpretation>
          </emma:emma>
        </inkml:annotationXML>
        <inkml:traceGroup>
          <inkml:annotationXML>
            <emma:emma xmlns:emma="http://www.w3.org/2003/04/emma" version="1.0">
              <emma:interpretation id="{7AE32D15-7336-4127-8888-763C111766DA}" emma:medium="tactile" emma:mode="ink">
                <msink:context xmlns:msink="http://schemas.microsoft.com/ink/2010/main" type="inkWord" rotatedBoundingBox="3515,9901 5578,9696 5882,12758 3818,12963">
                  <msink:destinationLink direction="with" ref="{1C281E3C-374E-4FD9-91F8-D2FBAB3EF483}"/>
                </msink:context>
              </emma:interpretation>
            </emma:emma>
          </inkml:annotationXML>
          <inkml:trace contextRef="#ctx0" brushRef="#br0" timeOffset="66520.3668">547 9396 1267 0,'0'-12'28'0,"-5"-1"5"0,5-3 2 0,-5 0 1 0,5-4-36 0,5 0 0 15,-10-1 0-15,5 1 0 0,5 0 0 0,0 4 0 16,4-5 0-16,-5 5 0 0,5 4 73 0,0 0 8 16,1 0 2-16,-1 0 0 0,0 4-9 0,4 4-2 15,1 8 0-15,0 8 0 0,4 12-28 0,5 8-7 16,-5 13-1-16,0 16 0 0,5-1-6 0,-5 13-2 15,0 0 0-15,-9 12 0 0,5 4 23 0,-9-4 4 16,-5 4 1-16,0 4 0 0,0-8-36 0,-5-4-6 0,-4-4-2 16,4-8 0-16,-4 0 17 0,0-9 3 0,0-7 1 15,0-1 0-15,0-7-33 0,0-9 0 0,0 1 0 0,0-9 0 16,4-8 0-16,5-3 0 0,-5-5 0 0,5-12 0 16,0 0 0-16,0 0 0 0,0 0 0 0,0 0 0 15,0 0 58-15,0-8 5 0,0-4 1 0,5-9 0 16,0 5-52-16,-1-8-12 0,5-5 0 0,5 5 0 15,0-8-48 1,4-1-13-16,0 5-3 0,0-4 0 0,0-1 52 0,10 5 12 0,-1-4 0 0,0 7 0 16,-4-3-54-16,9 8-8 0,9 0-2 15,-5 3 0-15,-13 5 52 0,4 4 12 0,-4 4 0 0,9 8 0 0,0 4 0 16,-9 8 0-16,-19-3 0 0,5 7 0 0,14 4 0 0,-14 0 0 16,-13 1 0-16,-1-1 0 0,1 4 0 0,-1-3 0 15,-4 3 0-15,-14 0 0 0,-13 5 0 0,-1-1 0 16,5 4 0-16,-8-3 0 0,-6-5 48 0,0 4 13 15,5-3 3-15,5-5 0 16,0 0-103-16,8-7-20 0,-4-1-4 0,10 0-1 16,-1-8-102-16,5 0-21 0,-23-4-4 0,23 0-1 0</inkml:trace>
          <inkml:trace contextRef="#ctx0" brushRef="#br0" timeOffset="66998.7211">1475 10221 1958 0,'0'-28'43'0,"9"16"9"0,1-8 1 0,3 3 3 0,-8 9-45 0,4 4-11 0,-9 4 0 0,14 4 0 16,-1 4 0-16,-4 5 0 0,-4 3 0 0,-1 4 0 16,10 4 0-16,-9 1 0 0,-5-1 0 0,4 4 0 15,1 0 0-15,-5-3 0 0,4-1 0 0,1 4 0 16,-10-3 53-16,10-1 9 0,4-4 2 0,0 0 0 15,-13-7-52-15,8-5-12 0,10 0 0 0,-1-8 0 16,-4-4 0-16,5-4 0 0,-5-5 0 0,14-3 0 16,0-8 54-16,0 4 8 0,-14-9 2 0,9 1 0 15,9-4-52-15,-4 3-12 0,-9-3 0 0,-1 4 0 16,1-1 0-16,4 5 0 0,0 4 0 0,-4 4 0 0,-9 8 0 0,-5 8 0 16,9 0 0-16,0 8 0 0,-5 4 0 15,1 4 0-15,9 12 0 0,-5 5 0 0,-5 7 0 0,1 9 0 16,-10-1 0-16,10 5 0 0,4 8 54 0,-9 3 8 15,-9 1 2-15,0 0 0 0,9 0-52 0,-5-5-12 16,-9-3 0-16,-4 0 0 0,-5-1 0 0,5-3 0 16,0-9 0-16,0-3 0 0,-14-1 0 0,9-7 0 15,5-5 0-15,0 0 0 0,-5-7 0 0,0-5 0 16,5-4 0-16,4 0 0 0,1-12 0 0,-6 0 0 16,1-4 0-16,5-4 0 0,4-4 0 0,-1-4 0 15,1-5 0-15,5-3 0 0,4-4 0 0,9-1 0 16,5-3 0-16,-1-4 0 0,1-1 0 0,13 1 0 0,19-5 0 15,-5-3 0 1,-5 3-202-16,14 5-43 0,69-41-9 0,-28 24-2 0</inkml:trace>
          <inkml:trace contextRef="#ctx0" brushRef="#br0" timeOffset="65648.063">619 12208 1728 0,'0'0'38'0,"0"0"8"0,0 0 2 0,-4-8 0 0,-1 0-39 0,5 8-9 0,0-8 0 0,0 8 0 16,-4-4 53-16,4 4 9 0,0 0 2 0,0 0 0 15,-5-12 0-15,5 12 0 0,0 0 0 0,5-4 0 16,4 0-52-16,0 0-12 0,5 0 0 0,-1 0 0 15,-4 4 0-15,5-4 0 0,0 4 0 0,4-4 0 16,-4 4 0-16,4 0 0 0,0 0 0 0,0 0 0 16,-4-4 0-16,9 4 0 0,-1-5 0 0,1 1 0 15,5 0 0-15,3 0 0 0,15-4 0 0,-1 4 0 16,1 0 54-16,9 0 8 0,4-4 2 0,5 4 0 16,8 0-52-16,-3 0-12 0,-6 0 0 0,10 0 0 15,18 0 0-15,-13 0 0 0,-15 0 0 0,6 4 0 16,4 4 54-16,-1-4 8 0,-12 0 2 0,-1 0 0 15,-9 0-52-15,0 0-12 0,5-8 0 0,-5-1 0 16,0 1-48-16,0 0-13 0,4 0-3 0,1 4 0 16,0-4 0-16,-10 4 0 0,-4 0 0 15,0 4-947-15</inkml:trace>
        </inkml:traceGroup>
        <inkml:traceGroup>
          <inkml:annotationXML>
            <emma:emma xmlns:emma="http://www.w3.org/2003/04/emma" version="1.0">
              <emma:interpretation id="{9B95D29D-6EB9-495B-84AE-D0412E3ADD75}" emma:medium="tactile" emma:mode="ink">
                <msink:context xmlns:msink="http://schemas.microsoft.com/ink/2010/main" type="inkWord" rotatedBoundingBox="6734,10178 7831,10069 7950,11277 6854,1138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5895.037">3765 10310 1152 0,'0'0'51'0,"-9"-8"10"0,0 0-49 0,0 4-12 16,5-4 0-16,-6 0 0 0,1 0 120 0,5 0 22 16,-1 0 4-16,5 0 1 0,5-1-87 0,-1-3-18 15,1 4-3-15,-1-4-1 0,6 0-11 0,-1 4-3 16,-5 0 0-16,5 0 0 0,0 0 18 0,-9 8 3 15,5-4 1-15,-5 4 0 0,0 0 2 0,0 0 1 16,0 0 0-16,0 0 0 0,0 0-23 0,0 0-5 16,0 0-1-16,-5 12 0 0,1 4 0 0,-5 0-1 15,0 4 0-15,0 5 0 0,-5-1-19 0,0 4 8 16,-4-4-8-16,4 5 0 0,5-5 11 0,0 0-11 16,0 5 10-16,5-5-10 0,-1 0 20 0,5 0-1 15,0-3-1-15,-5 3 0 0,5-8-3 0,5 0-1 16,-5 1 0-16,0-5 0 0,5 4-2 0,-5-8 0 0,4 0 0 0,-4-8 0 15,0 0-12-15,0 0 11 0,0 0-11 0,14 4 10 16,-5-4-26-16,-9 0-4 0,9-4-2 0,5-4-733 16,-5 0-146-16</inkml:trace>
          <inkml:trace contextRef="#ctx0" brushRef="#br0" timeOffset="73847.2734">3875 9477 2188 0,'-9'-12'48'0,"-5"-1"11"0,5-3 1 0,0 4 1 0,0 4-49 0,0-4-12 16,9 12 0-16,0 0 0 15,0 0-48-15,0 0-13 0,0 0-3 0,0 0 0 16,0 12 0-16,0 0 0 0,0 4 0 0,0 5-477 15,0-1-96-15</inkml:trace>
          <inkml:trace contextRef="#ctx0" brushRef="#br0" timeOffset="76654.0355">4212 10282 1036 0,'0'0'46'0,"4"-4"10"16,1-4-45-16,-1 0-11 0,1 0 0 0,-1 4 0 0,1-4 53 0,4-1 9 16,-4 1 2-16,4 0 0 0,-5 4 51 0,5-4 10 15,-9 8 3-15,9-4 0 0,1 4-52 0,-1 0-9 16,-9 0-3-16,9 4 0 0,0 4 0 0,0 0 0 16,0 4 0-16,0 5 0 0,0 3-51 0,-4 0-13 15,-1 0 0-15,1 1 0 0,0 3 0 0,-5-8 0 16,0 4 0-16,0 1 0 0,0-5 54 0,0 0 8 15,0-4 2-15,-5 4 0 0,0-4-52 0,5 0-12 16,-9-3 0-16,9-1 0 0,-4 0 0 0,4-8 0 16,0 0 0-16,0 0 0 0,0 0 0 0,0-8 0 15,0-4 0-15,4-1 0 0,5-3 0 0,1-4 0 16,-1 0 0-16,9-5 0 0,-4 1 0 0,8 0 0 16,1 0 0-16,0-1 0 0,4 5 0 0,-4 4 0 15,0 0 0-15,-5 4 0 0,-4 8 0 0,-1-5 0 16,5 9 0-16,-9-4 0 0,-4 8 0 0,0 0 0 0,4 1 0 15,-5 7 0-15,1-4 0 0,-1 4 0 0,-4 4 0 0,5-4 0 16,-1 4 23-16,6 1 1 0,-6-1 1 16,5-4 0-1,0 0-76-15,0 0-15 0,-4 0-3 0,4 1-976 0</inkml:trace>
        </inkml:traceGroup>
        <inkml:traceGroup>
          <inkml:annotationXML>
            <emma:emma xmlns:emma="http://www.w3.org/2003/04/emma" version="1.0">
              <emma:interpretation id="{68B5AE55-6A20-4828-A2B0-68C61C0E9AFF}" emma:medium="tactile" emma:mode="ink">
                <msink:context xmlns:msink="http://schemas.microsoft.com/ink/2010/main" type="inkWord" rotatedBoundingBox="8365,9929 12489,9520 12641,11052 8517,11461"/>
              </emma:interpretation>
              <emma:one-of disjunction-type="recognition" id="oneOf18">
                <emma:interpretation id="interp26" emma:lang="" emma:confidence="0">
                  <emma:literal>gra</emma:literal>
                </emma:interpretation>
                <emma:interpretation id="interp27" emma:lang="" emma:confidence="1">
                  <emma:literal>gr a</emma:literal>
                </emma:interpretation>
                <emma:interpretation id="interp28" emma:lang="" emma:confidence="0">
                  <emma:literal>gray</emma:literal>
                </emma:interpretation>
                <emma:interpretation id="interp29" emma:lang="" emma:confidence="0">
                  <emma:literal>sra</emma:literal>
                </emma:interpretation>
                <emma:interpretation id="interp30" emma:lang="" emma:confidence="0">
                  <emma:literal>gran</emma:literal>
                </emma:interpretation>
              </emma:one-of>
            </emma:emma>
          </inkml:annotationXML>
          <inkml:trace contextRef="#ctx0" brushRef="#br0" timeOffset="78019.001">7148 9914 2188 0,'0'0'48'0,"0"-20"11"0,0-1 1 0,5 1 1 0,-1 4-49 0,1 4-12 16,-5 0 0-16,9 3 0 0,0-3 0 0,0 8 0 15,-4-4 0-15,-5 8 0 0,0 0 0 0,0 0 0 16,0 0 0-16,0 0 0 0,0 0 0 0,0 0 0 0,-9 0 0 0,0 4 0 15,-10 4 54-15,1 4 8 0,-5 9 2 0,1-1 0 16,-1 4-52-16,-5 1-12 0,1-5 0 0,0 8 0 16,9-4 0-16,-5 1 0 0,5-1 0 0,4 4 0 15,5-8 0-15,0 5 0 0,4-5 0 0,5 0 0 16,-4-4 0-16,4 1 0 0,0-17 0 0,0 0 0 16,0 0 0-16,0 0 0 0,0 0 0 0,9 8 0 15,-9-8 0-15,18 4 0 0,0-8 0 0,0 0 0 16,1-4 0-16,3-5 0 0,-3 1 0 0,3-8 0 15,-3 4-48-15,3-8-13 0,1-1-3 0,0 1 0 16,0-4 52-16,-1-1 12 0,6 5 0 0,-1-4 0 16,-4 8 0-16,0 3 0 0,-5 5 0 0,0 4 0 15,-4 4 0-15,-5 12 0 0,-5 0 0 0,1 8 0 0,-5 1 48 16,-5 3 13-16,-4 8 3 0,-4 0 0 0,-6 5 0 0,6-1 0 16,-6 1 0-16,-3 3 0 0,-1 0 0 0,5-3 0 15,-5-1 0-15,5 1 0 0,-5-1-52 0,5-4-12 16,0 5 0-16,-1-5 0 0,-3-4 0 0,8 1 0 15,-4-9 0-15,0 4 0 16,4 0-48-16,-4 0-13 0,4-3-3 0,0-5 0 16,-4 0-102-16,0 0-21 0,4-4-4 0,-4 0-1 0</inkml:trace>
          <inkml:trace contextRef="#ctx0" brushRef="#br0" timeOffset="78457.3114">7576 9719 2484 0,'0'0'55'0,"0"0"11"0,-4 13 2 0,-1-1 1 0,-4 12-55 0,4 4-14 0,1 9 0 0,4-1 0 16,0 5 0-16,-5 3 0 0,1 1 0 0,-1-1 0 16,5-7-9-16,0-5-8 0,-9 4-2 0,5-7 0 15,4-1 67-15,0-8 12 0,0 1 4 0,0-1 0 16,0 0-32-16,0-8-5 0,0 0-2 0,0-12 0 15,0 0-15-15,0 0-10 0,0 0 12 0,0 0-12 16,0 0 13-16,9-12-4 0,0-4-1 0,4 0 0 16,6-4-8-16,-6-5 8 0,10 1-8 0,-5 0 8 15,10-5-8-15,-6-3 0 0,6 4 0 0,-1-5 0 16,0 5 19-16,5-4 1 0,-5 3 1 0,10-3 0 16,-5 0-170-16,4 7-35 0,-4-3-6 0,4 8-2 0</inkml:trace>
          <inkml:trace contextRef="#ctx0" brushRef="#br0" timeOffset="78667.5745">8432 9906 2188 0,'0'0'48'0,"0"-12"11"0,0-9 1 0,0 5 1 0,0 4-49 0,5 0-12 15,-5 12 0-15,0-8 0 0,4-4 0 0,1 3 0 16,-5-3 0-16,0 12 0 0,0 0 0 0,0-8 0 15,-5 0 0-15,-4 4 0 0,0 4 0 0,0 0 0 16,-9 8 0-16,-1 8 0 0,-3 5 54 0,-1 7 8 16,-4 0 2-16,-1 5 0 0,1-1-52 0,4 0-12 0,0 1 0 0,5-1 0 15,5-4 0-15,-1-3 0 0,5-1 0 0,4-4 0 16,1-8 54-16,8 1 8 0,-4-13 2 0,0 0 0 16,0 0-52-16,14 4-12 0,4-12 0 15,5-1 0-15,-5-3 0 0,9-4 0 0,-4-4 0 0,5-4 0 16,-1 3 0-16,-4-7 0 0,-1 4 0 0,1-1 0 15,0 1 0-15,-5 8 0 0,-4 0 0 0,4 4 0 16,-4 4-48-16,-5-1-13 16,0 9-3-16,0 5 0 0,0-5 52 0,0 8 12 0,-4 0 0 0,-1 4 0 15,1 4-105-15,-5 0-19 16,0 0-3-16,0 1-1 0</inkml:trace>
          <inkml:trace contextRef="#ctx0" brushRef="#br0" timeOffset="76924.177">5227 9938 2188 0,'0'0'97'0,"0"0"20"0,0 0-93 0,14-4-24 16,-1 0 0-16,5 4 0 0,5 0 0 0,5 0-16 15,3-4 2-15,6 0 1 0,4 4 21 0,0-4 4 16,4 0 0-16,-4-4 1 0,0 4-13 0,0-9 0 16,-4 1 0-16,-5 0 0 0,4 0 0 0,-4 0 0 15,-5 4 0-15,0-4 0 16,-4 4-48-16,0-1-13 0,-5-3-3 0,0 4-546 16,1-4-110-16</inkml:trace>
          <inkml:trace contextRef="#ctx0" brushRef="#br0" timeOffset="77292.2403">5773 9210 1958 0,'-9'-33'87'0,"9"21"17"0,0 0-83 0,-4 0-21 0,-1 4 0 0,5 4 0 15,0 0 107-15,0 4 17 0,0 0 3 0,-5 20 1 16,-4 4-103-16,0 4-25 0,-4 9 0 0,-1 3 0 15,-4 1 56-15,4 7 7 0,-4 1 1 0,4-1 0 16,1 5 0-16,3 0 0 0,1 3 0 0,0 1 0 16,0 8-31-16,5-5-5 0,-1 1-2 0,0 0 0 15,1-4-26-15,-1-5 0 0,5 1 8 0,-4-5-8 16,-1 1-20-16,1-9-5 0,-10 5-2 0,0-5 0 16,1-3-132-16,-5 3-26 0,-1 1-6 0,1-5-897 15</inkml:trace>
          <inkml:trace contextRef="#ctx0" brushRef="#br0" timeOffset="77589.0207">6046 10282 2188 0,'0'0'48'0,"0"0"11"0,-4-4 1 0,4 4 1 0,0 0-49 0,0 0-12 0,0 0 0 0,9 0 0 16,5 0 0-16,8-4 0 0,1 4 0 0,9-4 0 31,0-4-48-31,0 0-13 0,4-4-3 0,1 3 0 0,-6-7 52 0,1 4 12 0,0-8 0 0,-4 4 0 16,-1 0 0-16,-9-1 0 0,0-3 0 0,0 0 0 31,1-4-54-31,-6-1-8 0,-4 1-2 0,1-4 0 0,-6 3 52 0,1 1 12 0,-1 4 0 0,1 4 0 16,-10 4 48-16,1-1 13 0,-1 9 3 0,-4-4 0 15,0 8 0-15,-5 0 0 0,5 8 0 0,-5-4 0 16,-4 5 0-16,9 7 0 0,-4 0 0 0,-1 0 0 15,0 4 0-15,1 1 0 0,-1-5 0 0,-4 4 0 16,9-4 0-16,-1 4 0 0,-3-3 0 0,8-1 0 16,-4 4-52-16,5-4-12 0,-1 0 0 0,0 1 0 15,5-1 0-15,0 4 0 0,0-8 0 0,0 4 0 16,5 0-151-16,0 1-33 0,-1-5-6 0,5 0-898 16</inkml:trace>
          <inkml:trace contextRef="#ctx0" brushRef="#br0" timeOffset="79055.1708">8837 9873 2250 0,'5'-8'49'0,"-1"-4"11"0,-4 4 1 0,10 0 3 0,8-4-52 0,4 0-12 16,-3-9 0-16,8 1 0 0,-4 0-11 0,4 0-5 15,-4-5 0-15,0 1-1 0,-10 0 17 0,5-1 0 16,1-3 0-16,-6 0 0 0,6-5 48 0,-6 1 12 15,5 0 4-15,1-5 0 0,-1 1-52 0,-4-1-12 0,-1-3 0 0,1 4 0 16,0-5 0-16,-1 5 0 0,-4-1 0 0,0 5 0 16,0 4 0-16,-4 3 0 0,0 5 0 0,-1 0 0 15,-4 0 0-15,0 7 0 0,0 1 0 0,0 0 0 16,0 4 54-16,0 0 8 0,0 4 2 0,0 4 0 16,0 0-52-16,0 0-12 0,-9 0 0 0,0 8 0 15,0 4 0-15,-5 4 0 0,1 9 0 0,3 7 0 16,-8 0 18-16,0 9 1 0,4 3 0 0,-4 9 0 0,0-4 4 0,0 3 1 15,4 1 0-15,-4 3 0 16,0-7 12-16,-1 0 4 0,6-1 0 0,-5 5 0 16,-1-9-27-16,6 5-5 0,-6-13 0 0,6-3-8 15,4 7 0-15,0-8 0 0,-5 1-12 0,9 3 3 16,1-7-130-16,4 3-25 16,-5-8-6-16,10-4-1 0</inkml:trace>
        </inkml:traceGroup>
        <inkml:traceGroup>
          <inkml:annotationXML>
            <emma:emma xmlns:emma="http://www.w3.org/2003/04/emma" version="1.0">
              <emma:interpretation id="{A6AC3DE8-F63E-4456-843C-46C53D1FF751}" emma:medium="tactile" emma:mode="ink">
                <msink:context xmlns:msink="http://schemas.microsoft.com/ink/2010/main" type="inkWord" rotatedBoundingBox="13454,10075 16704,9752 16771,10428 13521,10750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0349.5991">10249 9408 1630 0,'9'-12'36'0,"0"-4"7"0,5-1 1 0,8 1 3 0,1 4-38 0,-5 4-9 16,10 0 0-16,-6 4 0 0,1 8 90 0,-5 4 16 15,1 4 3-15,-6 4 1 0,1 13-62 0,0-1-13 16,-5 0-3-16,0 9 0 0,-5-5 12 0,1 4 1 16,-1 5 1-16,1-5 0 0,0-3-17 0,-1-1-3 15,-4 0-1-15,5-3 0 0,-5-1 0 0,4-4 0 16,-4-3 0-16,5-5 0 0,-5 0-25 0,0-4 0 15,0-4 0-15,0-8 0 0,0 0 0 0,0 0 0 16,0 0 0-16,0 0 0 0,0 0 12 0,0 0-4 16,0-16 0-16,0 0 0 0,0-8-8 0,4-1 0 15,-4 1 0-15,0 0 0 0,9-5 0 0,-4 1 0 16,9-4 0-16,-1 3 0 0,5-7 0 0,5 4 0 16,5-1 0-16,3 1 0 0,1 4-8 0,5-1-4 15,-1 9-1-15,5 4 0 0,-9 4 13 0,0 4 0 0,-9 3 9 16,4 5-9-16,-4 0 0 0,-5 13 0 0,-4-1 0 15,-5 8 0-15,0 0 0 0,-9 5 0 0,4 3 0 0,-4 8 0 16,-4 1 12-16,4-1-3 0,-5 1-1 0,1-1 0 16,-1 4-8-16,1-3 0 0,-1-5 0 0,0-3 0 15,5-5 0-15,0 0 0 0,-4-4 0 0,-1 1 0 16,5-9 0-16,-4 0 0 0,4 0 11 0,0-12-11 16,0 0 9-16,0 0-9 0,0 0 8 0,0 0-8 15,0 0 12-15,4-16-4 0,-4 0 0 0,5-5 0 16,4-3-8-16,0-4 0 0,5-1 0 0,-1-7 0 15,6 4 0-15,-1-9 0 0,0 9 0 0,9-5 0 16,-4 5 0-16,0 4 0 0,0 3 0 0,4 5 0 0,-9 4 8 16,5 4 0-16,-5 4 0 0,0 0 0 0,1 8 20 0,3 0 3 15,-3 4 1-15,-1 4 0 0,-5 0-32 0,6 4 0 16,-6 4 0-16,1-4 0 0,-5 5 0 0,5 3 0 16,-5-4 0-16,0 4 0 0,0 0 0 0,-4 1 0 15,-1-1 0-15,-4 0 0 16,0 0-127-16,0 5-31 0,0-5-6 0,-4-4-2 0</inkml:trace>
          <inkml:trace contextRef="#ctx0" brushRef="#br0" timeOffset="80733.5006">11856 9740 1612 0,'0'0'72'0,"0"0"14"0,0 0-69 0,13-4-17 0,-3-4 0 0,3 4 0 15,5-1 16-15,1-3-1 0,3 0 0 0,1 0 0 16,5-4 16-16,-1 0 3 0,5-4 1 0,-5 0 0 16,5 3 5-16,-5-3 2 0,1 0 0 0,-1-4 0 15,0 0-9-15,-4-1-1 0,-5 1-1 0,5 0 0 16,-5 0-31-16,0-5 0 0,-9 1 0 0,-4 4 0 15,4-4 12-15,-9-1-3 0,-9 5-1 0,4 0 0 0,5 0 33 0,-4 7 7 16,-5-3 0-16,-5 12 1 0,0-4-5 16,-4 8 0-16,5 0-1 0,-6 4 0 0,1 4-19 0,-5 8-3 15,1 5-1-15,-6 3 0 0,6 0-6 0,-1 0-2 16,5 1 0-16,-5-1 0 0,9 4 7 0,-4 1 1 16,4-5 0-16,5 4 0 0,0-3-20 0,5-1 0 15,-1 0 0-15,10 4 0 0,-5-3 0 0,9 3 0 16,0-4 0-16,0 1 0 15,4-5-141-15,6 0-32 0</inkml:trace>
          <inkml:trace contextRef="#ctx0" brushRef="#br0" timeOffset="81089.0032">12844 9452 2487 0,'-5'-16'55'0,"1"0"11"0,-5-4 2 0,-1 4 2 0,1 7-56 0,5-3-14 0,-5 8 0 0,0 0 0 16,-1 8 0-16,-3 0 0 0,-1 4 0 0,1 1 0 16,-6 3-23-16,1 0-7 15,-5 8-2-15,1-4 0 0,-1 4 52 0,0 5 9 0,5-5 3 0,-5 4 0 16,5 1-32-16,0-5 0 0,-1 4 0 0,10-4 0 16,0 1 12-16,0-1-3 0,5-8-1 0,4 0 0 15,0-4-8-15,0-8 0 0,0 0 0 0,13 4 0 16,-4-4 0-16,10-4 8 0,-6-4-8 0,5 0 8 15,5-4-8-15,0 0 0 0,0-9 0 0,4-3 0 16,0 4 0-16,-4-8 0 0,4 3 0 0,1 1 0 0,-6 0 0 0,1 8 0 16,-5-1 0-16,1 1 0 0,-6 8 12 0,-4 0 0 15,1 4 0-15,-10 4 0 0,0 0 20 0,9 8 5 16,-5 4 1-16,1 4 0 0,-1 1-30 0,-4-1-8 16,5 4 0-16,-1-4 0 15,-4 4-95-15,5 1-20 0,-5-5-4 0,0 4-965 16</inkml:trace>
          <inkml:trace contextRef="#ctx0" brushRef="#br0" timeOffset="81437.3788">13112 9363 2109 0,'5'-28'93'0,"4"20"20"0,0-4-90 0,0 8-23 0,5 0 0 0,0 8 0 15,-1 0 30-15,1 12 2 0,-5 0 0 0,5 4 0 16,-5 9-22-16,-5-5-10 0,1 4 10 0,-5 1-10 16,-5-5 45-16,5 0 3 0,-4 1 1 0,-1-1 0 15,5-4 12-15,-4 0 3 0,-1-8 0 0,1 1 0 16,-1-1-52-16,0-8-12 0,5-4 0 0,0 0 0 16,0 0 0-16,0 0 0 0,0 0 0 0,0-8 0 15,5-5 0-15,4 1 0 0,0-4 0 0,5-4 0 16,4 4 0-16,0-9 0 0,5 1-12 0,4-4 12 15,1 0-8-15,-1 7 8 0,5 1 0 0,-9 4 0 16,-5 4 0-16,0 0 0 0,-4 3 12 0,-1 9-3 16,-3 5-9-16,-1-1 0 0,0 8 0 0,-5 0 0 15,-4 4 16-15,0 4 2 0,0 5 0 0,0-1 0 16,0 4-38-16,-4-4-7 0,-1 1-1 0</inkml:trace>
        </inkml:traceGroup>
        <inkml:traceGroup>
          <inkml:annotationXML>
            <emma:emma xmlns:emma="http://www.w3.org/2003/04/emma" version="1.0">
              <emma:interpretation id="{B9EB8CBE-2715-44C7-81E3-8B7D7C2234F2}" emma:medium="tactile" emma:mode="ink">
                <msink:context xmlns:msink="http://schemas.microsoft.com/ink/2010/main" type="inkWord" rotatedBoundingBox="18228,8845 21111,8559 21275,10220 18392,10506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2241.4087">15229 9238 403 0,'0'0'17'0,"-9"0"5"0,-4 0-22 0,-1 0 0 0,-4 0 0 0,4 4 0 16,5-4 248-16,0 4 46 0,-5 0 9 0,14-4 1 16,0 0-172-16,0 0-36 0,0 0-6 0,0 0-2 0,9-4-39 0,10 0-8 15,3-4-1-15,15 0-1 0,4 0 20 16,13 0 4-16,6-9 1 0,12 5 0 0,6-4-35 16,4 4-6-16,-9-4-2 0,4 4 0 0,-9-1-13 0,-4 5-8 15,-5-4 8-15,-9 4-8 0,-9 0-13 0,-4 4-7 16,-1-4-2-16,-4 8 0 15,-14-4-168-15,-4 0-34 0,9-4-6 0,-23 8-2 0</inkml:trace>
          <inkml:trace contextRef="#ctx0" brushRef="#br0" timeOffset="82479.4413">15962 8708 1267 0,'0'0'56'0,"0"0"12"0,0-8-55 0,0 8-13 0,-9-4 0 0,9 4 0 15,-9 0 138-15,-4 8 25 0,-1 4 5 0,-9 8 0 16,-4 4-81-16,0 5-17 0,4 7-3 0,-9 5-1 16,-9-1 2-16,9 5 0 0,-4 3 0 0,8 9 0 15,-4-1-20-15,10 1-3 0,-6 0-1 0,10 3 0 16,5-11-32-16,-1 4-12 0,0-5 9 0,5-3-9 16,0-9 0-16,0 1 0 0,0-5 0 0,0-4 0 31,0-3-36-31,-1-1-13 0,1-4-3 0,0 0 0 0,-4-8-176 0,3-3-35 15,-8 3-7-15,18-12-2 0</inkml:trace>
          <inkml:trace contextRef="#ctx0" brushRef="#br0" timeOffset="82900.9127">16673 8052 1843 0,'0'-44'81'0,"0"27"18"0,4 1-79 0,1 0-20 16,-1 0 0-16,-4 8 0 0,0 8 80 0,0 0 13 15,5 16 3-15,-5 16 0 0,-9 9-55 0,4 11-10 16,-8 9-3-16,4 8 0 0,-5 8 7 0,0 4 1 16,-9 4 0-16,1 4 0 0,8-4 4 0,-9-4 0 15,-9-4 1-15,-4 8 0 0,9-13-25 0,4 1-6 16,0-8-1-16,0 4 0 0,-4-13-9 0,9-7 0 15,4-4 0-15,0-9 0 0,-4-8 0 0,9-3 0 16,5-9 0-16,-1-4 0 0,1-4 31 0,4-8 1 0,0 0 0 0,0 0 0 16,4-8-32-16,1-4 0 0,-5-4 0 0,13-5 0 15,1-3 0-15,4 0 0 0,0 0 0 0,5-5 0 16,0 5 0-16,0 4-13 0,4 3 1 0,-4 5 0 16,-5 4 12-16,0 4-9 0,5 4 9 0,0 0-8 15,-10 4 8-15,1 0 0 0,4 8 0 0,0 1 0 16,5 3 0-16,-5 0 0 0,-4 0 8 0,9 4-8 15,4-3 0-15,-4 3 0 0,-9 0 0 0,4 0 8 16,5-4-26-16,-5 1-5 0,-5-5-1 0,1 0 0 16,0 0-180-16,-1-4-36 15,6-4-7-15,-6 4-1 0</inkml:trace>
          <inkml:trace contextRef="#ctx0" brushRef="#br0" timeOffset="83789.4972">17205 9011 1670 0,'-4'-8'148'0,"-1"0"-118"15,10 0-30-15,-5 8 0 0,4-8 93 0,-4 8 13 16,0 0 2-16,0 0 1 0,14 12-66 0,-5 4-14 16,-9 9-2-16,0 3-1 0,5 4-11 0,-5 1-3 15,4 7 0-15,-8 1 0 0,-10 3 36 0,5-3 8 16,9-1 0-16,-5 0 1 0,-4 1-13 0,5-9-2 16,-1-3-1-16,5-5 0 0,0 0-17 0,0-8-4 15,0 1-1-15,0-9 0 0,0-8-9 0,0 0-2 16,0 0 0-16,0 0 0 0,0 0 12 0,9-8 1 15,-9-5 1-15,0 1 0 0,5-8-12 0,-1 0-2 16,1-4-8-16,0-5 12 0,-5-3-12 0,4-5 0 16,14-3 0-16,-4-1 0 0,0 5 0 0,4 0 0 15,5-1 0-15,4 5 0 0,0 8 0 0,1-1 0 0,-1 5 0 0,0 8-10 16,-4 4-12-16,0 4-2 0,-1 8-1 0,-3 0 0 16,-6 8 25-16,1 4 12 0,-5 4 0 0,0 5-1 15,-4 3-11-15,-1 0 0 0,1 1 0 0,-5 3-11 16,0-4 11-16,0 1 0 0,0-5 0 0,0 0 0 15,0 1 0-15,0-5 0 0,0-4 8 0,0-4-8 0,0 0 0 0,0-12-13 16,0 0 1-16,0 0 1 16,0 0 27-16,0 0 4 0,0 0 2 0,0 0 0 15,0 0-14-15,0-12-8 0,4-4 8 0,1 0-8 0,4-9 0 16,5-3 8-16,-5 0-8 0,4-5 0 16,1-3-18-16,4 4-8 0,5-5-2 0,0 5 0 15,4 3 44-15,1 5 8 0,-6 4 1 0,6 4 1 0,-6 4 10 16,1 4 1-16,-9 4 1 0,4-1 0 0,-18 5-25 0,14 9-5 15,-5-5 0-15,4 8-8 0,-3 0 10 0,3 0-10 16,-8 8 8-16,8-4-8 0,-4 5 0 0,1-1 0 16,-6 4 8-16,1 5-8 15,4-1-56-15,0 4-12 0,5 1-4 0,-5 3-751 16,-5-4-150-16</inkml:trace>
        </inkml:traceGroup>
      </inkml:traceGroup>
    </inkml:traceGroup>
    <inkml:traceGroup>
      <inkml:annotationXML>
        <emma:emma xmlns:emma="http://www.w3.org/2003/04/emma" version="1.0">
          <emma:interpretation id="{809598ED-EDAC-4321-A950-A375E2BCFFE8}" emma:medium="tactile" emma:mode="ink">
            <msink:context xmlns:msink="http://schemas.microsoft.com/ink/2010/main" type="paragraph" rotatedBoundingBox="2471,13081 33850,11029 34040,13921 2660,15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8CE257-04B9-4F98-B6ED-6A0120DDAB70}" emma:medium="tactile" emma:mode="ink">
              <msink:context xmlns:msink="http://schemas.microsoft.com/ink/2010/main" type="inkBullet" rotatedBoundingBox="2616,15305 3808,15227 3845,15787 2653,15865"/>
            </emma:interpretation>
            <emma:one-of disjunction-type="recognition" id="oneOf21">
              <emma:interpretation id="interp33" emma:lang="" emma:confidence="0">
                <emma:literal>-</emma:literal>
              </emma:interpretation>
            </emma:one-of>
          </emma:emma>
        </inkml:annotationXML>
        <inkml:trace contextRef="#ctx0" brushRef="#br0" timeOffset="86685.3237">-592 14624 1407 0,'0'-16'62'0,"0"16"14"0,0-4-61 0,0 0-15 15,5 4 0-15,9 0 0 0,-1 0 0 0,10 4 0 16,0-4 8-16,9 4-8 0,9 0 17 0,0-4 1 0,4 4 0 15,10-8 0-15,4 0 30 0,0-8 7 0,5 4 1 0,-5-4 0 16,0 0-8-16,0 0 0 0,-4-5-1 0,-5 9 0 16,0 0-15-16,5 0-4 0,-10 0 0 0,5 4 0 15,-9 0-28-15,0 4-12 0,-4 0 1 0,-5 0 0 32,-10 0-141-32,1 4-29 0,-5 0-6 0,1 0-1 0</inkml:trace>
        <inkml:trace contextRef="#ctx0" brushRef="#br0" timeOffset="86988.6389">-359 15086 1566 0,'0'0'34'0,"-14"4"7"0,5 0 2 0,0-4 1 0,9 0-35 0,-9 4-9 15,9-4 0-15,0 0 0 0,0 0 52 0,0 0 9 16,0 0 2-16,0 0 0 0,18 4 0 0,0-4 0 16,0 0 0-16,10 0 0 0,8 0-22 0,0-4-4 15,5 0-1-15,9-4 0 0,1 0-4 0,12 0-2 0,-4-5 0 0,5 1 0 16,0 4-30-16,9-4 8 0,-9 4-8 0,8-4-668 15,-3 4-135 1</inkml:trace>
      </inkml:traceGroup>
      <inkml:traceGroup>
        <inkml:annotationXML>
          <emma:emma xmlns:emma="http://www.w3.org/2003/04/emma" version="1.0">
            <emma:interpretation id="{53A254CA-EA07-4BF4-BD58-D6183EBB4BE7}" emma:medium="tactile" emma:mode="ink">
              <msink:context xmlns:msink="http://schemas.microsoft.com/ink/2010/main" type="line" rotatedBoundingBox="4691,12936 33850,11029 34040,13921 4880,15829"/>
            </emma:interpretation>
          </emma:emma>
        </inkml:annotationXML>
        <inkml:traceGroup>
          <inkml:annotationXML>
            <emma:emma xmlns:emma="http://www.w3.org/2003/04/emma" version="1.0">
              <emma:interpretation id="{B39B8A23-B81F-4852-8335-9EC02AD19708}" emma:medium="tactile" emma:mode="ink">
                <msink:context xmlns:msink="http://schemas.microsoft.com/ink/2010/main" type="inkWord" rotatedBoundingBox="4783,14349 9172,14062 9263,15458 4875,15745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2226.615">4089 14131 1105 0,'13'-17'24'0,"-8"13"4"0,4-8 2 0,0 4 2 0,5-4-32 0,-5 0 0 16,0-4 0-16,5 0 0 0,-1 3 82 0,-4-3 10 0,1 0 1 0,3 4 1 16,-8 0 3-16,4 0 1 0,-5-1 0 15,1 1 0-15,-5 0-53 0,4 4-10 0,-4-4-3 0,0 12 0 16,-9-8-32-16,5 4 0 0,-10 0 0 0,-4 4 0 15,0 4 32-15,-5 8 0 0,-9-4 0 0,0 4 0 16,-4 4-32-16,-1 9 0 0,-8-1 0 0,-1 8 0 16,1 1 0-16,4-1 0 0,0 4 13 0,9 1-4 15,0-5 6-15,14 1 1 0,0-1 0 0,4-4 0 16,0 1-4-16,10-5-1 0,4-4 0 0,4 4 0 16,1-3-2-16,4-5 0 0,0-4 0 0,0 0 0 15,5-4 1-15,4 0 0 0,0-4 0 0,5-4 0 16,0 0-2-16,0-8 0 0,9 0 0 0,-10-4 0 15,6 0-8-15,-1-8 8 0,-4-1-8 0,-1 1 8 16,1-4-8-16,0 0 0 0,0-5 0 0,-5 5 8 16,5-4-8-16,-5 3 0 0,-4 1 0 0,-1 4 0 15,-4 8 0-15,0 0 0 0,-9 12 0 0,0 0 0 0,0 0 0 16,0 0 18-16,10 12-3 0,-6 4-1 0,1 4-2 0,-1 5 0 16,-4-5 0-16,-4 4 0 0,4 0-3 0,-5 5-1 15,1-5 0-15,-6 8 0 16,1-3-76-16,0 3-16 0,0-4-4 0,0 9 0 0</inkml:trace>
          <inkml:trace contextRef="#ctx0" brushRef="#br0" timeOffset="92497.7634">4758 14082 2372 0,'14'-24'52'0,"-10"16"12"0,-4 8 1 0,0 0 1 0,0 0-53 0,0 0-13 0,9 16 0 0,-9 8 0 15,0 0 0-15,-4 1 0 0,-1-1 0 0,-4 4 0 16,0-3 0-16,-5 3 0 0,-4-8 0 0,4 5 0 16,-8-1 28-16,3-4 2 0,-3 4 1 0,3 1 0 15,-8-1-69-15,0-4-14 0,4-4-2 16,-4 0-1-16,4 1-159 0,5-1-32 0,0-8-6 0,-1 0-2 16</inkml:trace>
          <inkml:trace contextRef="#ctx0" brushRef="#br0" timeOffset="92958.8931">5359 13398 2383 0,'0'0'52'0,"0"0"12"0,0 0 1 0,0 0 2 0,0 0-54 0,4 24-13 16,1 5 0-16,0 7 0 0,-1 5 23 0,1 3 1 15,-5 1 1-15,0 3 0 0,0 1-7 0,-5 3-2 16,1-7 0-16,-1 4 0 0,0-1 29 0,5 1 6 15,-4-5 1-15,-1 1 0 0,1-5-36 0,-1 1-6 16,1-5-2-16,-1-4 0 0,5-7-8 0,-4-1 0 16,-1-8 0-16,1 0 0 0,-1-8 0 0,0 1 0 15,5-9 0-15,0 0 0 0,0 0 0 0,0 0-12 16,-9 0 4-16,5-4 8 16,4-9-38-16,0 1 0 0,0-4 0 0,4-8 0 15,5-1 10-15,5 1 1 0,4-8 1 0,0 8 0 16,10-1-5-16,-5 1-1 0,8 0 0 0,-3 12 0 0,-1 3 32 0,-4 5 0 0,0 0 0 15,-1 8 0-15,-3 4 20 0,-6 5 9 16,1 3 3-16,0 0 0 0,-10 4-16 0,5 0-4 0,-9 1 0 16,0-1 0-16,-4 0 7 0,-1 0 1 0,1 1 0 0,-6-1 0 15,1 0 9-15,-4 0 3 0,-6-3 0 0,-8 3 0 32,-5 0-52-32,0 0-9 0,1 0-3 0,-15 1 0 15,-4-1-147-15,0 0-29 0,0 0-7 0,4 1-725 0</inkml:trace>
          <inkml:trace contextRef="#ctx0" brushRef="#br0" timeOffset="93033.6535">5987 14102 2487 0,'0'0'110'0,"0"0"23"0,0 0-106 0,9 21-27 16,0 3 0-16,-4 4 0 0,0 1 0 0,-1-5 0 15,-4 0 0-15,-4-4 0 0,-1 1 0 0,0-5 0 16,-4-4 0-16,0 0 0 0,-4 0 21 0,-6 0-1 16,-3 4 0-16,-1 1 0 15,-4-1-160-15,-5 0-32 0,0-4-6 0,-9 8-2 0</inkml:trace>
          <inkml:trace contextRef="#ctx0" brushRef="#br0" timeOffset="90841.4039">1626 14450 1728 0,'4'-20'153'0,"1"12"-122"0,-5-8-31 0,0 4 0 0,-5 4 52 0,14 0 5 16,9 3 1-16,1 1 0 0,-6 0-34 0,10 4-6 0,14 0-2 0,-1-4 0 16,9 4-5-16,-4-4-2 0,0-4 0 0,14 4 0 15,0 4-9-15,-10-4 0 0,1 8 0 0,-5-4-899 16</inkml:trace>
          <inkml:trace contextRef="#ctx0" brushRef="#br0" timeOffset="90664.9063">1990 13989 403 0,'0'0'36'0,"-5"-8"-36"16,-8 0 0-16,8 0 0 0,5 8 294 0,-9 0 52 15,0 0 10-15,0 0 3 0,9 0-272 0,0 0-55 16,0 0-10-16,0 0-2 15,0 0-20-15,0 0 0 0,0 0 0 0,0 0 0 0,0 0 17 0,13-8 0 16,1-4 0-16,9-1 0 16,0-3-17-16,-5 0 0 0,5-4 0 0,-1 4 0 15,6-5-18-15,-6 1-7 0,-3 0-2 0,-1-4 0 0,5 3 27 0,-10 1 0 0,-8 0 0 0,4 0 0 16,-9-1 20-16,0 1 10 16,-5 4 2-16,-4 0 0 15,0 4-52-15,0 0-9 0,-5 3-3 0,1 1 0 0,-5 4 32 0,-1 0 0 16,-8 0 0-16,4 4 0 0,-4 4 0 0,4-4 0 0,0 4 0 0,10 0 0 15,4 4 0-15,-5 1 0 0,-4 3 0 0,9 0 0 16,9 4 27-16,-5 0 11 0,1 4 2 0,-1 1 1 16,5 7-10-16,5 0-3 0,-1 5 0 0,-4-1 0 15,-4 9 4-15,4-5 1 0,9 4 0 0,-5 5 0 16,-4-1-5-16,5-3-2 0,4-1 0 0,-5 1 0 16,1-5 3-16,0 1 1 0,-1-1 0 0,1 1 0 15,4-1-14-15,-5 0-2 0,-13 1-1 0,5-1 0 16,4 1-4-16,-5-1-1 0,-4-4 0 0,-5 5 0 15,-8-5 2-15,8 9 0 0,5-5 0 0,-9 1 0 0,-10-1-10 16,5 4-16-16,10-7 4 0,-1-5 1 16,-9 5-48-16,1-5-9 0,13-8-3 0,-1 0 0 15,6-3-110-15,-5-5-23 0,0-8-4 0</inkml:trace>
          <inkml:trace contextRef="#ctx0" brushRef="#br0" timeOffset="91576.6596">3215 13746 403 0,'13'-4'36'0,"1"-4"-36"0,0-4 0 0,-1 0 0 16,1 8 184-16,4-4 31 0,-4 4 5 0,-5 0 2 16,0 0-119-16,-9 4-24 0,0 0-5 0,0 0-1 15,0 0-29-15,0 0-7 0,-14 12-1 0,1-4 0 16,-6 4-6-16,-8 0-2 0,-5 0 0 0,0 0 0 16,-4 4-28-16,-1 1 0 0,-3-9 0 0,-1 4 0 15,9-4 0-15,-5-4 0 0,5-4 0 0,10 0 0 16,8 0 0-16,-4 0 14 0,4-4-1 0,0 4 0 0,5 0-13 15,0-4 0-15,5 0 0 0,-5 4 0 0,9 0 0 0,0 0 0 16,0 0 0-16,0 0 0 0,0 0 0 0,4 8-15 16,5 4 3-16,0 8 1 0,-4 9 11 0,9-1 0 15,-10 13 0-15,5-1 8 0,-4 9 31 0,-1 3 6 16,-4-3 2-16,0 3 0 0,-4 1 4 0,4 0 1 16,-5-1 0-16,-4-3 0 0,9 3-29 0,-4-3-6 15,4-9-1-15,0 1 0 0,0-5 19 0,0-3 3 16,4-5 1-16,-4-4 0 0,0-8-24 0,0 1-5 15,0-5-1-15,0 0 0 0,0-12 3 0,0 0 0 16,0 0 0-16,0 0 0 0,0 0 25 0,0 0 6 16,0 0 1-16,9 8 0 0,-9-8-36 0,0 0-8 15,0 0 0-15,9 8 0 0,-9-8 8 0,14 4 0 16,0 0 0-16,-1 0 0 16,5-4-38-16,5 4-8 0,0-4-2 0,0 0 0 15,9-4-134-15,0-4-27 0</inkml:trace>
        </inkml:traceGroup>
        <inkml:traceGroup>
          <inkml:annotationXML>
            <emma:emma xmlns:emma="http://www.w3.org/2003/04/emma" version="1.0">
              <emma:interpretation id="{8F3E39AD-673B-4F73-8B71-2BAD735E8148}" emma:medium="tactile" emma:mode="ink">
                <msink:context xmlns:msink="http://schemas.microsoft.com/ink/2010/main" type="inkWord" rotatedBoundingBox="9711,14042 10941,13961 11022,15192 9791,15273"/>
              </emma:interpretation>
            </emma:emma>
          </inkml:annotationXML>
          <inkml:trace contextRef="#ctx0" brushRef="#br0" timeOffset="94899.4466">6834 13576 172 0,'23'-24'16'0,"-14"12"-16"0,-5 0 0 0,1-9 0 0,4 5 230 0,5 0 43 15,-5-4 9-15,5 0 2 0,-10 7-163 0,5-3-32 16,0 4-6-16,0 4-2 0,-4 0-49 0,0-4-9 15,-1 4-3-15,-4 8 0 0,0 0-6 0,0 0-2 16,0 0 0-16,0 0 0 0,0 0 5 0,-9 4 1 16,-5 0 0-16,1 8 0 0,-10 0-2 0,-4 4-1 15,-10 4 0-15,-4 9 0 0,0-1-15 0,5 5 0 16,-1-5 8-16,5 4-8 0,5-3 36 0,0 3 4 16,9-4 0-16,4 1 1 0,0-5-17 0,1 4-4 15,8-4-1-15,1 5 0 0,4-5-8 0,0 0-2 16,4-7 0-16,1-1 0 0,4 4-9 0,0-4 0 15,0 0-10-15,5-3 10 0,4-1 0 0,0-8 0 16,5 0 0-16,0 0 0 0,4 0 16 0,-4-8 8 16,-1 4 3-16,-3-4 0 0,3-4-27 0,-3-4-16 15,-6 3 3-15,1-3 0 0,0 4-1 0,-10 0 0 0,1 0 0 16,-1-4 0-16,1 4 22 0,-5-4 5 0,4-1 1 16,-4 1 0-16,0 0-22 0,-4 4-5 0,-1 0-1 15,5 8 0-15,0 0 72 0,0 0 14 0,-9 0 4 0,0 0 0 16,0 4-42-16,0 4-8 0,-5 4-2 0,1 4 0 15,-1 1-24-15,0-1 8 0,1 0-8 0,-6 8 0 16,1 1 9-16,0-1-9 0,4 0 10 0,1 0-10 16,-1-3 0-16,0-5 0 0,10 0 0 0,-1 0 0 15,-4-4 0-15,9-4 0 0,-4 5 0 0,4-13 0 16,0 8 0-16,0-8 0 0,0 0 0 0,0 0 0 16,0 0-13-16,13 8-3 0,-13-8 0 0,9 4 0 15,0-4 7-15,5 4 1 0,-14-4 0 0,9 4 0 0,5-4 8 16,-5 4 0-16,-5 0 0 0,6 8 0 0,-1-4 8 0,0 4 4 15,-5 5 1-15,1 3 0 0,-5-4-1 0,0 4-1 16,-5 5 0-16,1-5 0 0,-5 4-11 0,4 0 0 16,-9 1 0-16,5-5-693 15,0 0-136-15</inkml:trace>
          <inkml:trace contextRef="#ctx0" brushRef="#br0" timeOffset="95476.1599">7303 13337 1958 0,'5'-4'43'0,"-1"-8"9"0,1 4 1 0,4 0 3 0,4 0-45 0,-3 0-11 0,3 4 0 0,1-4 0 15,0 4 0-15,-1-4 0 0,5 0 0 0,1 3 0 16,-1 1 53-16,9 0 9 0,-4 0 2 0,4 0 0 0,1 0-52 16,-1 0-12-16,0 0 0 0,-4 8 0 0,0 4 0 0,-5 8 0 15,0-3 0-15,-4 3 0 0,-1 4 0 0,-3 4 0 16,-10 5 0-16,4 3 0 0,-4 4 54 0,-4 5 8 15,-1-5 2-15,-4 9 0 0,0-5-52 0,0 5-12 16,0-1 0-16,-5 1 0 0,5-1 0 0,-5 1 0 16,5-9 0-16,0 5 0 0,0-5 54 0,4 1 8 15,5-9 2-15,-4 4 0 0,4-3-52 0,-5-5-12 16,5 0 0-16,0 1 0 0,0-5 0 0,-4 4 0 16,4-4 0-16,-5 5 0 0,0-9 0 0,1 4 0 15,-1 0 0-15,-4 0 0 0,5 1 0 0,-5-9 0 16,-5 4 0-16,0 0 0 0,1 0 32 0,-6-3 4 15,1-1 1-15,0 0 0 0,-9 0-28 0,-1 0-9 16,1 0 0-16,0 0 0 16,-5 1-35-16,5-5-13 0,-5-4-4 0,0 4-743 0,0-4-149 0</inkml:trace>
        </inkml:traceGroup>
        <inkml:traceGroup>
          <inkml:annotationXML>
            <emma:emma xmlns:emma="http://www.w3.org/2003/04/emma" version="1.0">
              <emma:interpretation id="{40316F44-09E0-4D13-8854-D51327338AA7}" emma:medium="tactile" emma:mode="ink">
                <msink:context xmlns:msink="http://schemas.microsoft.com/ink/2010/main" type="inkWord" rotatedBoundingBox="11514,12490 16604,12157 16793,15049 11703,1538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8358.2955">11519 12819 1436 0,'14'-24'64'0,"-10"12"12"15,1 0-60-15,-1 4-16 0,1-4 0 0,-5 4 0 16,0 8 68-16,0 0 10 0,0 0 2 0,0 0 1 16,0 0-22-16,-9 4-5 0,-5 4-1 0,0 8 0 0,-4 8-33 0,-5 5-8 15,1 3 0-15,-1 8-1 0,0 1 42 0,-4 7 9 16,4 5 2-16,0 4 0 0,0-1-19 0,1 1-3 16,8 4-1-16,0-1 0 0,5-3-25 0,0-8-6 15,5 3-1-15,-1-3 0 0,1-9 4 0,4-3 1 16,0-1 0-16,0 1-724 15,4-9-145-15</inkml:trace>
          <inkml:trace contextRef="#ctx0" brushRef="#br0" timeOffset="98645.1715">11728 13325 2145 0,'32'-40'47'0,"-23"16"9"0,5-1 3 0,4-7 2 0,5 0-49 0,0 7-12 0,9 5 0 0,-5 0 0 16,5 0 37-16,-5 11 5 0,5-3 1 0,0 4 0 16,0 4-23-16,0 4-4 0,4 4 0 0,-4 0-1 15,-5 8 5-15,1 5 2 0,-1 7 0 0,0 4 0 16,-4 5 0-16,0 3 0 0,-5 0 0 0,-4 9 0 16,4-1-2-16,-5 1-1 0,-3 4 0 0,3-5 0 15,-4 1 0-15,0-5 0 0,0 1 0 0,-4-5 0 16,4 0-67-16,-4-7-12 0,-1-5-4 15,1 0 0-15,-5-8-90 0,4 1-18 16,-4-5-4-16,9-4-1 0,-9-8-26 0,10 0-5 0,12-16 0 16,1-1-1-16</inkml:trace>
          <inkml:trace contextRef="#ctx0" brushRef="#br0" timeOffset="98785.3373">12748 12929 1890 0,'-13'-16'84'0,"13"16"16"0,-10-5-80 0,10 5-20 16,0 0 0-16,-13 9 0 0,-1 7 69 0,-4 4 10 15,0 4 1-15,-10 5 1 0,6 7-19 0,-10 0-4 16,-5 5-1-16,1 7 0 0,-1 1-23 0,1 8-5 16,-5-1-1-16,-9 5 0 0,0 0-28 0,0-5 0 15,0 5 0-15,0 0-734 16,0-4-148-16</inkml:trace>
          <inkml:trace contextRef="#ctx0" brushRef="#br0" timeOffset="98974.6761">13021 13321 2131 0,'23'-16'189'0,"-9"8"-151"0,4-4-30 0,5 4-8 16,4 0 68-16,9 4 13 0,-8 4 3 0,4-4 0 16,0 4-56-16,-1 0-10 0,6 0-2 0,-1 0-1 15,-4 4-35 1,0-4-6-16,0 0-2 0,0 4-692 0,-5-4-138 0</inkml:trace>
          <inkml:trace contextRef="#ctx0" brushRef="#br0" timeOffset="96566.1281">9302 12856 633 0,'-5'-28'56'0,"5"15"-44"0,5-3-12 0,-5-4 0 16,4-4 158-16,-8 3 30 0,4-3 5 0,-5 4 2 0,1 0-132 0,-1 8-27 15,5-1-4-15,-5 1-2 0,-4 0 19 0,5 4 4 16,-5 4 1-16,0-4 0 0,0 8-9 0,-10 8-1 16,1 4-1-16,0 12 0 0,0 5-27 0,-5 11-6 15,0 5-1-15,0 11 0 0,-4 1 15 0,4 8 4 16,1 4 0-16,-6 3 0 0,5-3 6 0,-4 4 2 16,4 4 0-16,10-16 0 0,-1-5-20 0,0 5-3 15,10 0-1-15,-1-1 0 0,-4 1 5 0,9 0 1 16,-4-4 0-16,4 19 0 0,4-11 13 0,1 0 2 15,-1-4 1-15,-4-5 0 0,0-7-6 0,0-1-2 16,0-3 0-16,-9-1 0 0,-4-7 2 0,-6-5 0 16,6 1 0-16,-6-1 0 0,-3 0-14 0,-6-3-2 15,1-5-1-15,-5-4 0 0,0 0-11 0,0-3 12 16,5-5-12-16,0-4 12 16,-1 0-49-16,10-4-10 0,-5-4-1 0,10-8-676 0,4 8-134 0</inkml:trace>
          <inkml:trace contextRef="#ctx0" brushRef="#br0" timeOffset="96981.1597">9666 14394 1134 0,'27'-25'50'0,"-13"17"10"0,0-4-48 0,4 4-12 0,-5-4 0 0,1 0 0 0,0 4 12 0,-10-4 0 15,5 4 0-15,-4-5 0 0,-5 5 52 0,0-4 9 16,0 4 3-16,0-4 0 0,-5 4 32 0,5 0 6 16,-4 4 2-16,4 4 0 0,-5-8-48 0,1 4-10 15,-5-5-2-15,4 9 0 0,1-8-3 0,-6 8-1 16,-3 4 0-16,-1 0 0 0,0 5-25 0,-4 3-6 16,-5 0-1-16,-4 8 0 0,0 4-6 0,0 5-2 15,-5-1 0-15,4 4 0 0,-8 1-12 0,9-1 0 16,-1-4 0-16,10-3 0 0,-5 3 0 0,10-8 0 15,4-4 8-15,-1 1-8 0,6-5 11 0,4-12-11 16,0 0 12-16,0 0-12 0,0 0 10 0,4 4-10 16,6 0 8-16,3-8-8 0,1 0 0 0,4-8-19 15,5-5 3-15,4 1 1 0,0-4 15 0,10 0 0 16,-5 0 0-16,0-1 0 0,-5 5 0 0,0 0 0 16,-4 4 0-16,0 4 0 0,-5 0 36 0,0 8 3 15,-4-4 1-15,0 8 0 0,-5 0-32 0,4 8-8 0,-8-4 0 16,4 4 0-1,-9 0-101-15,4 4-22 0,-8 1-4 0,4-1-1 0</inkml:trace>
          <inkml:trace contextRef="#ctx0" brushRef="#br0" timeOffset="97488.698">10094 11698 1666 0,'9'-8'36'0,"5"-4"8"0,-1-4 2 0,1 0 2 0,0 4-39 0,-1 4-9 15,1 4 0-15,0 4 0 0,-1 8 64 0,1 4 12 16,-10 8 1-16,10 8 1 0,-5 13-35 0,0-1-7 15,0 9-2-15,1 12 0 0,-1-1 19 0,0 9 4 16,0 0 1-16,5 12 0 0,-5-12-20 0,0 3-4 16,4-3-1-16,1 0 0 0,0-4-16 0,-5-9-3 15,-5 1-1-15,1-4 0 0,-1-9-5 0,-4-7-8 16,0-1 11-16,-4-12-11 0,-1-3 0 0,1-5-14 16,-1-4 1-16,1-4 0 0,-5 0 35 0,9-8 7 0,0 0 2 15,-10-4 0-15,1-4 1 0,5-8 1 0,-1 0 0 0,5-5 0 16,0-7-43-16,9 0-9 0,0-9-1 0,10 1-1 15,-1 3 5-15,9-3 2 0,5 0 0 0,5-5 0 16,-1 5-2-16,0 7 0 0,10 5 0 0,-5 0 0 16,0 8 3-16,-5 8 0 0,1-1 0 0,-5 14 0 15,-10 3 5-15,1 8 8 0,-9 4-13 0,-10 4 5 16,-8 1 8-16,-5 7 0 0,-10 4 8 0,-8 5-8 16,0-1 22-16,-5 5 0 0,-4-5 0 0,-5 5 0 15,4-9-33-15,-8 1-6 0,-5-1-2 0,-5-4 0 16,0 1 19-16,1-5 0 0,-10 1 0 0,5-1 0 15,-1-8-157-15,10 0-28 0,0-8-6 0</inkml:trace>
        </inkml:traceGroup>
        <inkml:traceGroup>
          <inkml:annotationXML>
            <emma:emma xmlns:emma="http://www.w3.org/2003/04/emma" version="1.0">
              <emma:interpretation id="{0331269C-1343-4379-AF9B-9FEB4D1D4175}" emma:medium="tactile" emma:mode="ink">
                <msink:context xmlns:msink="http://schemas.microsoft.com/ink/2010/main" type="inkWord" rotatedBoundingBox="17194,13244 18551,13155 18632,14404 17275,14492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9467.9405">14606 13006 1958 0,'9'-8'43'0,"-5"-9"9"0,1 1 1 0,-1 4 3 0,1 0-45 0,-5 12-11 15,-5-8 0-15,1 0 0 0,-5 4 40 0,-5 0 5 16,-4 4 2-16,-5 4 0 0,-4 0-24 0,0 8-5 16,-5 0-1-16,-9 12 0 0,-5 1-17 0,1 3 0 15,4 8 0-15,0 1 0 0,0 3 0 0,4-3 8 16,5-1-8-16,5 4 0 0,4-7 11 0,5-5-11 16,0-4 10-16,9-3-10 0,0-1 12 0,4-4-3 15,5-4-1-15,0-4 0 0,0-8 4 0,0 0 0 16,0 0 0-16,9 0 0 15,0-4-32-15,10-4-7 0,3-8-1 0,1 0 0 0,0-8 47 0,9-5 9 16,0 1 1-16,0-4 1 0,4 3-30 0,-4 1 0 16,9 4 0-16,-9 3 0 0,-5 5 33 0,-4 4 1 0,-10 8 0 15,1 4 0-15,0 0 2 0,-5 4 1 0,-5 4 0 16,5 8 0-16,-4 0-25 0,0 9-4 0,-1-5-8 0,-4 4 11 16,0 9 8-16,0-5 1 0,-4 4 1 0,-1-3-796 15,-4-1-159-15</inkml:trace>
          <inkml:trace contextRef="#ctx0" brushRef="#br0" timeOffset="99549.4331">15111 12427 576 0,'23'0'51'0,"-5"-4"-41"15,0 8-10-15,5 8 0 0,0 0 413 0,0 12 81 16,-1 9 16-16,1 7 3 0,-5 9-387 0,1 12-78 15,-1 3-15-15,-5 1-3 0,-3-4 2 0,-1 4 0 16,-5-1 0-16,-4 5 0 0,0-8-2 0,-4 4 0 16,-1-1 0-16,1 1 0 0,-6-4-19 0,1-5-11 15,-4-3 12-15,8-13-12 16,-9 1-72-16,5-1-22 0,-9 1-4 0,4-5-1037 0</inkml:trace>
        </inkml:traceGroup>
        <inkml:traceGroup>
          <inkml:annotationXML>
            <emma:emma xmlns:emma="http://www.w3.org/2003/04/emma" version="1.0">
              <emma:interpretation id="{B182E038-2748-4FD5-B3B5-5CE898100460}" emma:medium="tactile" emma:mode="ink">
                <msink:context xmlns:msink="http://schemas.microsoft.com/ink/2010/main" type="inkWord" rotatedBoundingBox="19075,13014 23089,12751 23180,14129 19165,14391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0953.231">18945 12160 2361 0,'0'0'210'15,"0"0"-168"-15,9 8-34 0,-5 8-8 16,5 8 15-16,-4 5 1 0,-1 7 0 0,1 9 0 16,0 3-16-16,-5 5 0 0,4-5 0 0,-4 13 0 0,0-8 30 0,0 3 3 15,0-3 1-15,0 4 0 0,0-5-9 0,0-3-1 16,0-5-1-16,5 5 0 0,-5-9-13 0,4 5-2 15,-4-5-8-15,0-3 12 0,0-5-2 0,0-4-1 16,0-3 0-16,0-5 0 0,0 0-9 0,0-8-12 16,0 0 2-16,0-12 1 0,0 0 9 0,0 0 0 15,0 0 0-15,0 0 0 0,0-8 13 0,0 0 5 16,0-8 1-16,5 0 0 0,-1-12-31 0,5 3-5 16,5-3-2-16,4-4 0 0,1-5 19 0,-1 1 0 15,9 3 0-15,0 1 0 0,-4 4-17 0,0 3 0 16,4 9 0-16,-4 4 0 0,-9 8 27 0,-1 4 6 15,-13 0 0-15,5 8 1 0,-5 4-17 0,-5 4 0 16,-8 5 0-16,-1 3 0 0,-4-4 0 0,-5 9 0 16,-4-5 0-16,-1 8 0 0,-4-3 0 0,1 3 0 15,-1 0 0-15,-9 1 0 16,0-1-156-16,-5-8-36 0</inkml:trace>
          <inkml:trace contextRef="#ctx0" brushRef="#br0" timeOffset="101034.9516">19741 12026 2419 0,'23'-12'107'0,"-9"16"22"16,-1 4-103-16,1 12-26 0,9 13 0 0,-5 11 0 0,0 13 0 0,-4 4 0 15,0 3 0-15,-5 9 0 0,-5-4 0 0,1-4 0 16,-5 0 0-16,0 3 0 0,-5-11 56 0,-4 4 7 15,-5-9 1-15,1 1 0 0,-5-8-52 0,-5-1-12 16,0-3 0-16,-4-5 0 0,-1 0 0 0,-3-3 0 16,-6-5 0-16,-4 0 0 15,5 1-151-15,-10-5-33 0,1 0-6 0,-1-3-2 0</inkml:trace>
          <inkml:trace contextRef="#ctx0" brushRef="#br0" timeOffset="99851.4369">16491 12330 2581 0,'31'-25'114'0,"-31"25"24"0,0-8-110 0,-4 8-28 0,-1 8 0 0,-8 5 0 16,-10 7 0-16,-4 8 8 0,-5 9-8 0,0 11 0 15,-5 9 19-15,6 4-2 0,-6 7 0 0,1 1 0 16,4 0-17-16,0 0 0 0,-4-5 0 0,8 9 0 16,6-8 0-16,-1 0 0 0,5 4 0 0,-1-5 0 15,6-3 0-15,-1-4 0 0,5-5 0 0,-5-3 0 16,-4-9-150-16,9-3-34 0,4-5-6 0,1-8-2 16</inkml:trace>
          <inkml:trace contextRef="#ctx0" brushRef="#br0" timeOffset="100243.8975">17734 12597 2095 0,'-10'-16'92'0,"10"16"20"0,-9-4-89 0,-4 8-23 0,-1 4 0 0,-4 12 0 16,-5 4 56-16,-4 9 6 0,-10 3 2 0,-4 5 0 0,-4 3 2 0,-10 5 1 16,-4-5 0-16,0 13 0 15,-5-9-39-15,5 9-7 0,-5 0-1 0,0 3-1 0,5 1-19 16,0 0 0-16,4-5 0 0,-4 1-9 15,-5-8-191-15,14-9-39 0,-32 37-7 0,28-32-2 0</inkml:trace>
          <inkml:trace contextRef="#ctx0" brushRef="#br0" timeOffset="100067.5271">16536 12872 2188 0,'46'-44'48'0,"-24"23"11"0,6 1 1 0,4-8 1 0,4 3-49 0,0 5-12 16,1-4 0-16,4 4 0 0,-9-1 54 0,4 5 8 15,1 8 2-15,-1 0 0 0,-4 4-52 0,0 8-12 16,0 8 0-16,-1 4 0 15,-3 9 54-15,-5 7 8 0,-5 5 2 0,-5 11 0 0,-8-3-52 0,0 7-12 0,-1-3 0 0,5 7 0 16,5 1 0-16,-10-4 0 0,-8-5 0 0,8 5 0 31,6-5-48-31,-6 1-13 0,-4-13-3 0,0 1 0 16,5-9-52-16,-5-4-10 0,4-7-2 0,1-1-819 0</inkml:trace>
          <inkml:trace contextRef="#ctx0" brushRef="#br0" timeOffset="100407.7453">17852 13006 518 0,'32'-21'46'0,"-9"13"-37"15,13-8-9-15,5 4 0 0,4 0 404 0,1 4 80 16,-5 4 15-16,4 0 3 0,-4 0-390 0,0 4-79 0,0 4-15 0,-4 0-3 31,4 0-106-31,-9-4-21 0,-10 8-4 0,1-4 0 0</inkml:trace>
        </inkml:traceGroup>
        <inkml:traceGroup>
          <inkml:annotationXML>
            <emma:emma xmlns:emma="http://www.w3.org/2003/04/emma" version="1.0">
              <emma:interpretation id="{61E2522E-2103-419F-B576-170184E5E0D7}" emma:medium="tactile" emma:mode="ink">
                <msink:context xmlns:msink="http://schemas.microsoft.com/ink/2010/main" type="inkWord" rotatedBoundingBox="24091,12670 27191,12467 27299,14120 24199,14322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02127.6052">24021 12378 2034 0,'0'0'90'0,"-5"-4"18"0,5 4-86 0,0 0-22 0,0 0 0 0,-9 4 0 16,0 8 27-16,0 1 1 0,0-1 0 0,-9 8 0 16,0 0-28-16,-1 5 0 0,-3-1 0 0,-1 8 0 15,-14 1 0-15,-4 7 0 0,-18 0 0 0,-4 1 0 0,-6 3 19 0,1 1-2 16,-5 0 0-16,0-1 0 15,10 1-117-15,-1-1-24 0,5-8-5 0,9-3-1 0</inkml:trace>
          <inkml:trace contextRef="#ctx0" brushRef="#br0" timeOffset="105682.5262">23083 12892 633 0,'0'0'56'0,"0"0"-44"0,14-8-12 0,-1-4 0 16,-8 4 108-16,-5 8 19 0,0-8 4 0,5 0 1 15,-5 4-61-15,-5 0-12 0,5 0-3 0,0 0 0 16,-5 0-23-16,5 4-5 0,0-4 0 0,0 4-1 16,-4-5 13-16,4 5 4 0,0 0 0 0,0 0 0 15,0 0-26-15,0 0-5 0,0-8-1 0,0 8 0 16,0 0 7-16,0 0 1 0,0 0 0 0,0 0 0 16,0 0 25-16,0 0 6 0,0 0 1 0,0 0 0 0,0 0-7 15,9 8-1-15,-9 5 0 0,9 3 0 0,-4 0-16 0,4 0-3 16,0 4-1-16,0 9 0 0,0-1 20 15,5 0 3-15,-5 5 1 0,9-1 0 0,0 9-19 0,5-5-3 16,0-4-1-16,0 1 0 0,-1-1 4 0,6-4 1 16,-10 1 0-16,5-5 0 0,-5 0-30 0,0-3 0 15,-9-5 0-15,0-4 0 16,0 4-120-16,-4-4-24 0,-5-12-5 0,-9 8-495 16,-5-4-98-16</inkml:trace>
          <inkml:trace contextRef="#ctx0" brushRef="#br0" timeOffset="101793.2004">21494 12548 1364 0,'5'-28'30'0,"-5"16"6"0,4 0 2 0,1 0 0 15,-1-5-30-15,5 5-8 0,-4 0 0 0,0 0 0 0,-1 4 107 0,1 0 20 16,-5-4 4-16,0 8 1 0,-9-5-45 0,-5 9-9 15,-4 0-2-15,-14 5 0 0,-5 7-51 0,-8 4-10 16,-5 4-3-16,-5 8 0 0,5 1-2 0,0 7-1 16,4 5 0-16,6-1 0 0,8 1-22 0,0-5-5 15,9-4-1-15,0 5 0 0,10-5 19 0,-1-3 0 16,9-5 0-16,-4-4 9 0,9 0-1 0,0-8 0 16,0 5 0-16,5-5 0 0,4-4 0 0,0 0-8 15,0-4 12-15,9 4-4 0,1-8-8 0,3 0 0 16,6 0 0-16,-1-4 0 0,0-4 0 0,5-4 0 15,5-4 0-15,-1-5 0 0,5-7 31 0,5-4 4 16,-1-5 1-16,10-7 0 0,-5-5-7 0,0-8-1 16,0 1 0-16,0-5 0 0,0 0-28 0,-4-3 0 15,-1-1 0-15,5-4 0 0,-4 0-8 0,-5 1-8 16,4-1-2-16,1 8 0 0,-10 12 18 0,-4 13 0 0,-5 4 0 16,-8 11 0-16,-6 5 20 0,1 8 4 0,-14 8 0 15,0 0 1-15,-5 16-15 0,-4 5-10 0,0 7 12 0,-9 12-12 16,0 5 0-16,-5 3-16 0,0 5 2 0,0 4 0 15,-4-9 14-15,0 9 0 0,4 4 0 0,0 3 0 32,1 5-54-32,-1 0-8 0,0 0-2 0,5-4-947 0</inkml:trace>
          <inkml:trace contextRef="#ctx0" brushRef="#br0" timeOffset="101906.2482">22714 12350 2113 0,'19'-40'46'0,"-6"19"10"0,5-3 1 0,10 0 3 0,8 4-48 0,1-1-12 16,-1 1 0-16,5 8 0 0,-9 8 55 0,0 0 8 16,-5 8 1-16,0 8 1 0,-4 4-41 0,4 4-8 15,-4 5-1-15,5 7-1 0,-6 0-6 0,1 5-8 16,0 7 11-16,0 1-11 0,-5-1 43 0,5 5 1 15,-1 0 1-15,1 7 0 0,-9-7-36 0,4-5-9 16,-9 1 0-16,0-1 0 0,0-3 17 0,-4-1 2 16,-1-7 0-16,-4-9 0 15,0 0-144-15,0 0-29 0,-4-3-6 0,-1-1-856 0</inkml:trace>
          <inkml:trace contextRef="#ctx0" brushRef="#br0" timeOffset="106706.4518">23784 12427 1497 0,'0'-20'66'0,"5"12"14"0,-5-1-64 0,4-7-16 15,1 0 0-15,4 4 0 0,-4-4 36 0,-5 4 4 0,4 4 1 0,-4 8 0 16,0 0-14-16,0 0-3 0,0 0-1 0,0 0 0 16,-9 8 33-16,-5 0 6 0,5 0 2 0,-4 4 0 15,-6 0-52-15,1 4-12 0,-5 5 0 0,1 3 0 16,-10 4 34-16,4 0 4 0,-3 5 1 0,-6-1 0 15,1 1 4-15,-5 3 1 0,9 0 0 0,-5 1 0 16,-4-5-10-16,5 1-2 0,0-5 0 0,-1 0 0 16,5 1 7-16,0-1 1 0,1-4 0 0,-1 0 0 15,4-3-23-15,1-5-4 0,0 0-1 0,4 0 0 16,5-4-12-16,0-3 0 0,-1 3 0 0,1-4 0 16,5 0 0-16,-1 0-16 0,0 4 3 0,1-4 1 15,-1 0-140-15,0 0-28 0,1 0-6 0</inkml:trace>
          <inkml:trace contextRef="#ctx0" brushRef="#br0" timeOffset="106488.0669">23110 12269 903 0,'0'0'20'0,"0"0"4"0,0-8 0 0,-4 4 2 0,4-4-26 0,0 8 0 15,0-8 0-15,-5 4 0 0,5 4 50 0,0 0 5 0,0 0 1 0,0 0 0 16,0 0-29-16,0 0-6 0,0 0-1 0,0 0 0 16,0 0 20-16,0 0 3 0,0 0 1 0,0 0 0 15,9 8 25-15,5 0 6 0,-9 0 1 0,4 4 0 16,0 0-13-16,-5 4-3 0,6 1 0 0,-6-1 0 15,1 4-28-15,4-4-7 0,-5 0-1 0,5 1 0 16,-4-1 7-16,4 4 1 0,-4 4 0 0,4 1 0 16,0 3-13-16,0 4-3 0,0 1 0 0,5 3 0 15,-5 5 26-15,4-1 5 0,-3 1 1 0,3 3 0 16,-4 1-24-16,0-1-5 0,-4 1-1 0,4-1 0 16,0 1-6-16,-4-5-2 0,-1 1 0 0,1-5 0 15,-1-8-10-15,-4-3 0 0,0-1 9 0,0 0-9 0,0-4 11 16,-4-3-3-16,4-1 0 0,-5-8 0 0,1 4-8 0,-1-4 0 15,5-8 0-15,0 0 0 16,0 0-39-16,0 0 0 0,0 0 0 0,0 0 0 16,0 0-150-16,0 0-31 0,0 0-5 0,0 0-2 0</inkml:trace>
        </inkml:traceGroup>
        <inkml:traceGroup>
          <inkml:annotationXML>
            <emma:emma xmlns:emma="http://www.w3.org/2003/04/emma" version="1.0">
              <emma:interpretation id="{0E3EB671-918D-4271-8270-2068DC0DC5B4}" emma:medium="tactile" emma:mode="ink">
                <msink:context xmlns:msink="http://schemas.microsoft.com/ink/2010/main" type="inkWord" rotatedBoundingBox="27984,13525 28448,13495 28486,14068 28022,1409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9086.9293">25227 12751 1882 0,'0'0'41'0,"0"0"9"0,0 0 2 0,10 16 1 16,-10 8-42-16,-5 4-11 0,-9 9 0 0,-4 3 0 0,-5 1 50 0,-4 7 8 15,-9 1 2-15,-1 0 0 0,1-5-37 0,-1-4-7 16,-4 1-2-16,5-9 0 0,4 1-14 0,5-9 0 16,4-4 0-16,9-4 0 15,-4-3-28-15,14-5-8 0,4-8-1 0,0 0-577 16,0 0-115-16</inkml:trace>
        </inkml:traceGroup>
        <inkml:traceGroup>
          <inkml:annotationXML>
            <emma:emma xmlns:emma="http://www.w3.org/2003/04/emma" version="1.0">
              <emma:interpretation id="{1324BDF1-B678-4FE5-B0BE-B8F580D11932}" emma:medium="tactile" emma:mode="ink">
                <msink:context xmlns:msink="http://schemas.microsoft.com/ink/2010/main" type="inkWord" rotatedBoundingBox="29857,12981 33961,12713 34031,13790 29927,14058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1008.826">27486 12633 1497 0,'-19'-4'66'0,"19"4"14"0,-9-4-64 0,9 4-16 15,0 0 0-15,0 0 0 0,0 0 55 0,0 0 7 16,0 0 2-16,0 0 0 0,9 8-52 0,5-4-12 15,0 0 0-15,4 0 0 0,9 0 0 0,-8 1-12 16,-1-1 3-16,0-4 0 0</inkml:trace>
          <inkml:trace contextRef="#ctx0" brushRef="#br0" timeOffset="110844.8432">27909 12281 1209 0,'-4'-8'108'0,"-1"4"-87"0,-4 0-21 0,0 0 0 16,-5 4 17-16,0 4-1 0,-4 0 0 0,0 4 0 15,-9 4 38-15,-1 0 7 16,-3 5 2-16,-6 7 0 0,1 0 1 0,4 5 1 0,0-1 0 0,0 4 0 16,9 1 2-16,5-1 0 0,0 0 0 0,4 5 0 15,5-5-20-15,5 1-4 0,4-1-1 0,0 0 0 16,0-3-19-16,4-1-4 0,1-4-1 0,8-4 0 16,-4-3-18-16,5-1 0 0,-5-4 0 0,5-4-9 31,0 0-111-31,-1 0-23 0,1-4-4 0,-5-4-1 0</inkml:trace>
          <inkml:trace contextRef="#ctx0" brushRef="#br0" timeOffset="110451.3793">27126 12269 403 0,'0'0'36'0,"0"0"-36"0,9-4 0 0,-9-4 0 15,-4 0 133-15,-1 0 20 0,0 4 4 0,-4-4 1 16,0 8-76-16,0 0-15 0,-14 0-3 0,1 8-1 16,3 0-12-16,-8 4-3 0,0 8 0 0,-5 0 0 15,5 5 8-15,-1 3 2 0,-4 0 0 0,5 5 0 16,4-1-22-16,1 0-5 0,3 1-1 0,1-1 0 15,4-3-6-15,-4 3 0 0,9-4-1 0,0-3 0 16,0-1-8-16,4-4-2 0,1 0 0 0,4-4 0 16,0 1-3-16,0-5-1 0,4-4 0 0,1 0 0 15,-5-8-9-15,9 8 0 0,0-4 0 0,5-4 8 16,-1 0-35-16,1-4-7 0,0 0-2 16,-1-4 0-16,1-4 9 0,0 4 2 0,-1-4 0 0,1-5 0 0,-5 5 12 0,0-4 2 15,0 4 1-15,-9 4 0 0,0 0 10 0,0 8 11 16,0 0-3-16,-4-8 0 0,-1 0 32 0,5 8 7 15,-13 4 1-15,4 0 0 0,-5 4-5 0,5 0-1 16,-5 4 0-16,0 4 0 0,1 0-14 0,-1 1-2 16,5 3-1-16,0 0 0 0,0 0-14 0,0-4-3 15,4 1-8-15,1 3 12 0,-5-4-12 0,9 4 0 16,-5-8 0-16,5 1 0 16,0-5-22-16,0-8-7 0,5 12-2 0,-5-12 0 15,0 0-8-15,0 0-1 0,13 4-1 0,-13-4 0 16,9 0 4-16,0 0 1 0,5 0 0 0,-5-4 0 0,-9 4 22 0,9-8 5 0,-9 8 1 0,0 0 0 15,0 0 44-15,0 0 10 0,0 0 2 0,0 0 0 16,0 0 25-16,0 0 6 0,0 12 1 0,0 0 0 16,0 0-48-16,0 4-8 0,5-4-3 0,-1 9 0 15,-4-1 15-15,5 0 2 0,-1 0 1 0,1 1 0 16,0-5-39-16,4 0-13 0,-5 0 0 0,10 0 0 31,-5-4-184-31,5 1-37 0,27 3-7 0,-19-4-2 0</inkml:trace>
          <inkml:trace contextRef="#ctx0" brushRef="#br0" timeOffset="111659.3137">28797 12107 1267 0,'0'0'56'0,"0"0"12"0,-9-8-55 0,0 8-13 0,0 0 0 0,-10 0 0 15,1 4 54-15,-9 0 8 0,0 4 2 0,-1-4 0 16,1 4-52-16,-5 1-12 0,-4-5 0 0,4 4 0 15,0-4 10-15,5 4-1 0,4 0 0 0,5-4 0 16,4 0-9-16,0 0 0 0,10-4 0 0,4 0 0 16,-9 4 0-16,9-4-12 0,0 0 2 0,0 0 1 15,0 0 9-15,0 0 0 0,0 12 0 0,0 0 0 16,0 1 49-16,-5-1 12 0,0 4 3 0,1 8 0 0,-5 0-52 0,-5 5-12 16,1 3 0-16,-6 0 0 0,6 5 71 0,-6 3 11 15,6 5 2-15,-1-1 1 0,0 5-25 0,1 0-6 16,4-5-1-16,0 1 0 0,-1-1-53 0,1-3 0 15,0-5-13-15,5 0 2 0,-1-7 60 0,5-5 12 16,-9 0 3-16,9-8 0 0,-4 1-64 0,4-5-8 16,0 4-4-16,0-8-1 0,0-8 32 0,0 0 6 15,0 0 2-15,0 0 0 0,0 0-8 0,4 4-2 16,-4-4 0-16,14 4 0 16,-1 0-100-16,1-4-20 0,0 0-4 0,-1-4-909 0</inkml:trace>
          <inkml:trace contextRef="#ctx0" brushRef="#br0" timeOffset="112118.11">29088 12427 1267 0,'-4'-16'28'0,"4"16"5"0,0-8 2 0,0 0 1 15,0-1-36-15,0 1 0 0,0 8 0 0,-5-8 0 16,5 0 58-16,0 8 5 0,0 0 1 0,0 0 0 16,-4-4 0-16,4 4 0 0,-9-8 0 0,-1 4 0 0,1 4-52 0,5-4-12 15,-10 4 0-15,5 0 0 0,0 0 46 0,-5 4 6 16,5 4 2-16,-5 0 0 0,-4 8-35 0,0-4-7 15,0 5-2-15,-5 3 0 0,0 0 34 0,5 8 8 16,-5-3 0-16,5 7 1 0,-5-4-33 0,1 1-8 16,3-1 0-16,1 4-1 0,0-3-11 0,9-5 0 15,-5-4 9-15,5 1-9 0,5-5 8 0,-1-4-8 16,5-4 8-16,5 0-8 0,-5-8 8 0,9 8-8 16,0-4 10-16,4-4-10 0,1-4 0 0,4-4 0 15,0-4 0-15,5-4-10 0,-5-4-6 0,5-1 0 16,0-3-1-16,4-4 0 0,-4-1 2 0,0 5 1 15,0-4 0-15,-1 3 0 0,-3 5 14 0,-1 0 0 16,-5 0 0-16,1 8-9 0,-5-5 21 0,0 13 4 16,-9 4 0-16,0 0 1 0,0 0-6 0,0 8-2 15,-4 5 0-15,-5 11 0 0,0 4 3 0,-1 1 1 0,-3 3 0 0,-1 4 0 16,-4 5-13-16,4-5-18 0,-4 1 4 0,0-1 1 31,4-4-143-31,-4 1-29 0</inkml:trace>
          <inkml:trace contextRef="#ctx0" brushRef="#br0" timeOffset="112180.4599">29676 12480 1958 0,'9'-5'43'0,"0"5"9"0,0 0 1 15,0 5 3-15,0-1-45 0,-4 8-11 0,-1 0 0 0,-8 4 0 0,-10 4 36 0,0 5 6 16,-8 3 1-16,-6 4 0 0,1-3-27 0,-9 3-4 15,-1 4-2-15,-4-7 0 0,0-1-10 0,0-4 0 16,5-3 0-16,-1 3 0 0,5-4-16 0,1-4 4 16,3 0 0-16,1 1-928 15</inkml:trace>
          <inkml:trace contextRef="#ctx0" brushRef="#br0" timeOffset="112718.0496">29926 12123 1958 0,'27'-16'174'0,"-8"8"-139"0,-6 0-35 0,5 0 0 15,5 4 58-15,0 4 5 0,-5 4 1 0,0 8 0 16,-4 0-20-16,0 4-4 0,-10 5-1 0,1 3 0 16,-10 0-31-16,5 5-8 0,-4-1 0 0,-1 0 0 15,1 0 14-15,4 5 2 0,-5-1 0 0,0 1 0 16,1 3 8-16,4 0 1 0,-5 1 1 0,1-5 0 15,4 1-12-15,-5-1-2 0,1-4-1 0,4-7 0 16,-5-1-11-16,1-8 8 0,-1 0-8 0,5 0 8 16,0-12 0-16,0 0 0 0,0 0 0 0,0 0 0 15,0 0-8-15,0 0 8 0,0 0-8 0,0-8 8 16,0-4-8-16,5 0 0 0,-1-4 0 0,5-5 0 16,0 1 0-16,5 4-9 0,4-4 9 0,-4 4-13 0,4-1 4 15,0 1 1-15,-4 8 0 0,4-4 0 16,-4 8 8-16,-1 4-8 0,-3 4 8 0,-10-4-8 0,4 4 8 15,1 4-10-15,-1 4 10 0,1 0-10 0,-5 1 10 0,-5 7 0 16,1-4 0-16,-5 4 0 0,-5 4 0 0,-4 1 16 16,-5-1-4-16,0-4-1 0,-4 1-3 0,0-1-8 15,-5-4 12-15,-5 0-4 0,-4 0-23 0,-4-4-5 16,4 1 0-16,0-1-1096 0</inkml:trace>
          <inkml:trace contextRef="#ctx0" brushRef="#br0" timeOffset="113248.5654">30381 12099 1382 0,'28'-16'61'0,"-24"8"13"0,10 0-59 0,-5 0-15 0,0 0 0 0,5-5 0 16,-5 9 98-16,-5 0 17 0,5 0 3 0,5 0 1 15,-5 4-83-15,5 4-17 0,0 0-3 0,-1 0-1 0,-4 0-15 0,10 4 0 16,-6 1 0-16,5-5 0 0,1 0 0 0,-6 4 0 15,5-8 0-15,-4 4 0 0,4 0 0 0,-4 0 0 16,-5-4 8-16,5 4-8 0,-5 0 12 0,0 0 0 16,-9-4 0-16,5 8 0 0,4 0 25 0,-9 4 5 0,4 1 1 0,-8-1 0 15,4 4-14-15,-5 4-2 16,-4 4-1-16,4-3 0 0,-4 7-5 0,5 4-1 16,-5 1 0-16,0 3 0 0,4 5-4 0,-4-1 0 15,0 1-1-15,4 3 0 0,-4 1-6 0,5-1-1 16,-1 1 0-16,0-5 0 0,1 1 13 0,-1-1 3 15,-4 0 0-15,5-7 0 0,-5 3 4 0,-1-7 0 16,-3-1 1-16,-1 0 0 0,-4-3-15 0,0-9-3 0,-5 0-1 0,-4-4 0 16,-14 0-10-16,0 0-11 15,0-4 3-15</inkml:trace>
        </inkml:traceGroup>
      </inkml:traceGroup>
    </inkml:traceGroup>
    <inkml:traceGroup>
      <inkml:annotationXML>
        <emma:emma xmlns:emma="http://www.w3.org/2003/04/emma" version="1.0">
          <emma:interpretation id="{B1A1471A-DCEF-422E-AF41-B26FEB09FC6C}" emma:medium="tactile" emma:mode="ink">
            <msink:context xmlns:msink="http://schemas.microsoft.com/ink/2010/main" type="paragraph" rotatedBoundingBox="2312,15944 33079,14591 33191,17157 2425,18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28D09-93AC-4ECF-9FAF-5296476E0151}" emma:medium="tactile" emma:mode="ink">
              <msink:context xmlns:msink="http://schemas.microsoft.com/ink/2010/main" type="line" rotatedBoundingBox="2312,15944 33079,14591 33191,17157 2425,18509"/>
            </emma:interpretation>
          </emma:emma>
        </inkml:annotationXML>
        <inkml:traceGroup>
          <inkml:annotationXML>
            <emma:emma xmlns:emma="http://www.w3.org/2003/04/emma" version="1.0">
              <emma:interpretation id="{E1A3997F-64DE-4945-9054-77B0A2A5986D}" emma:medium="tactile" emma:mode="ink">
                <msink:context xmlns:msink="http://schemas.microsoft.com/ink/2010/main" type="inkWord" rotatedBoundingBox="2377,17421 3456,17374 3482,17956 2403,1800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4970.0224">-705 16854 1062 0,'-9'-12'47'0,"9"12"9"0,0 0-44 0,0 0-12 16,0-8 0-16,0-4 0 0,0 12 72 0,4-8 13 15,-4 0 3-15,0 8 0 0,14-8-13 0,-5 0-3 16,5 3 0-16,-1 1 0 0,6 0-16 0,-6 4-3 15,6 0-1-15,-1 0 0 0,0 0-25 0,5 0-6 16,0 0-1-16,4-4 0 0,0-4 4 0,5 0 0 16,0 0 0-16,9-4 0 0,-5-4 6 0,5 4 2 15,0 3 0-15,0-3 0 0,-4 0-20 0,4 4-3 0,4 0-1 16,-4 0 0-16,-4 4-8 0,-1-4-12 0,0 8 2 16,-4-4 1-1,5 4-39-15,-15 0-7 0,-3 4-1 0,-1-4-1 16,0 4-27-16,-4 0-4 0,-5 4-2 0,-5 0-416 0,5 4-83 0</inkml:trace>
          <inkml:trace contextRef="#ctx0" brushRef="#br0" timeOffset="125475.7465">-810 17259 979 0,'23'-20'43'0,"-14"8"9"0,9 4-41 0,-4-5-11 16,4 5 0-16,-4 0 0 0,0 8 107 0,4-8 19 15,-5 8 4-15,6-4 1 0,-6 8-45 0,5 0-9 16,5 0-1-16,-5 4-1 0,1 0 5 0,3-4 0 15,6 5 1-15,-6-5 0 0,1 0-19 0,9 0-4 16,-5 0-1-16,5-4 0 0,0 0-33 0,0-4-8 16,4 0 0-16,5-4-1 0,0-1-15 0,0 1 0 15,9-4 0-15,-4 0 0 16,0 0-155-16,-1-4-24 0</inkml:trace>
        </inkml:traceGroup>
        <inkml:traceGroup>
          <inkml:annotationXML>
            <emma:emma xmlns:emma="http://www.w3.org/2003/04/emma" version="1.0">
              <emma:interpretation id="{F60C67B9-1E06-4BE6-9EB4-D8C1A2EC9729}" emma:medium="tactile" emma:mode="ink">
                <msink:context xmlns:msink="http://schemas.microsoft.com/ink/2010/main" type="inkWord" rotatedBoundingBox="4677,16497 6940,16398 7024,18307 4761,18407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33365.8138">1517 16939 1130 0,'0'0'50'0,"0"0"10"0,0 0-48 0,0 0-12 15,0 0 0-15,0 0 0 0,0 0 71 0,0 0 11 16,0 0 2-16,0 0 1 0,9 0-42 0,0-4-9 15,5 0-2-15,-5 0 0 0,4-4 4 0,10 0 0 16,9 0 0-16,0 0 0 0,0-4-2 0,13-1 0 16,10 1 0-16,4 0 0 0,-9-4-10 0,9 0-1 15,5 0-1-15,0 3 0 0,0 1-10 0,-10-4-3 16,1 0 0-16,-1-4 0 0,10 8-9 0,-14-1 0 16,-4 1 0-16,-1 4 8 0,1 0-8 0,-1 0 0 15,-4 8 0-15,-4-4 0 16,-5 4-39-16,0 0 0 0,-1 4 0 0,-3-4 0 15,-10 8-57-15,5-4-11 0,-10 0-2 0,-4 4-1 0</inkml:trace>
          <inkml:trace contextRef="#ctx0" brushRef="#br0" timeOffset="133735.7708">1977 17190 864 0,'18'-12'38'0,"-18"12"8"0,4-8-37 0,-4 8-9 0,9-4 0 0,5-4 0 16,13 8 99-16,-8-4 17 0,-6 0 4 0,10 0 1 0,0 4-73 0,0 0-14 16,-10 0-3-16,-13 0-1 0,14 4-11 0,4-4-3 15,-4 8 0-15,-14-8 0 0,0 0-4 16,9 8-2-16,0 0 0 0,0 0 0 0,-13 0 8 0,4 4 2 15,4-4 0-15,-8 9 0 0,-10-5 16 0,0 8 4 16,-4-4 1-16,-5 0 0 0,10 9 7 0,-10-1 0 16,-9 0 1-16,5 5 0 0,4-5-11 0,5 4-2 15,-5-4-1-15,9 5 0 0,1-5-13 0,3-4-2 16,6 0-1-16,-1-3 0 0,-8-1-6 0,17-4-1 16,10 0 0-16,-5-4 0 0,-9-8-1 0,18 8-1 15,5-4 0-15,9-4 0 0,0 0-21 0,0-4-4 16,-1-4-1-16,1 0 0 15,5 0-115-15,4 0-23 0,-9-4-5 0</inkml:trace>
          <inkml:trace contextRef="#ctx0" brushRef="#br0" timeOffset="133002.081">2054 15976 594 0,'9'-12'26'0,"-9"12"6"0,0 0-32 0,0 0 0 0,5-12 0 0,-5 4 0 16,4-4 68-16,-8 3 8 0,-1 1 2 0,5 0 0 15,5 0-43-15,-5 0-9 0,-9-4-2 0,4 4 0 16,5 0 16-16,0 0 2 0,5-4 1 0,-5 3 0 15,-5-3-8-15,5 4-2 0,5 0 0 0,-1 0 0 16,-4 0-9-16,0 0-3 0,5 0 0 0,4 4 0 16,-5-4 11-16,1 4 3 0,-10-5 0 0,10 1 0 15,4 4-1-15,-9 4 0 0,0-8 0 0,0 4 0 16,0 4-11-16,0 0-3 0,0 0 0 0,0 0 0 16,0 0-1-16,0 0-1 0,0 0 0 0,0 0 0 15,-5 8-9-15,10 8-1 0,0 5-8 0,4 3 12 0,-5 4 12 16,1 5 3-16,4-1 0 0,0 9 0 0,0 3 9 15,0-3 1-15,-4 7 1 0,4-7 0 0,0-1-14 0,-5 0-4 16,-8-3 0-16,4-5 0 0,0 1 0 0,0-5 0 16,0 0 0-16,-5-7 0 0,1 3 6 0,-1-8 1 15,1 4 0-15,4-4 0 0,-9 1-11 0,4-1-1 16,5-8-1-16,0 4 0 0,0-4-6 0,0-8 0 16,0 0-8-16,0 0 12 0,5 12-12 0,-5-12 8 15,0 0-8-15,0 0 0 0,0 0 9 0,0 0-9 16,0 0 8-16,0 0-8 0,0 0 0 0,0 0-14 0,0 0 2 15,0 0 0 1,0 0-32-16,0 0-7 0,0 0-1 0,0 0-584 0,0 0-118 0</inkml:trace>
          <inkml:trace contextRef="#ctx0" brushRef="#br0" timeOffset="135551.5406">3006 16947 288 0,'0'-20'12'0,"0"12"4"0,0 0-16 0,4-4 0 16,1 0 0-16,8 4 0 0,-4-1 272 0,10-3 52 16,3 4 11-16,6-4 1 0,8 0-260 0,1-4-53 15,8 0-11-15,-4-1-1 16,5 1-38-16,-1 4-7 0,-4-4-2 0,5 4 0 0</inkml:trace>
          <inkml:trace contextRef="#ctx0" brushRef="#br0" timeOffset="135376.8146">3484 16324 990 0,'0'0'44'0,"0"0"8"0,9-4-41 0,4 4-11 0,-4 0 0 0,5 0 0 16,0 0 42-16,-1 0 6 0,6 0 2 0,-1 0 0 0,0-4-13 15,-4 0-2-15,4-4-1 0,-4 0 0 0,4-4 0 0,-5 0 0 16,-3-1 0-16,-1 1 0 0,0-4-16 0,0 0-3 16,0 0-1-16,-4-1 0 0,-1-3-5 0,1 4-1 15,-5-8 0-15,-5 4 0 0,5-5 0 0,-4 1 0 16,-1-4 0-16,0-1 0 0,-4 1-8 0,5 0 12 16,-5 3-12-16,0 1 12 0,-1 0-12 0,1 0 12 15,-4 3-12-15,4 5 12 0,-1 0 0 0,1 8 0 16,0-4 0-16,0 4 0 0,5 8-12 0,-6 0 0 15,1 0 0-15,-4 4 0 0,8 4 0 0,-4 0-11 16,-5 8 3-16,5 0 0 0,0 4 8 0,5 5 0 16,-1-1 0-16,1 12-8 0,-1 5 8 0,5 3 0 15,-5 9 0-15,5 0 0 0,0 3 27 0,0 1 1 16,0 0 0-16,0 3 0 0,5 1 20 0,-5 0 5 0,-5-5 1 16,1 9 0-16,4-4-13 0,-5 4-2 0,1-9-1 0,-5 1 0 15,0-4-14-15,-1-5-4 0,1-3 0 0,0 3 0 16,-9-7-9-16,4-1-3 0,-4 1 0 0,0-1 0 31,0-8-27-31,0 1-5 0,-1-5-2 0,-8 0-585 0,4-3-117 0</inkml:trace>
        </inkml:traceGroup>
        <inkml:traceGroup>
          <inkml:annotationXML>
            <emma:emma xmlns:emma="http://www.w3.org/2003/04/emma" version="1.0">
              <emma:interpretation id="{D3993906-C2F4-4ADA-82D0-219F983BC2EC}" emma:medium="tactile" emma:mode="ink">
                <msink:context xmlns:msink="http://schemas.microsoft.com/ink/2010/main" type="inkWord" rotatedBoundingBox="7570,16041 10096,15930 10172,17672 7646,17783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35847.0342">4740 15280 1551 0,'0'0'34'0,"0"0"7"0,0 0 2 0,0 0 1 0,0 0-36 0,-4 8-8 0,-1 4 0 0,-9 4 0 15,1 9 28-15,-10 7 3 0,0 0 1 0,0 5 0 16,-4-1-20-16,0 1-3 0,4-5-1 0,-4 0 0 16,-1-3-8-16,6 3 0 0,3 1 0 0,-3-5-11 15,3 0 3-15,6-8 0 0,-1 5 0 0,10-5-486 16,-6-4-97-16</inkml:trace>
          <inkml:trace contextRef="#ctx0" brushRef="#br0" timeOffset="136042.9426">4863 15414 1209 0,'0'-21'53'0,"0"21"12"0,0 0-52 0,0 0-13 16,0 0 0-16,0 0 0 0,0 8 106 0,0 9 18 15,-4-1 4-15,-1 4 1 0,-4 4-102 0,-5 1-27 16,-4-1 0-16,0 0 8 0,-5 0 12 0,-4 1 4 16,-1-1 0-16,1 4 0 0,-5 1-38 0,5-5-7 15,0 4-2-15,4-3-485 16,5 3-98-16</inkml:trace>
          <inkml:trace contextRef="#ctx0" brushRef="#br0" timeOffset="136351.483">5368 15567 979 0,'0'-8'87'0,"-4"0"-70"0,4-4-17 0,-5 4 0 15,1 8 168-15,-10 12 31 0,5 0 5 0,-14 12 2 0,0 5-132 0,-4 3-26 16,-5 13-6-16,-4 3-1 16,-1 13 9-16,-4 4 2 0,0 8 0 0,1 3 0 0,-1-3 2 0,9 4 1 15,0 0 0-15,4-8 0 0,1-4-40 0,14-1-15 16,3-7 11-16,6 0-11 0,-5-5 8 0,9-3-8 16,0-5 0-16,4 1 0 0,1-9 0 0,9 1 8 15,-1-9-8-15,1-8 0 16,9 1-166-16,-1-5-36 0,19 0-7 15,-4-16-2-15</inkml:trace>
          <inkml:trace contextRef="#ctx0" brushRef="#br0" timeOffset="138288.4774">5660 15972 1105 0,'0'0'48'0,"4"-8"12"0,1 0-48 0,-1 0-12 16,6 0 0-16,-1 0 0 0,4 4 40 0,1-5 7 15,4 1 1-15,-4 0 0 0,4 0-26 0,0-4-5 16,5 4-1-16,-5-4 0 0,5 4-5 0,-5-4-2 0,5 3 0 0,-5 1 0 15,0 0 7-15,1 0 0 0,-1 4 1 0,0 4 0 16,0-4-9-16,-4 4-8 0,0 0 12 16,-5 0-12-16,-9 0 0 0,9 12 0 0,-9 0 0 0,0 9 0 15,-5-1 32-15,-4 4 0 0,-9 4 0 0,0 5 0 16,-5-5 9-16,0 5 2 0,-4 3 0 0,9-4 0 16,-5-3-18-16,5-1-3 0,4-4-1 0,-4 1 0 15,4-5-21-15,1 0 0 0,3-4 0 0,-3 0-8 16,4-3 8-16,0-5 0 0,-1 4 8 0,10-12-8 15,0 0 0-15,0 0 0 0,0 0 0 0,0 0 0 16,0 0 0-16,0 0 0 0,0 0 0 0,0 0 0 16,14-8-41-16,0 0-10 15,-1-1-1-15,-3-3-1 0,8 0 34 0,0 0 7 0,0-4 2 0,0 0 0 16,-4 4-5-16,0-1-1 0,-1 5 0 0,-4 0 0 0,-9 8 16 16,0 0 0-16,0 0 0 0,-4 12-9 0,-1 5 44 15,-8 7 9-15,-1 4 1 0,-4 5 1 0,4-1 13 16,-4 4 2-16,0 5 1 0,4-1 0 0,0 5-25 15,5 3-5-15,0 1 0 0,0-1-1 0,5 1-13 0,-6 0-2 16,6-5-1-16,-1-3 0 0,1-1-15 16,-1-4-16-16,5-7 3 0,5-1 1 15,-5-8-109-15,9-3-22 0,0-1-4 0</inkml:trace>
          <inkml:trace contextRef="#ctx0" brushRef="#br0" timeOffset="138856.3545">6557 15608 1011 0,'4'-20'22'0,"1"11"5"0,-1 1 1 0,5-4 0 0,1 4-28 15,3 0 0-15,-4 4 0 0,10 0 0 0,-1 0 84 0,0 8 12 0,5 4 1 0,4 4 1 16,0 4-42-16,1 9-8 0,-1 3-1 0,-4 4-1 16,0 5 6-16,-1 7 0 0,-3 5 1 0,-6-1 0 15,-4 1 11-15,0 4 3 0,-9 3 0 0,0-3 0 16,-4 4-11-16,-5-5-1 0,-5 1-1 0,-4-5 0 16,4-3-20-16,-4 3-4 0,0-7-1 0,-10-1 0 15,6 5-19-15,-6-1-10 0,1-3 10 0,-5 7-10 16,-4-3 0-16,-1 3-21 0,-4-3 3 0,0 0-647 15,-4 3-130-15</inkml:trace>
        </inkml:traceGroup>
        <inkml:traceGroup>
          <inkml:annotationXML>
            <emma:emma xmlns:emma="http://www.w3.org/2003/04/emma" version="1.0">
              <emma:interpretation id="{9EF798E9-A626-431A-9FD6-A3B2CE5009EC}" emma:medium="tactile" emma:mode="ink">
                <msink:context xmlns:msink="http://schemas.microsoft.com/ink/2010/main" type="inkWord" rotatedBoundingBox="10938,15564 13655,15445 13752,17661 11035,17781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3458.3767">8678 16284 460 0,'0'0'41'0,"0"0"-33"0,0 0-8 0,0 0 0 15,0 0 112-15,0 0 20 0,0 0 4 0,0 0 0 16,0 0-27-16,0 0-5 0,0-4-2 0,0 4 0 16,5-8-18-16,4 3-3 0,0-3-1 0,5 4 0 15,-1 0-26-15,6 0-6 0,3-4 0 0,1 4-1 16,4 0-34-16,1 0-13 0,-5 0 11 0,8 4-11 16,1 4 0-16,-4 0-18 0,3-4 2 0,-3 4-768 15</inkml:trace>
          <inkml:trace contextRef="#ctx0" brushRef="#br0" timeOffset="142755.7321">8373 15592 1033 0,'0'0'22'0,"9"-8"5"0,-4-1 1 0,0 5 2 0,-5 4-30 0,0 0 0 15,0 0 0-15,0 0 0 0,0 0 19 0,0 0-3 16,0 0 0-16,-5-4 0 0,-4 4-4 0,0 0 0 16,-5 0-1-16,5 0 0 0,-5 0 13 0,5 0 4 0,-4 0 0 15,3 0 0-15,-3 4 0 0,4-4 1 0,-10 4 0 0,6 5 0 16,-1-1-1-16,-4 0 0 0,0 4 0 0,0 0 0 15,-1 4 18-15,-3 0 3 0,-1 9 1 0,0-1 0 16,-4 4 6-16,4 9 2 0,0-1 0 16,0 9 0-16,-4 3-2 0,9 5 0 0,-5-1 0 0,5 1 0 15,0 0-16-15,4-1-3 0,-4-3-1 0,9-5 0 16,-5 1 0-16,5-5 0 0,0 1 0 0,4-1 0 16,5-3-6-16,-9-1-2 0,9 1 0 0,0-1 0 15,0 4 0-15,5 1 0 0,-1-5 0 0,1 5 0 16,4-1-28-16,-4 1-16 0,4-1 1 0,0-7 1 15,0 3-5-15,4-4-1 0,1 1 0 0,4-5-690 16,1-4-138-16</inkml:trace>
          <inkml:trace contextRef="#ctx1" brushRef="#br0">9010 15466 0,'0'0'16</inkml:trace>
          <inkml:trace contextRef="#ctx0" brushRef="#br0" timeOffset="144042.1241">9457 16162 1450 0,'4'-12'64'16,"-4"12"14"-16,0 0-62 0,0 0-16 0,0 0 0 0,0 0 0 15,0 0 79-15,0 0 13 0,0 0 2 0,0 0 1 0,0 0-47 0,14 0-8 16,4 0-3-16,5-4 0 0,4 0 9 0,10 0 2 15,8-4 0-15,1 0 0 0,8 4-26 0,1-4-5 16,4-5-1-16,5 1 0 0,0 0-8 0,0 0-8 16,4-4 12-16,0 4-12 0,-9 0 0 0,5 8-9 15,-5-5-1-15,-4 1 0 16,-5 0-158-16,-5 4-32 0</inkml:trace>
          <inkml:trace contextRef="#ctx0" brushRef="#br0" timeOffset="144593.0268">10308 16348 806 0,'0'0'72'0,"9"-4"-58"0,0 0-14 0,-9 4 0 16,0 0 68-16,5-8 10 0,0 0 2 0,-1 0 1 16,1 4 11-16,-1-8 1 0,1 4 1 0,-1 4 0 15,-4 4 2-15,0 0 0 0,0-8 0 0,0 8 0 16,0 0-29-16,0 0-6 0,-13 4-1 0,-6 4 0 0,-3 0-35 0,-6 8-7 16,-3 0-2-16,-6 8 0 0,1 5 5 0,-1-5 1 15,1 8 0-15,-1 1 0 0,6 3 11 0,-1 5 3 16,0-1 0-16,9 5 0 0,-4-5-20 0,8-3-3 15,1-1-1-15,9-8 0 0,-4 1-12 0,8-5 11 16,0-4-11-16,5-4 10 0,0-3-2 0,10-1 0 16,-6 0 0-16,10-4 0 0,-1 0-8 0,6-4 8 15,-1 0-8-15,5-4 8 0,-1-4-8 0,6 0 0 16,-6-4-12-16,6-4 12 0,-1 4-20 0,-4-8 3 16,0-1 1-16,-5 5 0 0,-5-4 16 0,1 4-8 15,-9-4 8-15,-1 4 0 0,-8 3 0 0,4-3 0 16,-9 4 0-16,-1 4 9 0,-3-4 13 0,-5 8 2 0,-5-4 1 15,5 4 0-15,-5 4-4 0,-4 0-1 0,8 0 0 16,-3 4 0-16,-1 0-20 0,0 4 8 0,0 1-8 0,5-1 0 31,0 0-59-31,0 4-16 0,4 0-3 0,-4 5-939 0</inkml:trace>
          <inkml:trace contextRef="#ctx0" brushRef="#br0" timeOffset="143837.0668">10245 14843 1209 0,'0'-41'53'0,"4"25"12"0,-4 0-52 0,5-4-13 16,-5 4 0-16,0-1 0 0,-5 9 140 0,5 8 24 15,0 0 6-15,-4 17 1 0,-1-1-128 0,0 12-26 0,1 4-5 0,-1 5 0 16,1-1-12-16,-1 5 10 16,1-1-10-16,-1 5 10 0,5-5 4 0,0 5 1 0,-4 3 0 0,4-3 0 15,-5-1 2-15,5 5 1 16,0-1 0-16,-5 1 0 0,1-4-2 0,-1-1-1 0,5-8 0 0,-4 1 0 15,-1 3-15-15,1-7 0 0,-1-1 0 0,-4 1 0 32,-5-5-20-32,5 4-8 0,-9-7 0 0,0 3-564 0,4 0-112 0</inkml:trace>
        </inkml:traceGroup>
        <inkml:traceGroup>
          <inkml:annotationXML>
            <emma:emma xmlns:emma="http://www.w3.org/2003/04/emma" version="1.0">
              <emma:interpretation id="{D397E230-50D1-4B24-AED1-63F91C80E6C4}" emma:medium="tactile" emma:mode="ink">
                <msink:context xmlns:msink="http://schemas.microsoft.com/ink/2010/main" type="inkWord" rotatedBoundingBox="14628,15996 17359,15876 17415,17143 14684,17263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5626.02">11902 15333 403 0,'9'-8'36'0,"-5"-5"-36"0,6 1 0 0,-1 0 0 15,0 0 128-15,0 4 18 0,-5-4 4 0,5 0 1 0,-4 3-70 0,-5 9-13 16,5-8-4-16,-5 8 0 0,0 0-12 0,0 0-4 15,0 0 0-15,0 0 0 0,-10 4-3 0,-3 0-1 16,-1 5 0-16,1 3 0 0,-10 4-17 0,0 4-4 16,0-4-1-16,-4 9 0 0,-5 3 12 0,5 12 2 15,4 1 1-15,-9-1 0 0,0 9 15 0,5 4 2 16,-5-5 1-16,5 5 0 0,-1 3-7 0,1-3-2 16,4 0 0-16,5 3 0 0,-5 5-19 0,14-4-4 15,0-5-1-15,5-3 0 0,4-1-13 0,4 1-9 16,5-9 12-16,5 1-12 0,4-1 0 0,0-7 0 15,10-1 0-15,-6 0-12 16,6-7-50-16,4 3-10 0,-1-8-1 0</inkml:trace>
          <inkml:trace contextRef="#ctx0" brushRef="#br0" timeOffset="146154.5088">12466 15579 1105 0,'14'-48'48'0,"0"32"12"0,-1-5-48 0,5-3-12 0,1 8 0 0,-1-8 0 16,0 4 72-16,0 3 13 0,1 1 3 0,-6 0 0 16,1 8-20-16,0 0-3 0,-5 4-1 0,-9 4 0 15,0 0-3-15,13 4-1 0,-8 4 0 0,-1 8 0 16,1 0-38-16,-1 9-8 0,6-1-2 0,-1 8 0 0,-9 5 23 0,4-1 4 15,1 4 1-15,-1 1 0 0,-4 8-15 0,0-5-2 16,0 5-1-16,0-5 0 0,0 5 10 0,0 3 1 16,-9 1 1-16,5 0 0 0,-1-9-15 0,1 1-3 15,-6-5-1-15,1 0 0 0,0-7 3 0,0-1 1 16,0-3 0-16,0-5 0 0,0 0-9 0,0-8-2 16,4 5 0-16,-4-9 0 0,5-4 12 0,-6 4 1 15,10-12 1-15,0 0 0 0,0 0-22 0,0 0 0 16,0 0 0-16,0 0 0 0,0 0 14 0,10-12-2 15,-1 0 0-15,4-1 0 0,1-7-12 0,4 0 0 16,5-4 0-16,4-9-10 16,1 5-14-16,3-4-4 0,1-5 0 0,5 1 0 15,8-1-3-15,-4 9-1 0,5 0 0 0,-5 8 0 0,4 3 15 0,-4 5 2 16,-4 8 1-16,-5 0 0 0,-5 8 3 0,-4 0 1 0,-5 4 0 16,-5 0 0-16,1 5 10 0,-5 7-8 15,-9-4 8-15,-4 8-8 0,-5 0 8 0,-5 1 9 0,-4-1-1 0,-5 0-8 16,5 5 19-16,0-9-3 0,-10 4-1 0,5-4 0 15,-4-3-6-15,0 3-1 0,-5-4 0 0,0 0 0 16,5 0-8-16,4 1 0 0,0-5 0 0,0 0 0 31,5 0-145-31,-5 0-25 0,10-4-5 0,-1 0-1 0</inkml:trace>
          <inkml:trace contextRef="#ctx0" brushRef="#br0" timeOffset="146391.5836">13673 16073 1440 0,'13'-20'64'0,"-3"12"12"0,-1-4-60 0,4 8-16 15,1 0 0-15,9 0 0 0,-5 4 101 0,5 0 18 16,9 0 3-16,-1 0 1 0,6 0-73 0,-5 0-14 15,0 0-4-15,-1 0 0 0,1 4-19 0,-4 0-4 0,-1 0-1 0,0 0 0 32,-4 0-83-32,0 0-17 0,-5 4-3 0,0-4-1 0</inkml:trace>
        </inkml:traceGroup>
        <inkml:traceGroup>
          <inkml:annotationXML>
            <emma:emma xmlns:emma="http://www.w3.org/2003/04/emma" version="1.0">
              <emma:interpretation id="{A596DCA3-C362-4B3F-887A-22DE1070C1B5}" emma:medium="tactile" emma:mode="ink">
                <msink:context xmlns:msink="http://schemas.microsoft.com/ink/2010/main" type="inkWord" rotatedBoundingBox="17913,15773 19321,15711 19379,17028 17971,1709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47044.6443">15030 15717 1566 0,'13'-28'34'0,"-4"16"7"0,0-5 2 0,10 1 1 0,-6 0-35 0,5 0-9 0,-4 0 0 0,0-1 0 16,-1 1 24-16,1 4 4 0,-5 0 0 0,0 0 0 16,0 0-18-16,-4 0-10 0,0-1 12 0,-5 1-12 15,0 0 8-15,-5 4-8 0,5 4 0 0,-5-4 0 16,-4 4 28-16,-4 4 0 0,-1 4-1 0,-4 4 0 0,-5 0-15 0,0 0-2 15,-4 4-1-15,-5 9 0 0,5-5 9 0,-1 4 2 16,1-4 0-16,4 4 0 0,-4 5-7 0,4-5-1 16,1 0 0-16,-1 4 0 0,5-3 10 0,-1 3 2 15,6-4 0-15,-1 5 0 0,0 3-24 0,5-8 0 16,5 4 0-16,-1 1 0 0,5-5 0 0,5 0 0 16,-5-4 0-16,4-4 0 0,5 5 11 0,0-9-3 15,1 0 0-15,3 0 0 0,1-8-8 0,0 0 0 16,4 0 0-16,-5-4 0 0,1-4 0 0,4-4 0 15,1-5 0-15,-6 1 0 0,5-4 0 0,1-8 0 16,-1-1 0-16,5 5 0 0,-5-8 0 0,0 3 0 16,0 1 0-16,-4 8 0 0,0 4 0 0,-5-1 8 15,-5 9-8-15,1-4 8 0,4 8 35 0,-9 4 6 16,0 0 2-16,0 12 0 0,0 0-40 0,0 9-11 0,-9-1 0 16,4 8 0-16,1 1 0 0,-5-1 0 0,4 8 0 0,-4-7 0 31,0 3-122-31,0 0-29 0,-10 25-5 0,6-12-2 0</inkml:trace>
          <inkml:trace contextRef="#ctx0" brushRef="#br0" timeOffset="147139.7063">15671 15053 2026 0,'32'-32'90'0,"-13"20"18"0,-1-4-86 0,9 8-22 0,-4 4 0 0,9 4 0 16,4 12 20-16,1 4 0 0,-6 8 0 0,6 13 0 0,-1-1-12 0,-4 9-8 16,-5 3 8-16,-4 1-8 0,-5 7 48 0,1 1 4 15,-10 0 2-15,-5-1 0 0,-8 1 7 0,-5 0 2 16,0-9 0-16,-14 9 0 0,-9-9-25 0,-4 1-5 16,4-9-1-16,-5 5 0 0,-4-1-20 0,-4 5-4 15,-5 0 0-15,4-1-8 0,1-3 0 0,-1-1-22 16,5 1 3-16,0-5 1 15,0 1-195-15,0-9-39 0</inkml:trace>
        </inkml:traceGroup>
        <inkml:traceGroup>
          <inkml:annotationXML>
            <emma:emma xmlns:emma="http://www.w3.org/2003/04/emma" version="1.0">
              <emma:interpretation id="{1A1BB87F-03D3-4A15-8DEA-EB5F65195454}" emma:medium="tactile" emma:mode="ink">
                <msink:context xmlns:msink="http://schemas.microsoft.com/ink/2010/main" type="inkWord" rotatedBoundingBox="19996,15345 21696,15270 21784,17272 20084,17347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50342.1168">17871 14782 1382 0,'9'-12'123'0,"4"-4"-99"0,5 4-24 0,5 0 0 15,5-1 43-15,3 1 3 0,-3 0 1 0,8 8 0 16,-4 0-28-16,9 0-6 0,0 0-1 0,0 4 0 0,-5 4-12 0,1-4 0 16,-5-4 0-16,0 4 0 0,-10 4 0 0,6 0 0 15,-10 0 0-15,0 0 0 0,0 4 12 0,-4-4 0 16,-5 4 0-16,0 5 0 0,-4-1 4 0,-1 4 0 15,-4 4 0-15,0 0 0 0,0 5 4 0,-4-1 2 16,4 4 0-16,-5 5 0 0,1-5 11 0,-6 4 3 16,6 5 0-16,-5-1 0 0,4 5-9 0,1-1-2 15,-1 9 0-15,1-1 0 0,-1 9-3 0,1 4-1 16,-6-5 0-16,6 5 0 0,-1-4-5 0,5-1-2 16,-4 1 0-16,-1 0 0 0,5-5 10 0,0 1 1 15,-4-1 1-15,4 1 0 0,-5-4 4 0,1-1 1 16,-1 1 0-16,0-5 0 0,1-3-7 0,-1 3 0 15,1-7-1-15,-1-1 0 0,-4 1-1 0,5-1 0 0,-1-4 0 16,0 1 0-16,5-5-22 0,-4 0-8 0,-1-3 0 0,1-1 0 16,-1-8 8-16,1 0 0 0,-1-8 0 0,5 5 8 15,-4-5 2-15,4-8 1 0,0 0 0 0,0 0 0 16,0 0 21-16,0 0 5 0,0 0 1 0,0 0 0 16,-10-4-11-16,10 4-3 0,-9-4 0 0,9 4 0 15,0 0-8-15,-9-9-1 0,9 9-1 0,0 0 0 16,0 0-2-16,0 0 0 0,-4-8 0 0,4 8 0 15,0 0-12-15,0 0 0 0,-5-8 8 0,5 8-8 16,0 0 0-16,0 0 0 0,0 0 0 0,0 0 0 16,0 0 0-16,0 0 0 0,0 0 0 0,0 0 0 15,0 0 0-15,0 0 0 0,-4-8 0 0,4 8 0 16,-10-4 0-16,10 4 0 0,0 0 0 0,0 0 0 16,0 0 0-16,0 0 0 0,-9-4 0 0,9 4 0 15,0 0 0-15,0 0 0 0,0 0 0 0,0 0 0 0,0 0 0 16,0 0 0-16,0 0 0 0,0 0 0 0,0 0 0 15,0 0 0-15,0 0 0 0,0 0 0 0,0 0 0 0,0 0 0 16,0 0-8-16,0 0 8 0,0 0 0 0,0 0 0 16,0 0 0-16,0 0 0 0,0 0 0 0,0 0 0 15,0 0 0-15,0 0 0 0,0 0 0 0,0 0 0 16,0 0 0-16,-4-4 0 0,4 4 0 0,0 0 0 16,0 0 0-16,-9-4 0 0,9 4 0 0,0 0 0 15,0 0 0-15,0 0 0 0,-5-4 0 0,5 4 0 16,0 0 0-16,0 0 0 0,0 0 0 0,0 0 0 15,0 0 0-15,0 0 0 0,0 0 0 0,0 0-8 0,0 0 8 16,0 0 0-16,0 0 0 0,0 0-8 16,0 0 8-16,0 0 0 0,0 0-9 0,0 0 9 0,0 0 0 0,0 0-9 0,0 0 9 0,0 0 0 15,0 0 0-15,0 0 0 16,0 0 0-16,0 0 0 0,0 0 0 0,0 0 0 16,0 0 0-16,0 0 0 0,0 0 0 0,0 0 0 15,0 0 0-15,0-8 0 0,0 8 0 0,0 0 0 16,5-8 0-16,-5 8 0 0,4-4 0 0,-4 4 0 15,0 0 0-15,0 0 8 0,0 0-8 0,0 0 0 16,0 0 0-16,9-8 0 0,-9 8 0 0,0 0 0 16,0 0 0-16,0 0 0 0,0 0 0 0,0 0-8 15,0 0 8-15,0 0 0 0,0 0 0 0,0 0 0 16,0 0 0-16,0 0 0 0,0 0 0 0,0 0 0 16,0 0 0-16,0 0 0 0,0 0 0 0,0 0 0 15,0 0 0-15,0 0 0 0,0 0 0 0,0 0 0 0,0 0 0 16,0 0 0-16,0 0 0 0,0 0-8 0,0 0 8 0,9 0-8 15,-9 0 8-15,0 0-8 0,0 0 8 0,10 0-8 16,-10 0 8-16,0 0-8 0,0 0 8 0,0 0-12 16,0 0 12-16,0 0-12 0,0 0 12 0,0 0-8 15,0 0 8-15,0 0-8 0,0 0 8 0,0 0 0 0,0 0 0 0,0 0 0 16,0 0 0-16,0 0 0 16,0 0 0-16,0 0-8 0,0 0-4 0,0 0-1 15,0 0 0-15,4 8 0 0,-4-8 1 0,0 0 0 16,0 0 0-16,0 0 0 0,0 0 12 0,0 0 0 15,0 0-10-15,0 0 10 0,0 0 0 0,0 0 0 16,0 0 0-16,0 0 0 0,0 0 0 0,0 0 0 16,0 0 0-16,0 0 0 0,0 0 0 0,0 0 0 0,0 0 0 15,0 0 0-15,0 0 11 0,0 0-3 0,0 0-8 16,0 0 12-16,0 0 0 0,-14 0 0 0,1 0 0 0,-5 0 0 16,-5 4-4-16,-9-4-8 0,-4 8 11 0,-19 0-11 31,-4 0-91-31,-10 4-25 0,-12 8-4 0</inkml:trace>
          <inkml:trace contextRef="#ctx0" brushRef="#br0" timeOffset="148999.3341">16787 14673 1198 0,'14'-20'53'0,"-10"12"11"0,1 0-51 0,-5 8-13 0,4-9 0 0,5 1 0 15,5 4 32-15,0 0 4 16,-5 4 1-16,4 0 0 0,10-4-21 0,0 4-5 0,-5-4-1 0,5 0 0 15,0 4-10-15,4-4 12 0,5 0-12 0,-5 0 12 16,-4 4 0-16,4 0 1 0,1 0 0 0,-1 0 0 16,-9 4 3-16,5 0 0 0,0 0 0 0,-5 0 0 15,0 4-5-15,-9 4-1 0,-9-4 0 0,0 13 0 16,0-5 10-16,-9 8 1 0,-18-4 1 0,-1 5 0 16,-3 3 24-16,-1-4 5 0,-5 1 1 0,1-1 0 15,4-4-20-15,0 0-3 0,5-3-1 0,-1-1 0 16,1-4-16-16,9 0-4 0,0 0-8 0,9-4 12 15,0-4-12-15,9-4 9 0,0 0-9 0,0 0 8 16,0 0-8-16,0 0 10 0,4 8-10 0,10-4 10 16,-1-4-10-16,6 4 0 0,-6-4 0 0,5 5 0 15,5-1-8-15,0-4-1 0,0 0 0 0,0 4 0 16,-5 0 9-16,5 0 0 0,-1 0 0 0,-3 4 0 16,-10 4 0-16,0-4-12 0,0 0 12 0,-5 4-12 0,-4 0 12 15,-4 1 8-15,-1 3-8 0,-4 0 11 0,0 4-11 16,-5-4 0-16,-4 5 0 0,-5-5 0 0,10 8 0 15,-5 0 0-15,-5 1 12 0,0 3-582 16,0-4-116-16</inkml:trace>
        </inkml:traceGroup>
        <inkml:traceGroup>
          <inkml:annotationXML>
            <emma:emma xmlns:emma="http://www.w3.org/2003/04/emma" version="1.0">
              <emma:interpretation id="{C30AE66E-60BD-49AB-A45C-97E6C3FF7193}" emma:medium="tactile" emma:mode="ink">
                <msink:context xmlns:msink="http://schemas.microsoft.com/ink/2010/main" type="inkWord" rotatedBoundingBox="22791,16660 23102,16647 23137,17456 22827,17469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51964.9095">19824 15972 1670 0,'13'-32'74'0,"-8"20"15"0,9-1-71 0,-5 5-18 0,0 4 0 0,-9 4 0 16,4 8 42-16,5 17 5 0,-4 3 1 0,-5 12 0 15,-5 13-27-15,1 0-5 0,-5 3 0 0,0-3-1 16,-5 4-7-16,0-5 0 0,1-3-8 0,-6 3 12 16,1-3-12-16,-5 4 9 0,1-9-9 0,-6-8 8 15,1 1-54 1,0-5-11-16,4-7-3 0,0-5 0 0</inkml:trace>
        </inkml:traceGroup>
        <inkml:traceGroup>
          <inkml:annotationXML>
            <emma:emma xmlns:emma="http://www.w3.org/2003/04/emma" version="1.0">
              <emma:interpretation id="{E85D53A0-A2C2-4E0C-98D6-3171B30B40A5}" emma:medium="tactile" emma:mode="ink">
                <msink:context xmlns:msink="http://schemas.microsoft.com/ink/2010/main" type="inkWord" rotatedBoundingBox="25422,15851 26184,15817 26239,17079 25478,17112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53164.8003">22223 15410 1209 0,'5'-25'26'0,"-5"13"6"0,4-8 0 0,1 0 4 0,4 3-36 0,0-3 0 0,5 4 0 0,4 0 0 15,5-4 57-15,4-1 5 0,5 1 1 0,4 0 0 16,1 4-54-16,4 0-9 0,4-1 0 0,1 5 0 15,4-4 0-15,0 8 0 0,-9 0 0 0,0 0 0 16,-9 8 18-16,-5 0-2 0,-4 0 0 0,-10 4 0 16,-4 4-4-16,-9-8-2 0,5 12 0 0,-10 4 0 15,-8 4 14-15,-5 1 4 0,-5-1 0 0,-5 0 0 16,1 0 4-16,0-3 0 0,0-1 1 0,4 4 0 16,-5-4-16-16,10 4-3 0,0-3-1 0,4-5 0 15,1 0-13-15,4 0 9 0,4-4-9 0,0 0 8 16,5-8-8-16,0 0 8 0,5 8-8 0,9 0 8 15,-5-4-29-15,4-4-7 16,6 0 0-16,3-4-1 0,-3 0 11 0,8 0 2 0,-4-4 1 0,9 4 0 16,-5 0 4-16,0 4 1 0,-4 0 0 0,9 0 0 0,-5 0 10 15,0 8 0-15,-8-4 0 0,3 4 0 0,-3 4 17 16,-10 5-1-16,-5-1 0 0,1 4 0 0,-14 4 12 0,0 5 1 16,-10-1 1-16,1 4 0 0,-9-3 25 0,0 7 5 15,-5-3 0-15,0-1 1 0,-5 4-27 0,6-3-6 16,-6 3 0-16,5 1-1 0,5-5-7 0,-5 0 0 15,9-3-1-15,-4-1 0 0,9 0-9 0,0-3-2 16,-1-1 0-16,6 0 0 0,4 0-8 0,0-3 12 16,4 3-12-16,5 4 12 0,0-3-12 0,5 3 10 15,8-4-10-15,1 4 10 16,-1-3-133-16,15-1-26 0,4-4-6 0,4-4-1 0</inkml:trace>
        </inkml:traceGroup>
        <inkml:traceGroup>
          <inkml:annotationXML>
            <emma:emma xmlns:emma="http://www.w3.org/2003/04/emma" version="1.0">
              <emma:interpretation id="{D60347A3-5C60-417D-A91C-A865E4C351CE}" emma:medium="tactile" emma:mode="ink">
                <msink:context xmlns:msink="http://schemas.microsoft.com/ink/2010/main" type="inkWord" rotatedBoundingBox="27201,15906 27757,15882 27787,16554 27230,16579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53254.4396">24545 15142 1764 0,'0'0'39'0,"0"0"8"0,-5-4 1 0,-8 4 1 0,-1 4-39 0,-4 9-10 0,-14 7 0 0,0 4 0 0,-4 4 18 0,-10 5 2 16,1 3 0-16,-1 5 0 0,1-1 2 0,4 5 1 16,4-5 0-16,5 1 0 0,5-5-2 0,4-4 0 15,5 1 0-15,9-5 0 0,0-4-4 0,4 1-1 16,5-5 0-16,5 0 0 0,8-4-16 0,-3 1 0 15,8-5 8-15,0 0-8 0,9 0-15 0,1 0-6 0,-1-4-2 16,-4 4-573 0,4-8-116-16</inkml:trace>
          <inkml:trace contextRef="#ctx0" brushRef="#br0" timeOffset="153879.2854">24103 15600 864 0,'0'0'38'0,"-4"-8"8"0,4 0-37 0,-5-5-9 0,5 5 0 0,0 8 0 16,5-4 180-16,4 0 35 0,0 4 6 0,9 0 2 16,-4 4-179-16,9-4-35 0,-1 0-9 0,1 0 0 15,9 0-11-15,-5 4-4 0,5-4-1 0,5 0-468 16,-1 4-93-16</inkml:trace>
        </inkml:traceGroup>
        <inkml:traceGroup>
          <inkml:annotationXML>
            <emma:emma xmlns:emma="http://www.w3.org/2003/04/emma" version="1.0">
              <emma:interpretation id="{D15566B4-71DF-46F0-B5D4-B99A36C40C9F}" emma:medium="tactile" emma:mode="ink">
                <msink:context xmlns:msink="http://schemas.microsoft.com/ink/2010/main" type="inkWord" rotatedBoundingBox="28560,15659 30345,15542 30421,16708 28637,16825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55488.7667">27054 15393 864 0,'4'-8'76'0,"1"0"-60"0,-5-4-16 0,4 4 0 15,-4-4 72-15,5 4 12 0,4 0 3 0,0-5 0 16,0 1-26-16,0 0-5 0,0 4 0 0,0-4-1 16,-4 0-3-16,4 4-1 0,0-4 0 0,-4-1 0 15,-1 5-11-15,-4 0-1 0,0 8-1 0,-4-8 0 0,-10 4-18 0,-4 4-4 16,-5 0-1-16,-9 4 0 0,-4 0-5 0,-1 4-1 16,-4 4 0-16,-4 5 0 0,4 3-9 0,0 4 0 15,0 0 0-15,5 5 8 0,4-1 4 0,0 0 1 16,4 1 0-16,6-1 0 0,-1 0-5 0,5-3-8 15,4 3 11-15,5-4-11 0,4-4 11 0,5 1-11 16,0-5 10-16,5 0-10 0,4-4 8 0,0 0-8 16,9-4 0-16,1 1 0 0,3-1 0 15,1-8 0-15,4 0 0 0,5-4 0 0,0 0 0 0,0-5 0 16,4-3 0-16,1 0 0 0,4-8-13 0,-5 0 4 16,1-5 1-16,-1 1 0 0,1 4 8 0,-6 0 0 15,-3-1 0-15,-10 13-8 0,5-4 26 0,-14 8 6 16,4 0 0-16,-13 4 1 0,0 0 9 0,0 12 2 15,-4 0 0-15,-1 5 0 0,-8 3-36 0,-1 4 0 16,0-4 0-16,1 5 0 0,-1 3 0 0,0-4 0 0,1 5-12 16,-5-5-893-16</inkml:trace>
          <inkml:trace contextRef="#ctx0" brushRef="#br0" timeOffset="154801.6074">26179 14997 1220 0,'0'0'54'0,"10"-4"11"0,-1 0-52 0,-9 4-13 16,0 0 0-16,0 0 0 0,0 0 70 0,0 0 11 15,-9-8 3-15,-5 3 0 0,-4 1-53 0,-5 0-11 0,-4 0-1 0,4 0-1 16,-14-4-18-16,6 4 0 0,-6 0 8 0,1 0-8 15,-1-4 0-15,1 4 0 0,-1-4 0 0,10 4-9 16,4-4 9-16,1 4 0 0,3 0 8 0,6 0-8 16,4-1 0-16,9 5 0 0,-10 0 0 0,10 0 0 15,0 0 0-15,0 0-8 0,0 0 0 0,-9 5 0 16,9-5 8-16,-4 8 0 0,-1 0 0 0,1 0-8 16,4 0 8-16,-5 4 0 0,1 0 0 0,4 4 0 15,-5 5 0-15,1-1 0 0,-1 4-10 0,-4 4 10 16,4 5 0-16,-4 3 0 0,5 5 0 0,-5 7 0 15,-10 5 9-15,6 4 3 0,-6 3 0 0,6 1 0 16,-5 0 18-16,-1-9 4 0,6 5 1 0,-1-4 0 16,0-5 6-16,5-3 2 0,0-5 0 0,0-3 0 15,0-5-3-15,0-4 0 0,4 1 0 0,1-9 0 16,-1 0-2-16,1-4-1 0,-1-8 0 0,5 0 0 16,0-8 1-16,0 0 0 0,0 0 0 0,0 0 0 15,5 9-2-15,8-5 0 0,1 0 0 0,0 0 0 16,4 0-22-16,9-4-5 0,-4 0-1 0,9 4 0 0,-5-4-18 0,5 8-4 15,-5-4-1-15,5 4-701 16,5 0-141-16</inkml:trace>
        </inkml:traceGroup>
        <inkml:traceGroup>
          <inkml:annotationXML>
            <emma:emma xmlns:emma="http://www.w3.org/2003/04/emma" version="1.0">
              <emma:interpretation id="{CE66FD7F-98BB-4C6F-833D-BC7E177E0C49}" emma:medium="tactile" emma:mode="ink">
                <msink:context xmlns:msink="http://schemas.microsoft.com/ink/2010/main" type="inkWord" rotatedBoundingBox="30116,16122 30420,16109 30447,16704 30142,16718"/>
              </emma:interpretation>
              <emma:one-of disjunction-type="recognition" id="oneOf40">
                <emma:interpretation id="interp52" emma:lang="" emma:confidence="0">
                  <emma:literal>.</emma:literal>
                </emma:interpretation>
                <emma:interpretation id="interp53" emma:lang="" emma:confidence="0">
                  <emma:literal>p</emma:literal>
                </emma:interpretation>
                <emma:interpretation id="interp54" emma:lang="" emma:confidence="0">
                  <emma:literal>,</emma:literal>
                </emma:interpretation>
                <emma:interpretation id="interp55" emma:lang="" emma:confidence="0">
                  <emma:literal>?</emma:literal>
                </emma:interpretation>
                <emma:interpretation id="interp56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7504.546">27058 15608 460 0,'0'0'41'0,"5"-8"-33"16,-1-4-8-16,5 3 0 0,0 1 64 0,-4 0 12 0,0 0 1 0,-1 4 1 16,10-4-50-16,-5 0-9 0,-9 4-3 0,9-4 0 15,-4 4-3-15,-1-4-1 0,-4 0 0 0,0-1 0 16,5 1 17-16,-1 4 3 0,-4-4 1 0,0 0 0 15,0 0-1-15,0 0 0 0,0 0 0 0,0 0 0 16,0 0-4-16,0 8-2 0,-4-12 0 0,4 12 0 16,0-9-2-16,0 9 0 0,-9-4 0 0,9 4 0 15,0 0-8-15,0 0-1 0,0 0-1 0,0 0 0 16,9-8 6-16,-5 4 0 0,5 0 1 0,-4 0 0 16,-5 4 0-16,13-8 0 0,-3 8 0 0,-10 0 0 15,4-4 4-15,5 0 1 0,0 4 0 0,-9 0 0 16,0 0 2-16,0 0 0 0,0 0 0 0,0 0 0 15,0 8 7-15,0 8 1 0,-4-4 1 0,-5 9 0 0,-10-1-17 0,1 4-3 16,-4 0-1-16,-1 9 0 0,-5-5 28 0,1 5 4 16,4-5 2-16,1 4 0 0,-1 1-23 0,5-1-5 15,-1-4-1-15,10 5 0 0,-4-1-10 16,8 0-3-16,5-3 0 0,0-1 0 16,5 0-106-16,4-3-22 0,4 3-4 0</inkml:trace>
        </inkml:traceGroup>
        <inkml:traceGroup>
          <inkml:annotationXML>
            <emma:emma xmlns:emma="http://www.w3.org/2003/04/emma" version="1.0">
              <emma:interpretation id="{F7EE47D2-C18A-4E09-8BD8-7C7431924E90}" emma:medium="tactile" emma:mode="ink">
                <msink:context xmlns:msink="http://schemas.microsoft.com/ink/2010/main" type="inkWord" rotatedBoundingBox="30673,15483 33113,15376 33180,16891 30739,16998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55544.2489">28046 15288 1911 0,'0'0'42'0,"9"-4"9"0,-9 4 1 0,0 0 2 0,9 8-43 0,-4 12-11 0,-1 1 0 0,-8 7 0 0,-5 8 10 0,0 1 0 16,-10-1 0-16,1 1 0 0,-5-1 0 0,-4-4 0 15,-9 1 0-15,-1-1 0 0,1 1 2 0,-1-5 0 16,-4 0 0-16,5 1 0 0,-5-1-4 0,9-4 0 15,0 0 0-15,0-3 0 16,5-1-51-16,0 4-10 0,9-4-3 0,-1-3 0 0</inkml:trace>
          <inkml:trace contextRef="#ctx0" brushRef="#br0" timeOffset="156157.9712">28615 14750 1875 0,'18'-33'83'0,"-4"21"17"0,-5 4-80 0,5 0-20 0,-5 4 0 0,0 4 0 16,5 8 36-16,-5 8 4 0,0 5 0 0,-5 11 0 16,1 4-40-16,0 9 0 0,-10-1 0 0,5 9 0 15,-5 0 13-15,-4 3 2 0,-4 1 0 0,-1 8 0 16,-4 4 27-16,0 3 6 0,-1-7 0 0,1-4 1 15,0 0-21-15,0-9-5 0,0-3-1 0,4-1 0 16,0-7-22-16,1-9 8 0,3-4-8 0,6 1 0 16,-5-9 8-16,0 0-8 0,0-8 10 0,4 1-10 15,-4-5 20-15,0-8-3 0,0 0 0 0,9 0 0 16,0 0 4-16,-5-8 1 0,5-5 0 0,0 1 0 16,5-4-11-16,-1 0-3 0,5-4 0 0,5-5 0 15,4 5-8-15,5-8 0 0,4-1 0 0,5-3 0 0,5 4 0 16,-1-1 0-16,0 1 0 0,1 4 0 0,-5 8 0 15,0-1-11-15,0 9 3 0,-10 0 0 0,1 8-1 16,-5 0 0-16,0 8 0 0,-8 0 0 0,3 9 9 0,-8-1 0 16,-1 4-9-16,-4 0 9 0,-9 1 0 0,0 3 15 15,0-4-3-15,-9 0 0 0,4-4-12 0,-4 5 0 16,-5-5 0-16,0 0 0 0,1 0 0 0,-6-4-10 16,-4 1 2-16,1-5 0 15,-15 0-24-15,5-4-4 0,0 0 0 0,-4 0-1020 0</inkml:trace>
          <inkml:trace contextRef="#ctx0" brushRef="#br0" timeOffset="156371.0195">29321 14912 1440 0,'36'-33'64'0,"-17"21"12"0,3-4-60 0,6 0-16 0,-1 4 0 0,5 0 0 15,-5 3 40-15,5 1 6 0,0 0 1 0,0 0 0 16,-5 0-28-16,0 4-6 0,1-4-1 0,-6 4 0 16,1 0 35-16,-5-4 6 0,1 4 2 0,-1 0 0 0,0 0 5 0,-4 0 0 15,-5 4 1-15,0 4 0 0,5 0-37 16,-1 4-8-16,-8 4-2 0,4 4 0 0,0 4-14 0,-4 5 0 15,-1 3 0-15,1 8-10 0,4 1 10 0,-9 3 0 16,4 9 0-16,-8-1 0 0,-5 1 0 0,4 8 0 16,-4-5 0-16,0 5 0 0,-5 4 36 0,-4-5 2 15,4-3 1-15,-4-1 0 0,0-3-21 0,4-4-4 16,-4 3-1-16,9-7 0 0,-5-1 11 0,5 5 3 16,0-9 0-16,0 4 0 0,-5-3-8 0,5 3-2 15,0-3 0-15,-5-1 0 0,5-3-17 0,-4-5 8 16,-6 0-8-16,-3-4 0 0,-1-3 0 0,-4-1 0 15,-5-4 0-15,-9-4-728 16,-9-8-148-16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00.2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806BF7-D26B-4C87-B4BE-B4B5636E73D9}" emma:medium="tactile" emma:mode="ink">
          <msink:context xmlns:msink="http://schemas.microsoft.com/ink/2010/main" type="inkDrawing" rotatedBoundingBox="21964,17569 22114,8811 22920,8825 22770,17583" semanticType="verticalRange" shapeName="Other">
            <msink:sourceLink direction="with" ref="{86D5ABF7-F044-4267-9A39-60FC1B3685CD}"/>
          </msink:context>
        </emma:interpretation>
      </emma:emma>
    </inkml:annotationXML>
    <inkml:trace contextRef="#ctx0" brushRef="#br0">756 79 576 0,'0'0'25'0,"4"-4"6"0,10 0-31 0,-9 0 0 0,4-4 0 0,-5 4 0 15,1-4 57-15,-1 4 6 0,-4 4 1 0,5-8 0 0,4 4 0 0,-4 0 0 16,4 0 0-16,-5 0 0 15,5 0-52-15,0 0-12 0,-4 0 0 0,4 0 0 16,-9 4 54-16,9-5 8 0,-9 5 2 0,0 0 0 16,0 0-52-16,0 0-12 0,0 0 0 0,0 0 0 0,0 0 54 0,0 0 8 15,0 0 2-15,0 0 0 0,-9 0-52 0,-5 0-12 16,1 5 0-16,-1-5 0 0,1 4 54 0,-6-4 8 16,1 0 2-16,4 0 0 0,1 0-52 0,-5 0-12 15,8 4 0-15,1 0 0 0,0-4 0 0,9 0 0 16,-9 4 0-16,0 0 0 0,0 4 0 0,9-8 0 15,-5 4 0-15,5-4 0 0,0 0 0 0,0 0 0 16,0 0 0-16,-9 8 0 0,9-8 0 0,0 0 0 16,0 0 0-16,-4 4 0 0,4-4 0 0,-9 8 0 15,0-4 0-15,9-4 0 0,-5 8 0 0,-4-8 0 16,0 4 0-16,-5 0 0 0,14-4 0 0,-9 4 0 16,-5-4 0-16,5 4 0 0,0 0 0 0,5 1 0 15,-6-1 0-15,6 0 0 0,-5-4 0 0,9 0 0 0,-5 4 0 0,5-4 0 16,-9 0 0-16,9 0 0 0,-9 0 0 0,9 0 0 15,-9 4 54-15,9-4 8 0,0 0 2 0,0 0 0 16,0 0-52-16,0 0-12 0,0 0 0 0,-5 8 0 16,1 0 0-16,4-8 0 0,0 0 0 0,-9 4 0 15,4 4 0-15,5-8 0 0,-9 8 0 0,9-8 0 16,-5 8 0-16,5-8 0 0,0 0 0 0,-4 8 0 16,-5-4 0-16,9-4 0 0,0 0 0 0,0 0 0 15,0 0 0-15,0 0 0 0,0 0 0 0,0 0 0 16,-5 13 0-16,5-13 0 0,0 0 0 0,-9 4 0 15,-4 0 0-15,3-4 0 0,-3 8 0 0,-1-4 0 16,0-4 0-16,1 4 0 0,-1 0 0 0,-4 0 0 0,4-8 0 0,5 4 0 16,-5 0 0-16,5-4 0 0,-4 4 0 0,8-4 0 15,5 4 0-15,0 0 0 0,0 0 0 0,0 0 0 16,-9 0 0-16,9 0 0 0,0 0 0 0,0 0 0 16,-9 0 0-16,9 0 0 0,0 0 0 0,0 0 0 15,0 0 0-15,0 0 0 0,-9 4 0 0,9-4 0 0,0 0 0 0,0 0 0 16,0 0 0-16,0 0 0 15,0 0 0-15,0 0 0 0,0 0 0 0,0 0 0 16,0 0 0-16,0 0 0 0,0 0 0 0,0 0 0 16,-5 8 0-16,5-8 0 0,0 0 0 0,0 0 0 15,0 0 0-15,-4 0 0 0,-1 8 0 0,5-8 0 16,-4 4 0-16,-1 0 0 0,1 0 0 0,4-4 0 16,0 0 0-16,-5 8 0 0,5 0 0 0,-5 0 0 0,5 5 0 15,-4-1 0-15,4 0 54 0,0 0 8 0,0 0 2 0,0 0 0 16,0 4-52-16,0-3-12 15,0 3 0-15,0-4 0 0,0 8 0 0,0-8-8 0,0 0 8 0,0 1-13 16,0 7 13-16,0-4 0 0,0-4 9 0,0 4-9 16,0-4 10-16,-5 5-10 0,5-5 10 0,0 0-10 15,-4 0 16-15,4 0-4 0,0 0 0 0,-5 1 0 16,5-1 0-16,-4 0-1 0,4 0 0 0,-5 0 0 0,5 0-3 0,0 4-8 16,0 1 12-16,0-1-4 15,0 0-8-15,0-4 12 0,0 8-12 0,-4-3 12 16,4 3-12-16,0-4 0 0,4 4 0 0,-4 0 0 15,0-3 0-15,0 3 0 0,0 0 0 0,0 0 0 16,0 5 0-16,0-1 0 0,0-4 0 0,0 0 0 0,0-3 16 16,0 3-1-16,0-4-1 0,0 4 0 0,0-4-4 0,0 5-1 0,0-1 0 0,0 0 0 15,0 4 9-15,0-3 2 16,0-1 0-16,5 4 0 0,-1-4-20 0,-4 1-19 16,5-1 4-16,-5 0 1 0,0 4 14 0,-5 1 0 15,5-5 0-15,0 0 0 0,-4 4 8 0,4 1-8 16,0-1 12-16,-5 0-12 0,5 0 12 0,0 5-12 15,0-5 12-15,-4 4-12 0,4-3 8 0,-5-1-8 16,5 0 0-16,0 1 0 0,-5-5 0 0,5 4 0 16,-4 4 8-16,4-3-8 0,0-1 0 0,-5 0 10 15,5 1-10-15,-4 3 8 0,4 0-8 0,0-4 12 16,0 5-12-16,-5-5 12 0,5 4-12 0,0-3 0 0,-4-1 0 0,4 0 8 16,-5 1-8-16,1-1 0 15,-1 0 9-15,0 0-9 0,5 1 9 0,-4-1-9 16,4 0 12-16,0 1-12 0,0 3 10 0,0-4-10 0,0 0 8 0,4-3-8 0,-4 3 8 0,5-4-8 15,0 0 8-15,-5-3-8 0,4-1 13 0,1 0-2 16,-1 0-1-16,-4-4 0 16,5 0 2-16,-1 5 1 0,-4-5 0 0,0 0 0 15,0 4 3-15,-4-4 1 0,-1 0 0 0,5 5 0 16,-4-5-9-16,-5 4-8 0,4 0 12 0,0 0-12 16,-4 4 12-16,5-7-12 0,-5 3 12 0,4-4-12 15,1 4 10-15,-1 0-10 0,1 1 8 0,-1-5-8 16,5 4 0-16,-5-4 0 0,5 0 0 0,0 4 0 15,0-4 12-15,5 5-4 0,-5-1 0 0,0 0 0 16,5-4-8-16,-5 4 0 0,4 1 0 0,-4-1 0 16,5-4 0-16,-1 4 0 0,-4 0 0 0,0 0 0 0,0 1 0 0,0-1 0 15,0 0 0-15,0 0 0 0,0 0 28 0,0 1 3 16,0-1 1-16,-4 0 0 0,4 0-32 0,-5 0 0 16,5 5 0-16,-4-5 0 0,-1-4 0 0,5 8 0 15,0-4 0-15,-5 0 0 0,5 1 0 0,0-5 0 16,-4 4 0-16,4-4 0 0,0 4 0 0,0-4 0 15,0 5 0-15,0-1 0 0,0-4 0 0,0 4 0 16,-5 0 0-16,5 1 0 0,-4-5 0 0,4 4 0 16,-5-4 0-16,1 4 0 0,4-4 12 0,0 9-4 15,-5-9-8-15,5 4 12 0,0 4-12 0,0 0 0 16,0 1 0-16,0-5 0 0,0 4 0 0,0-4 0 16,0-4 0-16,0 5 0 0,0 3 0 0,0-4 0 15,0-4 0-15,0 4 0 0,0 5 0 0,0-5 0 16,-4 0 0-16,-1 4 0 0,5-8 0 0,0 9 0 0,-5-5 0 0,5 0 0 15,0 0 0-15,-4 4 0 0,4-3 0 0,-5-1 0 16,5 0 0-16,0 0 0 0,-4 0 0 0,8 0 0 16,-4-3 0-16,0 3 0 0,5 0 0 0,-5 0 0 15,4-4 0-15,-4 4 0 0,0 1 0 0,5-1 0 16,-5-4 0-16,5 4 0 0,-5 0 0 0,4 1 0 0,-4-1 0 0,0 4 0 16,0 0 0-16,5 0 0 15,-5 1 0-15,0-1 0 0,0 0 0 0,0 0 0 16,0 1 8-16,0 3-8 0,-5-4 0 0,5 8 9 15,0-7-9-15,0 3 0 0,0 0 0 0,0 1-11 16,0-1 11-16,5 0 0 0,-5 0 0 0,0-3 0 16,4 3 0-16,-4 0 0 0,0-4 0 0,0 1 0 0,0-1 0 15,0 0 0-15,0 0 8 0,0 1-8 0,0-1 0 16,0-4 0-16,0 4 0 0,0 5-8 0,-4-1 8 0,-1 0 0 16,1 0 0-16,-1 1 0 0,0 3 0 0,1-4 0 15,-1 5 0-15,1-1 0 0,-1 0 0 0,1-3 0 16,4 3 0-16,-5-4 0 0,5 0 0 0,0 1 0 15,-4-1 0-15,4 0 0 0,0 1 0 0,4-1 0 16,-4 0 0-16,5 0 0 0,-5 1 0 0,4-1 0 16,-4 0 0-16,5 1 0 0,-5-1 0 0,0 0 0 15,0 0 0-15,4 1 0 0,-4-1 0 0,5 0 0 16,-10 1 0-16,5-1 0 0,5-4 0 0,-5 4 0 16,4 1 8-16,-4-1-8 0,5 0 0 0,-5 0 0 0,5-3 0 0,-1 3 0 15,1-4 0-15,-5 4 0 16,4-3 0-16,5-1 0 0,-4 0 0 0,-1-4 0 0,1 5 0 0,0-5 0 15,4 4 0-15,-5-4 0 0,5 4 0 16,-4-3 8-16,4-1-8 0,-5 0 0 0,6 4 0 0,-6 0 8 0,5 1-8 0,-4-1 0 16,-1 0 0-16,-4 4 0 15,5-3 0-15,-5-1 0 0,4 4 0 0,1-4 0 16,-5 1 0-16,5 3 0 0,-1 0 0 0,-4-4 8 16,5 1-8-16,-1 3 0 0,-4-4 0 0,5-4 0 15,-1 5 0-15,1-1 0 0,-5-4 0 0,4 0 0 16,1 5 0-16,-5-5 0 0,5 0 0 0,-5 4 8 15,4-4-8-15,-4 5 0 0,5-5 0 0,-5 0 0 16,0 4 0-16,0-4 0 0,0 1 0 0,0-1 8 0,0 4-8 0,0-4 8 16,0 4-8-16,4 1 8 15,1-1-8-15,-5 0 0 0,0 0 0 0,4 5 0 0,-4-5 0 0,5 0 0 16,-5 4 0-16,0-3 0 0,0-1 0 0,0 0 8 16,0 0-8-16,0 5 0 0,-5-1 0 0,5-4 0 15,-4 0 0-15,4 5 8 0,-5-1-8 0,1 0 0 16,4 0 0-16,0 1 0 0,-5-5 0 0,5 0 0 0,-4 0 0 0,4 1 0 15,4-5 0-15,-4 4 8 16,0-4-8-16,0 0 0 0,0 5 9 0,0-1-9 16,0-4 12-16,5 4-12 0,-5-3 9 0,0 3-9 15,0 0 0-15,0-4 9 0,0 4-9 0,0-3 0 16,0 3 0-16,0-4 0 0,0 4 0 0,-5-4 8 16,5 5-8-16,0-1 0 0,0-4 0 0,-4 4 0 15,4 1 0-15,-5-1 0 0,5 0 0 0,0 0 0 16,0 1 0-16,-5-1 0 0,5 0 0 0,0-4 0 15,0 0 0-15,0 5 0 0,0-5 8 0,-4 0-8 0,4 0 0 0,0 0 8 16,0 1-8-16,0-5 0 0,0 0 0 0,0 0 0 16,4-4 0-16,-4 4 8 0,-4 0-8 0,4-4 0 15,0 5 0-15,0-5 0 0,0 4 8 0,0 4-8 16,-5-4 0-16,1 4 0 0,4-4 0 0,-5 1 0 16,1 3 0-16,4 0 0 0,-5-4 0 0,5 4 0 15,0 1 0-15,-4-5 0 0,4 0 0 0,0 0 0 0,0 0 0 0,0 0 0 16,0 0 0-16,0 1 0 15,0-5 0-15,0 0 0 0,0 0 0 0,0 0 0 16,0 4 0-16,0-4 0 0,-5 0 8 0,5 4-8 16,-5 0 0-16,5-3 0 0,0 3 0 0,-4-4 0 15,4 4 0-15,-5-4 0 0,5 4 0 0,0-12 0 0,0 0 0 16,0 12 0-16,0-12 0 0,0 8 0 0,0-8 0 0,0 0 0 16,0 0 0-16,0 0 0 0,0 0 0 0,5 13 0 15,-5-13 0-15,0 0 0 0,0 0 0 0,0 0 8 16,0 0-8-16,0 0 0 0,0 0 0 0,0 0 0 15,0 0 8-15,9 8-8 0,-9-8 0 0,0 0 0 16,0 0 0-16,0 0 0 0,0 0 0 0,0 0 0 16,0 0 8-16,0 0-8 0,0 0 0 0,0 0 0 15,0 0 0-15,0 0 0 0,0 0 0 0,0 0 0 16,9-4 0-16,-9 4 0 0,0 0 0 0,0 0 0 16,0 0 0-16,0 0 0 0,0 0 0 0,0 0 0 0,9-4 0 0,-9 4 0 15,0 0 0-15,0 0 0 16,5-4 0-16,-5 4 0 0,0 0-9 0,0 0 9 15,0 0-12-15,0 0 12 0,0 0-12 0,0 0 4 16,0 0 8-16,0 0-13 0,0 0 13 0,0 0-12 0,0 0 12 0,0 0-12 31,0 0 12-31,0 0 0 0,4 12-10 0,-4-12 10 0,0 0 0 0,0 0-11 0,0 0 11 0,0 0-8 16,5 12 8-16,-5-12-12 0,0 0 12 0,0 0-12 16,0 0 1-16,14 4 0 0,-1 4 0 0,-4-8 0 15,5 4 11-15,-14-4-12 0,9 0 12 0,0-4-12 16,-9 4 12-16,14 0 0 0,-5 0 0 0,0-4 0 15,0 0 0-15,0 4 0 0,0-8 0 0,-4 4 0 16,4-4 0-16,0 4 0 0,-4 0 0 0,4-1 0 16,0 1 0-16,-9 4 0 0,4-8 0 0,6 4 0 15,-6-4 0-15,5 8 0 0,-9 0 0 0,14-8 0 0,-5 4 0 0,5 4 0 16,-5-8 0-16,0 8 0 0,0-4 0 0,0 0 0 16,5 0 0-16,-1-4 0 0,-4 8 0 0,1-4 0 15,3 0 0-15,5 0 0 0,5 4 0 0,-5 4 0 16,10 0 0-16,-5 0-8 15,8-4-43-15,6 4-8 0,-1-4-1 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0:39.8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F945515-BBE5-44F7-B051-38F502687341}" emma:medium="tactile" emma:mode="ink">
          <msink:context xmlns:msink="http://schemas.microsoft.com/ink/2010/main" type="writingRegion" rotatedBoundingBox="2630,3694 7508,3112 7741,5067 2863,5649"/>
        </emma:interpretation>
      </emma:emma>
    </inkml:annotationXML>
    <inkml:traceGroup>
      <inkml:annotationXML>
        <emma:emma xmlns:emma="http://www.w3.org/2003/04/emma" version="1.0">
          <emma:interpretation id="{337D027E-DF8F-4F94-893A-D9D0F4620B13}" emma:medium="tactile" emma:mode="ink">
            <msink:context xmlns:msink="http://schemas.microsoft.com/ink/2010/main" type="paragraph" rotatedBoundingBox="2630,3694 7508,3112 7741,5067 2863,5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F3BAF1-744F-4D69-9F19-82B8BE954748}" emma:medium="tactile" emma:mode="ink">
              <msink:context xmlns:msink="http://schemas.microsoft.com/ink/2010/main" type="line" rotatedBoundingBox="2630,3694 7508,3112 7741,5067 2863,5649"/>
            </emma:interpretation>
          </emma:emma>
        </inkml:annotationXML>
        <inkml:traceGroup>
          <inkml:annotationXML>
            <emma:emma xmlns:emma="http://www.w3.org/2003/04/emma" version="1.0">
              <emma:interpretation id="{E6E506D1-B562-4458-B639-4EB3EDC69CAC}" emma:medium="tactile" emma:mode="ink">
                <msink:context xmlns:msink="http://schemas.microsoft.com/ink/2010/main" type="inkWord" rotatedBoundingBox="2630,3694 4122,3516 4355,5471 2863,5649"/>
              </emma:interpretation>
            </emma:emma>
          </inkml:annotationXML>
          <inkml:trace contextRef="#ctx0" brushRef="#br0">-246 3228 1094 0,'5'-24'97'0,"0"8"-77"16,-5-5-20-16,4 1 0 0,-4 0 64 0,5-4 8 15,4 3 3-15,-5 1 0 0,5 4 7 0,0 0 2 0,-9-4 0 0,5-1 0 16,0 5-16-16,-1 4-4 0,1 0 0 0,-5 12 0 16,0 0 0-16,0 0 0 0,0 0 0 0,-5 12 0 15,1 8-22-15,-6 13-5 0,1 15-1 0,-4 5 0 16,4 16-23-16,-5 12-5 0,-4 4 0 0,4 4-8 15,-13 8 23-15,9-4-3 0,-1-4 0 0,6-4 0 16,4-8-8-16,-1-13-3 0,10-3 0 0,-4-8 0 16,8-9-1-16,1-3 0 0,0-1 0 0,-1-7 0 15,1-9 9-15,-1 0 2 0,1 0 0 0,-5-7 0 16,0-5-59-16,0-12-12 16,4 12-3-16,-4-12-648 0,0 0-129 0</inkml:trace>
          <inkml:trace contextRef="#ctx0" brushRef="#br0" timeOffset="408.8638">-446 3252 979 0,'0'-12'87'0,"-4"0"-70"16,4 0-17-16,0 0 0 0,0 0 67 0,4 0 9 15,10-1 3-15,-1 5 0 0,-3-4-22 0,3 0-4 16,5 4-1-16,5-4 0 0,4 0 12 0,1 0 1 16,-1-1 1-16,10 1 0 0,3-4 3 0,6 0 1 0,9 0 0 15,-1 0 0-15,5-5-30 0,5 1-5 16,0-4-2-16,4 8 0 0,1-9-17 0,3 9-4 16,-8-4-1-16,4 4 0 0,-8 0-11 0,-1 3 0 15,-5 1 0-15,-4 4 0 16,1 4-33-16,-10 0-3 0,-5 0 0 0,-4 4 0 15,-9 0-129-15,-5 0-27 0</inkml:trace>
          <inkml:trace contextRef="#ctx0" brushRef="#br0" timeOffset="513.8179">-273 3815 748 0,'0'0'67'15,"0"0"-54"-15,0 0-13 0,0 0 0 0,0 0 149 0,0 0 27 16,0 0 6-16,9-4 1 0,14-4-100 0,4 0-20 16,10-4-4-16,4 3-1 0,4-3 7 0,5 4 2 15,-4 0 0-15,8 0 0 0,1-8-17 0,0 4-3 16,-5 8-1-16,4-4 0 0,-8 4-36 0,-5 0-10 16,-5 4 0-16,-4 4-596 15,-9 0-124-15</inkml:trace>
          <inkml:trace contextRef="#ctx0" brushRef="#br0" timeOffset="736.6211">-419 4317 1436 0,'0'0'32'0,"0"0"6"0,0 0 2 0,5 12 0 0,4-8-32 0,5 0-8 0,-5-4 0 0,4 4 0 15,1-4 77-15,4 0 15 0,5 0 2 0,0 0 1 16,0-4-21-16,4-8-4 0,5 4-1 0,4 0 0 16,1-4-42-16,4-1-9 0,4 1-2 0,1 0 0 31,-5 4-38-31,0-4-8 0,-5 0-2 0,10-4-862 0</inkml:trace>
          <inkml:trace contextRef="#ctx0" brushRef="#br0" timeOffset="962.8363">943 4013 1382 0,'0'0'123'0,"0"0"-99"16,4 12-24-16,5 5 0 0,0 7 126 0,-9 4 20 16,0 9 4-16,-9 7 1 0,0 5-63 0,-4-1-12 15,-1 1-2-15,5-1-1 0,-5 1-8 0,1-5-1 16,-1-3-1-16,5-1 0 0,0-7-34 0,4 3-6 15,-4-3-2-15,4-5 0 0,5-8-31 0,0 0-6 16,0 1-2-16,0-5-710 16,10-4-141-16</inkml:trace>
        </inkml:traceGroup>
        <inkml:traceGroup>
          <inkml:annotationXML>
            <emma:emma xmlns:emma="http://www.w3.org/2003/04/emma" version="1.0">
              <emma:interpretation id="{7BE7F4B5-CB4C-44FE-A180-1EFFD9EE027C}" emma:medium="tactile" emma:mode="ink">
                <msink:context xmlns:msink="http://schemas.microsoft.com/ink/2010/main" type="inkWord" rotatedBoundingBox="6199,3385 7522,3227 7732,4987 6408,5144"/>
              </emma:interpretation>
            </emma:emma>
          </inkml:annotationXML>
          <inkml:trace contextRef="#ctx0" brushRef="#br0" timeOffset="2235.7081">3283 3147 979 0,'0'0'43'0,"0"0"9"0,0 0-41 0,0 0-11 15,0 0 0-15,0 0 0 0,-14-4 108 0,14 4 20 16,0 0 4-16,0 0 1 0,5-4-98 0,-1 0-20 16,5-4-4-16,5-4-1 0,0 0 6 0,4-4 2 15,0-5 0-15,0 1 0 0,5 4-6 0,-9-4-2 16,-1 3 0-16,1-3 0 0,0-4 2 0,-5 4 0 15,-5-5 0-15,1 5 0 0,0-4 8 0,-5 4 3 16,0-5 0-16,-5 1 0 0,0 8 5 0,-4-4 0 16,0-1 1-16,0 5 0 0,-5-4-14 0,5 8-3 15,-4 0-1-15,-1 4 0 0,0 0 4 0,1-1 1 16,-1 9 0-16,5 0 0 0,-5 9 9 0,5-1 3 16,-4 4 0-16,3 8 0 0,1 0-16 0,5 5-2 15,-10 3-1-15,5 4 0 0,0 5 6 0,4 3 1 16,1 9 0-16,-1 3 0 0,5 5 23 0,0 4 5 15,0 3 0-15,5 5 1 0,-1-4 9 0,1 4 2 16,-1-4 0-16,1 3 0 0,-5 1-36 0,0 0-6 0,0-8-2 16,-5 3 0-16,1-7-12 0,-5-4 0 0,4-5 0 15,-4-3 0 1,-9-1-99-16,4-7-25 0,1-9-6 0,-1-4-861 0</inkml:trace>
          <inkml:trace contextRef="#ctx0" brushRef="#br0" timeOffset="2623.8941">4066 2512 1911 0,'27'0'42'0,"-27"0"9"0,18 4 1 0,5 8 2 0,0 12-43 0,0 5-11 15,4 3 0-15,-4 8 0 0,4 5 88 0,-4 8 16 16,0 3 4-16,-1 13 0 0,1 4-26 0,-5 8-5 0,-4-4-1 0,-5 8 0 15,5-8-9-15,-10 4-3 16,-8 0 0-16,-5 8 0 0,-5-9-19 0,0-3-4 0,1 0-1 16,-5-4 0-16,-5-4-23 0,0-4-5 0,-4-9 0 0,-5-7-1 15,0-1-11-15,-9-3 0 0,0-1 0 0,0-11-11 16,5-5-144 0,-1-8-29-16,-4 1-5 0,5-13-942 0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1:20.8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281E3C-374E-4FD9-91F8-D2FBAB3EF483}" emma:medium="tactile" emma:mode="ink">
          <msink:context xmlns:msink="http://schemas.microsoft.com/ink/2010/main" type="inkDrawing" rotatedBoundingBox="3434,12239 5730,12169 5733,12268 3437,12338" semanticType="underline" shapeName="Other">
            <msink:sourceLink direction="with" ref="{7AE32D15-7336-4127-8888-763C111766DA}"/>
          </msink:context>
        </emma:interpretation>
      </emma:emma>
    </inkml:annotationXML>
    <inkml:trace contextRef="#ctx0" brushRef="#br0">237 11565 691 0,'0'0'61'0,"-5"-4"-49"16,1 0-12-16,4 4 0 0,-5-8 111 0,5 8 19 15,0 0 4-15,0 0 1 0,0 0-73 0,0 0-14 16,9-8-4-16,-4 0 0 0,-5 8 13 0,9-9 3 15,0 1 0-15,5 0 0 0,-5 0 9 0,5 4 3 16,-5 4 0-16,0-4 0 0,5 4-28 0,-1 4-4 16,-4-4-2-16,5 4 0 0,0 0-13 0,-1 4-2 15,5-4-1-15,1 4 0 0,8-4-11 0,5 5-3 16,4-1 0-16,5-4 0 0,0 8 24 0,5-8 4 16,4 0 0-16,14-4 1 0,4 4-29 0,9-4-8 15,5-4 0-15,-4 0 0 0,-1 0 0 0,5 0 0 0,0-4 0 16,0 4 0-16,-9-4 52 0,13-1 10 0,5 5 2 15,-13-4 0-15,-10 4-52 0,-4 0-12 0,9-4 0 0,-10 8 0 16,-4-4 0-16,1 0 0 0,-15-4 0 0,5 4 0 31,0 0-48-31,-4 0-13 0,-14 0-3 0,0 0 0 0,9 0 52 0,-10 0 12 0,-12 0 0 0,-1 4 0 16,-4-4 0-16,-1-1 0 0,5 1 0 0,-18 4 0 16,0 0-54-16,0 0-8 15,5 0-2-15,-5 0-546 0,-18-4-110 0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3:13.227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16:33:16.019"/>
    </inkml:context>
  </inkml:definitions>
  <inkml:traceGroup>
    <inkml:annotationXML>
      <emma:emma xmlns:emma="http://www.w3.org/2003/04/emma" version="1.0">
        <emma:interpretation id="{ABE10D1D-0EBA-4ABF-B24F-F2864D88D8B6}" emma:medium="tactile" emma:mode="ink">
          <msink:context xmlns:msink="http://schemas.microsoft.com/ink/2010/main" type="writingRegion" rotatedBoundingBox="2677,845 33298,-339 33949,16492 3328,17677"/>
        </emma:interpretation>
      </emma:emma>
    </inkml:annotationXML>
    <inkml:traceGroup>
      <inkml:annotationXML>
        <emma:emma xmlns:emma="http://www.w3.org/2003/04/emma" version="1.0">
          <emma:interpretation id="{341A7797-B87C-4BF9-B6EA-E3AA274451C8}" emma:medium="tactile" emma:mode="ink">
            <msink:context xmlns:msink="http://schemas.microsoft.com/ink/2010/main" type="paragraph" rotatedBoundingBox="3445,516 33336,87 33393,4073 3502,45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03BE07-DF09-4392-9734-5D705928E9C7}" emma:medium="tactile" emma:mode="ink">
              <msink:context xmlns:msink="http://schemas.microsoft.com/ink/2010/main" type="inkBullet" rotatedBoundingBox="3451,936 4861,916 4889,2815 3478,2836"/>
            </emma:interpretation>
          </emma:emma>
        </inkml:annotationXML>
        <inkml:trace contextRef="#ctx0" brushRef="#br0">-65 1239 1209 0,'0'0'108'0,"0"0"-87"0,0 0-21 0,0 0 0 15,13 8 130-15,10-8 22 0,5 0 4 0,8 0 0 16,5-13-50-16,4 5-10 0,1-4-3 0,-1-4 0 16,6 0-25-16,-6-4-6 0,1-1-1 0,-1 5 0 15,-4 0-31-15,0 4-6 0,-4-8-2 0,-1 12 0 16,0-1-36-16,-4 5-7 0,-4 0-2 0,-6 0-1025 15</inkml:trace>
        <inkml:trace contextRef="#ctx0" brushRef="#br0" timeOffset="-703.5082">285 89 1616 0,'-4'-8'36'0,"-1"0"7"0,5-4 1 0,0 0 1 0,5 0-36 0,-1 3-9 0,-4-3 0 0,9 4 0 16,-4 0 93-16,-5 8 17 0,0 0 3 0,0 0 1 15,0 0-40-15,9 0-8 0,-9 0-2 0,9 12 0 16,-4 9 0-16,-5 3-1 0,0 8 0 0,-5 9 0 16,-4 7-17-16,0 5-3 0,-14 3-1 0,0 5 0 15,1 4 4-15,-10 0 1 0,0 8 0 0,0 3 0 16,5-15-7-16,-5 0 0 0,9-5-1 0,0-3 0 15,10-16-39-15,4-1 0 0,4 0 0 0,1-11-12 16,4-5 12-16,4 0-10 0,1-4 10 0,4-4-10 16,0 5-113-1,0-13-22-15,5 0-5 0,-1-8-620 0,5 0-124 0</inkml:trace>
        <inkml:trace contextRef="#ctx0" brushRef="#br0" timeOffset="-405.6457">185 231 2023 0,'0'0'44'0,"0"-12"10"0,-4-5 2 0,4 5 0 0,4 0-44 0,-4-4-12 16,5-4 0-16,-1 8 0 0,5-9 54 0,0 5 9 16,1 0 1-16,3-4 1 0,1 4-1 0,0 3 0 15,4-11 0-15,0 8 0 0,5 8-31 0,4-4-6 16,0 4-2-16,5-9 0 0,9 13-6 0,-4-16-2 0,8 8 0 15,5-4 0-15,9 4 3 0,-4 0 0 16,-9-5 0-16,8 1 0 0,5 0-20 0,-4-4 0 16,0 0 8-16,-10-1-8 15,5 13-20-15,-9-8-7 0,0 12-1 0,-9-8-1 16,-5 4-14-16,-4 4-2 0,-5 4-1 0,-4 0 0 16,-9 8-103-16,-5-8-21 0,-5 16-4 0,-9 4-1 15,-4-12-11-15,0 13-2 0,-41 31-1 0,9-11 0 0</inkml:trace>
        <inkml:trace contextRef="#ctx0" brushRef="#br0" timeOffset="-221.5511">381 332 1407 0,'-9'8'31'0,"0"4"6"0,-5 4 2 0,5-8 1 0,0 9-32 0,4-1-8 0,1 0 0 0,-1 0 0 16,5-16 43-16,5 12 7 0,-5 1 2 0,4-1 0 16,5-4 3-16,1-4 1 0,8 4 0 0,0-8 0 0,5-8 11 0,4 0 2 15,14-4 1-15,0-5 0 0,9-3-3 0,9 0-1 16,5 0 0-16,0-5 0 0,-1 5-31 15,-3 0-7-15,-1-4 0 0,-9 7-1 16,-5 1-43-16,1 4-8 0,-10 0-1 0,-8 8-666 16,-1 0-133-16</inkml:trace>
        <inkml:trace contextRef="#ctx0" brushRef="#br0" timeOffset="208.6513">1323 862 2602 0,'0'0'57'0,"0"0"12"0,0 0 3 0,0 12 1 0,5 9-58 0,-1-1-15 15,1 12 0-15,-5 9 0 0,0-1 47 0,0 9 6 16,5-9 2-16,-5 9 0 0,-5-1-5 0,5 5-1 16,0-9 0-16,0 1 0 0,0-5-29 0,0 1-5 15,0-17-2-15,5 8 0 0,-1-7-13 0,-4 3 0 16,0-8-9-16,0-8 9 16,5 1-125-16,-5-1-19 0,0-12-4 0,0 0-1040 0</inkml:trace>
      </inkml:traceGroup>
      <inkml:traceGroup>
        <inkml:annotationXML>
          <emma:emma xmlns:emma="http://www.w3.org/2003/04/emma" version="1.0">
            <emma:interpretation id="{F33B6B42-7769-4665-B125-4030AB0A6B1D}" emma:medium="tactile" emma:mode="ink">
              <msink:context xmlns:msink="http://schemas.microsoft.com/ink/2010/main" type="line" rotatedBoundingBox="6051,479 33336,87 33371,2506 6085,2898"/>
            </emma:interpretation>
          </emma:emma>
        </inkml:annotationXML>
        <inkml:traceGroup>
          <inkml:annotationXML>
            <emma:emma xmlns:emma="http://www.w3.org/2003/04/emma" version="1.0">
              <emma:interpretation id="{2686AC21-AE60-4B3C-9E3C-550B19564A03}" emma:medium="tactile" emma:mode="ink">
                <msink:context xmlns:msink="http://schemas.microsoft.com/ink/2010/main" type="inkWord" rotatedBoundingBox="6054,707 8588,671 8616,2572 6081,26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823.4804">3231 599 1785 0,'23'-24'159'0,"-14"12"-127"15,5 0-32-15,8-1 0 0,6-7 58 0,-1 4 6 16,5-4 0-16,4-5 1 0,5-3-1 0,0 0 0 15,0-5 0-15,0-3 0 0,0-4-32 0,-4-1-8 16,-1-3 0-16,-4-1-1 0,-9-8 15 0,4 1 3 16,-9-9 1-16,-4 4 0 15,-1 1-58-15,-3 7-11 0,-6 5-2 0,1 3-1 0,-10 9 19 0,1 4 11 0,-6 7-12 0,1 5 12 16,-4 4 29-16,4 4 13 0,-10 4 2 0,6 4 1 16,-1 0-7-16,0 12-2 0,-4-4 0 0,5 8 0 15,-1 9 3-15,0 15 0 0,-4-8 0 0,4 17 0 16,1 8 5-16,-1 7 0 0,5 9 1 0,0 12 0 15,-5-12-11-15,5 8-2 0,4 4-1 0,1-4 0 16,-1 0 8-16,1 4 1 0,-1-4 1 0,1-4 0 16,4 0-21-16,-5-9-4 0,1 1 0 0,-5-4-1 15,-1 0-15-15,-8-5-12 0,5-3 3 0,-10 0 0 16,0-5-128-16,-4-7-26 0,-1-9-5 16</inkml:trace>
          <inkml:trace contextRef="#ctx0" brushRef="#br0" timeOffset="985.3297">3368 640 2419 0,'-23'-4'215'0,"14"4"-172"15,9 0-35-15,0 0-8 0,0 0 73 0,0 0 13 16,0 0 2-16,13 12 1 0,1-12-57 0,4 0-12 16,5 0-3-16,4-8 0 0,10-1-25 0,-5 5-6 15,4-12-1-15,-4 0 0 16,9 0-199-16,-5-4-40 0</inkml:trace>
          <inkml:trace contextRef="#ctx0" brushRef="#br0" timeOffset="1194.7718">4679-433 2790 0,'13'24'124'0,"-3"-3"24"0,3 15-118 0,5 9-30 0,10 11 0 0,-1 13 0 16,10 12 72-16,-1 0 8 0,0 0 1 0,-4 4 1 15,0-4-34-15,-9 0-6 0,0 4-2 0,-5 0 0 16,0-4 7-16,0 0 1 0,-13-5 0 0,-1-3 0 16,-8 0-48-16,-5-8 0 0,-5-4 0 0,-13-5 0 15,-10 5-11-15,1-4-1 0,-14-1-1 0,0-7 0 16,-5-13-183 0,5 1-36-16</inkml:trace>
          <inkml:trace contextRef="#ctx0" brushRef="#br0" timeOffset="489.0803">2844-469 2480 0,'-14'-21'110'0,"10"9"22"0,-1 4-105 0,5 8-27 0,0 0 0 0,-13 8 0 16,-1 8 16-16,0 13-1 0,5 7-1 0,-9 9 0 16,0 15 18-16,-5 9 4 0,5 8 1 0,-10 4 0 15,6 0 40-15,-1 0 8 0,0 0 2 0,5 4 0 16,4-8-26-16,1 4-5 0,4 0 0 0,4 0-1 16,0-4-37-16,5-1-7 0,5-7-2 0,-5-8 0 0,9 0-9 15,0-9-14-15,-4-3 3 0,4 3 1 16,0-3-127-16,0-5-26 0,5-11-5 0</inkml:trace>
        </inkml:traceGroup>
        <inkml:traceGroup>
          <inkml:annotationXML>
            <emma:emma xmlns:emma="http://www.w3.org/2003/04/emma" version="1.0">
              <emma:interpretation id="{884AADBE-03D0-4CBF-83B1-67F409E99DA8}" emma:medium="tactile" emma:mode="ink">
                <msink:context xmlns:msink="http://schemas.microsoft.com/ink/2010/main" type="inkWord" rotatedBoundingBox="9483,1566 10833,1547 10842,2148 9492,2168"/>
              </emma:interpretation>
            </emma:emma>
          </inkml:annotationXML>
          <inkml:trace contextRef="#ctx0" brushRef="#br0" timeOffset="1575.4394">5949 595 2365 0,'0'0'104'0,"9"-12"23"0,5 0-102 0,4 0-25 0,5-5 0 0,13 5 0 16,10 0 42-16,4-4 3 0,14-4 1 0,4 4 0 15,9-5-21-15,5 1-4 0,-4 4-1 0,4-4 0 16,-10-1 26-16,6 9 5 0,-1 4 1 0,-4 0 0 16,-9 8-32-16,0 8-7 0,-10-8-1 0,1 8 0 15,-10-4-12-15,-8 8 0 0,-5-3 0 0,-10 3 0 16,-3-4-118 0,-10 0-23-16,-9-8-5 0,-14 12-1 0</inkml:trace>
          <inkml:trace contextRef="#ctx0" brushRef="#br0" timeOffset="1816.9805">6259 927 345 0,'0'0'15'0,"-5"4"4"0,-4-4-19 0,9 0 0 15,0 0 0-15,0 0 0 0,0 0 497 0,0 0 96 16,14 4 19-16,-1 0 4 0,10 4-456 0,9-8-91 15,9 0-18-15,9 0-4 0,0 0 10 0,5 0 3 16,4-12 0-16,0 8 0 0,0 0-44 0,5-4-8 16,-5 0-8-16,5 0 12 15,0 0-40-15,-5 3-7 0,0-3-1 0,0-4-1 16,-4 0-195-16,-10-4-40 0</inkml:trace>
        </inkml:traceGroup>
        <inkml:traceGroup>
          <inkml:annotationXML>
            <emma:emma xmlns:emma="http://www.w3.org/2003/04/emma" version="1.0">
              <emma:interpretation id="{4E086438-723A-432D-B32D-7D320EF39568}" emma:medium="tactile" emma:mode="ink">
                <msink:context xmlns:msink="http://schemas.microsoft.com/ink/2010/main" type="inkWord" rotatedBoundingBox="11881,1920 12419,1913 12419,1947 11882,195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15.7034">8358 741 1497 0,'0'0'133'0,"-5"0"-106"0,-4 0-27 0,9 0 0 16,0 0 136-16,0 0 21 0,0 0 5 0,0 0 1 16,0 0-64-16,0 0-13 0,0 0-2 0,14 0-1 15,-1 0-31-15,10 0-7 0,4 0-1 0,5-8 0 16,9 4-22-16,5 0-5 0,4-1-1 0,4-3 0 15,6 4-27-15,-1 4-5 0,-5 0-2 0,10-8-1119 16</inkml:trace>
        </inkml:traceGroup>
        <inkml:traceGroup>
          <inkml:annotationXML>
            <emma:emma xmlns:emma="http://www.w3.org/2003/04/emma" version="1.0">
              <emma:interpretation id="{4ED3DB88-7902-4BB6-8E35-4583AAC76A70}" emma:medium="tactile" emma:mode="ink">
                <msink:context xmlns:msink="http://schemas.microsoft.com/ink/2010/main" type="inkWord" rotatedBoundingBox="14295,360 20212,276 20236,1907 14318,1992">
                  <msink:destinationLink direction="with" ref="{1C007ACB-1B3E-4C24-96CB-AB6B675CE310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07.792">11986-769 2487 0,'0'0'110'0,"0"0"23"0,0 0-106 0,0 8-27 16,-4 8 0-16,-1 9 0 0,10 7 56 0,-5 9 7 15,0 7 1-15,0 1 0 0,4 11-34 0,1-3-6 16,-5 16-2-16,4-4 0 0,-4 4 20 0,0-1 4 16,0 5 1-16,-4 4 0 0,-1-4-23 0,5-8-4 15,0 0 0-15,0 0-1 0,0-9 15 0,-4 1 3 16,4-12 1-16,-5-9 0 0,5 5-23 0,-5-13-5 15,1-8-1-15,-1-4 0 0,1 1-9 0,-1-13 0 0,5-8 0 16,0 0 8-16,0 0 0 0,-4-8-8 0,-1-21 12 16,5 5-4-16,5-12-21 0,4-5-5 0,4-11-1 0,10-5 0 31,0-4-29-31,13 0-5 0,5 1-2 0,5-1 0 16,-1 4 7-16,1 9 2 0,-1 3 0 0,1 13 0 0,-10 12 32 0,-4 4 14 0,-9 7-12 0,0 9 12 15,-5 9 0-15,-4 7 0 0,-5 0 14 0,0 8-4 16,-9 9 17-16,-5-1 3 0,1 8 1 0,-10-7 0 15,-4 3-5-15,0 5-1 0,-5-13 0 0,0 4 0 16,-4 1-13-16,0 3-2 0,-5-12-1 0,4 1 0 16,-8-9-9-16,9 0-11 0,-1 0 3 0,6-8 0 15,-1-4-150-15,-5 5-30 16,6-9-5-16</inkml:trace>
          <inkml:trace contextRef="#ctx0" brushRef="#br0" timeOffset="4511.4923">13115 37 1785 0,'28'-9'39'0,"-15"9"8"0,5-8 1 0,1 4 4 0,3 0-42 0,6 4-10 16,-1 4 0-16,0-4 0 0,1 0 129 0,-1 0 24 15,-4 4 5-15,4-4 1 0,5 8-73 0,4-8-14 0,-8 0-4 0,8 5 0 16,5-1-54-16,-5-4-14 0,10 4 0 15,-5-4-768 1,0 0-157-16</inkml:trace>
          <inkml:trace contextRef="#ctx0" brushRef="#br0" timeOffset="3908.9994">11208-696 1785 0,'-5'-4'159'0,"-4"-12"-127"0,4 4-32 0,-4 4 0 16,5-5 47-16,-1 1 3 0,-4 4 1 0,4 0 0 16,5 8 12-16,0 0 2 0,-9-4 1 0,0 4 0 15,0 12-19-15,0 0-4 0,0 9-1 0,-9 15 0 16,0-8 8-16,-5 25 2 0,0-4 0 0,0 19 0 16,-9 1 8-16,5 8 1 0,-5 8 1 0,5 8 0 15,0-8-10-15,-1 0-1 0,10-4-1 0,-5 0 0 16,14-8-34-16,5-4-8 0,-1 3 0 0,10-11-8 15,4 8 0-15,4-8 0 0,1-5 0 0,9-3 0 16,0-21-78 0,-5-3-22-16,9-5-5 0,0-12-712 0,1 0-143 0</inkml:trace>
          <inkml:trace contextRef="#ctx0" brushRef="#br0" timeOffset="4918.0576">14836-465 2019 0,'0'0'89'0,"0"0"19"16,0 0-86-16,0 0-22 0,0-4 0 0,0-4 0 16,-9 8 86-16,-5-4 13 0,1 4 2 0,-10 0 1 15,9 0-50-15,-4 0-9 0,-5 4-3 0,-4 4 0 16,0 0-6-16,-5 4-2 0,0 4 0 0,0 4 0 16,0 5-3-16,0 3-1 0,1 12 0 0,-6 1 0 15,1 7-3-15,-5 1-1 0,4 12 0 0,1-9 0 0,-1 5 0 16,6-4-1-16,-1-5 0 0,9-3 0 0,5-1-6 15,4-3-1-15,0-13 0 0,10 0 0 0,-1-3-16 0,1-5 0 16,8-4-13-16,1-4 5 0,-5-12 0 0,9 4 0 16,5-4 0-16,8-4 0 15,6-12-15-15,-1 0-2 0,5-8-1 0,0-9 0 0,4-3 3 16,-4-9 1-16,4-3 0 0,1-21 0 0,-1 0 2 0,1 4 0 16,4 1 0-16,0 3 0 0,-5 8 20 0,1 13-9 15,-6 11 9-15,-3 9 0 16,-10 0 21-16,0 12 11 0,-4 4 3 0,-1 8 0 0,-3 4 6 0,-1 12 2 15,-5 0 0-15,1 17 0 0,-10-1-28 0,1 5-6 0,-1 7-1 0,-4 1 0 16,4-1-8-16,-4 1 8 0,0 0-8 16,0-5 8-1,5-8-164-15,-1-3-34 0</inkml:trace>
          <inkml:trace contextRef="#ctx0" brushRef="#br0" timeOffset="5137.8676">15592-696 3096 0,'0'0'137'0,"0"0"28"15,0 16-132-15,5 4-33 0,8 9 0 0,1 15 0 16,-10 5 12-16,5 3-4 0,5 13 0 0,-5-4-8 16,-4 0 20-16,-5-5-4 0,-5 5 0 0,1 0 0 0,-5-1 6 0,-14-3 1 15,-14-4 0-15,-4 7 0 0,5-3-5 16,-10 0-1-16,-8-5 0 0,-10 5 0 15,0 0-90-15,1-5-19 0,-10 5-3 16</inkml:trace>
          <inkml:trace contextRef="#ctx0" brushRef="#br0" timeOffset="5809.4728">16416-870 1094 0,'18'-16'48'0,"-4"8"11"0,4-4-47 0,0 4-12 16,1 3 0-16,-1-7 0 0,0 8 157 0,5 4 30 15,-5 0 5-15,0 4 2 0,-4 8-97 0,4-7-19 0,0 11-4 0,-9-4-1 16,0 4-13-16,1 4-4 0,-10 5 0 0,0 3 0 16,-10 0 7-16,-3 5 1 15,4 3 0-15,-5-16 0 0,0 0-36 0,-4 5-6 0,4-5-2 0,-4 0 0 16,5-4-6-16,-1 1-2 0,-4-5 0 0,0 8 0 16,4-16-12-16,5 4 0 0,0 0 0 0,9-8 0 15,0 0 0-15,0 0-10 0,0 0 2 0,0 0 0 16,0 0-7-16,4 12-1 0,5 0 0 0,0-3 0 15,1-1 7-15,-1 4 1 0,-5 0 0 0,5 4 0 16,-4-4 16-16,-1 4 3 0,-4-3 1 0,0 3 0 16,0 4 6-16,-9 0 2 0,-9 5 0 0,0-1 0 15,4-4-20-15,-4 4-9 0,-9 5 1 0,-14-9-1141 16</inkml:trace>
        </inkml:traceGroup>
        <inkml:traceGroup>
          <inkml:annotationXML>
            <emma:emma xmlns:emma="http://www.w3.org/2003/04/emma" version="1.0">
              <emma:interpretation id="{96855CCD-F1DE-4B59-94A5-FF04F53C6085}" emma:medium="tactile" emma:mode="ink">
                <msink:context xmlns:msink="http://schemas.microsoft.com/ink/2010/main" type="inkWord" rotatedBoundingBox="21352,566 25565,505 25595,2618 21383,26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0054.2753">19257-522 1609 0,'9'-20'35'0,"-4"12"7"0,-1-12 2 0,1-1 2 0,-1 5-37 0,5 4-9 0,-4-4 0 0,4 4 0 15,-4 4 44-15,-5 8 6 0,0 0 2 0,0 0 0 16,0 0 9-16,0 0 3 0,0 16 0 0,-9 8 0 15,4 4 6-15,-9 9 2 0,1 3 0 0,-6 1 0 16,-3-1-13-16,-1 9-3 0,-4-5 0 0,-1 5 0 16,1-5-44-16,0 9-12 0,-1-13 0 0,10 9 0 15,0-9-164-15,4-7-34 0</inkml:trace>
          <inkml:trace contextRef="#ctx0" brushRef="#br0" timeOffset="20254.8937">19585-672 2170 0,'0'0'96'0,"0"0"20"0,0 0-92 0,0 12-24 15,-5 1 0-15,1 7 0 0,-1 8 45 0,-4 1 5 16,0-5 1-16,0 4 0 0,-5 0-20 0,5 5-4 16,-9-5-1-16,4 0 0 0,1 1-9 0,-1-5-1 15,0 4-1-15,1-7 0 0,-1-5-15 0,0 0 0 0,1 4 0 0,3-4-10 31,1 5-171-31,0-13-35 0,0 4-6 0,0-4-2 0</inkml:trace>
          <inkml:trace contextRef="#ctx0" brushRef="#br0" timeOffset="20482.4157">20413-639 2113 0,'-4'-21'93'0,"4"21"20"0,-9 0-90 0,-5 5-23 0,-4 11 0 0,-5-4 0 16,-4 16 68-16,-10 5 8 0,1 3 3 0,0 17 0 16,-10 3 4-16,5 9 1 0,-5 8 0 0,1 8 0 15,-1 0-12-15,1 4-3 0,4 0 0 0,0 12 0 16,5-4-44-16,4-4-9 0,0-8-1 0,9 8-1 16,5-4-14-16,4 0 0 0,5-8-9 0,4 0 9 15,10-13-100-15,4-3-13 0,0-16-3 0,0-1-697 16,5-3-139-16</inkml:trace>
          <inkml:trace contextRef="#ctx0" brushRef="#br0" timeOffset="19835.1103">17832 559 1904 0,'0'0'42'0,"0"0"9"0,0 0 1 0,0 0 1 0,9 0-42 0,5 0-11 15,-1 4 0-15,1 4 0 0,9-8 44 0,4 4 6 16,0 0 2-16,5-4 0 0,0 0-8 0,5-4 0 16,4 0-1-16,0 0 0 0,-10 0-34 0,6 4-9 15,-1-4 0-15,1 4 0 16,-1 0-189-16,-4-8-43 0,18-5-8 0,-9-15-1 0</inkml:trace>
          <inkml:trace contextRef="#ctx0" brushRef="#br0" timeOffset="19646.0302">18078 37 748 0,'0'0'67'0,"0"0"-54"0,0 0-13 0,0 0 0 16,0 0 102-16,0 0 18 0,0 0 3 0,0 0 1 15,0 0-40-15,0 0-7 0,0 0-1 0,0 0-1 16,0 0-14-16,0 0-2 0,0 0-1 0,0 0 0 16,9-9 0-16,-5 9 0 0,10-8 0 0,0 4 0 15,-1 4-18-15,6 0-4 0,-1 0-1 0,0 0 0 16,5 0-8-16,-5 0-2 0,5 0 0 0,0 0 0 15,-5 0-7-15,5-4-2 0,-5 4 0 0,0-4 0 16,0 0-6-16,0 4-2 0,-4-4 0 0,4 0 0 16,-4-4-8-16,0 4 0 0,-1-8 0 0,1 4 0 0,4-4 16 15,-4-1 4-15,-1 1 0 0,6-4 1 16,-6 4-29-16,1-8-7 0,-5-5-1 0,5 5 0 0,-5 0 16 16,-5 4 0-16,5-4 0 0,-4 3 0 0,0 5 0 15,-5-4 0-15,0 0 0 0,-5 0 0 0,0-1 0 0,1 1 0 16,-1 8 8-16,-4-12-8 0,0 4 0 0,0 0 0 15,0-1 0-15,-5 5 0 0,5-4 16 0,-4 0-4 16,-1 4-1-16,5-4 0 0,-5 7-11 0,5-3 0 16,0 4 0-16,4 0 0 0,1 4 0 0,4 4 0 15,-5-8 0-15,5 8 0 0,0 0 0 0,0 0 0 16,0 0 0-16,0 0 0 0,0 0-16 0,0 0-6 16,0 0-1-16,0 0 0 0,0 0 23 0,0 0 0 15,0 0 0-15,-4 8 0 0,-5 4-14 0,-1-4 5 16,1 4 1-16,0-3 0 0,0 3 22 0,5-4 5 15,-6 8 1-15,1 8 0 0,0-4 3 0,0 1 1 16,-4 7 0-16,-1 8 0 0,5-3 21 0,0 7 5 16,0 5 1-16,-1 7 0 0,6 1-21 0,-1 8-4 15,1-1-1-15,-1 9 0 0,1-4 19 0,4 4 3 0,0 4 1 0,4 12 0 16,1-13-26-16,-1 9-5 0,1-4-1 0,-1 0 0 16,6-4-6-16,-6-4-2 0,1-12 0 0,-1-1 0 15,1-7 4-15,-5-5 0 0,-5 9 0 0,1-25 0 16,-1 5-12-16,-4-9-17 0,4-8 4 0,-8 0 1 15,4-4-100-15,0 1-19 16,-5-13-4-16,-4 0-1 0,-1-13-86 0,-3-3-18 0</inkml:trace>
          <inkml:trace contextRef="#ctx0" brushRef="#br0" timeOffset="20968.8727">20491-113 288 0,'0'0'12'0,"4"-8"4"0,-4-13-16 0,9 1 0 0,1 0 0 0,-1 0 0 16,9 0 359-16,0-5 69 0,0 1 13 0,10 0 3 16,-1 3-300-16,5-3-61 0,4 4-12 0,1 4-3 15,-1 4-24-15,0 4-4 0,-4 8-2 0,0 4 0 16,-14 8-3-16,1 0-1 0,-1 8 0 0,-9 8 0 15,-9 5-9-15,-9 7-1 0,-5 5-1 0,-4 3 0 16,-5 5 1-16,-4-4 0 0,0-5 0 0,-5 1 0 16,4-9-11-16,6 0-1 0,-6-7-1 0,6-1 0 15,3-8-11-15,6-4 0 0,4 1 0 0,-1-9 0 16,1-8-17-16,9 0-6 0,0 0-1 0,0 0 0 16,9-8-9-16,5-13-3 0,4 1 0 15,10-4 0-15,-1 0 8 0,5-5 0 0,4 1 1 0,5-4 0 0,0 3 27 16,0 1-10-16,0 4 10 0,0 3 0 0,-4 9 0 15,-6 8 0-15,-3 4 0 0,-10 8 0 0,0 4 21 0,-13 5 2 16,-5 11 0-16,-5 12 0 0,-8 1 22 0,-6-1 5 16,-3 5 1-16,-6 8 0 0,1-1-5 0,-5 1-1 15,9 3 0-15,1 1 0 0,-1-4-29 0,9-1-5 16,0-3-2-16,1-1 0 0,8-7-24 0,-4-9-5 16,9 1 0-16,0-9-1 15,5-4-156-15,-1 0-31 0,1-7-7 0</inkml:trace>
          <inkml:trace contextRef="#ctx0" brushRef="#br0" timeOffset="21258.069">21743-660 2419 0,'0'0'53'0,"0"0"11"0,9 5 3 0,5 11 1 0,4 4-55 0,5 4-13 0,-1 9 0 0,6 19 0 16,4-7 30-16,-1 11 3 0,-3 13 1 0,-1 4 0 15,-4 12 48-15,-5 0 10 0,-4 0 1 0,-5 16 1 16,-9-12-24-16,-9 4-5 0,0 4-1 0,-10 13 0 16,-3-21-36-16,-10 0-7 0,-9 0-1 0,0 4-1 15,-5-16-10-15,-8 0-1 0,-6 0-8 0,-3-1 12 16,13-11-60-16,-5-8-13 0,0-9-3 15,1-3 0-15,4-17-152 0,4-12-32 0,-36-3-5 0,37-30-2 16</inkml:trace>
        </inkml:traceGroup>
        <inkml:traceGroup>
          <inkml:annotationXML>
            <emma:emma xmlns:emma="http://www.w3.org/2003/04/emma" version="1.0">
              <emma:interpretation id="{EEFDF65E-B93F-4024-8292-5087161508F4}" emma:medium="tactile" emma:mode="ink">
                <msink:context xmlns:msink="http://schemas.microsoft.com/ink/2010/main" type="inkWord" rotatedBoundingBox="26595,1477 27045,1471 27059,2461 26610,246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2624.2649">23468 340 2026 0,'-4'-24'90'0,"4"12"18"0,0-5-86 0,4 5-22 16,-4 0 0-16,5 8 0 0,-5 4 62 0,0 0 8 0,9 0 2 0,-4 0 0 15,4 16-36-15,-5 5-8 0,1 11 0 0,-1 8-1 16,-4 5 11-16,-9 12 2 0,-4 11 1 0,-6 5 0 16,-3-4-17-16,-6 4-3 0,-4-4-1 0,-4 4 0 15,0-13-20-15,-1 1 0 0,-8 0 0 0,-1-1 0 31,5-15-119-31,0-1-21 0,9-15-5 0</inkml:trace>
        </inkml:traceGroup>
        <inkml:traceGroup>
          <inkml:annotationXML>
            <emma:emma xmlns:emma="http://www.w3.org/2003/04/emma" version="1.0">
              <emma:interpretation id="{54029370-878D-4C9A-AF43-B5A4A5E6012A}" emma:medium="tactile" emma:mode="ink">
                <msink:context xmlns:msink="http://schemas.microsoft.com/ink/2010/main" type="inkWord" rotatedBoundingBox="28097,714 33344,639 33369,2356 28122,243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4500.085">27161-437 1695 0,'18'-16'75'0,"-9"8"16"0,5 0-73 0,-5 0-18 0,-5-1 0 0,1 5 0 16,-5 4 62-16,0 0 9 0,0 0 1 0,0 0 1 16,0 0-13-16,0 0-2 0,0 0-1 0,-9 0 0 15,-14 0-40-15,0 0-8 0,5 9-1 0,-5 3-8 16,1-8 0-16,-6 8 0 0,1-4 0 0,0 4 0 15,4 4 0-15,5 0 0 0,-5-7 0 0,9 7 0 16,0 0 0-16,5-8 0 0,-4 4 0 0,4 0 0 16,0 0 0-16,4 1 0 0,0-1 0 0,1 8 0 0,-1-8 0 15,1 8 0-15,4 9 0 0,0-5 0 0,-5 8 0 16,5 1 0-16,0 7 0 0,0-7 0 0,0-1 58 0,-4 4 5 16,4 1 1-16,0-5 0 0,4 1-52 0,-8-1-12 15,-1 0 0-15,1 1 0 0,4-5 0 0,-5 4 0 16,-4 1 0-16,4 3 0 0,-4-8 54 0,9 5 8 15,-4-9 2-15,-1 4 0 0,-4 1-64 0,9-1 0 16,-5-8-9-16,-4 1 0 0,5-1 9 0,-1-4 12 16,5-8-2-16,0 4-1 0,0-12-9 0,-4 12 0 15,4-12 0-15,0 0 0 0,0 0 0 0,0 0 0 16,-5 4 0-16,5-4 0 0,0 0 0 0,0 0 0 16,0 9 0-16,0-9 0 0,0 0 0 0,0 0 0 0,9 8 0 0,0 0 0 15,0-8 0-15,5 12 0 0,4-12 0 0,5 0 0 31,4-8-172-31,1 4-36 0,-1-4-7 0,9-13-1 0</inkml:trace>
          <inkml:trace contextRef="#ctx0" brushRef="#br0" timeOffset="24958.7214">27775-166 1832 0,'-9'-16'81'0,"5"8"17"0,-5 8-78 0,-1-12-20 16,10 12 0-16,0 0 0 15,0 0-20-15,-4 0-7 0,-5-4-1 0,9 4-1 0,0 0 29 0,-9 0 0 16,-5 0 0-16,0 0 0 0,5 4 45 0,-4 0 15 16,-1 4 4-16,0-4 0 0,-4 12 9 0,0-8 3 15,0 8 0-15,-5 9 0 0,-9-5-37 0,0 8-7 16,5 5-2-16,0-9 0 0,-5 8-6 0,0 1-2 15,9-5 0-15,5 4 0 0,13-7 6 0,-4 7 0 16,-5-8 1-16,10 5 0 0,-1-9-18 0,1 0-11 16,-5-4 12-16,4 5-12 0,5-9 30 0,0-4-1 15,5 4 0-15,-5-12 0 0,0 0-29 0,0 0 0 0,13 0 0 16,-13 0 0 0,5-8-45-16,9 0-15 0,13-4-4 0,5-5 0 0,0-3 32 0,0 0 5 0,-10-4 2 15,10-9 0 1,5-3-15-16,-6-5-2 0,1 1-1 0,0-1 0 0,0 1 15 0,-5 4 2 0,-4 3 1 0,0 13 0 15,-5 0 35-15,-9 4 7 0,0 3 2 0,-4 9 0 16,-5 4 44-16,0 0 9 0,0 0 1 0,0 8 1 16,0 5-36-16,0 7-7 0,-5 4-2 0,-4 4 0 15,0-3 5-15,-5 3 1 0,5 0 0 0,-9 13 0 16,4-5-35-16,-4 1 0 0,5-1 0 0,-1-8-778 16,5 1-162-16</inkml:trace>
          <inkml:trace contextRef="#ctx0" brushRef="#br0" timeOffset="25529.4081">28772-502 2304 0,'0'0'204'0,"0"0"-163"0,0 0-33 0,14 12-8 15,-5-3 44-15,-4 11 6 0,-1 8 2 0,1 4 0 16,-1 9-30-16,-4-9-6 0,-4 9 0 0,-1 3-1 16,1 1 16-16,-5-1 3 0,0 9 1 0,-5-9 0 15,5 1 18-15,-5 0 4 0,0-9 1 0,1 4 0 16,-1-11-50-16,0-1-8 0,1-4 0 0,-1-3 0 15,5-5 0-15,0-4 0 0,4-8 0 0,5-4 0 16,0 0 0-16,0 0 0 0,0 0 0 0,0 0 0 16,0-4 0-16,9-16 8 0,1-1-8 0,8 1 0 15,0-8 0-15,9-5 0 0,5 5 0 0,0-8 0 16,4 11-47-16,1-7-8 0,-5 16-1 16,0-4-1-16,0 8 40 0,-5 3 8 0,-4 9 9 0,-5 0-13 0,-5 4 13 0,-3 5 0 15,-1 3 0-15,-5 4 0 0,-8 0 0 0,-1 8 8 16,-4 5 0-16,-5-9-8 0,-4 0 21 0,-5 4-2 15,-8-3-1-15,-1 3 0 0,-9 0-34 0,-5-4-8 16,1 5 0-16,-5-5-773 16,-1-8-155-16</inkml:trace>
          <inkml:trace contextRef="#ctx0" brushRef="#br0" timeOffset="25162.915">28285-129 2556 0,'0'0'56'0,"0"0"12"0,5 12 3 0,-5 8 0 0,0 16-57 0,-5-7-14 15,1 7 0-15,-5 9 0 0,-5-5 24 0,0-7 1 16,-4 3 1-16,-9 4 0 0,-1-11-26 0,-3 3 0 15,-6-8 0-15,5 9 0 0,-9-9 0 0,5 4 0 16,-1-7 0-16,1-9 0 16,0 4-200-16,-1-4-44 0,-31 4-10 0,22-16-2 0</inkml:trace>
          <inkml:trace contextRef="#ctx0" brushRef="#br0" timeOffset="23415.381">24666 113 1666 0,'-14'-16'74'0,"5"8"15"0,4-4-71 0,1 4-18 0,-1-8 0 0,5 4 0 16,-4-1 68-16,8 1 11 0,1 4 1 0,4-4 1 16,0-4-65-16,0 0-16 0,9 0 0 0,1-1 0 15,-1 5 12-15,5-4-2 0,-1 12 0 0,6-12 0 16,-6 12-10-16,1-8-14 0,5 3 3 0,-6 5 1 15,1 8 56-15,-9 1 11 0,4-1 3 0,-4 8 0 16,-5 0-32-16,0 8-7 0,-9 0-1 0,0 9 0 0,-5-5-4 16,-4 0 0-16,-5 1-1 0,-4-1 0 0,0-4-3 15,0 0 0-15,-5-4 0 0,5 1 0 0,0-5-12 0,4-4 0 16,-4 0 0-16,9 0 0 0,0-8 9 0,9 0-1 16,0 0 0-16,0 0 0 0,0 0-8 0,0 0 0 15,9-4 0-15,9-4 0 16,5 0-49-16,-1-4-12 0,6 0-3 0,8-1 0 15,1-3 9-15,-1 0 2 0,-4 8 0 0,4-4 0 16,-4 4 13-16,-5 0 2 0,-4 8 1 0,-5 0 0 0,-8 0 37 0,-10 0 0 16,0 0 14-16,4 12-4 0,-4 4 40 0,-4-4 8 15,-6 4 2-15,-3-4 0 0,4 9 0 0,-5-13 1 0,-4 8 0 16,4 0 0-16,-4 0-29 0,0 5-7 0,0-1-1 16,4 12 0-16,-4-4 12 0,-5 13 3 0,0-1 0 0,5 9 0 15,-9 12-11-15,4-1-3 0,0-3 0 16,-4 16 0-16,-1-16 20 0,1 3 4 0,-5-3 1 0,5 4 0 15,-5-9-36-15,5 1-14 0,4-5 11 0,0-3-11 16,5-9-12-16,4-7-9 0,10-5-2 0,4-8 0 31,4-4-176-31,10-12-35 0</inkml:trace>
          <inkml:trace contextRef="#ctx0" brushRef="#br0" timeOffset="23962.7735">25768 296 1324 0,'-14'-9'118'0,"14"9"-94"0,-5-8-24 0,1 4 0 0,4 4 192 0,0 0 35 16,0 0 6-16,13-4 2 0,6 8-162 0,-1-4-32 15,9 4-6-15,0 0-2 16,5 0-49-16,5 5-9 0,-5-9-3 0,9 8 0 16,-5-8-138-16,0 4-28 0,37-4-6 0,-27-4 0 0</inkml:trace>
          <inkml:trace contextRef="#ctx0" brushRef="#br0" timeOffset="23788.6314">26100-61 1958 0,'-14'-20'87'0,"10"12"17"0,-1 0-83 0,-4 4-21 0,4 4 0 16,-4 0 0-16,0 0 93 0,0 8 15 0,-5 12 2 0,-4 1 1 16,0 11-79-16,-5-4-15 0,-4 13-3 0,-5 3-1 15,0-3-13-15,5 3 9 0,0 1-9 0,4 3 8 16,5-3 30-16,4 7 6 0,0-7 0 0,10-1 1 15,4 1-21-15,0-5-4 0,4-3 0 0,10-5-1 32,-5-3-67-32,14-9-12 0,0-4-4 0,4-4-682 0,5-12-137 0</inkml:trace>
          <inkml:trace contextRef="#ctx0" brushRef="#br0" timeOffset="25889.9899">29264-469 2419 0,'18'-12'53'0,"-4"-5"11"0,4-3 3 0,0 8 1 0,5-4-55 0,9 12-13 0,0-8 0 0,4 12 0 16,1-4-32-16,-1 4-8 0,1-4-3 0,-1 4 0 15,-9 0 23-15,-4 0 4 0,0 0 0 0,0 0 1 16,-5 4 69-16,-5 4 14 0,1 4 2 0,4 4 1 15,1 4-27-15,-10 0-6 0,-5 9-1 0,1-1 0 16,-1 4-18-16,1 1-4 0,-5 7-1 0,0 5 0 16,0-5 22-16,0 13 4 0,0-13 0 0,4 13 1 15,-8 4-5-15,4-9 0 0,0 5-1 0,4-1 0 16,-4 1-6-16,0 0-1 0,0-9 0 0,5 5 0 16,0-5-5-16,-5-3-2 0,0-5 0 0,-10 1 0 15,6-5-21-15,-14-4 9 0,-5 1-9 0,-4-13 0 0,-5 4 28 16,0-8-2-16,-9-4 0 0,-5 4 0 15,-4-12-65-15,-4 0-13 0,-6 0-2 0,-8 0-862 16,-9-12-173-16</inkml:trace>
        </inkml:traceGroup>
      </inkml:traceGroup>
      <inkml:traceGroup>
        <inkml:annotationXML>
          <emma:emma xmlns:emma="http://www.w3.org/2003/04/emma" version="1.0">
            <emma:interpretation id="{650357B8-E56C-4042-A5BA-AFD62DDA21A6}" emma:medium="tactile" emma:mode="ink">
              <msink:context xmlns:msink="http://schemas.microsoft.com/ink/2010/main" type="line" rotatedBoundingBox="15759,3381 17405,3229 17492,4173 15847,4325"/>
            </emma:interpretation>
          </emma:emma>
        </inkml:annotationXML>
        <inkml:traceGroup>
          <inkml:annotationXML>
            <emma:emma xmlns:emma="http://www.w3.org/2003/04/emma" version="1.0">
              <emma:interpretation id="{40FE27E9-871C-4F8D-B534-FFAA90EDCD2D}" emma:medium="tactile" emma:mode="ink">
                <msink:context xmlns:msink="http://schemas.microsoft.com/ink/2010/main" type="inkWord" rotatedBoundingBox="15759,3381 17405,3229 17492,4173 15847,432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119.0891">13120 2343 2012 0,'9'-24'89'0,"-9"20"19"0,4-12-87 0,6 0-21 15,-1 3 0-15,4 1 0 0,10-4 49 0,4 4 6 16,1-4 1-16,4 4 0 0,-1 0-32 0,1-5-7 16,0 9-1-16,0-4 0 0,0 8 34 0,0 0 6 15,-9 4 2-15,4 4 0 0,-4 4-29 0,-5 0-5 16,5 4-2-16,-5 5 0 0,-5-1 18 0,6 4 3 16,-6 0 1-16,-4 9 0 0,1-5-26 0,-1 4-5 15,-9 9-1-15,-5-5 0 0,-4 12 7 0,4-7 1 16,-13-5 0-16,0 5 0 0,-5-1 16 0,-4-3 3 15,0-1 1-15,-1 0 0 0,-8 1-14 0,9-1-2 16,4-4-1-16,-5-3 0 0,6-1-1 0,4 0 0 16,-5-8 0-16,9 5 0 0,0-5-11 0,5 0-3 15,0-4 0-15,5-4 0 0,4-8-8 0,4 12 0 16,1-4 0-16,4 1 8 0,5-1-8 0,8-4-14 16,1-4 3-16,13 0 1 15,5 0-25-15,5-4-5 0,4-4 0 0,9-5-1 16,-4 1-88-16,9-4-18 0,8-8-3 0,10 0-646 0,-4-5-128 15</inkml:trace>
          <inkml:trace contextRef="#ctx0" brushRef="#br0" timeOffset="10644.6377">12337 2246 1497 0,'0'0'66'0,"0"-12"14"0,0-4-64 0,4 0-16 15,-4 4 0-15,0-5 0 0,0 9 140 0,0 0 25 16,0 8 5-16,0 0 1 0,0 0-69 0,0 0-14 15,0 0-2-15,0 0-1 0,0 12-33 0,0 4-6 16,0 9-2-16,0 7 0 0,5 5 3 0,-5 3 0 16,0 13 0-16,0-1 0 0,0 5-19 0,0 4-3 15,0 3-1-15,0 1 0 0,0-8 7 0,0-5 1 16,-5-3 0-16,5 0 0 0,-4-5-32 0,4-8 0 16,-5-3 0-16,1-1 0 0,-1-8 0 0,0 1 0 15,1-9 0-15,-1 0 0 16,5-8-17-16,0-8-10 0,0 0-1 0,0 0-1 15,0 0-44-15,0 0-9 0,5-8-2 0,4-4 0 16,0 0-144-16,5-8-30 0,-1 3-6 0</inkml:trace>
        </inkml:traceGroup>
      </inkml:traceGroup>
    </inkml:traceGroup>
    <inkml:traceGroup>
      <inkml:annotationXML>
        <emma:emma xmlns:emma="http://www.w3.org/2003/04/emma" version="1.0">
          <emma:interpretation id="{17DF3874-5892-4F3E-8D22-B702472B1BDC}" emma:medium="tactile" emma:mode="ink">
            <msink:context xmlns:msink="http://schemas.microsoft.com/ink/2010/main" type="paragraph" rotatedBoundingBox="2820,5277 30341,3492 30492,5813 2971,7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E4C7D1-E6B8-48B2-AED5-759E2B971B06}" emma:medium="tactile" emma:mode="ink">
              <msink:context xmlns:msink="http://schemas.microsoft.com/ink/2010/main" type="line" rotatedBoundingBox="2820,5277 30341,3492 30492,5813 2971,7598"/>
            </emma:interpretation>
          </emma:emma>
        </inkml:annotationXML>
        <inkml:traceGroup>
          <inkml:annotationXML>
            <emma:emma xmlns:emma="http://www.w3.org/2003/04/emma" version="1.0">
              <emma:interpretation id="{A360E191-2EF1-4CBD-9971-24758CE3AB7C}" emma:medium="tactile" emma:mode="ink">
                <msink:context xmlns:msink="http://schemas.microsoft.com/ink/2010/main" type="inkWord" rotatedBoundingBox="2820,5277 11518,4713 11668,7034 2971,759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6893.8331">5594 4707 1497 0,'0'0'133'0,"0"-8"-106"15,0-4-27-15,-5 3 0 0,5 1 55 0,-4-4 5 16,-1 0 2-16,1 4 0 0,-10 4-18 0,5 0-3 16,-9 0-1-16,0 4 0 0,-5 0-5 0,0 8-2 15,-9 4 0-15,5 4 0 0,-5 4 21 0,0 5 4 16,-4 3 1-16,4 4 0 0,4 5-8 0,1-5-2 16,4 5 0-16,10-1 0 0,-1-8-13 0,10 5-4 15,-1-1 0-15,10-3 0 0,-1-5-32 0,1-4 0 0,8-8 0 16,1 4 0-16,0 5 0 0,-1-9 0 0,5 0 0 15,-4-4 0-15,0-8 13 0,4 4-4 0,-4 0-1 16,4 0 0-16,-9-4-8 0,-9 0 8 0,9 8-8 0,0 0 8 16,-9 4 10-16,0-3 2 0,-9 7 0 15,0 4 0-15,-5-4 9 0,-4 8 3 0,-5 1 0 0,1-5 0 16,-6 4-32-16,1-4 0 0,0 1 0 0,-1-5 0 16,6 4-121-1,-6-4-31-15,10-4-5 0,0-3-2 0</inkml:trace>
          <inkml:trace contextRef="#ctx0" brushRef="#br0" timeOffset="67102.4948">5963 4966 2026 0,'0'0'44'0,"0"0"10"0,9 4 2 0,0 4 1 0,0 4-45 0,0 0-12 16,0 0 0-16,0 0 0 0,-4 9 66 0,-1-5 11 16,-4 4 3-16,5 0 0 0,-5 9 0 0,0-1 0 15,-5 0 0-15,-4 9 0 0,5-9-20 0,-1 4-3 16,-4-3-1-16,5-5 0 0,-1 0-38 0,-4 1-8 16,4-5-2-16,-4 0 0 15,5-4-32-15,-1-4-6 0,5-3-2 0,0-9-788 0,0 0-157 16</inkml:trace>
          <inkml:trace contextRef="#ctx0" brushRef="#br0" timeOffset="67232.2926">6177 4525 2257 0,'0'0'49'15,"0"0"11"-15,4-8 1 0,5-1 3 0,0 5-51 0,5-4-13 0,0-8 0 0,-14 16 0 16</inkml:trace>
          <inkml:trace contextRef="#ctx0" brushRef="#br0" timeOffset="67441.4248">6514 4537 2365 0,'18'-12'104'0,"-9"4"23"0,5 8-102 0,8-9-25 16,1 9 0-16,9-4 0 0,0 8 32 0,4-4 2 15,1 4 0-15,8 1 0 0,1-5-20 0,4 0-4 16,4-5-1-16,6 5 0 0,-6 0 5 0,5-4 1 16,1-4 0-16,3 0 0 15,-8 0-35-15,-5 0-8 0,0 0 0 0,-4-4-1 16,-5 4-130-16,0-4-25 0,-9-5-6 0,-1 5-717 0</inkml:trace>
          <inkml:trace contextRef="#ctx0" brushRef="#br0" timeOffset="67703.5088">7415 3537 1958 0,'-14'24'87'0,"5"-7"17"0,0 15-83 0,5 4-21 0,-10 13 0 0,5 12 0 16,-5 3 102-16,1 9 16 0,-10 8 3 0,0 8 1 16,-9-8-42-16,5 4-8 0,-5 8-1 0,0 0-1 15,0-4 16-15,-4 0 3 0,4-4 1 0,-4 4 0 16,4-8-58-16,4-8-12 0,10-4-3 0,0 4 0 15,4-8-70 1,5-1-15-16,5-3-2 0,-1-8-786 0,5-9-158 0</inkml:trace>
          <inkml:trace contextRef="#ctx0" brushRef="#br0" timeOffset="67947.7481">7643 5184 1695 0,'32'-20'37'0,"-14"12"8"0,5-4 2 0,4 4 1 0,0-4-39 0,5-1-9 16,9-3 0-16,0 0 0 0,-5-4 0 0,1 4 0 15,-10-1 0-15,5-3-11 0,-9 0 44 0,-10 0 9 16,-3-5 2-16,-6 5 0 0,1 0 32 0,-10 4 6 16,-4-4 2-16,-9-1 0 0,0 9-32 0,-5 4-7 15,-4 0-1-15,-1 8 0 0,-8 0 19 0,4 8 3 16,0 0 1-16,0 8 0 0,-4 5 0 0,-1 7 0 0,5 0 0 15,-4 5 0-15,4 7-11 0,0-3-1 0,10 3-1 0,-1 0 0 16,5 1-24-16,4-1-5 0,5-3-1 0,4-1 0 16,10-7-9-16,4 3-3 0,0-4 0 0,14 1 0 15,9-5-25-15,4-4-6 0,10-4-1 0,13-4-888 16,9 1-179-16</inkml:trace>
          <inkml:trace contextRef="#ctx0" brushRef="#br0" timeOffset="63772.4216">112 4415 1324 0,'0'-8'118'0,"9"0"-94"16,-9 8-24-16,10-8 0 0,-6 0 80 0,1-4 12 15,4 4 3-15,-5-4 0 0,1 4-15 0,-5-1-4 16,-5 1 0-16,1 0 0 0,-1 0-7 0,1 0-1 16,-10 4-1-16,5-4 0 0,0 4-10 0,-5 0-1 15,-4 0-1-15,-5 8 0 0,-9-4-20 0,5 4-4 16,0 8-1-16,-10 0 0 0,1 4-19 0,-5 5-11 0,0-1 12 15,0 4-12-15,-5 8 8 0,5 1-8 16,-4 3 0-16,4 1 0 0,0-1 24 0,9 5-3 16,9-1 0-16,0 9 0 0,-8-9 11 0,8 5 3 15,0-1 0-15,9-3 0 0,1 3-20 0,4-3-4 0,4 3-1 0,5 1 0 16,-9 3 10-16,9 1 3 0,5-5 0 0,4 5 0 16,0 3-3-16,0 1-1 0,0-4 0 0,0 3 0 15,9-7-7-15,5-1 0 0,-5-7-1 0,10-1 0 16,-1 1-11-16,5-5 10 0,-5-4-10 0,5-4 10 15,4-7-30-15,1-5-5 16,8-4-2-16,1-12 0 0,4-4-137 0,9-8-27 0,5-13-5 16</inkml:trace>
          <inkml:trace contextRef="#ctx0" brushRef="#br0" timeOffset="64208.3397">704 5346 1108 0,'0'0'49'0,"0"0"11"0,0 0-48 0,0 0-12 16,0 0 0-16,0 0 0 0,0-12 143 0,0 4 26 16,0 8 6-16,0 0 1 0,0 0-49 0,-4-12-10 15,-1 12-1-15,5 0-1 0,-9-4-35 0,-5 4-6 16,5 4-2-16,-4 4 0 0,3 4-18 0,-3 4-4 15,-5 4-1-15,4 5 0 0,0 3-8 0,-4 4-1 16,0 1-1-16,9 7 0 0,-5 1-16 0,5 3-3 16,4-3-1-16,-4 3 0 0,5-7-7 0,-1 3-2 0,5-7 0 0,5 3 0 15,-1-8-10-15,10-3 8 0,-5-5-8 16,9 4 8-16,-4-4-8 0,4-4 0 0,0-3 0 0,1-5 0 0,-1-4-11 0,5 0 3 16,-5-4 0-16,5-4 0 15,-5-8-3-15,5-5 0 0,-10-3 0 0,5-8 0 16,1 4 11-16,-6-9 0 0,1-3 0 0,0-5 8 15,-10-7-8-15,5-9 0 0,9-4 0 0,-4 1 0 16,4-1 0-16,-4 4 0 0,-5 9 0 0,0 11 0 16,5 9 0-16,-10 12 9 0,-8 4-9 0,-1 4 10 15,-4 8 24-15,-4 8 5 0,-6 0 1 0,-3 8 0 16,-6 8-40-16,-8 5 0 0,-1 7 0 0,1 4-8 16,-5 5-100-16,0 0-19 0,5 3-4 15</inkml:trace>
          <inkml:trace contextRef="#ctx0" brushRef="#br0" timeOffset="65306.6084">1228 5370 864 0,'0'0'76'0,"0"-12"-60"0,0 0-16 0,0-4 0 15,0 0 224-15,0 0 41 0,9-5 9 0,0-3 2 16,5 8-174-16,4 0-34 0,5 0-8 0,-5-5 0 16,9 5-8-16,0 0-2 0,1 0 0 0,4 4 0 15,-5 12-23-15,-4-4-5 0,-1-1-1 0,1 10 0 16,0 3-1-16,0 4 0 0,-5 4 0 0,-4 8 0 15,-5 5 9-15,0 7 2 0,-5 0 0 0,-4 9 0 16,-9-1 1-16,0 1 1 0,0 4 0 0,-9-1 0 16,0-3-9-16,-1-5-3 0,1 5 0 0,0-5 0 15,4-8-9-15,1 1-1 0,-1-9-1 0,0 0 0 16,5-11 2-16,0 3 1 0,0-8 0 0,9-8 0 16,0 0-4-16,0 0-1 0,0 0 0 0,0-12 0 15,-4-9 0-15,8-3-8 0,10-8 12 0,-1-9-4 0,-3-3-8 16,3-9 0-16,10 1 0 0,4-9 0 0,10 4 0 0,-5 1-14 15,-1 3 3-15,6 4 1 0,-1 9 10 0,-4 3 0 16,-5 1 0-16,1 8 0 0,-5 3 0 0,-1 9-10 16,6 0 10-16,-10 8 0 0,5 4-9 0,-5 4 9 15,-5 4 0-15,6 0-9 0,-10 4 9 0,4 8 0 16,1 0 0-16,4 9 0 0,-9 3 0 0,-4 0 0 16,4 5 0-16,-4-1 0 0,4 5 0 0,-9-1 0 15,0 0 0-15,-5 1 0 0,5-5 0 0,-4-3 8 16,-1-1-8-16,-4-4 8 0,4-4-8 0,1 1 0 15,-5-5 0-15,0-4 0 0,-5 0 0 0,5-8 9 16,4 4-9-16,-4-8 0 0,5 0 0 0,-5-4 0 16,9 4 0-16,0-8 0 0,-5-8 0 0,10-4 0 15,-1-5 0-15,5-11 0 0,9-4 0 0,5-9-9 16,-5-4 9-16,14-3-8 0,5-1 0 0,4 4 0 0,-5-3 0 16,5 11 0-16,5 5 8 0,-5 7-10 0,-5 5 10 15,-4 8-10-15,0 8-1 0,-5 8 0 0,-9 8 0 16,0 8 0-16,-8 12 19 0,-6 4 3 0,-4 9 1 0,-4 7 0 15,-1 5 5-15,-4 0 2 0,-9 3 0 0,9-3 0 16,-5-1-11-16,5 1-8 0,0-5 12 0,0 1-12 16,4-5 0-16,1-3 0 0,-6-1-12 0,10-3 3 15,-4-5-155-15,4-4-30 16,-5 0-6-16</inkml:trace>
          <inkml:trace contextRef="#ctx0" brushRef="#br0" timeOffset="65814.7">3436 4873 403 0,'0'0'36'0,"0"0"-36"15,0 0 0-15,-5-8 0 0,5 8 396 0,0 0 73 16,0 0 15-16,0 0 2 0,-4 16-342 0,-1 0-69 15,1 8-14-15,-1 5-2 0,-4 11 12 0,-5 9 2 16,1 3 1-16,-1 5 0 0,-4 8-11 0,0-1-3 16,4 5 0-16,-9-4 0 0,10-4-25 0,-1-1-6 15,0-3-1-15,1 0 0 0,-6-1-12 0,1-3-4 0,4 4 0 16,1-5 0-16,-1-11-4 0,1-1-8 0,-1 1 11 16,0-5-11-16,-4-4 15 0,4-7-4 15,1-5-1-15,-1-4 0 0,9 0-10 0,-4-4 0 0,-4-3 0 16,4-9 0-16,4-5 9 0,-4-3 0 0,4-4 0 15,-4-4 0-15,9-8-9 0,0-1 0 0,5-7-10 0,-1-4 10 16,5-9 0-16,1 1 0 0,8-9-8 0,0-4 8 16,5-7-9-16,0-5 1 0,8 0 0 0,1-8 0 15,5-4-6-15,-1 4-1 0,1 0 0 0,8 1 0 16,10 7-9-16,-5-4-1 0,-5 4-1 16,5 8 0-16,5 5 3 0,-9 11 1 0,-5 5 0 0,0 11 0 15,-5 13 22-15,-9 8-11 0,-4 8 11 0,-5 12-8 0,-4 4 0 16,-10 13 0-16,-4-1 0 0,-4 9 0 0,-10 3 8 15,-4 5 11-15,-5-5-3 0,-4 9 0 0,-5-5-8 0,-4 9 0 16,-1-5 9-16,1-3-9 0,4-5 10 0,0 1-2 16,-4-5-8-16,4-4 12 0,4-3-12 0,6-5-16 15,3-4 3-15,6-3 1 16,-1-5-204-16,14-12-40 0</inkml:trace>
          <inkml:trace contextRef="#ctx0" brushRef="#br0" timeOffset="66211.2814">4392 5035 1843 0,'0'0'81'0,"0"0"18"0,0-9-79 0,0 5-20 0,-5-4 0 0,5 8 0 16,0 0 121-16,-4 8 21 0,-10 1 4 0,5-1 1 15,-5 8-67-15,1 4-14 0,-5 8-2 0,-5 5-1 16,0-5-10-16,0 13-1 0,5-5-1 0,-5 4 0 15,5 5-30-15,4-1-5 0,1 1-2 0,4-5 0 16,4-11-14-16,5 3 11 0,5-4-11 0,4-7 10 16,0-1-10-16,9-12 0 0,5 0 0 0,4-4 8 15,1-4-8-15,-1-4 0 0,-4-4 0 0,8-8 0 16,-3 4-19-16,4-9 4 0,-5-7 1 0,0 0 0 16,-9-5 14-16,-4 1 0 0,4-4 0 0,-9-1 0 15,1-7 10-15,-1 3-2 0,-5-3 0 0,1 3 0 16,-5 9 20-16,-5 4 3 0,1 3 1 0,-10 1 0 15,0 4-20-15,1 4-4 0,-10-1-8 0,0 5 12 0,0 4-12 16,1 4-8-16,3 4 8 0,-3 0-13 16,3 8-166-16,1 0-33 0</inkml:trace>
        </inkml:traceGroup>
        <inkml:traceGroup>
          <inkml:annotationXML>
            <emma:emma xmlns:emma="http://www.w3.org/2003/04/emma" version="1.0">
              <emma:interpretation id="{9C400497-3FAA-4608-939C-00A18D473C45}" emma:medium="tactile" emma:mode="ink">
                <msink:context xmlns:msink="http://schemas.microsoft.com/ink/2010/main" type="inkWord" rotatedBoundingBox="14065,5287 19297,4948 19395,6451 14163,679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9270.1241">11422 4084 2253 0,'0'16'49'0,"-5"8"11"0,0 8 1 0,-4 9 3 0,5 7-51 0,-5 5-13 16,-10 8 0-16,1 12 0 0,0-1 61 0,0-3 10 16,0 4 1-16,-5-4 1 0,5-4-13 0,-5-5-4 15,0-3 0-15,5 4 0 0,-5-9-22 0,0 1-5 16,5-5-1-16,-5 1 0 0,1-4-28 0,3-1 0 15,1-3 0-15,0-5 0 16,-5 4-168-16,5-11-36 0,0-1-7 0</inkml:trace>
          <inkml:trace contextRef="#ctx0" brushRef="#br0" timeOffset="69666.4341">11982 4585 2487 0,'9'-8'55'0,"-9"8"11"0,13 4 2 0,1 8 2 0,4 1-56 0,0 3-14 32,1 4 0-32,-1 12 0 0,-5 5 16 0,1-1 1 0,-9 5 0 0,4 3 0 15,-9-3 24-15,-9 3 5 0,4-3 1 0,-4 3 0 16,-5 1-32-16,1-5-7 0,-5 5 0 0,-1-1-8 16,6-11 11-16,-6-5-11 0,10 4 10 0,-4-7-10 15,4-9 16-15,-5 0-4 0,9-8 0 0,-8 0 0 16,13-8 16-16,0 0 4 0,0 0 0 0,0 0 0 15,-9-12-6-15,9-4-1 0,0 0 0 0,9-5 0 16,-5-11-13-16,14-4-2 0,5-5-1 0,14-7 0 16,-1-1-9-16,5-4 0 0,5 1 9 0,-1-1-9 15,5-4 0-15,0 5-13 0,0 3 1 0,5 1 1 16,4 11-134-16,-9 5-27 16,5 12-6-16</inkml:trace>
          <inkml:trace contextRef="#ctx0" brushRef="#br0" timeOffset="69933.4274">13625 4658 2365 0,'0'0'52'0,"0"0"10"0,0-4 2 0,0 4 4 0,0 0-55 0,0 0-13 16,-4-8 0-16,4 8 0 0,-5-4 15 0,-4 0 0 15,4 0 0-15,-4-4 0 0,-4 0 31 0,-1 4 6 16,0 0 2-16,-4 4 0 0,-9 8-15 0,-1 0-3 15,1 4-1-15,-5 12 0 0,-9 5-12 0,5-1-3 0,-1 8 0 0,-4 5 0 16,10-1 15-16,-1-3 2 16,0 3 1-16,5 1 0 0,8-5-30 0,1-4-8 0,0 1 0 15,9-5 0-15,4-8 0 0,1 1 0 0,4-5 0 16,4-8 0 0,-4-8-20-16,9 0-6 0,10-8-1 0,3-4 0 0,6-5 14 0,8-7 2 0,0-8 1 0,5-1 0 15,0-3 10-15,0-4 0 0,0-1 0 0,-4 1 0 16,4 3 0-16,-9 5 0 0,0 3-9 0,-10 9 9 15,1 4 0-15,-9 8 8 0,-1 0 0 0,1 8 0 16,-5 12 26-16,0 0 5 0,0 8 1 0,-4 5 0 16,-1 3-40-16,-4 4 0 0,5 1 0 0,-5 7 0 15,0-3-52-15,0 3-16 16,0 1-2-16,0-5-1 0</inkml:trace>
          <inkml:trace contextRef="#ctx0" brushRef="#br0" timeOffset="69047.7813">10557 4108 1206 0,'-14'0'53'0,"9"0"11"0,1-8-51 0,-1 4-13 16,5 4 0-16,0 0 0 0,0-4 83 0,0 4 13 15,5-4 4-15,-1-5 0 0,5 5-24 0,1 4-5 16,-10 0-1-16,22-4 0 0,6 4 6 0,-1 0 2 16,9 4 0-16,10 0 0 0,-1 5-11 0,10-5-3 15,0 0 0-15,13-4 0 0,0-4-9 0,14 0-3 16,0 0 0-16,14-1 0 0,-5 1-22 0,0 0-5 15,0 0-1-15,5-8 0 0,-10 4-15 0,1 0-9 16,-15 0 10-16,1 4-10 0,-9-4-14 0,-9 0-9 0,-10 4-1 16,-4 0-1-1,-14 0-51-15,1-1-9 0,-15 1-3 0,1 4-948 0</inkml:trace>
          <inkml:trace contextRef="#ctx0" brushRef="#br0" timeOffset="70671.6773">14563 4322 172 0,'9'-16'16'0,"0"0"-16"16,0-4 0-16,0-1 0 0,5 9 208 0,-5-4 40 15,0 4 7-15,-4 4 1 0,4 4-81 0,-9 4-17 16,0 0-3-16,0 0-1 0,5 12-11 0,4 4-3 15,-9 12 0-15,4 5 0 0,-4 7-28 0,0 9-7 16,-4 8-1-16,-5 11 0 0,4-3-25 0,-4 8-6 16,0-4-1-16,0 4 0 0,0-9-17 0,-1 1-4 15,1-8-1-15,5 3 0 0,-1-3-15 0,-4-8-3 16,5-9-1-16,-6-3 0 0,1-5-6 0,0-8-1 16,5 1 0-16,-5-5 0 0,-1-8-12 0,6-8-2 15,-5-4-1-15,0 0 0 0,0-4-9 0,0-4 0 16,-5 4 0-16,5-8 0 0,0-9 0 0,-5-3 0 15,9 4 0-15,-4-8 0 0,5-1 0 0,-1-3 0 16,5-9 0-16,9 1 0 0,0-5 0 0,1-3-9 16,12-9 9-16,1-4-13 15,9-3-16-15,4-1-3 0,10-8-1 0,9 0 0 16,-5 4-13-16,9 9-2 0,0 3-1 0,5 4 0 0,-5 9 21 0,-9 12 5 16,-4 3 1-16,-6 13 0 0,-3 4 10 0,-10 12 3 0,-9 8 0 15,-4 8 0-15,-9 8 9 0,-10 5-8 0,-13 7 8 0,-5 5-8 16,-4 3 20-16,-10 1 4 0,1 3 0 0,-14 1 1 15,4-5-9-15,1 1-8 0,-1-5 9 0,1 5-9 16,4-9 0-16,0 1 0 0,0-5 0 0,9-4 0 16,0-3-215-16,5-5-49 15,-23 8-9-15,18-16-3 0</inkml:trace>
          <inkml:trace contextRef="#ctx0" brushRef="#br0" timeOffset="70956.2898">15269 4723 2098 0,'41'-16'46'0,"-28"8"10"0,6 4 1 0,-1-4 3 0,9 3-48 0,5-3-12 16,-5 0 0-16,1-4 0 0,-1 4 46 0,5-4 7 15,9 0 2-15,-5-4 0 0,-4-1-19 0,-5-3-4 16,1 0-1-16,-1 0 0 0,-4 3-23 0,-5 1-8 16,-4 4 0-16,-1 0 9 0,-4 0 21 0,-4 4 4 15,-10 0 1-15,-4 0 0 0,9 8-5 0,-9-4-1 16,-9 0 0-16,-5 8 0 0,0 0 8 0,1 8 2 15,-6 4 0-15,-13 4 0 0,-9 4-22 0,9 1-4 16,19 3-1-16,-1 0 0 0,-9 5 12 0,9-1 1 16,9-4 1-16,5 5 0 0,0-1-26 0,9-3 8 15,-4-1-8-15,13-4 0 16,14 0-16-16,-1 1-9 0,-3-5-2 0,8-4 0 16,5 0-129-16,4 1-27 0,5-9-5 0,0 0 0 0</inkml:trace>
        </inkml:traceGroup>
        <inkml:traceGroup>
          <inkml:annotationXML>
            <emma:emma xmlns:emma="http://www.w3.org/2003/04/emma" version="1.0">
              <emma:interpretation id="{301D118B-90DE-4E03-9D7A-489B1B3A201C}" emma:medium="tactile" emma:mode="ink">
                <msink:context xmlns:msink="http://schemas.microsoft.com/ink/2010/main" type="inkWord" rotatedBoundingBox="20156,4653 25022,4337 25128,5970 20262,62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1661.5804">16830 4557 2379 0,'0'0'52'0,"0"0"12"0,0 0 1 0,0 0 2 0,0 0-54 0,0 0-13 16,0 0 0-16,14 4 0 0,9 0 37 0,0-4 5 15,-5 4 1-15,9 0 0 0,0 0-9 0,10 0-2 16,4 0 0-16,0 0 0 16,0 0-76-16,4 0-16 0,5 5-4 0,0-9-682 15,0-4-137-15</inkml:trace>
          <inkml:trace contextRef="#ctx0" brushRef="#br0" timeOffset="71974.9328">17923 4553 1324 0,'0'0'118'0,"0"0"-94"0,0 0-24 0,0 0 0 15,0 0 196-15,0 0 36 0,0 0 6 0,0 0 2 16,0 0-141-16,-9 12-28 0,0 0-6 0,-5 4-1 16,5-3-51-16,-5 7-13 0,1 0 0 0,-1 4 0 15,0 1 54-15,10-1 8 0,-5 0 2 0,4-4 0 16,5 1-46-16,5-1-9 0,-1-4-1 0,5-4-8 16,5 0-9-16,0-8-9 0,-1-4-2 0,6 0 0 15,3 0 20-15,-3-4 0 0,-1-8 0 0,5 0 0 16,-1-4 0-16,-3 0 0 0,-1-9 0 0,0 1 0 15,-4 0 0-15,-5-4 0 0,-5 3 0 0,1-3 0 0,-5 0 22 0,-5-1 8 16,1 5 2-16,-5 0 0 0,-5-1-41 0,-4 9-8 16,4 0-2-16,-4 4 0 0,0 4 53 0,-1 4 10 15,-3 4 3-15,-6 0 0 0,6 4-35 0,-6 4-12 16,-4 8 9-16,5 8-9 16,4 1-138-16,1-5-33 0,3 8-6 0,10-8-2 0</inkml:trace>
          <inkml:trace contextRef="#ctx0" brushRef="#br0" timeOffset="71488.73">16940 4428 1494 0,'-23'-17'66'0,"18"9"14"0,1 0-64 0,-5-4-16 16,4-4 0-16,5 0 0 0,-4 3 101 0,-1-3 18 16,5 0 3-16,9-4 1 0,-4 4-50 0,4-5-9 15,9 5-3-15,9-8 0 0,1 4-36 0,8 0-7 16,5 3-2-16,4 1 0 0,1 4-8 0,-5 4-8 0,0 0 9 0,-5 8-9 16,1 0 15-16,-10 4-3 0,0 4-1 15,-8 0 0-15,-6 4 0 0,1 0 0 0,-14 5 0 0,0 3 0 16,-9 8 30-16,-5 4 7 0,-4 5 0 0,-14 3 1 15,0 5-3-15,-4 3-1 0,-14 5 0 0,-5 4 0 16,-4-1 2-16,0 5 0 0,0-4 0 0,13-17 0 16,5 1-3-16,5-1 0 0,-1 1 0 0,10-9 0 15,4-4-30-15,0 1-6 0,5-5-8 0,9 4 11 16,9-8-11-16,5-3 0 0,-1-5 0 0,10-4 0 16,18-4 0-16,4-4-19 0,10-8 3 0,4 0 1 15,0-4-113-15,0-1-22 0,9-3-5 16,0-4-625-16,-4 0-124 0</inkml:trace>
          <inkml:trace contextRef="#ctx0" brushRef="#br0" timeOffset="72215.1032">18551 4322 2574 0,'0'0'114'0,"0"0"23"0,0 0-109 0,0 0-28 0,0 0 0 0,0 16 0 15,0 5 22-15,0 3-1 0,-4 0 0 0,4 9 0 16,-5-1 1-16,5 0 0 0,0 1 0 0,0-1 0 15,0 1-22-15,0-5 0 0,0 4 0 0,0-3-806 16,5-5-163-16</inkml:trace>
          <inkml:trace contextRef="#ctx0" brushRef="#br0" timeOffset="72262.0621">18756 3893 2181 0,'5'-20'96'0,"-5"20"21"0,0 0-93 0,0 0-24 15,9 8 0-15,0 0-965 16</inkml:trace>
          <inkml:trace contextRef="#ctx0" brushRef="#br0" timeOffset="72815.0975">19576 4185 2325 0,'0'-8'51'0,"9"-9"10"0,0 5 3 0,5-4 2 0,-5 4-53 0,0-4-13 16,-5 0 0-16,1-1 0 0,4 1 24 0,-4 0 1 15,-15 0 1-15,1 4 0 0,0 0-8 0,-4-1-2 16,-10 5 0-16,0 4 0 0,-4 4 26 0,-1 8 5 16,-3 4 1-16,-6 9 0 0,1 3-39 0,4 4-9 0,-5 5 0 0,6 3 0 15,-1-3 0-15,4 3 0 0,6 4 0 0,3-3 0 16,1 3 0-16,4-3 0 0,5-1 0 0,5 1 0 15,4 3 0-15,4-8 0 0,1-7 0 0,-1-1 0 16,6 0 0-16,-1-8 0 0,4-3 0 0,1-1 0 16,0-8 0-16,4 0 0 0,0-4 0 0,0-4 0 15,-4 0 8-15,0-8-8 0,4-1 12 0,0-7-4 16,-4-4-8-16,-1-4-9 0,6-5 9 0,3-3-13 16,1-9 31-16,4-3 6 0,5-9 2 0,5-8 0 15,4-8-42-15,-5-3-8 0,5-1-1 16,0-8-1-16,0 0 26 0,0 0 0 0,5 4 0 0,-10-4 0 15,-4 16 0-15,0 4 0 0,-5 9 0 0,-4 11 0 0,-5 9 46 16,-9 11 14-16,0 13 4 0,0 8 0 0,-4-4-52 0,-5 8-12 16,-9 16 0-16,4 9 0 0,-8 7 8 0,-1 8 0 15,-13-3-8-15,4 11 12 0,-5 1-2 0,-3 0-1 16,3 3 0-16,-4 9 0 0,1 0-20 0,3 3-4 16,5 5-1-16,1 8 0 0,-6-4 16 0,10-4 0 15,5-1 12-15,-1 1-12 16,0-8-152-16,10-4-36 0,4-13-8 0,4 1-545 15,1-9-109-15</inkml:trace>
          <inkml:trace contextRef="#ctx0" brushRef="#br0" timeOffset="73313.9035">20254 4266 1209 0,'23'-21'53'0,"-14"5"12"0,-5 0-52 0,6 0-13 0,-1-4 0 16,4 3 0-16,1-3 220 0,-9 4 40 0,-10 0 9 0,0 4 2 15,1 4-114-15,-1-5-22 0,-8 9-5 0,-6 4-1 16,-8 4-103-16,0 5-26 0,0 7 0 15,-5 8 0-15,-5 4 35 0,5 1 1 0,5 3 1 0,0 4 0 16,-1-3-25-16,6 3-4 0,8-3-8 0,0-1 11 16,5-4-11-16,5-3 0 0,4-1 0 0,4-4-11 15,5-8-13 1,0-4-4-16,1 0 0 0,3-8 0 0,10-4-1 16,0-8-1-16,-1-4 0 0,1 0 0 0,5-8 15 0,-1-1 3 0,5-3 1 0,-5 0 0 15,-9-1 11-15,5 1 0 0,0 0 0 0,0 7 0 16,-5 9 24-16,-9 4 4 0,0 0 1 0,5 8 0 15,-5 0-3-15,-9 0-1 0,0 16 0 0,4 0 0 16,1 1-9-16,-5 3-1 0,-5 0-1 0,1 0 0 16,-1-3-14-16,10 3 0 0,4-4 0 0,-5 0 0 15,6-8-36-15,-1 4 0 0,9-3 0 16,0-5 0-16,-4-4 36 0,8 0 0 0,1-9 0 0,5 5 0 0,-1 0 0 0,0-4 16 16,1-8-2-16,-1 4 0 0,0-4-14 0,0 0-8 15,1-9 8-15,-1 1-13 0,0-4 5 0,10-5 8 16,-5-3-13-16,9-9 5 0,4 5 8 0,1-9 0 15,-1 1 0-15,5-5 0 0,-9 1 0 0,5-9 0 16,4 0 0-16,0-4 0 0,-9 1 0 0,0-1 0 16,-5-8 0-16,-4 4 0 0,0 4 10 0,-9 5 4 15,-5 11 1-15,-4 5 0 0,-10 11 27 0,1 5 6 16,-10 8 0-16,1 4 1 0,-5 3-40 0,-5 13-9 16,-4 0 0-16,-10 13 0 0,-3 3 0 0,-6 4 0 15,5 0 0-15,-13 13 0 0,-5 3 0 0,4 4 0 0,10 9 0 0,-1 4 0 16,1 3 0-16,4 5 0 0,9 4 0 15,5 4 0-15,14-5 39 0,-1 9 5 0,0 0 0 0,15 8 1 16,3-4-29-16,1-8-7 0,-1 4-1 0,1-5 0 16,9-11-8-16,-5 0-11 0,5-1 3 0,0-7 0 15,-5-9-110-15,5 1-22 0,4-5-4 0,0-12-1063 16</inkml:trace>
        </inkml:traceGroup>
        <inkml:traceGroup>
          <inkml:annotationXML>
            <emma:emma xmlns:emma="http://www.w3.org/2003/04/emma" version="1.0">
              <emma:interpretation id="{6B7585F1-38B7-49C3-8438-D53FFF53B650}" emma:medium="tactile" emma:mode="ink">
                <msink:context xmlns:msink="http://schemas.microsoft.com/ink/2010/main" type="inkWord" rotatedBoundingBox="26220,4099 30363,3830 30477,5588 26334,585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4672.0609">24666 3703 2419 0,'0'0'107'0,"0"0"22"15,0 0-103-15,0 0-26 0,0 0 0 0,0 0 0 16,0 0 56-16,0 16 7 0,-5 5 1 0,1 3 0 15,4 8-55-15,-5 1-9 0,1-5 0 0,-1 8 0 16,5 5 25-16,0-1 13 0,0 1 2 0,0-1 1 16,9 1-20-16,0-9-4 0,0 0-1 0,0-3 0 15,10-9-4-15,-6-4 0 0,1-4-1 0,0-4 0 16,-1-4 9-16,1-4 3 0,0-4 0 0,-1-4 0 0,5-4-3 16,1 0-1-16,-1-8 0 0,0 0 0 0,5-9-9 0,-5-7-2 15,9-5 0-15,-4 1 0 0,4 3-8 0,5-7 0 16,-4-5-10-16,3 1 10 15,1-1-144-15,0 1-24 0,0-1-4 0</inkml:trace>
          <inkml:trace contextRef="#ctx0" brushRef="#br0" timeOffset="75067.317">25631 3978 1958 0,'9'-24'87'0,"0"12"17"15,5 0-83-15,-5-4-21 0,9-5 0 0,0-3 0 16,5 0 93-16,-5-1 15 16,10-7 2-16,4 4 1 0,-5-5-75 0,0-3-16 0,0 0-2 0,1-9-1 15,-1 5 36-15,-4-1 7 16,0 1 2-16,4-9 0 0,0 0-46 0,1-3-16 0,-1-1 9 0,-4-3-9 15,-1 3 0-15,1-16 0 0,0 8 0 0,0 5 0 16,-10 3 0-16,1 9 0 0,0-1 0 0,-10 5 0 16,5 11 0-16,-9 1 0 0,5 4 0 0,-5 0 0 15,-5 7 17-15,5 5 5 0,-4 0 1 0,-1 8 0 16,1 0-23-16,-5 4-8 0,4 4 0 0,-9-4 0 16,1 12-6-16,-1 0-1 0,0 4 0 0,-4 1 0 15,0 11 15-15,4-4 10 0,-4 9-2 0,4 11 0 0,5 5-8 0,0 3-11 16,5 9 3-16,-10 24 0 0,9 0 30 15,-4-4 6-15,5 4 2 0,-5 4 0 0,0-12 3 0,-1 4 1 16,-3-8 0-16,-5 4 0 0,-1-9-34 0,-3-3 0 16,3 0 0-16,-8 0 0 0,9-9-8 0,-5-7 8 15,0-1-13-15,5-7 5 16,5-13-191-16,-1-4-37 0,0-7-8 0</inkml:trace>
          <inkml:trace contextRef="#ctx0" brushRef="#br0" timeOffset="74354.7948">22945 3594 1728 0,'-23'-41'76'0,"18"25"16"0,1-4-73 0,4 4-19 16,0 0 0-16,0 3 0 0,0 5 106 0,0 8 18 15,0 0 3-15,0 0 1 0,0 0-59 0,0 17-11 16,0-1-2-16,-5 12-1 0,1 4-37 0,-5 13-7 16,4-1-2-16,1 17 0 0,-6 0 58 0,6 8 11 15,-1-1 2-15,1 5 1 0,4-4-39 0,-5-8-8 16,5 0-2-16,0-9 0 0,0 1-8 0,0-9-1 16,0-3-1-16,-4-13 0 0,4 0-22 0,-5-7 0 15,1-1-12-15,-1 0 4 0,5-4 40 0,-4-4 9 16,4 1 2-16,0-5 0 0,0-8-27 0,0 0-4 15,0 0-2-15,-10-4 0 0,1-9 1 0,0-7 0 16,0 0 0-16,0-8 0 0,4-5-11 0,1-7 10 0,-1-5-10 16,5-11 10-16,5-5-10 0,4-8 0 0,0-8-10 15,5-4 10-15,9 0-20 0,-1 9 3 0,6-5 0 0,3-4 0 32,6 4-24-32,4 4-5 0,4 4-1 0,15 4 0 0,-1 13 47 0,4 3 0 0,-3 5 8 0,8 7-8 15,-9 9 0-15,5 4 0 0,0 3-10 0,4 13 10 16,-4 0 0-16,4 8 0 0,0 4 0 0,-4 8 0 15,-9 5-22-15,-10 3 3 0,-4 0 1 0,-9 8 0 16,-5 1 0-16,-13 3 0 0,-9 5 0 0,-10-1 0 16,-9 0 3-16,-13 1 1 0,-14-1 0 0,-9 1 0 15,-5-1 0-15,-8-4 0 0,-6 1 0 0,-8-1 0 16,4-8 30-16,-4 1 5 0,-5-1 2 0,-5-4 0 0,14-4-12 16,5-3-3-16,4-1 0 0,10-4 0 0,8-4 0 0,14 0 0 15,0-4 0-15,10 0 0 0,8 0 8 0,5-4 2 16,9 4 0-16,0 0 0 0,0 0-9 0,14-4-1 15,4 0-8-15,5 4 12 0,4 4-12 0,5 4 0 16,9 8 0-16,4 0 0 0,1 5 0 0,4 3 0 16,-5 8 0-16,1 1 0 0,-10 7 32 0,5 1 4 15,-4-1 1-15,-1 0 0 0,-9-3-21 0,5-1-5 16,-4 1-1-16,-1-5 0 0,-4 0-10 0,-1-7 0 16,-3-1 0-16,-1 0-11 15,-4-3-102-15,4-1-21 0,-9-8-4 0,5-4-1072 0</inkml:trace>
          <inkml:trace contextRef="#ctx0" brushRef="#br0" timeOffset="75431.8129">26250 3962 921 0,'23'-8'40'0,"-9"4"10"0,-5 0-40 0,0 4-10 0,9-4 0 0,-4 4 0 15,4 4 267-15,5 4 51 0,-1-4 10 0,1-4 3 16,4 4-248-16,1-4-50 0,4-4-9 0,0 4-3 16,-5-8-4-16,0 0-1 0,5-4 0 0,0 0 0 15,-5 3-25-15,-4-7-6 0,4-4-1 0,-4-4 0 16,-5 0 64-16,0-5 13 0,1 1 3 0,-1 0 0 15,-4-9-52-15,-5 1-12 0,0 3 0 0,0 1 0 16,-5 0 18-16,-4 7 1 0,5 1 0 0,-5 4 0 16,-5 8 1-16,1-1 1 0,-5 1 0 0,0 8 0 15,-5 0 0-15,0 8 0 0,-4-4 0 0,0 12 0 16,0 5-21-16,-1 3 9 0,1 4-9 0,0 4 0 16,-5 1 0-16,5 3 0 0,0 9 0 0,4 3 0 0,1 1 58 15,8-1 5-15,0 1 1 0,5 3 0 0,10 1-64 0,-1 3-15 16,9-3-1-16,-4 0-1 0,4-1 17 0,9-3 0 15,0-9 0-15,1 5 9 16,-1-1-99-16,0-12-20 0,5 1-4 0,-4-5-1030 16</inkml:trace>
        </inkml:traceGroup>
      </inkml:traceGroup>
    </inkml:traceGroup>
    <inkml:traceGroup>
      <inkml:annotationXML>
        <emma:emma xmlns:emma="http://www.w3.org/2003/04/emma" version="1.0">
          <emma:interpretation id="{4D5C1598-F078-4246-AD20-9B0DD43E4B7F}" emma:medium="tactile" emma:mode="ink">
            <msink:context xmlns:msink="http://schemas.microsoft.com/ink/2010/main" type="paragraph" rotatedBoundingBox="5756,7765 15016,6929 15227,9266 5967,10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48A055-4604-42DC-AA6C-7B1544C1EA3F}" emma:medium="tactile" emma:mode="ink">
              <msink:context xmlns:msink="http://schemas.microsoft.com/ink/2010/main" type="line" rotatedBoundingBox="5756,7765 15016,6929 15227,9266 5967,10102"/>
            </emma:interpretation>
          </emma:emma>
        </inkml:annotationXML>
        <inkml:traceGroup>
          <inkml:annotationXML>
            <emma:emma xmlns:emma="http://www.w3.org/2003/04/emma" version="1.0">
              <emma:interpretation id="{61B87461-5A3B-4147-BD3D-7CE6DE6D1CB9}" emma:medium="tactile" emma:mode="ink">
                <msink:context xmlns:msink="http://schemas.microsoft.com/ink/2010/main" type="inkWord" rotatedBoundingBox="5800,8250 7320,8112 7420,9226 5900,936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01070.2047">2434 7325 1443 0,'0'0'64'0,"0"-12"13"0,0 0-61 0,0 0-16 0,0 12 0 16,5-8 0-16,-1 0 0 0,-4 8 9 0,0 0-9 0,9 4 8 15,1 4-8-15,-1 4 0 0,-5 4 0 16,1 8-11-16,-1 1 21 0,-4 3 4 0,-4 4 1 0,-1 1 0 15,5-1-15-15,-4 4 0 0,-1 1 0 0,-4 3 0 16,4-3 0-16,1-1 0 0,-5 1 0 0,0-5 0 16,0-4 0-16,-5 1 0 0,9-9 0 0,-4 0 0 15,0 0 0-15,0 1 0 0,0-5 0 0,4-4 0 16,1 4 0-16,-1 0 0 0,5-8 0 0,-4 5 0 16,4-13 0-16,4 16 0 0,-8-4 0 0,8 4 0 15,1 0 0-15,4 0 0 0,-4-3 0 0,-1 3 0 16,1-8 0-16,4 4 0 0,0-4 0 0,0 0 0 15,5 4 54-15,-1-4 8 0,10-4 2 0,0-4 0 16,4-4-52-16,5-4-12 0,0 0 0 0,4-4 0 0,5 0 0 0,5-8 0 16,-1-5 0-16,1 5 0 0,4-4 54 15,0 0 8-15,-4-5 2 0,-1 1 0 0,5-4-52 0,-9-1-12 16,5-7 0-16,-10 3 0 0,0-3 0 0,-4 3 0 16,-4 1 0-16,-1 0 0 0,-9-5 0 0,-4 9 0 15,0 3 0-15,-10 5 0 0,1 8 0 0,-10 8 0 16,-4 4 0-16,-9 4 0 0,0 4 54 0,-1 4 8 15,-8 12 2-15,-5 0 0 16,-4 1-103-16,4 3-20 0,-9 8-4 0,9 5-1 0,0-1 103 0,5 5 20 16,4 3 4-16,5-3 1 0,0-1-52 0,4 1-12 15,5-9 0-15,4 0 0 0,1-3 0 0,4-1 0 16,4-8 0-16,1-4 0 0,4 1 0 0,5-5 0 16,4-4 0-16,0 0 0 0,9 0 54 0,1-4 8 0,-1-8 2 15,5 0 0-15,-5 0-52 0,5-4-12 0,-5-4 0 0,-4 4 0 16,4-5 0-16,1-7 0 0,-5 0 0 0,-1 0 0 15,1-5 0-15,0 1 0 0,4-4 0 0,0-5 0 16,1-3 0-16,-1-4 0 0,5-5 0 0,-5-8 0 16,1-3 0-16,-1-1 0 0,-4-8 0 0,-1 1 0 15,6-5 0-15,-5-4 0 0,-5 0 0 0,5 8 0 16,-5 5 0-16,0 3 0 0,-4 12 0 0,-5 5 0 16,0 12 0-16,-5 7 0 0,1 9 0 0,-5 4 0 15,0 8 0-15,-9 16 0 0,-5 9 0 0,-4 7 0 16,0 9 0-16,-10 7 0 0,1 9 0 0,0 3 0 15,-1 5 0-15,1 0 0 0,4 0 0 0,1-1 0 16,8-3 0-16,0-4 0 0,5-5 0 0,5-7 0 0,4-1 54 0,0-3 8 16,9-9 2-16,-5 1 0 15,5-5-103-15,1 0-20 0,-1-3-4 0,4-5-1 16,-4-4-102-16,5 0-21 0,0-4-4 0,-1-12-1 0</inkml:trace>
          <inkml:trace contextRef="#ctx0" brushRef="#br0" timeOffset="101249.3986">3199 7273 2188 0,'-4'-9'48'0,"-1"1"11"0,-4-4 1 0,9 0 1 0,0 0-49 0,9 0-12 15,0 0 0-15,9-1 0 0,5-3 0 0,14 0 0 0,8 4 0 0,14-8 0 31,5 0-100-31,9-1-22 0,4 1-5 0,1 0-1 0</inkml:trace>
        </inkml:traceGroup>
        <inkml:traceGroup>
          <inkml:annotationXML>
            <emma:emma xmlns:emma="http://www.w3.org/2003/04/emma" version="1.0">
              <emma:interpretation id="{2F7D7325-04E8-4558-B07F-0A25E27A7A29}" emma:medium="tactile" emma:mode="ink">
                <msink:context xmlns:msink="http://schemas.microsoft.com/ink/2010/main" type="inkWord" rotatedBoundingBox="8626,7506 10465,7340 10610,8947 8771,911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02332.8388">6345 7540 1728 0,'0'0'76'0,"0"0"16"0,0 0-73 0,18 8-19 16,1-4 0-16,8 4 0 0,5-8 55 0,4 4 7 16,10-4 2-16,4-4 0 0,-5-4 0 0,10 0 0 15,-5-9 0-15,5 1 0 0,-1 0-52 0,1 4-12 16,4-4 0-16,-9 4-646 16,0-1-132-16</inkml:trace>
          <inkml:trace contextRef="#ctx0" brushRef="#br0" timeOffset="102190.9171">6331 7232 1958 0,'0'0'43'0,"0"0"9"0,14 4 1 0,9-4 3 0,0-4-45 0,4-4-11 0,5 4 0 0,0 0 0 16,9 0 0-16,0 0 0 0,0-4 0 0,-5 0 0 15,5-1 53-15,-5-3 9 0,-4 0 2 0,0 4 0 16,0 0-52-16,0 4-12 0,0-4 0 0,-5 4-646 16,0-4-132-16</inkml:trace>
          <inkml:trace contextRef="#ctx0" brushRef="#br0" timeOffset="101931.5138">5357 7394 1958 0,'-27'-12'87'0,"18"8"17"0,4 4-83 0,5 0-21 15,0 0 0-15,0 0 0 0,0 0 0 0,0 0 0 16,0 0 0-16,14-4 0 15,4-4-47-15,0 0-13 0,1-13-4 0,3 5 0 0,1 0 52 0,4 0 12 16,1-5 0-16,-6-3 0 0,10 0 48 0,-4 0 13 16,-1 3 3-16,-4-3 0 0,-1-8-52 0,-3 3-12 15,-1 1 0-15,0-4 0 0,-4-5 0 0,-5 1 0 16,0-5 0-16,0 1 0 0,-4-1 0 0,-10-3 0 16,1 3 0-16,-1-3 0 0,-4-5 0 0,-5 5 0 0,5-5 0 15,-9 5 0-15,4-5 54 0,-4 9 8 0,0 3 2 0,4 5 0 16,-4 8-52-16,4-1-12 15,5 9 0-15,0 0 0 0,-5 4 0 0,10 4 0 0,-1 0 0 0,5 8 0 16,0 0 0-16,0 0 0 0,-4 8 0 0,-1 8 0 16,1 8 0-16,-1 1 0 0,5 7 0 0,0 4 0 15,-4 9 0-15,4 3 0 0,-10 5 0 0,6 8 0 16,-1 12 0-16,-8 3 0 0,4-3 0 0,-5 4 0 16,0-4 54-16,1 8 8 0,-1 0 2 0,-4 4 0 15,4-4 0-15,0-4 0 0,-8-4 0 0,8-1 0 16,0-7-52-16,1-8-12 0,-1-5 0 0,0-7 0 15,1-9 0-15,4-3 0 0,-1-1 0 0,6-8 0 16,-1-7 0-16,1-5 0 0,-1-8 0 0,5-4 0 0,0 0 0 16,5-8 0-16,-5-8 0 0,9-5 0 0,0-7 0 15,5-4 0-15,-1-5 0 0,6-3 0 0,-1-5 0 0,5 1 0 16,-1-1 0-16,1 5 0 0,0-1 0 0,4 9 0 16,-4 8 0-16,4 7 0 0,-9 1 0 0,1 4 0 15,-1 8 0-15,0 4 0 0,-4 8 0 0,-5 0 0 16,4 8 0-16,-3-4 0 0,-6 5 0 0,1-1 0 15,4 4 0-15,-5 0 0 0,5 1 0 0,1-1 0 16,-1 4 0-16,-5-4 0 16,5 1-100-16,-4-5-22 0,9 4-5 0,4-8-1 0</inkml:trace>
        </inkml:traceGroup>
        <inkml:traceGroup>
          <inkml:annotationXML>
            <emma:emma xmlns:emma="http://www.w3.org/2003/04/emma" version="1.0">
              <emma:interpretation id="{F726DB43-798C-4DB5-BD67-67EC937AC533}" emma:medium="tactile" emma:mode="ink">
                <msink:context xmlns:msink="http://schemas.microsoft.com/ink/2010/main" type="inkWord" rotatedBoundingBox="11035,7461 11628,7407 11707,8285 11115,8338"/>
              </emma:interpretation>
              <emma:one-of disjunction-type="recognition" id="oneOf13">
                <emma:interpretation id="interp13" emma:lang="" emma:confidence="0">
                  <emma:literal>(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,</emma:literal>
                </emma:interpretation>
                <emma:interpretation id="interp16" emma:lang="" emma:confidence="0">
                  <emma:literal>:</emma:literal>
                </emma:interpretation>
                <emma:interpretation id="interp17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07439.1898">8093 6224 806 0,'0'-4'17'0,"-4"-4"4"0,4 8 1 0,-9-4 2 0,4 0-24 0,-4 4 0 0,-5-4 0 0,5 8 0 16,-9-4 56-16,4 0 6 0,-8 0 2 0,-1 8 0 15,0-4 0-15,-4 4 0 0,4 0 0 0,-4 5 0 16,-1 3 0-16,1 4 0 0,-5 4 0 0,5 5 0 15,-5 3 0-15,0 4 0 0,0 5 0 0,0 3 0 16,10 1-30-16,4-1-6 0,-1 5 0 0,6 8-1 16,8-5-18-16,5 5-9 0,5 0 10 0,4-1-10 15,4-3 0-15,6-1 0 0,8 1 0 16,5 4-820-16</inkml:trace>
        </inkml:traceGroup>
        <inkml:traceGroup>
          <inkml:annotationXML>
            <emma:emma xmlns:emma="http://www.w3.org/2003/04/emma" version="1.0">
              <emma:interpretation id="{C5E66A1E-FBD9-44CA-80C6-2C3697E54677}" emma:medium="tactile" emma:mode="ink">
                <msink:context xmlns:msink="http://schemas.microsoft.com/ink/2010/main" type="inkWord" rotatedBoundingBox="11302,7273 15017,6937 15227,9266 11513,960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03714.5612">8367 6257 1292 0,'-9'-12'28'0,"9"3"7"0,0 1 1 0,0 0 0 0,0 0-36 0,0 8 0 16,0 0 0-16,0 0 0 0,4-8 39 0,-4 8 1 15,0 0 0-15,0 0 0 0,0 0-13 0,0 0-3 16,9 8 0-16,-4 8 0 0,4 1 12 0,-5-1 1 16,1 8 1-16,-1 4 0 0,-4 5 6 0,0 7 2 15,5 5 0-15,-10-1 0 0,1 5-13 0,-1-1-2 16,1 5-1-16,-1 4 0 0,1-1 16 0,-1-3 3 16,5 4 1-16,-4-9 0 0,4 1-4 0,0-5-1 15,-5-3 0-15,5-5 0 0,5 1-21 0,-5-9-5 16,0-4-1-16,4-4 0 0,-4 1-2 0,5-5-1 15,-1-8 0-15,1 4 0 0,-5-12-3 0,0 0-1 0,0 0 0 16,0 0 0-16,4-8-1 0,5-4 0 16,5 0 0-16,-5-5 0 0,5 5 0 0,0-8 0 15,-1-8 0-15,1 4 0 0,0-9-10 0,-5 5 0 16,4-5 0-16,10 5 8 16,0 4-27-16,4 0-5 0,0-1-2 0,1 5 0 0,4 0 26 0,-5 8 0 0,0-5 0 0,1 5 0 15,-6 4 0-15,-3 8 0 0,-1 8 0 0,0-8 0 16,-9 4-16-16,0 4 3 0,-4 9 0 0,-1-1 0 15,-8 8 13-15,4-4 0 0,-9 5 0 0,0-1-9 16,-5 0 34-16,-4 5 7 0,-1-1 2 0,-8 0 0 16,0-8-18-16,-5 5-3 0,-4-5-1 0,-1 8 0 15,1 1 17-15,4-1 3 0,-5-8 1 0,6-4 0 16,-1-4-77-16,4-3-16 0,6-5-4 0,3 0 0 16,1 0-153-16,5 0-31 0,-10 0-7 0,9-12-1 15</inkml:trace>
          <inkml:trace contextRef="#ctx0" brushRef="#br0" timeOffset="103880.2797">9204 6835 2707 0,'0'0'60'0,"0"0"12"0,5-8 2 0,9 4 2 0,8 12-61 0,1-4-15 15,4 0 0-15,10 5 0 0,-1-5 0 0,5-4 0 16,0 4 8-16,0-4-8 0,0 4-12 0,-4-4-4 15,4 0-2-15,-5 0-775 16,0-4-155-16</inkml:trace>
          <inkml:trace contextRef="#ctx0" brushRef="#br0" timeOffset="104314.9846">10698 6536 1497 0,'4'-32'66'0,"1"19"14"0,4 5-64 0,0-4-16 0,0-8 0 0,5 4 0 16,-1-4 41-16,1-1 5 0,0 1 1 0,-5 4 0 16,0 4-24-16,-5 0-5 0,-4-5-1 0,-4 5 0 15,-1 4 89-15,-4-4 18 0,0 0 3 0,-4 4 1 16,-1 0-72-16,-9 8-13 0,-4 0-3 0,-1 4-1 0,-3 4-23 0,3 4-4 16,-8 8 0-16,4 5-1 15,-4-5 6-15,4 8 2 0,-5-4 0 0,5 9 0 0,5 3-19 16,4 1 0-16,1 3-8 0,3 1 8 0,1-13 45 0,9 4 15 15,4 1 4-15,1-5 0 0,4-4-52 0,0-4-12 16,9 1 0-16,0-5 0 16,5-4-48-16,-1-8-13 0,10 0-3 0,0-8 0 0,4 0 52 15,1-4 12-15,8-12 0 0,0-1 0 0,-4-7 0 0,9-4 0 16,0-1 0-16,0-3 0 0,-4-5 0 0,4 9 0 16,-9-4 0-16,4 7 0 0,-9-3 0 0,-4 8 0 15,-5 8 0-15,-4-1 0 0,0 5 48 0,-5 4 13 16,-9 8 3-16,0 0 0 0,4 12-52 0,5 4-12 15,-4-3 0-15,-1 11 0 0,1 0 0 0,-5 4 0 16,5 5 0-16,-5-1 0 0,0 5 0 0,4 3 0 16,-4 1 0-16,0 3 0 15,5-7-151-15,-5 3-33 0,-5 37-6 0,5-29-2 0</inkml:trace>
          <inkml:trace contextRef="#ctx0" brushRef="#br0" timeOffset="105023.8133">7920 7778 1728 0,'0'0'38'0,"0"0"8"0,0 0 2 0,0 0 0 0,0 0-39 0,0 0-9 0,0 0 0 0,14 0 0 16,0 4 0-16,4 0 0 0,0-4 0 0,9-4 0 15,-4 0 53-15,9-4 9 0,5 4 2 0,4-4 0 16,18-4 0-16,4 0 0 0,15-4 0 0,13-1 0 16,5 5 0-16,13-4 0 0,5-4 0 0,18 0 0 15,0-1 0-15,0 5 0 0,4 0 0 0,5 0 0 16,-9-4-52-16,-4 3-12 0,-5 5 0 0,4 0 0 16,-27 0 0-16,-4 0 0 0,-5-4 0 0,0 0 0 15,-9 7 0-15,-4-3 0 0,-1 4 0 0,-4-4 0 16,-5 4 0-16,0-4 0 0,-8-4 0 0,3 4 0 15,-8 3 0-15,0-3 0 0,-1 0 0 0,-4 0 0 16,0 0-100-16,-9 8-22 0,0-4-5 0,-9 0-1 16,-9 0-88-16,-5 3-17 0,-9 5-4 0</inkml:trace>
          <inkml:trace contextRef="#ctx0" brushRef="#br0" timeOffset="105335.832">10019 7819 1728 0,'-9'0'38'0,"0"-4"8"0,5 0 2 0,-6 8 0 0,10-4-39 0,0 0-9 0,0 0 0 0,5 8 0 15,0 4 53-15,4 0 9 0,0 0 2 0,0 0 0 16,0 5 0-16,5 3 0 0,-5-4 0 0,0 0 0 15,0 5 0-15,0-1 0 0,0-4 0 0,-4 0 0 16,-1 0 0-16,1 5 0 0,-5-9 0 0,-5 0 0 16,1 4-52-16,-1-8-12 0,-4 4 0 0,0 0 0 15,0 1 0-15,4-5 0 0,1 0 0 0,4-8 0 16,0 0 0-16,0 0 0 0,0 0 0 0,0 0 0 16,0 0 0-16,4-16 0 0,10-1 0 0,0-7 0 15,4-4 0-15,9-5 0 0,5 1 0 0,0 0 0 16,0-1 0-16,0 9 0 0,-1 0 0 0,6-1 0 15,-10 9 0-15,-4 0 0 0,0 8 0 0,-5-4 0 16,-4 0 24-16,4 4 1 0,-5 8 1 0,1 0 0 0,0 0-10 16,-5 4-3-16,5 4 0 0,-5 8 0 0,0 0-5 0,0 4 0 15,0 1-8-15,-4 3 12 16,-1 4-46-16,10 0-10 0,-5-3-1 0,4 3-1 16,1 0-117-16,-5-3-23 0,9 23-5 0,1-11-1 0</inkml:trace>
          <inkml:trace contextRef="#ctx0" brushRef="#br0" timeOffset="106799.1558">11276 5751 1036 0,'0'0'23'0,"0"0"5"0,4-8 0 0,-4 8 1 0,0 0-29 0,0 0 0 0,0 0 0 0,10 8 0 15,3 4 67-15,1 0 7 0,4 12 2 0,5 9 0 16,0 11-19-16,4 13-3 0,0 4-1 0,1 7 0 15,-6-3-4-15,-3 4-1 0,-1 0 0 0,-5 4 0 16,-8-5-14-16,-1 1-3 0,-8-4-1 0,-1 4 0 16,-4-8-30-16,-4-1-18 0,-10-7 2 0,0 3 1 0,-9-7 35 15,-4-4 8-15,-14 3 0 0</inkml:trace>
        </inkml:traceGroup>
      </inkml:traceGroup>
    </inkml:traceGroup>
    <inkml:traceGroup>
      <inkml:annotationXML>
        <emma:emma xmlns:emma="http://www.w3.org/2003/04/emma" version="1.0">
          <emma:interpretation id="{745222DC-57F7-48A4-98C1-9E0B821846A9}" emma:medium="tactile" emma:mode="ink">
            <msink:context xmlns:msink="http://schemas.microsoft.com/ink/2010/main" type="paragraph" rotatedBoundingBox="8199,12168 25785,10960 25922,12955 8336,141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D36BA5-FC0B-4AD7-B264-01CA7CF3E2C6}" emma:medium="tactile" emma:mode="ink">
              <msink:context xmlns:msink="http://schemas.microsoft.com/ink/2010/main" type="line" rotatedBoundingBox="8198,12168 25785,10960 25922,12955 8336,14163">
                <msink:destinationLink direction="with" ref="{6F208B4A-B73D-4A51-B064-45BD422DE35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C874B4-33D9-410B-B428-AD1B497AE5E6}" emma:medium="tactile" emma:mode="ink">
                <msink:context xmlns:msink="http://schemas.microsoft.com/ink/2010/main" type="inkWord" rotatedBoundingBox="8198,12168 8828,12124 8904,13220 8274,1326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9374.7194">4661 10955 1224 0,'0'0'54'0,"0"0"11"0,0 0-52 0,0 0-13 0,0 0 0 0,0 0 0 0,0 0 84 0,0 0 13 16,4 12 3-16,5 5 1 0,0 7-53 0,0 8-10 15,1 5-2-15,3 3-1 0,1 5-1 0,-5 7 0 16,0 1 0-16,0 4 0 0,-4-1 15 0,4-3 3 16,-5 3 1-16,6-3 0 0,-6-4-26 0,1-5-6 15,4-3-1-15,-9-5 0 0,4-4-5 0,-4-3-2 16,0-5 0-16,0-4 0 0,0 0-4 0,0-7-1 16,0-1 0-16,0 0 0 0,5-4 12 0,-5-8 3 15,0 0 0-15,0 0 0 0,0 0-23 0,9 0 0 16,5 0 0-16,-1-12 0 0,5 4 0 0,1-12 8 15,-1-1 0-15,5-7 0 0,-1-4-8 0,-3-1 0 16,8-3 0-16,0 3 8 0,1 1-8 0,-1 0 0 0,0 7 0 16,-4 1 0-16,-5 8 0 0,0 4 0 0,-4 4 0 15,0 8 0-15,-1 4 13 0,-4 4-1 0,1 4-1 16,-1 4 0-16,0 8 27 0,0 1 6 0,-5-1 0 0,1 4 1 16,0 1-26-16,-1 3-6 0,1-4-1 0,-1 5 0 15,1-5-4-15,-1 0-8 0,5 1 11 0,1-1-11 16,3 0 0-16,1 1-20 0,4 3 2 0,0 0-1100 15</inkml:trace>
        </inkml:traceGroup>
        <inkml:traceGroup>
          <inkml:annotationXML>
            <emma:emma xmlns:emma="http://www.w3.org/2003/04/emma" version="1.0">
              <emma:interpretation id="{7991AD07-BA39-4112-B26B-29B1877D0EE2}" emma:medium="tactile" emma:mode="ink">
                <msink:context xmlns:msink="http://schemas.microsoft.com/ink/2010/main" type="inkWord" rotatedBoundingBox="10764,13422 10939,13411 10974,13930 10800,1394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8586.5748">7238 12372 403 0,'0'0'17'0,"0"-8"5"0,4 0-22 0,5 3 0 0,-9 5 0 0,5-12 0 16,-5 8 228-16,0 4 40 0,4-8 9 0,-4 8 2 16,0 0-110-16,0 0-21 0,0 0-5 0,0 0-1 15,0 0-70-15,0 12-15 0,5-4-2 0,-1 5-1 0,-4-1-5 16,5 0-1-16,-1 4 0 0,1-8 0 16,-5-8-35-16,9 12-13 0,0-4 9 0,-9-8-9 0,0 0 12 15,9 8-4-15,0-4 0 0,-9-4 0 0,0 0-8 0,5 9 10 16,-5-9-10-16,9 8 10 0,-9-8-10 0,0 0 0 15,5 8 0-15,-5-8 8 0,0 0-8 0,0 8 0 16,0-8 9-16,-5 8-9 0,5-8 0 0,-4 4 0 16,4-4 0-16,0 0 8 0,0 0-8 0,0 0 0 15,0 0 0-15,-5-8 0 0,5-4 0 0,0 0 0 16,5-5 0-16,-5 1 8 0,4-4-8 0,1-4 0 16,4-1 0-16,0 1 0 0,0-4 0 0,0 8 0 15,-4-5 0-15,-1 5 0 0,5 4 0 0,-4 4 0 16,-1 4 0-16,-4 8 0 0,0 0 0 0,0 0-10 15,0 12 10-15,0 8 0 0,0 0 0 0,-4 9 0 16,-1 3 12-16,-4 4-3 0,0-3 22 0,0 3 4 16,0 1 1-16,0-1 0 0,0-4-16 0,4-3-4 0,-9-1 0 15,10 4 0-15,-5-7-6 0,4-5-2 0,-4 0 0 16,5-4 0-16,-1 1-8 0,5-5 0 0,0-4 0 0,0-8 0 31,0 0-96-31,0 0-20 0,0 0-5 0</inkml:trace>
        </inkml:traceGroup>
        <inkml:traceGroup>
          <inkml:annotationXML>
            <emma:emma xmlns:emma="http://www.w3.org/2003/04/emma" version="1.0">
              <emma:interpretation id="{825D56D6-1898-49B9-98D6-7CA66E965AF9}" emma:medium="tactile" emma:mode="ink">
                <msink:context xmlns:msink="http://schemas.microsoft.com/ink/2010/main" type="inkWord" rotatedBoundingBox="13741,12122 14244,12087 14320,13181 13816,1321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0681.3717">10279 11065 1191 0,'-5'-17'26'0,"5"9"6"0,0-4 0 0,0 0 2 0,0-4-34 0,0 0 0 16,5-1 0-16,-5 1 0 0,0 0 100 0,4 4 12 16,1 0 4-16,-1 4 0 0,-4 8-34 0,0 0-6 15,0 0-2-15,5 8 0 0,4 8-40 0,0 8-8 16,0 9-2-16,0 7 0 0,1 9 7 0,-6-1 1 16,5 9 0-16,-9 8 0 0,0-5 17 0,-4 9 4 0,4 0 1 0,-9 4 0 15,4-4-7-15,-4-9-2 0,4-3 0 0,-4 0 0 16,0-9-19-16,0-7-4 0,4-5-1 0,1-8 0 15,4 1-6-15,-5-5-2 0,1-8 0 0,4 0 0 16,0-8-1-16,0-8 0 0,0 0 0 0,0 0 0 16,4-8 0-16,5-8-1 0,1 0 0 0,3-8 0 15,1-5-11-15,4-3 8 0,0-4-8 0,5-5 8 16,4 1-8-16,1-5 0 0,-1 5 0 0,0 3-11 16,5 5 11-16,-4 8 0 0,-6 3 0 0,1 9 0 15,-5 4 0-15,0 8-16 0,-4 4 2 0,0 8 1 16,-5 0 13-16,0 5 0 0,0-1 0 0,-4 8 0 0,-5-4 0 15,4 5 0-15,1-5 0 0,-5 4 0 16,4 0 0-16,-4 1 0 0,5-1 0 0,-1 4 0 16,6-8-60-16,-1 5-13 0,0-1-3 0,4 0-649 15,6 5-131-15</inkml:trace>
        </inkml:traceGroup>
        <inkml:traceGroup>
          <inkml:annotationXML>
            <emma:emma xmlns:emma="http://www.w3.org/2003/04/emma" version="1.0">
              <emma:interpretation id="{A0C34BB5-DC9A-4512-B0AB-DAD5C4869317}" emma:medium="tactile" emma:mode="ink">
                <msink:context xmlns:msink="http://schemas.microsoft.com/ink/2010/main" type="inkWord" rotatedBoundingBox="16156,13412 16255,13405 16269,13618 16171,1362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1980.5942">12642 12412 1094 0,'0'0'97'0,"0"0"-77"0,0 0-20 0,-9 0 0 15,9 0 80-15,0 0 12 0,0 0 2 0,0 0 1 16,0 0-57-16,0 0-11 0,0 0-3 0,0 0 0 0,0 0 13 0,0 0 3 16,0 0 0-16,0 0 0 0,0 0-4 0,0 0-1 15,9 0 0-15,-9 0 0 0,0 0-35 0,4-8 0 16,1 0 0-16,-1 0 0 0,-4 0 0 0,0 0 0 16,0-4 8-16,0 3-8 0,0-3 17 0,-4 4 0 15,-1-4 0-15,1 4 0 0,-1 0 30 0,1 0 5 16,-1 4 2-16,5 4 0 0,0 0 8 0,0 0 2 15,0 0 0-15,0 0 0 0,0 0-31 0,0 0-5 16,0 0-2-16,0 0 0 0,0 0-26 0,5 4 0 16,-5-4 0-16,4 4 0 0,-4-4 0 0,0 0 0 15,0 0 0-15,9 12 0 0,-4-4 0 0,-5-8 0 16,0 0 0-16,0 0 0 0,0 0-12 0,0 8-8 16,0-8-2-16,0 8 0 15,0-8-122-15,-5 12-25 0,5-3-5 0,0-9-402 16,-4 4-80-16</inkml:trace>
          <inkml:trace contextRef="#ctx0" brushRef="#br0" timeOffset="112199.9754">12724 12291 460 0,'-5'0'41'0,"5"0"-33"0,0 0-8 0,-4-12 0 16,4 4 161-16,0-1 31 0,-5 1 5 0,0 0 2 15,5 0-68-15,0 0-14 0,-4-4-2 0,4 4-1 16,4 0-24-16,-4 8-5 0,0 0-1 0,0 0 0 15,0 0-17-15,0 0-4 0,0 0-1 0,0 0 0 16,-4-8-34-16,4 8-6 0,0 0-2 0,0 0 0 0,-14 4 0 0,10-4 0 16,4 0 0-16,0 0 0 0,0 0-20 15,0 0 0-15,-9 8 0 0,4-4 0 0,5-4 0 0,0 0 0 16,0 0 0-16,0 8-668 16,0 4-132-16</inkml:trace>
        </inkml:traceGroup>
        <inkml:traceGroup>
          <inkml:annotationXML>
            <emma:emma xmlns:emma="http://www.w3.org/2003/04/emma" version="1.0">
              <emma:interpretation id="{DC399533-FC60-4594-863B-7B65043775EA}" emma:medium="tactile" emma:mode="ink">
                <msink:context xmlns:msink="http://schemas.microsoft.com/ink/2010/main" type="inkWord" rotatedBoundingBox="17692,12633 17861,12621 17866,12703 17698,12715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2437.8425">14162 11502 2602 0,'-4'-33'116'0,"4"17"23"0,4 4-111 0,1 4-28 0,9 0 0 0,-1 4 0 16,-4 0 31-16,10 8 1 0,-1-4 0 0,-5 4 0 15,1 4-77 1,4-8-15-16,-4 4-4 0,4 0-703 0,-9 4-141 0</inkml:trace>
        </inkml:traceGroup>
        <inkml:traceGroup>
          <inkml:annotationXML>
            <emma:emma xmlns:emma="http://www.w3.org/2003/04/emma" version="1.0">
              <emma:interpretation id="{64B4FBBB-3B52-4482-874C-C3B2CF5BE77B}" emma:medium="tactile" emma:mode="ink">
                <msink:context xmlns:msink="http://schemas.microsoft.com/ink/2010/main" type="inkWord" rotatedBoundingBox="19237,12387 19376,12377 19382,12470 19244,1248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2655.3599">15706 11267 2728 0,'23'-28'60'0,"-23"11"13"0,0-3 3 0,4 4 0 0,5 4-61 0,5 12-15 15,-5-4 0-15,5 8 0 16,-10 4-134-16,10 4-30 0,4-4-5 0,0 0-537 15,-9 4-107-15</inkml:trace>
        </inkml:traceGroup>
        <inkml:traceGroup>
          <inkml:annotationXML>
            <emma:emma xmlns:emma="http://www.w3.org/2003/04/emma" version="1.0">
              <emma:interpretation id="{B6F0E366-4994-4537-8BF7-26C5C1CEB6F0}" emma:medium="tactile" emma:mode="ink">
                <msink:context xmlns:msink="http://schemas.microsoft.com/ink/2010/main" type="inkWord" rotatedBoundingBox="20303,12393 20494,12380 20496,12406 20305,12420"/>
              </emma:interpretation>
            </emma:emma>
          </inkml:annotationXML>
          <inkml:trace contextRef="#ctx0" brushRef="#br0" timeOffset="112759.5894">16767 11198 1728 0,'41'-12'76'0,"-23"8"16"0,0 0-73 0,0 0-19 16,-4 4 0-16,4 0 0 0,9 4 38 0,-13 0 4 0,-14-4 1 0,9 8 0 31,5-4-69-31,-14-4-14 0,0 0-2 0</inkml:trace>
        </inkml:traceGroup>
        <inkml:traceGroup>
          <inkml:annotationXML>
            <emma:emma xmlns:emma="http://www.w3.org/2003/04/emma" version="1.0">
              <emma:interpretation id="{BB64B144-1E1E-4C26-B749-175A633E883B}" emma:medium="tactile" emma:mode="ink">
                <msink:context xmlns:msink="http://schemas.microsoft.com/ink/2010/main" type="inkWord" rotatedBoundingBox="24213,12666 24308,12659 24315,12774 24221,1278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4692.5457">20769 11562 1220 0,'0'0'27'0,"0"0"5"0,0-8 2 0,0 0 0 0,0 0-34 0,4-4 0 15,-4 4 0-15,0-4 0 0,0 4 134 0,0-1 20 16,0 9 4-16,0 0 1 0,0 0-56 0,0 0-11 16,0 0-3-16,0 0 0 0,0 0-55 0,0 0-11 15,0 0-3-15,0 0 0 0,-4 5-20 0,4-5 0 16,-10 4 0-16,10-4 0 0,0 0 0 0,-4 4 0 16,-1 4 0-16,5-8 0 0,0 0 0 0,0 0 0 15,-9 0 0-15,9 0 0 0,0 0 17 0,-9-4 3 16,0-4 0-16,4-1 0 0,-4 1-20 0,5 4 0 15,-5-4 0-15,4 0 0 0,-4 0 0 0,9 8 0 16,0 0 0-16,0 0 0 0,0 0 13 0,0 0-4 16,0 0-1-16,0 0 0 0,0 0-8 0,-5 12-11 15,5-4 3-15,5 4 0 16,-5 1-17-16,9-1-3 0,-9 4-1 0,5 0-623 0,4 0-124 16</inkml:trace>
        </inkml:traceGroup>
        <inkml:traceGroup>
          <inkml:annotationXML>
            <emma:emma xmlns:emma="http://www.w3.org/2003/04/emma" version="1.0">
              <emma:interpretation id="{839DBAB0-2D3B-41B2-8C5D-A07A5D3AF4F0}" emma:medium="tactile" emma:mode="ink">
                <msink:context xmlns:msink="http://schemas.microsoft.com/ink/2010/main" type="inkWord" rotatedBoundingBox="25378,11091 25792,11062 25868,12164 25454,12193"/>
              </emma:interpretation>
              <emma:one-of disjunction-type="recognition" id="oneOf22">
                <emma:interpretation id="interp26" emma:lang="" emma:confidence="1">
                  <emma:literal>h</emma:literal>
                </emma:interpretation>
                <emma:interpretation id="interp27" emma:lang="" emma:confidence="0">
                  <emma:literal>L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2</emma:literal>
                </emma:interpretation>
                <emma:interpretation id="interp30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115198.7734">21961 9960 1630 0,'5'-33'72'0,"4"21"16"0,-4 0-71 0,4-4-17 16,0 4 0-16,-5 4 0 0,-4 8 64 0,9 0 10 16,1 4 2-16,-6 8 0 0,1 0-50 0,-1 8-10 15,1 13-1-15,-5 11-1 0,0 1-14 0,-5 11 0 16,1 5 8-16,-1 4-8 0,-4-5 0 0,0 5 0 15,0-4 0-15,0 4 0 0,0-5 34 0,-1-7 7 16,1 0 2-16,5-1 0 0,-1-7-8 0,1-5-2 16,-1 1 0-16,-4-5 0 0,4-8-3 0,5-3-1 15,-4-1 0-15,-1-4 0 0,5-4-13 0,-4-8-2 0,4 1-1 16,0-9 0-16,0 0-2 0,0 0-1 0,0 0 0 0,0 0 0 16,9-9-10-16,-5-7 0 0,6 4 0 15,-1-8 0-15,0 0 0 0,0-1 0 0,5-3 0 0,4 4 0 16,5 0 0-16,-1-1 0 0,-3 5 0 0,3 4 0 15,1 0 0-15,0 4 0 0,-5 4 0 0,0 0 0 16,0 0 0-16,1 8 0 0,-6-4 0 0,1 4 0 16,0 0 12-16,-5 4 1 0,-5 0 0 0,10 0 0 15,-5 4-13-15,0 0 0 0,-4 5 0 0,4 3 0 16,-5 4-46-16,5 0-15 0,-4 5-3 16,4 3-969-16</inkml:trace>
        </inkml:traceGroup>
      </inkml:traceGroup>
    </inkml:traceGroup>
    <inkml:traceGroup>
      <inkml:annotationXML>
        <emma:emma xmlns:emma="http://www.w3.org/2003/04/emma" version="1.0">
          <emma:interpretation id="{C2E56B71-71C6-413D-A995-2A7D351AC325}" emma:medium="tactile" emma:mode="ink">
            <msink:context xmlns:msink="http://schemas.microsoft.com/ink/2010/main" type="paragraph" rotatedBoundingBox="3337,15840 31724,14742 31795,16576 3407,17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D2E79F-B864-4CE6-84DF-227CA4A094E7}" emma:medium="tactile" emma:mode="ink">
              <msink:context xmlns:msink="http://schemas.microsoft.com/ink/2010/main" type="line" rotatedBoundingBox="3337,15840 31724,14742 31795,16576 3407,17674"/>
            </emma:interpretation>
          </emma:emma>
        </inkml:annotationXML>
        <inkml:traceGroup>
          <inkml:annotationXML>
            <emma:emma xmlns:emma="http://www.w3.org/2003/04/emma" version="1.0">
              <emma:interpretation id="{5523503E-1076-4362-8E6C-A174349B7ACE}" emma:medium="tactile" emma:mode="ink">
                <msink:context xmlns:msink="http://schemas.microsoft.com/ink/2010/main" type="inkWord" rotatedBoundingBox="3368,16666 5365,16589 5402,17570 3406,17647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21055.3379">-152 15893 403 0,'9'-17'17'0,"-4"9"5"0,-5 0-22 0,0 0 0 16,0-8 0-16,4 4 0 0,1 0 128 0,0 4 20 15,-10-9 5-15,10 5 1 0,-5 0-81 0,4 0-16 16,-8 0-3-16,4 4-1 0,4 0-24 0,-4 8-5 0,0 0 0 0,0 0-1 16,0 0 2-16,0 0 1 0,0 0 0 0,0 0 0 15,-4 16 7-15,-1-4 2 0,0 8 0 0,1 0 0 16,-1 5 2-16,5 3 1 0,0 4 0 0,0 5 0 16,9-1-14-16,1 5-4 0,-6-1 0 0,10 5 0 15,-1-5-4-15,1-3 0 0,0 3-1 0,-1-4 0 16,10-3 6-16,-5-1 2 0,-4-8 0 0,4 1 0 15,-4-9-10-15,0 0-1 0,4 0-1 0,-5-4 0 16,6-3 8-16,-1-1 1 0,-9-4 1 0,5-4 0 16,-1 0 9-16,1 0 2 0,0-8 0 0,4 0 0 15,-5-5-20-15,1 1-3 0,0-8-1 0,-1 0 0 0,6-9 4 0,-6 5 0 16,1-4 0-16,0-5 0 0,-1-3-12 0,1-4 8 16,0-1-8-16,-5 1 8 0,0-1 1 0,-5 5 0 15,-4-5 0-15,0 1 0 0,-4-5-9 0,4 5 0 16,-5-5 9-16,1 9-9 0,-1-1 0 0,5 5 8 15,0 8-8-15,5-1 0 0,4 9 0 0,-5 4-18 16,5 4 3-16,1 8-617 16,3 4-124-16</inkml:trace>
          <inkml:trace contextRef="#ctx0" brushRef="#br0" timeOffset="121056.3379">1023 15702 1324 0,'9'-24'118'0,"-4"-4"-94"0,4-5-24 0,0-3 0 15,-5 8 32-15,5-5 3 0,10 9 0 0,-6 0 0 16,-4 7-11-16,1 1-1 0,-1 0-1 0,-5 4 0 16,-4 4-10-16,0 8-1 0,0 0-1 0,0 0 0 15,0 0-2-15,0 0 0 0,-13 4 0 0,3 8 0 16,1 4 13-16,-4 4 3 0,-6 1 0 0,1 7 0 15,5 0 12-15,-1 1 4 0,5 3 0 0,0-4 0 16,-10 5-18-16,10-5-3 0,14 0-1 0,-5 1 0 16,-5-1-1-16,5 0 0 0,5 1 0 0,-1-5 0 15,6 0 15-15,-1 1 2 0,-9-1 1 0,9-4 0 0,0 0 12 0,-5 1 2 16,-8-1 1-16,4 0 0 0,0 0-30 16,-5 5-7-16,-8-1-1 0,-10 0 0 0,-9 0-3 0,14-3-1 15,9 3 0-15,-14 4 0 0,-9-3-8 0,0 3 12 16,14 0-12-16,0-4 12 15,-10 1-112-15,1-1-23 0,9 0-4 0</inkml:trace>
          <inkml:trace contextRef="#ctx0" brushRef="#br0" timeOffset="121057.3379">1323 16143 1558 0,'-4'-20'69'0,"4"20"15"0,9-8-68 0,9-4-16 0,5 0 0 0,-5 4 0 16,-9-4 61-16,14-5 9 0,9 5 2 0,-5-8 0 16,-9 4-28-16,5-8-4 0,14 3-2 0,4-3 0 15,-5 4-8-15,0 4-2 0,-4-5 0 0,0 5 0 16,-5 0-28-16,-4 0 0 0,-9 0 0 0,4 4 0 16,-4-5 0-16,-5 5 0 0,-5 0 0 0,-8 0 0 15,-1 0 0-15,1 0 0 0,-5-1 0 0,0 5 0 16,-10 0 0-16,1 4 0 0,4 0 0 0,-8 4 0 15,-6 0 9-15,6 4-9 0,-6 4 8 0,10 4-8 16,4 5 29-16,1-1 1 0,-15 8 0 0,10 0 0 16,14 5-9-16,-5-1-1 0,-14 0-1 0,9 1 0 15,5-5-19-15,4 4 8 0,-4-3-8 0,0-5 0 16,5 0 12-16,8-4-12 0,10 5 12 0,-10-5-12 0,-4 0 8 0,14-4-8 16,13 0 0-16,5 0 0 0,0-4 0 0,5 5 0 15,-1-9 0-15,5 4 0 16,5 0-188-16,4 0-45 0</inkml:trace>
        </inkml:traceGroup>
        <inkml:traceGroup>
          <inkml:annotationXML>
            <emma:emma xmlns:emma="http://www.w3.org/2003/04/emma" version="1.0">
              <emma:interpretation id="{C612EC17-3F07-49EF-A334-75CF54E65F46}" emma:medium="tactile" emma:mode="ink">
                <msink:context xmlns:msink="http://schemas.microsoft.com/ink/2010/main" type="inkWord" rotatedBoundingBox="7053,16498 11371,16331 11411,17364 7093,17531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22352.8006">4296 15528 288 0,'0'0'25'0,"5"-4"-25"15,-5 4 0-15,4-8 0 0,-4 8 161 0,0-8 27 16,5 0 6-16,-5 0 1 0,-5-4-57 0,5 12-11 15,0 0-3-15,0 0 0 0,0 0-20 0,0 0-4 16,0 12 0-16,-4 8-1 0,-1 13-51 0,1 3-9 16,-10 4-3-16,5 5 0 0,0 3 8 0,-5 1 0 15,-4 0 1-15,4-1 0 0,1 1-20 0,-1-5-4 16,5 1-1-16,0-5 0 0,4-3-8 0,-4-1-3 0,5-8 0 16,-1 5 0-16,-4-5-24 0,4-4-5 0,1 1 0 15,-1-1-616-15,1 0-124 16</inkml:trace>
          <inkml:trace contextRef="#ctx0" brushRef="#br0" timeOffset="122837.2282">4920 15783 1695 0,'-4'-16'37'0,"-1"0"8"0,0-4 2 0,1 3 1 0,4 5-39 0,0 4-9 16,0 8 0-16,0 0 0 0,9 12 0 0,-4 5 0 15,-5 3 0-15,4 4 8 0,1 0 15 0,-1 9 2 16,1-5 1-16,-5 0 0 0,0 5 11 0,4-1 3 16,1-4 0-16,-1 1 0 0,-4-5-14 0,5 0-2 15,0-3-1-15,-5-5 0 0,0-4-11 0,0 0-3 16,0-4 0-16,0 4 0 0,0-12 3 0,0 0 0 15,0 0 0-15,0 0 0 0,0 0 9 0,0-8 3 16,-5-8 0-16,10 4 0 0,-1-4-4 0,1-5 0 16,8-3 0-16,-4-4 0 0,5-5-6 0,4 5-2 15,0-4 0-15,5 3 0 0,5 1-3 0,-1 0-1 16,5 4 0-16,-5 3 0 0,-4 1-8 0,4 4-17 0,0 4 4 0,-4 0 1 31,-5 8-196-31,-4-1-38 0,18 5-8 0,-32 0-2 0</inkml:trace>
          <inkml:trace contextRef="#ctx0" brushRef="#br0" timeOffset="121998.0867">3554 15625 817 0,'0'0'36'0,"0"0"8"0,-4-4-36 0,-5-4-8 15,4-4 0-15,1 4 0 0,4 8 60 0,0 0 9 16,0 0 3-16,0 0 0 0,-5-8-25 0,5 8-5 16,0-8-1-16,0 8 0 0,0 0-25 0,0 0-6 15,0 0-1-15,0 0 0 0,0 0 11 0,0 0 1 16,5-12 1-16,-5 12 0 0,0 0-2 0,0 0 0 16,4-8 0-16,1 0 0 0,-5 8 4 0,4-9 0 15,5 1 0-15,0 4 0 0,5 0 6 0,-5 0 2 16,9-4 0-16,1 4 0 0,8-4 15 0,5 4 3 15,4-4 1-15,5 0 0 0,9 0-21 0,0 0-4 16,9-9-1-16,1 5 0 0,-1 0 8 0,5 0 2 16,-5-4 0-16,0 4 0 0,-9-1-18 0,-4 1-3 15,-1 0-1-15,1 0 0 0,-1 4-13 0,-4 0 9 16,-4 0-9-16,-1 0 8 0,0-4-8 0,-4 3 0 0,-4-3 0 0,-1 4 0 16,-4 0 0-16,-1 0 0 0,-3 4 0 0,-6 0 0 31,-13 4-26-31,9 0-7 0,-9 0-2 0,0 0 0 15,0 0-81-15,-4 12-17 0,-10 0-3 0,1 4-1 0</inkml:trace>
          <inkml:trace contextRef="#ctx0" brushRef="#br0" timeOffset="123110.8167">5626 15763 864 0,'18'-12'38'0,"-9"8"8"0,5-4-37 0,4 0-9 0,-9 0 0 0,5 4 0 16,-5-1 121-16,0-3 23 0,0 0 4 0,-4 4 0 16,-5 4-46-16,9-8-10 0,-9 8-1 0,0-8-1 15,0 8-47-15,0 0-10 0,0 0-1 0,0 0-1 16,-9-4-15-16,4 4-2 0,-9 0-1 0,-4 4 0 15,5 0-13-15,-10 8 0 0,0-4 8 0,5 4-8 0,0 5 8 0,-1-1-8 16,1 0 11-16,0 4-11 0,4 1 12 0,1-1-4 16,-6 4 0-16,10 0-8 0,-4 1 11 0,4-5-11 15,4 0 10-15,-4-4-10 0,4 0 22 0,5-3-2 16,0-1 0-16,0-8 0 0,0-4-20 16,0 0 0-16,0 0 0 0,14 0 0 0,0 0 0 0,-1-4 0 15,6-8 0-15,-1 3 0 0,9-7 8 0,-4 0-8 16,0 0 10-16,-5 0-10 0,5 0 8 0,-1-1-8 15,-3 1 0-15,-1 8 9 0,-5 0-9 0,1 4 0 16,-14 4 0-16,0 0-11 16,9 4-27-16,-4 4-6 0,-1 4 0 0,-8 4-819 0</inkml:trace>
          <inkml:trace contextRef="#ctx0" brushRef="#br0" timeOffset="123442.7646">6022 15710 1681 0,'9'-12'36'0,"0"-4"8"0,0 4 2 0,0 4 2 0,0 0-38 0,-9 8-10 0,10 0 0 0,-10 0 0 15,9 12 60-15,0 4 11 0,0 0 1 0,-5 5 1 16,-4 3-7-16,5 0-2 0,-5 4 0 0,0 1 0 16,0-1-1-16,0 4-1 0,0-3 0 0,0 3 0 15,0-4-20-15,0-3-4 0,0-5-1 0,-5 4 0 16,5-8-19-16,-4 1-4 0,4-5-1 0,-5 0 0 15,1-4-3-15,-1 0-1 0,5 0 0 0,0-8 0 16,0 0-9-16,0 0 10 0,0 0-10 0,0 0 10 16,0 0-10-16,0 0-9 0,-9-8 9 0,9-4-13 15,-4 0 13-15,4-8 16 0,0-1-3 0,9 1-1 0,0-8-24 0,4-1-6 16,6-3-1-16,3-4 0 16,6-1-17-16,4 1-3 0,-1-9-1 0,1 9 0 15,5-1 4-15,-5 9 1 0,-1 4 0 0,-3 8 0 0,-10 4 22 0,0-1 4 16,-4 13 1-16,-5 0 0 0,-9 0 8 0,0 0 0 15,0 13 0-15,-5 3 0 0,-4 0 12 0,0 4 0 16,-9 0 1-16,0 5 0 0,0 3-13 0,-5-4 11 16,0 1-11-16,-4-1 10 15,9-4-31-15,-5 4-7 0,5-3 0 0,4-5-1 16,5 4-172-16,-5-8-35 0,0 12-6 0,5-11-2 0</inkml:trace>
          <inkml:trace contextRef="#ctx0" brushRef="#br0" timeOffset="123711.0663">6618 15897 1810 0,'0'0'40'0,"0"-9"8"0,0 1 1 0,5 4 3 0,4-4-42 0,-4 4-10 0,4 0 0 0,4 0 0 16,1 0 11-16,0-4 0 0,8 0 0 0,-3-8 0 16,8 0-2-16,-4-5 0 0,4 1 0 0,0 0 0 15,-4 0-9-15,0-5 8 0,0 5-8 0,-1-4 8 16,-3 4-8-16,-6-1 0 0,-4-3 0 0,0 4 0 0,-4 4 0 0,-5-1-11 15,0 5 11-15,0 4-8 0,0 8 20 0,-14-4 4 16,5 4 0-16,-4 0 1 0,-1 4 29 0,5 4 6 16,-9 0 0-16,4 9 1 0,0-1-13 0,1 4-4 15,-1 0 0-15,0 9 0 0,5-1-36 0,5 0-12 16,-5 1 0-16,4-1 0 0,5-4 2 0,0 4 0 16,0 1 0-16,5-5-964 15</inkml:trace>
          <inkml:trace contextRef="#ctx0" brushRef="#br0" timeOffset="124010.7593">7370 15597 1497 0,'18'-36'133'0,"-9"15"-106"0,5-3-27 16,-1 0 0-16,10 4 55 0,4-1 5 0,5 5 2 0,0 0 0 15,4 4-51-15,5 0-11 0,0 0 0 0,-4 4 0 16,4-1 10-16,-14 1 5 0,-4 4 1 0,0 0 0 15,-5 4 20-15,-9 4 5 0,0 0 1 0,-9 8 0 16,0 1-4-16,-9 3-1 0,4 4 0 16,-4 4 0-16,-4-3 12 0,-1 3 3 0,0 0 0 0,-4 9 0 15,0-1 0-15,0 0 1 0,4 1 0 0,5-1 0 0,0 0-25 0,0-3-6 16,4-1-1-16,5-4 0 16,-4-3-12-16,8-1-9 0,5-4 12 0,-4 0-12 15,4-4 10-15,5 0-10 0,-1 1 8 0,1-5-8 16,4 0-76-16,-9 0-21 15,5-4-4-15,0 0-1 0,-5 0-118 0,4-8-24 0,1-4-5 16,-14 8-469-16</inkml:trace>
          <inkml:trace contextRef="#ctx0" brushRef="#br0" timeOffset="124190.7002">7502 15872 1209 0,'0'0'108'0,"0"-8"-87"15,-5 0-21-15,10 0 0 0,-5 8 112 0,4-8 19 16,5 0 3-16,0 4 1 0,5 0-79 0,4 0-16 15,5-4-4-15,0 0 0 0,4 3-36 0,0 1-10 16,5 0-1-16,5 4-789 0</inkml:trace>
        </inkml:traceGroup>
        <inkml:traceGroup>
          <inkml:annotationXML>
            <emma:emma xmlns:emma="http://www.w3.org/2003/04/emma" version="1.0">
              <emma:interpretation id="{5E4B3521-0550-4F77-94BD-19672DBBE610}" emma:medium="tactile" emma:mode="ink">
                <msink:context xmlns:msink="http://schemas.microsoft.com/ink/2010/main" type="inkWord" rotatedBoundingBox="11889,15855 15266,15724 15314,16956 11937,17087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4441.1313">8421 15694 1645 0,'0'0'72'0,"0"0"16"0,0 0-70 0,0 0-18 0,0 0 0 0,0 0 0 15,0 0 74-15,-4 12 11 0,-1 5 3 0,5-5 0 16,-4 4-56-16,4 0-12 0,-5 0-1 0,5 5-1 16,-5-9-18-16,5 4 10 0,5-4-10 0,-5-4 8 15,0-8-8-15,9 8 0 0,0 0 9 0,5-4-9 16,-5-4 8-16,9 0-8 0,-4-8 8 0,4 0-8 16,5-4 0-16,0 0 0 0,-1 0 0 0,1-4 8 15,-5-5-8-15,5 1 8 0,-9-8-8 0,4 3 8 16,-4-3-8-16,-5 4 0 0,0-5 0 0,-5 5 8 15,1 4 1-15,-5 4 1 0,-5 0 0 0,5 3 0 16,-9 1 37-16,0 4 7 0,0 0 2 0,-5 0 0 16,1 12-32-16,-10 4-7 0,-4 0-1 0,-1 8 0 15,6 1-29-15,-10 7-7 0,0 4 0 0,-5 5-675 16,6-1-134-16</inkml:trace>
          <inkml:trace contextRef="#ctx0" brushRef="#br0" timeOffset="124650.3334">8990 15589 1958 0,'0'-16'174'0,"0"16"-139"16,0 0-35-16,0 0 0 0,0 0 64 0,0 0 5 16,14 8 2-16,0 0 0 0,-5 8-47 0,0 0-10 15,0 1-2-15,0-1 0 0,0 0-12 0,-4 0 0 0,-1-4 0 0,-4 4-10 31,0 1-126-31,-4 3-26 0,-1 12-5 0,-8-11-1 0</inkml:trace>
          <inkml:trace contextRef="#ctx0" brushRef="#br0" timeOffset="124747.6931">9359 15286 2142 0,'5'-33'95'0,"-1"17"19"0,1 0-91 0,-1 0-23 0,1 3 0 0,-1 5 0 16,-4 8 40-16,0 0 3 0,0 0 1 0,0 17-705 15,0 3-141-15</inkml:trace>
          <inkml:trace contextRef="#ctx0" brushRef="#br0" timeOffset="125272.6318">10001 15508 1782 0,'18'-24'79'0,"-9"12"16"0,0-5-76 0,1 5-19 15,-1 0 0-15,0 0 0 0,-5 0 16 0,1 0 0 16,-5 0 0-16,0-1 0 0,-9 1-16 0,0 0-16 16,0 0 4-16,-10 4 0 0,1 0 2 0,0 4 1 15,4 0 0-15,-8 4 0 0,-1 4 33 0,-5 8 8 16,-3 0 0-16,3 8 1 0,1 1 6 0,0 7 1 16,-1 0 0-16,1 5 0 0,4-1-16 0,0 0-4 15,10 1 0-15,-1-5 0 0,5 0-6 0,5-7-2 0,-1-1 0 16,5 0 0-16,0-4 23 0,5 0 4 15,4-7 1-15,0-1 0 0,0-4-28 0,4 0-4 0,6-4-8 16,-1-4 11-16,0 0-2 0,5-8 0 0,4-5 0 16,-4-3 0-16,4-4-9 0,1-9 0 0,-1 1 0 0,0-4 8 15,5-9-8-15,5 1 0 0,-1-5 0 0,5-4 8 16,-9-3-8-16,0-1 0 0,0-4-10 0,-5 1 10 16,5 3 0-16,-10 4-9 0,1 5 9 0,-5 11 0 15,-4 5 0-15,-5 8 0 0,-4 8 0 0,-1 3 8 16,-4 13 25-16,0 0 6 0,0 0 1 0,-13 21 0 15,4 11-30-15,-5 9-10 0,-9-1 0 0,5 9 9 16,-9 7-9-16,4 1 10 0,-4 8-10 0,-5-1 10 16,4 1-10-16,1 0-11 0,4 0 3 0,0-5 0 15,5-7-191-15,9-4-37 0,0-5-8 0,9-8-2 16</inkml:trace>
          <inkml:trace contextRef="#ctx0" brushRef="#br0" timeOffset="125809.4258">10497 15573 1764 0,'9'-8'39'0,"5"-8"8"0,4-5 1 0,-4 1 1 0,-5-4-39 0,0 4-10 16,5-5 0-16,-1 5 0 0,-8 4 66 0,0 0 11 16,-5 4 3-16,0-1 0 0,-5 5-19 0,5 8-3 15,-5-4-1-15,-8 8 0 0,-5 0-57 0,-1 4 0 16,-3 5 0-16,3 3 0 0,-3 8 0 0,3-4 0 16,1 5 0-16,5-5 12 0,3 0-12 0,1 0 0 15,5 1 0-15,4-5 0 0,4-4 0 0,5-8 0 0,1 0 0 0,3-4 0 16,5 0 0-16,1 0 0 0,8-8 0 0,-4 0 0 15,0 4 0-15,-5 0 0 0,0 0 0 0,0 4 0 16,-4 4 0-16,-1 4 0 0,-3 0 0 0,3 0 0 16,-8 8 0-16,4 0 0 0,-5 5 0 0,6-1 0 15,-6-4 0-15,5 4 0 0,0-8 0 0,0 5 0 16,1-5-12-16,8-4 3 0,-5-4 0 0,10-4 0 16,0 0 9-16,4-4 16 0,1-4-4 0,3-9-1 15,10-7-3-15,0-4 0 0,0-9 0 0,9-7 0 16,1-1-8-16,3-7 8 0,1-1-8 0,-1-3 8 15,1-5 0-15,0-8 0 0,-1 0 0 0,-4-4 0 16,-4-8-8-16,-1 5 0 0,-8-1 0 0,-5 12 8 16,-5 4-8-16,-9 9 12 0,0 7-12 0,-8 5 12 15,-6 7 25-15,-8 9 6 0,-1 4 1 0,-9 8 0 0,1 8-23 16,-10 8-4-16,-4 12-1 0,-5 8 0 16,-5 12-8-16,-4 5-8 0,-9 8 9 0,5 7-9 0,4 9 8 0,4 0-8 15,1 3 0-15,9 1 0 0,4 0 0 0,5-8 8 16,9-1-8-16,-1 1 0 0,6-4 0 0,8 4 0 15,1-9 0-15,0 5 0 0,4-1-10 0,4 1-5 16,1-4-1-16,4-1-745 16,0-3-150-16</inkml:trace>
        </inkml:traceGroup>
        <inkml:traceGroup>
          <inkml:annotationXML>
            <emma:emma xmlns:emma="http://www.w3.org/2003/04/emma" version="1.0">
              <emma:interpretation id="{06EC0D0C-62E0-4BB7-9033-F036898D969B}" emma:medium="tactile" emma:mode="ink">
                <msink:context xmlns:msink="http://schemas.microsoft.com/ink/2010/main" type="inkWord" rotatedBoundingBox="16051,15724 18743,15619 18795,16966 16103,1707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26594.3575">13561 15314 2127 0,'0'-24'94'0,"0"15"20"16,0 1-91-16,0 8-23 0,0 0 0 0,0 0 0 0,5 17 0 0,-5-1-8 15,0 8 0-15,4 0 0 0,1 1 8 0,0-1 0 16,4-4 0-16,-5 0 0 0,5 1 33 0,0-1 9 15,1-4 2-15,3 0 0 0,1-4-18 0,0 0-3 16,-1-7-1-16,1 3 0 0,0-8-10 0,4-4-1 16,-5-5-1-16,1 1 0 0,0 0 18 0,-1-4 3 15,-4-4 1-15,5 0 0 0,-5-4-20 0,5-1-3 16,0 1-1-16,-5-4 0 0,4-1-8 0,-4 5 0 16,1 4 0-16,-1 0 0 15,-5 4-152-15,1 4-32 0,8-9-6 0,-13 17-2 0</inkml:trace>
          <inkml:trace contextRef="#ctx0" brushRef="#br0" timeOffset="126804.7646">14267 15492 1670 0,'0'0'148'0,"9"0"-118"0,5 0-30 0,-5 0 0 16,5 0 22-16,-5 0-2 0,4-4 0 0,1 0 0 15,0-4 0-15,4 0-1 0,0-5 0 0,0 1 0 16,1 0 16-16,-1-4 3 0,0 0 1 0,0-4 0 15,-4-1-18-15,4-3-3 0,-4 0-1 0,4-5 0 16,-4 1-7-16,-1-4-2 0,1-5 0 0,0-3 0 16,-1-5 0-16,1-3 0 0,-5-5 0 0,5 1 0 15,-1-9 0-15,1 0 0 0,0 4 0 0,-1-3 0 16,5 3-8-16,-4 5 0 0,0 3 0 0,-1 13 0 16,-8-1 30-16,4 17 4 0,-4 0 1 0,-5 7 0 0,0 13-12 15,0 0-3-15,-9 13 0 0,4 7 0 16,-4 0-20-16,-5 12 0 0,1 1 0 0,-6 3-8 15,10 1 8-15,-9 3 9 0,4 1-1 0,1 3-8 0,-1 5 18 16,5-1-3-16,-9 1-1 0,4 3 0 0,0 5-5 0,-4 4-1 16,0 0 0-16,0-1 0 0,-5 9-16 0,5-4-4 15,0 0-1-15,-5-1-1035 16</inkml:trace>
          <inkml:trace contextRef="#ctx0" brushRef="#br0" timeOffset="127108.4673">14786 15447 2098 0,'23'-24'93'0,"-14"12"19"0,5 4-89 0,4 0-23 0,5 4 0 0,-5 0 0 15,0 0 11-15,5 4-3 0,0 0 0 0,-5-4 0 16,5-5-8-16,-1 1 0 0,-3 0 0 0,3-4 0 16,-4 0 0-16,1 0 0 0,-1 0 0 0,0 0 0 15,0-9 8-15,1 5 0 0,-6 0 0 0,1 0 0 16,-5-4-8-16,0-1 0 0,-4 1 0 0,-1 0 0 15,1 0 24-15,-5 7 4 0,4 1 0 0,-4 0 0 16,-4 4 3-16,-1 0 1 0,1 4 0 0,4 4 0 16,-9 0 6-16,-5 8 2 0,0 0 0 0,1 4 0 15,-1 0-29-15,0 5-11 0,1-1 8 0,-1 0-8 16,0 4 13-16,1 0-2 0,8 5-1 0,-4-1 0 16,4-4-10-16,5 9 8 0,-4 3-8 0,8 4 8 15,1 1-72-15,4 3-14 0,5 5-3 16,4-5-984-16</inkml:trace>
          <inkml:trace contextRef="#ctx0" brushRef="#br0" timeOffset="126227.2284">12542 15249 1713 0,'18'-24'76'0,"-9"16"16"0,5-4-74 0,4 3-18 0,0-3 0 0,0 8 0 15,-4-4 100-15,-1 8 16 0,6 0 3 0,-6 4 1 16,1 8-77-16,0 5-15 0,-1 3-4 0,-4 8 0 15,5 0-12-15,-5 5-2 0,-4 11-1 0,-5 1 0 16,4-5 16-16,-4 5 3 0,-4 3 1 0,-5-3 0 16,0-1 3-16,-1-3 0 0,1-5 0 0,-4-7 0 15,4-1-12-15,-1-4-3 0,-3-8 0 0,-1 1 0 0,-4-1 8 0,4-8 2 16,5 0 0-16,5-4 0 0,-10 0-5 16,9-4-1-16,5 0 0 0,-13-4 0 0,4-4-10 0,0-4-3 15,4-8 0-15,0-1 0 0,5-3-8 16,0-4 8-16,0-9-8 0,0-3 8 0,10-5-8 0,-1 1 0 15,4-1 0-15,6-3-11 0,-1-1 3 0,9 1 0 0,5-5 0 0,9 0 0 32,0 9-30-32,0-1-6 0,4 1 0 15,1 11-1-15,-5 1 16 0,0 8 3 0,0 4 1 0,-5-1 0 0,-4 9 11 0,-5 4 2 16,-4 8 1-16,-5 0 0 0,1 0-3 0,-10 8-1 16,-9-8 0-16,0 12 0 0,-5 0 15 0,-4 5 8 15,-5 3 0-15,-4 0-8 0,-5 4 0 0,1 1 0 16,-6-5 0-16,1 8 0 0,4-3 0 0,0-1 0 15,5 0 0-15,0 0 0 0,9-3 0 0,0-1 0 0,0 0 0 16,9 0 0-16,0 1 0 0,4-5 0 16,1 4 0-16,-1-4 0 0,6-4 24 0,-1 5 2 0,0-5 0 15,0 4 0-15,0-4-26 0,5 0 0 0,-5 4 0 0,4 1 0 32,-4-1-46-32,5 0-14 0,-5 4-4 0,0 0-977 0</inkml:trace>
        </inkml:traceGroup>
        <inkml:traceGroup>
          <inkml:annotationXML>
            <emma:emma xmlns:emma="http://www.w3.org/2003/04/emma" version="1.0">
              <emma:interpretation id="{12C8DD9A-363A-4363-BCE0-7EE1D6CA8FA6}" emma:medium="tactile" emma:mode="ink">
                <msink:context xmlns:msink="http://schemas.microsoft.com/ink/2010/main" type="inkWord" rotatedBoundingBox="20031,15195 22044,15117 22104,16675 20091,16753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1" brushRef="#br0">16493 13982 0,'0'0'0,"0"0"0</inkml:trace>
          <inkml:trace contextRef="#ctx0" brushRef="#br0" timeOffset="127744.0343">17317 15136 979 0,'14'-33'43'0,"-9"21"9"0,-1 0-41 0,-4 0-11 16,5 0 0-16,-5 0 0 0,0 4 97 0,0-1 18 15,0 5 3-15,0 4 1 0,-9 0-23 0,0 4-4 16,-5 1 0-16,0 7-1 0,1 0-43 0,-6 12-9 16,6 0-2-16,-1 9 0 0,5-1-23 0,-5 5-5 15,5-5-1-15,9 4 0 0,0 1-8 0,0-5 0 16,0 9 0-16,5-9-11 0,4-4 19 0,-5-7 3 16,6-5 1-16,-6-4 0 0,10-4-4 0,-5-4-8 15,0 4 12-15,5-8-4 0,-5 0 2 0,4-4 0 16,-4 0 0-16,1-8 0 0,3 0 7 0,-8-4 2 15,4-5 0-15,0-3 0 0,0 0-19 0,-9-5 0 16,5 1 0-16,-5-4 0 0,0 3 0 0,-5 1 10 16,-4 4-10-16,0-5 8 0,0 5 15 0,-5 4 2 15,0 0 1-15,1 4 0 0,-1 3 10 0,-4 5 1 0,0 0 1 0,0 4 0 16,-5 4-29-16,5 4-9 0,-5 8 0 16,-5 5 0-1,1 7-72-15,0 4-22 0,-5 9-4 0</inkml:trace>
          <inkml:trace contextRef="#ctx0" brushRef="#br0" timeOffset="128128.4751">17677 15188 1555 0,'37'-32'138'0,"-19"16"-110"0,5 0-28 0,-1-5 0 15,6 9 72-15,-1 0 10 0,0 4 2 0,-4 4 0 0,-5 4-20 0,5 8-4 16,-5 4-1-16,0 4 0 0,-4 1-43 0,0 3-8 15,-5 4-8-15,-5 0 12 0,-4 1 4 0,0 3 2 16,-4-4 0-16,4 5 0 0,-5-1-1 0,-4-4 0 16,5 5 0-16,-1-1 0 0,1-8-8 0,-1 0-1 15,0-3-8-15,1-5 12 0,4-4-1 0,0-8-1 16,0 0 0-16,0 0 0 0,0 0 6 0,9-4 0 16,0-4 1-16,5-5 0 0,-1-3-6 0,6-4-2 15,3 0 0-15,1-9 0 0,4-3 19 0,1-4 3 16,4-1 1-16,0 5 0 0,-1 0-24 0,1 3-8 15,0 1 0-15,-5 8 9 0,1 3 21 0,-5 5 4 16,-1 0 1-16,-8 8 0 0,4 4-1 0,-4 0 0 0,-1 8 0 16,6 0 0-16,-6 0-24 0,1 9-10 15,0-5 8-15,-1 4-8 0,-4 0 0 0,5 4 0 0,-5-3 0 16,-4 3 0-16,-1 4 0 0,1-4 0 0,-1 1 0 0,-4 3 0 31,-4 8-56-31,-1 1-16 0,-4-1-3 0,5 4-1076 0</inkml:trace>
        </inkml:traceGroup>
        <inkml:traceGroup>
          <inkml:annotationXML>
            <emma:emma xmlns:emma="http://www.w3.org/2003/04/emma" version="1.0">
              <emma:interpretation id="{9B8C0CD2-5BEA-4FEC-A2AE-0951D8562833}" emma:medium="tactile" emma:mode="ink">
                <msink:context xmlns:msink="http://schemas.microsoft.com/ink/2010/main" type="inkWord" rotatedBoundingBox="23872,15626 26501,15524 26547,16707 23918,16809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28783.0479">20536 15124 1450 0,'0'0'64'0,"-9"-4"14"0,9 4-62 0,0 0-16 15,0 0 0-15,0 0 0 0,0 0 53 0,0 0 8 16,0 8 2-16,14 0 0 0,0 4-24 0,4-8-5 0,5 4-1 0,-1-4 0 16,10-4-17-16,-5 0-3 0,5 0-1 0,0-8 0 15,5 0 0-15,-6 0 0 0,-3-4 0 0,-1-5 0 16,0 1-12-16,-4-4 9 0,0-4-9 0,-5-1 8 15,-4 1 0-15,0-4 0 0,-5-4 0 0,4-1 0 16,-8 1-8-16,-5-1 0 0,-5 1 9 0,1 4-9 16,-5-1 28-16,0 9 0 0,-10 0 1 0,1 0 0 15,-5 8 14-15,1-1 2 0,-6 9 1 0,1 4 0 16,-5 4-3-16,0 9-1 0,0 7 0 0,-9 4 0 16,5 8-5-16,-1 5-1 0,-3 3 0 0,3 9 0 15,5-5-19-15,0 5-4 0,5-5-1 0,4 1 0 16,1-1-1-16,8-3-1 0,0-1 0 0,5 1 0 15,5-5-10-15,-1 1 0 0,0-1 0 0,5-3 0 16,5-1 0-16,0-4-14 0,4 1 5 0,0-1 1 16,4 4-168-16,1-3-34 0,4-9-6 0,5 0-2 15</inkml:trace>
          <inkml:trace contextRef="#ctx0" brushRef="#br0" timeOffset="128994.1693">21506 15168 1630 0,'5'-20'72'0,"-5"20"16"0,-9-12-71 0,-1 4-17 16,1 0 0-16,-4 4 0 0,4-5 56 0,-5 5 8 16,0 4 2-16,1-4 0 0,-6 4-11 0,6 4-3 15,-1-4 0-15,5 8 0 0,-5-3-16 0,1 3-3 0,-1 0-1 0,0 4 0 16,1-4-20-16,8 4-4 0,-9-4 0 0,5 4-8 16,5-4 9-16,-5 5-9 0,9-5 0 0,0 4 9 15,0-4-9-15,0 4 0 0,9-4 0 0,-5 0 8 16,5 0-24-16,-4 0-4 0,4-4-2 0,0 1 0 31,5 3-22-31,-5-8-5 0,5-4-1 0,4 0 0 0,0-5 26 0,0-3 4 0,5 0 2 0,0-4 0 16,4 0 18-16,-4 0 0 0,-5-1 0 0,0 5 0 15,0 0 8-15,-8 4 0 0,-1 4-8 0,-9 4 12 16,0 0 36-16,0 0 8 0,0 0 0 0,0 0 1 16,-9 12-33-16,-5 0-6 0,0 4-2 0,1 5 0 15,-6 3 2-15,6 0 0 0,-5 1 0 0,4 3 0 16,0 0-150-16,5 5-31 0,-9 19-5 15,13-15-2-15</inkml:trace>
          <inkml:trace contextRef="#ctx0" brushRef="#br0" timeOffset="129213.5718">22257 14840 1612 0,'0'-12'144'0,"-4"4"-116"16,-1-4-28-16,-4 4 0 0,0 4 114 0,0 4 17 15,-5 4 3-15,1 12 1 0,-6 0-105 0,-3 9-21 16,-6 3-9-16,5 8 8 0,-4-3-8 0,4 3 0 16,1-4 0-16,3 1 0 0,1-1 11 0,5 1 0 15,3-1 0-15,1 0 0 0,5 1-1 0,-1-1 0 0,10 0 0 0,-1-7 0 16,1-1 6-16,4 0 0 0,0-3 1 0,5-1 0 31,-1-4-133-31,6 0-26 0,-1 0-6 0</inkml:trace>
          <inkml:trace contextRef="#ctx0" brushRef="#br0" timeOffset="129544.126">22795 14330 1983 0,'0'0'44'0,"4"-12"8"0,-4 12 3 0,0 0 1 0,14 16-45 15,-10 5-11-15,5 7 0 0,-4 12 0 16,0 5 12-16,-5 8 0 0,-5 3 0 0,0 5 0 15,1 4-23-15,-5 4-4 0,-5-5-1 0,0 1 0 0,1-4 39 16,-1-5 7-16,-4 1 2 0,4-4 0 0,-4-1 0 16,4-3 0-16,-4-5 0 0,4-3 0 15,5-1-16-15,0-11-2 0,0-9-1 0,5 0 0 0,-1-8 2 0,10 0 0 16,-5-12 0-16,0 0 0 0,13-4 9 0,5-8 1 16,5 0 1-16,0-8 0 0,4-4 0 0,1-1 0 15,-1-3 0-15,5 4 0 0,-5-1-14 0,5 1-4 16,-5 4 0-16,-4 4 0 0,-5 8 10 0,1-1 2 15,-6 5 0-15,-13 4 0 0,9 4-8 0,-4 5-2 16,-1 3 0-16,-4 8 0 0,0 4-19 0,-9 5-4 16,5 7-1-16,-1 8-755 15,-4 5-151-15</inkml:trace>
        </inkml:traceGroup>
        <inkml:traceGroup>
          <inkml:annotationXML>
            <emma:emma xmlns:emma="http://www.w3.org/2003/04/emma" version="1.0">
              <emma:interpretation id="{961D1374-50ED-4280-881B-1DAC9E629607}" emma:medium="tactile" emma:mode="ink">
                <msink:context xmlns:msink="http://schemas.microsoft.com/ink/2010/main" type="inkWord" rotatedBoundingBox="28328,15272 30459,15189 30509,16506 28379,16588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30857.024">26086 14666 1785 0,'14'-32'79'0,"-10"24"17"0,6-8-77 0,3 4-19 0,-4-1 0 0,10 5 0 16,-6 4 80-16,10 0 12 0,-5 0 2 0,5 4 1 16,4 0-63-16,1-4-13 0,3 4-3 0,1-4 0 15,9 0 1-15,-4 0 0 0,4 0 0 0,-5 0 0 16,1 4-29-16,-6-4-7 0,-3 4-1 0,-6 0 0 31,1 0-98-31,-5 0-20 0,5-4-4 0,-9 0-682 0</inkml:trace>
          <inkml:trace contextRef="#ctx0" brushRef="#br0" timeOffset="131043.2693">26637 14067 921 0,'5'-32'82'0,"-1"16"-66"0,10 4-16 0,0 0 0 0,-5 3 86 0,0 9 14 16,0 0 2-16,-5 9 1 0,1 7 11 0,-5 0 2 16,0 8 1-16,0 9 0 0,-5 3-31 0,-4 8-6 15,-4 9-2-15,-6 8 0 0,-3 4 15 0,-6-5 3 16,-4 9 1-16,-8 4 0 0,3 0-45 0,-4 8-8 15,0 0-3-15,0-4 0 0,9-5-30 0,-4 1-11 16,-1-12 0-16,10 0 9 16,-5-5-71-16,5-3-14 0,-5 0-4 0,5-13-952 15</inkml:trace>
          <inkml:trace contextRef="#ctx0" brushRef="#br0" timeOffset="131341.6079">26596 15192 1666 0,'18'-20'36'0,"-4"16"8"0,4-4 2 0,0 4 2 0,1 0-39 0,-1 0-9 0,5-4 0 0,-1 4 0 15,1 0 0-15,0-4 0 0,0 0 0 0,-5-5 0 16,0 5-11-16,0-4-4 0,1-4-1 0,-1 0 0 16,-5 0 16-16,-4-5 0 0,1-3 0 0,-6 4 0 15,5-4 8-15,-9-1-8 0,5 5 12 0,-5 0-12 16,-5 0 16-16,5 3-4 0,-9 1-1 0,5 4 0 15,-6 4 45-15,1 4 10 0,-4 0 2 0,-1 4 0 16,0 4-28-16,1 4-6 0,-1 0-1 0,-4 4 0 16,4 8-17-16,-4 1-3 0,4-1-1 0,1 8 0 15,4 1 0-15,-1-1 0 0,1 4 0 0,0 1 0 16,0-1-12-16,0 0 9 0,-5 1-9 0,10-1 8 16,-1 5-150-16,1-9-30 15</inkml:trace>
          <inkml:trace contextRef="#ctx0" brushRef="#br0" timeOffset="130213.5483">24898 14929 1515 0,'0'0'67'0,"0"0"14"0,0 0-65 0,0 0-16 0,0 0 0 0,-5 13 0 16,1-1 76-16,-1 8 12 0,-4 0 3 0,5 4 0 15,-1 1-31-15,1 3-5 0,-1-4-2 0,0 5 0 16,1-5-15-16,4 0-3 0,0-4-1 0,-5 5 0 15,5-5-16-15,0 0-3 0,-4-4-1 0,4-3 0 16,0-1-35-16,0-4-7 16,0 0-2-16</inkml:trace>
          <inkml:trace contextRef="#ctx0" brushRef="#br0" timeOffset="130292.6562">25035 14541 806 0,'4'-12'72'15,"1"0"-58"-15,-1-1-14 0,1 1 0 0,4 4 156 0,-9 8 28 16,0 0 5-16,9 4-739 0</inkml:trace>
          <inkml:trace contextRef="#ctx0" brushRef="#br0" timeOffset="130732.0165">25085 14909 1616 0,'22'-12'72'0,"-8"12"14"0,4-4-69 0,0 8-17 0,5 0 0 0,0 8 0 16,0 0 56-16,0 5 7 0,4-1 1 0,-4 4 1 15,4 0-25-15,-4 4-6 0,-10-3-1 0,6-1 0 16,-6 0 6-16,1-4 1 0,-5 1 0 0,-4-5 0 16,-1 0-6-16,1 0-1 0,-5-12 0 0,0 0 0 15,0 0-8-15,0 0-1 0,0 0-1 0,0 0 0 16,0 0-10-16,0 0-1 0,0 0-1 0,0 0 0 15,0 0-3-15,0 0 0 0,0 0 0 0,0-8 0 16,4-4 0-16,1 0 0 0,4-1 0 0,0-3 0 16,5-4-8-16,-1 0-16 0,5 0 4 0,-4 3 1 15,0 1 35-15,-1 4 6 0,1 4 2 0,-9 0 0 16,-5 8-16-16,0 0-4 0,0 0 0 0,0 0 0 0,0 0 0 16,9 12 0-16,-5 0 0 0,-4 0 0 0,9 4-12 15,-9 5 8-15,0-1-8 0,0 0 0 16,0 4-52-16,-4-3-16 0,-1 3-3 0,5-4-1005 15</inkml:trace>
        </inkml:traceGroup>
        <inkml:traceGroup>
          <inkml:annotationXML>
            <emma:emma xmlns:emma="http://www.w3.org/2003/04/emma" version="1.0">
              <emma:interpretation id="{C5B77567-FA2C-430C-9A49-B5FE5131B6F9}" emma:medium="tactile" emma:mode="ink">
                <msink:context xmlns:msink="http://schemas.microsoft.com/ink/2010/main" type="inkWord" rotatedBoundingBox="30724,16073 31774,16033 31794,16555 30744,16595"/>
              </emma:interpretation>
              <emma:one-of disjunction-type="recognition" id="oneOf30">
                <emma:interpretation id="interp38" emma:lang="" emma:confidence="0">
                  <emma:literal>m</emma:literal>
                </emma:interpretation>
                <emma:interpretation id="interp39" emma:lang="" emma:confidence="0">
                  <emma:literal>r 7</emma:literal>
                </emma:interpretation>
                <emma:interpretation id="interp40" emma:lang="" emma:confidence="0">
                  <emma:literal>r .</emma:literal>
                </emma:interpretation>
                <emma:interpretation id="interp41" emma:lang="" emma:confidence="0">
                  <emma:literal>n</emma:literal>
                </emma:interpretation>
                <emma:interpretation id="interp42" emma:lang="" emma:confidence="0">
                  <emma:literal>r 1</emma:literal>
                </emma:interpretation>
              </emma:one-of>
            </emma:emma>
          </inkml:annotationXML>
          <inkml:trace contextRef="#ctx0" brushRef="#br0" timeOffset="131964.3002">27238 14905 1497 0,'14'-8'133'0,"-5"0"-106"16,0 4-27-16,0 4 0 0,5 4 92 0,-10 12 14 15,1 4 2-15,-5 5 1 0,0 3-90 0,-5 0-19 16,1 1 0-16,-5-5 0 0,0 0 0 0,-1-4 15 0,6 1-2 0,-5-1 0 15,-5-4 19-15,10 0 4 16,-6-4 1-16,6 5 0 0,-5-9-13 0,4 8-4 0,5-8 0 0,0-8 0 16,-4 12-9-16,4-4-3 0,0-8 0 0,0 0 0 15,0 0 15-15,0 0 2 0,0 8 1 0,0-8 0 16,0 0-6-16,0 0-2 0,0 0 0 0,0 0 0 16,0 0 24-16,0 0 5 0,4-12 1 0,5 4 0 15,-4-8-22-15,9 0-4 0,-1-5-1 0,5 1 0 16,1-4-9-16,3 0-3 0,1-5 0 0,4-3 0 15,10 4 5-15,-5-1 1 0,4 1 0 0,1 4 0 16,-1-1-15-16,-4 5-12 0,4 0 3 0,-4 4 0 31,5 8-175-31,-1-5-36 0,32 1-6 0,-13 8-2 0</inkml:trace>
          <inkml:trace contextRef="#ctx0" brushRef="#br0" timeOffset="132247.9988">27835 15035 806 0,'13'-13'72'0,"-4"-3"-58"0,9 4-14 0,1-4 0 16,3 4 180-16,-3-4 32 0,8 3 8 0,-4 1 0 15,4 0-119-15,-4 4-24 0,0 4-5 0,-1 4 0 16,-3-4-45-16,-6 0-9 0,-4 4-2 0,5 8 0 16,-9 4-16-16,-1 0 10 0,1 9-10 0,-5 3 8 15,0 0-8-15,-5 0 0 0,1 9-10 0,-1-5 10 16,0 4 0-16,-4-3 0 0,-4 3 0 0,4-3 0 0,4-1 0 0,-4-4 0 16,4 0 0-16,-4-3 0 0,5-1 0 0,-1-4 10 15,1-8-10-15,-1 0 8 16,5-8 0-16,0 0-8 0,0 0 12 0,0 0-4 15,0 0 8-15,5-8 0 0,4 0 1 0,4-4 0 0,-4 0-6 0,5-4-2 16,0-1 0-16,-1-3 0 0,6 0-9 0,-1 0 0 16,0-1 0-16,5 1 0 15,-5 0-156-15,5 0-32 0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3:21.0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007ACB-1B3E-4C24-96CB-AB6B675CE310}" emma:medium="tactile" emma:mode="ink">
          <msink:context xmlns:msink="http://schemas.microsoft.com/ink/2010/main" type="inkDrawing" rotatedBoundingBox="13404,2686 19739,2223 19746,2316 13411,2779" semanticType="underline" shapeName="Other">
            <msink:sourceLink direction="with" ref="{4ED3DB88-7902-4BB6-8E35-4583AAC76A70}"/>
          </msink:context>
        </emma:interpretation>
      </emma:emma>
    </inkml:annotationXML>
    <inkml:trace contextRef="#ctx0" brushRef="#br0">0 490 1868 0,'0'-8'41'0,"5"-5"9"0,-5 5 2 0,0 8 0 0,4-4-42 0,-4 4-10 16,9 0 0-16,5 0 0 0,9 0 0 0,-1 0 0 15,10 0 0-15,0 0 0 0,5 0 37 0,8 0 6 16,-4 0 1-16,9 0 0 0,0 0 16 0,5 0 3 15,4-4 1-15,5 4 0 0,4-4-16 0,5 0-4 16,0 4 0-16,4-4 0 0,-4 0-9 0,4-4-3 16,1 0 0-16,4 0 0 0,4 0-17 0,-4 4-4 15,5-9-1-15,4 9 0 0,-5 0 10 0,1 4 3 16,4 0 0-16,4-8 0 0,1 4-23 0,4 0 0 16,5 4 0-16,-5-4 0 0,-4 4 0 0,8-4 0 15,6 0 0-15,-1 0 0 0,5 0 0 0,-9 0 0 0,-1-4 0 16,1-4 0-16,4 4 0 0,-13-1 0 0,-1-3 0 0,1 4 0 15,-5 4 0-15,0-4 0 0,-9-4 0 16,-4 4 0-16,3-4 56 0,-8 4 6 0,0-5 2 0,0 5 0 16,0 0-52-16,-5-4-12 0,-4 0 0 0,0 4 0 15,-1 4 0-15,-3-4 0 0,3 4 0 0,1 0 0 16,0 0 0-16,0 0 0 0,-1 0 0 0,6-1 0 16,-6 1 0-16,1 0 0 0,0 0 0 0,-5 4 0 15,-4-8 0-15,4 4 0 0,0 0 0 0,5 4 0 16,-14-4 0-16,4 4 0 0,1 0 0 0,4-8 0 15,0 4 0-15,-8 0 0 0,-6 0 0 0,-4-8 0 16,9 12 0-16,-9-8 0 0,-5 8 0 0,5-13 0 16,-9 13 0-16,5-8 0 0,4 4 0 0,-9 0 0 0,-5 0 0 15,0 0 0-15,5 0 0 0,-9 0 0 0,-9 4 0 0,-1 0 0 16,1 0 0-16,-5-4 0 0,5 4 0 0,-14 0 0 16,0 0 0-16,9-4 0 0,9 4 0 0,-14 0 0 15,-4 0 0-15,0 0 0 0,5-4 0 0,-5 4 0 16,0 0 0-16,0 0-851 15,-14-4-173-15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4:45.8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F208B4A-B73D-4A51-B064-45BD422DE358}" emma:medium="tactile" emma:mode="ink">
          <msink:context xmlns:msink="http://schemas.microsoft.com/ink/2010/main" type="inkDrawing" rotatedBoundingBox="4964,13880 28283,12673 28302,13028 4983,14235" semanticType="underline" shapeName="Other">
            <msink:sourceLink direction="with" ref="{F1D36BA5-FC0B-4AD7-B264-01CA7CF3E2C6}"/>
          </msink:context>
        </emma:interpretation>
      </emma:emma>
    </inkml:annotationXML>
    <inkml:trace contextRef="#ctx0" brushRef="#br0">26 1151 1389 0,'-27'-12'61'0,"27"12"14"0,0 0-60 0,0 0-15 15,0 0 0-15,14 0 0 0,-14 0 8 0,13 0 0 16,10-4-8-16,-9 0 12 0,-14 4 0 0,9 0 0 16,14-4 0-16,-1-4 0 0,-3 4 31 0,-1 0 5 15,5 4 2-15,4 0 0 0,5 0 3 0,0 0 1 16,-5 4 0-16,5 0 0 0,9 0-7 0,-5 0-2 15,1 0 0-15,4-4 0 0,4 0-16 0,5 0-3 16,5 0-1-16,-5-4 0 0,5-4-12 0,4 4-2 16,5 0-1-16,-1-4 0 0,1 0-10 0,-5 4 12 15,5-4-12-15,0 0 12 0,-1 4 16 0,1-5 3 16,-5 5 1-16,5 0 0 0,0 0-16 0,0 4-4 16,-5-4 0-16,0 0 0 0,0 4-3 0,0 0-1 15,1 0 0-15,8 4 0 0,0 0 0 0,5-4 0 16,0 4 0-16,0 4 0 0,4-8 0 0,-4 5 0 0,4-1 0 15,1-4 0-15,8 0 0 0,1 0 0 0,-5 0 0 0,9 0 0 16,0-9-8-16,0 1 10 0,0 4-10 0,0-4 10 16,5-4 3-16,-1 4 1 0,10-4 0 0,-5 4 0 15,0-4-14-15,-4-1 0 0,-1 5 0 0,6 0 0 16,3 0 8-16,-4 0 1 0,1 8 1 0,-6 0 0 16,1 0-10-16,4-4 0 0,-4 4 0 0,4 0-11 15,0 0 11-15,-4 4 0 0,-5 0 0 0,0 0 0 16,0-4 0-16,0 4 0 0,0-4 0 0,4 4 0 15,1-4 0-15,9 4 0 0,-10-8 0 0,10 4 8 16,-5-4-8-16,5 0 0 0,9 0 0 0,0 0 0 16,-5-4 0-16,0 0 0 0,0-4 0 0,1 4 8 15,4 0-8-15,-5-1 0 0,-5 1 0 0,-3 4 0 16,-6-4 0-16,5 8 0 0,-4 0 0 0,4 0 0 16,-9 0 0-16,-4 4 0 0,-5 4 0 0,0 0 0 0,-10-3 0 15,6 3 0-15,-1 0 0 0,1 0 0 0,-5 4 0 16,-1-4 0-16,1-4 0 0,0 4 0 0,-5 0 0 0,1-4 8 15,-1 0-8-15,0 0 0 0,10-8 0 0,-6 4 0 16,6 0 0-16,-1 0 8 0,1 0-8 0,-5 0 0 16,4 0 8-16,0 0-8 0,-4 0 12 0,5 0-3 15,-1-4 0-15,5 0 0 0,-5 4 1 0,5-4 0 16,0 0 0-16,-4 4 0 0,-1-4-10 0,0 0 0 16,1 0 9-16,4 0-9 0,0-4 0 0,4 0 0 15,-4 0 0-15,-4 0 8 0,-1 0-8 0,0-5 0 16,10 5 0-16,-5-4 8 0,0 0-8 0,4 0 0 15,-4 4 0-15,0-4 0 0,-4 0 0 0,4-1 0 0,-1-3 8 16,1 0-8-16,0 4 13 0,0 0-1 0,5 4-1 16,-5 0 0-16,0-1 0 0,0-3 0 0,4-4 0 0,-4 4 0 15,5 0-11-15,-1 4 10 0,1-4-10 0,4 3 10 16,-5-3-10-16,5 4 0 0,0-4 9 0,0-4-9 16,10 4 0-16,-1 0 0 0,-5-1 0 0,1 1 0 15,4 0 0-15,-4 0 8 0,-5 4-8 0,4-4 0 16,-4 4 0-16,0 0 0 0,-4 0 0 0,-5-1 0 15,-14 1 0-15,10 0 11 0,13 0-11 0,-9 4 12 16,0-4-12-16,4 0 12 0,5 4-12 0,0 0 12 16,-4-4-12-16,-5 4 0 0,0 0 0 0,9 0 0 15,4 0 0-15,1-5 0 0,-10 5 0 0,-4 0 0 16,-4 0 0-16,4 0 0 0,4 0 0 0,-4 0 0 0,5 0 10 16,-5 0-10-16,0-4 12 0,-1 4-12 0,-3 0 8 15,-1-4-8-15,1 4 0 0,4-4 0 0,0 4 0 16,0-4 0-16,4 3 0 0,-4 1 0 0,-5 0 0 0,5-4 0 15,-4 4 0-15,-1 0 0 0,5 0 0 0,0 0 0 16,5-4 0-16,-1 4 0 0,-4 0 0 0,-5 4 0 16,1-8 0-16,-1 4 0 0,5 0 0 0,0-4 0 15,9 0 0-15,-4 4 0 0,-1-5 8 0,5 5-8 16,-9-4 0-16,9 4 0 0,0-4 0 0,0 0 0 16,9 4 0-16,-4 0 0 0,-5 0 0 0,0 4 12 15,0-4-4-15,-4 0-8 0,-10 0 12 0,5 0-4 16,0 0 0-16,-9 0-8 0,0 0 10 0,-5 4-10 15,0-9 8-15,-4 5-8 0,-5 4 0 0,0-4 0 16,1-4 8-16,3 4-8 0,6 0 0 0,-6 0 0 0,1 0 0 0,0 4 0 16,-5 0 0-16,5 0 0 0,0 0 8 0,-1-4-8 15,6 0 0-15,-1 0 0 0,9-4 0 16,1 8 8-16,-5-4-8 0,-5 4 0 0,0-4 0 0,0 4 0 16,-4-4 9-16,0-4 0 0,0 4 0 0,-5 0 0 15,9-1-9-15,-4 1-11 0,0 0 3 0,4 0 0 16,-4 4 8-16,-5 4 0 0,0-4 0 0,-4 4 0 15,-1-4 0-15,5 4 0 0,-4-4 0 0,0 0 0 16,-1 0 0-16,1 5-8 0,0-1 8 0,-5 0 0 16,0 0 0-16,-5 0-8 0,5 0 8 0,-4 4 0 15,-5-4 0-15,-5 0 0 0,5 0 0 0,-9 4-8 16,5-4 8-16,-10 0 0 0,0 0 0 0,1 0 0 16,-1 0 0-16,0-4 19 0,5 4-3 0,0 0-1 15,0-4-27-15,0 4-4 0,4 1-2 0,0-1 0 0,1-4 18 16,-1 4 0-16,1 0 0 0,-1-4 0 0,-4 0-20 0,-9 0 0 15,-5 0 0-15,-4 0 0 16,-5-4-130-16,-18-4-26 0,-32-13-6 0,-23-7-1 0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4:48.0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8CA4C11-38DC-4277-9B63-E6A80128F1E6}" emma:medium="tactile" emma:mode="ink">
          <msink:context xmlns:msink="http://schemas.microsoft.com/ink/2010/main" type="writingRegion" rotatedBoundingBox="27612,13455 28568,13455 28568,14463 27612,14463"/>
        </emma:interpretation>
      </emma:emma>
    </inkml:annotationXML>
    <inkml:traceGroup>
      <inkml:annotationXML>
        <emma:emma xmlns:emma="http://www.w3.org/2003/04/emma" version="1.0">
          <emma:interpretation id="{FA7BDFE8-A07A-444E-9CBB-7F3CEFFC0B4D}" emma:medium="tactile" emma:mode="ink">
            <msink:context xmlns:msink="http://schemas.microsoft.com/ink/2010/main" type="paragraph" rotatedBoundingBox="27612,13455 28568,13455 28568,14463 27612,14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402FE0-B997-4367-BDF5-858103AD8B74}" emma:medium="tactile" emma:mode="ink">
              <msink:context xmlns:msink="http://schemas.microsoft.com/ink/2010/main" type="line" rotatedBoundingBox="27612,13455 28568,13455 28568,14463 27612,14463"/>
            </emma:interpretation>
          </emma:emma>
        </inkml:annotationXML>
        <inkml:traceGroup>
          <inkml:annotationXML>
            <emma:emma xmlns:emma="http://www.w3.org/2003/04/emma" version="1.0">
              <emma:interpretation id="{F880B7F9-BA70-4995-AB84-4606D22B0168}" emma:medium="tactile" emma:mode="ink">
                <msink:context xmlns:msink="http://schemas.microsoft.com/ink/2010/main" type="inkWord" rotatedBoundingBox="27612,13455 28568,13455 28568,14463 27612,14463"/>
              </emma:interpretation>
            </emma:emma>
          </inkml:annotationXML>
          <inkml:trace contextRef="#ctx0" brushRef="#br0">-3 132 1792 0,'0'-33'40'0,"0"17"8"0,0 0 1 0,0 0 1 0,4-4-40 0,1 7-10 0,0 1 0 0,-1 4 0 15,-4 8 64-15,14-4 10 0,-5 4 2 0,5 8 1 16,-1 0-42-16,5 5-9 0,-4-1-2 0,0 8 0 0,-1 4 13 0,1 0 3 15,0 9 0-15,-5 3 0 0,0 1 16 0,-5 3 3 16,1 5 1-16,-5 7 0 16,0 1-29-16,-5-1-6 0,-4 5-1 0,5-4 0 0,-5-1 13 15,-5-3 3-15,5-9 0 0,-5 5 0 0,1-9-20 0,-1-3-3 16,5-1-1-16,0-4 0 0,4-3 20 0,1-5 3 16,-1 0 1-16,5 0 0 0,0-7-32 0,0 3-8 15,0-12 0-15,5 4 0 0,-5-8 0 0,0 0 12 16,0 0-4-16,0 0 0 0,9 0-8 0,-9 0 0 15,13-8 0-15,-4 0 0 0,1-8 0 0,-1-1-8 16,0-3 0-16,4 0 0 0,1-4 8 0,0-5 0 16,9-3 0-16,-1-1 0 0,10-3-21 0,5 0-3 15,-1 3 0-15,14-3 0 0,0 8 24 0,0 3-11 16,9 1 11-16,1 0-8 0,-6 3-4 0,1 9 0 16,-5 4 0-16,-4 4 0 0,-6 4 12 0,-3 4-8 15,-10 0 8-15,1 4-8 0,-10 4 0 0,-9 5 0 0,0-5 0 0,-9 8 0 16,-9 0 8-16,-5 5 0 0,-4-1 0 15,-9 0-8-15,-5 0 24 0,-9 1 4 0,-5-5 2 0,-4 0 0 16,-4-4 8-16,-6 5 2 0,1-5 0 0,0 0 0 16,4-4-20-16,5 4-3 0,9-4-1 0,5-3 0 15,-1-1-8-15,6 0 0 0,3-8 0 0,1 0 0 16,0 0-140-16,-1 0-31 16,6-8-5-16,-1-5-2 0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4:46.83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D2B730-2514-4E2E-BFEF-23AA03EBCEB6}" emma:medium="tactile" emma:mode="ink">
          <msink:context xmlns:msink="http://schemas.microsoft.com/ink/2010/main" type="writingRegion" rotatedBoundingBox="4898,14596 5654,14596 5654,15369 4898,15369"/>
        </emma:interpretation>
      </emma:emma>
    </inkml:annotationXML>
    <inkml:traceGroup>
      <inkml:annotationXML>
        <emma:emma xmlns:emma="http://www.w3.org/2003/04/emma" version="1.0">
          <emma:interpretation id="{028DD44B-98F0-484E-9A1E-3F482B56ACDB}" emma:medium="tactile" emma:mode="ink">
            <msink:context xmlns:msink="http://schemas.microsoft.com/ink/2010/main" type="paragraph" rotatedBoundingBox="4898,14596 5654,14596 5654,15369 4898,15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98BFF6-2883-43ED-A940-0AE8432A5F96}" emma:medium="tactile" emma:mode="ink">
              <msink:context xmlns:msink="http://schemas.microsoft.com/ink/2010/main" type="line" rotatedBoundingBox="4898,14596 5654,14596 5654,15369 4898,15369"/>
            </emma:interpretation>
          </emma:emma>
        </inkml:annotationXML>
        <inkml:traceGroup>
          <inkml:annotationXML>
            <emma:emma xmlns:emma="http://www.w3.org/2003/04/emma" version="1.0">
              <emma:interpretation id="{4608869D-9F05-4E8D-ABB7-A3E55B388E84}" emma:medium="tactile" emma:mode="ink">
                <msink:context xmlns:msink="http://schemas.microsoft.com/ink/2010/main" type="inkWord" rotatedBoundingBox="4898,14596 5654,14596 5654,15369 4898,153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1965 13521 1497 0,'0'-8'133'0,"0"-4"-106"0,-9 0-27 0,9-5 0 16,-4 5 68-16,4 4 9 0,-9 0 2 0,4 0 0 15,0 0-36-15,1-4-7 0,-5 4-2 0,-5 0 0 0,0 4-11 0,1-5-3 16,-5 5 0-16,-5 4 0 0,0 4 15 0,0 5 2 15,-4-1 1-15,-5 4 0 0,0 12 7 0,-4 4 2 16,4 1 0-16,0 7 0 0,0 9-20 0,5 3-4 16,-10 5-1-16,10-1 0 0,4 5 10 0,1-4 1 15,-1-5 1-15,5 1 0 0,4-5-34 0,5-3-11 16,4-9 0-16,1-3 0 0,4-5 11 0,4-8 0 16,5 0 0-16,5-8 0 0,0 0 0 0,4-8 14 15,5-4-3-15,0 0-1 16,-1-8-33-16,1-4-6 0,13-8-2 0,1-5 0 0,-1-3 11 15,1 0 3-15,-1-5 0 0,1 1 0 0,-1-5 1 0,-4 1 1 16,-5-1 0-16,-4 5 0 0,4-5 3 0,-9 9 1 16,-4 8 0-16,-5 4 0 0,0 3 22 0,-4 5 4 15,-5 12 1-15,0 0 0 0,0 0 37 0,-5 16 8 0,5 9 2 16,0-1 0-16,-4 8 0 0,4 1 0 16,0 3 0-16,9-3 0 0,0 3-34 0,5 0-6 0,-1-3-2 15,6 3 0-15,8 1-21 0,5-5 0 0,0 0 0 0,9-7-1247 16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5:25.9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222 695 939 0,'23'-8'41'0,"-19"4"10"0,5-1-41 0,5-3-10 0,0 0 0 0,-5-4 0 16,4 4 90-16,1-4 16 0,0 0 3 0,-1-4 1 15,1-1-11-15,-5 5-3 0,0-4 0 0,-4 4 0 16,-1 0-27-16,-4 12-5 0,-9-8-2 0,0 0 0 16,-9 8-37-16,0 0-7 0,-10 0-2 0,-4 8 0 15,1 8-16-15,-10 4 0 0,9 0 0 0,0 5 0 16,0-1 0-16,5 0 0 0,4-8 0 0,5 5 0 15,4-5 0-15,0 0 0 0,5-4-10 0,5 0 10 16,4-12 0-16,0 8-11 0,0-8 11 0,9 8-8 16,0-3 8-16,0-1 0 0,5 0 0 0,4 0 8 15,0-4-8-15,0 0-12 0,5 0 4 0,0 0 0 16,-5 0 8-16,5 0 0 0,0 0 0 0,-1 0 0 16,-3 4 0-16,-1-4 0 0,5 0 0 0,-1 0-8 15,-3-4 8-15,3 0 0 0,-3 0 0 0,3-5 0 16,1-3 0-16,0-4 0 0,-5-4 0 0,9 0 0 0,-4-9 8 15,0 1-8-15,0-4 10 0,4-1-10 0,-4-3 28 0,0-5-1 16,4 1 0-16,0-5 0 0,-4 1-15 0,4 3-4 16,1-7 0-16,-6 3 0 0,1 1-8 0,-5 3 8 15,0 5-8-15,1 4 8 0,-6 3 26 0,-4 9 5 16,-4 0 1-16,-5 8 0 0,-5 8-18 0,-4 8-3 16,-4 0-1-16,-1 8 0 0,-4 8-18 0,4 8 0 15,1 1 0-15,-1 7 0 0,5 5 0 0,-5-1 0 16,10 9 0-16,-6 3 0 0,1 5 0 0,0 4 0 15,5-1-10-15,-1 5 10 0,-4 0 0 0,0-5 0 16,4 5 9-16,5-8-1 16,-9 0-88-16,5-5-16 0,-1 1-4 0,1-1-1 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5:30.602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16:37:04.103"/>
    </inkml:context>
  </inkml:definitions>
  <inkml:traceGroup>
    <inkml:annotationXML>
      <emma:emma xmlns:emma="http://www.w3.org/2003/04/emma" version="1.0">
        <emma:interpretation id="{4F06209A-BF94-47A9-AB79-49AFECFCFED3}" emma:medium="tactile" emma:mode="ink">
          <msink:context xmlns:msink="http://schemas.microsoft.com/ink/2010/main" type="writingRegion" rotatedBoundingBox="1650,747 33110,-670 33928,17499 2469,18917"/>
        </emma:interpretation>
      </emma:emma>
    </inkml:annotationXML>
    <inkml:traceGroup>
      <inkml:annotationXML>
        <emma:emma xmlns:emma="http://www.w3.org/2003/04/emma" version="1.0">
          <emma:interpretation id="{FB140518-485D-45CD-B517-D824980BCA8E}" emma:medium="tactile" emma:mode="ink">
            <msink:context xmlns:msink="http://schemas.microsoft.com/ink/2010/main" type="paragraph" rotatedBoundingBox="3098,385 32665,-138 32709,2381 3142,29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4E4F6F-F847-41DA-9B9D-CA3986A9A578}" emma:medium="tactile" emma:mode="ink">
              <msink:context xmlns:msink="http://schemas.microsoft.com/ink/2010/main" type="line" rotatedBoundingBox="3098,385 32665,-138 32709,2381 3142,2905"/>
            </emma:interpretation>
          </emma:emma>
        </inkml:annotationXML>
        <inkml:traceGroup>
          <inkml:annotationXML>
            <emma:emma xmlns:emma="http://www.w3.org/2003/04/emma" version="1.0">
              <emma:interpretation id="{14AAD878-64C8-4AD5-80D9-A0541B25B9A2}" emma:medium="tactile" emma:mode="ink">
                <msink:context xmlns:msink="http://schemas.microsoft.com/ink/2010/main" type="inkWord" rotatedBoundingBox="3108,978 4596,952 4629,2830 3142,2856"/>
              </emma:interpretation>
            </emma:emma>
          </inkml:annotationXML>
          <inkml:trace contextRef="#ctx0" brushRef="#br0">-9639-693 1339 0,'-14'-20'59'0,"5"12"13"0,0-4-58 0,5 4-14 16,-6 0 0-16,6 0 0 0,-1 0 55 0,-4 0 8 15,5-5 1-15,4 5 1 0,0 4-2 0,4-4-1 16,1-4 0-16,4 0 0 0,5-4-2 0,-1 0 0 16,10-5 0-16,4 1 0 0,10 0-8 0,4-9-3 15,4 1 0-15,19-4 0 0,4 3-15 0,10-7-3 0,-1 8-1 0,5-5 0 16,0 5-18-16,0 4-3 16,-5-1-1-16,1 5 0 0,4 4-8 0,-5-4 0 0,-9 12 0 0,-4-13 0 15,-5 9 0-15,-9 4-14 0,0 8 2 16,-9-8 0-1,-9 16-143-15,-4-8-28 0,-6 12-5 0</inkml:trace>
          <inkml:trace contextRef="#ctx0" brushRef="#br0" timeOffset="308.4801">-9407 570 748 0,'0'0'33'0,"0"0"7"0,0 0-32 0,0-8-8 15,0 0 0-15,0 8 0 0,0-12 244 0,9 0 46 16,-4 4 10-16,8 4 1 0,-8-9-189 0,9 9-37 15,-1 0-8-15,10 4-2 0,0-12-5 0,4 4-2 16,5 0 0-16,4 4 0 0,10-4-33 0,0 4-6 16,-1 0-2-16,10 0 0 0,-5-4-17 0,9 4 0 15,-4-5 0-15,8 5-692 16,1 0-139-16</inkml:trace>
          <inkml:trace contextRef="#ctx0" brushRef="#br0" timeOffset="-266.7031">-8979-1053 1450 0,'-4'-24'64'0,"4"12"14"0,-5-4-62 0,5 4-16 0,-5-1 0 0,5 5 0 16,0 4 97-16,0 4 17 0,0 0 3 0,0 0 1 15,0 0-46-15,0 21-8 0,5 11-3 0,-5 4 0 16,0 5-8-16,0 15-1 0,0 9-1 0,-5 4 0 15,5 0 6-15,-9 8 2 0,9 8 0 0,-9 0 0 16,0 0-13-16,5-8-2 0,-1 3-1 0,-4-7 0 16,4-4-12-16,-4-4-3 0,5 0 0 0,-10-13 0 15,5-3-12-15,4-1-4 0,-8-7 0 0,8-1 0 16,-4-11-12-16,5-1 0 0,-10-8 0 0,9 0 0 16,10-3-71-16,-5-1-10 15,0-16-3-15,0 0 0 0,0 0-153 0,0 0-31 0,-27-20-7 16,-1-1-551-16</inkml:trace>
        </inkml:traceGroup>
        <inkml:traceGroup>
          <inkml:annotationXML>
            <emma:emma xmlns:emma="http://www.w3.org/2003/04/emma" version="1.0">
              <emma:interpretation id="{642C86C5-AB25-44AB-8030-91B175FA47BE}" emma:medium="tactile" emma:mode="ink">
                <msink:context xmlns:msink="http://schemas.microsoft.com/ink/2010/main" type="inkWord" rotatedBoundingBox="6049,719 10239,644 10272,2505 6082,2580"/>
              </emma:interpretation>
            </emma:emma>
          </inkml:annotationXML>
          <inkml:trace contextRef="#ctx0" brushRef="#br0" timeOffset="1818.9016">-6097-462 2246 0,'0'0'200'0,"0"0"-160"16,0 0-32-16,0 0-8 0,9 8 28 0,9-4 5 16,5 4 1-16,4-4 0 0,1 1-34 0,8-5 0 15,1-5 0-15,-1 1 0 0,0-8-23 0,1 4 2 0,-1 0 0 0,1 0-1005 16</inkml:trace>
          <inkml:trace contextRef="#ctx0" brushRef="#br0" timeOffset="1659.5988">-5956-960 1609 0,'0'0'71'0,"0"0"15"0,0 0-69 0,0 0-17 0,0 0 0 0,9-12 0 15,-4 8 69-15,4 0 11 0,0-8 1 0,5 4 1 16,8-4-42-16,-3 4-8 0,3-13-1 0,1 5-1 16,5-8-11-16,3 4-3 0,-3 0 0 0,-1-1 0 15,-4-3-6-15,0 4-2 0,-1 0 0 0,-3-1 0 16,-6 1-8-16,1 0 8 0,-5-4-8 0,-4 3 8 16,-1 1 2-16,-8 0 0 0,-1 0 0 0,-4 3 0 15,4-3-10-15,-4 4 0 0,-4 0 0 0,3 8-11 16,6-8 35-16,-5 3 8 0,-5 5 0 0,0 4 1 15,5-8-25-15,0 8-8 0,-4-4 0 0,3 8 0 16,1-4 9-16,-4 4-1 0,4 4-8 0,-5-4 12 0,5 4-12 16,-5 0 0-16,14-4 0 0,-4 4 0 0,-10 8 0 0,5-4 0 15,4-4 0-15,5-4 0 0,0 0 0 0,-9 13 8 16,5-5-8-16,-5 4 9 0,9-12-9 0,-5 8 12 16,5-8-12-16,0 0 12 0,0 0-4 0,0 0 0 15,0 0 0-15,-5 12 0 0,5-4 2 0,0-8 0 16,0 0 0-16,0 0 0 0,0 12-10 0,0-12 0 15,0 0 9-15,0 0-9 0,0 8 0 0,0-8 0 16,0 0 0-16,5 8 8 0,-5-8-8 0,5 13 0 16,-5-13 0-16,0 0 0 0,0 0 0 0,0 0 0 15,0 0 8-15,0 0-8 0,0 0 0 0,0 0-12 16,0 0 2-16,0 0 0 0,0 0 18 0,0 0 4 0,0 0 1 16,0 0 0-16,0 0 3 0,0 0 0 0,0 0 0 15,0 0 0-15,0 0-26 0,0 0-5 0,0 0-1 0,0 0 0 16,0 0 26-16,0 0 5 0,0 0 1 0,0 0 0 15,0 0-16-15,0 0 0 0,0 0 8 16,0 0-8-16,0 0 0 0,0 0 0 0,0 0 0 0,-10 8 0 16,1-4 0-16,0 8 0 0,9-12 0 0,-4 12 0 15,-1 8 0-15,-4 0 0 0,4 5 0 0,1 11 0 16,-1 13 0-16,1-1-8 0,-1 9 8 0,1 12-13 16,4-5 36-16,-5 9 7 0,1 0 2 0,-1 4 0 15,-4 4-4-15,4 0-1 0,-4-4 0 0,0 0 0 16,-4-4-8-16,3-5-2 0,1-7 0 0,-4-12 0 15,4-1-5-15,-1-7-2 0,1-9 0 0,5-8 0 16,4 5-10-16,0-13-16 0,-5-4 4 0,1-4-801 16,4-8-161-16</inkml:trace>
          <inkml:trace contextRef="#ctx0" brushRef="#br0" timeOffset="2041.6518">-4731-1599 2246 0,'23'8'49'0,"-10"4"11"0,1 8 1 0,0 9 3 0,4 11-52 0,0 1-12 0,5 19 0 0,0 9 0 16,-10 0 66-16,5 12 10 0,1 0 3 0,-6-4 0 15,-4 4-10-15,-4 0-1 0,-10 4-1 0,1 0 0 16,-5 4-17-16,-9-4-3 0,-1 0-1 0,-3-8 0 15,-1-5-22-15,-5-3-4 0,-3 0 0 0,-1 0-1 16,-5-9-19-16,-4 1 0 0,-9-8 0 0,9-5 0 16,0-7-173-16,5-5-29 15,-5-3-6-15</inkml:trace>
          <inkml:trace contextRef="#ctx0" brushRef="#br0" timeOffset="2346.7281">-3693-531 2253 0,'0'0'49'0,"9"-12"11"0,5 4 1 0,4-4 3 0,5 4-51 0,4-4-13 0,5 4 0 0,0-4 0 15,4-5 0-15,5 5 0 0,-4 0 0 0,8-4 0 16,1-4 57-16,-1 7 6 0,5 5 1 0,9-8 0 16,5 12 0-16,-5-8 0 0,5 8 0 0,0 0 0 15,-5 4-52-15,0 0-12 0,-9 0 0 0,-4 0 0 16,-10 4 0-16,-4 4 0 0,-5 0 0 0,-8-8 0 16,-1 8-42-1,-5 4-11-15,-13-12-3 0,0 0-716 0,0 0-143 0</inkml:trace>
          <inkml:trace contextRef="#ctx0" brushRef="#br0" timeOffset="2547.7591">-3411-187 2070 0,'23'-4'45'0,"-9"0"10"0,-1 4 1 0,1 0 3 0,9 0-47 0,4 0-12 15,0 0 0-15,1 0 0 0,4 0 52 0,-1-4 9 16,1-4 2-16,0 8 0 0,0-4-41 0,4 4-8 15,-4-8-2-15,0 4 0 0,0 0-12 0,0 0 0 16,-5 4 0-16,5 0 0 16,0 0-197-16,0-8-39 0,18 4-8 0,-14 4-2 0</inkml:trace>
          <inkml:trace contextRef="#ctx0" brushRef="#br0" timeOffset="889.4457">-6343-1429 806 0,'0'-12'72'0,"0"4"-58"0,-4-4-14 0,-1 3 0 15,1-3 136-15,4 4 25 0,0 8 5 0,0 0 1 16,0 0-48-16,0 0-10 0,-10 0-1 0,-3 8-1 16,-5 9-38-16,-1 3-7 0,-3 16-2 0,-6 1 0 15,1 15 5-15,0 1 1 0,-5 16 0 0,4 8 0 16,1 3 2-16,0 1 0 0,-1-4 0 0,6 4 0 16,4 4-20-16,4-4-4 0,0-4-1 0,5-8 0 15,5 0-19-15,-1-9-3 0,0-3-1 0,10 0 0 16,-5-9-20-16,5 1 0 0,4-1 0 0,0-11 0 15,4-1-60-15,1 1-11 0,0-13-1 16,-1 0-688-16,6 0-136 0</inkml:trace>
        </inkml:traceGroup>
        <inkml:traceGroup>
          <inkml:annotationXML>
            <emma:emma xmlns:emma="http://www.w3.org/2003/04/emma" version="1.0">
              <emma:interpretation id="{B2F097D9-F9A9-47B6-B1DC-ADD3A90F88A2}" emma:medium="tactile" emma:mode="ink">
                <msink:context xmlns:msink="http://schemas.microsoft.com/ink/2010/main" type="inkWord" rotatedBoundingBox="12024,227 15151,171 15196,2691 12069,27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644.6326">1128-2089 1728 0,'0'0'153'0,"0"0"-122"0,-9 12-31 0,5 5 0 0,-1 7 56 0,5 8 6 16,0 9 1-16,0 7 0 0,0 9 38 0,0 0 8 15,-4 3 2-15,4 5 0 0,4 0-39 0,-4-4-7 16,5-1-1-16,-5 1-1 0,0-12-11 0,4-1-1 16,-4-3-1-16,0-5 0 0,0-8-32 0,-4 1-6 15,4-9-2-15,0-4 0 0,0-3 3 0,-5-5 1 16,5-12 0-16,0 0 0 0,0 0 11 0,0 0 3 0,0 0 0 15,0-12 0-15,-4 3-28 0,4-11-17 16,4-8 2-16,1 0 1 0,-1-5-3 0,10 1-1 0,0 3 0 16,8-7 0-16,6 4 10 0,8 3 8 0,-4 1-12 0,9 4 12 15,-5 3-21-15,5 9 2 0,-9 8 1 0,-4 4 0 16,-1 4 8-16,-9 8 2 0,-4 1 0 0,-5 7 0 16,-5 0 8-16,-4 8 0 0,-9-3 0 0,0-1 0 15,-9-4 0-15,-9 9 0 0,-5 3 0 0,-9-4 0 16,0 1 0-16,-5 3 0 0,-8 0 0 0,-6 5 0 15,1-9-88 1,0 4-16-16,0-7-4 0,0 3-632 0,0 0-128 0</inkml:trace>
          <inkml:trace contextRef="#ctx0" brushRef="#br0" timeOffset="5024.4242">2048-810 2934 0,'-4'-40'130'0,"4"23"26"0,0 1-124 0,9 0-32 15,9 4 0-15,5 0 0 16,-1 0-21-16,6 8-11 0,-1-17-1 0,5 5-1 16,-5-4-41-16,0-4-8 0,-8 3-1 0,-1-15-1 0,-4 4 48 0,-1-1 9 15,-8-3 3-15,4-1 0 0,-9 5 41 0,4 0 9 16,-4-1 2-16,0 5 0 0,0-4-27 0,0 3 0 15,-4 5 0-15,4 4 0 0,0 4 0 0,-5 7 13 16,1-7-1-16,-1 12-1 0,5-4 5 0,0 8 0 16,-9-4 1-16,9 4 0 0,0 0 12 0,0 0 3 0,-4 4 0 0,-6 4 0 15,6 0-32-15,-1 13 0 16,-4 3 0-16,9 8 0 0,0 5 12 0,5 11-3 0,-1 13-1 0,1 8 0 16,4-9 13-16,0 9 3 0,0 4 0 15,-4 0 0-15,4 0 12 0,-9 4 4 0,4-5 0 0,-8 9 0 16,-1 0-30-16,-4-8-10 0,-4 4 0 15,-6-16 9-15,1 8-9 0,-5-13 0 0,-8-3 0 0,3-1 0 16,-4-7-252 0,0-5-44-16</inkml:trace>
          <inkml:trace contextRef="#ctx0" brushRef="#br0" timeOffset="5182.07">1966-523 2246 0,'0'-8'200'0,"0"-8"-160"15,9 0-32-15,0 8-8 0,5-8 77 0,4 12 15 16,10-13 2-16,-1 9 1 0,0 0-63 0,5 0-13 16,-5 0-3-16,5 0 0 0,-4 4-16 0,3-4-17 15,-8 0 3-15,0 4-762 16,4 0-153-16</inkml:trace>
          <inkml:trace contextRef="#ctx0" brushRef="#br0" timeOffset="4181.4481">400 129 1612 0,'0'0'144'0,"4"-8"-116"0,-4-4-28 0,0 4 0 0,0 8 80 0,0 0 9 16,0-4 3-16,-4-4 0 0,-5-1-47 0,0 1-9 15,-5 4-1-15,0-8-1 0,1 4 12 0,-5-8 2 16,-1 12 1-16,1-8 0 0,0 4 22 0,-5 8 4 15,5-8 1-15,-5 8 0 0,5 8-42 0,0-8-8 16,0 8-2-16,-5 4 0 0,5 8 5 0,4 0 1 16,-4-3 0-16,-1 11 0 0,6-4-30 0,-1 4 8 15,0-3-8-15,10 3 0 0,-5-4 0 0,9-3 0 16,-5-5 0-16,10 0 0 0,-1-8 0 0,-4-8 0 16,9 8 0-16,1-4 0 15,8-8-22-15,-5-4-10 0,1-4-3 0,4 0 0 0,1-4 35 0,-1-5 0 16,5 5 0-16,-1-4 0 0,1-4 0 0,-5 3-8 15,0 5 8-15,1 0-13 0,-6 12 13 0,1 0 0 0,-5 0 0 16,0 8 10-16,-9-4 0 0,9 8 0 0,0 8 0 16,-4 0 0-16,4 5-10 0,-9-5 0 0,5 4 0 0,-5-4-783 15,4 4-149-15</inkml:trace>
          <inkml:trace contextRef="#ctx0" brushRef="#br0" timeOffset="3799.7797">-137-1615 1249 0,'-19'-20'55'0,"10"7"12"0,-4 1-54 0,-1 4-13 16,-9-4 0-16,5 4 0 0,0 0 52 0,-5 4 8 15,0-4 2-15,5 8 0 0,-5 0 1 0,5 0 0 16,-5 0 0-16,1 0 0 0,3 8-3 0,-3 4-1 16,-1-4 0-16,5 8 0 0,-1 9-12 0,1-5-3 15,5 4 0-15,3 12 0 0,1 5-18 0,5 7-4 16,8 5-1-16,1 12 0 0,9 8 15 0,-5 8 2 16,4 8 1-16,1-8 0 0,0 8 11 0,-1 8 2 15,1 4 1-15,-5 0 0 0,-4 0 5 0,4-4 1 16,-9-12 0-16,0 0 0 0,0-4-17 0,0-4-3 15,-5 4-1-15,-4-8 0 0,-5-8-3 0,1-9-1 0,-5 1 0 16,-1-12 0-16,-8-1-34 0,4-3 0 0,-4-17 0 16,-5 4 0-1,0-4-123-15,0-3-31 0,-4-9-6 0,0-4-988 0</inkml:trace>
        </inkml:traceGroup>
        <inkml:traceGroup>
          <inkml:annotationXML>
            <emma:emma xmlns:emma="http://www.w3.org/2003/04/emma" version="1.0">
              <emma:interpretation id="{C81EEC1A-8E74-4E23-84C8-DACE7BCF7F57}" emma:medium="tactile" emma:mode="ink">
                <msink:context xmlns:msink="http://schemas.microsoft.com/ink/2010/main" type="inkWord" rotatedBoundingBox="16177,553 20857,470 20885,2053 16205,21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439.2528">3701-1279 2257 0,'-18'0'49'0,"8"0"11"0,1 4 1 0,-4 4 3 0,4 4-51 0,-5 4-13 0,0 8 0 0,-4 5 0 16,-5 7 0-16,5-3 0 0,-5 3 0 0,-4 9 0 15,4-1 30-15,0-4 0 0,5 5 0 0,0 0 0 16,0-1 26-16,9 5 6 0,0-1 1 0,4-3 0 16,0 3-24-16,1 9-5 0,8-13-1 0,-4 9 0 15,0 0-33-15,5-1-12 0,0-3 0 0,-1-1-785 16,5-15-157-16</inkml:trace>
          <inkml:trace contextRef="#ctx0" brushRef="#br0" timeOffset="5655.4839">4233-1186 2516 0,'0'0'112'0,"0"0"22"0,0 0-107 0,14 4-27 16,4 0 0-16,-4 12 0 0,4 4 24 0,0 13 0 16,1-9 0-16,-1 8 0 0,0 1 7 0,0-5 1 15,-4 4 0-15,4 1 0 0,0 3-7 0,-4-7-1 16,0 3 0-16,-1 4 0 0,5-7-12 0,-4 7-4 15,0 0 0-15,-1-3 0 16,-8-5-88-16,4 1-17 0,-4-9-4 0,-5 0-677 16,0 0-135-16</inkml:trace>
          <inkml:trace contextRef="#ctx0" brushRef="#br0" timeOffset="5820.678">4798-1259 1670 0,'0'0'148'0,"0"0"-118"0,-9 4-30 0,0 12 0 15,-9 8 143-15,-1 9 22 0,1 19 5 0,-14-7 1 16,0 12-71-16,-4 3-15 0,-5 5-2 0,0 8-1 16,-5 0-35-16,1 4-7 0,-1-9-2 0,-4 13 0 15,5-16-30-15,-1 0-8 0,1-4 0 0,4-5 0 16,4-3-103-16,1-17-21 0,9 1-5 16</inkml:trace>
          <inkml:trace contextRef="#ctx0" brushRef="#br0" timeOffset="6009.6104">5144-1372 2746 0,'9'0'60'0,"9"0"13"0,-4 0 3 0,13 8 1 0,1 16-61 0,3-4-16 16,1 13 0-16,5 15 0 0,-1-7 12 0,-9 7-1 16,-4-3 0-16,-5 7 0 0,-4 5 17 0,-5 0 3 15,-4 3 1-15,-14 1 0 0,-10 4-6 0,-12 20-1 16,-6-4 0-16,-4 0 0 0,-4-8-25 0,-5-9 0 15,-10-7 0-15,1 4-888 16,0-17-172-16</inkml:trace>
          <inkml:trace contextRef="#ctx0" brushRef="#br0" timeOffset="6473.6242">6446-919 1958 0,'5'-12'43'0,"-1"-4"9"0,5 3 1 0,0-7 3 0,10 0-45 0,-6 0-11 0,-8-1 0 0,4 1 0 16,5-8 0-16,-10-9 0 0,1 1 0 0,-10 8 0 16,-4-5 0-16,4 5 0 0,-4 12 0 0,-4 4 0 15,-1-4 53-15,-9 11 9 0,5 5 2 0,0 5 0 16,-9 3 0-16,4 8 0 0,0 0 0 0,5 8 0 15,0 17 0-15,-10-1 0 0,1 1 0 0,4 7 0 16,0 13-36-16,-4 4-8 0,0-1 0 0,4-3-1 0,5-8-7 0,4-5-2 16,10 1 0-16,-5-13 0 0,-1-3-1 0,10-5 0 15,5-4 0-15,4-3 0 0,-13-5-9 0,8-8 0 16,19 0 0-16,-5-8 0 0,5-4 0 0,0-8-9 16,-1-4 0-16,10-9 0 0,9-3-2 0,-4-4 0 15,-15-9 0-15,6-8 0 16,8 1-17-16,-4-21-3 0,-9-4-1 0,4-16 0 0,0-4 20 15,1 0 3-15,-1 0 1 0,0 4 0 0,-4 4 8 0,4 8 0 16,5 8 8-16,0 1-8 0,-14 19 18 0,1 8-1 16,-1 9 0-16,-5 12 0 0,-8 12 38 0,-5 8 7 15,0 12 2-15,0 16 0 0,0 13-64 0,-14 3 0 0,-4 21-9 16,-9 4 0-16,9 4 9 0,-10 12 12 0,-4 12-2 16,1 8-1-16,-1-4-17 0,0 8-4 0,0-7-1 0,-9 15-833 15,0-16-166-15</inkml:trace>
          <inkml:trace contextRef="#ctx0" brushRef="#br0" timeOffset="6901.8053">8044-1170 1497 0,'-18'0'66'0,"4"0"14"0,1 4-64 0,-1 4-16 0,-4 8 0 0,-5 5 0 16,0-1 248-16,-9 8 47 0,0 4 9 0,-4 9 1 15,0-9-191-15,-10 9-38 0,-9 3-8 0,1 1-2 16,8-1-43-16,-4 1-9 0,-4 7-2 0,-1 5 0 15,9-4-23-15,1 3-5 0,-5-11 0 0,4 3-1 32,1-7-229-32,4-5-46 0</inkml:trace>
          <inkml:trace contextRef="#ctx0" brushRef="#br0" timeOffset="6715.0403">7288-1089 2764 0,'-9'-57'123'0,"14"33"25"16,-1-8-119-16,10 7-29 0,-5 1 0 0,9 16 0 0,5-4 18 0,0 8-2 15,4 4-1-15,1 8 0 16,-6 4-15-16,1 4-10 0,9-4 2 0,-9 9 0 16,-14 3 8-16,0 8 0 0,9 9-9 0,-9-5 9 0,0 5 18 15,0 11 8-15,-4-11 2 0,9 7 0 0,-1 1-28 0,-4-1 0 16,-9 5 0-16,0-9 0 16,0 1-79-16,-4-9-21 0,-1 9-4 0,-4-13-686 15,0 1-138-15</inkml:trace>
        </inkml:traceGroup>
        <inkml:traceGroup>
          <inkml:annotationXML>
            <emma:emma xmlns:emma="http://www.w3.org/2003/04/emma" version="1.0">
              <emma:interpretation id="{215A7610-1A2D-474B-BF79-D471191F7494}" emma:medium="tactile" emma:mode="ink">
                <msink:context xmlns:msink="http://schemas.microsoft.com/ink/2010/main" type="inkWord" rotatedBoundingBox="21799,1130 22589,1116 22597,1591 21808,160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154.0154">9014-992 1558 0,'-23'-16'69'0,"19"8"15"0,-1-4-68 0,0 4-16 0,5-5 0 0,5 5 0 16,4 0 89-16,0 0 15 0,5 4 2 0,4-4 1 16,5 4-58-16,9 4-11 0,0-8-2 0,4 4-1 15,0 4-19-15,10-8-3 0,-5 8-1 0,4-12 0 16,1 3 8-16,0-3 0 0,4 4 1 0,-5 0 0 15,-4 4-3-15,5 4-1 0,-5 0 0 0,-5 0 0 16,-4 12-117-16,-9-12-23 16,-1 8-5-16,-8 4 0 0</inkml:trace>
          <inkml:trace contextRef="#ctx0" brushRef="#br0" timeOffset="8324.8428">9096-701 1407 0,'0'0'62'0,"0"0"14"0,0 0-61 0,13 0-15 16,1 8 0-16,0-3 0 0,4-5 108 0,5 8 20 16,0-8 3-16,-1-8 1 0,10 3-50 0,-4-3-10 15,8 8-1-15,5 0-1 0,0-12-44 0,4 8-9 16,10 4-1-16,4-4-658 16,0 4-131-16</inkml:trace>
        </inkml:traceGroup>
        <inkml:traceGroup>
          <inkml:annotationXML>
            <emma:emma xmlns:emma="http://www.w3.org/2003/04/emma" version="1.0">
              <emma:interpretation id="{280D356B-5A46-4830-A166-1881A5790208}" emma:medium="tactile" emma:mode="ink">
                <msink:context xmlns:msink="http://schemas.microsoft.com/ink/2010/main" type="inkWord" rotatedBoundingBox="24254,355 25896,326 25927,2084 24285,211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508.3157">11900-1069 1036 0,'0'0'92'0,"0"0"-73"0,0 0-19 0,0 0 0 15,0 0 80-15,0 0 12 0,0 0 2 0,5 8 1 16,-5-8-35-16,14 8-6 0,4-4-2 0,0 4 0 16,5-8 20-16,9 0 3 0,0 0 1 0,8-8 0 15,-3 8-34-15,8-4-6 0,1 4-2 0,0 0 0 0,4 4-16 0,-5 4-3 16,-4 1-1-16,5 11 0 16,4 0-2-16,-18-4 0 0,-14 0 0 0,-14 5 0 0,1-5-12 0,-10 16 0 15,-4-12 0-15,-4 13 0 0,-15 3 19 16,1 1 1-16,-9 7 0 0,-5-3 0 0,0-5 31 0,-5 9 6 15,-4 3 2-15,-5-7 0 0,1-5-5 0,-6 5-1 16,-3-9 0-16,-1 0 0 0,5-3-10 0,9-1-3 16,4-4 0-16,10-4 0 0,-1 1-3 0,15-5-1 15,3 4 0-15,6-16 0 0,8 8-23 0,5-12-5 16,5 8 0-16,8-4-8 0,6 0 8 0,8 1-8 16,9-5 0-16,14-5 0 0,10-3 0 0,8 0 0 15,9 0 0-15,-8 0 0 16,8 8 11-16,10-12-2 0,8 8 0 0,1 0 0 15,-1-4-30-15,5 4-7 0,1-4 0 0,31 8-804 16,-23-13-160-16</inkml:trace>
          <inkml:trace contextRef="#ctx0" brushRef="#br0" timeOffset="24818.6746">11950-1850 1389 0,'0'0'61'0,"0"0"14"0,0 0-60 0,0 0-15 0,-4 12 0 0,-1-8 0 16,5 4 48-16,0 4 8 0,0-3 0 0,0-1 1 15,0 0-36-15,0-8-7 0,0 0-2 0,0 12 0 16,0-12-12-16,5 8 9 0,-5-8-9 0,4 8 8 15,-4 4 0-15,0-12 0 0,0 0 0 0,0 0 0 16,0 0-8-16,0 0 0 0,5 8 0 0,-5-8 0 16,0 0 27-16,0 0 3 0,0 0 1 0,0 0 0 0,0 0-31 15,0 0 8-15,0 0-8 0,0 0 0 0,0 0 17 0,0 0 1 16,9-8 0-16,0 0 0 0,0-4-8 0,0 0-2 16,5 4 0-16,-5-12 0 0,0 3-8 0,5 5 0 15,0-8 0-15,4 8 8 0,-5-4-8 0,-3 4 8 16,3-5-8-16,-4 5 8 0,0 8 19 0,-4-4 3 15,-5 8 1-15,0 0 0 0,0 0-15 0,0 0-4 16,0 0 0-16,9 12 0 0,-4 4-12 0,-1 5 0 16,1 3 0-16,-1 4 0 0,1-8 9 0,-1 9-9 15,-4-9 8-15,5 8-8 0,-5-7 0 0,5 11 0 16,-1-12 0-16,1 9-926 0</inkml:trace>
          <inkml:trace contextRef="#ctx0" brushRef="#br0" timeOffset="9136.0597">11454-1219 990 0,'-4'-16'44'0,"-1"12"8"0,1-8-41 0,4 4-11 15,0-4 0-15,0 4 0 0,4 0 88 0,5 4 16 16,5-5 4-16,13-3 0 0,5 4-36 0,4 0-6 16,15-4-2-16,8 0 0 0,4-4-9 0,10 4-3 15,5-5 0-15,4 5 0 0,0-4 10 0,4 0 2 16,1 8 0-16,8-8 0 0,-8 3-29 0,-5 1-6 16,-9 4-1-16,-1 0 0 0,-8 4-9 0,0 0-3 15,-5 4 0-15,-4 0 0 0,-10 4-16 0,-4 4-9 16,-4-4 1-16,-6 4 0 15,-8 0-120-15,-5 4-24 0,-8-3-5 0,-10 3-1 0</inkml:trace>
        </inkml:traceGroup>
        <inkml:traceGroup>
          <inkml:annotationXML>
            <emma:emma xmlns:emma="http://www.w3.org/2003/04/emma" version="1.0">
              <emma:interpretation id="{7840B627-2956-4DBC-B3E9-CF838AC912D7}" emma:medium="tactile" emma:mode="ink">
                <msink:context xmlns:msink="http://schemas.microsoft.com/ink/2010/main" type="inkWord" rotatedBoundingBox="26704,366 32672,260 32705,2135 26738,22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9645.8352">15506-1894 864 0,'0'0'76'0,"0"0"-60"0,0 0-16 0,0 0 0 16,0 0 200-16,-4 8 36 0,-5 8 8 0,4 0 2 16,0 0-150-16,1 4-31 0,-5 1-5 0,0 7-2 15,0-8-2-15,-5 0-1 0,0 5 0 0,-4 3 0 16,0-4-24-16,0 1-5 0,-10 3-1 0,1 0 0 15,-5 5-25-15,5-9-20 0,-10 8 3 0,6 1 1 16,-1-9-155-16,0 4-30 0</inkml:trace>
          <inkml:trace contextRef="#ctx0" brushRef="#br0" timeOffset="30117.0338">15807-1870 2109 0,'27'-28'93'0,"-18"15"20"0,0 5-90 0,-4-8-23 15,-1 4 0-15,1 8 0 0,-5 4 42 0,0 0 4 16,0 0 1-16,-5 20-700 15,5 0-140-15</inkml:trace>
          <inkml:trace contextRef="#ctx0" brushRef="#br0" timeOffset="29444.6895">15142-1684 230 0,'14'-16'20'0,"-10"8"-20"0,1-4 0 0,4 3 0 0,5-7 232 0,-1 0 43 16,-4 8 8-16,0-4 1 0,0 4-136 0,1 0-27 15,-6 0-5-15,-4 8-2 0,0 0-49 0,0 0-9 16,0 0-3-16,9 4 0 0,-4 8-20 0,-1 0-4 15,5 4-1-15,1 4 0 0,-6 5-14 0,5 3-3 16,0-8-1-16,0 9 0 0,1-9 1 0,-1 4 0 16,0 0 0-16,0-3 0 0,-5 3-26 0,6-4-5 15,-10 0 0-15,0 1-1 0,4-5 21 0,-4-4 0 16,-4 4 0-16,4-4-875 0</inkml:trace>
          <inkml:trace contextRef="#ctx0" brushRef="#br0" timeOffset="29966.7874">15620-1364 864 0,'9'-8'76'0,"0"4"-60"15,0-5-16-15,0 5 0 0,1-8 88 0,-6 4 16 16,10-4 2-16,-5 4 1 0,-5-4-4 0,6-4-1 16,-6 3 0-16,5-3 0 0,0 4-57 0,0 4-11 0,1 0-2 0,-1 0-1 15,0-4 54-15,0 8 11 0,-9 4 3 0,0 0 0 16,9 0-51-16,5 0-9 0,-5 4-3 15,0 8 0-15,-5-4-13 0,5 4-3 0,1 4-1 0,-6 5 0 16,-4-1 8-16,0 0 1 0,0 4 1 0,0 1 0 16,-4-1-16-16,-1 0-3 0,0 4-1 0,-4-7 0 15,5-1 7-15,-5 0 0 0,-5-4 1 0,5 5 0 16,-5-1-27-16,1-4-6 0,-6 0 0 0,-3-4-1 31,3 0-140-31,1 5-28 0</inkml:trace>
          <inkml:trace contextRef="#ctx0" brushRef="#br0" timeOffset="31480.7788">16053-701 1785 0,'0'0'79'0,"4"-8"17"0,1 0-77 0,4 4-19 0,9 4 0 0,0 0 0 16,10 0 42-16,3 0 5 0,1 4 1 0,5 4 0 15,-1 0-57-15,1 0-11 0,-6 5-3 0,6-13-825 16</inkml:trace>
          <inkml:trace contextRef="#ctx0" brushRef="#br0" timeOffset="31336.2807">16353-810 979 0,'0'0'87'0,"0"0"-70"0,0 0-17 0,0 0 0 15,0 0 155-15,0 0 27 0,0 0 6 0,0 0 0 16,0 0-87-16,5-12-17 0,-1 4-4 0,1 0-1 15,4 4-60-15,0 0-19 0,0 0 10 0,5-4-10 16,4-1 22-16,-4 5-1 0,-1-12 0 0,5 4 0 16,-4 0-33-16,4 0-8 0,-4 0 0 0,0-5-1 15,-10 1 36-15,5 4 7 0,9-8 2 0,-8 0 0 16,-1-9-14-16,-5 5-2 0,5 8-8 0,0-12 12 0,-4 7 17 16,-5 9 3-16,0-8 1 0,0 4 0 0,9 0-21 15,-9 7-4-15,-4-3 0 0,4 12-8 0,0 0 28 0,0 0-2 16,0 0 0-16,-14 8 0 0,0 1 4 0,1 7 1 15,-1 4 0-15,-4 12 0 0,0 9-31 0,-1 3 0 16,1 9 0-16,-5-5 0 0,1 5 0 0,-1 4 0 16,5-1 0-16,-5 9 0 0,5-4 36 0,-1-4 0 15,1-1 1-15,0 1 0 0,4 0-8 0,-4-5-1 16,0-15-1-16,-5 3 0 16,5-4-73-16,0-7-14 0,-5-1-4 0,0-8-682 15,5-3-137-15</inkml:trace>
          <inkml:trace contextRef="#ctx0" brushRef="#br0" timeOffset="31659.5564">17031-1130 1324 0,'0'0'59'0,"0"0"12"0,0 0-57 0,-9 0-14 16,0 4 0-16,0 13 0 0,5-5 180 0,-6 8 32 15,1 4 8-15,-4 9 0 0,-1-5-114 0,0 8-23 16,5 1-5-16,-4 3-1 0,-1 9-5 0,0-13-2 15,5 5 0-15,0-1 0 0,5 5-70 0,-6-1-13 16,1-3-3-16,0-1-1 16,9-3-110-16,-4-5-21 0,-5 0-5 0</inkml:trace>
          <inkml:trace contextRef="#ctx0" brushRef="#br0" timeOffset="26079.3169">14755-1441 172 0,'18'0'8'0,"-18"0"1"15,0 0-9-15,0 0 0 0,0 0 0 0,0 0 0 0,0 0 229 0,0 0 44 16,0 0 9-16,0 0 2 0,0 0-160 0,-9-8-32 16,0 8-7-16,0-12-1 0,-5 8-16 0,5-1-3 15,-9 5-1-15,4 0 0 0,-4 0-49 0,0 0-15 16,0 5 0-16,-1-1 8 0,-3-4-8 0,-1 4 0 15,9 4 0-15,-4-4 0 0,-5 0 41 0,0 8 14 16,1-8 2-16,4 4 1 0,-5 4-42 0,5 4-8 16,-1-3-8-16,1 7 12 0,0 0 18 0,0 4 4 15,4 9 1-15,0-5 0 0,1 4-23 0,4 5-4 16,0 7 0-16,4 5-8 0,0-13 11 0,1 9-11 16,4 3 10-16,4-7-10 0,-4 7 19 0,5-7-3 15,4 7 0-15,0 1 0 0,0 4-16 0,5-9 0 16,-5 5 0-16,5-1 0 0,-1 1 58 0,-4-1 5 15,1-7 1-15,-6-1 0 0,-4-11-40 0,0-1-8 16,-4 4-2-16,-1-7 0 0,0-1 13 0,-8-4 2 16,-1 0 1-16,0-3 0 0,-8-1-9 0,-1-4-1 0,0 4-1 15,-4-8 0-15,0 4-19 0,-5-4 0 0,-5 5 0 0,-4-1 0 32,-4-4-116-32,-1 0-29 0,5 0-7 0,-4-4-872 0</inkml:trace>
          <inkml:trace contextRef="#ctx0" brushRef="#br0" timeOffset="32038.6159">17719-1101 2188 0,'0'0'48'0,"0"0"11"0,0 0 1 0,0 0 1 0,-5 12-49 0,-8 0-12 15,4 8 0-15,-10 9 0 0,1-1 54 0,-9 12 8 16,-10-3 2-16,1 3 0 0,4 1-52 0,-9-1-12 15,-4 5 0-15,4 3 0 0,4 1 0 0,1-1 0 16,-1 1 0-16,6 4 0 16,-1-21-151-16,9 4-33 0,-4 13-6 0,4-17-2 0</inkml:trace>
          <inkml:trace contextRef="#ctx0" brushRef="#br0" timeOffset="31846.4951">17204-887 1036 0,'23'-28'46'0,"-14"16"10"0,-4 0-45 0,4-9-11 0,5 5 0 0,-10 0 0 16,-4 8 280-16,9-8 55 0,5 12 10 0,-5 4 3 16,-9 0-225-16,0 0-45 0,14 0-9 0,-1 12-1 15,1 4-28-15,-5 8-6 0,-4 5-1 0,-1-5 0 16,10 8-33-16,-14 5 0 0,0-1 0 0,-5 1 0 16,5 3-96-1,-4 0-25-15,-10-3-6 0,5-1-581 0,4-7-116 0</inkml:trace>
          <inkml:trace contextRef="#ctx0" brushRef="#br0" timeOffset="32228.9668">17792-1178 2264 0,'0'0'50'0,"13"-8"10"0,1 4 3 0,4 4 0 0,5 0-51 0,-5 4-12 0,-9 12 0 0,14 4 0 16,18 0 37-16,-9 9 5 0,-18 7 1 0,-1 9 0 15,10-13 17-15,-18 9 3 0,-19 3 1 0,-9 1 0 16,0 3-52-16,1-7-12 0,-1 7 0 0,-14 1 0 16,-4-1 0-16,-4 5 0 0,4-9 0 0,-9 9 0 31,-5-12-172-31,1-1-36 0</inkml:trace>
          <inkml:trace contextRef="#ctx0" brushRef="#br0" timeOffset="32638.8412">18748-1158 2361 0,'-27'-32'104'0,"22"20"23"0,5-5-102 0,5 5-25 16,-5 12 0-16,4-4 0 0,1 0 29 0,-5 4 1 15,0 0 0-15,0 0 0 16,-9 0-50-16,-10 0-9 0,-3 4-3 0,-6 4 0 0,5 4 20 0,-4 5 12 16,0 11-13-16,0 0 5 0,4 5 19 0,0 3 4 15,0 5 1-15,0-1 0 0,10 0-2 0,-1-3 0 16,0 7 0-16,10-11 0 0,-1 3-14 0,1-7 0 16,4-5-9-16,4 4 9 0,-4-8 8 0,5-7 8 15,4 3 2-15,-4-4 0 0,-5-12-10 0,0 0-8 16,4 0 9-16,10 0-9 0,-5-8 13 0,0 0-3 0,5-4-1 15,-1-9 0-15,10-7 19 0,-9 4 3 16,4-9 1-16,5-3 0 16,-1-5-47-16,6-15-9 0,4 3-1 0,0-8-1 0,9 1 26 0,4-9 0 0,1 0 0 15,4 8-8-15,-9 5 8 0,-5 11 0 0,-4 9 0 0,0 8 0 16,-14 7 35-16,5 5 2 0,-10 4 1 0,-3 12 0 16,-6 4-8-16,1 8-2 0,-5 4 0 0,0 17 0 15,-9-5-17-15,-5 13-11 0,0 7 12 0,-4 5-12 16,-9 7 0-16,-1 1 0 0,-8 8 0 0,-5 0 0 15,-5-5-133 1,1 1-34-16,-1-4-6 0</inkml:trace>
          <inkml:trace contextRef="#ctx0" brushRef="#br0" timeOffset="33053.9301">19863-1142 2188 0,'0'0'48'0,"-9"0"11"0,-4 0 1 0,-1 4 1 0,0 4-49 0,-4 13-12 0,-5-9 0 0,-9 12 0 15,-4-4 84-15,-5 13 15 0,-5-9 2 0,-8 12 1 0,4-3-61 16,0 3-12-16,-5 5-2 0,-4-1-1 16,4 5-26-16,-4-1 0 0,0 5 0 0,-5-1-780 15,0 5-160-15</inkml:trace>
          <inkml:trace contextRef="#ctx0" brushRef="#br0" timeOffset="32886.4568">19158-1053 2397 0,'9'-48'106'0,"0"28"22"0,4-1-102 0,6 1-26 16,-1 0 0-16,5 12 0 0,-5-8 52 0,0 7 6 16,5 1 1-16,-5 8 0 0,0 0-47 0,0 8-12 15,1 9 0-15,-1 3 0 0,-4 12 11 0,4 5 0 16,-5 3 0-16,-3 9 0 0,-1-5 2 0,-5 5 1 16,-4-1 0-16,0 5 0 0,-4-9-14 0,-1 1 0 15,-4-9 0-15,0 5 0 0,-5-9 0 0,1-3-18 16,-1-1 2-16,-4-8 1 15,4-12-65-15,0 4-14 0,1-8-2 0,4 0-631 16,-1 1-125-16</inkml:trace>
        </inkml:traceGroup>
      </inkml:traceGroup>
    </inkml:traceGroup>
    <inkml:traceGroup>
      <inkml:annotationXML>
        <emma:emma xmlns:emma="http://www.w3.org/2003/04/emma" version="1.0">
          <emma:interpretation id="{5C75C2F0-095A-469B-9B3F-4AE563F37B0B}" emma:medium="tactile" emma:mode="ink">
            <msink:context xmlns:msink="http://schemas.microsoft.com/ink/2010/main" type="paragraph" rotatedBoundingBox="4556,4766 29015,1893 29310,4406 4851,72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CA98D6-6EF4-4BC5-AF78-99628B5BAE22}" emma:medium="tactile" emma:mode="ink">
              <msink:context xmlns:msink="http://schemas.microsoft.com/ink/2010/main" type="line" rotatedBoundingBox="4556,4766 29015,1893 29310,4406 4851,7279"/>
            </emma:interpretation>
          </emma:emma>
        </inkml:annotationXML>
        <inkml:traceGroup>
          <inkml:annotationXML>
            <emma:emma xmlns:emma="http://www.w3.org/2003/04/emma" version="1.0">
              <emma:interpretation id="{1C3F334D-C5CB-43A3-B1C6-89EFF41C5819}" emma:medium="tactile" emma:mode="ink">
                <msink:context xmlns:msink="http://schemas.microsoft.com/ink/2010/main" type="inkWord" rotatedBoundingBox="4601,5146 6408,4934 6617,6712 4809,69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6136.8849">-6607 3856 864 0,'0'0'38'0,"0"0"8"0,0 0-37 0,0 0-9 16,0 0 0-16,5-8 0 0,-5 0 177 0,0 8 34 16,4-8 6-16,1-4 2 0,-5 4-99 0,9-4-20 15,-5-1-4-15,10 1-1 0,0 0-18 0,-1-4-3 16,6-4-1-16,-1 4 0 0,0-1-54 0,5 1-11 0,-5 0-8 15,0 0 9-15,0 0-9 0,-8 4 0 0,-1-1 0 16,0 9-11-16,0 0 11 0,-9 4 8 16,0 0-8-16,0 0 11 0,0 0 9 0,9 8 3 0,0 13 0 0,-4 11 0 15,-1 0 21-15,-4 13 5 0,0-1 1 16,-9 9 0-16,9 4-4 0,-4-1-1 0,-1 5 0 16,0-4 0-16,-4-5-28 0,-4-3-5 0,-1-5-2 0,0 1 0 15,5-5-10-15,-4 1 8 0,-10-9-8 0,5-3 8 16,-1-5-8-16,1-4-16 0,5-8 4 0,-6 0 1 15,1-4-135 1,0-4-27-16,4-8-6 0</inkml:trace>
          <inkml:trace contextRef="#ctx0" brushRef="#br0" timeOffset="36272.8743">-6370 3047 2469 0,'-9'-16'109'0,"9"16"23"0,0 0-105 0,0 0-27 15,0 0 0-15,0 0 0 16,4 12-80-16,1 4-22 0,-5 0-4 0,4 0-1 0</inkml:trace>
          <inkml:trace contextRef="#ctx0" brushRef="#br0" timeOffset="34334.6696">-8091 3278 1670 0,'-14'0'148'0,"10"0"-118"0,-5 0-30 0,4 0 0 15,-4-4 0-15,0 4 0 0,4 0 0 0,-4-5 0 16,5 1 70-16,-5 0 11 0,4-4 3 0,5 0 0 16,-5 0-28-16,1-8-6 0,4 4-1 0,4-8 0 15,1 7-13-15,4-7-2 0,-4-4-1 0,4 0 0 16,4-1-16-16,-4 1-3 0,1-4-1 0,3 3 0 16,5 5-2-16,-4 4-1 0,0-4 0 0,-1 8 0 15,-3-1 2-15,-1 5 1 0,4 8 0 0,-4 0 0 16,1 13-5-16,3 3-8 0,5 8 11 0,1 8-11 15,3 9 12-15,-3 3-12 0,3 5 12 0,6 4-12 16,-6-5 18-16,6 5-3 0,-6 3-1 0,10 1 0 16,9-8-5-16,-4-5-1 0,-1 5 0 0,1-9 0 0,4 5-8 15,-5-5 0-15,-9-8 0 0,-4-3-11 0,0-5-1 0,-5-4 0 16,-4 1 0-16,-5-9 0 16,0 4-140-16,-5-4-28 0,1-4-5 0</inkml:trace>
          <inkml:trace contextRef="#ctx0" brushRef="#br0" timeOffset="34580.1432">-7381 2784 2026 0,'-14'-12'90'0,"10"8"18"0,4 4-86 0,0 0-22 0,0 12 0 0,-5 4 0 15,1 8 53-15,-1 5 7 0,-4 11 0 0,0 5 1 16,-9 7-21-16,0 1-5 0,-10-1-1 0,1 9 0 15,-5 4 25-15,-4 4 5 0,-5-5 0 0,9 5 1 16,0 8-20-16,-4-4-4 0,4 4-1 0,-5-8 0 16,10-9-32-16,0 5-8 0,-1-8 0 0,1 3 0 31,4-11-32-31,5 0-6 0,4-9-1 0,-4 1 0 16,5-1-149-16,3-8-29 0,1-3-7 0,9-5 0 0</inkml:trace>
        </inkml:traceGroup>
        <inkml:traceGroup>
          <inkml:annotationXML>
            <emma:emma xmlns:emma="http://www.w3.org/2003/04/emma" version="1.0">
              <emma:interpretation id="{A7E165A5-68CB-4793-942C-1746D8CF458A}" emma:medium="tactile" emma:mode="ink">
                <msink:context xmlns:msink="http://schemas.microsoft.com/ink/2010/main" type="inkWord" rotatedBoundingBox="7496,5479 8238,5391 8290,5829 7547,591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32.2174">-5318 3286 2282 0,'0'0'50'0,"4"-8"10"0,1-5 3 0,4 5 1 0,4 8-51 0,1-8-13 0,0 4 0 0,9-4 0 16,-1 4 0-16,6 0 0 0,3-4-9 0,6 0 9 16,-5-4 18-16,9 0 10 0,0 3 1 0,4-3 1 15,1 4 2-15,-5 0 0 0,4 4 0 0,-8-4 0 16,-1 0-32-16,-9 4 0 0,5 0 0 0,-9 0 0 15,0 4-20 1,-5 0-11-16,-4-4-1 0,-1 4-1 0,-4 4-87 0,1-4-18 0,-10 0-3 0,0 0-770 16</inkml:trace>
          <inkml:trace contextRef="#ctx0" brushRef="#br0" timeOffset="36697.2901">-5177 3618 2073 0,'0'0'184'0,"0"0"-147"16,9 0-29-16,4 0-8 0,6-5 57 0,-1 5 11 16,5 0 1-16,4-4 1 0,0-4-46 0,1 4-10 15,-6-4-2-15,6 4 0 0,4-4-12 0,-5 8-10 16,5-8 2-16,0 8-1037 0</inkml:trace>
        </inkml:traceGroup>
        <inkml:traceGroup>
          <inkml:annotationXML>
            <emma:emma xmlns:emma="http://www.w3.org/2003/04/emma" version="1.0">
              <emma:interpretation id="{2605CC4A-4BE2-4E6F-A3A7-AF9C1257D0D5}" emma:medium="tactile" emma:mode="ink">
                <msink:context xmlns:msink="http://schemas.microsoft.com/ink/2010/main" type="inkWord" rotatedBoundingBox="9019,4963 11259,4700 11367,5625 9128,588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232.828">-2792 2869 1220 0,'5'-33'54'0,"-5"17"11"16,5-4-52-16,-1 0-13 0,1 0 0 0,-5-1 0 15,0 1 144-15,4 0 25 0,-8 0 6 0,4 3 1 16,0 1-48-16,0 0-8 0,-5 4-3 0,-4 4 0 0,9-4-62 0,-9 8-13 16,-5 0-2-16,1 0-1 15,-6-5-15-15,-3 9-4 0,-1 0 0 0,-5 0 0 0,-8 9-32 0,4-1-6 16,-4 0-2-16,-5 8 0 0,-5 0 4 0,5 0 1 15,-4 9 0-15,-5 3 0 0,0 4 40 0,0 5 8 16,-5 7 2-16,5 9 0 0,0-1-13 0,4 9-2 16,1 0-1-16,8 0 0 0,5-5-5 0,5 1-1 15,9-5 0-15,9 1 0 0,0-8 15 0,9-5 4 16,9 5 0-16,0-9 0 0,4-8-32 0,6-7 0 16,-1-1 0-16,5-8 0 0,-5-4 0 0,9-4 0 15,-4-8 0-15,9 0 0 16,4 0-20-16,-4-12-9 0,5-9-3 0,-6-3 0 0,6-4 32 0,-5-5 0 15,-5 1 0-15,0-9 0 0,1 1 0 0,-1-9 0 16,-4-3 13-16,0-5-4 0,-1 4-9 0,10-3-11 16,5 7 3-16,-1 4 0 0,-4 9 32 0,-5 12 6 15,0 7 2-15,-4 5 0 0,-5 4 0 0,-4 12 0 0,0 4 0 0,-1 8 0 0,1 8-1 0,-5 5 0 16,0 3 0-16,-4 17 0 16,-1-1-19-16,6 13-3 0,-10-1-1 0,4 9 0 15,-8 0-63-15,4 0-13 0,-5 8-2 0,0-5-1181 16</inkml:trace>
          <inkml:trace contextRef="#ctx0" brushRef="#br0" timeOffset="37477.6976">-2214 3148 979 0,'-10'-12'43'0,"10"12"9"0,0-8-41 0,0 0-11 15,0 0 0-15,0 8 0 0,0 0 184 0,10-4 34 16,-1-4 7-16,0-1 2 0,-5 5-95 0,15-4-20 16,4 4-3-16,13-4-1 0,-4 4-21 0,14 0-5 15,-1-8-1-15,1 8 0 0,4-4-56 0,-4 0-11 16,4 0-2-16,0-1-1 0,-4-3-11 0,-5 4-16 16,0 4 4-16,-4-4 1 15,-15 4-91-15,6 0-18 0,-10 4-4 0,-4-8-1 0</inkml:trace>
          <inkml:trace contextRef="#ctx0" brushRef="#br0" timeOffset="37678.408">-1708 2569 1785 0,'0'0'159'0,"0"0"-127"0,0 0-32 0,0 0 0 15,0 0 120-15,0 12 17 0,5 9 4 0,-1 7 1 16,1-4-48-16,-5 9-10 0,-5 3-1 0,1 5-1 15,-1-1-10-15,-4 1-1 0,0 3-1 0,0 5 0 16,-5-1-33-16,5-3-6 0,-5 3-2 0,1 1 0 16,-1-1-29-16,0-3 0 0,1-1 0 0,3 1 0 15,-3-1-200-15,-1-7-45 0</inkml:trace>
        </inkml:traceGroup>
        <inkml:traceGroup>
          <inkml:annotationXML>
            <emma:emma xmlns:emma="http://www.w3.org/2003/04/emma" version="1.0">
              <emma:interpretation id="{CD9178EB-5A5A-42E9-89F5-4332A0D36851}" emma:medium="tactile" emma:mode="ink">
                <msink:context xmlns:msink="http://schemas.microsoft.com/ink/2010/main" type="inkWord" rotatedBoundingBox="11761,3919 13858,3673 14117,5875 12020,6122"/>
              </emma:interpretation>
            </emma:emma>
          </inkml:annotationXML>
          <inkml:trace contextRef="#ctx0" brushRef="#br0" timeOffset="39959.0253">-911 2913 460 0,'0'0'20'0,"0"0"5"0,0 0-25 0,4-4 0 16,-4 4 0-16,0-8 0 0,0 0 232 0,0 0 40 15,5 0 9-15,-5 0 2 0,0 4-143 0,4-4-28 16,-4-9-5-16,9 5-2 0,-4 0-33 0,4-4-8 16,-4 0 0-16,4 0-1 0,0 4-41 0,5-1-8 15,-1-3-2-15,5 0 0 0,1 4-12 0,-1-4 0 16,0 4 0-16,5-5 0 0,-5 5 0 0,-4 0 9 16,4 4-9-16,0 0 8 0,-4 4 20 0,-1 4 3 15,-3-4 1-15,3 8 0 0,1 0-32 0,0 4 0 16,-5 4 0-16,0 0 0 0,0 0 14 0,-5 9 10 15,1 3 1-15,-1 4 1 0,-4 9 11 0,-4-5 3 16,-1 0 0-16,1 5 0 0,-5-5-15 0,-5 9-2 0,0-5-1 16,1 5 0-16,-5-1-14 0,-5 5-8 0,0-9 8 0,0 0-8 15,5-7 11-15,0-1-3 0,4-8 0 0,-4 5 0 16,0-5-32 0,-5 0-8-16,0-4 0 0,5-4-720 0,0 1-143 0</inkml:trace>
          <inkml:trace contextRef="#ctx0" brushRef="#br0" timeOffset="40102.5447">-825 2189 2602 0,'0'-20'57'0,"0"-1"12"0,0 5 3 0,5 4 1 0,-5 12-58 0,0 0-15 15,13 8 0-15,1-4-768 16,0 8-157-16</inkml:trace>
          <inkml:trace contextRef="#ctx0" brushRef="#br0" timeOffset="40785.8775">-119 2792 1609 0,'0'0'71'0,"0"0"15"0,0 0-69 0,9-4-17 0,5-4 0 0,-1 4 0 16,6-4 84-16,3-9 12 0,1 1 4 0,9-4 0 16,-5 4-11-16,5-4-1 0,0-5-1 0,0-3 0 15,0 0-24-15,-5-1-5 0,5-3-1 0,-9 0 0 16,4-5-41-16,0 1-8 0,-8-5-8 0,3-7 12 15,-8-1-12-15,0-3 12 0,-5-5-12 0,0 0 12 16,0 1-12-16,-5-5 0 0,6 0-12 0,-6-4 12 16,1 5-12-16,4-5 12 0,-5 8-12 0,5 5 12 15,1 7-8-15,-6 9 8 0,1 3 0 0,-1 9 0 0,1 0-19 16,-1 8 1-16,1 3 0 0,-1 9 0 0,-4 4 18 0,0 0-8 16,0 0 8-16,0 0 0 0,0 0-16 0,0 0 4 15,0 0 1-15,-4 13 0 0,-1-1 11 0,-4 0 14 16,5 4-3-16,-1 0-1 0,-9 0 8 0,5 5 2 15,-4-5 0-15,-1 0 0 0,0 4-20 0,1 1 0 16,-1 3-11-16,0 4 11 0,1-4 0 0,-1 5 16 16,0 7-2-16,1 5 0 0,-1 3 5 0,0 5 1 15,1 15 0-15,-5-3 0 0,4 8 21 0,0 4 5 16,1 4 1-16,-6 4 0 0,1 0-25 0,5 0-5 16,-10-1-1-16,5 5 0 0,-5-8-6 0,5-8-2 15,-1 4 0-15,-3-4 0 0,-6-13-8 0,1-3 0 16,4-8 0-16,0-5 0 0,5-8 12 0,0-3 1 0,0-5 0 15,4-4 0-15,0-12-5 0,5 0-8 0,9-8 11 16,0 0-11-16,0 0 12 0,0 0-4 0,-4-12 0 0,-1 0-8 16,10 0 10-16,4-8-10 0,9-9 8 0,0 1-8 15,10 0 0-15,-1-9 8 0,9 5-8 0,-4-4 0 16,9 7 0-16,-9 1 0 0,0 4 0 0,-5 7 0 16,-4 9-20-16,-5 0-10 15,-4 8-2-15,-5 4 0 0,0 4 32 0,0 9 0 0,-4 3 0 0,-1 4 0 16,1 4 0-16,-5 5 0 0,0 3 0 0,4-3 0 15,-4-1 20-15,0 0 9 0,5-3 3 0,-5-1 0 16,5 0-32-16,-1-7 0 0,1-1 0 0,-1 4 0 16,5-8-152-16,0 5-37 0,1-9-7 0</inkml:trace>
          <inkml:trace contextRef="#ctx0" brushRef="#br0" timeOffset="40960.1289">1188 2974 1958 0,'0'0'174'0,"0"0"-139"16,4 12-35-16,5 4 0 0,0 5 174 0,0-1 28 16,-4 8 6-16,4 5 0 0,-4-1-109 0,-1 0-23 15,-4 5-4-15,-4-1 0 0,-5 9-46 0,-5-5-9 16,-4 1-1-16,-5 3-1 16,-4 1-54-16,-1 3-10 0,-4-3-3 0,1-9-812 15,-6 5-162-15</inkml:trace>
        </inkml:traceGroup>
        <inkml:traceGroup>
          <inkml:annotationXML>
            <emma:emma xmlns:emma="http://www.w3.org/2003/04/emma" version="1.0">
              <emma:interpretation id="{50CAB8E4-2AA3-4BE5-A70E-712BCC3BB35B}" emma:medium="tactile" emma:mode="ink">
                <msink:context xmlns:msink="http://schemas.microsoft.com/ink/2010/main" type="inkWord" rotatedBoundingBox="16387,4049 18071,3851 18245,5337 16562,553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1703.1147">3742 2731 518 0,'13'-24'46'0,"-8"16"-37"0,-5-12-9 0,4-1 0 15,1 1 233-15,0-4 45 0,4 0 9 0,0-9 1 16,0 5-142-16,0 0-29 0,9-5-5 0,-4 1-2 0,4-1-22 0,-4 5-5 16,4 0-1-16,0 3 0 0,-9 13-13 0,5 0-2 15,-10 0-1-15,6 16 0 0,-1 4-47 16,0 8-10-16,0 5-1 0,0 11-8 0,-4 0 22 16,-1 9-2-16,1 7-1 0,-5 1 0 0,0 4 14 0,0-5 3 15,-5 5 1-15,1 3 0 0,-6-3-20 0,1-4-4 16,0-1-1-16,0 1 0 0,-9-5 4 0,4-7 0 15,1-5 0-15,-1 4 0 0,-4-7-16 0,0-5 0 16,-1 0 0-16,1-3 0 16,0 3-120-16,0-8-16 0,-5-4-4 0,0-4-966 15</inkml:trace>
          <inkml:trace contextRef="#ctx0" brushRef="#br0" timeOffset="41829.1026">3978 1845 2646 0,'0'-20'58'0,"0"-5"12"0,5 5 2 0,4 0 3 0,-4 8-60 0,4 0-15 0,0 0 0 0,5 7 0 32,-1-3-28-32,1 8-8 0,0 0-1 0,-1 4-724 0,5 5-145 0</inkml:trace>
          <inkml:trace contextRef="#ctx0" brushRef="#br0" timeOffset="42205.3219">4675 2889 460 0,'0'0'41'0,"0"0"-33"0,0 0-8 0,9 0 0 16,14 0 384-16,-5 0 74 0,0 0 15 0,10 0 3 15,4-4-356-15,4 0-71 0,0 4-14 0,5-4-3 16,0 0-24-16,0 0-8 0,0 0 0 0,0 0-1015 16</inkml:trace>
          <inkml:trace contextRef="#ctx0" brushRef="#br0" timeOffset="42054.8189">4734 2355 2530 0,'0'0'56'0,"9"-4"11"0,5-4 2 0,4 4 3 0,10 0-58 0,8 4-14 16,0-4 0-16,5 0 0 0,0-5 0 0,5 5 0 15,-10-4 0-15,10 0-10 16,-10 4-24-16,1 0-5 0,-5 4-1 0,-5 0 0 16,-4 0-9-16,4 0-3 0,-9 0 0 0,0 8 0 15,-4-4-45-15,-5 4-10 0,-4 0-1 0,-1 1-1 0</inkml:trace>
        </inkml:traceGroup>
        <inkml:traceGroup>
          <inkml:annotationXML>
            <emma:emma xmlns:emma="http://www.w3.org/2003/04/emma" version="1.0">
              <emma:interpretation id="{B817DAF3-42F6-4F1F-A10E-0FC746EA4F76}" emma:medium="tactile" emma:mode="ink">
                <msink:context xmlns:msink="http://schemas.microsoft.com/ink/2010/main" type="inkWord" rotatedBoundingBox="18803,4418 19801,4301 19923,5339 18924,545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3179.7576">6432 2250 1440 0,'10'-8'128'0,"-10"-5"-103"16,0 5-25-16,0 4 0 0,0 4 84 0,0 0 12 16,-5-8 3-16,5 8 0 0,-5-8-22 0,5 4-4 15,-9-4-1-15,0 4 0 0,-9 4-12 0,4 0-4 0,1 4 0 0,-6 8 0 16,-12 0-29-16,3 8-7 0,1-3 0 16,4 11-1-16,-9 0 20 0,0 5 4 15,-4-1 1-15,13 4 0 0,10 1-28 0,-6-5-6 0,-3-3-1 16,13 3 0-16,-1-8-1 0,10 1-8 0,-4-1 12 0,-1-4-4 15,10 0-8-15,-1 1 12 0,6-9-12 0,3 4 12 16,-4-8-12-16,5 0 0 0,9 0 0 0,-10-4 0 16,1-8 8-16,9 0-8 0,4 0 12 0,10-4-4 15,-6 0-8-15,-3 0 0 0,-1-4 0 0,5-1 8 16,0-3-8-16,0 0 0 0,-14-4 0 0,0-4 0 16,5-1 0-16,-5 1 0 0,-4-8 0 0,-5-5 0 15,0 1 8-15,0-1-8 0,0-3 0 0,-4-1 8 16,-10 5-8-16,5 4 0 0,5 3 0 0,-10 1 0 0,1 4 0 0,-6 3 0 15,6 1 0-15,-5 4 0 0,4 0 0 0,-8 8 0 16,-1 4 0-16,0 0 0 0,10 4-11 0,-10 4 3 16,-9 4 0-16,1 0 0 15,3 8-141-15,-8 4-28 0</inkml:trace>
          <inkml:trace contextRef="#ctx0" brushRef="#br0" timeOffset="43454.0169">6851 2387 2070 0,'9'-8'45'0,"5"0"10"0,4 0 1 0,5 4 3 0,4 4-47 0,-4 0-12 0,-9 4 0 0,-5 4 0 15,5 0 8-15,-1 4 0 0,-8 0 0 0,-1 9 0 16,-8-1 57-16,4 4 11 0,0 0 3 0,-5 9 0 15,-18 3-5-15,1 1-1 0,3-1 0 0,6 1 0 16,-10 7-28-16,0-3-5 0,-4-5-2 0,-5 0 0 16,9 1-27-16,-4-1-11 0,-5 1 8 0,0-1-8 15,5-4-24-15,4-7-11 0,-4-1-1 16,4-4-1-16,0-4-210 0,5-3-41 0,-5 3-9 16,1-12-2-16</inkml:trace>
        </inkml:traceGroup>
        <inkml:traceGroup>
          <inkml:annotationXML>
            <emma:emma xmlns:emma="http://www.w3.org/2003/04/emma" version="1.0">
              <emma:interpretation id="{0D1C07A5-AC76-49FE-A815-D70EF4C14BBD}" emma:medium="tactile" emma:mode="ink">
                <msink:context xmlns:msink="http://schemas.microsoft.com/ink/2010/main" type="inkWord" rotatedBoundingBox="20471,4667 22226,4460 22300,5088 20545,5294"/>
              </emma:interpretation>
            </emma:emma>
          </inkml:annotationXML>
          <inkml:trace contextRef="#ctx0" brushRef="#br0" timeOffset="43678.2786">7653 2440 1785 0,'13'-20'159'0,"-8"12"-127"15,4-9-32-15,0 5 0 0,-9 12 147 0,9-4 23 16,5 4 5-16,4 0 1 0,-4 0-141 0,-5 4-35 16,4 4 0-16,-3-4 0 15,3 0-44-15,-13-4-16 0,0 0-4 0,0 13-947 0</inkml:trace>
          <inkml:trace contextRef="#ctx0" brushRef="#br0" timeOffset="43856.0603">8222 2351 2253 0,'9'-8'49'16,"4"-4"11"-16,6 8 1 0,3-5 3 0,-3 9-51 0,-1 0-13 0,0 4 0 0,0 5 0 15,-4-5-139-15,-5 4-30 0,5 4-7 0,-14-12 0 0</inkml:trace>
          <inkml:trace contextRef="#ctx0" brushRef="#br0" timeOffset="44191.4171">9374 2229 1728 0,'0'0'38'0,"0"0"8"0,9 8 2 0,0-3 0 0,-9-5-39 0,9 16-9 0,0 4 0 0,-4 0 0 15,-1 9 104-15,-4-5 20 0,-4 8 3 0,-6 1 1 16,-3-1 0-16,-10 4 0 0,-4 1 0 0,-5-1 0 16,-9 1-104-16,-5-1-24 0,1 9 0 0,-10-5 0 15,-4 1-68-15,0-1-16 0,-5 0-3 16,-4 1-1-16</inkml:trace>
          <inkml:trace contextRef="#ctx0" brushRef="#br0" timeOffset="43988.8276">8936 2282 2016 0,'14'-4'179'0,"0"-4"-143"16,-5-4-36-16,5 8 0 0,-1 4 45 0,-13 0 3 15,0 0 0-15,0 0-675 0,0 0-134 16</inkml:trace>
        </inkml:traceGroup>
        <inkml:traceGroup>
          <inkml:annotationXML>
            <emma:emma xmlns:emma="http://www.w3.org/2003/04/emma" version="1.0">
              <emma:interpretation id="{209E074F-3A08-428B-9076-AECD5E5A0F66}" emma:medium="tactile" emma:mode="ink">
                <msink:context xmlns:msink="http://schemas.microsoft.com/ink/2010/main" type="inkWord" rotatedBoundingBox="22938,4260 23516,4192 23603,4936 23025,500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4973.6505">10116 2003 1728 0,'27'-25'76'0,"-18"21"16"0,-9 4-73 0,0 0-19 16,0 0 0-16,0 0 0 0,0 0 106 0,9 9 18 16,-4 7 3-16,4 8 1 0,-5 4-52 0,6 9-9 15,-6 3-3-15,1 9 0 0,-1 3-8 0,-4-3-3 16,0 4 0-16,0-5 0 0,5 1-33 0,-5-9-8 15,0 1 0-15,0-9-1 0,4-12 42 0,-4 5 9 16,0-1 2-16,5-8 0 0,-10-4-52 0,5 0-12 16,0-12 0-16,0 0 0 0,0 0 0 0,0 0 0 15,0 0 0-15,0-16 0 0,0 0 0 0,5-12 0 16,4-1 0-16,9-7 0 0,5-5 0 0,4-3 0 16,1-13 0-16,3 5 0 0,1-5-12 0,5 4 12 0,-1 9-12 15,1-1 12-15,-1 9 0 0,-4 8 0 0,-5 7 0 16,0 9 0-16,-8 4 0 0,-6 8 0 0,6 0 0 0,-6 8 0 15,-4 8 9-15,0 5-9 0,1 7 8 0,-6 0-8 16,5 9 0-16,-9 3 0 0,5 1 8 0,-5 7-8 16,0-3 0-16,-5-5 0 0,1 5 0 0,-5-1 0 31,-5-3-203-31,0-1-42 0,-13 37-9 0,9-32-2 0</inkml:trace>
        </inkml:traceGroup>
        <inkml:traceGroup>
          <inkml:annotationXML>
            <emma:emma xmlns:emma="http://www.w3.org/2003/04/emma" version="1.0">
              <emma:interpretation id="{525E220F-031D-40FF-86C6-E183A56B436F}" emma:medium="tactile" emma:mode="ink">
                <msink:context xmlns:msink="http://schemas.microsoft.com/ink/2010/main" type="inkWord" rotatedBoundingBox="24002,2638 25421,2471 25698,4831 24279,4997"/>
              </emma:interpretation>
            </emma:emma>
          </inkml:annotationXML>
          <inkml:trace contextRef="#ctx0" brushRef="#br0" timeOffset="23237.2265">11359 898 1105 0,'0'0'48'0,"0"0"12"0,0 0-48 0,0 0-12 0,9-8 0 0,0 0 0 16,0 0 69-16,0 0 12 0,5-1 3 0,-1-3 0 15,1-4-4-15,0 0 0 0,4 4 0 0,0-4 0 16,-4 8-24-16,4-9-6 0,-4 5-1 0,4 4 0 15,-5 0-5-15,-3 4 0 0,-6 0-1 0,-4 4 0 16,0 0-25-16,0 0-5 0,9 8-1 0,-9 4 0 0,0 0 28 16,-9 9 4-16,5-1 2 0,-6 0 0 0,-3 8 17 0,-5 1 3 15,4 3 1-15,-9 9 0 0,5-9-39 16,-5 4-8-16,5-3-2 0,0-5 0 0,0 0-7 0,-1-3-2 16,1-5 0-16,9 0 0 0,-5-4-23 0,1 0-5 15,-5-3-1-15,4-1-730 16,0-4-146-16</inkml:trace>
          <inkml:trace contextRef="#ctx0" brushRef="#br0" timeOffset="23384.3449">11386 412 2516 0,'14'-20'56'0,"-5"8"11"0,0 0 2 0,0 0 1 0,0 4-56 0,5-5-14 0,-1 9 0 0,-4 0 0 16,5 4 0-16,-5-8 0 0,0 8 8 0,5 8-8 31,0-4-159-31,-5 4-34 0</inkml:trace>
          <inkml:trace contextRef="#ctx0" brushRef="#br0" timeOffset="45147.8364">12082 2642 3110 0,'14'-32'138'0,"-9"20"28"0,-1 0-133 0,-4 12-33 15,0 0 0-15,0 0 0 0,0 0 0 0,18 4 0 16,-4 8 0-16,-5 4-916 16,-13-4-188-16</inkml:trace>
          <inkml:trace contextRef="#ctx0" brushRef="#br0" timeOffset="23649.0909">11900 700 990 0,'0'0'44'0,"0"0"8"0,0 0-41 0,0 0-11 16,0 0 0-16,5 4 0 0,4 0 98 0,5 0 18 16,-5-4 3-16,9 4 1 0,0-4-14 0,5 0-2 15,4 0-1-15,1-4 0 0,3 4-52 0,1-4-11 16,5-4-1-16,4 0-1 0,-5 8-9 0,5-4-1 15,-4-1-1-15,4 5 0 16,-10 0-83-16,1 5-16 0,-9-1-3 0,0-4-749 0</inkml:trace>
          <inkml:trace contextRef="#ctx0" brushRef="#br0" timeOffset="23815.2258">12060 914 2026 0,'0'0'44'0,"0"0"10"0,0 0 2 0,0 0 1 0,-5 12-45 0,1 0-12 0,4 1 0 0,0-1 0 16,0-4 52-16,0-8 8 0,9 8 1 0,0 0 1 16,-5-4-33-16,10 4-6 0,-5-4-2 0,9 0 0 15,1-4-31-15,3 0-6 0,1-4-2 0,0 0-998 16</inkml:trace>
          <inkml:trace contextRef="#ctx0" brushRef="#br0" timeOffset="23983.4503">12620 590 1094 0,'0'0'97'0,"0"0"-77"16,0 0-20-16,0 0 0 0,4 13 211 0,1 3 38 15,-1 4 8-15,1 4 2 0,-1 5-157 0,1 3-31 16,4 0-7-16,-4 1 0 0,-1-1-44 0,5 0-9 16,-9-3-2-16,5 3 0 15,-5 1-117-15,-5-13-23 0,-4 28-5 0,0-23 0 0</inkml:trace>
        </inkml:traceGroup>
        <inkml:traceGroup>
          <inkml:annotationXML>
            <emma:emma xmlns:emma="http://www.w3.org/2003/04/emma" version="1.0">
              <emma:interpretation id="{9DCF23C9-42DA-4245-B740-7A84331374C5}" emma:medium="tactile" emma:mode="ink">
                <msink:context xmlns:msink="http://schemas.microsoft.com/ink/2010/main" type="inkWord" rotatedBoundingBox="27056,2453 29053,2219 29197,3440 27199,367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6808.7141">14377 339 2188 0,'0'0'48'0,"5"-8"11"0,-1 4 1 0,10-12 1 0,0 4-49 0,8 0-12 16,1 0 0-16,-5 0 0 0,10 3 0 0,-6 1 0 16,6 4 0-16,-1 0 0 0,-4 4 62 0,0 4 10 15,-1 0 1-15,1 4 1 0,-5 9-16 0,0-1-3 16,1 8-1-16,3 4 0 0,-8 5-31 0,0-1-7 15,-5-3 0-15,0 15-1 0,0-16-15 0,-4 5 9 16,4-5-9-16,-9 4 8 0,0-3-21 0,4-1-5 16,-8-4-1-16,4-3 0 0,0-5 19 0,-5-8 0 15,5-8 0-15,0 0 0 16,0 0-260-16,0 0-48 0</inkml:trace>
          <inkml:trace contextRef="#ctx0" brushRef="#br0" timeOffset="26983.279">14882 97 2041 0,'-13'0'44'0,"-1"8"10"0,1 4 2 0,-1 8 2 0,0 4-46 0,-4 5-12 0,-5 11 0 0,0 5 0 15,-4-1 86-15,-5 5 15 0,5-5 3 0,-9 9 1 16,8-9-33-16,-4 1-6 0,0-1-2 0,1 5 0 0,-1-17-54 16,4 1-10-16,6 3 0 0,-6-7 0 15,1-1-56-15,4-4-3 0,10-4-1 0,-6-3-1051 16</inkml:trace>
          <inkml:trace contextRef="#ctx0" brushRef="#br0" timeOffset="27276.1176">15046 910 2188 0,'0'0'97'0,"0"-8"20"0,0 8-93 0,0 0-24 15,9-12 0-15,-4 0 0 0,-5 12 77 0,14-12 11 16,-5 3 3-16,0-3 0 0,0 0-47 0,0 0-10 16,5 0-2-16,-5 0 0 0,0 0-21 0,5 4-11 15,-5-1 10-15,4 5-10 0,-3-4 0 0,-1 4 0 16,-9 4 0-16,9 4 0 0,4 4 0 0,-8 5 0 0,-1-1 0 16,1 4 0-16,-5-8 0 0,0 12 0 15,-5 4 0-15,-4 5 0 0,-4-1 0 0,-1 5 0 0,5-5 0 0,-5 0 0 16,-4 1 57-16,0-1 6 0,0-4 1 0,-1 0 0 15,1-7-52-15,0-1-12 0,4 0 0 0,-4 0 0 32,5-8-133-32,-1 4-30 0,-4-8-5 0</inkml:trace>
          <inkml:trace contextRef="#ctx0" brushRef="#br0" timeOffset="27414.054">15283 275 2545 0,'0'0'112'0,"0"0"24"0,14-8-108 0,-1 4-28 16,1 4 0-16,0 4 0 0,-5 4 0 0,9 4-16 16,-4 0 3-16,-5 4-734 15,0 4-146-15</inkml:trace>
          <inkml:trace contextRef="#ctx0" brushRef="#br0" timeOffset="27660.9003">15538 801 1440 0,'0'0'128'0,"0"0"-103"0,0 0-25 0,0 0 0 16,0 0 139-16,5 8 22 0,4 0 5 0,-5-4 1 15,-4-4-63-15,9 4-13 0,1 0-3 0,3 0 0 16,1 0-56-16,4-4-12 0,-4 0-3 0,-1 4 0 15,10 0-17-15,-5-4 0 0,-4 0 0 0,4-4 0 32,-4 4-150-32,4-4-34 0,9-12-6 0,-8 4-693 0</inkml:trace>
          <inkml:trace contextRef="#ctx0" brushRef="#br0" timeOffset="27836.1165">16303 598 1555 0,'0'0'138'0,"0"0"-110"0,0 0-28 0,5 13 0 0,-10 3 241 0,10 4 43 16,-5 8 9-16,4 1 2 0,1 3-178 0,-5 0-35 16,0 1-7-16,4-1-2 0,1 5-47 0,-5-5-10 15,-9-4-1-15,0 5-1 0,9 3-22 0,-5-8-5 16,0 1-1-16,-8-1 0 16,-1-4-66-16,5 1-12 0,4-5-4 0,-4 0-1088 15</inkml:trace>
        </inkml:traceGroup>
      </inkml:traceGroup>
    </inkml:traceGroup>
    <inkml:traceGroup>
      <inkml:annotationXML>
        <emma:emma xmlns:emma="http://www.w3.org/2003/04/emma" version="1.0">
          <emma:interpretation id="{EDCDD390-3DC2-4804-8A2A-9FD1C0320C36}" emma:medium="tactile" emma:mode="ink">
            <msink:context xmlns:msink="http://schemas.microsoft.com/ink/2010/main" type="paragraph" rotatedBoundingBox="3325,8215 33353,5900 33804,11740 3776,14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19F036-26FB-4985-9359-1CA4EA9F80CB}" emma:medium="tactile" emma:mode="ink">
              <msink:context xmlns:msink="http://schemas.microsoft.com/ink/2010/main" type="line" rotatedBoundingBox="3325,8215 33353,5900 33651,9763 3623,12079"/>
            </emma:interpretation>
          </emma:emma>
        </inkml:annotationXML>
        <inkml:traceGroup>
          <inkml:annotationXML>
            <emma:emma xmlns:emma="http://www.w3.org/2003/04/emma" version="1.0">
              <emma:interpretation id="{2F54A345-E0B0-416D-8712-9ADD02E11629}" emma:medium="tactile" emma:mode="ink">
                <msink:context xmlns:msink="http://schemas.microsoft.com/ink/2010/main" type="inkWord" rotatedBoundingBox="3397,9145 5093,9014 5226,10743 3530,10874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7484.6106">-8442 7025 1335 0,'-4'-16'59'0,"4"16"13"0,0 0-58 0,0 0-14 0,-5-8 0 0,1 0 0 16,8-4 62-16,-4 12 10 0,0-13 1 0,0 5 1 16,-4 4-10-16,-1-4-1 0,5 8-1 0,5-8 0 15,-5-4 5-15,4 4 1 0,-4 8 0 0,5-4 0 0,-5 4-13 0,4-8-3 16,-4 0 0-16,0 8 0 16,5-8-38-16,-5 8-14 0,0 0 9 0,0 0-9 0,0 0 17 0,0 0-1 15,0 0-1-15,0 0 0 0,9 20 1 0,-4 4 1 16,-5 4 0-16,-5 17 0 0,5 12 15 0,-5 7 2 15,-4 17 1-15,-4 8 0 0,-6 0-9 0,1 0-2 16,0 8 0-16,0 5 0 0,0-17 9 0,-5 0 2 16,5-13 0-16,-1 5 0 0,10-16-11 0,-4-8-1 15,4-9-1-15,-5-3 0 0,5-9-3 0,0-4-1 16,9-3 0-16,-5-5 0 0,1-4-18 0,4-4 0 16,4-4 0-16,-4-8 0 15,0 0-40-15,9-4-11 0,5 0-2 0,4-8-1 16,-4-4-154-16,-1-8-30 0</inkml:trace>
          <inkml:trace contextRef="#ctx0" brushRef="#br0" timeOffset="48118.2426">-9207 8437 576 0,'0'0'25'0,"-13"9"6"0,4 7-31 0,0-4 0 0,-5 0 0 0,0 4 0 15,5 0 72-15,-4-3 9 0,3-1 2 0,10-12 0 16,0 0-15-16,0 0-4 0,0 0 0 0,0 0 0 16,0 0 16-16,0 0 4 0,0 0 0 0,5 8 0 0,0-4 24 15,4 0 4-15,9 0 2 0,5 0 0 16,-5-4-26-16,9 4-4 0,5-4-2 0,0 4 0 0,0-4-16 0,9-4-3 16,0 0-1-16,9 4 0 0,-5-8-31 0,1 4-7 15,4-8 0-15,9 0-1 16,0-1-66-16,0-3-13 0,1 0-2 0,-1 0-958 15</inkml:trace>
          <inkml:trace contextRef="#ctx0" brushRef="#br0" timeOffset="47792.8931">-9088 7151 932 0,'0'0'41'0,"-18"4"9"0,4-4-40 0,0 4-10 0,-4 0 0 0,4 0 0 16,14-4 57-16,0 0 10 0,-13 4 1 0,13-4 1 15,0 0 31-15,9 0 5 0,-5-4 2 0,15-4 0 0,8 0-26 0,5-5-5 16,4-7 0-16,14 0-1 0,0-4-8 0,14-9-2 16,9 5 0-16,4-4 0 0,10-5-6 0,-1 1-2 15,1-1 0-15,4 9 0 0,-9 4-34 0,-5 3-7 16,1 1-2-16,-5 4 0 0,-5 8-14 15,-9 4 0-15,-9 4 0 0,-4 8-10 16,-5 0-46-16,-10 4-8 0,-8 0-3 0,-5 9 0 16,-8-1-143-16,-1 8-29 0,-14 29-5 0,-9-9-2 15</inkml:trace>
        </inkml:traceGroup>
        <inkml:traceGroup>
          <inkml:annotationXML>
            <emma:emma xmlns:emma="http://www.w3.org/2003/04/emma" version="1.0">
              <emma:interpretation id="{048BBB95-552D-48EC-ABC2-3B7B5B2F79DE}" emma:medium="tactile" emma:mode="ink">
                <msink:context xmlns:msink="http://schemas.microsoft.com/ink/2010/main" type="inkWord" rotatedBoundingBox="5815,8734 7030,8641 7162,10347 5946,10441"/>
              </emma:interpretation>
            </emma:emma>
          </inkml:annotationXML>
          <inkml:trace contextRef="#ctx0" brushRef="#br0" timeOffset="48392.0818">-6675 6770 2476 0,'-14'-48'220'0,"10"27"-176"16,-5 1-35-16,-1 0-9 0,6 8 0 0,-1 0 0 0,1 3 0 0,4 9 0 16,-5 9-12-16,1 7 3 0,-1 0 0 0,-4 12 0 15,0 5 33-15,0 7 8 0,0 5 0 0,-5 11 1 16,0 9 29-16,1 4 6 0,-1 4 0 0,0 8 1 16,5-5-17-16,-4 5-4 0,-1 4-1 0,0 0 0 15,10-8-22-15,-1 0-4 0,1-8-1 0,4 0 0 16,4-9-20-16,1-3 0 0,-1-4 0 0,1-1 0 15,-1-7-121-15,1-9-19 16,0-3-4-16,4-9-668 0,0-4-134 0</inkml:trace>
          <inkml:trace contextRef="#ctx0" brushRef="#br0" timeOffset="49057.9238">-6206 7397 2016 0,'0'0'179'0,"0"0"-143"16,0 0-36-16,0 0 0 0,18 8 78 0,5 1 9 16,4 3 1-16,0-4 1 0,5 0-70 0,0 0-19 15,5-4 0-15,-1 0 0 16,-4 0-148-16,4-4-36 0</inkml:trace>
          <inkml:trace contextRef="#ctx0" brushRef="#br0" timeOffset="48929.0329">-6183 7082 2142 0,'0'0'47'0,"0"-4"9"0,0-4 3 0,0 8 1 0,0 0-48 0,0 0-12 0,9-4 0 0,9-1 0 15,5 1 28-15,-1 0 4 0,1-8 0 0,9 0 0 16,0-4-10-16,0-4-2 0,0-1 0 0,-1 1 0 16,1-4 20-16,-4 0 3 0,-1-1 1 0,-9 1 0 15,5 0-36-15,-9 4-8 0,-5-1 0 0,0-3 0 16,-9 0 0-16,0 4 0 0,0-13-12 0,-5 5 12 15,-4-1 0-15,0-3 12 0,0 0 0 0,-5-1 0 16,1 5-12-16,-1 0 0 0,-4 3 0 0,4 5 8 16,5 4-8-16,0 0-14 0,-5 4 3 0,5 0 1 15,0 3 10-15,9 9 0 0,-9 4 0 0,0 9 8 16,0 3-8-16,-5 8 12 0,10 4-4 0,-1 13 0 16,-4 7 8-16,4 9 1 0,5 0 1 0,-4 12 0 0,4 3 28 15,4 5 6-15,-4 4 0 0,5 4 1 16,-1-8-5-16,6-4 0 0,-6 0-1 0,5 0 0 0,-4-5-18 0,-1 1-3 15,1-4-1-15,-1 4 0 0,-4-8-16 0,0-1-9 16,-4-7 10-16,4-1-10 16,-9-7-20-16,0-5-9 0,0-3-3 0,-5-9 0 15,0-4-148-15,1-7-29 0,-1-5-7 0,-4-4-871 16</inkml:trace>
        </inkml:traceGroup>
        <inkml:traceGroup>
          <inkml:annotationXML>
            <emma:emma xmlns:emma="http://www.w3.org/2003/04/emma" version="1.0">
              <emma:interpretation id="{430B67B6-021B-4889-AF68-F2BAA20A32FA}" emma:medium="tactile" emma:mode="ink">
                <msink:context xmlns:msink="http://schemas.microsoft.com/ink/2010/main" type="inkWord" rotatedBoundingBox="7735,8672 8109,8643 8217,10043 7843,10072"/>
              </emma:interpretation>
            </emma:emma>
          </inkml:annotationXML>
          <inkml:trace contextRef="#ctx0" brushRef="#br0" timeOffset="49351.7156">-5027 6386 2304 0,'0'0'204'0,"0"0"-163"0,14 12-33 0,4 0-8 15,-5 12 68-15,10 9 11 0,9 7 2 0,9 9 1 16,-4 3-14-16,3 5-2 0,-8 8-1 0,0 3 0 0,-4-3-3 0,-6 8-1 16,-3 0 0-16,-6 4 0 15,-4-4-16-15,-4-5-3 0,-5-3-1 0,-5 4 0 16,-8 0-25-16,-1-13-6 0,-4-3-1 0,0-4 0 0,-5-9-9 0,-5-4 0 15,-3-7 0-15,-1-1-11 16,-5-4-93-16,5-7-20 0,5-5-3 0,-5 0-749 16,9-8-151-16</inkml:trace>
        </inkml:traceGroup>
        <inkml:traceGroup>
          <inkml:annotationXML>
            <emma:emma xmlns:emma="http://www.w3.org/2003/04/emma" version="1.0">
              <emma:interpretation id="{1B630C21-8D41-4D0F-A06C-D156AD9CC5E5}" emma:medium="tactile" emma:mode="ink">
                <msink:context xmlns:msink="http://schemas.microsoft.com/ink/2010/main" type="inkWord" rotatedBoundingBox="9145,9115 9906,9056 9953,9661 9192,972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727.1779">-3597 7357 2361 0,'-5'0'210'0,"5"0"-168"15,0 0-34-15,0 0-8 0,0 12 81 0,5 0 15 16,4-4 2-16,-5 4 1 0,10-3-91 0,-5-1-19 16,9 0-3-16,5-4-1 0,0-8-1 0,4 0-1 15,0 0 0-15,5 4-763 16,5-8-152-16</inkml:trace>
          <inkml:trace contextRef="#ctx0" brushRef="#br0" timeOffset="49556.7823">-3675 6892 2764 0,'5'-29'246'0,"4"17"-197"0,-5 0-39 0,5 4-10 16,10 8 0-16,8 0 12 0,0 4-12 0,10 0 12 15,8 4-26-15,1-4-5 0,-5-4-1 0,4 0 0 16,-4-4 20-16,-4 0 0 0,-1 0 0 0,-4 0 0 15,0 0 0-15,0 4 0 0,-5-4 0 0,0 4-10 32,1 0-24-32,4-4-5 0,-5 0-1 0,5 4 0 15,-10-4-12-15,-3 4-2 0,-6 0-1 0,-4 0 0 0,-9 0-125 0,0 0-26 0</inkml:trace>
        </inkml:traceGroup>
        <inkml:traceGroup>
          <inkml:annotationXML>
            <emma:emma xmlns:emma="http://www.w3.org/2003/04/emma" version="1.0">
              <emma:interpretation id="{B32FACAF-A86F-41E9-9662-42ACA7F6BFE7}" emma:medium="tactile" emma:mode="ink">
                <msink:context xmlns:msink="http://schemas.microsoft.com/ink/2010/main" type="inkWord" rotatedBoundingBox="10973,8326 12490,8209 12623,9936 11106,1005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0913.2847">-1804 6293 1382 0,'-13'-13'61'0,"4"9"13"0,4-8-59 0,0 0-15 16,5 0 0-16,0 4 0 0,0 4 117 0,14-4 21 15,4 0 4-15,10 0 1 0,4-5-82 0,13 1-16 16,10-4-3-16,13 0-1 0,14 0 15 0,0-5 2 16,9 5 1-16,5-4 0 0,-1 0-31 0,1 0-7 15,-5-1-1-15,4 5 0 0,-13 4-9 0,-4 0-3 16,-10 4 0-16,-9 0 0 0,-13-4-8 0,-5 7 0 15,-5 5 0-15,-8-4 0 0,-10 0-13 0,0 4-5 16,-4 0-1-16,-14 0 0 16,0 0-41-16,0 0-9 0,0 0-2 0,-14 8-876 0</inkml:trace>
          <inkml:trace contextRef="#ctx0" brushRef="#br0" timeOffset="51419.3155">-1622 6523 2253 0,'-13'-8'49'0,"8"4"11"0,1 0 1 0,4 4 3 0,0 0-51 0,0 0-13 0,0 0 0 0,13 4 0 16,6 4 0-16,8-4 0 0,5 0 0 0,4-4 0 16,10 0 11-16,-1 0-11 0,5 0 12 0,5 0-12 15,0 0 53-15,-1 4 4 0,-4 0 1 0,5 4 0 16,0 5-41-16,-1-1-8 0,-4 0-1 0,-9 0-8 15,0 4 9-15,-9-4-9 0,-5 5 0 0,1-1 9 16,-10 4-9-16,-4-4 0 0,-10 4 9 0,-4 5-9 0,-13-1 15 0,3 4-2 16,1-3 0-16,-9 7 0 0,-14 4 20 15,-4 5 4-15,-10-1 1 0,1 5 0 0,-5 3-14 0,0-3-4 16,-5 3 0-16,-4-3 0 0,4-5-6 0,0 1-2 16,1-1 0-16,4 1 0 0,4-5-12 0,10 5 0 15,-1-9 0-15,6 5 0 0,-6-9 24 0,10 0 1 16,9-4 1-16,-1 1 0 0,6-9-6 0,8 0-2 15,1-4 0-15,4 0 0 0,9 1-2 0,0-1-1 16,9-4 0-16,0 4 0 0,10-4 2 0,3-4 1 16,6 4 0-16,8-4 0 0,5 0-1 0,5 0 0 15,4-4 0-15,10-4 0 0,-6 0-17 0,10-4 0 16,9 0 0-16,9 0 0 0,0 0 0 0,-4 0 0 16,-1 0 0-16,1-4 0 15,-5-1-138-15,9-7-34 0,0 0-8 0,4-4 0 0</inkml:trace>
        </inkml:traceGroup>
        <inkml:traceGroup>
          <inkml:annotationXML>
            <emma:emma xmlns:emma="http://www.w3.org/2003/04/emma" version="1.0">
              <emma:interpretation id="{B5EB8A80-95FD-49D3-B76A-10116E7448F4}" emma:medium="tactile" emma:mode="ink">
                <msink:context xmlns:msink="http://schemas.microsoft.com/ink/2010/main" type="inkWord" rotatedBoundingBox="13166,7741 15541,7558 15771,10533 13396,10716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1644.4629">1493 6920 1792 0,'-19'0'80'0,"19"0"16"16,-9 0-77-16,5 4-19 0,-5 4 0 0,9-8 0 15,0 0 16-15,0 0 0 0,0 0 0 0,0 0 0 0,0 0 20 0,0 0 4 16,0 0 1-16,13 8 0 0,1-4 31 0,9-4 7 16,4 0 1-16,9 0 0 0,5-8-20 0,10 0-3 15,8 0-1-15,14-4 0 0,-1-4 7 0,6 3 1 16,-1-7 0-16,10 8 0 0,-14-4-36 0,-1 4-6 16,1 0-2-16,0-1 0 0,-5 1-20 0,-8 4 0 15,-6 0 0-15,1 0 0 0,-5 4-10 0,-9 0 0 16,-5 4 0-16,-8 0 0 15,-10 0-103-15,0 4-21 0,-9 0-4 0,-9-4-1 16,0 0-91-16,-9 12-18 0,-23 16-4 0,-4-3-1 0</inkml:trace>
          <inkml:trace contextRef="#ctx0" brushRef="#br0" timeOffset="61288.6046">1925 5552 1670 0,'0'-16'148'0,"5"-4"-118"0,-5-1-30 0,4 1 0 16,5-4 0-16,-4 0-12 0,-1-1 1 0,6 9 0 15,-6-4 73-15,1 8 14 0,4 0 4 0,0 3 0 16,-9 9-8-16,0 0-2 0,9 9 0 0,-4 7 0 16,-1 8-23-16,1 8-5 0,-1 17-1 0,1 4 0 15,-5 7 5-15,0 9 1 0,-5 8 0 0,1 8 0 16,-5-4-12-16,4 4-3 0,-9-8 0 0,10 12 0 16,4-8 0-16,-5-4 0 0,5-9 0 0,0-3 0 15,-4-4-20-15,4-9-4 0,-5-7 0 0,5-5-8 16,0-7 16-16,0-5-4 0,-4-8-1 0,4-7 0 15,4-1 2-15,-4-4 1 0,0-8 0 0,0 0 0 16,0 0-3-16,0 0-1 0,0-12 0 0,9-5 0 0,0-7 7 16,0 0 2-16,1-13 0 0,3-3 0 0,5 0-29 0,5-5-6 15,-5 0 0-15,14-3-1 0,-4 7 17 0,-1 5 0 16,0 4 0-16,1 3 0 0,-1 13 0 0,-4 0-12 16,-5 8 12-16,0 4-10 0,0 8 10 0,-4 4 0 15,-5 4 0-15,0 4-8 0,0 0 8 0,-4 5-10 16,-1 7 10-16,1-4-10 0,-1 5 10 0,-4-5 0 15,0 0 8-15,5 0-8 0,-5 1 0 0,0-1-15 16,0 0 3-16,0-3 0 16,0-5-136-16,0 0-26 0,0 0-6 0,0-4-885 0</inkml:trace>
          <inkml:trace contextRef="#ctx0" brushRef="#br0" timeOffset="61974.0413">2044 7235 1785 0,'-5'-4'159'0,"5"4"-127"0,0 0-32 0,0 0 0 16,-9 4 76-16,9-4 8 0,0 0 3 0,0 0 0 15,14 5-59-15,4-5-12 0,0 0-3 0,14 0 0 16,0 0 20-16,4-5 4 0,-4 1 1 0,4 4 0 16,1 0-8-16,-5 4-2 0,-5 1 0 0,-4 3 0 15,0 4-16-15,-10-4-3 0,1 8-1 0,-10 0 0 16,1 4 13-16,-5 1 3 0,-5 7 0 0,1 0 0 0,-14 5 29 15,-1-1 7-15,-3 5 0 0,-1 3 1 16,-4-8-23-16,4 1-5 0,0-5-1 0,-4 0 0 0,9-3 8 16,4-9 2-16,0 0 0 0,10 0 0 0,-1-4-26 0,5-3-4 15,5 3-2-15,-1-4 0 0,10-4-10 0,0 4-14 16,4-4 3-16,4-4 1 16,1-4-42-16,5 0-8 0,3-4-1 0,6-4-1 15,-1-1-153-15,1-3-30 0,13-4-7 0,-9-4 0 0</inkml:trace>
          <inkml:trace contextRef="#ctx0" brushRef="#br0" timeOffset="60685.7278">1087 5483 691 0,'0'0'61'0,"0"0"-49"15,0 0-12-15,0 0 0 0,10-12 102 0,-6 4 18 16,1 0 3-16,-5 8 1 0,0 0-50 0,9-4-10 16,-5-4-1-16,-4 8-1 0,0 0-23 0,5-8-5 15,-1 4-1-15,-4 4 0 0,0 0 4 0,0 0 1 16,0 0 0-16,0 0 0 0,0 0-7 0,0 0-2 16,0 0 0-16,0 0 0 0,0 0-5 0,0 0 0 15,0 0-1-15,-9 4 0 0,0 0-3 0,0 0-1 16,0 8 0-16,0-4 0 0,-9-4-6 0,4 12-1 15,0 0 0-15,1 5 0 0,-1-1 17 0,-4 8 3 16,0 5 1-16,-5 7 0 0,0 0 5 0,0 9 1 16,1 4 0-16,-6 3 0 0,5 1-7 0,-4 8-2 15,0 8 0-15,-1 3 0 0,1 1-6 0,0 4 0 16,0 0-1-16,4 8 0 0,0 0 14 0,5 4 3 16,0-4 1-16,-1 4 0 0,1-3 13 0,5-1 2 15,-1 0 1-15,9 8 0 0,1-8-23 0,-1 4-5 16,5-4-1-16,0 12 0 0,5-8 13 0,-1-4 3 0,1 0 0 0,4 0 0 15,0-12-29-15,0-8-6 0,0-8-1 0,5-1 0 16,-5-7 1-16,0-5 0 0,5-11 0 0,4-1 0 16,0-3-9-16,5-13 0 0,0-4 0 0,9-8 8 31,-1-4-117-31,6-8-24 0,-1-12-5 0</inkml:trace>
        </inkml:traceGroup>
        <inkml:traceGroup>
          <inkml:annotationXML>
            <emma:emma xmlns:emma="http://www.w3.org/2003/04/emma" version="1.0">
              <emma:interpretation id="{B204AC4C-EFA1-45D3-9F65-A0B24CD243CC}" emma:medium="tactile" emma:mode="ink">
                <msink:context xmlns:msink="http://schemas.microsoft.com/ink/2010/main" type="inkWord" rotatedBoundingBox="16314,8067 21426,7673 21542,9178 16430,957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2481.776">8313 5714 1324 0,'-9'-4'59'0,"9"0"12"0,-5-4-57 0,5 0-14 0,-4-1 0 0,4 1 0 16,0 8 58-16,4-8 9 0,-4 4 1 0,0 4 1 16,0 0 3-16,5-8 1 0,-5-4 0 0,4 4 0 15,-4 8 7-15,0 0 0 0,5-8 1 0,4 0 0 16,0 0-22-16,0 0-5 0,0-1-1 0,5 5 0 15,-1 4-30-15,1 0-7 0,-5 0 0 0,5-4-1 0,0 4 13 16,-1-4 4-16,-4 4 0 0,5 0 0 0,0 4-16 16,-14-4-4-16,9 4 0 0,-9-4 0 0,9 4 0 0,-9-4 0 15,0 0 0-15,14 4 0 0,-10 5-3 0,-4-9-1 16,0 0 0-16,9 12 0 0,0 0-8 0,0-4 0 16,0 0 0-16,-4 4 0 0,4 4 28 0,0-3 3 15,0 3 1-15,-4 4 0 0,4 4-32 0,0 0 0 16,0 1 0-16,-4 7 0 0,4 1 12 0,0 3-3 15,-4 4-1-15,-1 5 0 0,1-5 13 0,-5 9 3 16,0 4 0-16,-5-1 0 0,1 1 6 0,-6-1 2 16,6-3 0-16,-5 0 0 0,0-5-11 0,0-3-1 15,-1-5-1-15,1-4 0 0,-4 1 0 0,4-1 0 16,-1-4 0-16,-3-3 0 0,4-1 3 0,0 0 1 16,0-4 0-16,-1 1 0 0,1-5-35 0,0 0-6 15,0 0-2-15,-5 0 0 16,5 1-119-16,-4-5-24 0,-6 0-5 0</inkml:trace>
          <inkml:trace contextRef="#ctx0" brushRef="#br0" timeOffset="64777.4738">5932 5681 2091 0,'0'0'46'0,"0"0"10"0,0 0 1 0,0 0 2 0,0 0-47 0,0 0-12 0,-9 0 0 0,-1 0 0 16,-8 5 39-16,0 3 5 0,-5 0 2 0,-4 4 0 15,0-4-21-15,-1 4-4 0,-4 4-1 0,-4-4 0 16,4 5-20-16,-4-1 0 0,-5 0 0 0,4-4 0 16,-4 4 0-16,9-4 0 0,5-3 0 0,4-1 0 15,5 0 0-15,4-4 8 0,1 0-8 0,13-4 0 16,0 0 0-16,-9 8 9 0,9-8-9 0,-5 8 0 16,5-8 0-16,0 12 0 0,-4-4 0 0,8 4 0 0,1 1 0 15,4 3 0-15,-5 4 0 0,5 4 0 0,-4 5 12 16,0 3-12-16,4 4 12 0,-9 5-12 0,0-1 36 15,0 9 0-15,0-1 0 0,-5 5 0 0,-4 4 15 0,4-5 3 16,-4 1 1-16,-4 0 0 0,8-9-13 0,-4 1-2 16,0-9-1-16,4 0 0 0,-4-3-9 0,5-5-2 15,-1 0 0-15,1-7 0 0,4-5-10 0,0-4-2 16,0-4-1-16,-5 4 0 0,5 0-15 0,0-12 11 16,0 0-11-16,0 0 10 0,0 0-10 0,0 0 0 15,0 0 0-15,9 4 0 0,-4 5-17 0,4-9-6 16,5 4-1-16,4-4 0 15,0-4-37-15,5 4-8 0,-1-5-2 0,6-3 0 16,-1 0-161-16,5-12-32 0,32-20-6 0,-10-1-2 0</inkml:trace>
          <inkml:trace contextRef="#ctx0" brushRef="#br0" timeOffset="65222.142">6000 6167 1094 0,'0'0'97'0,"9"-12"-77"15,-4 4-20-15,-1-4 0 0,10 0 108 0,-5-5 19 16,5-3 3-16,-5 4 1 0,4 0-39 0,1 0-7 16,4-1-1-16,0 1-1 0,-9 4 19 0,1 0 4 15,8-4 1-15,-5 8 0 0,-3 4-35 0,3 0-8 16,1 0 0-16,0-1-1 0,4 10-34 0,-5-1-6 15,1 0-2-15,0 8 0 0,4 4 20 0,-4 0 4 16,-1 8 1-16,1-3 0 0,4 7-18 0,0-4-3 0,1 5-1 16,-1 3 0-16,-5 4 13 0,6 1 3 0,3-5 0 0,-3 1 0 15,-1-9-32-15,-5 0-8 0,6-4 0 0,-6 5 0 16,-4-5 0-16,1-4 0 0,-6-4 0 16,5 0 0-1,0 0-76-15,-4 1-16 0,-10-5-3 0,5-8-721 0,0 0-144 0</inkml:trace>
          <inkml:trace contextRef="#ctx0" brushRef="#br0" timeOffset="65458.5804">6742 5807 2718 0,'-14'4'60'0,"1"-4"12"0,13 0 2 0,-9 8 2 0,-5 4-60 0,0 8-16 16,1 5 0-16,-1 3 0 0,0 4 0 0,-4 5 0 15,0 7 0-15,0 1 0 0,4-5 19 0,-4 1 1 16,-10 3 0-16,1 5 0 0,4-5 19 0,1 5 4 16,-6-5 1-16,1 5 0 0,-5-4-29 0,5-5-6 15,9-4-1-15,-5 1 0 0,0-5-8 0,-4-3-12 16,9-1 2-16,-5-4 1 16,0-4-132-16,5 1-27 0,4-5-4 0</inkml:trace>
          <inkml:trace contextRef="#ctx0" brushRef="#br0" timeOffset="69661.4273">6920 6576 1566 0,'0'0'69'0,"13"-4"15"0,10 0-68 0,-9-4-16 0,-14 8 0 0,13-8 0 16,10-1 61-16,-9 5 9 0,-14 4 2 0,0 0 0 16,0 0-36-16,13-4-6 0,6 0-2 0,-19 4 0 15,0 0 16-15,0 0 4 0,0 0 0 0,0 17 0 16,-5-5 12-16,1 8 2 0,-1-4 1 0,5 8 0 0,-5 1 1 16,-4-1 1-16,-9 4 0 0,9 1 0 0,4-5-17 15,1 4-3-15,-19-8-1 0,9 5 0 0,5-9-19 0,5 4-4 16,-10 0-1-16,5-7 0 0,-5-5-8 0,5 4-1 15,9-12-1-15,-9 8 0 0,-9 0-26 0,13-4-4 16,5-4-2-16,0 0 0 16,-9 8-180-16,0-4-36 0,0 0-7 0</inkml:trace>
          <inkml:trace contextRef="#ctx0" brushRef="#br0" timeOffset="69814.9239">6870 6195 2361 0,'9'-8'210'0,"-5"-4"-168"0,-8 4-34 0,-5 0-8 16,4 4 46-16,5 4 7 0,0 0 2 0,0 0 0 15,-9 0-55-15,9 0-8 0,0 0-4 0,0 8-739 16,-5 8-148-16</inkml:trace>
          <inkml:trace contextRef="#ctx0" brushRef="#br0" timeOffset="70053.0369">7316 6632 1555 0,'0'0'138'0,"0"0"-110"0,0 0-28 0,0 0 0 0,0 0 33 0,0 0 2 15,9 0 0-15,-9 0 0 0,0 0 32 0,0 0 6 16,0 0 2-16,0 0 0 0,0 0 28 0,9 5 5 15,0-5 2-15,5 4 0 0,-1-4-46 0,6 4-10 16,-10 0-2-16,4-4 0 0,10 4-32 0,-5-4-8 16,-4 0 0-16,0 4-1 0,4 0-23 0,-5 0-5 15,6 0-1-15,-6 0-1108 16</inkml:trace>
          <inkml:trace contextRef="#ctx0" brushRef="#br0" timeOffset="70255.2405">7967 6410 2790 0,'0'0'61'0,"0"0"13"0,0 0 2 0,-5 16 3 0,5 4-63 0,-4 5-16 0,4 3 0 0,0 8 0 16,0 1 12-16,0-9 0 0,0 9 0 0,0-5 0 16,0 0 23-16,-5 1 4 0,5-5 1 0,-4 4 0 15,-1 1-26-15,0-9-5 0,1 0-1 0,-1 1 0 31,-4-5-86-31,0 0-18 0,0-8-3 0,4-4-731 0,5-8-146 0</inkml:trace>
          <inkml:trace contextRef="#ctx0" brushRef="#br0" timeOffset="63642.9363">4115 5807 1094 0,'14'-16'48'0,"-5"12"11"0,0-4-47 0,-5-1-12 0,1 1 0 15,4 0 0-15,0 0 157 0,-4 0 30 0,-1 4 5 0,-4 4 2 16,0 0-140-16,0 0-28 0,0 0-6 0,0 0 0 16,0 0-8-16,0 0-2 0,-9 0 0 0,-4 0 0 15,-1 4-10-15,-9 0 0 0,0 0 0 0,-4 4 0 16,0-4 13-16,-5 4-2 0,0 1-1 0,5-1 0 15,4 0-10-15,-4 0 0 0,4-4 0 0,5 4 8 16,-1-4-8-16,1 4-12 0,5-4 2 0,-1 4 1 16,0-4 17-16,5 0 3 0,-5 4 1 0,5-4 0 15,0 1-12-15,5-1-17 0,-1 4 4 0,1 4 1 0,-6-4 12 16,6 4 0-16,4 4 0 0,-5 0-9 0,1 5 17 16,-1-1 4-16,5 4 1 0,-4 9 0 0,4-1 7 0,0 4 0 15,-5 5 1-15,1 7 0 0,-1 1 9 0,1 4 2 16,-1-5 0-16,0 5 0 0,1-5 6 0,4-3 2 15,-5-1 0-15,1-3 0 0,4-1-13 0,-5-3-3 16,1 3 0-16,-1 1 0 0,5-9 26 0,-4 4 5 16,-1 1 1-16,0-5 0 0,1-3-13 0,-1-5-3 15,-4 4 0-15,5-8 0 0,-1 5-12 0,5-5-4 16,-4 0 0-16,-1-4 0 0,5-4-12 0,0 5-4 16,0-9 0-16,-5 4 0 0,5-12 20 0,0 0 3 15,0 0 1-15,14 4 0 0,-5 4-32 0,5-8 0 16,4 4 0-16,5-8 0 0,4 0 0 0,0-4 0 15,5 0 0-15,5 0 0 16,-1 4-116-16,5-4-30 0,5-5-6 0</inkml:trace>
          <inkml:trace contextRef="#ctx0" brushRef="#br0" timeOffset="64304.246">4247 6499 2257 0,'0'0'49'0,"9"-4"11"0,0 0 1 0,0-4 3 0,10 8-51 0,3 0-13 15,1-4 0-15,9 4 0 0,4-4 30 0,1 4 3 16,8-4 1-16,-4 0 0 0,9-9-34 0,-9 9 0 16,5 0 0-16,-5 0 0 15,0 0-152-15,0 0-28 0,36-4-6 0,-18 0-1 0</inkml:trace>
          <inkml:trace contextRef="#ctx0" brushRef="#br0" timeOffset="64252.1205">4666 6135 1832 0,'0'0'81'0,"0"-8"17"0,4 0-78 15,1-1-20-15,0 1 0 0,-1 0 0 0,10-4 34 0,-1 0 3 16,-3-4 1-16,3 0 0 0,1 3-16 0,-5 1-3 16,-4-4-1-16,-1 0 0 0,1 0 13 0,4 4 2 15,0-5 1-15,-9 1 0 0,0 0-8 0,4 0-2 16,1 0 0-16,-5-1 0 0,0 5-10 0,-5-4-2 16,1 0-1-16,-1 0 0 0,5 4-11 0,-4-1 8 15,-5 1-8-15,0 4 8 0,4 0-8 0,-4 0 0 16,0 0 0-16,0 4 0 0,0 4 0 0,-1 4 0 15,1 0-9-15,5 0 9 0,4-4 0 0,-9 8 0 16,0 4 0-16,-1-4 9 0,1 9 3 0,0 3 0 0,5 0 0 16,-5 4 0-16,4 1 7 0,-4 3 1 0,4 4 1 15,1 5 0-15,4-1 14 0,-5 9 2 0,1-1 1 16,-1 1 0-16,1-1 2 0,4 5 0 0,0-1 0 16,0 1 0-16,0-1-12 0,0-3-3 0,0 0 0 0,0-5 0 15,0 0-13-15,4-3-2 0,-4 3-1 0,0-7 0 16,0-5-9-16,-4 4 0 0,4-7 0 0,0-1 0 15,-5-8-105 1,1 0-23-16,-6-3-5 0,1-9-986 0</inkml:trace>
          <inkml:trace contextRef="#ctx0" brushRef="#br0" timeOffset="73544.4997">5681 5904 990 0,'0'0'21'0,"0"0"5"0,5-12 1 0,-5 4 1 0,4 0-28 0,1 0 0 0,-1 0 0 0,-4-1 0 16,5 1 83-16,-5 0 10 0,5 0 3 0,-1 0 0 15,-4-4-21-15,5 4-4 0,-1 0-1 0,1 0 0 16,-5 8-10-16,4-8-3 0,1-1 0 0,-1 5 0 15,-4-4-25-15,0 8-6 0,5-8-1 0,-5 8 0 16,5-8 1-16,-5 8 0 0,0-8 0 0,0 0 0 16,0 0-1-16,0 0 0 0,0 8 0 0,0 0 0 0,0 0-8 15,0-4-1-15,-5-4-1 0,5 8 0 0,0 0-7 0,-5-4-8 16,1 0 11-16,4 4-11 0,-5-9 10 0,5 9-10 16,0 0 8-16,0 0-8 0,-9 4 0 0,0 1 0 15,0-5 0-15,4 8 0 0,-4-4 17 0,-4 4 11 16,-1 4 3-16,0 0 0 0,1 4-18 0,-6 4-3 15,-3 5-1-15,3 3 0 0,-3-4 3 0,-1 5 0 16,5 3 0-16,0 0 0 0,-1 9-2 0,1-1 0 16,0-3 0-16,4 7 0 0,1 1 10 0,3-1 1 15,1-3 1-15,0 3 0 0,0 1 2 0,5-1 0 16,-5-3 0-16,4-1 0 0,-4 1-7 0,4-1-1 16,-4-3 0-16,5-1 0 0,-1 5-1 0,-4-9-1 15,0 4 0-15,4 1 0 0,1-5-1 0,-5 1 0 16,4-5 0-16,1 4 0 0,4-3-4 0,0-5-1 0,-10-4 0 15,10 0 0-15,0 1 0 0,0-9-8 0,0 0 12 0,0-4-4 16,0 4-8-16,0-12 0 0,0 0 0 0,0 0 0 16,0 0 0-16,0 0 0 0,0 0 0 0,0 0 0 15,0 0 0-15,14 0 0 0,-5 0 0 0,0-4 0 16,0 0 0-16,-9 4 0 0,5-8 0 0,4 0 0 16,0 0 0-16,-4-4 8 0,-5 3-8 0,4-3 0 15,-4 8 0-15,0-8 0 0,0 0 8 0,0-4-8 16,0 0 0-16,-4-1 0 0,4-3 0 0,-5-4 0 15,1 4 0-15,4-9 0 0,0 1 0 0,0 0 0 16,0-1 0-16,0-3 8 0,4-9-8 0,5 1 0 16,0-4 8-16,1-9-8 0,3 0 8 0,5-3-8 0,-4-1 0 15,4 4 0-15,-4-3-14 0,4 3 5 0,5 5 9 0,-5 3-12 16,0 5 12-16,5-1-12 0,-5 9 12 16,5 3 0-16,-9 5-9 0,-1 0 9 15,1 8-32-15,-5-1-1 0,-4 1-1 0,-1 4 0 0,1 4 34 0,-5 8 0 16,0 0 0-16,0-4 0 0,-5-4-9 0,5 4 9 15,0-4-13-15,0 8 5 0,0 0 8 0,0 0-8 16,0 0 8-16,0 0-8 0,0 0-4 0,-4 16 0 16,4 0 0-16,-5 4 0 15,10 5-132-15,-5 3-28 0</inkml:trace>
        </inkml:traceGroup>
        <inkml:traceGroup>
          <inkml:annotationXML>
            <emma:emma xmlns:emma="http://www.w3.org/2003/04/emma" version="1.0">
              <emma:interpretation id="{B8B557C0-D14A-44B7-B2AE-BBB33EEC9D6D}" emma:medium="tactile" emma:mode="ink">
                <msink:context xmlns:msink="http://schemas.microsoft.com/ink/2010/main" type="inkWord" rotatedBoundingBox="22310,8122 22900,8077 22957,8809 22367,8855"/>
              </emma:interpretation>
            </emma:emma>
          </inkml:annotationXML>
          <inkml:trace contextRef="#ctx0" brushRef="#br0" timeOffset="74718.0623">9519 6127 403 0,'0'0'36'15,"0"0"-36"-15,0 0 0 0,0 0 0 0,0 0 179 0,-4-4 29 16,4-5 5-16,-5 5 2 0,1 0-65 0,4 0-13 16,0 4-2-16,0 0-1 0,0 0-18 0,0 0-4 15,0 0-1-15,0 0 0 0,0 0-44 0,0 0-9 16,0 0-2-16,0 0 0 0,0 0-40 0,9 4-8 15,4-4-8-15,1 4 12 0,9 0-4 0,0-4 0 16,-1 0 0-16,10 0 0 0,5-4 6 0,4 0 1 16,0 0 0-16,0 0 0 0,-5 4 15 0,5-4 3 15,-5 0 1-15,1 4 0 0,-10-4-34 0,0 0 0 16,-4 4 0-16,0-4 0 16,-5 4-64-16,-9-4-19 0,0 0-4 0,0 4-597 15,-9 0-119-15</inkml:trace>
          <inkml:trace contextRef="#ctx0" brushRef="#br0" timeOffset="74912.271">9820 5815 864 0,'0'0'38'0,"0"0"8"0,-5 4-37 0,1 0-9 0,-1 8 0 0,5 0 0 16,-4 5 217-16,4 3 42 0,-5 0 8 0,5 8 1 15,0 5-120-15,0 3-24 0,0-3-4 0,5 7-2 16,-1 0-37-16,-4 1-7 0,5-1-2 0,-1 5 0 15,1-5-44-15,-1 1-10 0,1-1-2 0,-5-3 0 16,0-5-16-16,0-4 0 0,0-3 0 0,-5-1-9 16,1-8-155-16,-1 0-30 0,5-3-6 0</inkml:trace>
        </inkml:traceGroup>
        <inkml:traceGroup>
          <inkml:annotationXML>
            <emma:emma xmlns:emma="http://www.w3.org/2003/04/emma" version="1.0">
              <emma:interpretation id="{F7B53D89-989E-4B11-B6B1-18D7FE1FBB69}" emma:medium="tactile" emma:mode="ink">
                <msink:context xmlns:msink="http://schemas.microsoft.com/ink/2010/main" type="inkWord" rotatedBoundingBox="23315,7481 27948,7124 28082,8859 23449,9217"/>
              </emma:interpretation>
            </emma:emma>
          </inkml:annotationXML>
          <inkml:trace contextRef="#ctx0" brushRef="#br0" timeOffset="75430.1711">10771 5787 2487 0,'9'-8'55'0,"-4"-5"11"0,4 1 2 0,5 0 2 0,4 0-56 0,0 0-14 16,0 4 0-16,10-4 0 0,-6-9 0 0,6 1 0 16,4 0 0-16,-5 0 0 0,-4-1-17 0,4-3 0 15,-9 4 0-15,-4 0 0 0,-5-1 17 0,0 1 0 16,-9 0 0-16,5 4 0 0,-5-4 0 0,-5-1 0 15,1 1 0-15,-6 0 0 0,6 4 0 0,-5 0 0 16,0-1 0-16,0 1 0 0,-5 0 18 0,0-4 7 16,5 4 2-16,-5 3 0 0,1 1-19 0,-1 0-8 0,5 4 8 15,-5-4-8-15,1 4 8 0,4 4-8 0,4-4 0 16,1 4 8-16,4 4-8 0,0 0 0 0,-10 8 0 0,6 0 0 16,-1 4 0-16,5 4 0 0,-4 4 0 0,-1 5 0 15,5 3 10-15,-4 8-10 0,-1 9 12 0,1 3-12 16,-1 5 40-16,0 4 2 0,-4 7 0 0,5 1 0 15,-5 4-8-15,0-4-2 0,4 4 0 0,-4-5 0 16,0 1 0-16,0 0 0 0,0 4 0 0,-5-5 0 16,5 1-32-16,0-8 0 0,0-1 0 0,-5-7 0 15,5-4-89-15,-5-1-25 0,1-8-5 16,-6-3-1-16,6-9-116 0,-1-4-24 0,-22 5-5 16,13-13-587-16</inkml:trace>
          <inkml:trace contextRef="#ctx0" brushRef="#br0" timeOffset="75468.9637">10580 6086 1652 0,'0'0'36'0,"0"0"8"0,14 4 2 0,4-8 0 0,-4 0-37 0,8 4-9 16,-3 0 0-16,8 0 0 16,-4 0-68-16,4 0-16 0,18-8-4 0,-4 0 0 0</inkml:trace>
          <inkml:trace contextRef="#ctx0" brushRef="#br0" timeOffset="75689.4947">11755 5317 2516 0,'-5'-8'56'0,"1"0"11"0,4 0 2 0,-5 0 1 0,5 8-56 0,0 0-14 0,0 0 0 0,0 0 0 16,-5 16 16-16,1 0 0 0,-1 13 0 0,-4 7 0 15,0 13 4-15,-4-9 0 0,-10 9 1 0,5 7 0 16,-5 9 47-16,5-4 8 0,-5-1 3 0,0 1 0 16,5 0-56-16,0 4-11 0,4-1-3 0,-4 1 0 15,0-4-63-15,4-1-13 0,5 1-2 0,-5-8-768 16,5-5-154-16</inkml:trace>
          <inkml:trace contextRef="#ctx0" brushRef="#br0" timeOffset="75942.307">12037 5629 2556 0,'5'-12'56'0,"-5"-4"12"0,4-5 3 0,5 1 0 0,5 4-57 0,-1 0-14 16,1 8 0-16,4-5 0 0,5 5 24 0,0-4 1 16,-5 4 1-16,5 0 0 0,-5 8-26 0,5 0 0 15,0 0 0-15,-1 4 0 0,-8 4 41 0,4 8 3 16,0 5 1-16,5 3 0 0,-5 0-27 0,1 9-6 15,-6-1 0-15,6 8-1 0,-1 1-3 0,-5-1 0 16,1-3 0-16,0-1 0 0,4 1 0 0,-4-1-8 16,-10-4 12-16,5 1-4 15,0-9-63-15,0 0-13 0,5-7-2 0,-9-1-1 16,4-4-105-16,0-4-20 0,0 0-5 0,0 0-775 0</inkml:trace>
          <inkml:trace contextRef="#ctx0" brushRef="#br0" timeOffset="76112.0545">12920 5265 1479 0,'9'-29'65'0,"-9"21"15"0,5 0-64 0,-5 0-16 0,4 0 0 0,-4 8 0 16,-9 4 160-16,5 0 30 0,-5 4 6 0,0 8 0 15,-10 5-105-15,1 11-22 0,-5 0-4 0,1 13-1 16,-1 7 52-16,-9 5 9 0,0 0 3 0,0 3 0 16,-4 1-88-16,-1 0-18 0,-4 0-3 0,5-1-1 0,0-3-29 0,-5-9-5 15,9 5-2-15,-9-4 0 16,4-5-139-16,1-7-28 0</inkml:trace>
          <inkml:trace contextRef="#ctx0" brushRef="#br0" timeOffset="76488.3589">12761 6151 2188 0,'9'-12'195'0,"-4"4"-156"0,-1 0-31 0,5-1-8 0,-4 1 104 0,4 4 19 16,4-8 4-16,1 8 1 0,0-4-103 0,-1-4-25 16,6 4 0-16,-1-8 0 0,0 8 0 0,5-9 0 15,-5 1 0-15,5 4 0 0,0 4 36 0,-1 0 3 0,1 0 0 0,-5 4 0 16,10 0-27-16,-10 0-4 0,-18 4-8 0,14 8 11 16,-1 4-11-16,1 4 10 0,-5 4-10 0,-4 5 10 15,-5 7 3-15,0 4 1 0,-5 9 0 0,0 3 0 16,-13-3 36-16,5-1 7 0,3 5 2 0,-3 0 0 0,-1-9-35 15,0-4-8-15,-4 5 0 0,5-9-1 16,-6-3-15-16,1-5 8 0,0-8-8 0,4 0 0 16,-4 0-19-16,4-11-9 15,-13-1-3-15,4-4 0 0,-4-4-198 0,-5-5-40 16</inkml:trace>
          <inkml:trace contextRef="#ctx0" brushRef="#br0" timeOffset="76568.1481">13029 5754 2073 0,'-9'-12'184'0,"5"0"-147"16,-1 4-29-16,5 0-8 0,0 8 165 0,0 0 32 15,0 0 7-15,0 0 0 16,0 0-291-16,-9 8-58 0,0 0-12 0</inkml:trace>
          <inkml:trace contextRef="#ctx0" brushRef="#br0" timeOffset="76974.996">13589 5062 2476 0,'14'-28'220'0,"4"8"-176"0,5-1-35 0,4 5-9 15,1 4 38-15,8 12 6 0,5 4 0 0,5 12 1 16,-1 5-33-16,1 11-12 0,-5 8 0 0,0 9 9 15,-9 0 43-15,-5 3 9 0,-4 13 2 0,-1 4 0 16,-8 4 1-16,-5 3 1 0,-4 5 0 0,-1 8 0 16,-13-4-29-16,0-4-7 0,-14 4-1 0,-4-4 0 15,-5-4 7-15,-9-4 1 0,-14-4 0 0,-4 0 0 16,-4-13-97-16,-1-3-19 16,5-5-4-16,-5-3-1 0,9-9-120 0,1-3-24 0,-56 15-5 15,42-27-1-15</inkml:trace>
          <inkml:trace contextRef="#ctx0" brushRef="#br0" timeOffset="78424.845">14509 5083 1728 0,'-18'-13'153'0,"13"5"-122"16,5 4-31-16,-4-4 0 0,4 0 28 0,4 0-1 0,-4 0 0 0,5-4 0 15,4 4 44-15,5 0 9 0,4-5 1 0,0 5 1 0,9-4-35 0,1 0-7 16,4 0-2-16,4 0 0 0,0 0-24 0,5-1-5 16,0 1-1-16,0 0 0 0,0 4-8 0,0 0 0 15,-4 0 0-15,-1 8 0 0,-4 0 0 0,-5 0 0 16,-4 0 0-16,-5 8 0 0,1 0 0 0,-10 0 0 16,0 4 0-16,-5 0 0 0,-4 5 0 0,0 3 0 15,0 4 0-15,-4 4 0 0,-1 5 0 0,-4-1 0 16,5 5 11-16,-6 3-11 0,1 1 15 0,0-1-3 15,0 1-1-15,5-9 0 0,4 0-2 0,-5 9 0 16,5-1 0-16,0 1 0 0,0 7 25 0,0-3 5 16,0 3 1-16,5 13 0 0,-5-4-10 0,4-1-2 15,1-3 0-15,-1-4 0 0,1-1 0 0,-1-3 0 16,-4-5 0-16,0 5 0 0,0-5-28 0,-4-8 0 16,-1 1 0-16,1-1 0 0,-1-8 16 0,1 1-4 15,-1-1 0-15,5-4 0 0,-5-4 4 0,1 1 0 16,-1 3 0-16,5-8 0 0,0 4-7 0,0-4-1 15,0 0 0-15,0 1 0 0,0-13 0 0,5 8 0 0,-5 4 0 0,0-12 0 16,0 8 10-16,0-8 2 0,0 0 0 16,9 8 0-16,-4-4-20 0,-5-4 0 0,0 0 0 0,4 12 0 15,-4-4 0-15,0-8 0 0,0 0 0 0,0 0 0 16,0 0 12-16,0 0 0 0,0 0-1 0,0 0 0 16,-4 8-3-16,4 1-8 0,0-9 12 0,0 0-4 15,0 0 0-15,0 0 0 0,0 0 0 0,-10 8 0 16,6 0 2-16,-5-4 0 0,4 4 0 0,1-4 0 15,-5 4-10-15,0-4 0 0,-5 0 0 0,0 4 0 16,1-4 0-16,-6 4 0 0,-8-4 0 0,4 4 0 0,-4 9-11 16,-5-5-4-16,-9 0-1 0,-4 0 0 15,-6 4-211-15,1-4-42 0</inkml:trace>
        </inkml:traceGroup>
        <inkml:traceGroup>
          <inkml:annotationXML>
            <emma:emma xmlns:emma="http://www.w3.org/2003/04/emma" version="1.0">
              <emma:interpretation id="{22AAD019-8AEC-4A44-B695-1CF6437AC4DD}" emma:medium="tactile" emma:mode="ink">
                <msink:context xmlns:msink="http://schemas.microsoft.com/ink/2010/main" type="inkWord" rotatedBoundingBox="28695,6260 33353,5900 33651,9763 28992,1012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2731.0685">17177 4783 1479 0,'0'0'32'0,"0"0"8"0,0 0 0 0,0 0 2 0,0 0-34 0,18 0-8 15,-4-4 0-15,-14 4 0 0,18 4 0 0,0-4 10 0,1 4-10 0,-1-8 10 0,0 4-10 0,0-8 0 16,5 4 0-16,0-4 0 0,0-8 53 0,4 3 9 15,0-3 2-15,0 0 0 0,-4 4-52 0,5-4-12 16,-6 0 0-16,1-5 0 0,0 5 28 16,0-4 2-16,-10 4 1 0,5-4 0 15,-4-1-50-15,0-3-9 0,-1 0-3 0,-3-5 0 0,-1 5 76 0,-5-4 15 16,1-1 4-16,-1 1 0 0,1 4-52 0,-5-5-12 16,4-3 0-16,-4 4 0 0,0 8 0 0,0-5 0 15,5 1 0-15,-5 0 0 0,0 3 0 0,0-3 0 16,-5 4 0-16,5 0 0 0,0 4 0 0,0-1 0 15,0 5 0-15,-4 0 0 0,4 0 0 0,-5 4 0 16,1 0 0-16,4 4 0 0,-5-4 0 0,1 4 0 16,4 0 0-16,0 4 0 0,0 0 0 0,0 0 0 15,-5 4 0-15,-4 4 0 0,4-4 0 0,-4 4 0 16,5 0 0-16,-5 0 0 0,4 4 0 0,-4 0 0 16,0 4 0-16,4 5 0 0,-4-1 0 0,5 4 0 0,-5 0 0 15,4 9 0-15,1-1 54 0,-6 5 8 0,-3 3 2 16,4 9 0-16,-5-1-52 0,-4 5-12 0,0-1 0 15,-1 9 0-15,-3-4 52 0,-6 4 8 0,1 3 2 0,0 1 0 16,-1-4 3-16,-4-1 1 0,1 1 0 0,3 0 0 16,-4-9-54-16,10 1-12 0,-1-4 0 0,0-5 0 15,5-7 0-15,0-1 0 0,4 0 0 0,0-7 0 16,1-5 0-16,4 0 0 0,0-7 0 0,4-1 0 16,-4 0 0-16,9-4 0 0,-5-4 0 0,5-8 0 15,0 0 0-15,0 0 0 0,5-12 0 0,4 0 0 16,0-8 35-16,5-9 3 0,-1-3 1 0,10 0 0 15,0-5-63-15,4 1-12 16,5-1-2-16,0 1-1 0,0-1 50 0,-5 9 9 0,5 4 3 0,-5 8 0 0,-4 3-23 0,0 9 0 16,-5 4 0-16,-4 4-12 0,-1 5 12 0,-4 7-8 15,1 4 8-15,-1 8-8 0,0-3 8 16,-9 3 0-16,4-4 0 0,-4 9 0 0,0-1-13 0,0-4-1 16,0 1 0-16,0-5 0 0,0 0 5 0,0-4 1 15,0 1 0-15,0-5-772 16,0 0-155-16</inkml:trace>
          <inkml:trace contextRef="#ctx0" brushRef="#br0" timeOffset="85591.6919">16790 5900 288 0,'0'0'25'0,"0"0"-25"16,0-8 0-16,-4 0 0 0,4 4 164 0,0 4 28 15,0 0 6-15,0 0 1 0,0-8-100 0,0 0-20 16,0 8-4-16,0 0-1 0,0 0-18 0,0 0-3 16,0 0-1-16,0 0 0 0,0 0-24 0,0 0-4 15,0 0-2-15,0 0 0 0,0 0-22 0,4-4-13 16,-4 4 1-16,0 0 1 0,0 0 57 0,14 0 11 16,-1 4 3-16,1-4 0 0,-5 0-18 0,9 0-3 15,-4-4-1-15,4-1 0 0,5 1-6 0,4 4-2 16,1-4 0-16,4 0 0 0,4 0 27 0,5-4 6 15,4 0 1-15,1 4 0 0,0-4-24 0,4 0-5 0,4 0-1 16,-4 0 0-16,0 4-21 0,-4-4-4 0,-1 3-1 16,-4-3 0-16,0 8-8 0,-9-8 10 0,5 4-10 0,-5-4 10 15,-1 8-10-15,-3-4-12 0,-5 4 2 0,-5 0 1 32,0 0-31-32,-4 4-7 0,-14-4-1 0,0 0 0 15,4 8-140-15,-4 4-29 0,0-12-6 0</inkml:trace>
          <inkml:trace contextRef="#ctx0" brushRef="#br0" timeOffset="86192.8518">17341 6349 1958 0,'9'-24'87'0,"-4"12"17"16,4 4-83-16,4 0-21 0,6 4 0 0,3-5 0 16,6 5 0-16,-1 4 0 0,0 0 0 0,10 0 0 0,-5 0 56 0,0 0 6 15,-1 4 2-15,-8 5 0 0,-5-5-52 0,-4 8-12 16,0 4 0-16,-5 4 0 0,-9 0 0 0,-5 9 0 16,1-5 0-16,-5 4 0 0,-5 1 54 0,-4-5 8 15,-1 4 2-15,-3-3 0 0,-1-5 0 0,0 0 0 16,-4-4 0-16,-5 0 0 0,5-3 0 0,4-1 0 15,5-4 0-15,4-4 0 0,0 4-44 0,1-4-8 16,13-4-1-16,0 0-1 0,0 0-10 0,0 0 0 16,0 0 0-16,13 8 0 15,6 0-24-15,-1-4-6 0,9 4-2 0,5-4 0 16,0 0-93-16,9-4-19 0,0 4-4 0,0-8-948 0</inkml:trace>
          <inkml:trace contextRef="#ctx0" brushRef="#br0" timeOffset="85892.8178">17109 6098 1951 0,'0'0'86'0,"0"0"18"0,0 0-83 0,-5 8-21 16,-4 9 0-16,5 7 0 0,-1 12 57 0,1 1 7 15,-1 3 2-15,5 5 0 0,-5-5-10 0,1 5-1 16,4-5-1-16,4-3 0 0,-4-5-2 0,0 0-1 16,0 1 0-16,0-1 0 0,5-8-23 0,-5 1-4 15,0-5 0-15,5 0-1 0,-5 0-23 0,0-8 0 16,0 1 0-16,-5-5 0 0,5 4 0 0,0-12 0 15,0 0 0-15,-9 4 0 16,4 4-112-16,1-8-26 0,4 0-6 0,-9 4 0 0</inkml:trace>
          <inkml:trace contextRef="#ctx0" brushRef="#br0" timeOffset="87605.0045">18534 4985 979 0,'0'0'87'0,"0"-8"-70"16,9 0-17-16,0-4 0 0,0 0 107 0,0-4 17 16,0 0 4-16,10 3 1 0,-6 1-50 0,5 4-11 15,-4-4-1-15,4 0-1 0,1 0-42 0,-6 0-9 16,1-1-2-16,-5 1 0 0,0 0 24 0,0 0 5 15,5 0 1-15,-10 0 0 0,1-4-21 0,4-1-4 16,-4 5-1-16,-1-4 0 0,1 0-17 0,-5 0 10 16,4 4-10-16,-4-5 8 0,0 5-8 0,0 4 0 15,-4 4 0-15,-5-4 0 0,4 4 17 0,-4-4 2 16,0 4 0-16,0 0 0 0,-5 8-31 0,5 0-5 0,-9-4-2 0,0 8 0 16,4 0 19-16,-4 4 0 0,-5 0 0 0,0 9 0 15,5 3 26-15,-5 8 9 0,5 5 1 0,-5 7 1 16,5 1-15-16,4 7-3 0,1 5-1 0,-1 4 0 15,5-5 10-15,0 5 1 0,4 0 1 0,5 3 0 16,-9-3 10-16,9 4 3 0,0 0 0 0,-4-1 0 16,4-3-7-16,0-4-2 0,0-1 0 0,0 1 0 15,0-8-3-15,-5-5-1 0,0-3 0 0,1-1 0 16,-5-3-30-16,0-5 0 0,-5 4 0 0,5-15 0 16,-5 3 18-16,-4-4-2 0,0 0-1 0,-9-4 0 15,4 5-148-15,-9-5-30 16,-5 0-5-16,-8 0-864 0</inkml:trace>
          <inkml:trace contextRef="#ctx0" brushRef="#br0" timeOffset="87777.5377">17951 5694 1382 0,'9'-8'123'0,"-4"-5"-99"15,-1 1-24-15,5-4 0 0,1 0 111 0,-1 0 17 16,4 8 3-16,1-1 1 0,0-3-72 0,-1 4-13 15,10 4-3-15,0 0-1 0,-5 0-33 0,5 4-10 0,0-4 0 16,-1 4 0 0,6 0-83-16,-6 4-23 0,-3 0-5 0</inkml:trace>
          <inkml:trace contextRef="#ctx0" brushRef="#br0" timeOffset="83624.9058">18106 3832 921 0,'23'-4'40'0,"-19"0"10"0,5-4-40 0,-4 4-10 0,4 0 0 0,0 0 0 16,5 0 126-16,-1 4 23 0,-4 0 5 0,1 0 1 16,8 4-89-16,-9 0-18 0,0 0-3 0,0 0-1 15,0 0-15-15,0 0-3 0,0 0-1 0,1 4 0 16,-1 0 31-16,4-4 7 0,1 0 1 0,-5 4 0 0,5-4-46 15,-5 9-9-15,-5-5-1 0,6 0-8 0,-6 0 0 0,-4 4 0 16,0-4-10-16,0 4 10 0,0 0 0 0,-9 0 0 16,4 5 0-16,-4-1 0 0,0-4 11 15,0 0 9-15,0 0 3 0,-5 0 0 0,1-4-23 0,-1 5 9 16,5-5-9-16,0 0 0 0,-5 4 10 0,10-8-10 16,4-4 8-16,0 0-8 0,0 0 0 0,0 0 0 15,0 0 8-15,0 0-8 16,0 0-23-16,0 0-6 0,0 0-2 0,13 0 0 15,1-4 47-15,0 0 10 0,-1 0 2 0,1 4 0 16,0-4-45-16,-10 4-9 0,-4 0-2 0,14 4 0 0,-14-4 40 0,9 8 7 16,-5 0 1-16,1 4 1 0,-5 0-21 0,5 5 8 15,-1-1-8-15,-4 8 0 0,0 0 20 0,0 5 0 16,0-1 0-16,0-4 0 0,0 0 9 0,0 1 2 16,-9-5 0-16,9 0 0 0,0-4-7 0,-5 1 0 15,1-5-1-15,-1 0 0 0,-4-4-12 0,0 4-3 0,0 0 0 0,0 0 0 31,-5 1-141-31,5 3-29 0</inkml:trace>
          <inkml:trace contextRef="#ctx0" brushRef="#br0" timeOffset="80699.2046">16016 5629 1332 0,'0'0'29'0,"0"0"7"0,0 0 0 0,0 0 1 0,0 0-29 0,0 0-8 16,0 0 0-16,0 0 0 0,0 0 72 0,0 0 14 15,-4 4 2-15,4-4 1 0,0 0 1 0,-5 4 0 16,-4-4 0-16,9 0 0 0,0 0-28 0,0 0-6 15,0 0 0-15,0 0-1 0,0 0-41 0,0 0-14 16,0 0 9-16,0 0-9 0,0 0 0 0,14 4 0 16,4 0 0-16,0 0 0 0,5 0 34 0,-5 0 2 0,9-4 0 0,1 4 0 15,-6-4-21-15,10 0-4 0,-4-4-1 16,3 0 0-16,-3 0 2 0,-1-4 0 0,0 4 0 0,1 0 0 16,-6 4-12-16,-3-4 12 0,-1 4-12 0,-4-4 12 15,-1 0-12-15,1 4 0 0,-14 0 0 0,9 0 0 16,-9 0 53-16,14-4 9 0,-14 4 2 0,0 0 0 31,0 0-77-31,13 4-15 0,-13-4-4 0,0 0 0 0,0 0 32 0,0 0 0 0,0 0 0 0,0 0 0 16,0 0 24-16,9 4 5 0,-9-4 1 0,0 0 0 15,0 0-80-15,0 0-16 16,0 0-3-16,0 0-1 0,-9 8-154 0,5 0-32 0,-19 4-5 16,5 0-2-16</inkml:trace>
          <inkml:trace contextRef="#ctx0" brushRef="#br0" timeOffset="88041.3853">19212 4500 1036 0,'9'-20'46'0,"0"11"10"16,-4 1-45-16,4 0-11 0,-4 0 0 0,4 0 0 15,0 0 107-15,-9 8 19 0,0 0 4 0,0 0 1 0,0 0-56 0,0 8-11 16,-5 0-3-16,-4 8 0 0,0-4-11 0,-5 9-2 15,1 7-1-15,-5-4 0 0,4 5-26 0,-4-1-5 16,-5 0 0-16,0 5-1 16,0-1-35-16,5-4-6 0,-5 1-2 0,-4-1-811 15</inkml:trace>
          <inkml:trace contextRef="#ctx0" brushRef="#br0" timeOffset="88241.3695">19349 4540 1940 0,'0'0'43'0,"0"0"9"0,-9 8 1 0,4 4 1 0,-4 5-43 0,-5-1-11 0,5 0 0 0,-4 4 0 16,-1 5 0-16,0-5 10 0,1 8-10 0,-1-4 10 31,0 1-66-31,1-1-14 0,-6 0-2 0,1 5-1 0</inkml:trace>
          <inkml:trace contextRef="#ctx0" brushRef="#br0" timeOffset="88551.8075">19431 4908 921 0,'4'-8'82'0,"1"-4"-66"15,-1 0-16-15,-4 12 0 0,0 0 208 0,0 0 39 16,0 0 7-16,-13 0 2 0,-5 8-146 0,-1 12-29 16,-3 1-5-16,-10 15-2 0,0-4 5 0,0 13 1 15,-4 8 0-15,-1 7 0 0,-4 5-8 0,5 4-2 16,-1 8 0-16,1 4 0 0,-1 0-26 0,6 0-4 15,3-9-2-15,6 5 0 0,-1-12-20 0,5 0-4 16,-1-9-1-16,6 5 0 0,4 0-13 0,-1-13 0 0,1-3 0 16,5-1 0-1,-1-7-122-15,5-5-30 0,0-3-7 0,9-5-1 0</inkml:trace>
          <inkml:trace contextRef="#ctx0" brushRef="#br0" timeOffset="89172.4186">19349 5382 1728 0,'4'-20'38'0,"1"12"8"0,4-4 2 0,0-1 0 0,0-3-39 0,9 0-9 15,-4 4 0-15,13-4 0 0,-4-1 0 0,4 9 0 16,1-4 0-16,4 4 0 0,-5 0 53 0,0 4 9 16,-4 4 2-16,0 0 0 0,-5 4-52 0,-4 0-12 15,-5 4 0-15,0 4 0 0,-5 0 54 0,-4 1 8 16,-4 3 2-16,-1 0 0 0,-4 4-52 0,0-4-12 15,0 5 0-15,0-5 0 0,0-4 34 0,0 0 4 16,0 0 1-16,4-4 0 0,1 0-11 0,-1 1-3 16,5-9 0-16,0 0 0 0,0 0-25 0,0 0 0 15,0 0 0-15,0 0 0 0,0 0 0 0,0 0 0 16,0 0 0-16,9-9 0 0,0 1 0 0,5-4 0 0,0 0 0 0,4-4 0 31,4 4-46-31,-3-4-14 0,3-1-4 0,1 1 0 0,-5 4 52 0,1 4 12 0,-1-4 0 0,-4 4 0 16,-1 8 0-16,-4-4 0 0,-9 4 0 0,9 0 0 15,-9 0 0-15,0 0 0 0,0 0 0 0,9 12 0 16,-4-4 0-16,-5 8 0 0,-5 0 0 0,5 0 0 16,-4 1 0-16,-1-1 0 0,-4 0 0 0,5 4 0 15,-5 1 48-15,4-1 13 0,-4 0 3 0,0 4 0 16,0 13-52-16,0-1-12 0,-5-4 0 0,-4 9 0 16,-5 3 0-16,-4-3 0 0,-5 3 0 0,-5 9-714 15,-4-4-146-15</inkml:trace>
          <inkml:trace contextRef="#ctx0" brushRef="#br0" timeOffset="89404.2015">19790 6106 1958 0,'0'0'43'0,"14"-4"9"0,0 0 1 0,4-4 3 0,-4 0-45 0,4-4-11 16,0 4 0-16,0-4 0 0,0 4 0 0,1 4 0 15,-6-4 0-15,1-1 0 0,-5 9 104 0,-9 0 20 16,0 0 3-16,0 0 1 0,5 13-103 0,-5 3-25 0,0 0 0 0,-5 8 0 16,-9 9 36-16,1-1 3 0,-5 4 0 0,-1 5 0 15,1-5-7-15,-5 1 0 0,1-1-1 0,-1-4 0 16,5-3-16-16,-5-1-3 0,0-8-1 0,5 1 0 15,-5-5-11-15,5-4 0 0,-5 0-12 0,5 0 12 32,-5-4-187-32,5-4-29 0</inkml:trace>
          <inkml:trace contextRef="#ctx0" brushRef="#br0" timeOffset="90006.7912">20360 5103 1958 0,'0'0'87'0,"0"0"17"0,9 12-83 0,-5 0-21 16,1 12 0-16,4 5 0 0,0 3 85 0,0 8 13 15,0 5 2-15,-4 12 1 0,-1-1-59 0,1 9-12 16,-5 0-2-16,0 4-1 0,-5-5 29 0,-4-3 7 16,5 4 1-16,-10-9 0 0,5-3 0 0,-9-4 0 15,-1-1 0-15,1 1 0 16,-5-5-75-16,1 1-14 0,-6-9-3 0,-3-3-1 15,-1-5-159-15,0-8-31 0,-41 17-6 0,5-25-2 0</inkml:trace>
          <inkml:trace contextRef="#ctx0" brushRef="#br0" timeOffset="89534.3893">20059 5641 2476 0,'14'-24'110'0,"-10"12"22"0,5-9-105 0,0 9-27 16,1 4 0-16,-1 0 0 16,-9 8-59-16,0 0-17 0</inkml:trace>
          <inkml:trace contextRef="#ctx0" brushRef="#br0" timeOffset="91457.7343">20159 3727 230 0,'0'0'20'0,"0"0"-20"0,0 0 0 0,0 0 0 0,0 0 155 0,0 0 26 16,0-8 6-16,0 8 1 0,0 0-87 0,0 0-17 15,5-4-3-15,4-4-1 0,-5 3-7 0,6 1-1 16,-1 4-1-16,4 0 0 0,-4 9-9 0,1-5-2 15,3 4 0-15,-4 4 0 0,0 4-34 0,0 8-7 16,-4 1-2-16,4 7 0 0,-4-4-17 0,-1 0 0 16,1 9 0-16,-1-1 0 0,1 1 43 0,-1 3 5 15,1-4 0-15,0 5 1 0,4-5-25 0,-5 1-4 16,5-1-2-16,0 0 0 0,1-3-7 0,-6-1-2 16,10 1 0-16,-5-5 0 0,0 0-9 0,0 0 10 15,0 1-10-15,0-5 10 0,5 0 1 0,-5-3 0 16,5-1 0-16,-1 0 0 0,-4 4 3 0,5-4 1 0,0 1 0 0,-5-1 0 15,0 0-15-15,0 0 0 0,0 1 0 0,-4-1 0 16,-1 0 0-16,1 0 0 0,-1 0 8 0,1 1-8 16,0-1 0-16,-1 0 0 0,-4 0 0 0,5 5 0 15,-5-1 0-15,4 0 0 0,-4 0 0 0,5-3 0 16,-5-5 0-16,4 0 9 0,1 0-9 0,-5 0 8 16,4 0 14-16,-4 5 2 0,5-9 1 0,-5 0 0 15,4 0-7-15,1 0-2 0,0 0 0 0,-1 0 0 16,1 1-16-16,4-1 10 0,-9 0-10 0,4 0 8 15,1-4-8-15,-5 4 0 0,4 0 9 0,-4 0-9 16,0 1 0-16,0-5 0 0,0 4 0 0,0-4 0 16,0 4 0-16,-4-4 0 0,4-8 0 0,0 16 0 15,-5 0 29-15,5-3 2 0,0-1 0 0,0 0 0 0,0-4-31 0,0 4-18 16,0-4 2-16,0-8 1 0,0 0 24 0,5 8 5 16,-1 0 1-16,-4 4 0 0,0-12-15 0,5 9 0 15,-5 7 0-15,0-8 0 0,0-8 0 0,0 0 0 16,0 12 0-16,0 0 0 0,0-4 0 0,0 4 0 15,0 0 0-15,0 1 0 0,0-13 12 0,0 0-1 16,0 0 0-16,0 0 0 0,5 8-11 0,-5 0-16 16,0 0 4-16,0 4 1 0,0-4 11 0,4 4 0 15,-4 0 0-15,0 0 0 0,-4 5 0 0,4-9 0 16,0 4 0-16,-5 0 0 0,5 4 40 0,-5 4 11 16,1 1 1-16,-1-1 1 0,1-4-33 0,4 8-8 0,-5-4 0 15,1 1-1-15,-5-1-11 0,4 0 0 0,-4 0 0 16,4 5 0-16,-4-1 46 0,5 0 7 0,-5 0 2 15,4 5 0-15,-4-5-37 0,4 4-7 0,-4 5-2 0,5 3 0 16,-5-4 15-16,4 5 4 0,-9-1 0 0,10 1 0 16,-5-5-9-16,0 0-2 0,0 1 0 0,4 3 0 15,-4-4-2-15,0 1-1 0,0 3 0 0,0-4 0 16,-1 1 0-16,6-1 0 0,-10 0 0 0,5 1 0 16,0-1-2-16,0 1-1 0,-5 3 0 0,1 0 0 15,-6 5 2-15,6 3 1 0,-10-3 0 0,0 7 0 16,0 1 13-16,-4-1 2 0,0-3 1 0,0 7 0 15,-1-7-19-15,1 3-11 0,-5-3 12 0,9-5-12 16,0-3 0-16,-4-1 0 0,9-8 0 0,0-3-12 16,0-5 28-16,-1-4 7 0,6-4 1 0,4-8 0 15,-5 0-24-15,5-4 0 0,4-8 0 0,-4 0 0 16,5-4-55-16,-1 0-15 0,0-8-3 0,5-1-1 16,0-3-106-16,0-8-20 0</inkml:trace>
        </inkml:traceGroup>
      </inkml:traceGroup>
      <inkml:traceGroup>
        <inkml:annotationXML>
          <emma:emma xmlns:emma="http://www.w3.org/2003/04/emma" version="1.0">
            <emma:interpretation id="{897C1521-F461-4E2A-B945-71B57ED69156}" emma:medium="tactile" emma:mode="ink">
              <msink:context xmlns:msink="http://schemas.microsoft.com/ink/2010/main" type="line" rotatedBoundingBox="9289,12025 19023,10907 19238,12778 9504,13897"/>
            </emma:interpretation>
          </emma:emma>
        </inkml:annotationXML>
        <inkml:traceGroup>
          <inkml:annotationXML>
            <emma:emma xmlns:emma="http://www.w3.org/2003/04/emma" version="1.0">
              <emma:interpretation id="{5D6CF1D6-3385-4D92-A079-E9F86E17185F}" emma:medium="tactile" emma:mode="ink">
                <msink:context xmlns:msink="http://schemas.microsoft.com/ink/2010/main" type="inkWord" rotatedBoundingBox="9323,12326 11321,12097 11475,13440 9478,13670"/>
              </emma:interpretation>
            </emma:emma>
          </inkml:annotationXML>
          <inkml:trace contextRef="#ctx0" brushRef="#br0" timeOffset="98466.6769">-3465 10263 2156 0,'-5'-21'48'0,"0"-3"9"0,-4 0 3 0,9-5 0 0,0 5-48 0,0 4-12 16,9-4 0-16,5 8 0 0,0-1 31 0,4 1 4 15,0 8 1-15,5 0 0 0,4 8-36 0,-4 8 0 16,4 4-10-16,1 8 10 0,4 1-11 0,-1 7 11 16,-3 0-8-16,8 5 8 0,1 7 0 0,-1-3 0 15,-4 3 0-15,4 5 0 0,1-5 0 0,-5-4 0 16,-1 5 0-16,1-1 0 16,-4-7-28-16,-6-5-1 0,6 0 0 0,-5 1-619 15,-5-9-124-15</inkml:trace>
          <inkml:trace contextRef="#ctx0" brushRef="#br0" timeOffset="98666.4812">-2600 9987 2516 0,'0'0'56'0,"-9"0"11"0,-10-4 2 0,6 8 1 0,-6 0-56 0,6 13-14 0,-5 3 0 0,-5 8 0 16,5 9 0-16,-5 7 8 0,0 5-8 0,0 3 0 15,-4 1 0-15,0 0 0 0,-1 7 0 0,-4-3 0 16,1 0 0-16,-1-1-8 0,0 1 8 0,0-4 0 16,0-5-88-16,0 1-15 0,0-1-2 0,1 1-904 15</inkml:trace>
          <inkml:trace contextRef="#ctx0" brushRef="#br0" timeOffset="98998.9334">-2619 10874 2188 0,'-4'-25'97'0,"8"13"20"0,6 0-93 0,-1 0-24 16,4-4 0-16,1 0 0 0,9-1 0 0,-1 1 0 15,6 0 0-15,-5-8 0 16,-1 4-47-16,1 3-13 0,0-3-4 0,0 4 0 16,-10 4 0-16,1 0 0 0,4 12 0 0,-9 0 0 0,-9 0 103 0,5 12 20 0,-1 8 4 0,-4 4 1 15,0 5 0-15,-4 7 0 0,-1-4 0 0,1 9 0 16,-1 7 0-16,-4-7 0 0,0 3 0 0,-5 1 0 16,1-1-39-16,-1-3-7 0,0-9-2 0,1 5 0 15,-6-9-16-15,10-4-11 0,-4 1 2 0,-1-9 0 31,0 4-132-31,1-8-27 0,4-4-4 0</inkml:trace>
          <inkml:trace contextRef="#ctx0" brushRef="#br0" timeOffset="99255.5288">-2578 10105 2412 0,'-13'-8'53'0,"8"0"11"0,-4 0 3 0,5-1 0 0,-6 1-54 0,6 4-13 16,4 4 0-16,0 0 0 0,0 0 0 0,0 0 0 15,9 12 0-15,5 1-1068 0</inkml:trace>
          <inkml:trace contextRef="#ctx0" brushRef="#br0" timeOffset="100370.4409">-2455 10437 2466 0,'-9'-13'54'0,"5"1"11"0,4-4 3 0,0 4 1 0,0 12-55 0,0 0-14 16,9-4 0-16,9 0-728 16,5 4-148-16</inkml:trace>
          <inkml:trace contextRef="#ctx0" brushRef="#br0" timeOffset="99824.5688">-2341 11222 1612 0,'0'0'144'0,"-4"-8"-116"0,-6 4-28 0,10 4 0 16,0 0 56-16,0 0 4 0,0 0 2 0,10-8 0 15,-1-1-48-15,4 1-14 0,6 0 0 0,-1-4 8 16,5 4 2-16,-5 0 1 0,0 0 0 0,5 0 0 16,-1 4 6-16,1-4 2 0,0 4 0 0,0 4 0 15,0 0-37-15,4 0-7 0,-9 0-2 0,0 0-535 16,0 4-107-16</inkml:trace>
          <inkml:trace contextRef="#ctx0" brushRef="#br0" timeOffset="100021.8173">-1412 10611 2646 0,'-5'-4'58'0,"-4"0"12"0,0 8 2 0,0 0 3 0,9 8-60 0,-9 8-15 15,4 4 0-15,1 5 0 0,-1 3 0 0,1 4 0 16,-1 1 0-16,-4 3 0 0,0 5 0 0,0-5 0 15,4 1 0-15,1 3 0 16,-5-3-75-16,4 3-21 0,-4 1-4 0,0-5-976 0</inkml:trace>
        </inkml:traceGroup>
        <inkml:traceGroup>
          <inkml:annotationXML>
            <emma:emma xmlns:emma="http://www.w3.org/2003/04/emma" version="1.0">
              <emma:interpretation id="{B05B93CE-44DD-4CEB-B0F6-FDD028A8CEEB}" emma:medium="tactile" emma:mode="ink">
                <msink:context xmlns:msink="http://schemas.microsoft.com/ink/2010/main" type="inkWord" rotatedBoundingBox="12294,12065 12913,11994 13009,12831 12390,12902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7820.3442">-119 9761 1911 0,'-9'-24'84'0,"9"24"19"0,0 0-83 0,0 0-20 16,0 0 0-16,0 0 0 0,0 0 14 0,0 12-2 16,-9 8 0-16,0 0 0 0,-1 4-12 0,-3 5 0 15,-5 3 0-15,-10 0 0 0,1 5 0 0,-5-5 0 16,5 1 0-16,-5-5 0 0,5 0 0 0,-1-7 0 16,1-1 0-16,9-4 0 0,0-4 57 0,4-4 6 15,0 0 1-15,5-4 0 0,9-4-52 0,0 0-12 16,0 0 0-16,0 0 0 0,0 0 0 0,0 0 0 0,0 0 0 0,14 4 0 15,4-4 0-15,5-4 0 0,4 4 0 16,5-4 0-16,4 0 0 0,10 0 0 0,4 4 0 0,0 0 0 16,0 0 0-16,0 8 0 0,-9 0 0 15,5 5 0-15,-10-5 0 0,1 8 0 0,-6-4 0 0,-3 8-646 16,-5 0-132-16</inkml:trace>
          <inkml:trace contextRef="#ctx0" brushRef="#br0" timeOffset="97976.487">-278 10550 2419 0,'0'0'53'0,"0"0"11"0,0 0 3 0,13 4 1 0,5 0-55 0,5 0-13 16,5 0 0-16,8 0 0 15,5-4-151-15,0 0-33 0,4 0-6 0,-4 0-2 0</inkml:trace>
        </inkml:traceGroup>
        <inkml:traceGroup>
          <inkml:annotationXML>
            <emma:emma xmlns:emma="http://www.w3.org/2003/04/emma" version="1.0">
              <emma:interpretation id="{DE88EB1A-0630-47C6-A8D8-354B8C14A652}" emma:medium="tactile" emma:mode="ink">
                <msink:context xmlns:msink="http://schemas.microsoft.com/ink/2010/main" type="inkWord" rotatedBoundingBox="13791,11722 14734,11614 14906,13109 13963,13217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94901.6117">1775 10651 1044 0,'0'0'46'0,"4"-8"10"0,-4 0-45 0,5 0-11 15,4-4 0-15,5 0 0 0,-5-5 92 0,5 1 17 16,-5 0 3-16,4 0 1 0,1 0 38 0,4-1 7 15,0 5 2-15,-4 4 0 0,4 0-71 0,-4 0-13 16,-5 4-4-16,5 4 0 0,-1 4-48 0,1 4-11 16,-5 0-1-16,0 4-1 0,-4 5 4 0,-1-1 1 15,1 0 0-15,-5 4 0 0,-5 0 12 0,-4 5 4 16,0-5 0-16,0 0 0 0,0 0-9 0,0 1-2 16,-5-1 0-16,0-4 0 0,1 0-8 0,-1-4-1 0,0 5-1 0,1-5 0 31,-1 0-32-31,0 0-7 0,1 0 0 0,-1-4-1 15,1 4-127-15,-6-8-24 0,6 4-6 0,4-3-1 16,-1-1 58-16,10-4 11 0,0 0 2 0,-9-9 1 0</inkml:trace>
          <inkml:trace contextRef="#ctx0" brushRef="#br0" timeOffset="94902.9092">1975 9902 2127 0,'0'0'47'0,"-9"0"9"0,0 0 3 0,-5 0 1 0,5 4-48 15,0 1-12-15,9-5 0 0,-4 12-944 16</inkml:trace>
          <inkml:trace contextRef="#ctx0" brushRef="#br0" timeOffset="94085.1946">987 9615 1094 0,'0'0'97'0,"0"-12"-77"0,0 4-20 0,5-4 0 15,-5 4 38-15,9-9 4 0,0 5 1 0,0-4 0 16,5 0 2-16,-1 0 1 0,6-4 0 0,-1 3 0 16,0 1-5-16,0 4-1 0,0 4 0 0,1 4 0 15,-1 0-8-15,0 8-1 0,-4 4-1 0,-1 8 0 16,1 0 21-16,-5 5 4 0,-4 3 1 0,-1 4 0 16,1 5-4-16,-1-5 0 0,1 4 0 0,-5 1 0 15,-9 3-28-15,9-4-7 0,0 1-1 0,0-5 0 0,0 0 0 0,-5-3 0 16,1-5 0-16,-1-4 0 0,1-4-16 15,4 0 10-15,0-12-10 0,0 0 8 0,0 0-8 0,0 0 0 16,0 0 0-16,0 0 0 0,0-8-8 16,4-4 8-16,-4-4 0 0,5-4 0 0,4 0-14 0,5-5 2 15,-1-3 0-15,5-4 0 0,5 3 0 0,4-3 0 16,1-5 0-16,-1 1 0 0,0 4 12 0,5 3-9 16,0-3 9-16,-5 8-8 0,5 3 8 0,-4 9-10 15,-10 4 10-15,0 4-10 0,0 12 10 0,-4 4 0 16,-5 5 0-16,0 7 0 0,-4 8 24 0,-5 5 8 15,-5 3 0-15,-4 9 1 0,0 3 24 0,-5 5 5 16,1-4 1-16,-1-5 0 0,-4 5-21 0,-5-5-4 16,0-3-1-16,0-1 0 0,-4-3-19 0,0-1-4 15,-5-3-1-15,0-1 0 0,5 1-13 0,-1-9 0 16,10-4 0-16,0 0 0 16,9 5-21-16,4-9-4 0,10-4-1 0,4 0 0 15,9 5-30-15,10-9-7 0,3 0-1 0,6-8-974 0</inkml:trace>
        </inkml:traceGroup>
        <inkml:traceGroup>
          <inkml:annotationXML>
            <emma:emma xmlns:emma="http://www.w3.org/2003/04/emma" version="1.0">
              <emma:interpretation id="{65EA35B4-C458-4FEF-9A8E-96334D2CDEDD}" emma:medium="tactile" emma:mode="ink">
                <msink:context xmlns:msink="http://schemas.microsoft.com/ink/2010/main" type="inkWord" rotatedBoundingBox="15957,11750 16514,11686 16608,12505 16051,1256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5263.2849">3669 9433 1958 0,'9'-20'87'0,"-4"16"17"0,-1 0-83 0,-4 4-21 0,0 0 0 0,0 0 0 16,0 0 27-16,0 0 1 15,-4 8 0-15,-6 0 0 0,-3 4-14 0,-5 0-2 16,-10 4-1-16,1 5 0 0,-14-1 25 0,5 0 6 0,-1 0 1 0,5 0 0 15,-4 5-32-15,-1-5-11 0,10-4 0 0,0-4 9 16,4 5 13-16,5-5 2 0,0-4 1 0,8 0 0 16,1 0 5-16,9-8 1 0,-9 4 0 0,9-4 0 15,-4 12-12-15,4-4-3 0,0 4 0 0,0 1 0 16,9-1-4-16,0 4 0 0,9 0-1 0,0 0 0 16,5 0 4-16,0 5 1 0,4-5 0 0,5 4 0 15,0-4-16-15,4 4-8 0,-4-3 8 0,5-1-13 16,-1 0 13-16,-4-4 0 0,0 0 0 0,0 0 0 15,-5-3-140-15,0-1-31 16,1-4-6-16,-1 4-2 0</inkml:trace>
          <inkml:trace contextRef="#ctx0" brushRef="#br0" timeOffset="95484.7149">3218 10210 2419 0,'0'0'53'0,"0"0"11"0,9 4 3 0,5 4 1 0,4 0-55 0,5 0-13 0,0-4 0 0,9 4 0 16,-1-3 24-16,1-1 3 16,5-4 0-16,-1 0 0 15,1-4-146-15,-1-1-29 0,-4-3-5 0,4 8-2 0</inkml:trace>
        </inkml:traceGroup>
        <inkml:traceGroup>
          <inkml:annotationXML>
            <emma:emma xmlns:emma="http://www.w3.org/2003/04/emma" version="1.0">
              <emma:interpretation id="{0231E2B4-4784-4C19-A325-0F0461CC40EA}" emma:medium="tactile" emma:mode="ink">
                <msink:context xmlns:msink="http://schemas.microsoft.com/ink/2010/main" type="inkWord" rotatedBoundingBox="17813,11046 19023,10907 19238,12778 18028,12917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5898.357">5039 9202 2250 0,'9'-56'100'0,"-4"27"20"0,4-3-96 0,5-4-24 15,4-1 0-15,0 1 0 0,9 7 0 0,-4-3-15 16,9 8 3-16,-5 3 0 0,5 5 20 0,0 0 4 16,-5 8 0-16,5 4 1 0,0 8 48 0,0 4 10 15,0 8 1-15,0 5 1 0,-5 11-13 0,0 8-4 16,-8 5 0-16,3 12 0 0,-3 3 7 0,-1 5 1 16,-5-4 0-16,1-1 0 0,-5 5-44 0,0 0-8 0,0-4-1 15,1-1-1-15,-1-11-10 0,0 3 8 0,4-7-8 0,1-5 8 16,0-7-8-16,4-1 0 0,-4-7 0 15,-1-5-11 1,5-4-92-16,1-4-18 0,-1-4-4 0,0-4-683 0,0-8-137 0</inkml:trace>
          <inkml:trace contextRef="#ctx0" brushRef="#br0" timeOffset="96147.7322">6000 8668 2070 0,'0'-20'92'0,"0"20"18"0,0 0-88 0,0 0-22 15,0 0 0-15,0 12 0 0,0 12 27 0,-5 5 1 16,1 7 0-16,-10 9 0 0,-4 3 20 0,-5 9 5 16,0 4 1-16,-8 7 0 0,-1-3 10 0,-9 4 1 15,0-4 1-15,-5-1 0 0,-4 1-21 0,0 0-4 16,-5-8-1-16,1-1 0 0,-1-7-31 0,5-1-9 15,5-3 0-15,8-1 0 16,-4-11-28-16,14-1-11 0,-1-4-1 0,6 1-751 16,4-9-149-16</inkml:trace>
          <inkml:trace contextRef="#ctx0" brushRef="#br0" timeOffset="97021.5758">6191 10036 2188 0,'23'-12'97'0,"-19"8"20"0,-4 4-93 0,5-8-24 16,0 0 0-16,4 4 0 0,9-5 45 0,-9 5 5 16,-9 4 1-16,0 0 0 0,18-4-43 0,-4 4-8 15,-14 0 0-15,0 0 0 0,0 8 24 0,9 9 8 16,-4-1 2-16,-5 4 0 0,-10 8-2 0,6 1 0 16,4 3 0-16,-5 0 0 0,1 5 20 0,-5-1 3 15,4-3 1-15,1-1 0 0,4-4-28 0,-10 5-6 16,-3-5-1-16,-1-4 0 0,14 1-8 0,-14-5-1 0,-8 0-1 15,-1-4 0 1,5 1-82-16,-1-9-16 0,-3 0-3 0,-1-4-720 0,-9-4-144 16</inkml:trace>
          <inkml:trace contextRef="#ctx0" brushRef="#br0" timeOffset="97151.3302">6305 9554 2880 0,'-18'-20'64'0,"13"12"12"0,10-8 4 0,-5 4 0 0,-14 4-64 0,14 0-16 0,5 4 0 0,-5 4 0 16,0 0-110-16,4 8-25 0,1 4-5 0,-5 4 0 16</inkml:trace>
        </inkml:traceGroup>
      </inkml:traceGroup>
    </inkml:traceGroup>
    <inkml:traceGroup>
      <inkml:annotationXML>
        <emma:emma xmlns:emma="http://www.w3.org/2003/04/emma" version="1.0">
          <emma:interpretation id="{B22285EB-1E1D-4C8A-B199-B68BE736310A}" emma:medium="tactile" emma:mode="ink">
            <msink:context xmlns:msink="http://schemas.microsoft.com/ink/2010/main" type="paragraph" rotatedBoundingBox="2297,15099 29322,13881 29494,17699 2469,18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889D0E-F161-41D3-BBE4-DA30E124AB24}" emma:medium="tactile" emma:mode="ink">
              <msink:context xmlns:msink="http://schemas.microsoft.com/ink/2010/main" type="line" rotatedBoundingBox="2297,15099 29322,13881 29420,16057 2395,17275"/>
            </emma:interpretation>
          </emma:emma>
        </inkml:annotationXML>
        <inkml:traceGroup>
          <inkml:annotationXML>
            <emma:emma xmlns:emma="http://www.w3.org/2003/04/emma" version="1.0">
              <emma:interpretation id="{45D46CDF-A06A-4AE0-9067-D9C48EFB2AAC}" emma:medium="tactile" emma:mode="ink">
                <msink:context xmlns:msink="http://schemas.microsoft.com/ink/2010/main" type="inkWord" rotatedBoundingBox="2301,15188 3951,15114 4045,17199 2395,1727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40333.2597">-9707 14504 403 0,'0'0'36'0,"0"0"-36"0,0 0 0 0,0 0 0 0,13-4 100 0,-4-4 14 15,1 0 2-15,-6 0 1 0,-4 8-39 0,9-9-8 16,0 1-2-16,-9 8 0 0,0 0-20 0,0-8-5 16,5-4-1-16,-5 12 0 0,0 0-8 0,0 0-2 15,0 0 0-15,0 0 0 0,0 0-19 0,0 0-4 16,0 0-1-16,0 0 0 0,9-4-8 0,-9 4 8 15,0 0-8-15,0 0 8 0,0 0-8 0,-5 0 0 16,-4 0 0-16,-9 4 0 0,4 0 0 0,-4 0 0 16,0 4 0-16,-9 0 0 0,4-4 0 0,0 5 0 15,0-5 0-15,1 0 0 0,-1 0 0 0,0 0 0 16,9-4 0-16,1 0 0 0,-1-4 0 0,14 4 0 16,0 0 0-16,0 0 0 0</inkml:trace>
          <inkml:trace contextRef="#ctx0" brushRef="#br0" timeOffset="138383.3132">-9826 12949 403 0,'0'0'36'0,"0"0"-36"16,0 0 0-16,0 0 0 0,0 0 25 0,0 0-1 16,0 0-1-16,18-4 0 0,-13-5-9 0,-5 9-2 0,0 0 0 0,0 0 0 15,14-8 13-15,-14 8 3 0,0 0 0 16,9-4 0-16,0-4 6 0,-9 8 2 0,4-8 0 0,-4 8 0 16,0 0 5-16,5-8 2 0,0 0 0 0,-5 8 0 15,-5-4 8-15,5 4 1 0,0 0 1 0,0 0 0 16,0-8-13-16,0 8-4 0,0 0 0 15,0 0 0-15,0 0-6 0,0 0-2 0,0 0 0 0,0 0 0 16,5-8-16-16,-5 8-4 0,0 0-8 0,0 0 12 16,0 0 8-16,0 0 0 0,0 0 1 0,0 0 0 15,-5 8 12-15,0 4 3 0,1 0 0 0,-1 4 0 16,-4 9-13-16,0-1-3 0,5 0 0 0,-6 8 0 16,10 5 17-16,-9 7 3 0,0 0 1 0,5 1 0 15,4 3-9-15,0 1-3 0,0-5 0 0,0 4 0 16,0-3 14-16,0-5 2 0,0 0 1 0,0 1 0 15,0-1-18-15,4-4-3 0,-4 1-1 0,0-5 0 0,0 4 5 16,-4 1 1-16,4-5 0 0,0 4 0 0,0 5-16 0,0-5-3 16,0 0-1-16,0-3 0 0,-5-1-2 0,1 0 0 15,4-4 0-15,-5 1 0 0,5-9 2 0,-9 4 0 16,0-4 0-16,0-4 0 0,9 0-1 0,0-3 0 16,-14-5 0-16,14 4 0 0,0-4-9 0,0 0 0 15,0 0 0-15,0-4-11 0,0-4 0 0,0 0 0 16,0 0 0-16,0 0 0 15,0 0-45-15,0 0-10 0,0 0-2 0,0-12-581 16,0-4-117-16</inkml:trace>
          <inkml:trace contextRef="#ctx0" brushRef="#br0" timeOffset="139784.9095">-10445 14650 946 0,'0'0'20'0,"0"0"5"0,5-5 1 0,-1-3 2 15,-4 8-28-15,9-12 0 0,0 4 0 0,-4-4 0 16,4 0 50-16,0 0 5 0,5 0 1 0,-5 3 0 0,5 1-29 0,-5 0-6 16,4 0-1-16,-4 0 0 0,5 0 10 0,-5 0 2 15,0 0 0-15,-4 4 0 0,-5 4-16 0,9-4-4 16,-9 4 0-16,0 0 0 0,0 0 7 0,5 0 1 16,-5 0 0-16,0 0 0 0,0 0 9 0,0 0 3 15,0 0 0-15,0 0 0 0,0 0-16 0,0 0-4 16,13-4 0-16,-13 4 0 0,0 0 7 0,0 0 1 15,5-4 0-15,-5 4 0 0,9 0-12 0,-9 0-8 16,9-4 9-16,-9 4-9 0,0 0 8 0,14 0-8 16,-14 0 0-16,0 0 0 0,4 0 8 0,-4 0-8 15,0 0 0-15,0 0 0 0,0 0 8 0,0 0-8 16,0 0 0-16,0 0 0 0,0 0 0 0,0 0 0 0,0 0 0 0,0 0 0 16,0 0 8-16,0 0-8 15,0 0 0-15,0 0 0 0,0 0 11 0,0 0-11 16,0 0 12-16,0 0-12 0,0 0 0 0,0 0 0 0,0 0 0 0,0 0 0 15,0 0 8-15,0 0-8 0,0 0 0 0,0 0 0 16,0 0 8-16,0 0-8 0,0 0 0 0,9-4 0 16,0 0 13-16,-9 4-4 0,9 0-1 0,1 0 0 15,3 0-8-15,-4-5 0 0,0 5 0 0,5-4 0 16,0 4 0-16,4-4 10 0,0 0-1 0,5 0 0 16,0-4 7-16,0 4 2 0,4 0 0 0,0 0 0 15,0-4-18-15,5 0 10 0,0-4-10 0,5 4 8 16,4 4 0-16,-5-9 0 0,0 5 0 0,1 4 0 15,-1 0-18-15,-4 0-4 0,-5 4-1 0,1 0 0 16,-1 0-35-16,-4 4-7 0,-5 0-2 0,0 0 0 16,-4 4-27-16,0-4-6 0,-5 5 0 0</inkml:trace>
          <inkml:trace contextRef="#ctx0" brushRef="#br0" timeOffset="138945.6469">-10440 13126 345 0,'0'0'31'0,"-9"-12"-31"15,4 4 0-15,0 0 0 0,5 0 143 0,0 8 22 16,0 0 5-16,0 0 1 0,0-8-107 0,10 0-20 15,-6 0-5-15,5-1-1 0,5 1-29 0,-5 0-9 16,5 4 0-16,4-4 0 0,0 4 32 0,0 0 0 16,0 0 0-16,-4-4 0 0,4 8 11 0,1-4 1 15,-1 0 1-15,0 4 0 0,5 0-17 0,-1 0-4 16,-3 0-1-16,8 0 0 0,0 0-6 0,1-4-1 16,-1 0 0-16,5 0 0 0,9 0 0 0,0-4 0 0,-5 0 0 15,5 0 0-15,9-4 7 0,5-1 1 16,-5 1 0-16,9 0 0 0,-9 4-24 0,9 0 0 0,1 4 0 15,-6-4 0-15,1 4 0 0,0 4 8 0,-10 4-8 16,1 4 0-16,-5 0-13 0,-10 0-7 0,-8 4-2 0,-5 0 0 31,-4 5-66-31,-5-5-12 0,0 4-4 0,-4-4-500 0</inkml:trace>
          <inkml:trace contextRef="#ctx0" brushRef="#br0" timeOffset="154433.0825">-9234 14504 1332 0,'0'0'59'0,"5"-8"12"0,4 0-57 0,-9 8-14 16,0 0 0-16,9-8 0 0,-9 8 55 0,9-4 8 15,0 4 1-15,0 0 1 0,0 4-29 0,0 4-7 16,-4 0-1-16,0 8 0 0,-1 8 15 0,-4 9 2 16,-4-1 1-16,4 4 0 0,0 5-26 0,0-5-4 15,0 1-2-15,4-5 0 0,1 0-14 0,-1-3 0 16,1-5 0-16,-1-4 0 0,1 1 12 0,-5-9-1 16,9 0 0-16,-9-12 0 0,0 0 14 0,0 0 3 0,0 0 1 0,0 0 0 15,0 0-29-15,0 0 0 0,0 0 0 0,9-8-10 16,0 0 21-16,-4-5 4 0,-5 1 1 15,9-8 0-15,-5 0-8 0,1-8 0 0,-1-1-8 16,1 1 12-16,0 0-12 0,-5-5 0 0,9 1 0 0,0 3 0 16,0 5 0-16,-5-4 0 0,10 8 0 0,-5-1 0 15,5 1 0-15,-5 8 0 0,0 0 0 0,5 8 0 16,-14 4 0-16,0 0 11 0,0 0-11 0,0 0 10 16,9 0 4-16,5 8 1 0,-5 0 0 0,0 0 0 15,4 0-1-15,-4 0 0 0,-4 0 0 0,4 5 0 16,0-5-5-16,0 4-1 0,0-4 0 0,1 4 0 15,-6 0 7-15,5 4 1 0,-4 1 0 0,4-1 0 16,0 0 0-16,-4 4 0 0,-1-4 0 0,1 5 0 0,4-5-8 16,-5 4 0-16,-4 0-8 0,0-4 12 15,5 5-73-15,-10-1-15 0,5 0-4 0,-4 0 0 16</inkml:trace>
        </inkml:traceGroup>
        <inkml:traceGroup>
          <inkml:annotationXML>
            <emma:emma xmlns:emma="http://www.w3.org/2003/04/emma" version="1.0">
              <emma:interpretation id="{51C4A99F-E5DD-427F-8F72-9F9BAAEE9ED6}" emma:medium="tactile" emma:mode="ink">
                <msink:context xmlns:msink="http://schemas.microsoft.com/ink/2010/main" type="inkWord" rotatedBoundingBox="5003,15278 7861,15149 7937,16832 5078,16961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5444.8143">-7231 13844 2055 0,'14'-16'45'15,"-5"0"10"-15,-4 0 1 0,4-1 2 0,14 5-46 0,-5 0-12 0,-9 0 0 0,5 0 0 16,8-4 0-16,6-1 0 0,-6 1 0 0,-3 0 0 15,-6-8 0-15,10 4 0 0,9-5 0 0,-5 5 0 0,-4 0 0 16,0-4 0-16,4-1 0 0,-4 1 0 0,-5 0 0 0,0-1 0 16,0-3 0-16,-8-4 0 0,3-1-13 0,-4 1 5 15,-9 0 8-15,0 3-13 0,0 5 13 0,-9-4 0 16,0-1-10-16,-5 9 10 0,1 0 0 0,-5 0 16 16,4 7-2-16,-9 1-1 0,-4 4 6 0,4 4 1 15,9 0 0-15,-8 4 0 0,-6 0-4 0,1 4 0 16,9 0 0-16,0 8 0 0,4 5-8 0,-4 3-8 15,0 0 12-15,4 4-12 0,14 9 9 0,-9-1-9 16,-5 9 0-16,5-1 9 0,9 5 18 0,5 3 3 16,-15 5 1-16,6 3 0 0,-5-3 4 0,4 4 1 15,10-5 0-15,-10 9 0 0,-4-4-16 0,5 3-2 16,13 1-1-16,-14 4 0 0,-4 0-9 0,-5-1-8 0,5 1 12 16,0 0-12-1,5-5-26-15,-15 1-12 0,-3 0-2 0,3 0-1 16,1-9-129-16,-5-3-26 0,-8-9-4 0,8-3-662 0</inkml:trace>
          <inkml:trace contextRef="#ctx0" brushRef="#br0" timeOffset="155540.051">-7354 14140 1951 0,'-13'-8'43'0,"8"-1"9"0,10 1 1 0,-10 0 2 16,1 4-44-16,4 4-11 0,9-4 0 0,0 0 0 15,5 0 0-15,-1 0 0 0,-4 0 9 0,14 0-9 0,9 0 0 0,-9 0 0 16,-5 0 0-16,14 0 0 16,4 4-131-16,1 0-24 0,17-8-5 0,-13 8 0 15</inkml:trace>
          <inkml:trace contextRef="#ctx0" brushRef="#br0" timeOffset="154941.0702">-7608 13164 864 0,'0'-16'76'0,"4"-4"-60"15,14-4-16-15,-4-1 0 0,-5 1 30 0,5 4 3 16,-5 4 1-16,0-1 0 0,5 5 22 0,-5 4 5 16,-9 8 1-16,0 0 0 0,0 0 38 0,-5 16 7 15,-9 5 1-15,1 7 1 0,-1 0-35 0,-4 17-7 16,-5 3-2-16,-4 9 0 0,-10-4 3 0,10 3 1 15,9 1 0-15,-5 0 0 0,-4-1-17 0,9-7-3 16,13-1-1-16,0-3 0 0,5 3-23 0,-4 1-5 16,4 0 0-16,9-1-1 0,9 5-11 0,-9-5-8 15,-9 1 9-15,5-5-9 16,13 5-81-16,-4-5-23 0,-14 1-4 0,4-5-824 0</inkml:trace>
          <inkml:trace contextRef="#ctx0" brushRef="#br0" timeOffset="156037.4193">-6525 13237 1728 0,'18'-12'153'0,"-4"-4"-122"16,9 8-31-16,-1 4 0 0,-3 12 114 0,3 8 17 15,-3 4 3-15,-1 13 1 16,5 7-135-16,-1 0-24 0,-8 13-7 0,0 0-1 0,-1 3 79 0,-8 5 15 16,-1 4 3-16,1 0 1 0,-10 3-3 0,1 1-1 0,-5 0 0 0,-5-4 0 15,1-5-46-15,-1 1-16 16,0-8 9-16,1-1-9 0,-6-3 0 0,-8-9 0 0,0 5-14 15,-5-1-745-15,4-3-149 16</inkml:trace>
          <inkml:trace contextRef="#ctx0" brushRef="#br0" timeOffset="156381.1576">-5651 14237 1839 0,'0'0'81'0,"0"0"18"0,0 0-79 0,0 0-20 16,0 0 0-16,9-4 0 0,5 0 28 0,4 0 3 16,0 4 0-16,5-4 0 0,0 0-8 0,0-1-2 15,9 1 0-15,-5 0 0 0,0 0-21 0,10 4 0 16,-6 0 0-16,1 0 0 15,5 4-158-15,4-4-30 0,41 0-5 0,-9-4-2 0</inkml:trace>
          <inkml:trace contextRef="#ctx0" brushRef="#br0" timeOffset="156164.5027">-5523 13905 403 0,'0'-8'36'0,"0"0"-36"16,0-4 0-16,4 3 0 0,1-3 188 0,-1 0 30 15,1 0 6-15,4 0 2 0,0 0-105 0,0 4-21 16,0 0-4-16,5-1 0 0,0 1-24 0,-1 4-5 0,-4 0-1 0,5 4 0 16,0 0-25-16,4 0-5 0,0 0 0 0,5 0-1 15,-5 0 2-15,5 0 1 0,4 0 0 0,-4 0 0 16,4 0-10-16,1 0-1 0,-1 0-1 0,0 4 0 15,1-4-16-15,-1 4-10 0,-4-4 12 0,4 0-12 32,-4 4-15-32,4 0-9 0,-9-4-3 0,0 5-601 0,1-1-120 0</inkml:trace>
        </inkml:traceGroup>
        <inkml:traceGroup>
          <inkml:annotationXML>
            <emma:emma xmlns:emma="http://www.w3.org/2003/04/emma" version="1.0">
              <emma:interpretation id="{32F276A5-DB62-4102-B0F1-6822B6DDF441}" emma:medium="tactile" emma:mode="ink">
                <msink:context xmlns:msink="http://schemas.microsoft.com/ink/2010/main" type="inkWord" rotatedBoundingBox="8938,15255 9425,15233 9485,16554 8997,16576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64386.2912">-3743 13168 709 0,'0'0'31'0,"0"-8"7"0,4 0-30 0,-4 0-8 0,0 8 0 0,0-12 0 16,5 0 60-16,-5 4 10 16,0 0 2-16,0-5 1 0,0 1-4 0,5 0-1 0,-5 4 0 0,0-4 0 15,4 4-2-15,-4-4-1 0,0 4 0 0,0-5 0 16,0 9-9-16,-4-4-1 0,4 0-1 0,4 0 0 16,-4 8-20-16,0 0-4 0,0 0-1 0,0-4 0 15,0-4-17-15,0 8-4 0,0 0-8 0,0 0 12 16,0 0-3-16,0 0-1 0,0 0 0 0,0 0 0 15,0 0-8-15,0 0 8 0,0 0-8 0,0 0 8 16,0 0-8-16,0 0 0 0,5 16 0 0,-5 4 8 16,0 9-8-16,0 3 0 0,-5 5 0 0,5 3 0 15,-4 9 0-15,-1-1 16 0,0 1-2 0,5-1-1 16,-4 5 4-16,4-5 1 0,-5-3 0 0,5 4 0 16,-4-1 7-16,-1 1 2 0,1-5 0 0,-1 1 0 15,5-5-3-15,-4 5 0 0,-6-5 0 0,1 1 0 16,5-1 2-16,-1-4 0 0,1-3 0 0,4-5 0 0,-5 1-4 15,1-5-1-15,4 0 0 0,0-8 0 0,0 0-21 0,0 1 0 16,0-9 0-16,0 4 0 0,0-4 0 0,0-8 11 16,0 8-11-16,0-8 12 0,0 0-12 0,0 0 10 15,0 0-10-15,0 0 10 0,0 0-10 0,0 0 10 16,0 0-10-16,0 0 10 0,0 0-10 0,0 0 10 16,0 0-10-16,0 0 10 0,0 0-10 0,0 0 0 15,-5-4 9-15,5 4-9 0,-5-4 0 0,5 4 9 16,-9-8-9-16,9 0 0 0,-4-4 8 0,4 4-8 15,0-5 0-15,0 5 0 0,0-4 8 0,4 0-8 16,1-4 0-16,-5 4 0 0,4-4 0 0,6-5 0 0,-6 1 8 16,5-4-8-16,0-1 0 0,-4 1 0 0,9 0 0 15,-5 0 0-15,4-5 0 0,-4 1 0 16,5 4 0-16,0-5 0 0,4 9 0 0,-4-4 0 0,-1 0 0 0,1-1 0 16,4 9 0-16,0-4-9 0,-4 4 1 0,0 0 0 15,-1-1 8-15,6 9 0 0,-6-4 0 0,1 4 0 16,-1 0 0-16,1 4 0 0,0 0 0 0,-1 0 0 15,1 4 0-15,0 0 0 0,-5 4 0 0,0 0 0 16,5 0 0-16,-10 4-8 0,5 4 0 0,0 4 0 16,1 1 8-16,-6 3 0 0,5 0 0 0,-9 8 0 15,5 1 0-15,-5-1 11 0,0 0-3 0,0 9 0 16,-5-5 20-16,5 5 3 0,-4-5 1 0,-1 0 0 16,1 1-16-16,4-1-4 0,-10 0 0 0,10-3 0 15,-4-5-3-15,4 4-1 0,0-7 0 0,0-1 0 0,0 4-8 16,4-4-11-16,-4-3 3 0,5-1 0 15,0 0-100-15,-1-8-19 0,5 0-4 0,0 0-861 16</inkml:trace>
        </inkml:traceGroup>
        <inkml:traceGroup>
          <inkml:annotationXML>
            <emma:emma xmlns:emma="http://www.w3.org/2003/04/emma" version="1.0">
              <emma:interpretation id="{8C8497CE-01C1-465D-91D1-98FCDCB98DB6}" emma:medium="tactile" emma:mode="ink">
                <msink:context xmlns:msink="http://schemas.microsoft.com/ink/2010/main" type="inkWord" rotatedBoundingBox="10179,14780 13789,14617 13873,16472 10262,16635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66274.7574">-1949 12812 518 0,'0'0'46'0,"9"-8"-37"0,-5 0-9 15,5 4 0-15,1-4 132 0,-1 4 25 0,-9 4 5 0,0 0 1 16,0 0-115-16,0 0-22 0,0 0-5 0,0 0-1 16,0 0 20-16,0 0 3 0,0 0 1 0,0 0 0 15,0 0-10-15,-14 0-2 0,5 0 0 0,-5 4 0 16,1-4 0-16,-6 4 0 0,-3 4 0 0,-6 0 0 16,6 0-32-16,-6 4 0 0,1-4 0 0,4 5 0 15,-4-1-9-15,-1 0-3 0,6-4 0 0,-1 0 0 16,0-4 12-16,0 4 0 0,5-4 0 0,5 0 0 15,-6 4 0-15,10-4 0 0,-4 0 0 0,3 1 0 16,1-1 14-16,0 0-2 0,5 0 0 0,4-4 0 0,0 0-12 16,-9 8 0-16,4 0 0 0,-4 0 0 0,9 0 0 15,0-8 0-15,-5 8 0 0,5 0 0 0,0-8 0 0,0 12 0 16,0-12 0-16,0 13 0 0,0 3 0 0,0 0 0 16,0 0 0-16,0 4 0 0,-4 5 0 0,-1-1 0 15,-4 0 0-15,5 0 0 0,-1 1 0 0,1 3 0 16,-6-4 0-16,6 5 0 0,-1-5 0 0,-4 4 0 15,5-3 0-15,-1 3 0 0,1 0 19 0,4 1 1 16,0 3 0-16,0 0 0 0,0 1 18 0,0 3 4 16,0 5 1-16,0 3 0 0,0 1-24 0,0-1-5 0,0 5-1 15,0-5 0-15,-5-3-1 0,5-1 0 16,-5 1 0-16,5-9 0 0,0 0 23 0,-4-3 4 0,-1-1 1 16,1-4 0-16,-5 1-20 0,4-1-3 0,1-8-1 0,-1 4 0 15,0-4 3-15,1 1 0 0,-1-5 0 16,1 0 0-16,-1-4 8 0,5 0 1 0,0-8 1 0,-9 4 0 15,9-4-29-15,0 8 0 0,-4 0 0 0,4-8 0 16,0 0 12-16,0 0-3 0,0 0-1 0,0 0 0 16,0 0-8-16,-5 8 0 0,5-8 0 0,0 0 0 15,0 0 0-15,0 9 0 0,0-1 0 0,0-8 0 16,0 0 0-16,0 0 0 0,0 0 0 0,0 0 0 16,0 0 12-16,0 0 0 0,0 0 0 0,0 0 0 15,0 0-12-15,0 0 8 0,0 0-8 0,0 0 8 16,9 4 0-16,5 0-8 0,4 0 12 0,-4-4-4 15,13 0 20-15,0-4 4 0,1 4 1 0,8 4 0 16,0-4-108-16,10 0-21 0,-5 8-5 0,5-4-1 16</inkml:trace>
          <inkml:trace contextRef="#ctx0" brushRef="#br0" timeOffset="167204.7809">-1485 13419 1116 0,'0'0'49'0,"-4"-4"11"0,-1 4-48 0,0 0-12 16,1-4 0-16,4 4 0 0,0 0 65 0,0 0 11 15,0 0 3-15,0 0 0 0,0 0-14 0,14-4-2 16,-5 4-1-16,9-4 0 0,5 0-11 0,4 0-3 15,5 0 0-15,9 0 0 0,-5 0-9 0,5-4-3 16,5 0 0-16,4 0 0 0,0-1-6 0,4 1-2 16,1-4 0-16,0 4 0 0,-5-4-28 0,0 4 0 15,5 4 0-15,-10-4 0 16,-4 4-32-16,0 4-10 0,-14 4-2 0,1 0-528 0,-10 0-107 0</inkml:trace>
          <inkml:trace contextRef="#ctx0" brushRef="#br0" timeOffset="167956.8239">-1398 13759 1105 0,'0'0'24'16,"0"-4"4"-16,4 0 2 0,5 0 2 0,-4 4-32 0,4-4 0 0,5 4 0 0,-5-4 0 16,4 0 32-16,1 0 0 0,4 4 0 0,-4 0 0 0,-1 0 20 0,6 0 3 15,-6-4 1-15,1 8 0 0,0 0-4 0,-1 0 0 16,-4 0 0-16,5 4 0 0,-9 0-35 0,4 4-7 16,-9-12-2-16,0 12 0 0,0 5-8 0,-5-1 8 15,1-4-8-15,-5 4 8 0,-5 0 26 0,0 1 5 16,-4-1 1-16,-5 0 0 0,-4 0-23 0,4 0-4 15,-4 0-1-15,4 1 0 0,0-5 8 0,1 0 2 16,3 0 0-16,6 0 0 0,4-4 13 0,4-4 2 16,-4 0 1-16,9-4 0 0,0 0-21 0,0 0-4 15,0 0-1-15,14 4 0 0,4-4-12 0,5 5 0 16,-5-5 0-16,9 0 0 0,-4 0 0 0,9 0-16 16,-5-5 3-16,5 5-602 15,-5-4-120-15</inkml:trace>
          <inkml:trace contextRef="#ctx0" brushRef="#br0" timeOffset="166916.3919">-1066 12792 172 0,'0'-16'16'0,"0"8"-16"15,0-4 0-15,0-1 0 0,0-3 116 0,0 0 20 16,0 0 4-16,0 0 0 0,0-1-52 0,4 1-12 16,1-4-1-16,-5 4-1 0,0-4-14 0,5 7-4 15,-5 1 0-15,4 0 0 0,1 4 21 0,-5 8 4 16,0 0 1-16,0 0 0 0,0 0-22 0,0 0-5 16,0 16-1-16,4 5 0 0,1 3-34 0,-5-4-8 15,4 12 0-15,-4-3-1 0,0-1 17 0,-4 0 4 0,-1 1 1 16,5 3 0-16,-4-4-20 0,4-3-4 0,0 3-1 0,-5-4 0 15,1 5-8-15,4-1 8 0,0-8-8 0,0 5 8 16,-5-1-8-16,0 0 0 0,5 0 0 0,-4 1-543 16,4-5-110-16</inkml:trace>
          <inkml:trace contextRef="#ctx0" brushRef="#br0" timeOffset="168661.9498">-165 13541 1267 0,'0'0'112'15,"9"-8"-89"-15,1-5-23 0,-6 1 0 0,10 0 42 0,-1 4 4 16,1 4 1-16,9-4 0 0,0 0-11 0,4 4-1 15,0-4-1-15,1 4 0 0,-1 0-21 0,0 0-4 16,-4-1-1-16,4 10 0 16,-4-1-62-16,4 0-13 0,19 4-2 0,-10 4-1 0</inkml:trace>
          <inkml:trace contextRef="#ctx0" brushRef="#br0" timeOffset="168544.8252">268 12905 1220 0,'0'0'27'0,"-5"-12"5"0,1 0 2 0,-1 4 0 0,1-4-34 0,4 12 0 0,0 0 0 0,0 0 0 16,0 0 39-16,0 0 1 0,0 0 0 0,0 0 0 15,13 4-32-15,-4 0-8 0,-9-4 0 0,10 4 0 16,-1 0 14-16,4 4 2 0,-4-4 0 0,1 0 0 16,3 0 19-16,-4-4 4 0,-9 0 1 0,9 0 0 15,5 0-16-15,0 0-4 0,-5-4 0 0,4 0 0 16,-3-4-6-16,3 4-2 0,-8-4 0 0,4 0 0 15,0 0 16-15,0-4 4 0,0-1 0 0,0 1 0 16,-4 0-32-16,4-4 0 0,0-4 0 0,0-1 0 16,-4 5 0-16,-1-8 0 0,1 0 0 0,-1-1 0 15,-4-3 0-15,0 4 0 0,5-5-10 0,-10 1 10 0,5 4 0 16,-4 0 0-16,-1 3 0 0,-4 5 11 0,5 0-11 0,-5 0 0 16,4 0 0-16,-4 8 0 0,0-1 0 0,0-3 0 15,-5 4 0-15,5 4 0 16,-5-4-20-16,5 8-10 0,-5 0-2 0,5 0 0 0,0 0 32 0,-4-4 0 15,13 4 0-15,-5 0 0 0,-4 0 0 0,9 0 0 16,0 0 0-16,0 0 0 0,0 0 0 0,0 0 0 16,-9 4 0-16,9-4 0 0,0 0 0 0,-9 4 0 15,4 4 0-15,1 0 0 0,-1 4 0 0,1-3 0 16,-6-1 0-16,6 4 0 0,-5 4 0 0,0 4 0 16,0 0 0-16,-1 1 0 0,1 3 0 0,5 4 0 15,-5-3 0-15,4 7 0 0,1-4 20 0,-1 9 9 16,5-5 3-16,0 9 0 0,0-1-7 0,0 4-1 15,0 5 0-15,5 4 0 0,-5-1 23 0,4 5 4 16,-4 4 1-16,5-1 0 0,-5-3 6 0,0-4 2 0,0-1 0 16,0-3 0-16,-5-5-29 0,5 1-6 0,0-5-1 0,-4-3 0 15,-1 3 5-15,5-7 1 0,-5-5 0 0,1-4 0 16,-5 0-22-16,4-3-8 0,-4-1 0 0,0-4 0 31,0 0-20-31,0 0-9 0,0-3-3 0,-5-5 0 0,0 4-155 16,-4-4-31-16,0-4-6 0,-5-4-2 0</inkml:trace>
          <inkml:trace contextRef="#ctx0" brushRef="#br0" timeOffset="169213.3513">810 13500 1465 0,'-5'-12'64'0,"5"12"15"0,0 0-63 0,0 0-16 0,0 0 0 0,0 0 0 15,-4 0 54-15,-6 0 8 0,1 0 2 0,0 4 0 16,-4 0-30-16,-1 4-6 0,5 0 0 0,-5 4-1 15,5 5-15-15,-9-1-2 0,4 4-1 0,5 4 0 16,0 1 7-16,4 3 2 0,-4-8 0 0,9 0 0 16,0 1-2-16,0-1-1 0,5 0 0 0,-1 0 0 15,1 1-7-15,4-9 0 0,0 0-8 0,5-4 12 16,-5 0-2-16,5 0-1 0,-1-4 0 0,10 0 0 0,-5-4 2 0,5 0 0 16,0-4 0-16,4 0 0 0,-4-4-11 0,0-4 0 15,-1 0 0-15,6-4 0 0,-10-1 0 0,0 1 0 16,-4-4 0-16,-1 0 0 0,-3 0 0 0,-6 3 8 15,1-3-8-15,-5 4 0 0,-5 8 0 0,1-4 0 16,-1 0 8-16,0-1-8 0,-8 5 13 0,8 4 1 16,-4-4 0-16,5 4 0 0,-6 4 3 0,1 0 1 15,0 4 0-15,-4 4 0 16,-1 0-75-16,-4 5-15 0,0-1-4 0,-1 8 0 0</inkml:trace>
        </inkml:traceGroup>
        <inkml:traceGroup>
          <inkml:annotationXML>
            <emma:emma xmlns:emma="http://www.w3.org/2003/04/emma" version="1.0">
              <emma:interpretation id="{AD333714-B35D-48FB-AF89-04863729EA30}" emma:medium="tactile" emma:mode="ink">
                <msink:context xmlns:msink="http://schemas.microsoft.com/ink/2010/main" type="inkWord" rotatedBoundingBox="14477,14601 17078,14484 17151,16102 14550,16219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70622.0846">2544 13504 403 0,'9'-8'36'0,"-4"-4"-36"16,4-4 0-16,0 4 0 0,5 0 294 0,0 3 52 16,8 1 10-16,1-4 3 0,9 8-252 0,0 0-51 15,9-4-9-15,-5 4-3 0,5 0-32 0,-4 4-12 16,4-4 9-16,-10 4-9 0,1 4 0 0,-9 0-14 15,0 4 2-15</inkml:trace>
          <inkml:trace contextRef="#ctx0" brushRef="#br0" timeOffset="170538.0299">2654 13027 288 0,'0'0'12'0,"0"0"4"16,0 0-16-16,13 0 0 0,-4 4 0 0,5-4 0 15,-5 0 191-15,5 0 35 0,-1 0 7 0,6 0 2 0,3-4-124 0,-3 4-25 16,3-8-5-16,1 4-1 0,0-9-6 0,4 1-2 15,-4 0 0-15,4 0 0 0,1 0-16 0,-6-4-3 16,1 4-1-16,-5-5 0 0,1 5-38 0,3 0-14 16,-8-4 9-16,0 4-9 0,4-4 12 0,-9 3-4 15,0-7 0-15,0 4 0 0,0 0-8 0,-4-4 8 16,-5-1-8-16,4 1 8 0,-4-4-8 0,-4 0 0 16,4-1 0-16,-5 1-11 0,1-4 11 0,4-1 0 15,-5-3 0-15,1 8 0 0,-1-1 0 0,1 1 0 16,-1-4 0-16,5-1 0 0,-5 5 0 0,1 0 0 15,4 0 0-15,-5 7 0 0,5 1 0 0,-4 4 0 16,4 0 0-16,0 4 0 0,0 0-8 0,0 8 0 16,0 0 0-16,0 0 0 0,0 0 8 0,0 0 0 0,0 0 0 15,0 0 0-15,-5 12 0 0,1 0 0 0,-1 4 0 16,1 4 0-16,4 5 0 0,-5 3 0 0,0 4 0 0,5 9 0 16,-4-1 0-16,-1 5 11 0,5-1-3 0,-4 5 0 15,-1 0 36-15,1-5 6 0,4 1 2 0,-5 3 0 16,1-3-7-16,-1 3-1 0,0-7 0 0,1 7 0 15,-1-7-28-15,1 3-7 0,-1 1-1 0,1-1 0 16,4-3-8-16,-5 3 8 0,1-3-8 0,-1-1 8 16,0 1-8-16,1-1 0 0,-10 1 0 0,5-1 0 15,-4 1-21-15,-6-5-7 0,6 4 0 16,-6-3-1-16,-3-5-166 0,-1 1-33 16</inkml:trace>
          <inkml:trace contextRef="#ctx0" brushRef="#br0" timeOffset="170869.4971">3255 13464 1868 0,'0'0'41'0,"0"0"9"0,0 0 2 0,0 0 0 0,0 0-42 0,0 12-10 0,0-4 0 0,0 8 0 16,0 0 37-16,0 1 6 0,0 3 1 0,-5 0 0 15,0 0-20-15,1 1-3 0,-1-1-1 0,1 0 0 16,-5 0 2-16,4 0 0 0,-4 5 0 0,4-1 0 16,-4 0-22-16,5-3 0 0,-5-1 0 0,4 4 0 15,-4-4-160-15,4 1-37 0</inkml:trace>
          <inkml:trace contextRef="#ctx0" brushRef="#br0" timeOffset="169721.9681">1697 13302 403 0,'0'0'36'0,"0"0"-36"16,0 0 0-16,0-8 0 0,0 8 179 0,0 0 29 16,0-8 5-16,0 8 2 0,0 0-87 0,5-8-18 0,4 0-3 0,5 3-1 15,-1-3-48-15,1 0-10 0,9 0-1 0,4 4-1 16,1-8-16-16,3 4-3 0,1 0-1 0,9-4 0 16,-4 8-6-16,-1-4-2 0,1-1 0 0,-6 5 0 15,1 0-5-15,0 4-1 0,-9-4 0 0,0 4 0 16,-5 4-12-16,-4-4 0 0,-1 4 0 0,1 0-568 15,-14-4-116-15</inkml:trace>
          <inkml:trace contextRef="#ctx0" brushRef="#br0" timeOffset="169866.7435">2012 12938 1364 0,'0'0'60'0,"4"-8"13"0,5-5-58 0,-4 5-15 16,-5 8 0-16,0 0 0 0,0 0 72 0,0 12 12 16,-5 5 3-16,1 7 0 0,-1 0-29 0,-4 9-6 15,0 3 0-15,0 4-1 0,-5 1 5 0,1 3 0 16,-1-3 1-16,5-1 0 0,4 1-3 0,1-5-1 16,-1 1 0-16,5-5 0 0,0-4-42 0,5-3-11 15,-5-1 0-15,4 0 0 0,1 1 0 0,-1-5 0 16,1 0 0-16,4 0-1005 0</inkml:trace>
          <inkml:trace contextRef="#ctx0" brushRef="#br0" timeOffset="171208.2223">3778 13322 1443 0,'0'0'64'0,"5"-8"13"0,-5 8-61 0,4-8-16 0,5 4 0 0,-4 0 0 16,4 0 55-16,5 0 8 0,-1 0 1 0,1 4 1 15,4-4-31-15,0 4-6 0,1-4-2 0,8 0 0 16,-4 0 0-16,4-1 0 0,5 1 0 0,0 4 0 16,-5-4-10-16,0 4-3 0,1 0 0 0,4 4 0 15,-5-4-13-15,-4 4 0 0,-1-4 0 0,1 0 0 16,-5 5-9-16,-4-1-5 0,0 0-1 0,-14-4-542 16,0 0-109-16</inkml:trace>
          <inkml:trace contextRef="#ctx0" brushRef="#br0" timeOffset="171443.288">4202 12917 1209 0,'0'-12'108'0,"0"4"-87"15,0 8-21-15,0 0 0 0,4-4 58 0,-4 4 7 16,0 0 2-16,0 0 0 0,0 8-9 0,0 8-2 15,-4 5 0-15,-1-1 0 0,5 8-2 0,-5 1-1 16,1 3 0-16,-1 0 0 0,1 5-5 0,-1 3 0 16,1 1-1-16,-5-5 0 0,4 1-25 0,0-1-5 0,1-4-1 0,-1 1 0 15,1-1-8-15,-1-4-8 0,1 1 12 0,-1-5-628 16,1 0-126 0</inkml:trace>
        </inkml:traceGroup>
        <inkml:traceGroup>
          <inkml:annotationXML>
            <emma:emma xmlns:emma="http://www.w3.org/2003/04/emma" version="1.0">
              <emma:interpretation id="{98E4E23F-D17A-4B40-977C-AD0858B2D582}" emma:medium="tactile" emma:mode="ink">
                <msink:context xmlns:msink="http://schemas.microsoft.com/ink/2010/main" type="inkWord" rotatedBoundingBox="18128,14150 23115,14533 22984,16237 17997,15855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71851.5884">5199 13237 1497 0,'0'0'133'0,"0"0"-106"16,0-12-27-16,0 12 0 0,4-8 66 0,-4 8 8 0,0 0 2 0,5-4 0 15,-5 4-36-15,0 0-8 0,4-8 0 0,-4 8-1 16,5-4-22-16,-5 4-9 0,0 0 8 16,0 0-8-16,0 0 0 0,0 0-16 0,0 0 3 0,0 0-818 15</inkml:trace>
          <inkml:trace contextRef="#ctx0" brushRef="#br0" timeOffset="172040.0495">5736 13140 1450 0,'0'0'32'0,"0"0"6"0,0 0 2 16,0 0 1-16,0 0-33 0,0 0-8 0,0 0 0 0,0 0 0 0</inkml:trace>
          <inkml:trace contextRef="#ctx0" brushRef="#br0" timeOffset="172221.4754">6155 13087 1825 0,'0'0'40'0,"0"0"8"0,4-4 1 0,-4 4 3 0,0 0-41 0,0 0-11 0,0 0 0 0,0 0-539 16,0 0-109-16</inkml:trace>
          <inkml:trace contextRef="#ctx0" brushRef="#br0" timeOffset="173387.062">6615 13342 979 0,'13'-16'43'0,"-8"12"9"0,4 0-41 0,0-4-11 15,-4 4 0-15,8 0 0 0,1 0 54 0,9 0 9 16,8 0 1-16,10-4 1 0,10 4-34 0,-1-4-7 16,0-5-2-16,0 5 0 0,4-4 2 0,-4 4 0 0,-4-4 0 15,0 4 0-15,-5 4-4 0,-5-4 0 0,0 8 0 0,-4 0 0 16,-4 0-20-16,-10 4 0 0,0 0 0 15</inkml:trace>
          <inkml:trace contextRef="#ctx0" brushRef="#br0" timeOffset="173595.2831">7065 13019 1796 0,'0'0'40'0,"0"0"8"0,0 0 1 0,0 0 1 0,0 12-40 0,5 8-10 0,4 0 0 0,-9 9 0 16,0 7 0-16,-5 0 0 0,5 5 0 0,0 3 0 15,-4-3 16-15,-1 3 4 0,1 1 0 0,-1-5 1 16,10-3-7-16,-10-1-2 0,-8 1 0 0,8-1 0 0,5-4-4 0,0 1 0 16,-9-5-8-16,4 0-565 15,1-7-120-15</inkml:trace>
          <inkml:trace contextRef="#ctx0" brushRef="#br0" timeOffset="174301.6129">7857 13359 1897 0,'10'-29'84'0,"-6"17"17"0,1 4-81 0,8 0-20 0,1 0 0 0,0 4 0 16,8 0 17-16,1 0-1 0,4 0 0 0,10 4 0 15,-1 0-16-15,1 0 0 0,4 4 0 0,4 0-576 16,-4 4-118-16</inkml:trace>
          <inkml:trace contextRef="#ctx0" brushRef="#br0" timeOffset="174233.4724">8317 12743 1209 0,'0'0'108'0,"0"0"-87"0,5-4-21 0,-1-4 0 16,10 0 48-16,-5 4 6 0,9 4 1 0,1 0 0 16,-1 0-38-16,5 0-7 0,-1-4-2 0,10 0 0 15,-9-4-8-15,4 0 8 0,1-4-8 0,-6 0 8 16,1-1 20-16,0-3 3 0,-5 0 1 0,-4-4 0 0,-1 0-21 0,-3-1-11 15,-1-3 12-15,0-4-12 16,-5-1 0-16,1-3 0 0,-1 0 0 0,-4-1 0 16,-4-7 8-16,-1 7-8 0,-4 5 0 0,-4 0 0 15,3 3 10-15,-3 1-10 0,-5 4 8 0,4 4-8 16,0 4 12-16,-4-5-4 0,4 5 0 0,-4 4 0 16,4 4 7-16,-4 0 1 0,5 4 0 0,-1 0 0 0,0 4 8 0,1 0 3 15,-1 4 0-15,0 9 0 0,5-1-27 16,0 4 0-16,0 8 0 0,4 5 0 0,-4 7 24 0,5 1 4 15,-1 3 0-15,1 9 0 0,-1 3 14 0,1 1 3 16,-1 8 1-16,0-9 0 0,1 5 8 0,-1-4 2 16,-4 3 0-16,5 1 0 15,-5-4-40-15,0-5-8 0,-1 5-8 0,1-4 11 0,0 3-11 0,5-3 0 16,-10-4 9-16,9-1-9 0,-4 1 0 0,0-5 8 16,0 1-8-16,0-5 0 15,0 5-36-15,0-9-12 0,0-3-3 0,0-5-919 0</inkml:trace>
          <inkml:trace contextRef="#ctx0" brushRef="#br0" timeOffset="174901.0823">8745 13472 1152 0,'0'0'102'0,"0"-8"-82"16,0-4-20-16,0 4 0 0,5-5 111 0,-1 5 17 0,-4 0 4 0,9 0 1 15,-4 4-47-15,4-4-10 0,0 8-1 0,-9 0-1 16,9 0-48-16,5 0-10 0,-5 8-1 16,5 0-1-16,-1 4-14 0,-3 0 0 0,-1 5 8 0,0-1-8 15,0 0 9-15,0 4-1 0,-4 0 0 0,-5 5 0 16,0-5-8-16,0 4 0 0,-5-3 9 0,0-5-9 16,1 0 18-16,-1-4-1 0,-4 4 0 0,0-8 0 15,0-4-17-15,-5 4 10 0,5-4-10 0,9-4 8 16,0 0 7-16,-9 0 1 0,9 0 0 0,0 0 0 15,0-8-16-15,-4 0 0 0,8-8 8 0,1 4-8 16,4-8 19-16,4 4 1 0,6-5 0 0,-1-3 0 16,0-4-20-16,5 7 0 0,0-3 0 0,4 8 0 15,0 0 0-15,-9 0 20 0,5 8-4 0,-9-1 0 16,0 1-16-16,-5 4 0 0,0 0 0 0,-9 4 0 16,4 8 12-16,1-4-4 0,-1 9 0 0,-4-1-8 15,0 0 8-15,0 4-8 0,0 0 0 0,0 0 0 0,-4 5 0 16,8-1-12-16,1 0 1 0,-1 4 1 15,1-3-171-15,4-1-35 0</inkml:trace>
          <inkml:trace contextRef="#ctx0" brushRef="#br0" timeOffset="174984.263">9537 13650 2156 0,'10'-12'48'0,"-1"-4"9"0,0 3 3 0,4 1 0 0,6 4-48 0,-1 4-12 0,5 0 0 0,-5 0 0 16,9 0 8-16,-4 0 0 0,4 0 0 0,-4 0 0 15,0 0-8-15,0 4 0 0,-5-4 9 0,-9 0-9 32,4 8-84-32,-3 0-22 0,3 0-4 0,-4 0-1 0</inkml:trace>
          <inkml:trace contextRef="#ctx0" brushRef="#br0" timeOffset="175165.1987">10207 13338 1267 0,'0'0'112'0,"-5"-8"-89"0,5-4-23 0,0 12 0 0,0 0 192 0,0 0 35 16,0 0 6-16,-4 16 2 0,-1 4-157 0,1 1-31 15,-1 3-7-15,0 4 0 0,-4 1-22 0,9-1-4 16,-4 0-1-16,4 5 0 0,-5-1-13 0,1 5 0 15,-1-5 0-15,5-4 0 0,0 5 0 0,0-1-18 16,0 0 4-16,5-3-996 0</inkml:trace>
        </inkml:traceGroup>
        <inkml:traceGroup>
          <inkml:annotationXML>
            <emma:emma xmlns:emma="http://www.w3.org/2003/04/emma" version="1.0">
              <emma:interpretation id="{6BB886DF-C99E-4CF2-8768-9E99EE3A805C}" emma:medium="tactile" emma:mode="ink">
                <msink:context xmlns:msink="http://schemas.microsoft.com/ink/2010/main" type="inkWord" rotatedBoundingBox="23904,15076 24414,15053 24440,15621 23929,15644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75870.6141">11404 12796 1494 0,'0'0'32'0,"0"-8"8"0,0 8 0 0,-4-8 3 0,4 8-35 0,0 0-8 0,0 0 0 0,0 0 0 15,0 0 69-15,0 0 12 0,0 0 3 0,4 16 0 16,1-4-40-16,4 8-8 0,-5-3-2 0,1 7 0 15,-1 0 6-15,-4 9 2 0,5-1 0 0,-5 4 0 16,0 5-24-16,0-1-5 0,-5 1-1 0,5-1 0 16,-9 1-12-16,5-1 9 0,-5 1-9 0,-5-5-624 15,5 0-131-15</inkml:trace>
          <inkml:trace contextRef="#ctx0" brushRef="#br0" timeOffset="175570.484">11108 13055 288 0,'-4'-4'25'0,"4"0"-25"0,-5 4 0 0,5-8 0 16,-4 4 146-16,-1 0 24 0,5 4 5 0,0 0 1 0,0 0-49 0,0 0-10 15,0-4-1-15,0 4-1 0,0 0-3 0,0 0-1 16,0 0 0-16,9 0 0 0,5 4-43 0,4 0-9 15,9-4-2-15,1 0 0 0,3 4-29 0,6-4-7 16,-1-4-1-16,5 0 0 0,-9 0-3 0,9 0-1 16,-4 4 0-16,-6-4 0 0,1 0-16 0,-4-5 0 15,-6 5-8-15,-3 0 8 16,-1 4-56-16,-9-4-6 0,-9 4-1 0,0 0-786 0</inkml:trace>
        </inkml:traceGroup>
        <inkml:traceGroup>
          <inkml:annotationXML>
            <emma:emma xmlns:emma="http://www.w3.org/2003/04/emma" version="1.0">
              <emma:interpretation id="{28C6051D-B025-4BEF-B62B-F3F39F99E804}" emma:medium="tactile" emma:mode="ink">
                <msink:context xmlns:msink="http://schemas.microsoft.com/ink/2010/main" type="inkWord" rotatedBoundingBox="25073,14072 27770,13951 27858,15892 25161,16013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77558.799">13867 12938 1382 0,'9'-21'123'0,"-4"13"-99"15,-1-4-24-15,6 4 0 0,-1 4 68 0,0-4 9 16,4 4 2-16,6 0 0 0,-6 4-17 0,5 0-3 16,1 0-1-16,3 0 0 0,1 0-42 0,5 8-8 0,-6-4-8 0,10 0 12 31,-5 4-64-31,5 0-13 0,5 4-3 0</inkml:trace>
          <inkml:trace contextRef="#ctx0" brushRef="#br0" timeOffset="177408.258">14140 12387 1324 0,'-4'-16'59'0,"4"12"12"0,0 4-57 0,4 0-14 0,-4 0 0 0,0 0 0 0,0 0 37 0,9 8 5 15,5-4 1-15,0 4 0 0,-1 0-31 16,1-4-12-16,4 0 8 0,1 1-8 0,-1-5 12 0,0-5-4 16,5 1 0-16,-5 0 0 0,0-4-8 0,0 4 0 15,1-4 0-15,-1-4 8 0,0 0-8 0,-4 0 0 16,4 0 0-16,-4-1 8 0,-1-3-8 0,1 0 0 16,4-4 0-16,-9 0 8 0,5-5-8 0,-1 5 0 15,-3-8 0-15,-1 8 0 0,-9-9 0 0,0 9 8 16,0-4-8-16,4 3 8 0,1 1-8 0,-1 4 0 15,-4 0 0-15,0 4 0 16,0 4 0-16,-4-1 0 0,-1 1-9 0,-4 0 9 0,5 8-14 0,-1-4 1 16,-4 0 0-16,0 0 0 0,9 4 27 0,-9 0 6 15,0 0 0-15,-1 0 1 0,1-4-33 0,9 4-8 16,0 0 0-16,0 0-1 0,0 0 21 0,0 0 0 16,0 0 0-16,-13 4 0 0,13-4 0 0,-9 4 0 0,9-4 0 15,-9 8 0-15,-1 4 45 0,-3 1 14 0,4-1 2 0,-5 4 1 16,0 0-48-16,1 4-14 0,-1 9 0 0,0-1 8 15,1 4 47-15,-1 5 9 0,-4 7 3 0,4 1 0 16,-4 3-20-16,9 5-4 0,-5 0-1 0,1-1 0 16,3-3-3-16,6-1-1 0,-1-3 0 0,1-1 0 15,-1-3-12-15,5-5-2 0,0-3-1 0,0-1 0 16,0 0-1-16,0-3 0 0,5 3 0 0,-1-4 0 16,-4-3-11-16,0-1-3 0,0 0 0 0,0-3 0 15,0-1-8-15,-4-4 0 0,-1 0 0 0,-4 0 0 16,0-4-128-16,-5 1-24 0,-4-5-4 15</inkml:trace>
          <inkml:trace contextRef="#ctx0" brushRef="#br0" timeOffset="176411.8263">12301 12954 1036 0,'9'-16'46'0,"-4"12"10"0,-1-4-45 0,10-1-11 16,0 5 0-16,4 0 0 0,0 0 157 0,5 0 30 16,4 0 5-16,5 0 2 0,4 4-125 0,5-4-25 15,0 4-4-15,0 0-2 0,0 0-3 0,5 0-1 16,-5 0 0-16,0 4 0 0,4-4-10 0,-4 4-3 15,5-4 0-15,-1 4 0 0,5 0-13 0,-4 0-8 16,-5 0 8-16,4 0-8 16,-8 5-84-16,4-5-20 0,-9 0-5 0</inkml:trace>
          <inkml:trace contextRef="#ctx0" brushRef="#br0" timeOffset="177018.5565">12743 13322 748 0,'13'-16'67'0,"-4"8"-54"0,1-4-13 0,-1 0 0 16,4 8 232-16,1-1 44 0,4 5 9 0,-4 0 2 15,4 5-227-15,-4 3-44 0,4 0-16 0,-4 0 9 16,-1 0-9-16,-8 4 0 0,-1-4 0 0,-4 4-11 0,-4-4 11 0,-1 4 0 15,-4 1 8-15,-5 3-8 0,-4 0 11 16,0 0-3-16,0 0 0 0,0 1 0 0,-1 3 13 0,1-4 3 16,5 0 0-16,-6 0 0 0,6 1 22 0,4-1 5 15,-5 0 1-15,5-4 0 0,-5 8-12 0,10-8-3 16,-6-3 0-16,6 3 0 0,-1-4-17 0,5-8-3 16,0 8-1-16,0-8 0 0,0 8-4 0,5 4-2 15,4-4 0-15,0 0 0 0,9-4-10 0,5 4 0 16,0-4 0-16,4 1 0 15,0-1-116-15,10-4-18 0,-1 0-4 0,1-4-754 0</inkml:trace>
          <inkml:trace contextRef="#ctx0" brushRef="#br0" timeOffset="176202.0028">12934 11841 748 0,'-5'-16'67'0,"5"0"-54"0,0 3-13 0,0-3 0 16,0 4 151-16,0 4 27 0,0 8 6 0,0 0 0 15,0 0-97-15,0 0-20 0,0 0-4 0,0 0-1 16,0 0-46-16,5 12-16 0,-1 4 9 0,-4 1-9 15,5 7 25-15,-5 4 0 0,5 4 0 0,-1 5 0 16,-4 3 2-16,0 1 0 0,5-1 0 0,-1 21 0 16,-4-8-15-16,0 3-2 0,0-7-1 0,-4-1 0 15,-1-3-9-15,1 4-14 0,-6-9 3 0,1 0-811 16</inkml:trace>
          <inkml:trace contextRef="#ctx0" brushRef="#br0" timeOffset="179837.6197">14696 13120 1292 0,'0'0'57'0,"4"-8"12"0,5 0-55 0,-9 8-14 0,10-9 0 0,-10 9 0 16,9 0 70-16,-9 0 11 0,9-4 3 0,-9 4 0 15,13 9-45-15,-3 3-9 0,-1 0-2 0,-5 0 0 16,1 4 9-16,-5 4 2 0,0-3 0 0,-5 3 0 15,1 0-11-15,-1 0-1 0,1-4-1 0,-1 5 0 16,0-1 2-16,1-4 1 0,-1-4 0 0,1 0 0 16,-1-4-5-16,5-8-2 0,-9 5 0 0,9-5 0 15,0 0-6-15,0 0-2 0,0 0 0 0,0 0 0 16,0 0-3-16,0 0-1 0,0-13 0 0,9 5 0 16,-4-4-1-16,8 0 0 0,-3-4 0 0,3-4 0 0,5-1-9 0,1 1 0 15,-1-8 9-15,0 4-9 0,5-1 0 0,-5 5 0 16,0 0 0-16,0 4 8 0,-4-1-8 15,0 9 0-15,-1 0 0 0,-3 4-8 0,-10 4 8 0,0 0 0 16,0 0 0-16,9 8 0 0,-5 8 0 0,-4 1 0 16,0 3 12-16,0 0-4 0,-4 8-8 0,4-7-8 15,0-1 8-15,0 4-12 0,0 0 12 0,4 1 0 16,1-5 0-16,-1 0 0 16,1 0-95-16,4 1-23 0,-4-5-5 0,4 0-1 15</inkml:trace>
        </inkml:traceGroup>
        <inkml:traceGroup>
          <inkml:annotationXML>
            <emma:emma xmlns:emma="http://www.w3.org/2003/04/emma" version="1.0">
              <emma:interpretation id="{6E08A366-BBF2-43E0-AB9F-442DEAD74177}" emma:medium="tactile" emma:mode="ink">
                <msink:context xmlns:msink="http://schemas.microsoft.com/ink/2010/main" type="inkWord" rotatedBoundingBox="28624,14307 29339,14275 29420,16057 28705,16090"/>
              </emma:interpretation>
              <emma:one-of disjunction-type="recognition" id="oneOf30">
                <emma:interpretation id="interp30" emma:lang="" emma:confidence="1">
                  <emma:literal>]</emma:literal>
                </emma:interpretation>
                <emma:interpretation id="interp31" emma:lang="" emma:confidence="0">
                  <emma:literal>,</emma:literal>
                </emma:interpretation>
                <emma:interpretation id="interp32" emma:lang="" emma:confidence="0">
                  <emma:literal>)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180623.4453">15934 12092 1728 0,'14'-20'76'0,"-5"12"16"0,0 3-73 0,9-3-19 0,-4 4 0 0,4 4 0 15,5 0 0-15,0 0 0 0,-1 0 0 0,6-4 0 16,-1 4 0-16,0-4 0 0,1 0 0 0,4 0 0 16,-10-4 0-16,6 4 0 0,-6 0 0 0,1 0 0 15,0 0 0-15,0 0 0 0,-5 0 0 0,5 8 0 16,-5-4 55-16,0 4 7 0,-4-4 2 0,-1 4 0 16,1 0-52-16,-5 0-12 0,0 4 0 0,-4 0 0 15,-5-8 0-15,9 8 0 0,-9 4 0 0,0 5 0 16,0-1 0-16,-5 4 0 0,1-4 0 0,-5 9 0 15,4 3 0-15,-4 4 0 0,5 1 0 0,-6 3 0 16,6 4 0-16,-5 1 0 0,4 8 0 0,-4-1 0 16,5-3 54-16,-1-1 8 0,0 1 2 0,1-1 0 15,-1-3-64-15,1-1 0 0,4 1-14 0,0-1 2 16,0 0 31-16,-5 1 5 0,5 3 2 0,-4 5 0 16,-1-4-8-16,1 3-2 0,-1-3 0 0,0 3 0 15,1 1 6-15,-1-9 1 0,-4 5 0 0,5-9 0 0,-1 5 11 16,1-9 2-16,-1 4 1 0,0 1 0 0,1-5-18 15,-1 1-4-15,1-1-1 0,-1-4 0 0,1 1-14 0,-1-5 0 16,1-4 8-16,-1 0-8 0,1-3 9 0,-1-5-1 16,-4-4 0-16,4 0 0 0,1 4-8 0,-5-8 0 15,4 4 0-15,-4-4 0 0,9-4 18 0,-14 4 2 16,5 0 0-16,-4-4 0 0,-1 0 0 0,-4 0 0 16,-1 4 0-16,-3-4 0 0,-10 0-20 0,0 0 8 15,0 4-8-15,-18 0 0 16,-14 9-133-16,1-1-34 0</inkml:trace>
        </inkml:traceGroup>
      </inkml:traceGroup>
      <inkml:traceGroup>
        <inkml:annotationXML>
          <emma:emma xmlns:emma="http://www.w3.org/2003/04/emma" version="1.0">
            <emma:interpretation id="{AF8C4BF9-BF96-4A03-89CF-09E1C3580789}" emma:medium="tactile" emma:mode="ink">
              <msink:context xmlns:msink="http://schemas.microsoft.com/ink/2010/main" type="line" rotatedBoundingBox="11691,16788 21796,16402 21861,18106 11756,18492"/>
            </emma:interpretation>
          </emma:emma>
        </inkml:annotationXML>
        <inkml:traceGroup>
          <inkml:annotationXML>
            <emma:emma xmlns:emma="http://www.w3.org/2003/04/emma" version="1.0">
              <emma:interpretation id="{6216F3CD-C415-40D1-8FFA-5415E3A0BEDC}" emma:medium="tactile" emma:mode="ink">
                <msink:context xmlns:msink="http://schemas.microsoft.com/ink/2010/main" type="inkWord" rotatedBoundingBox="12052,16706 14323,17278 13940,18800 11669,18228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88708.0417">-816 15273 1267 0,'0'0'112'0,"0"0"-89"0,0 0-23 0,0 0 0 16,9 0-10-16,5 0-6 0,0 0-2 0,4 0 0 15,0 0 42-15,0-8 9 0,5 0 2 0,-5-1 0 16,5-7 18-16,-5 4 4 0,1-4 1 0,-1-4 0 15,5 4-22-15,-5-1-5 0,0-3-1 0,0-4 0 16,0 0-19-16,1 3-11 0,-6-3 12 0,1 0-12 16,0-1 8-16,-1 1-8 0,-8 0 0 0,4 4 0 15,-5-1 12-15,-4 1-12 0,5 0 12 0,-10 0-12 16,5-1 9-16,-9 1-9 0,5 4 0 0,-1-4 9 16,1-4-9-16,-5 3 8 0,4 1-8 0,-4 0 8 15,0-4 2-15,0 3 0 0,0 1 0 0,-1 0 0 16,1 4 7-16,5-1 2 0,-5 1 0 0,4 4 0 15,1 0 4-15,4 0 1 0,-5 4 0 0,5 4 0 16,0 4-12-16,0 0-3 0,0-12 0 0,0 12 0 0,0 0-9 0,0 0 0 16,0 0 0-16,0 0 8 15,-5 12-8-15,1 0 0 0,-5 4 0 0,0 4 0 0,0 1 0 16,0-1 0-16,-1 4 9 0,1 4-9 0,-4-3 18 0,4 7-1 16,-1-4 0-16,1 1 0 0,5 7 3 0,-1 1 0 15,5-1 0-15,0 4 0 0,0 5 23 0,0-1 5 16,5 1 0-16,4-5 1 0,-9 9-7 0,4-4-2 15,-4-1 0-15,5-3 0 0,0-1-15 0,-1-8-3 16,-4 1-1-16,0-5 0 0,0 0-7 0,-4 1-2 16,4-9 0-16,-10 4 0 0,6 1-4 0,-1-1-8 15,1 0 11-15,-5 8-11 16,0-3-15-16,-5 3-9 0,9-3-3 0,-8 3 0 16,4-4-125-16,-1-4-26 0,-3 1-5 0,4-5-725 0</inkml:trace>
          <inkml:trace contextRef="#ctx0" brushRef="#br0" timeOffset="189011.27">-1089 15682 1382 0,'5'-9'123'0,"4"-3"-99"0,-5 4-24 0,5-4 0 16,1 4 70-16,8 0 9 0,0 0 1 0,5 0 1 0,9 0-6 16,0-1-2-16,-1 5 0 0,10-4 0 0,0-4-22 0,0 4-5 15,9-4-1-15,-4 0 0 0,-1 4-27 0,1 0-6 16,-5-5 0-16,4 9-1 16,-8-4-123-16,4 4-25 0</inkml:trace>
          <inkml:trace contextRef="#ctx0" brushRef="#br0" timeOffset="190410.5871">-19 15253 1843 0,'-9'-13'164'0,"9"13"-132"0,-5-8-32 0,5 8 0 15,0 0 0-15,0 12 0 0,-4 5 0 0,-5 3-543 16,4 0-110-16</inkml:trace>
          <inkml:trace contextRef="#ctx0" brushRef="#br0" timeOffset="190306.5133">-224 15892 230 0,'0'0'20'0,"0"0"-20"0,0 0 0 0,0 0 0 15,0-8 187-15,5-4 33 0,-5 4 6 0,0 8 2 16,4-13-114-16,1 5-22 0,-1-4-5 0,1 4-1 15,4-4-17-15,-4 4-3 0,-1 0-1 0,5 0 0 16,5-4-12-16,-5-1-2 0,0 1-1 0,5 0 0 16,-1 0-7-16,-3 0-2 0,8 0 0 0,-9 4 0 15,0 0-5-15,0-1-2 0,5 5 0 0,-14 4 0 16,0 0-2-16,0 0-1 0,0 0 0 0,0 0 0 0,9 13-19 16,-5 3-3-16,-4 0-1 0,5 4 0 0,-5 4 8 15,0-3 0-15,-5 7 1 0,1 0 0 0,-1 5 7 0,-4-5 0 16,0 0 1-16,0-3 0 0,0-1-11 0,0 0-2 15,0-4-1-15,-5 1 0 0,0-1-11 0,1-8 10 16,8 4-10-16,-4-4 10 16,0-4-34-16,0 5-8 0,0-5 0 0,0 0-1 15,0 4-79-15,-5-4-15 0,5 4-3 0,-5-4-750 0</inkml:trace>
          <inkml:trace contextRef="#ctx0" brushRef="#br0" timeOffset="190980.3813">596 15831 1044 0,'22'-4'46'0,"-12"0"10"0,-1 4-45 0,9-4-11 15,0 4 0-15,5-4 0 0,-5 0 69 0,9 0 12 16,-4 0 3-16,4-4 0 0,-4 4-12 0,5-4-3 16,-6 4 0-16,1-4 0 0,4 3-36 0,1 1-7 15,-1 0-2-15,5 0 0 16,0 0-51-16,0 4-10 0,4-4-3 0</inkml:trace>
          <inkml:trace contextRef="#ctx0" brushRef="#br0" timeOffset="190763.3825">691 15451 1324 0,'5'-8'118'0,"4"-4"-94"0,0 3-24 0,5 1 0 15,-5 4 58-15,0-4 7 0,5 4 2 0,-1 0 0 16,1 0-19-16,-5 0-4 0,5 4-1 0,-1 0 0 16,1-4-3-16,0 4 0 0,-1 0 0 0,6 0 0 15,-1 0-12-15,0 0-4 0,5 0 0 0,-1 0 0 16,1-4-5-16,5 0-2 0,3-4 0 0,-3 0 0 16,4 0-1-16,-5 0-1 0,5-5 0 0,0 5 0 15,-5 0-15-15,5 4 11 0,-5-4-11 0,0 4 10 31,1 0-32-31,-5 4-6 0,-5 0-2 0,0 4 0 0,-4 0-150 16,-5 4-29-16,-9-8-7 0,0 0 0 0</inkml:trace>
        </inkml:traceGroup>
        <inkml:traceGroup>
          <inkml:annotationXML>
            <emma:emma xmlns:emma="http://www.w3.org/2003/04/emma" version="1.0">
              <emma:interpretation id="{AD8C7E65-8A6B-4CD2-B0C3-AE84CEF74788}" emma:medium="tactile" emma:mode="ink">
                <msink:context xmlns:msink="http://schemas.microsoft.com/ink/2010/main" type="inkWord" rotatedBoundingBox="14962,16877 15799,16845 15852,18250 15016,18282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92173.611">2171 15475 1796 0,'5'-16'80'0,"-5"16"16"0,4-12-77 0,5 0-19 16,0 8 0-16,5-5 0 0,0 5 39 0,8 0 4 15,1 0 1-15,4 0 0 0,5 0-16 0,5 0-4 0,-1-4 0 16,5 4 0-16,5 0 4 0,-5 0 0 0,0 4 0 0,4 0 0 16,1 4-28-16,-5 4 0 0,0 4 0 0,-5-4-952 15</inkml:trace>
          <inkml:trace contextRef="#ctx0" brushRef="#br0" timeOffset="192063.4108">2449 15058 1375 0,'0'0'60'0,"0"0"14"0,0 0-59 0,0 0-15 16,0 0 0-16,0 0 0 0,9 4 52 0,0 0 7 16,5-4 1-16,-1-4 1 0,1 4-13 0,9-4-2 15,-1 0-1-15,6-4 0 0,-5 0-8 0,8 0-1 16,1-4-1-16,5 0 0 0,-1 0-19 0,-4-5-3 16,0 1-1-16,0 0 0 0,-5 4-12 0,-4-4 8 15,0-5-8-15,-5 5 0 0,0 0 10 0,-4-4-10 16,-5 0 10-16,0-1-10 0,-5 1 0 0,-4 0-13 15,0 0 1-15,-4 3 0 0,-5 1 12 0,0-4 16 16,-5 4-3-16,0 0-1 0,1 3-12 0,-6 1-16 16,-3-4 3-16,-1 4 1 0,0 4 12 0,0 0 10 0,1 0-2 15,3 4 0-15,1 0-8 0,5 4 8 0,-1 4-8 16,-4 4 8-16,9 0 4 0,-5 4 0 0,5 4 0 0,0 4 0 16,-5 1-12-16,9 7 8 0,-4 0-8 0,0 9 8 15,0-5 7-15,5 5 1 0,-5-1 0 0,4 4 0 16,0 1 8-16,1-1 1 0,4 1 1 0,0-1 0 15,0 5 10-15,4-1 1 0,1 1 1 0,-5-1 0 16,5-3 10-16,-1 3 3 0,-4-3 0 0,5-5 0 16,-5 5-35-16,0-5-6 0,4-3-2 0,-4 3 0 15,0 0 1-15,5 1 0 0,-10-5 0 0,5 1 0 16,-9-1-9-16,0 0 0 0,0 1 0 0,-5-1 0 16,-4 0-59-16,0 1-10 15,0-9-3-15,-5 0 0 0,5-7-158 0,-5-1-32 16,-23 4-6-16,10-8-2 0</inkml:trace>
        </inkml:traceGroup>
        <inkml:traceGroup>
          <inkml:annotationXML>
            <emma:emma xmlns:emma="http://www.w3.org/2003/04/emma" version="1.0">
              <emma:interpretation id="{39E71761-FD0A-45B5-9A9B-D0E19B613BD0}" emma:medium="tactile" emma:mode="ink">
                <msink:context xmlns:msink="http://schemas.microsoft.com/ink/2010/main" type="inkWord" rotatedBoundingBox="16604,16781 19508,16670 19563,18120 16660,18230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92535.1033">3942 14629 1580 0,'5'-40'70'0,"-1"24"14"0,-4-5-67 0,5 5-17 16,-1 4 0-16,1-4 0 0,4 8 28 0,-5 0 1 16,-4 8 1-16,0 0 0 0,0 0-22 0,0 0-8 15,0 0 0-15,0 0 9 0,0 0-9 0,0 0 12 16,-4 12-12-16,-1 8 12 0,1 4 24 0,-5 5 4 16,0 7 2-16,-5 9 0 0,0-1 10 0,1 5 3 15,-1-1 0-15,0 1 0 0,5 3-6 0,-4 1-1 16,3 0 0-16,1-1 0 0,0-3-20 0,5-1-4 15,-5 1 0-15,4-9-1 0,5 1-14 0,5-1-9 16,-1-3 12-16,1-1-12 0,4-3 0 0,4-5-22 0,-3 0 3 0,8-3-665 16,-5-5-134-16</inkml:trace>
          <inkml:trace contextRef="#ctx0" brushRef="#br0" timeOffset="192894.1226">4265 15010 1897 0,'9'-21'41'0,"0"1"9"0,1-4 2 0,3 4 2 0,5 4-43 0,1-5-11 0,3 5 0 0,6 0 0 16,-1 0 0-16,5 4 8 0,4-5-8 0,-4 5 8 16,0 4 29-16,5 0 6 0,-6 8 1 0,1 4 0 15,-4 8 3-15,-6 4 1 0,1 5 0 0,0 3 0 0,-9 4-17 0,8 9-3 16,-3-1-1-16,-1 9 0 0,0-1 9 0,0 5 3 15,0 3 0-15,1 1 0 0,-1-4-30 0,0-1-9 16,-4-7 0-16,-1-1 0 16,1-8-16-16,0-3-9 0,-1-5-3 0,-4-8 0 15,0 0-92-15,1-3-20 0,-1-5-3 0,-5 0-477 16,-4-8-96-16</inkml:trace>
          <inkml:trace contextRef="#ctx0" brushRef="#br0" timeOffset="193006.7514">5253 14585 1612 0,'0'0'144'0,"0"0"-116"0,0 0-28 0,-4 4 0 15,-5 8 56-15,-1 8 6 0,1 0 1 0,-4 13 0 16,-1-5 10-16,-4 13 3 0,-9-5 0 0,-1 9 0 16,-4 3-13-16,-9 1-3 0,0-1 0 0,0 5 0 15,0 4-40-15,0-1-9 0,-4 1-2 0,9-1 0 16,-5 1-9-16,4-4 12 0,5-1-12 0,0 1 12 31,1-4-180-31,3-5-36 0</inkml:trace>
          <inkml:trace contextRef="#ctx0" brushRef="#br0" timeOffset="193504.4823">5258 15621 1728 0,'9'-12'153'0,"5"-5"-122"16,-1-3-31-16,5-4 0 0,5 4 78 0,-5-5 10 15,5 5 1-15,4-4 1 0,-4 0-29 0,9-1-5 16,-5 5-2-16,1 0 0 0,-1 4-22 0,-4 4-4 16,-5 3 0-16,-4 5-1 0,-1 4 10 0,-4 4 3 15,-9-4 0-15,10 17 0 0,-10-1-26 0,0 4-5 16,0 4-1-16,-5 9 0 0,0-9 12 0,-4 12 1 15,5-3 1-15,-10-1 0 0,5 1 5 0,-5 3 1 16,-4-4 0-16,5 1 0 0,3-9-19 0,-3 0-9 16,-5-3 10-16,4-1-10 0,0 0 0 0,-4 0-21 15,0-4 3-15,-5-3 1 16,0-1-149-16,-4 0-30 0,-5-4-5 0</inkml:trace>
          <inkml:trace contextRef="#ctx0" brushRef="#br0" timeOffset="193510.1379">5399 14973 2084 0,'0'-24'46'0,"0"16"10"0,0-8 1 0,4 8 1 0,-4 8-46 0,0 0-12 0,0 0 0 0,0 0-924 16</inkml:trace>
          <inkml:trace contextRef="#ctx0" brushRef="#br0" timeOffset="193766.9382">6187 14686 1555 0,'4'-28'138'0,"14"-9"-110"15,14 1-28-15,5 3 0 16,-1 5-20-16,0 8-8 0,5-4-3 0,-4 11 0 0,4 5 110 0,-5 12 21 16,-4 4 5-16,0 13 1 0,0 7-24 0,-5 12-5 0,-4 5-1 0,0 4 0 15,-14 11-9-15,4 1-3 0,-8 8 0 16,-10 0 0-16,-8 7-6 0,-5-3-2 0,4 4 0 0,-9-4 0 16,-4-4-35-16,-5-8-7 0,0-5-2 0,0 1 0 15,-4-5-12-15,-10-3-12 0,-8 0 3 0,-5-1-1127 16</inkml:trace>
        </inkml:traceGroup>
        <inkml:traceGroup>
          <inkml:annotationXML>
            <emma:emma xmlns:emma="http://www.w3.org/2003/04/emma" version="1.0">
              <emma:interpretation id="{A965617D-4B90-4707-99FB-722BFE89431E}" emma:medium="tactile" emma:mode="ink">
                <msink:context xmlns:msink="http://schemas.microsoft.com/ink/2010/main" type="inkWord" rotatedBoundingBox="21000,17559 21219,17550 21225,17691 21006,17700"/>
              </emma:interpretation>
              <emma:one-of disjunction-type="recognition" id="oneOf34">
                <emma:interpretation id="interp38" emma:lang="" emma:confidence="0">
                  <emma:literal>.</emma:literal>
                </emma:interpretation>
                <emma:interpretation id="interp39" emma:lang="" emma:confidence="0">
                  <emma:literal>:</emma:literal>
                </emma:interpretation>
                <emma:interpretation id="interp40" emma:lang="" emma:confidence="0">
                  <emma:literal>-</emma:literal>
                </emma:interpretation>
                <emma:interpretation id="interp41" emma:lang="" emma:confidence="0">
                  <emma:literal>,</emma:literal>
                </emma:interpretation>
                <emma:interpretation id="interp42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94543.8037">8181 15418 1785 0,'41'-28'79'0,"-23"16"17"0,0-8-77 0,0 0-19 16,5-1 0-16,0 5 0 0,-5 4 218 0,0 4 40 16,0 0 8-16,-8 4 2 0,-1 4-207 0,-9 0-41 15,0 0-8-15,0 0-1 16,-5 12-169-16,-13 0-34 0,-41 20-6 0,-5-7-2 0</inkml:trace>
        </inkml:traceGroup>
        <inkml:traceGroup>
          <inkml:annotationXML>
            <emma:emma xmlns:emma="http://www.w3.org/2003/04/emma" version="1.0">
              <emma:interpretation id="{D21F2CE3-6A46-4AE3-9AD3-056EB6D9A37E}" emma:medium="tactile" emma:mode="ink">
                <msink:context xmlns:msink="http://schemas.microsoft.com/ink/2010/main" type="inkWord" rotatedBoundingBox="21830,17664 21844,17663 21845,17678 21830,17679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1" brushRef="#br0">9005 15382 0,'0'0'32,"0"0"-17,0 0 1,0 0 0,0 0-16,0 0 15,0 0 1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8:59.50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69EAB1D-7C43-4DA8-8A00-5D6B058D0E75}" emma:medium="tactile" emma:mode="ink">
          <msink:context xmlns:msink="http://schemas.microsoft.com/ink/2010/main" type="writingRegion" rotatedBoundingBox="3416,1395 23669,-764 24741,9290 4488,11449"/>
        </emma:interpretation>
      </emma:emma>
    </inkml:annotationXML>
    <inkml:traceGroup>
      <inkml:annotationXML>
        <emma:emma xmlns:emma="http://www.w3.org/2003/04/emma" version="1.0">
          <emma:interpretation id="{6F057FF4-FBE1-46F5-AD98-98A5D7D76982}" emma:medium="tactile" emma:mode="ink">
            <msink:context xmlns:msink="http://schemas.microsoft.com/ink/2010/main" type="paragraph" rotatedBoundingBox="3503,1137 22722,255 22871,3495 3652,4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39B5B4-0A5B-4398-AB25-E3FE34F95343}" emma:medium="tactile" emma:mode="ink">
              <msink:context xmlns:msink="http://schemas.microsoft.com/ink/2010/main" type="line" rotatedBoundingBox="3503,1137 22722,255 22813,2241 3595,3124"/>
            </emma:interpretation>
          </emma:emma>
        </inkml:annotationXML>
        <inkml:traceGroup>
          <inkml:annotationXML>
            <emma:emma xmlns:emma="http://www.w3.org/2003/04/emma" version="1.0">
              <emma:interpretation id="{47AE19F1-E6B9-4CF0-813A-6B24051DE6E0}" emma:medium="tactile" emma:mode="ink">
                <msink:context xmlns:msink="http://schemas.microsoft.com/ink/2010/main" type="inkWord" rotatedBoundingBox="3514,1371 5662,1273 5743,3016 3594,31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105 645 518 0,'-14'8'23'0,"9"0"5"0,1-4-28 0,-1 5 0 0,1-5 0 0,4-4 0 15,0 0 196-15,0 0 35 0,0 0 6 0,13 12 2 16,1-4-99-16,0 0-19 0,4-4-4 0,5 0-1 16,4-4-11-16,5 4-2 0,4-8-1 0,14 4 0 15,10-4-27-15,-1 0-6 0,0 4-1 0,-4-12 0 16,-1 8-32-16,1-4-6 0,-1 8-2 0,-4-4 0 15,-18 0-43-15,5-1-9 0,8 1-1 0,-13 4-1 16,-9 0-118-16,0 0-23 0,-1 4-5 16</inkml:trace>
          <inkml:trace contextRef="#ctx0" brushRef="#br0" timeOffset="-616.8635">259 10 1486 0,'0'0'66'0,"-4"-4"14"0,-1-4-64 0,5 8-16 16,0 0 0-16,0 0 0 0,0 0 68 0,0 0 12 15,0 0 1-15,0 0 1 0,0 0-7 0,0 0-2 16,0 0 0-16,0 8 0 0,0 8-10 0,0 4-3 16,-4 4 0-16,-1 5 0 0,5 3-6 0,-4 9-2 15,-6 3 0-15,1 9 0 0,0-1 1 0,0 5 0 16,-5 0 0-16,1 3 0 0,-1-7-9 0,5 4-3 16,-5-5 0-16,1 1 0 0,-5-5-22 0,-1-3-5 15,6-1-1-15,-1-3 0 0,0-5 15 0,5 1 4 16,-4-1 0-16,8-3 0 15,-4-5-53-15,9-4-11 0,-5 0-1 0,1-3-1 16,4-9-24-16,4 0-5 0,-4-12-1 0,0 0 0 16,9-4-120-16,10-4-24 0,-1-4-4 0</inkml:trace>
          <inkml:trace contextRef="#ctx0" brushRef="#br0" timeOffset="-239.0595">86 168 990 0,'-4'-8'21'0,"-1"3"5"0,-4 1 1 0,0 0 1 0,4 4-28 0,1-12 0 15,-5 12 0-15,0-8 0 0,0 8 80 0,4-12 9 16,5 4 3-16,0 8 0 0,-5-12 1 0,5 12 1 16,5-8 0-16,0 0 0 0,-5 8-19 0,13-4-4 15,1 0-1-15,4-5 0 0,0 5-14 0,5 0-2 16,0 0-1-16,4-4 0 0,5 4-1 0,4-8 0 16,1 4 0-16,13-4 0 0,5-4-4 0,-1 3-2 15,1-3 0-15,0 4 0 0,-5 0-20 0,0 0-4 16,0 0-1-16,-9 8 0 0,-9-4-21 0,4 3 0 15,0 1 0-15,-4 0 0 16,-4 4-48-16,-10 0-4 0,9 0 0 0,-9 0-1 16,10 0-118-16,-15 0-23 0,-13 0-5 0,5 4-636 0</inkml:trace>
          <inkml:trace contextRef="#ctx0" brushRef="#br0" timeOffset="1980.391">-5 1183 633 0,'0'0'56'0,"-13"-4"-44"0,13 4-12 0,-14-4 0 15,-4 4 55-15,4-12 9 0,14 12 1 0,0 0 1 16,0 0 2-16,0 0 0 0,0 0 0 0,0 0 0 16,0 0-41-16,0 0-8 0,5-8-2 0,-5 8 0 15,0 0-17-15,0-4 0 0,0 4 0 0,0 0 0 16,0 0 0-16,0 0 0 0,4-12 0 0,-4 12 0 15,0 0 10-15,0 0-2 0,5-8 0 0,-5 8 0 16,-9-8 32-16,9 8 7 0,0 0 1 0,0 0 0 0,0 0 1 16,0 0 1-16,-9 0 0 0,4 8 0 0,-4 8-4 15,4 4-1-15,1 0 0 0,-5 9 0 0,9-5 31 16,0 8 7-16,-5-3 1 0,5 3 0 0,5 1-41 16,-1-9-8-16,-8 4-2 0,4-4 0 0,-5 1-2 0,1 3-1 15,-1-12 0-15,0 4 0 0,1 1-30 0,-5-9 0 16,4 4 0-16,-4-4 0 15,9-4-96-15,0-8-24 0,0 0-6 0</inkml:trace>
          <inkml:trace contextRef="#ctx0" brushRef="#br0" timeOffset="757.9791">-141 1345 806 0,'0'0'72'0,"0"0"-58"0,0 0-14 0,0 0 0 15,0 0 109-15,0 0 19 0,0 0 4 0,0 0 1 16,0 0-44-16,0 0-9 0,0 0-1 0,4 8-1 16,-4-8 2-16,0 0 1 0,9 13 0 0,0-9 0 15,1 0-14-15,-1 0-3 0,4 0-1 0,10-4 0 16,0 4-28-16,4 0-6 0,5-4-1 0,0-4 0 15,4 4-16-15,5-4-3 0,0 4-1 0,0-8 0 0,5 4-21 16,8 0-5-16,15-9-1 0,-1 5 0 16,-9-12-117-16,14 0-23 0</inkml:trace>
          <inkml:trace contextRef="#ctx0" brushRef="#br0" timeOffset="1321.7453">1402 1232 1324 0,'-4'-16'59'0,"4"16"12"0,0 0-57 0,0 0-14 0,0-12 0 0,4 4 0 16,5-5 107-16,-4 5 18 0,8 0 4 0,1 4 1 15,-5-4-54-15,0 4-10 0,5 4-2 0,0 0-1 16,-1 0-1-16,1 8 0 0,-5 8 0 0,5-4 0 15,-1 9-30-15,-4 3-7 0,-4 4-1 0,-5 5 0 16,0-1-7-16,0-4-1 0,-5 5-1 0,1-1 0 0,-5-4-3 16,0 1 0-16,0-1 0 0,-1-8 0 0,-8 1 11 15,9-5 1-15,-4 0 1 0,8-4 0 0,-4-4-17 16,0 0-8-16,4-4 8 0,5-4-8 0,0 0 8 0,-4-8-8 16,4-4 0-16,4-4 8 0,5-8-8 0,5-5 0 15,0-3 9-15,4-4-9 0,5-1 0 0,-1-3 0 16,10-1 0-16,-4-3 0 0,3-1 0 0,1 9 0 15,0 3 0-15,0 5 0 0,0 4 0 0,-5 12 0 16,-9 3 0-16,5 9 0 0,0 5 0 0,-9 3 8 16,-1 8-8-16,5 4 11 0,1 4-1 0,-6 1 0 15,-4 3 0-15,1 0 0 0,-1 1-10 0,0 3 0 0,0-4 0 16,-5-3 0-16,-8-1-11 0,8-4 3 0,6-4 0 16,-10 0 0-1,-10 1-187-15,6-5-37 0,4-12-7 0,0 0-1 0</inkml:trace>
        </inkml:traceGroup>
        <inkml:traceGroup>
          <inkml:annotationXML>
            <emma:emma xmlns:emma="http://www.w3.org/2003/04/emma" version="1.0">
              <emma:interpretation id="{3C4356F2-6ECD-425B-8744-3DD07006D8FD}" emma:medium="tactile" emma:mode="ink">
                <msink:context xmlns:msink="http://schemas.microsoft.com/ink/2010/main" type="inkWord" rotatedBoundingBox="6992,977 10700,807 10787,2693 7079,286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31.8986">3729 641 2336 0,'0'0'52'0,"0"0"10"16,13 0 2-16,10-4 1 0,0 4-52 0,9 0-13 0,4 0 0 0,5 0 0 0,0 0 12 0,9-8-1 15,0 0 0-15,0 4 0 0,5-4-11 0,-10 0 0 16,6 4 0-16,-6-4 0 15,1-1-156-15,-10 5-31 0</inkml:trace>
          <inkml:trace contextRef="#ctx0" brushRef="#br0" timeOffset="4083.1883">4043 309 1094 0,'0'0'97'0,"0"0"-77"16,0 0-20-16,0 0 0 0,0 0 80 0,13 0 12 15,6-4 2-15,3 0 1 0,1 0-71 0,4-12-15 16,1 0-9-16,4 0 12 0,4-9 14 0,0 5 3 15,-4-4 1-15,0-1 0 0,-4 1 32 0,-1 0 6 16,-4 0 2-16,-5 3 0 0,-5-3-31 0,1 4-7 16,0-12 0-16,-5 7-1 0,-5-3-12 0,1 4-3 15,-5-9 0-15,0 5 0 0,0-13-4 0,-5 9 0 16,1-4-1-16,-1 3 0 0,1 5 2 0,-5 8 1 16,-5-9 0-16,5 13 0 0,0 4-14 0,-5 0 9 15,5 0-9-15,0 12 8 0,0 0-8 0,0 4 12 16,-5 4-12-16,0 0 12 0,-4 12-4 0,5 9 0 15,-6 3 0-15,1 8 0 0,0 9 18 0,4 12 3 16,1-1 1-16,-1 9 0 0,0 0 29 0,10 12 5 16,-1 0 2-16,5 12 0 0,5-4-2 0,-1-4 0 0,1 4 0 15,4-4 0-15,-4-4-35 0,4-4-7 0,-5 0-2 0,1 0 0 16,-1-13-12-16,-4 1-8 0,0-4 8 16,0-5-8-16,-4-3 0 0,-1-8 0 0,-4-13-12 15,0-4 4 1,0-3-161-16,0-13-32 0,-5-4-7 0,0-12 0 0</inkml:trace>
          <inkml:trace contextRef="#ctx0" brushRef="#br0" timeOffset="2778.0901">3806-375 1335 0,'9'-16'29'0,"-4"0"7"0,-1 0 0 15,1 8 2-15,-1-4-30 0,1 3-8 0,-1-3 0 0,1 4 0 16,0 8 62-16,-5 0 11 0,4-12 3 0,-4 12 0 0,0 0-5 0,0 0-1 16,0 0 0-16,0 0 0 0,0 0-10 15,-14 12-3-15,1-4 0 0,-5 13 0 16,-5 11-4-16,-5 4-1 0,-3 17 0 0,-6-4 0 16,1 7-15-16,-5 9-3 0,4-4-1 0,-4 11 0 0,0-7 12 15,5 4 3-15,4 4 0 0,0-4 0 0,9-1 0 0,1 1 0 16,8-8 0-16,0 0 0 0,5-1-24 0,5-11-5 15,4 0-1-15,0 3 0 0,9-7-18 0,0-13 10 16,5 0-10-16,-1 9 8 0,5-13-8 0,-4 5 0 16,9-1 0-16,-5-4-11 15,5-7-149-15,4-1-31 0,1-4-5 0,-10-4-2 0</inkml:trace>
          <inkml:trace contextRef="#ctx0" brushRef="#br0" timeOffset="4461.3473">5094-443 2134 0,'0'0'95'0,"14"12"19"0,4 0-91 0,5 4-23 15,0 8 0-15,4 13 0 0,0-5 56 0,5 17 6 16,-4-5 2-16,4 13 0 0,-1-1-8 0,-3 5 0 0,-6 0-1 0,-3 4 0 16,-6 3 5-16,1 5 2 0,-14 4 0 0,0 4 0 15,0 4-9-15,-9-12-1 0,0 4-1 0,-5-8 0 16,0 3-32-16,1-3-7 0,-5 0 0 0,-5 0-1 16,5-4-11-16,-5-5 0 0,-4-7 0 15,-1 0 0 1,1-17-116-16,0-4-23 0,-5-3-4 0,4-9-1049 0</inkml:trace>
          <inkml:trace contextRef="#ctx0" brushRef="#br0" timeOffset="4746.3918">6183 382 2368 0,'18'-8'52'0,"-5"0"12"16,1-4 1-16,9 4 1 0,4 4-53 0,5 0-13 0,0-9 0 0,9 5 0 0,-5-12 0 0,1 8 0 16,-1 4 0-16,5-12 0 0,-4 12 32 0,4-1 0 15,0-3 0-15,4 4 0 0,-4 0-12 0,0 0-1 16,-5 8-1-16,5-8 0 0,-9 8-18 0,0 0-12 16,-5 4 1-16,-4 0 1 15,-5-4-74-15,-4 8-14 0,-14-8-3 0,0 0-1 16,0 0-101-16,0 0-20 0,-14 20-4 0,-8 5-1 0</inkml:trace>
          <inkml:trace contextRef="#ctx0" brushRef="#br0" timeOffset="4888.8707">6410 617 1681 0,'0'0'36'0,"0"0"8"0,14 8 2 0,-5-8 2 0,5 12-38 0,-1-12-10 0,6 0 0 0,-1 0 0 16,0 0 82-16,5-8 14 0,-1 4 4 0,1-4 0 15,5 0-57-15,3 0-11 0,1 4-3 0,5-9 0 16,-5 5-21-16,4-4-8 0,-4 8 0 0,0 0-951 16</inkml:trace>
        </inkml:traceGroup>
        <inkml:traceGroup>
          <inkml:annotationXML>
            <emma:emma xmlns:emma="http://www.w3.org/2003/04/emma" version="1.0">
              <emma:interpretation id="{16C5196E-34B3-42A3-86D0-EC1683A4A698}" emma:medium="tactile" emma:mode="ink">
                <msink:context xmlns:msink="http://schemas.microsoft.com/ink/2010/main" type="inkWord" rotatedBoundingBox="11933,1026 12899,982 12967,2445 12000,248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834.3082">8263 1046 633 0,'0'0'28'0,"0"0"6"0,0 0-34 0,0 0 0 0,0 0 0 0,0 0 0 16,0 0 167-16,0 0 26 0,0 0 6 0,0 0 1 16,0 0-97-16,0 0-19 0,9 4-4 0,0 0-1 15,1-4-13-15,3 0-2 0,10-4-1 0,4 0 0 16,1-4-15-16,8 4-2 0,0 0-1 0,5 0 0 16,0-9-45-16,5 5-13 0,-5-4-1 0,9 0 0 15,-4 4-17 1,8-4-3-16,-4 8-1 0</inkml:trace>
          <inkml:trace contextRef="#ctx0" brushRef="#br0" timeOffset="6547.2577">8213-104 1321 0,'0'-20'58'0,"0"12"13"0,0-8-57 0,5 4-14 0,-1 4 0 0,5-4 0 16,-4 4 72-16,9 3 11 0,-10-7 2 0,10 8 1 15,4-4-16-15,9 4-3 0,1 0-1 0,8 0 0 16,0-4-11-16,5 4-3 0,0-8 0 0,5 8 0 0,-1 0-31 0,6-8-6 16,-1 3-2-16,9-3 0 0,0 4-13 0,5 8 11 15,-1-12-11-15,1 8 10 16,-5 0-115-16,1 8-23 0,-6-4-5 16</inkml:trace>
          <inkml:trace contextRef="#ctx0" brushRef="#br0" timeOffset="6293.8707">8673-269 1335 0,'9'-33'59'0,"-4"17"13"0,-5 0-58 0,4 0-14 15,1-5 0-15,-1 1 0 0,1 8 62 0,-1 4 10 16,-4-8 1-16,5 12 1 0,-5 4-16 0,0 0-3 16,0 0-1-16,5 12 0 0,-5 16-6 0,0 5-2 15,0 11 0-15,-5 13 0 0,5-1 19 0,-5 13 4 16,1-12 1-16,-5 16 0 0,4-9-24 0,1 9-5 15,-1-8-1-15,-4 4 0 0,4 0-3 0,1-17-1 16,4 5 0-16,-9-13 0 0,9-3-22 0,-5-5-5 16,-4 1-1-16,5-5 0 0,-1-12-8 0,5 5 0 15,0-1 0-15,-5-4 0 16,1-8-97-16,4 4-22 0,0-3-4 0,0-13-871 0</inkml:trace>
        </inkml:traceGroup>
        <inkml:traceGroup>
          <inkml:annotationXML>
            <emma:emma xmlns:emma="http://www.w3.org/2003/04/emma" version="1.0">
              <emma:interpretation id="{CD4B7AE6-E905-4187-86FD-6F78477DB251}" emma:medium="tactile" emma:mode="ink">
                <msink:context xmlns:msink="http://schemas.microsoft.com/ink/2010/main" type="inkWord" rotatedBoundingBox="13787,678 15978,578 16061,2375 13870,247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119.001">10430-537 1882 0,'9'-4'41'0,"-4"-16"9"0,4 8 2 0,0 4 1 0,-4-4-42 0,-5 12-11 16,0 0 0-16,0 0 0 0,4 12 34 0,-8 0 5 15,-5 16 1-15,0-3 0 0,-14 19 16 0,5 5 4 16,-5 16 1-16,-9 11 0 0,0-3 19 0,0 4 4 16,0-4 1-16,0 8 0 0,5 4-25 0,4-12-4 15,5 4-2-15,5 4 0 0,-1-9-40 0,9-3-14 16,-4-4 9-16,9 0-9 0,0-9 0 0,5 5 0 15,-5-12 0-15,9 7 0 16,0-7-192-16,0-5-30 0,0-7-6 0</inkml:trace>
          <inkml:trace contextRef="#ctx0" brushRef="#br0" timeOffset="7662.5882">10485 232 1825 0,'0'0'80'0,"0"0"18"0,9-4-78 0,5 0-20 0,4 4 0 0,0 0 0 16,0 4 48-16,10 0 7 0,-1-4 1 0,5 4 0 0,4 0-38 0,5-4-7 16,0 0-2-16,5 0 0 15,-1-4-93-15,1 4-18 0,45-4-4 0,-18-4-1 0</inkml:trace>
          <inkml:trace contextRef="#ctx0" brushRef="#br0" timeOffset="7508.3308">10895-180 2012 0,'4'-21'44'0,"-4"9"10"0,5-4 2 0,9 4 0 0,4-8-45 0,4-1-11 16,1 1 0-16,9 0 0 0,0-8 24 0,-5 3 4 15,5-3 0-15,0 4 0 0,-5-1-16 0,1-11-4 16,-6 8 0-16,1-5 0 0,-9 9-8 0,0-4 12 16,-5-1-12-16,0 5 12 0,-5 4 0 0,-4 4 0 15,0-5 0-15,-4 9 0 0,-1-4 0 0,-4 4 1 16,0 0 0-16,-5 4 0 0,-4-4-4 0,0 4-1 15,0-1 0-15,-10 5 0 0,6 4-8 0,-6 0 0 16,6 4 0-16,-1 5 8 0,-5-1-8 0,6 4 0 16,8-4 0-16,-4 12 0 0,4 0 0 0,0 13 0 15,5-9 8-15,5 12-8 0,4 5 15 0,-5-1-3 16,10 5 0-16,-5 7 0 0,4 9 23 0,1-4 4 16,-1 8 1-16,-4 3 0 0,0 1-7 0,0 0-1 15,-4 0 0-15,-5 8 0 0,0-9 0 0,-5 1 0 16,-4 8 0-16,0-12 0 0,-1 4-16 0,1-9-4 0,-5 5-1 15,1-12 0-15,-6-1-11 0,6-3 0 16,-1-5 0-16,-4-3 0 16,-1-9-212-16,1-3-36 0,4-9-6 0,0-8-2 0</inkml:trace>
          <inkml:trace contextRef="#ctx0" brushRef="#br0" timeOffset="7960.7844">12069-751 1267 0,'19'-20'56'0,"-10"8"12"0,4 4-55 0,6 8-13 16,-6-9 0-16,1 18 0 0,0-5 146 0,4 12 26 15,-5 4 6-15,1 12 1 0,0 9-82 0,-1 7-16 0,-4 9-3 16,-4 12-1-16,0 4 24 0,-10 4 5 0,0 4 1 0,-4 8 0 16,0 4-28-16,-4-12-6 0,-1 12-1 0,-4 0 0 15,4-8-25-15,-4-4-6 0,0 4-1 16,4-13 0-16,-4-3-30 0,-5-12-10 0,5 0 0 0,0-5 0 16,-5-7 9-16,0-1-9 0,5-7 0 0,-5-1 9 15,5-12-101 1,0-3-20-16,-10-1-4 0</inkml:trace>
        </inkml:traceGroup>
        <inkml:traceGroup>
          <inkml:annotationXML>
            <emma:emma xmlns:emma="http://www.w3.org/2003/04/emma" version="1.0">
              <emma:interpretation id="{F5F69ABA-5531-4D50-8A1D-9140FD504800}" emma:medium="tactile" emma:mode="ink">
                <msink:context xmlns:msink="http://schemas.microsoft.com/ink/2010/main" type="inkWord" rotatedBoundingBox="16686,962 19794,819 19865,2352 16756,24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519.1289">14300-310 1177 0,'0'-24'52'0,"5"16"11"0,-1-13-51 0,1 5-12 0,-1 4 0 0,6-4 0 16,-6 4 88-16,5 0 14 0,-4 0 3 0,4 3 1 16,0-3-32-16,0 4-6 0,5 8-2 0,-1-12 0 15,6 4-2-15,13 8 0 0,4-12 0 0,5 4 0 16,4 0-30-16,6 0-6 0,3 4-2 0,5-1 0 15,1 1-13-15,8 4-2 0,0-8-1 0,5 4 0 16,-5 4-10-16,-4 0-17 0,4 4 4 0,1 4 1 16,-10-8-170-1,-14 4-34-15</inkml:trace>
          <inkml:trace contextRef="#ctx0" brushRef="#br0" timeOffset="9249.6763">14883-553 2286 0,'0'0'101'0,"0"0"21"0,5-8-98 0,-5 8-24 0,0 0 0 0,0 0 0 16,0 0 8-16,0 20-8 0,0-3 8 0,4 7-8 16,-4 4 0-16,5 1 0 0,-5 11 0 0,4 0 0 15,-4 9 47-15,0 4 4 0,0-9 1 0,0 13 0 16,0-1-16-16,-4 9-4 0,4-4 0 0,-9 12 0 16,4 0 0-16,-4-5 0 0,4 1 0 0,1 4 0 0,-5-4-19 15,0-17-4-15,0 5-1 0,-1-8 0 16,1-9-8-16,0 1-11 0,0-1 3 0,-5-12 0 15,5-7-92-15,0-1-17 0,0 0-4 0,-5-8-1 16,5-8-106-16,0-8-20 0,-18-12-5 0,9-12-1 0</inkml:trace>
          <inkml:trace contextRef="#ctx0" brushRef="#br0" timeOffset="8967.81">12998 398 1630 0,'-9'0'36'0,"9"0"7"0,0 0 1 0,0 0 3 0,0 0-38 0,0 0-9 16,0 0 0-16,0 0 0 0,0 0 69 0,9-4 12 15,-4-8 3-15,13 4 0 0,0 0-20 0,9-4-3 16,5-4-1-16,5 3 0 0,4 5-24 0,0-4-4 16,4 4-2-16,5 0 0 0,0 4-30 0,-4-4 0 15,-1 8 0-15,1-8 0 16,4 16-171-16,-4-4-37 0,49-4-7 0,-22 0-1 0</inkml:trace>
          <inkml:trace contextRef="#ctx0" brushRef="#br0" timeOffset="9898.0776">14359 985 288 0,'0'0'12'0,"0"0"4"0,0 0-16 0,0 0 0 0,-4 8 0 0,4-8 0 16,0 0 140-16,0 0 26 0,0 0 5 0,0 0 1 16,0 0-33-16,0 0-7 0,0 0 0 0,4-8-1 15,6 0-29-15,-6 0-6 0,5 4 0 0,0 0-1 16,10 0-23-16,-6 0-4 0,10-4 0 0,0 0-1 15,-1 4-11-15,10-1-1 0,-4 1-1 0,8-4 0 16,1 8-23-16,3-12-5 0,-3 8-1 0,-1 0 0 31,5 4-43-31,-9 0-9 0,9 0-1 0,-9-8-942 0</inkml:trace>
          <inkml:trace contextRef="#ctx0" brushRef="#br0" timeOffset="10290.5252">15648 540 2113 0,'-9'-24'93'0,"9"24"20"0,9-4-90 0,-9 4-23 16,0 0 0-16,14 8 0 0,-5 0 36 0,4 8 4 15,-4 0 0-15,5 4 0 0,-9 5-16 0,4-5-4 16,4 8 0-16,-8 1 0 0,-5-5 26 0,0-4 5 15,5 8 1-15,-1-3 0 0,-4-5-29 0,-4-4-6 16,-1 0-1-16,0 1 0 0,10-5-6 0,-10-4-2 16,1 0 0-16,4-8 0 0,0 0-8 0,0 0 0 15,0 0 0-15,-5-8 0 0,-4 0 0 0,14-4 0 16,-1-5 0-16,-4-3 0 0,0-8 0 0,9-1 0 16,10 1 0-16,3-4 0 0,1-9 0 0,4 9 0 0,10-5 0 15,-1 9 0-15,1 4 10 0,-5 4 3 0,-5 7 1 16,-4 5 0-16,4 4-14 0,-4 8-15 0,-14 4 3 0,5 5 1 15,-5-1 11-15,0 8 0 0,-5 4 8 0,-4 5-8 16,0-5 16-16,0 8 0 0,5-3-1 0,-5 3 0 16,-9 0-15-16,0-7-10 0,9-1 2 0,0 4 0 15,-5 5-45 1,5-13-9-16,-4 0-2 0,4-8-682 0,4 0-137 0</inkml:trace>
        </inkml:traceGroup>
        <inkml:traceGroup>
          <inkml:annotationXML>
            <emma:emma xmlns:emma="http://www.w3.org/2003/04/emma" version="1.0">
              <emma:interpretation id="{1FA4BA54-EBF4-4791-9E48-3A99B16342FE}" emma:medium="tactile" emma:mode="ink">
                <msink:context xmlns:msink="http://schemas.microsoft.com/ink/2010/main" type="inkWord" rotatedBoundingBox="20634,680 22737,583 22813,2241 20710,2338"/>
              </emma:interpretation>
              <emma:one-of disjunction-type="recognition" id="oneOf5">
                <emma:interpretation id="interp5" emma:lang="" emma:confidence="1">
                  <emma:literal>f)</emma:literal>
                </emma:interpretation>
                <emma:interpretation id="interp6" emma:lang="" emma:confidence="0">
                  <emma:literal>f ,</emma:literal>
                </emma:interpretation>
                <emma:interpretation id="interp7" emma:lang="" emma:confidence="0">
                  <emma:literal>f )</emma:literal>
                </emma:interpretation>
                <emma:interpretation id="interp8" emma:lang="" emma:confidence="0">
                  <emma:literal>f .</emma:literal>
                </emma:interpretation>
                <emma:interpretation id="interp9" emma:lang="" emma:confidence="0">
                  <emma:literal>f ;</emma:literal>
                </emma:interpretation>
              </emma:one-of>
            </emma:emma>
          </inkml:annotationXML>
          <inkml:trace contextRef="#ctx0" brushRef="#br0" timeOffset="11095.3129">17455 46 2188 0,'9'0'48'0,"10"0"11"0,13 8 1 0,-1-4 1 0,1 0-49 0,9 0-12 0,0 5 0 0,5-1 0 15,-5-4 0-15,-5 0 0 0,5 0 0 0,-4 0 0 16,-6-4-115-16,-3 0-25 0,22-4-6 0,-9 0-1 0</inkml:trace>
          <inkml:trace contextRef="#ctx0" brushRef="#br0" timeOffset="10953.8219">17774-71 2419 0,'-4'-20'53'0,"4"3"11"0,9 1 3 0,-5-4 1 0,5 12-55 0,5-12-13 15,4 8 0-15,0 3 0 0,1-11 0 0,8 4 11 16,0-4-11-16,5 0 10 0,5-5-22 0,-10-3-4 16,0 8 0-16,0-17-1 0,1 5 17 0,-10 0 0 15,-4 3 0-15,-5-7 0 0,-5 3 0 0,-4 5 0 16,0 0 0-16,-4 3 0 0,-10-3 11 0,5 4-1 16,4 8 0-16,-8-5 0 0,-10 1-10 0,5 8-14 15,4 4 3-15,5 0 1 0,-9 8 10 0,0 8 0 16,-1-8 8-16,1 12-8 0,0 4 0 0,0 5 9 15,0 11-9-15,-5 4 0 0,9 5 18 0,-4 11-3 16,4 9-1-16,1 12 0 0,4-4 31 0,-1 8 7 16,6-9 0-16,-1 1 1 0,5 4-42 0,-9 0-11 15,5 0 0-15,-5 4 0 0,4-9 0 0,-4-3 0 16,0-4 0-16,0 0 0 0,-5-9 25 0,-4-3 3 16,0-1 1-16,-10-7 0 15,5-13-149-15,-4 5-31 0,-9-5-5 0,-1-8-2 0</inkml:trace>
          <inkml:trace contextRef="#ctx0" brushRef="#br0" timeOffset="11305.7426">18776-840 1440 0,'36'0'128'0,"-4"0"-103"15,0 8-25-15,0 8 0 0,0 9 89 0,-10-5 13 16,-3 12 2-16,-6 9 1 0,-4 3 4 0,0 13 1 15,-9-1 0-15,-4 13 0 0,-10 0 9 0,1 4 1 16,-10 0 1-16,-9 4 0 0,-9-5-45 0,5 1-10 16,4 4-2-16,0 8 0 0,0-8-51 0,-4 4-13 15,-5 0 0-15,4 0 0 0,1-16 0 0,-1-1 0 16,1-3 0-16,-5-12 0 16,0-1-118-16,-5-3-26 0,-4-5-6 0,9-16-1 0</inkml:trace>
          <inkml:trace contextRef="#ctx0" brushRef="#br0" timeOffset="10584.8267">17310-723 2188 0,'-5'-16'97'0,"5"8"20"0,-4 4-93 0,4 4-24 15,0 0 0-15,0 0 0 0,-5 12 0 0,-4 8 0 16,0 9 0-16,-5 3 0 0,1 9 41 0,-1 15 4 16,-4-7 1-16,-5 20 0 0,5-1 28 0,-5 9 6 15,0-4 0-15,0 8 1 0,5-4-26 0,0 0-6 0,0 8-1 0,4 0 0 16,0-8-24-16,5 4-6 0,0-13-1 16,5 5 0-16,-1-8-17 0,-4-8 0 0,4-1 0 15,-4-7 0 1,5-5-200-16,-1-3-44 0</inkml:trace>
        </inkml:traceGroup>
      </inkml:traceGroup>
      <inkml:traceGroup>
        <inkml:annotationXML>
          <emma:emma xmlns:emma="http://www.w3.org/2003/04/emma" version="1.0">
            <emma:interpretation id="{4654B042-609D-4B27-A0A6-531D124ECA6D}" emma:medium="tactile" emma:mode="ink">
              <msink:context xmlns:msink="http://schemas.microsoft.com/ink/2010/main" type="line" rotatedBoundingBox="13660,3139 18487,2842 18539,3692 13712,3989"/>
            </emma:interpretation>
          </emma:emma>
        </inkml:annotationXML>
        <inkml:traceGroup>
          <inkml:annotationXML>
            <emma:emma xmlns:emma="http://www.w3.org/2003/04/emma" version="1.0">
              <emma:interpretation id="{32B40652-AA8C-4461-BED1-9E5D49F77B76}" emma:medium="tactile" emma:mode="ink">
                <msink:context xmlns:msink="http://schemas.microsoft.com/ink/2010/main" type="inkWord" rotatedBoundingBox="13660,3139 14342,3097 14385,3783 13702,382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4731.64">9943 2021 1652 0,'9'-12'36'16,"0"4"8"-16,-4-4 2 0,4 12 0 0,-9 0-37 0,0 0-9 0,9 12 0 0,-4 4 0 0,-1 8 8 0,1 1 0 15,-1 3 0-15,-4 0 0 0,0 9 20 0,5-5 3 16,-5 5 1-16,0-5 0 0,0-4-14 0,0 1-2 16,0-5-1-16,5-4 0 0,-5-8 1 0,0 4 1 15,0-16 0-15,0 0 0 0,0 0 12 0,0 0 3 16,0 0 0-16,0 0 0 0,4-8-32 0,5-8 0 15,0 0 0-15,0-4 0 0,-4-9 12 0,9 1-3 16,-1-8-1-16,1-1 0 0,-5-3-8 0,9-5 0 16,0 5 0-16,5-17 0 0,0 4 0 0,4 1 0 15,5-1 0-15,0 5 0 0,0 11 0 0,0 5 0 16,0 4 0-16,-1 7-11 0,-3 9 11 0,-1 4 11 16,0 8-3-16,1 4 0 0,-5 4-8 0,-5 8 0 15,-5 5 0-15,6 7 0 0,-6 4 0 0,-4 1 0 16,0-1 0-16,-4 5 0 0,0 3 0 0,-5 0 0 15,0 5 0-15,0 4-923 0</inkml:trace>
        </inkml:traceGroup>
        <inkml:traceGroup>
          <inkml:annotationXML>
            <emma:emma xmlns:emma="http://www.w3.org/2003/04/emma" version="1.0">
              <emma:interpretation id="{F69AA0BC-97F3-4655-85AD-A26F416AB0FF}" emma:medium="tactile" emma:mode="ink">
                <msink:context xmlns:msink="http://schemas.microsoft.com/ink/2010/main" type="inkWord" rotatedBoundingBox="18186,2949 18492,2930 18539,3692 18233,3711"/>
              </emma:interpretation>
            </emma:emma>
          </inkml:annotationXML>
          <inkml:trace contextRef="#ctx0" brushRef="#br0" timeOffset="26568.3527">14460 1629 979 0,'-5'-25'87'0,"5"17"-70"0,0-4-17 0,0 0 0 15,5 4 51-15,-1 0 6 0,1-4 2 0,4 4 0 16,0 3 13-16,0-3 4 0,9 4 0 0,-4 0 0 15,4 0-32-15,5 4-7 0,0-4-1 0,-1 4 0 16,1 4-5-16,4 4-2 0,-8 4 0 0,3 1 0 16,-3-5-17-16,-6 12-3 0,-4-4-1 0,1 8 0 15,-6-3 6-15,-8-1 1 0,-1 4 0 0,-4 0 0 16,-9-3-24-16,4-1-5 0,-9 0-1 0,0-4 0 16,-4 1 35-16,4-1 8 0,1-8 0 0,3 4 1 15,1-4-19-15,0-4-10 0,9 4 10 0,9-8-10 16,0 0 9-16,0 0-9 0,0 0 8 0,14 0-8 0,-1 0 0 15,5 0 0-15,1 4 0 0,8 0 0 0,-4 0 0 0,4 4 0 16,-4-4 0-16,0 9 0 0,-5 3 26 0,-5 4 0 16,1 0 0-16,0-8 0 0,-10 9-26 0,5 3 0 15,-9 0 0-15,-4 0 0 0,-5 1 0 0,-5-1 0 16,0 8 0-16,-4 1 0 16,-9 3-22-16,0-3-10 0,-1 3-1 0</inkml:trace>
        </inkml:traceGroup>
      </inkml:traceGroup>
    </inkml:traceGroup>
    <inkml:traceGroup>
      <inkml:annotationXML>
        <emma:emma xmlns:emma="http://www.w3.org/2003/04/emma" version="1.0">
          <emma:interpretation id="{0E2AE79B-4A05-4D70-8013-3F779D1236AB}" emma:medium="tactile" emma:mode="ink">
            <msink:context xmlns:msink="http://schemas.microsoft.com/ink/2010/main" type="paragraph" rotatedBoundingBox="9249,4260 24037,2684 24419,6265 9631,78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4F7BDB-BF7A-4DDC-89A6-2D0DDFE98536}" emma:medium="tactile" emma:mode="ink">
              <msink:context xmlns:msink="http://schemas.microsoft.com/ink/2010/main" type="line" rotatedBoundingBox="9249,4260 24037,2684 24322,5360 9534,6937"/>
            </emma:interpretation>
          </emma:emma>
        </inkml:annotationXML>
        <inkml:traceGroup>
          <inkml:annotationXML>
            <emma:emma xmlns:emma="http://www.w3.org/2003/04/emma" version="1.0">
              <emma:interpretation id="{ACB51E84-6F7C-4BAC-A3D5-8B14F25ECE8E}" emma:medium="tactile" emma:mode="ink">
                <msink:context xmlns:msink="http://schemas.microsoft.com/ink/2010/main" type="inkWord" rotatedBoundingBox="9390,5583 10687,5444 10749,6031 9453,616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391.3767">5664 4162 1659 0,'-10'-8'73'0,"10"8"16"0,0-4-71 0,0 4-18 0,0 0 0 0,0 0 0 15,14 0 44-15,9 0 4 0,4 0 2 0,5 0 0 16,0-4 2-16,9 0 0 0,9 0 0 0,9-4 0 16,9-5 16-16,1 5 3 0,4-4 1 0,9 4 0 15,-10 4-46-15,1-4-9 0,-4 4-1 0,-6 0-1 16,1 4-15-16,-9-4 11 0,-1 8-11 0,-4-4 10 0,-13 0-10 15,-1 0 0-15,1-4 0 0,-1 4 0 0,-13 4-17 0,0-4-3 16,-5 0 0-16,-5 4 0 16,-3-4-128-16,-10 0-27 0,0 0-5 0,0 0 0 0</inkml:trace>
          <inkml:trace contextRef="#ctx0" brushRef="#br0" timeOffset="15609.6485">5959 4615 1843 0,'0'0'164'0,"0"0"-132"15,0 0-32-15,19 4 0 0,-6 4 57 0,10-4 5 0,4 0 1 0,1 5 0 16,8-9-2-16,-4 4 0 0,9-4 0 0,5 0 0 16,-1 0-5-16,1 4 0 0,-1-4-1 15,5 0 0-15,-4-4-55 0,-1 4 0 0,5-4-16 0,-4 0 4 31,4-1-168-31,0 1-35 0,50-12-6 0,-13 0-2 0</inkml:trace>
        </inkml:traceGroup>
        <inkml:traceGroup>
          <inkml:annotationXML>
            <emma:emma xmlns:emma="http://www.w3.org/2003/04/emma" version="1.0">
              <emma:interpretation id="{A2E8F78E-B103-426B-97F2-34F60D7C0802}" emma:medium="tactile" emma:mode="ink">
                <msink:context xmlns:msink="http://schemas.microsoft.com/ink/2010/main" type="inkWord" rotatedBoundingBox="12627,4583 14509,4382 14666,5849 12784,6049"/>
              </emma:interpretation>
            </emma:emma>
          </inkml:annotationXML>
          <inkml:trace contextRef="#ctx0" brushRef="#br0" timeOffset="20002.1461">8932 3227 403 0,'0'0'17'0,"0"-8"5"0,-4 0-22 0,-5-4 0 0,4 4 0 0,-4 0 0 16,5 0 208-16,-1-1 38 0,1 5 7 0,4 4 2 15,0 0-177-15,0 0-35 0,0 0-7 0,0 0-2 16,9-4-21-16,9 0-4 0,0 0-1 0,5 0 0 16,13 0 36-16,5 0 6 0,5 0 2 0,8-4 0 15,6 0 2-15,3 0 1 0,10 0 0 0,5 4 0 16,3-9-7-16,6 5-2 0,4 4 0 0,5 0 0 16,-10-4-26-16,1 0-6 0,-10 4-1 0,10-4 0 15,-5 0-4-15,-5 0-1 0,0 0 0 0,-8 4 0 0,-6 0-8 0,-8 4 0 16,0-8 0-16,-19 3 0 0,-4 5 0 0,0-4-17 15,-5 0 4-15,-4 0 1 16,-5 4-65-16,-4 0-13 0,-1-4-2 0,-13 4-461 16,0 0-92-16</inkml:trace>
          <inkml:trace contextRef="#ctx0" brushRef="#br0" timeOffset="20420.4467">9288 3345 403 0,'0'0'36'0,"0"0"-36"16,0 0 0-16,0 0 0 0,0 0 224 0,9-5 37 15,4 5 8-15,1 5 2 0,4-5-198 0,5 0-39 0,9 4-8 0,0-4-2 16,4 0 20-16,5 0 3 0,5 4 1 0,4 0 0 16,4 0 8-16,-4 4 3 0,-4 0 0 0,4 0 0 15,-4 4-34-15,-5 0-6 0,-5 4-2 0,0-3 0 16,-4-1-17-16,-9 4 0 0,0 0 0 0,-5 0 0 15,-9 0 8-15,0 5-8 0,-9-1 0 0,-9 4 0 16,-5 5 13-16,-4 3-4 0,-4 4-1 0,-15 1 0 16,1-1 28-16,-10 5 4 0,-4 3 2 0,-5 1 0 15,-8 3 1-15,3-7 0 0,-3 3 0 0,-1 1 0 16,9-5-1-16,5-3 0 0,5-1 0 0,4 1 0 16,9-5 0-16,0 0 0 0,5 1 0 0,4-5 0 15,5 4-24-15,0-3-5 0,4-5-1 0,9 4 0 0,-4-7 0 16,9 3 0-16,0-8 0 0,9 4 0 0,5 0 6 0,4-7 1 15,5-1 0-15,9-4 0 0,9-4-8 0,9-4-2 16,9-8 0-16,14 0 0 0,-5 0-9 0,14-5 0 16,5-7 0-16,4 4 8 0,0-4-8 0,0-4-11 15,0-1 3-15,14 1 0 16,-1 4-120-16,-4-9-24 0,5-3-5 0,-27 0-1 0</inkml:trace>
        </inkml:traceGroup>
        <inkml:traceGroup>
          <inkml:annotationXML>
            <emma:emma xmlns:emma="http://www.w3.org/2003/04/emma" version="1.0">
              <emma:interpretation id="{DDAD63A6-B525-4763-AB53-5076D146A680}" emma:medium="tactile" emma:mode="ink">
                <msink:context xmlns:msink="http://schemas.microsoft.com/ink/2010/main" type="inkWord" rotatedBoundingBox="15544,3589 19553,3162 19781,5303 15772,5730"/>
              </emma:interpretation>
            </emma:emma>
          </inkml:annotationXML>
          <inkml:trace contextRef="#ctx0" brushRef="#br0" timeOffset="27416.1727">12939 3547 345 0,'0'0'15'0,"0"0"4"0,0 0-19 0,0 0 0 16,0 0 0-16,0 0 0 0,0 0 197 0,0 0 36 16,0 0 7-16,0 0 2 0,0 0-110 0,0 0-21 15,0 0-5-15,14 4-1 0,-1-4-46 0,6 0-10 16,-1 0-1-16,14 0-1 0,-1 0 5 0,6 0 0 16,8 0 1-16,5-4 0 0,5 4 25 0,4 0 5 15,5-4 1-15,9 4 0 0,0-4-39 0,4 4-7 16,1-8-2-16,8 4 0 0,-9 4-6 0,1 0-2 15,-5-4 0-15,0 0 0 0,-5-1-16 0,-4 1-3 16,-1-4-1-16,1 4 0 0,-5-4-8 0,-9 4-11 16,0-4 3-16,0 0 0 15,-13 4-60-15,-5 0-12 0,-5 4-3 0,-4 0 0 16,-10 0-87-16,-13 0-18 0,0 0-3 0,0 0-1 0</inkml:trace>
          <inkml:trace contextRef="#ctx0" brushRef="#br0" timeOffset="25998.0339">13663 2159 874 0,'9'-37'39'0,"-4"25"8"0,-1-4-38 0,1-4-9 15,-1-5 0-15,-4 9 0 0,5 4 114 0,-1-8 21 16,1 8 4-16,-1 0 1 0,-4 4-20 0,5-1-3 15,0 1-1-15,-5 8 0 0,0 0-41 0,0 0-9 16,4 12-2-16,5 5 0 0,0 3-25 0,0 8-6 16,-4 17-1-16,4 3 0 0,-4 9 16 0,-5 4 2 15,0 7 1-15,-5 13 0 0,0-4-12 0,1 0-3 16,-5-4 0-16,4 0 0 0,-4-8-12 0,5-5-2 16,-5 1-1-16,4-4 0 0,-4-13-12 0,4 1-9 15,1-5 12-15,-1-7-12 0,1-9 12 0,-1-4-4 16,1 0 0-16,4-12-8 0,0-8 12 0,0 0-4 15,0 0 0-15,0 0-8 0,0 0 0 0,-5-8 0 16,0-12 0-16,5 0 0 0,0-8 0 0,5-5 0 16,4 1 0-16,0-5 0 0,5-3 0 0,0 3-11 15,8-3 0-15,6 4 0 0,-6 3 11 0,1 5 0 16,0 4 0-16,0 3-8 0,-1 9 0 0,-3 4 0 16,-1 4 0-16,0 8 0 0,-4 4 8 0,-1 8 0 15,-4 5 0-15,-4-1 0 0,0 4 0 0,-1 4 0 0,-8 5 0 16,4-5 0-16,0 5 0 0,-5-1 0 0,0 0 0 0,5 1 0 31,0-5-27-31,0 0-6 0,0-3-2 0,5-5-693 0,0-4-140 0</inkml:trace>
          <inkml:trace contextRef="#ctx0" brushRef="#br0" timeOffset="28348.0889">15548 3009 1497 0,'0'-45'133'0,"0"25"-106"15,13-4-27-15,-3 3 0 0,-1-3 56 0,4 4 7 16,10 4 1-16,0-1 0 0,0 1 0 0,-1 0 0 15,6 0 0-15,4 0 0 0,-5 4-64 0,0-5-26 16,-9-3 2-16,5 0 0 0,0 4 38 0,-9-5 8 16,-1-3 2-16,-8 4 0 0,4 0-36 0,-9-1-8 15,0-7 0-15,-9 12-1 0,-5-8 21 0,0 3 16 16,5 1-2-16,-4 4-1 0,-6 0 4 0,1 0 1 16,5 4 0-16,-1-1 0 0,0 5 2 0,1 4 1 15,-1-4 0-15,0 4 0 0,10 4-1 0,-10 0-1 16,5 12 0-16,0-12 0 0,0 12-6 0,0 1-1 0,0 3 0 15,-1 0 0-15,1 4-2 0,5 8-1 0,-1 1 0 16,1 3 0-16,-5 1 12 0,4 3 3 0,5 0 0 16,0 5 0-16,-9 3 15 0,4 5 3 0,5 4 1 0,0 3 0 15,-4 1 3-15,-1 4 1 0,-4-1 0 0,5 9 0 16,-1-8-11-16,-4-1-1 0,-5 1-1 0,1 0 0 16,4 4 2-16,-5-5 1 0,-4 1 0 0,-5 0 0 15,-4-9-51-15,4 1-10 16,0 0-3-16,-9-9 0 0,-4-3-116 0,-1-5-23 15,5-8-5-15,-4-3-1 0</inkml:trace>
          <inkml:trace contextRef="#ctx0" brushRef="#br0" timeOffset="28484.888">15197 3442 2170 0,'0'-8'48'0,"0"-5"9"0,9 5 3 0,9 0 1 0,1 4-49 0,3 0-12 16,-8 4 0-16,9-4 0 0,13 4 0 0,-4-4 0 15,-9 4 8-15,4 0-652 16,5 0-129-16</inkml:trace>
          <inkml:trace contextRef="#ctx0" brushRef="#br0" timeOffset="25114.0742">11965 3389 1612 0,'-19'-12'72'0,"15"8"14"0,4 4-69 0,0 0-17 16,-5-4 0-16,5 4 0 0,0 0 101 0,0 0 17 15,0 0 3-15,0 0 1 0,14-4-84 0,4 4-17 16,0-4-3-16,1 4-1 0,3-4 19 0,6 0 3 16,-1 0 1-16,5 0 0 0,4-1-40 0,-4 1 0 15,5-4 0-15,8 8-663 16,1-4-137-16</inkml:trace>
        </inkml:traceGroup>
        <inkml:traceGroup>
          <inkml:annotationXML>
            <emma:emma xmlns:emma="http://www.w3.org/2003/04/emma" version="1.0">
              <emma:interpretation id="{4BEDC94C-CACC-4F0A-AB62-083088053D13}" emma:medium="tactile" emma:mode="ink">
                <msink:context xmlns:msink="http://schemas.microsoft.com/ink/2010/main" type="inkWord" rotatedBoundingBox="20090,3728 22412,3481 22615,5388 20293,563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694.5046">16677 2288 345 0,'23'-8'15'0,"-23"8"4"0,4-16-19 0,-4 16 0 0,0 0 0 0,0 0 0 16,9-4 362-16,-9 4 69 0,0 0 13 0,0 0 4 16,0 0-319-16,0 8-63 0,-4 0-13 0,-5 4-2 15,4 4-28-15,-9 9-6 0,-4-5-1 0,-5 4 0 16,-4 1-16-16,4 3 0 0,-4 4 0 0,0-3 0 16,-5-5-162-16,5 0-30 0,-24 13-5 15,10-17-2-15</inkml:trace>
          <inkml:trace contextRef="#ctx0" brushRef="#br0" timeOffset="28877.1789">16941 2232 1497 0,'0'0'66'0,"0"0"14"0,0 0-64 0,0 0-16 16,0 0 0-16,-5 12 0 0,1 4 55 0,-1 0 7 15,-13 0 2-15,0 5 0 0,0 3-12 0,-5 0-3 16,-9 4 0-16,5 1 0 0,-5 3-27 0,0-4-6 15,5 5 0-15,-1-1-1 16,-4-3-166-16,10-5-33 0,-19 24-6 0,13-19-2 0</inkml:trace>
          <inkml:trace contextRef="#ctx0" brushRef="#br0" timeOffset="29112.9061">17387 2276 2145 0,'-14'-4'95'0,"5"4"20"0,0 4-92 0,-9 4-23 0,0 8 0 0,-5 9 0 15,0 11 14-15,-9 9-2 0,1 7 0 0,-1 1 0 16,0-1 42-16,4 5 8 0,-3-4 2 0,3 3 0 16,1 5-19-16,4-8-3 0,-4 3-1 0,4 5 0 15,5-4-25-15,-5 3-4 0,5-7-2 0,0 0 0 16,4-5 2-16,5-7 1 0,4-1 0 0,1-3 0 15,4-9-113-15,4-4-22 16,6 0-5-16,-1-7-922 0</inkml:trace>
          <inkml:trace contextRef="#ctx0" brushRef="#br0" timeOffset="29863.2739">17619 2733 1263 0,'5'-24'56'0,"-1"16"12"0,1 0-55 0,4-8-13 15,5 4 0-15,-1-5 0 0,1 1 55 0,4 4 8 16,0-8 1-16,5 0 1 0,0 3-1 0,0 1 0 15,0-4 0-15,4 4 0 0,5-4-12 0,-5 7-2 16,-4 1-1-16,4 4 0 0,-4 4-29 0,-5 8-7 16,-9-4-1-16,-9 0 0 0,5 16-12 0,-5 1 8 15,-5-1-8-15,-4 4 0 0,-5-4 0 0,-4 4 0 16,5-3 0-16,-6 3 0 0,1 0 42 0,4-4 2 16,1 0 1-16,4 5 0 0,0-13-32 0,-1 4-13 15,1-4 11-15,5 0-11 0,4-8 10 0,0 0-10 16,0 0 10-16,0 0-10 0,0 0 0 0,4 8-15 15,5-4 2-15,1-4 0 16,3-4-23-16,1 0-5 0,9-8-1 0,4 4 0 0,-9-4 34 0,10 4 8 0,8-4 0 16,0-1 0-16,-4 5-10 0,0-4 0 0,-5 8 0 15,-4 0 0-15,0 4 10 0,-9 4 14 0,-14-4-3 0,4 4-1 16,5 8 43-16,-9-4 9 0,-9 9 2 0,-5 3 0 16,-4 0-52-16,0 4-12 0,0 5 0 0,-5-5 0 15,-9 4 40-15,9 1 6 0,5-1 1 0,-5 8 0 16,1-3-24-16,-1 7-5 0,0 1-1 0,0 3 0 15,1 1-165-15,-1-1-34 16,-32 45-6-16,14-24-2 0</inkml:trace>
          <inkml:trace contextRef="#ctx0" brushRef="#br0" timeOffset="30144.9219">18147 3806 1958 0,'-4'-28'43'0,"13"15"9"0,0 1 1 0,9 4 3 0,-4 0-45 0,9 0-11 16,-1 0 0-16,6-4 0 0,-1 4 0 0,0-5 0 15,5 1 0-15,0-4 0 0,0 4 32 0,-5-4 5 16,-4 0 1-16,4 4 0 0,-4 3-10 0,0 5-1 16,-9 0-1-16,-1 0 0 0,5 4 30 0,-4 0 7 15,-5 4 1-15,0 4 0 0,-9 5-12 0,5-1-1 16,-1 4-1-16,-4 4 0 0,-4 4-26 0,-1 1-4 15,1 3-2-15,-5 0 0 0,-10 1-18 0,1 3 0 16,0-4 0-16,0 5-9 0,-5-9 9 0,0 4 0 16,-4-7 0-16,0-1 0 15,4 0-207-15,-4-8-39 0</inkml:trace>
          <inkml:trace contextRef="#ctx0" brushRef="#br0" timeOffset="30299.9594">18785 3166 2476 0,'4'-40'110'0,"-4"28"22"15,-4-4-105-15,4 3-27 0,0 13 0 0,0 0 0 16,0 0-102-16,0 0-26 0,0 0-4 0,-14 5-2 0</inkml:trace>
        </inkml:traceGroup>
        <inkml:traceGroup>
          <inkml:annotationXML>
            <emma:emma xmlns:emma="http://www.w3.org/2003/04/emma" version="1.0">
              <emma:interpretation id="{5C238170-F768-41C8-98FA-889FF46F50C3}" emma:medium="tactile" emma:mode="ink">
                <msink:context xmlns:msink="http://schemas.microsoft.com/ink/2010/main" type="inkWord" rotatedBoundingBox="23036,3474 24109,3359 24322,5360 23250,5475"/>
              </emma:interpretation>
            </emma:emma>
          </inkml:annotationXML>
          <inkml:trace contextRef="#ctx0" brushRef="#br0" timeOffset="30560.7141">20164 1948 1958 0,'46'0'87'0,"-23"12"17"0,4 1-83 0,5 11-21 16,0 16 0-16,0 17 0 0,-5 8 56 0,-9 16 6 0,-4 4 2 0,-10 16 0 16,-8 0 0-16,-14 12 0 0,-14 13 0 0,-23 15 0 15,-9-11 29-15,-9 8 7 16,-9-1 0-16,-9 13 1 0,5-17-59 0,-5-11-12 0,-14-13-2 0,-4 4-869 16,13-11-174-16</inkml:trace>
        </inkml:traceGroup>
      </inkml:traceGroup>
      <inkml:traceGroup>
        <inkml:annotationXML>
          <emma:emma xmlns:emma="http://www.w3.org/2003/04/emma" version="1.0">
            <emma:interpretation id="{A4B60E71-EB07-4CE5-8911-91C7180F4EDD}" emma:medium="tactile" emma:mode="ink">
              <msink:context xmlns:msink="http://schemas.microsoft.com/ink/2010/main" type="line" rotatedBoundingBox="12517,6521 17917,5191 18162,6186 12762,7516"/>
            </emma:interpretation>
          </emma:emma>
        </inkml:annotationXML>
        <inkml:traceGroup>
          <inkml:annotationXML>
            <emma:emma xmlns:emma="http://www.w3.org/2003/04/emma" version="1.0">
              <emma:interpretation id="{169579CE-C3C2-409D-AD6D-1AC1FB81B7F9}" emma:medium="tactile" emma:mode="ink">
                <msink:context xmlns:msink="http://schemas.microsoft.com/ink/2010/main" type="inkWord" rotatedBoundingBox="12517,6521 14477,6039 14722,7033 12762,7516"/>
              </emma:interpretation>
            </emma:emma>
          </inkml:annotationXML>
          <inkml:trace contextRef="#ctx0" brushRef="#br0" timeOffset="22626.5385">9051 5623 921 0,'-5'-20'82'0,"5"12"-66"0,-4-5-16 0,-1 5 0 16,1-4 180-16,4 0 32 0,4 4 6 0,10-4 2 15,-5-4-152-15,9 4-29 0,0-1-7 0,5 5 0 16,-5-4-8-16,5 0-2 0,-5 4 0 0,5 0 0 16,-5 8 13-16,1 4 2 0,-6 4 1 0,1 4 0 15,-1 4-11-15,-3 5-3 0,-1-1 0 0,-5 12 0 16,1 1 24-16,-5 11 4 0,0-3 0 0,-5-1 1 16,1 4 2-16,-5-7 0 0,-1 3 0 0,-3-3 0 15,-1-5-33-15,1 1-6 0,-6-5-2 0,1 0 0 16,0-8-14-16,0-3 0 0,-1-5 8 0,6 0-8 15,-5-4-18-15,4-4-6 0,-4 0-2 16,0-8 0-16,4 0-154 0,-4-4-30 16,-1-8-6-16</inkml:trace>
          <inkml:trace contextRef="#ctx0" brushRef="#br0" timeOffset="22750.9279">9065 5121 2127 0,'-5'-20'94'0,"0"8"20"0,1-4-91 0,4-5-23 15,0 9 0-15,9 4 0 0,0 0 8 0,0 0-8 16,5 4 8-16,-1 0-640 16,6 8-128-16</inkml:trace>
          <inkml:trace contextRef="#ctx0" brushRef="#br0" timeOffset="23153.6328">9961 5607 1440 0,'0'0'128'0,"0"0"-103"15,0 0-25-15,0 0 0 0,0 0 158 0,14 4 26 16,0 8 6-16,4-8 1 0,0 0-149 0,5-4-30 16,0 0-12-16,-1 0 11 0,10 0-28 0,-4-4-6 15,4 0-1-15,-1-4 0 0</inkml:trace>
          <inkml:trace contextRef="#ctx0" brushRef="#br0" timeOffset="23062.6159">9980 5299 2246 0,'-5'-4'200'0,"1"-4"-160"0,4 8-32 0,0 0-8 16,0 0-80-16,0 0-16 0,9 8-4 0,4-4-1 31,-4 0 43-31,5 0 9 0,-5-4 1 0,5 0 1 0,-5-4 47 0,5 4 21 0,-1-4-1 0,1 0-1 16,9 0 14-16,-5 0 3 0,0 0 1 0,5-4 0 0,-5 4-37 0,5-4 0 15,0 4 0-15,-1 0 0 16,-3 0-20-16,-1 4-1 0,-5 0-1 0,1 4-802 16</inkml:trace>
          <inkml:trace contextRef="#ctx0" brushRef="#br0" timeOffset="23317.4963">10863 5101 2678 0,'0'0'59'0,"0"16"12"0,0 8 2 0,0 9 3 0,4 3-61 0,-4 9-15 0,0-1 0 0,0 1 0 16,0-5 0-16,0-3-8 0,0-1 8 0,0 0-13 16,-4-3-76-16,-5-5-15 0,4 0-4 0,-8-3-963 15</inkml:trace>
        </inkml:traceGroup>
        <inkml:traceGroup>
          <inkml:annotationXML>
            <emma:emma xmlns:emma="http://www.w3.org/2003/04/emma" version="1.0">
              <emma:interpretation id="{FCC65AFF-C5FB-4098-AFDA-92ED84ACEC66}" emma:medium="tactile" emma:mode="ink">
                <msink:context xmlns:msink="http://schemas.microsoft.com/ink/2010/main" type="inkWord" rotatedBoundingBox="17061,5402 17917,5191 18128,6049 17273,6260"/>
              </emma:interpretation>
            </emma:emma>
          </inkml:annotationXML>
          <inkml:trace contextRef="#ctx0" brushRef="#br0" timeOffset="27653.424">13672 3883 1911 0,'0'0'42'0,"0"0"9"0,-5 8 1 0,1 8 2 0,4 4-43 0,0 9-11 0,-5 7 0 0,1 4 0 0,4 1 37 0,-9 8 6 16,4 3 1-16,-4 5 0 0,4-5 7 0,-4 1 1 15,5 4 1-15,-5-5 0 0,0 1-17 0,-1-5-3 16,6-3-1-16,-5-1 0 0,4-3-32 0,-4-9 0 16,5-3 0-16,-1-1 0 15,-4-4-112-15,9-8-30 0,-5 1-6 16</inkml:trace>
          <inkml:trace contextRef="#ctx0" brushRef="#br0" timeOffset="28059.3344">14032 4340 2178 0,'18'-32'96'0,"-9"20"20"0,5-1-92 0,8 5-24 16,1 4 0-16,4 0 0 0,1 0 0 0,-1 0-8 16,0 8 0-16,1 0 0 0,-5 4-12 0,-5-4-1 0,-9 4-1 0,0 5 0 15,-5 3 22-15,-8 4 0 0,-1 4 0 0,-8 1 0 16,-1 3 15-16,-4-4 7 0,-5 5 2 0,0-5 0 15,1 0 28-15,-1 0 7 0,-5-3 1 0,10-1 0 16,0-4 3-16,0 4 1 0,4-8 0 0,10 5 0 16,-5-13-27-16,9-4-5 0,0 0 0 0,9 8-1 31,4 0-50-31,5-4-9 0,5 0-3 0,5-4 0 0,8-8-129 16,0 0-27-16,1-8-5 0,-1-5 0 0</inkml:trace>
        </inkml:traceGroup>
      </inkml:traceGroup>
    </inkml:traceGroup>
    <inkml:traceGroup>
      <inkml:annotationXML>
        <emma:emma xmlns:emma="http://www.w3.org/2003/04/emma" version="1.0">
          <emma:interpretation id="{F9A16D02-8265-49C0-BB48-67E5BDA9E7EF}" emma:medium="tactile" emma:mode="ink">
            <msink:context xmlns:msink="http://schemas.microsoft.com/ink/2010/main" type="paragraph" rotatedBoundingBox="8771,9237 15268,7823 15789,10217 9292,116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447C76-562E-4DEC-AB2E-3A83D46F8B7D}" emma:medium="tactile" emma:mode="ink">
              <msink:context xmlns:msink="http://schemas.microsoft.com/ink/2010/main" type="line" rotatedBoundingBox="8771,9237 15268,7823 15789,10217 9292,11631"/>
            </emma:interpretation>
          </emma:emma>
        </inkml:annotationXML>
        <inkml:traceGroup>
          <inkml:annotationXML>
            <emma:emma xmlns:emma="http://www.w3.org/2003/04/emma" version="1.0">
              <emma:interpretation id="{5B244D7C-201D-4E83-800B-E6DC0D755D4A}" emma:medium="tactile" emma:mode="ink">
                <msink:context xmlns:msink="http://schemas.microsoft.com/ink/2010/main" type="inkWord" rotatedBoundingBox="8945,10036 10061,9792 10205,10453 9088,1069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2737.3569">5295 8614 806 0,'0'0'72'0,"-9"-4"-58"0,0 0-14 0,-1 4 0 0,1-4 111 15,0 4 19-15,0 0 4 0,0 0 1 16,0 0-39-16,0 0-8 0,9 0-2 0,0 0 0 15,-5 0-19-15,5 0-4 0,0 0-1 0,0 0 0 0,0 0-19 0,14 8-4 16,-5-4-1-16,9 4 0 0,5-4 3 0,9 0 1 16,4 0 0-16,5 0 0 0,5-4-3 0,8 0-1 15,6 4 0-15,3-4 0 0,6 4-15 0,-6-8-3 16,1 0-1-16,0 4 0 0,-5-4-11 0,0 0-8 16,-4 0 9-16,-5 4-9 0,0 0 0 0,-9 0-20 15,-5 0 4-15,1 0 0 16,-10 4-21-16,-4-4-4 0,0 0-1 0,-5 0 0 15,0 4-19-15,-4 0-4 0,-14-4-1 0,0 0-525 16,13 8-105-16</inkml:trace>
          <inkml:trace contextRef="#ctx0" brushRef="#br0" timeOffset="32959.5801">5527 9006 2113 0,'0'0'46'0,"-9"0"10"0,-5 0 1 0,14 0 3 0,0 0-48 0,0 0-12 0,0 8 0 0,0-8 0 15,5 8 11-15,8 0-1 0,1-3 0 0,4 3 0 16,0 0 32-16,10-4 6 0,-1 4 2 0,10-4 0 16,-1 0-30-16,0 0-5 0,10 0-2 0,-1 0 0 15,1 0-23-15,4 4-5 0,0-8-1 0,5 4-678 16,4 0-136-16</inkml:trace>
        </inkml:traceGroup>
        <inkml:traceGroup>
          <inkml:annotationXML>
            <emma:emma xmlns:emma="http://www.w3.org/2003/04/emma" version="1.0">
              <emma:interpretation id="{98AEAFFA-814F-44F1-8616-264479DADBD8}" emma:medium="tactile" emma:mode="ink">
                <msink:context xmlns:msink="http://schemas.microsoft.com/ink/2010/main" type="inkWord" rotatedBoundingBox="10985,10262 11684,10109 11719,10271 11020,10424"/>
              </emma:interpretation>
            </emma:emma>
          </inkml:annotationXML>
          <inkml:trace contextRef="#ctx0" brushRef="#br0" timeOffset="33631.7372">7293 8844 1612 0,'0'0'144'0,"-9"-4"-116"0,0 0-28 0,0 0 0 15,0 0 66-15,9 4 7 0,0 0 2 0,0 0 0 0,0 0-41 0,0 0-8 16,0 0-2-16,0 0 0 15,-9 0-6-15,9 0-2 0,0 0 0 0,0 0 0 0,0 0-5 16,0 0-2-16,0 0 0 0,0 0 0 0,0 0-9 0,0 0 0 16,0 0 9-16,0 0-9 0,0 0 28 0,0 0 0 15,14 0 1-15,-5 0 0 0,4 0 5 0,-4 0 1 16,-9 0 0-16,14 0 0 0,0 0-11 0,-5-4-3 16,-9 4 0-16,9 0 0 0,-9 0-3 0,14 0-1 15,-5-4 0-15,4 4 0 0,-3-4 3 0,3 4 1 16,5 0 0-16,1-4 0 0,3 4-12 0,6-4-9 15,-6 4 12-15,6-4-12 0,8 4 9 0,-4-4-9 16,0 4 0-16,4-4 9 0,1 4-9 0,-5-4 8 16,4 4-8-16,-4-4 8 0,-5 4-8 0,1 0 0 15,-1 0 0-15,-9 0 0 0,0 0 0 0,1 0 0 16,-6 0 0-16,1 0 0 0,-14 0 0 0,0 0 0 16,0 0 8-16,0 0-8 0,0 0 0 0,0 0 0 15,0 0 0-15,0 0 8 0,0 0-8 0,0 0 0 0,-5 8 0 0,-4 0 0 16,-4 4-10-16,8-4-7 0,-9 0-2 0,5-4 0 31,0 4-37-31,0-4-8 0,0 0-2 0,4 0 0 16,-4 1-146-16,9-5-28 0,0 0-7 0,0 0-1 0</inkml:trace>
        </inkml:traceGroup>
        <inkml:traceGroup>
          <inkml:annotationXML>
            <emma:emma xmlns:emma="http://www.w3.org/2003/04/emma" version="1.0">
              <emma:interpretation id="{44AF6535-BA7D-4C1B-A2D9-0FB0B45D9939}" emma:medium="tactile" emma:mode="ink">
                <msink:context xmlns:msink="http://schemas.microsoft.com/ink/2010/main" type="inkWord" rotatedBoundingBox="12386,8450 15268,7823 15789,10217 12907,1084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5890.1271">9324 7315 1335 0,'0'0'29'0,"0"0"7"0,5-13 0 0,-1 1 2 0,1 0-30 0,4 0-8 0,-5 4 0 0,-4-4 0 15,5 4 72-15,-1 0 12 0,-4-5 4 0,5 5 0 16,-5 0-11-16,0 8-1 0,0-4-1 0,0 4 0 15,0 0-28-15,0 0-6 0,0 0-1 0,5 16 0 16,-5 9-6-16,4 7-2 0,-4 9 0 0,0 7 0 16,-4 5 12-16,4 7 3 0,-10 5 0 0,6 12 0 15,-5-4-7-15,0 4-2 0,4-4 0 0,-4 4 0 16,4-9-21-16,1-3-4 0,-5-4-1 0,4-1 0 0,1-7 7 16,-1-4 1-16,1-1 0 0,-1-3 0 15,5-5-20-15,-5-7 0 0,1-5 0 0,4-4 0 0,0-8 29 16,-5 5 3-16,5-13 0 0,0 4 0 0,0-4-32 0,0-8 0 15,0 0 0-15,0 0 0 0,0 0 0 0,0 0 0 16,9-8 0-16,1-8 0 0,-1-1-10 0,4-7-8 16,6-4-2-16,-1-5 0 0,0-7-1 0,5 0-1 15,4-1 0-15,5-3 0 0,0-1 4 0,4 1 1 16,1-1 0-16,-1 9 0 0,-9 3 17 0,1 13-12 16,-1 0 12-16,0 12-10 0,-8 4 10 0,-1 12 0 15,0 4 0-15,-4 8 0 0,-1 4 0 0,-4 5 9 16,1 3-1-16,-6 4-8 0,-4 1 20 0,5-5-2 15,-1 1-1-15,-4-1 0 0,0 0-17 0,0 1 0 16,5-5 0-16,-5-4 0 16,4-3-56-16,-4-1-14 0,9 4-3 0,-4-8-645 15,4-4-129-15</inkml:trace>
          <inkml:trace contextRef="#ctx0" brushRef="#br0" timeOffset="36329.3155">10271 6788 1209 0,'5'-24'53'0,"-1"12"12"0,1-8-52 0,8 0-13 16,1-1 0-16,0 5 0 0,-1 0 184 0,10 8 35 15,4-4 6-15,5 4 2 0,5 8-166 0,-1 0-33 16,-4 0-6-16,4 4-2 0,-4-4 19 0,0 4 3 16,0 8 1-16,-5-4 0 0,-4 4-18 0,0-4-3 15,-9 4-1-15,4 5 0 0,-9-5-7 0,0 4-2 16,-5 0 0-16,-4-4 0 0,-4 4 16 0,-5-3 4 16,-5-1 0-16,-4 4 0 0,0 0-32 0,-5 0 0 15,0-4 0-15,0 1 0 0,-4-9 0 0,9 4 0 16,-5-8 0-16,5 8 0 0,0-4 12 0,9-4-3 15,9 0-1-15,0 0 0 0,0 0-8 0,0 0 0 16,0 0 0-16,9 8 0 0,0 0 0 0,5 4-11 16,4 0 3-16,0 4 0 0,5-3 8 0,-1 7 11 0,6-4-3 15,-5 8 0-15,4 5-8 0,-4-5 8 0,-1 0-8 0,-3 0 8 16,-6 1 0-16,1-1 0 0,-10-4 0 0,1 0 0 16,-5 1-8-16,-5 3 0 0,-4-4 0 0,0 0-11 31,-9 5-113-31,0-1-24 0,-5 0-4 0</inkml:trace>
          <inkml:trace contextRef="#ctx0" brushRef="#br0" timeOffset="39040.352">11195 7756 1267 0,'0'-21'112'0,"0"13"-89"0,5-8-23 0,-1 0 0 15,-4 8 96-15,5-4 16 0,4 0 2 0,5 4 1 0,-5-5-35 0,4 9-6 16,6 0-2-16,-6 4 0 0,6 4-25 0,-1 4-6 16,4 5-1-16,-3 3 0 0,-6 8-4 0,6 4-2 15,-6 13 0-15,-8 3 0 0,-1 1-2 0,-4 7-1 16,-4-3 0-16,-1 4 0 0,-4-5 1 0,-5-3 1 15,5-1 0-15,0-3 0 0,-4-9-7 0,3-4-2 16,1-3 0-16,-4-5 0 0,8-4-1 0,-4-4-1 16,0-4 0-16,0 0 0 0,9-8 8 0,-5-4 2 15,-4 0 0-15,0-8 0 0,9 0-32 0,-4-8 0 16,4 0 0-16,0-13 0 0,4 1 10 0,1-9-1 16,4-7 0-16,4-5 0 0,6-3-9 0,3-5-11 15,1 0 3-15,9-4 0 16,-5 9-16-16,5 3-2 0,5 5-1 0,-1 3 0 0,0 13 15 0,-4 3 4 0,5 9 0 15,-10 8 0-15,0 8 8 0,-4 8 0 0,-5 4 0 16,1 12 0-16,3 1 0 0,-8 11 0 0,-5 8 0 16,0 5 0-16,0-5 0 0,0 5 0 0,1 3 0 15,-1 5 8 1,4-4-108-16,1-1-20 0,0 1-5 0,4-21-1 0</inkml:trace>
          <inkml:trace contextRef="#ctx0" brushRef="#br0" timeOffset="45549.6924">9115 8941 637 0,'0'0'28'0,"0"0"6"0,-10 4-34 0,10-4 0 16,-4 0 0-16,-1 0 0 0,-4 5 58 0,9-5 5 15,0 0 1-15,0 0 0 0,0 0 17 0,0 0 4 16,0 0 1-16,0 0 0 0,-4 0 18 0,4 0 3 16,0 0 1-16,0 0 0 0,0 0-36 0,0 0-8 15,-9-5 0-15,9 5-1 0,0 0-6 0,0 0-1 16,0 0 0-16,0 0 0 0,-5 0-8 0,5 0-3 15,0 0 0-15,0 0 0 0,0 0-15 0,0 0-3 16,14 5-1-16,-1-1 0 0,1 0-4 0,9 4-1 16,0-8 0-16,4 4 0 0,9 0 26 0,5-4 5 15,9 0 0-15,10 0 1 0,12 0-19 0,6-4-4 16,8 0-1-16,14-4 0 0,-4 0-1 0,9 3-1 16,9-3 0-16,13 0 0 0,-9 0-12 0,10 0-3 15,-5 0 0-15,9 4 0 0,-14 0-12 0,1-4 0 16,-1 4 0-16,0 0 0 0,-17 0 0 0,-10 4 14 15,-5-8-4-15,1 4-1 0,-10 0-9 0,-13-5-14 16,-5 5 3-16,-4 0 1 0,-10-4 10 0,-4 4 0 0,-9-4 0 16,-9 4-8-16,-1-4-2 0,-8 4 0 0,-9-4 0 0,-5 8 0 31,0 0-109-31,-5-4-21 0,-4-4-5 0,-5 4-571 0,1 0-113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01.88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6D5ABF7-F044-4267-9A39-60FC1B3685CD}" emma:medium="tactile" emma:mode="ink">
          <msink:context xmlns:msink="http://schemas.microsoft.com/ink/2010/main" type="writingRegion" rotatedBoundingBox="24231,8744 24684,17189 23070,17275 22617,8830">
            <msink:destinationLink direction="with" ref="{48806BF7-D26B-4C87-B4BE-B4B5636E73D9}"/>
            <msink:destinationLink direction="with" ref="{AEA890FE-72E3-4E84-9FF9-04CF29DF4B67}"/>
          </msink:context>
        </emma:interpretation>
      </emma:emma>
    </inkml:annotationXML>
    <inkml:traceGroup>
      <inkml:annotationXML>
        <emma:emma xmlns:emma="http://www.w3.org/2003/04/emma" version="1.0">
          <emma:interpretation id="{E049C254-7622-4335-9C88-5C704AD66803}" emma:medium="tactile" emma:mode="ink">
            <msink:context xmlns:msink="http://schemas.microsoft.com/ink/2010/main" type="paragraph" rotatedBoundingBox="24231,8744 24684,17189 23070,17275 22617,8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F24210-C1F1-4704-A43D-3713C95DBC34}" emma:medium="tactile" emma:mode="ink">
              <msink:context xmlns:msink="http://schemas.microsoft.com/ink/2010/main" type="line" rotatedBoundingBox="24231,8744 24684,17189 23070,17275 22617,8830"/>
            </emma:interpretation>
          </emma:emma>
        </inkml:annotationXML>
        <inkml:traceGroup>
          <inkml:annotationXML>
            <emma:emma xmlns:emma="http://www.w3.org/2003/04/emma" version="1.0">
              <emma:interpretation id="{190E7983-F308-4AE4-A16C-43DC1C3E4042}" emma:medium="tactile" emma:mode="ink">
                <msink:context xmlns:msink="http://schemas.microsoft.com/ink/2010/main" type="inkWord" rotatedBoundingBox="24231,8744 24289,9820 22935,9893 22877,88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1168 769 1958 0,'14'-12'43'0,"-1"-4"9"0,1 3 1 0,4-3 3 0,-4 0-45 0,4 0-11 0,-9 4 0 0,5 4 0 16,-1 0 0-16,-4-1 0 0,-9 9 0 0,0 0 0 15,0 0 0-15,0 0 0 0,0 0 0 0,-9 9 0 16,0 3 0-16,-9 8 0 0,-5 0 0 0,-4 8 0 15,0 1 0-15,-5-1 0 0,0 0 0 0,5 1 0 16,-1-5 0-16,10 4 0 0,0-7 0 0,9 3 0 16,4-4 0-16,5 0 0 0,-4-3 0 0,8-1 0 15,1-4 0-15,8-4 0 0,6 0 0 0,3 0 0 0,-3-8 0 0,3 0 0 16,6 0 0-16,-1-4 0 16,-9 0 0-16,5 0 0 0,0-8 0 0,-1 4 0 15,-8-4 53-15,4-5 9 0,-9 1 2 0,5 0 0 16,-5-8-52-16,0 4-12 0,0-1 0 0,-4-3 0 15,0 4 54-15,-1 0 8 0,1-1 2 0,-5 5 0 0,-5 4-52 16,1 0-12-16,-1 4 0 0,-4 0 0 0,-5 4 0 0,-4 4 0 16,-5 4 0-16,-9 4 0 15,5 0-48-15,-9 4-13 0,-1 0-3 0,1 4 0 16,4 5-102-16,0-5-21 0,-27 16-4 0,22-4-1 0</inkml:trace>
          <inkml:trace contextRef="#ctx0" brushRef="#br0" timeOffset="-492.9655">549 251 1267 0,'0'0'28'0,"0"0"5"0,0 0 2 0,4-8 1 0,5-4-36 0,-4 4 0 0,4-5 0 0,5 5 0 16,-5 0 58-16,4 0 5 15,1-4 1-15,4 0 0 0,-4 0-52 0,4 4-12 0,0-5 0 0,-4 1 0 16,0 0 54-16,-1 0 8 16,-4 4 2-16,1 4 0 0,-6-4 0 0,1 0 0 15,-1 0 0-15,1 4 0 0,-5 4 0 0,0-9 0 16,0 1 0-16,0 8 0 0,0 0-52 0,-9-4-12 16,4 0 0-16,1 0 0 0,-6 0 0 0,6 0 0 15,-5 0 0-15,0 0 0 0,0 0 0 0,-1 0 0 16,-3 4 0-16,4 0 0 0,-5 0 0 0,0 0 0 15,-4 0 0-15,0 4 0 0,0 0 0 0,-5 8 0 0,-4 0 0 0,-5 5 0 0,0-5 0 0,-4 12 0 32,-10 4 0-32,5 5 0 0,0 3 0 0,0 0 0 0,0 1 0 0,0 3 0 15,5 1 0-15,4-1 0 16,0-3 0-16,9 3 0 0,0 1 0 0,5-5 0 16,5 1 0-16,-1-5 0 15,9 0-48-15,5-3-13 0,0-1-3 0,0-4 0 0,5-4 52 0,4-3 12 0,-4-1 0 0,8-4 0 16,-4-4 0-16,5 0 0 0,4-4 0 0,0-4 0 15,5 0 48-15,0-4 13 0,0 0 3 0,-1-4 0 16,10 0-52-16,-4-4-12 0,-1 4 0 0,0-4 0 16,5-9 0-16,-5 5 0 0,-4-8 0 0,5 0 0 15,-6-9 0-15,1 1 0 0,4-5 0 0,-4 1 0 0,0-5 0 0,-5-3 0 16,5-1 0-16,0 1 0 0,-5 12 0 0,-4-1 0 16,-1 9 0-16,1 4 0 0,-10 8 0 0,1 3 0 15,-5 9 0-15,0 0 0 0,0 0 0 16,0 17 0-16,-5 3 0 0,-4 8 0 0,0 1 0 0,-4 3 0 15,-6 4 0-15,6 5 0 0,-1-1 0 0,-4 5 0 16,4-5 0-16,-4 1 0 0,9-1 0 0,-5-3 0 16,5-1 0-16,5-4 0 15,-1 1-48-15,0-1-13 0,10-4-3 0,-5 1-844 0</inkml:trace>
        </inkml:traceGroup>
        <inkml:traceGroup>
          <inkml:annotationXML>
            <emma:emma xmlns:emma="http://www.w3.org/2003/04/emma" version="1.0">
              <emma:interpretation id="{95535B45-6E1F-445C-9B75-675D09DF5AD8}" emma:medium="tactile" emma:mode="ink">
                <msink:context xmlns:msink="http://schemas.microsoft.com/ink/2010/main" type="inkWord" rotatedBoundingBox="24146,10523 24200,11535 22943,11603 22889,105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75.43">1162 2185 2055 0,'5'-8'45'0,"-1"0"10"0,1 4 1 0,-5 4 2 0,5-4-46 0,-5 4-12 15,0 0 0-15,0 0 0 0,0 0 63 0,0 0 10 16,0 0 3-16,9 8 0 0,-9-8-52 0,4 8-9 16,1 8-3-16,-1 5 0 0,1-5-12 0,-5 8 0 15,4 0 0-15,1 5 0 0,0-1 0 0,4 0 0 16,-5 1 0-16,5 3 0 0,0 0 0 0,-4 1 0 16,4-5 0-16,-4 5 0 0,-1-1 0 0,1-4 0 15,-5-3 0-15,0 3 0 16,-5-4-114-16,5 0-19 0,-4 1-4 0,-1-5-1 0</inkml:trace>
          <inkml:trace contextRef="#ctx0" brushRef="#br0" timeOffset="1288.2038">644 2007 716 0,'0'0'32'0,"0"0"6"0,0 0-30 0,0 0-8 0,5-8 0 0,-5 0 0 15,0 8 56-15,0-8 9 0,0 0 3 0,4 0 0 16,-4 8-23-16,0-8-4 0,0-4-1 0,0 3 0 15,0 9-6-15,0-12-2 0,0 4 0 0,0-4 0 0,0 0 26 0,0 4 5 16,-4-4 1-16,4 0 0 0,-9-1 0 0,4 5 0 16,1-4 0-16,-5 4 0 0,-5 0-20 0,5 4-3 15,-9-8-1-15,-1 8 0 0,-3 0-2 0,-6 4-1 16,1 0 0-16,-9 0 0 0,4 0-29 0,-9 0-8 16,4 4 0-16,1 4 0 0,-1 0-11 0,1 8-3 15,4 0-1-15,0 9 0 0,5-5 15 0,0 8 0 16,-1 0 0-16,10 1-9 0,0 3 9 0,0-3-8 15,4 3 8-15,5-4-8 0,0-3 8 0,9-1 0 16,0 4 0-16,0-8 0 0,4 1 0 0,5-1 0 0,1-4 0 0,3 0 0 16,5-8 0-16,1 4 0 15,3-3 0-15,1-1-8 0,4-8 8 0,5 4 0 16,0-4 0-16,0-4 0 0,5 0 0 0,-1 0 0 16,-4-5 0-16,4 1 0 0,-4-4 0 0,-5-4 0 15,1 0 0-15,-1-4 0 0,-4-5 0 0,0-3 0 0,-5 0 0 16,0-5 0-16,0 1 11 0,-4 0-3 0,0-1 0 15,-1 5 0-15,-8 4 26 0,4 7 5 0,-5 5 1 0,1 0 0 16,-5 12 12-16,0 0 4 0,0 0 0 0,0 0 0 16,5 20-40-16,-5-4-7 0,0 9-1 0,0 3-8 15,0 4 0-15,0 1 0 0,0 3 0 0,-5-3 0 16,5 3 0-16,0 0 0 0,0 1-10 0,0 3-662 16,5-7-133-16</inkml:trace>
        </inkml:traceGroup>
        <inkml:traceGroup>
          <inkml:annotationXML>
            <emma:emma xmlns:emma="http://www.w3.org/2003/04/emma" version="1.0">
              <emma:interpretation id="{842FDFF2-D70C-44F6-9D20-67281C824298}" emma:medium="tactile" emma:mode="ink">
                <msink:context xmlns:msink="http://schemas.microsoft.com/ink/2010/main" type="inkWord" rotatedBoundingBox="23762,12256 23766,12332 23686,12336 23682,1226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95.7947">830 3553 1728 0,'-27'-20'76'0,"13"8"16"0,5 0-73 0,4 0-19 0,1 3 0 15,4 1 0-15,0 8 68 0,0 0 11 0,0 0 1 0,0 0 1 16,18 4-63-16,0 9-18 0,5-1 0 0,0 8-893 16</inkml:trace>
        </inkml:traceGroup>
        <inkml:traceGroup>
          <inkml:annotationXML>
            <emma:emma xmlns:emma="http://www.w3.org/2003/04/emma" version="1.0">
              <emma:interpretation id="{54272352-3FE3-4EC3-8B6C-C4592D010E75}" emma:medium="tactile" emma:mode="ink">
                <msink:context xmlns:msink="http://schemas.microsoft.com/ink/2010/main" type="inkWord" rotatedBoundingBox="23945,13703 23951,13811 23906,13813 23901,1370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05.1366">989 4925 1825 0,'0'0'80'0,"0"0"18"0,0 0-78 0,0 0-20 15,5 8 0-15,-1 4 0 0,6 5 26 0,-1-5 2 16,-5 4 0-16,5 4-586 15,0 0-117-15</inkml:trace>
        </inkml:traceGroup>
        <inkml:traceGroup>
          <inkml:annotationXML>
            <emma:emma xmlns:emma="http://www.w3.org/2003/04/emma" version="1.0">
              <emma:interpretation id="{6EF8B177-58E6-4923-8900-CC61DE1609A6}" emma:medium="tactile" emma:mode="ink">
                <msink:context xmlns:msink="http://schemas.microsoft.com/ink/2010/main" type="inkWord" rotatedBoundingBox="23719,14759 23728,14916 23681,14918 23673,1476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432.3188">762 5981 1292 0,'0'0'57'0,"0"8"12"0,4 9-55 0,1-1-14 0,-5 0 0 0,4-4 0 16,5 4 20-16,-4 1 0 0,0-1 1 0,4 4-417 15,4-4-83-15</inkml:trace>
        </inkml:traceGroup>
        <inkml:traceGroup>
          <inkml:annotationXML>
            <emma:emma xmlns:emma="http://www.w3.org/2003/04/emma" version="1.0">
              <emma:interpretation id="{B028080F-60FA-424D-A849-ADFAD837C067}" emma:medium="tactile" emma:mode="ink">
                <msink:context xmlns:msink="http://schemas.microsoft.com/ink/2010/main" type="inkWord" rotatedBoundingBox="24516,16188 24570,17195 23070,17275 23016,1626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42.9422">935 7600 1152 0,'-5'-4'102'0,"1"4"-82"15,-1-8-20-15,0 4 0 16,1 0 147-16,-5 0 25 0,0-4 4 0,0 4 2 0,-1-4-90 0,1-5-19 16,0 5-3-16,0-4-1 15,5 4-42-15,-5-4-9 0,-1 4-2 0,1-4 0 0,0 4-12 0,0 0 9 16,-5-1-9-16,1 5 8 0,-1 4-8 0,-4 0 10 16,0 9-10-16,-5-5 10 0,0 4 4 0,-4 4 1 15,0 4 0-15,-5 0 0 0,-9 8 9 0,4 5 1 16,-4-1 1-16,-4 5 0 0,8-1-26 0,-4 4 8 15,0 1-8-15,5 3 0 0,4-3 0 0,5-1 0 16,4-4 0-16,5 1 0 0,0-5-8 0,8-4-8 16,6-3 0-16,-1-1-1 0,5-4 17 0,5-8-10 15,-1 4 10-15,10-8-8 0,0-4 8 0,4-4-10 16,5 0 10-16,9-8-10 0,0 0 10 0,4-4 0 16,0 0 0-16,5-5-8 0,-4-3 8 0,-1 0 0 15,-4 0 0-15,-5-5 0 0,1 9 0 0,-6 0 0 0,-3-1 0 16,-6 5 0-16,1 4 18 0,-9 0-1 0,-5 12 0 0,0 0 0 15,0 0 30-15,0 0 5 0,0 0 2 0,0 0 0 16,0 12-33-16,0 4-6 0,0 1-2 0,0 7 0 16,4 0-13-16,1 0-12 0,-1 5 3 0,10-1 0 31,-5-4-162-31,9 1-32 0</inkml:trace>
          <inkml:trace contextRef="#ctx0" brushRef="#br0" timeOffset="3982.2136">1044 8074 1796 0,'0'0'80'0,"0"-8"16"0,0-1-77 0,0 9-19 15,0 0 0-15,0 0 0 0,0 0 66 0,0 0 10 16,0 0 1-16,9 9 1 15,5-1-46-15,-5 12-8 16,-5 0-3-16,1 4 0 0,-1 1 4 0,-4 7 1 16,-4-4 0-16,4 5 0 0,0-5-9 0,-5 0-1 15,1 1-1-15,-1-1 0 0,5-8-6 0,0 1-1 0,0-5 0 0,-4-4 0 16,4-4 6-16,0-8 1 16,0 0 0-16,0 0 0 0,0 0 11 0,0 0 2 15,4-8 1-15,5-4 0 0,0 0-17 0,5-9-3 0,0 1-1 16,4-8 0-16,-4-1-8 0,8 1 0 0,1 0 0 0,5-5 0 15,-6 5 0-15,6 4 0 0,-6 4 0 0,-3 3 0 16,-1 5 0-16,-5 4-14 0,1 4 3 0,-5 0 1 16,-9 4 10-16,14 12 12 0,-5 0-2 0,0 0-1 15,-4 5-9-15,-1-1 12 0,5 0-12 0,-4-4 12 16,-1 4-12-16,1-3 10 0,-5-1-10 0,4-4 10 0,-4-8-10 0,0 0 0 16,0 0 0-16,0 0 0 15,0 0 0-15,0 0-11 0,10 0 3 0,3 0 0 16,-13 0 8-16,9 0 0 0,0-4-9 0,-9 4 9 0,0 0 0 0,10-4 0 15,-10 4 0-15,0 0 0 16,0 0-10-16,0 0 10 0,0 0 0 0,9 4-9 16,0-4 9-16,-9 0 0 0,0 0 0 0,0 0-8 15,0 0 8-15,9 0-13 0,0-4 5 0,-9 4 8 0,5-4 0 16,4-4 0-16,0-1 0 0,0 1 0 0,0 0 0 16,-4 0 0-16,4 4 0 0,-5-4 8 0,-4 8 1 0,9-4 0 15,-9 4 0-15,0 0 0 0,0 0-9 0,0 0 0 16,0 0 0-16,5 12 8 0,-5 0 0 0,0 0 0 15,-5 1 0-15,1-5 0 0,-5 4-8 0,4-4 8 16,-4-4-8-16,4 4 8 0,-4-8-8 0,9 0 0 16,0 0 9-16,0 0-9 0,0 0 0 0,0 0 9 15,0 0-9-15,0 0 0 0,0 0 8 0,0 0-8 16,0 0 0-16,0 0 0 0,0 0 0 0,0 0 0 16,0 0 0-16,0 0 0 0,0 0 0 0,0 0 0 0,0 0 0 0,0 0 0 15,0 0 0-15,0 0 0 16,0 0 0-16,0 0 0 0,0 0-12 0,0 0 12 0,5-8-13 15,-5 0 5-15,0-4-12 0,4 4-1 0,6-5-1 16,-6 1 0 0,10 0-34-16,-5 4-8 0,5-4 0 0,-5 4-1 15,0 0 9-15,0 0 3 0,0 4 0 0,-9 4-580 0,0 0-116 0</inkml:trace>
          <inkml:trace contextRef="#ctx0" brushRef="#br0" timeOffset="4511.0719">1481 8175 748 0,'0'0'67'0,"9"-8"-54"0,5 4-13 0,-1 0 0 16,1 0 84-16,0-5 15 0,4 5 2 0,-4 0 1 15,-1 4-24-15,-4 0-5 0,5 8-1 0,-9-3 0 16,-5-5-44-16,0 12-8 0,4 0-3 0,-8 4 0 16,-5 0 14-16,-1 0 2 0,6 1 1 0,-5-1-480 15,4-4-96-15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27.1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9890986-6BBB-4AF3-83D0-5BDAFAD7D644}" emma:medium="tactile" emma:mode="ink">
          <msink:context xmlns:msink="http://schemas.microsoft.com/ink/2010/main" type="inkDrawing" rotatedBoundingBox="17351,12124 27371,10961 27537,12395 17517,13558" semanticType="underline" shapeName="Other">
            <msink:sourceLink direction="with" ref="{1AC5D802-DA01-4BD5-8DCD-5C17A69DC826}"/>
          </msink:context>
        </emma:interpretation>
      </emma:emma>
    </inkml:annotationXML>
    <inkml:trace contextRef="#ctx0" brushRef="#br0">9901 85 1134 0,'23'-21'50'0,"-14"13"10"0,0-4-48 0,4 0-12 0,1 4 0 0,0-4 0 15,-1 8 38-15,1 0 5 0,4 4 1 0,-4 0 0 16,-5 0-10-16,0 8-2 0,0-4 0 0,0 8 0 16,-4 0 16-16,-5 4 4 0,-5 4 0 0,-8 5 0 0,-1 3 0 15,-4 0 1-15,-10 5 0 0,-3 3 0 16,-10 1-38-16,4 3-15 0,1-4 11 0,-1 5-11 0,5-5 13 15,1 1-3-15,-1-1-1 0,4-3 0 0,6-5-1 16,-6-4 0-16,6 1 0 0,-6-9 0 0,1 0 1 16,0 0 0-16,-1-4 0 0,-4-4 0 0,1 4-9 0,-6-3 0 15,1-5 0-15,4 0 0 0,-5-4-12 0,1 0 3 16,-10-4 0-16,6 4 0 16,-1-9-17-16,-5 5-3 0,0-8-1 0,1 4 0 15,-5-4 6-15,4-4 0 0,-8 4 1 0,8-4 0 0,-4 3 23 0,14-3 8 16,4 0 0-16,0 0 0 0,0 0 16 0,5-1 4 15,9 5 0-15,-1-4 0 0,6 4-16 0,4-4-4 0,4 0 0 16,0-1 0-16,5 5-8 0,-4 0 0 0,-1 0 0 16,1 0 8-16,-1 4 0 0,-4 0-8 0,0 0 12 0,-5-1-4 15,1 1 0-15,-5 4-8 0,-5 0 12 0,-5 4-4 16,1-4-8-16,-5 4 0 0,0 4 0 0,-4 0 0 16,-5 0 25-16,0 9 3 0,0-1 1 0,0 8 0 15,-4 0 21-15,-6 8 4 0,6 5 1 0,-5-1 0 16,4 9-23-16,-4-5-4 0,5 5 0 0,4-5-1 15,-5 0-16-15,1 1-3 0,4-1-8 0,-9-3 12 16,4-1-12-16,1 0 8 0,-6-3-8 0,1-5 0 16,0 4 8-16,5-7-8 0,4 3 0 0,4-4 9 15,-4-4-9-15,10-4 0 0,-1 1 0 0,4-5 8 16,6 0-8-16,-1-4 0 0,5-4 0 0,4 0 0 16,0-4-17-16,1 0 1 0,4-8 0 0,-1-1 0 15,6 1-4-15,4-4 0 0,0 0 0 0,0-4 0 16,0-5 2-16,4 5 0 0,1 0 0 0,0 4 0 0,-5 0 18 15,0-5-10-15,0 9 10 0,0-4-8 0,-10 4 8 16,6 0 12-16,-10 4-2 0,1 0-1 0,3 3 9 16,-8-3 2-16,-5 8 0 0,1 0 0 0,-6 0-8 15,1 0 0-15,-5 8-1 0,-4 1 0 0,-1-1-11 0,5 4 0 16,-4 0 0-16,4 0 0 0,-4-4 0 0,4 8 0 16,0-3 0-16,5-1 0 0,-5 0 0 0,5 0 0 15,-1-4 0-15,-4 4 0 0,5-4 9 0,-5 4 0 16,5 5 0-16,-5-5 0 0,0 4 7 0,0 0 0 15,-4 0 1-15,-5 5 0 0,-9-1-2 0,4 0-1 0,-4 0 0 16,-5 5 0-16,1-1-14 0,-1 0 8 16,1 0-8-16,8 1 0 0,-4-5 0 0,4 0 0 0,5-4 0 15,1-4 0-15,3 1 8 0,1-1-8 0,-1 0 0 16,1-4 0-16,-5 4 8 0,0-4-8 0,0 4 0 0,-5-4 0 16,1 5 0-16,-1-5 0 0,-4 4 0 0,0 4 0 15,0-4 12-15,0 0-4 0,-5-4-8 0,1 5 12 16,-5-5-3-16,-5 4-1 0,5-4 0 0,-1 0 0 15,1 4-8-15,5-4 0 0,4 4 9 0,4-4-9 16,0 5 0-16,5-5 0 0,1 4 0 0,-1-4 8 16,4 4-8-16,-8-4 8 0,4-4-8 0,-9 0 8 15,-1 0-8-15,-3 4 0 0,-1 0 0 0,-4 1 0 16,-5-1 0-16,5-4 0 0,0-4 0 0,-5 4 0 16,5 4 0-16,0-4 0 0,-5 0-8 0,0 0 8 15,1-4 0-15,3 0 0 0,1-4 0 0,5 4 0 16,-1 0 0-16,5-4 0 0,0 0 0 0,0 4 0 0,4-4 0 15,-4 4 0-15,5 0 0 0,4 0 0 16,-10-4 0-16,6 0 11 0,-10 4-11 0,5 0 12 0,5 0-12 16,-5 0 0-16,-10 4-12 0,10 0 12 0,-4 0-9 0,4 4 9 15,-5 0 0-15,-4 4 0 0,4-4 0 0,5 4-8 16,-9 1 8-16,0-1 0 0,-5 0 0 0,5-4 0 16,4 4 0-16,5 0 0 0,-5-4 0 0,5 0 0 15,5 0 0-15,8-4 0 0,1 1 0 0,0-5 0 16,4-5 0-16,4 1 0 0,-3-4 0 0,3 0 0 15,5 0 9-15,1 0-9 0,-6 0 0 0,6 0 0 16,-1 0 0-16,-5 0 0 0,6 0 0 0,-1 0 0 16,0 3 0-16,-4-3 0 0,4 0 0 0,-4 4 0 0,-1-4 0 15,1 4 0-15,-5 0 0 0,5 0 0 0,-5 0 0 16,0 0 0-16,5-4 0 0,0 4 0 0,4 0 0 0,0 0 0 16,5-4 0-16,-5 4 0 0,9-1 0 0,-4 5 0 15,5-8 8-15,-1 4-8 0,0-4 8 0,5 4-8 16,-4-4 0-16,3 4 0 0,-3 0 0 0,4 0 0 15,0-4 0-15,-1 4 0 0,1 0 0 0,0-4 0 16,0 4 0-16,0-4 0 0,-5 3 0 0,5 1 0 16,0 0 0-16,0 4 0 0,0-8 0 0,0 4 0 15,4 0 11-15,-4 0-3 0,5-4-8 0,-6 4 12 16,1-4-12-16,5 4 0 0,-5 0 0 0,4 0 0 16,1 0 0-16,-1-4 0 0,1 0 0 0,-1-1 9 15,0-3-1-15,1 4-8 0,-5 0 12 0,4-4-4 16,1 0-8-16,-1 0 0 0,1 0 9 0,-6-1-9 0,6 1 11 15,-5 0-3-15,0 0 0 0,4-4 0 0,-9 4-8 16,1-5-12-16,8 1 2 0,-8 0 1 0,3-4 22 0,-3 4 5 16,4 0 1-16,-5-1 0 0,5-3-3 0,0 0-1 15,0 0 0-15,4-5 0 0,1 5-2 0,-1-4 0 16,1-5 0-16,-1 1 0 0,-4 0-5 0,9-1-8 16,-5-3 11-16,1 8-11 0,-1-4 10 0,1-1-10 15,4 1 8-15,0 4-8 0,-5-1 0 0,1 1 0 16,-1 0 0-16,5 3 0 0,-5 9 0 0,1-4 0 15,-1 4 8-15,5 0-8 16,0 4-91-16,0 4-20 0,0 4-4 0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29.4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DCF24B2-3E57-44CB-83F5-7449DED25B0C}" emma:medium="tactile" emma:mode="ink">
          <msink:context xmlns:msink="http://schemas.microsoft.com/ink/2010/main" type="writingRegion" rotatedBoundingBox="20696,13612 25031,13282 25160,14971 20825,15301"/>
        </emma:interpretation>
      </emma:emma>
    </inkml:annotationXML>
    <inkml:traceGroup>
      <inkml:annotationXML>
        <emma:emma xmlns:emma="http://www.w3.org/2003/04/emma" version="1.0">
          <emma:interpretation id="{8CD33295-FB8F-447F-85F1-5FF0EFC9A349}" emma:medium="tactile" emma:mode="ink">
            <msink:context xmlns:msink="http://schemas.microsoft.com/ink/2010/main" type="paragraph" rotatedBoundingBox="20696,13612 25031,13282 25160,14971 20825,153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71F4AE-5B51-45A0-B18B-AB9F7D835926}" emma:medium="tactile" emma:mode="ink">
              <msink:context xmlns:msink="http://schemas.microsoft.com/ink/2010/main" type="line" rotatedBoundingBox="20696,13612 25031,13282 25160,14971 20825,15301"/>
            </emma:interpretation>
          </emma:emma>
        </inkml:annotationXML>
        <inkml:traceGroup>
          <inkml:annotationXML>
            <emma:emma xmlns:emma="http://www.w3.org/2003/04/emma" version="1.0">
              <emma:interpretation id="{B2E4BBFD-C044-433A-9EAF-5C4A88430538}" emma:medium="tactile" emma:mode="ink">
                <msink:context xmlns:msink="http://schemas.microsoft.com/ink/2010/main" type="inkWord" rotatedBoundingBox="20696,13612 25031,13282 25160,14971 20825,153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1370-81 172 0,'0'0'16'0,"0"0"-16"15,-9 4 0-15,0 4 0 0,-5 0 210 0,-4 4 39 16,0 0 8-16,-5 4 2 0,5-4-95 0,-5 5-20 0,0-1-3 0,0 0-1 16,5 0-44-16,0 0-10 15,0 5-2-15,0-1 0 0,-1 0-32 0,1 0-6 16,5 1-2-16,3-1 0 0,-3-4-35 0,4 4-9 15,0-8 0-15,-5 9 0 0,5-9 0 0,0 4-17 0,4-4 4 16,1-4-895-16</inkml:trace>
          <inkml:trace contextRef="#ctx0" brushRef="#br0" timeOffset="282.454">1716-110 1864 0,'0'0'41'0,"0"0"9"0,0 0 2 0,0 0 0 16,0 0-42-16,0 0-10 0,0 0 0 0,0 0 0 0,-9 12 38 0,0 1 6 15,-5 3 0-15,-4 0 1 0,0 0 6 0,-10 4 1 16,6 5 0-16,-6-1 0 0,1 0-25 0,-5 0-5 16,5 1-1-16,-5 3 0 0,5 0-21 0,4-3 8 15,-4 3-8-15,4-4 0 16,0 5-97-16,5-1-24 0,0 0-5 0</inkml:trace>
          <inkml:trace contextRef="#ctx0" brushRef="#br0" timeOffset="-503.8355">277 335 1134 0,'0'0'50'0,"0"0"10"0,0 0-48 0,0 0-12 16,0 0 0-16,0 0 0 0,0 0 57 0,0 0 9 16,0 8 2-16,0 1 0 0,0 3-7 0,5 0-1 15,-5-12 0-15,4 8 0 0,1 4-3 0,4 0-1 16,0 0 0-16,0 1 0 0,-4-5-12 0,9 0-2 16,-1-4-1-16,1 0 0 0,-1 0-8 0,6-4-1 0,-1-4-1 15,0 0 0-15,0 0-31 0,1-4 8 0,-1 0-8 0,0-1 0 16,0-7 0-16,-4 0 0 0,0-4 0 0,-1 0 0 15,-4-1 0-15,5 1-15 0,-5-4 3 0,0 0 1 16,0-5-2-16,0 5-1 0,0 0 0 0,-4-1 0 16,0 1 14-16,-1 0 0 0,-4 8 0 15,0-1 0-15,-4 1 0 0,4 0 0 0,-10 0 0 0,6 8-9 16,-1 0 20-16,1 4 4 0,-1-4 1 0,1 8 0 16,-5-4-16-16,4 4-12 0,-4 4 3 0,0 0 0 15,0 4 9-15,-5 0 0 0,0 8 0 0,5-4 0 16,-9 0 0-16,4 4 0 0,-4 1 0 0,5 3 0 15,-1 0 11-15,-4 4-3 0,4 1 0 0,0 3 0 16,5 4 1-16,-4 5 0 0,3-1 0 0,-3 5 0 16,-1 3 38-16,10 1 7 0,-5-1 2 0,4 1 0 0,0-1-20 15,1 1-3-15,4-1-1 0,-5 1 0 0,5 3 10 0,0 1 2 16,0 0 0-16,0-1 0 0,0 5-20 0,0-5-3 16,0 5-1-16,0-5 0 0,-4-3 10 0,-1-1 2 15,-4-3 0-15,0-1 0 0,-5-3-32 0,1-5 0 16,-10-3 0-16,0-1 0 0,0-4 0 0,-4-4 0 15,-5 1 0-15,0-1 0 16,-4 0-132-16,4-4-32 0,-4-4-6 0</inkml:trace>
          <inkml:trace contextRef="#ctx0" brushRef="#br0" timeOffset="-107.837">-219 1108 1681 0,'0'-36'36'0,"5"24"8"0,-1-8 2 0,1 3 2 16,8-3-38-16,-4 4-10 0,14 0 0 0,-5 4 0 15,10-5 79-15,4 5 13 0,9 0 4 0,0 0 0 16,0 0-68-16,-5 4-14 0,5 4-2 0,0-4-1 16,0 8-11-16,-5-4-17 0,1 0 4 0,-1 0-894 15</inkml:trace>
          <inkml:trace contextRef="#ctx0" brushRef="#br0" timeOffset="660.514">2230 4 1594 0,'0'0'71'0,"0"0"14"0,0 0-68 0,-4 12-17 16,-1 0 0-16,-8 8 0 0,-5 8 78 0,-1 9 12 15,-3-1 2-15,-6 9 1 0,1 11 8 0,-5 5 2 16,5 0 0-16,-1 12 0 0,-3-5-22 0,3 1-4 15,10-4-1-15,-5 0 0 0,5-5-28 0,4 1-7 16,1 0-1-16,-1 4 0 0,10-9-32 0,-1 1-8 16,0-4 0-16,5-1 0 15,5-7-91-15,0-5-20 0,4-12-4 0,9 1-977 0</inkml:trace>
          <inkml:trace contextRef="#ctx0" brushRef="#br0" timeOffset="1286.5453">2549 263 1882 0,'5'-9'41'0,"4"-3"9"0,0 0 2 0,5-4 1 0,-1 0-42 0,5 0-11 0,1-5 0 0,-1 5 0 16,5 4 47-16,-1-4 7 0,1 4 2 0,5 0 0 0,-10-1-28 0,4 5-4 15,1 4-2-15,0 0 0 0,-5 4 1 0,0 4 0 16,1 0 0-16,-1 4 0 0,-4 5-33 0,-1 3-6 16,-8 0-2-16,4 8 0 0,-14 5 18 0,1 3 0 15,-10 0 0-15,-4 1 0 0,0 3 11 0,-1-4 5 16,-8 1 2-16,0-1 0 0,4-3-18 0,-4-1 8 15,4-8-8-15,5 0 0 0,0-3 0 0,-1-5 0 16,6 0 0-16,4-4 0 0,4-8 0 0,5 0 0 16,0 0 0-16,0 0 0 0,0 0 0 0,5-8 0 15,13 0 0-15,0-8 0 16,5-1-28-16,9 1-8 0,4-4-3 0,0 4 0 0,1 0 11 0,-1-5 3 16,1 5 0-16,-5 0 0 0,-1 0 25 0,-8 4 0 15,-5 4 0-15,-4-1 0 0,-5 1 0 0,0 8 0 16,-9 0 0-16,0 0 0 0,0 0 20 0,-4 8 7 15,-1 5 1-15,-4-1 0 0,-5 4 12 0,-4 4 4 16,-5 4 0-16,1 5 0 0,-1 3-13 0,0 1-3 16,5 3 0-16,-5 0 0 0,0 1 6 0,5-1 1 0,0 1 0 15,0-1 0-15,0 0 1 0,4-3 1 0,0-1 0 16,1 5 0-16,-1-5-13 0,5 4-4 0,0 5 0 0,0-5 0 16,0 1-20-16,4-1 0 0,-4 1 0 0,4-1 0 31,5-4-99-31,0 1-24 0,5-9-5 0,-1-4-951 0</inkml:trace>
          <inkml:trace contextRef="#ctx0" brushRef="#br0" timeOffset="1832.8379">3747 12 864 0,'0'-25'76'0,"4"13"-60"0,5-4-16 0,0 0 0 16,0 0 108-16,1 4 18 0,-1-9 4 0,4 5 1 15,-4 0-19-15,5 0-4 0,0 4-1 0,4 3 0 16,-9 1-27-16,5 0-6 0,-1 4-1 0,6-4 0 16,-6 8-13-16,1 4-2 0,4 0-1 0,-4 12 0 15,-1 1-18-15,6 7-4 0,-6 4-1 0,1 9 0 16,-9-1 12-16,4 9 2 0,-5 3 1 0,5 9 0 16,-9-1 12-16,-4 5 3 0,-5 4 0 0,0 12 0 15,-5-4-26-15,-4 0-5 0,-5-9-1 0,-4 9 0 0,-1-8 5 16,-4 0 1-16,1-5 0 0,-1 5 0 0,-9-8-26 0,4-1-4 15,-4 1-8-15,-4 0 11 0,-5-5-11 0,0-3 0 16,4-1 0-16,-9 1 0 16,5-9-156-16,0-3-28 0,5-1-4 0,4-15-2 0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39:52.1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AC5D802-DA01-4BD5-8DCD-5C17A69DC826}" emma:medium="tactile" emma:mode="ink">
          <msink:context xmlns:msink="http://schemas.microsoft.com/ink/2010/main" type="writingRegion" rotatedBoundingBox="13008,9449 27597,5800 28688,10162 14099,13811">
            <msink:destinationLink direction="with" ref="{A9890986-6BBB-4AF3-83D0-5BDAFAD7D644}"/>
          </msink:context>
        </emma:interpretation>
      </emma:emma>
    </inkml:annotationXML>
    <inkml:traceGroup>
      <inkml:annotationXML>
        <emma:emma xmlns:emma="http://www.w3.org/2003/04/emma" version="1.0">
          <emma:interpretation id="{152F262D-EE99-448B-984B-526DCC20F4B0}" emma:medium="tactile" emma:mode="ink">
            <msink:context xmlns:msink="http://schemas.microsoft.com/ink/2010/main" type="paragraph" rotatedBoundingBox="13008,9449 27597,5800 28688,10162 14099,13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CBB248-21B9-4EB4-8F73-72777E65622B}" emma:medium="tactile" emma:mode="ink">
              <msink:context xmlns:msink="http://schemas.microsoft.com/ink/2010/main" type="line" rotatedBoundingBox="13008,9449 27597,5800 28688,10162 14099,13811"/>
            </emma:interpretation>
          </emma:emma>
        </inkml:annotationXML>
        <inkml:traceGroup>
          <inkml:annotationXML>
            <emma:emma xmlns:emma="http://www.w3.org/2003/04/emma" version="1.0">
              <emma:interpretation id="{006DE5F5-DEF4-4E50-8B9F-1FA1ED412429}" emma:medium="tactile" emma:mode="ink">
                <msink:context xmlns:msink="http://schemas.microsoft.com/ink/2010/main" type="inkWord" rotatedBoundingBox="24234,7590 25305,7322 25715,8962 24645,9230"/>
              </emma:interpretation>
              <emma:one-of disjunction-type="recognition" id="oneOf0">
                <emma:interpretation id="interp0" emma:lang="" emma:confidence="0">
                  <emma:literal>,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;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22458-8559 1612 0,'-9'-16'144'0,"9"16"-116"0,0 0-28 0,0 0 0 16,0 0 83-16,0 0 10 0,0 0 3 0,-9 0 0 16,-5 12-24-16,-9 8-5 0,-9 9-1 0,-9 7 0 15,0 8 5-15,0 9 1 0,-9 4 0 0,-4 7 0 0,4-3 4 16,4 12 0-16,-4 0 1 0,-5 4 0 0,5 0-35 0,9 0-7 16,9-1-2-16,10 5 0 0,-1-4-21 0,5-8-4 15,-5 0 0-15,5-8-8 0,4-1 8 0,0-7-8 16,5-5 0-16,9 1 0 15,0-8-189-15,5-9-42 0,4-8-8 0</inkml:trace>
          <inkml:trace contextRef="#ctx0" brushRef="#br0" timeOffset="-431.3624">21875-8850 1875 0,'0'0'41'0,"5"-8"9"0,-1-1 2 0,5 1 0 0,-9 8-41 0,0 0-11 0,0 0 0 0,0 0 0 16,0 0 20-16,-9 8 3 0,-4 5 0 0,-6-1 0 16,6 4 33-16,-6 4 6 0,-3 0 2 0,-10 9 0 15,-5-1-52-15,6 4-12 0,-1-3 0 0,0 11 0 32,0 1-100-32,0-1-22 0,5 5-5 0</inkml:trace>
        </inkml:traceGroup>
        <inkml:traceGroup>
          <inkml:annotationXML>
            <emma:emma xmlns:emma="http://www.w3.org/2003/04/emma" version="1.0">
              <emma:interpretation id="{B147EEFF-4C82-4AFA-B03D-230ABF5D90EA}" emma:medium="tactile" emma:mode="ink">
                <msink:context xmlns:msink="http://schemas.microsoft.com/ink/2010/main" type="inkWord" rotatedBoundingBox="24691,7509 25140,7397 25219,7713 24771,7826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48.0041">22189-8899 1900 0,'-4'-16'84'0,"4"16"18"15,0 0-82-15,0 0-20 0,0 8 0 0,-9 4 0 0,-5 4 55 0,5 5 6 16,-5-1 2-16,1 4 0 0,-6 0-37 0,-3 1-7 15,-1 3-2-15,-5-4 0 0,6 5-17 0,-6-1 0 16,-4 0 0-16,-4 5 0 16,4 3-75-16,0 4-18 0,-4-7-4 0</inkml:trace>
        </inkml:traceGroup>
        <inkml:traceGroup>
          <inkml:annotationXML>
            <emma:emma xmlns:emma="http://www.w3.org/2003/04/emma" version="1.0">
              <emma:interpretation id="{B78FF233-BC83-4C8F-952E-481471952BA1}" emma:medium="tactile" emma:mode="ink">
                <msink:context xmlns:msink="http://schemas.microsoft.com/ink/2010/main" type="inkWord" rotatedBoundingBox="13008,9449 26780,6005 27726,9787 13954,13232"/>
              </emma:interpretation>
              <emma:one-of disjunction-type="recognition" id="oneOf2">
                <emma:interpretation id="interp6" emma:lang="" emma:confidence="0">
                  <emma:literal>"</emma:literal>
                </emma:interpretation>
                <emma:interpretation id="interp7" emma:lang="" emma:confidence="0">
                  <emma:literal>- ,</emma:literal>
                </emma:interpretation>
                <emma:interpretation id="interp8" emma:lang="" emma:confidence="0">
                  <emma:literal>- .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- l</emma:literal>
                </emma:interpretation>
              </emma:one-of>
            </emma:emma>
          </inkml:annotationXML>
          <inkml:trace contextRef="#ctx0" brushRef="#br0" timeOffset="673.9435">22399-8045 1400 0,'0'0'31'0,"0"0"6"0,-5-4 2 0,5 0 0 0,-4 0-31 0,4 4-8 15,13-8 0-15,-4 0 0 0,5 0 74 0,0-1 14 16,13-7 2-16,5 4 1 0,-9-4-22 0,4 4-4 16,5-4-1-16,4-1 0 0,-4 1-51 0,0 4-13 15,-9-4 0-15,4 4 0 0,-4 8 54 0,-10-4 8 16,-13 8 2-16,0 0 0 0,14-4-29 0,-14 4-6 16,0 0-1-16,0 0 0 0,-4 8 7 0,-10 0 1 15,0 4 0-15,-4 4 0 0,-5 0-36 0,0 0-16 16,5 1 2-16,0 3 0 0,4-8 14 0,1 0 0 15,-1 0 0-15,10 0 0 16,-1-3-32-16,5-1-4 0,0-8-1 0,5 12 0 16,4-4-46-16,4-4-9 0,1-4-1 0,4 0-1 15,5-4 27-15,4 0 6 0,-4 0 1 0,9-4 0 16,-5 0 22-16,5 0 5 0,5-1 1 0,-10 1 0 0,0 0 32 0,-9 0 0 0,5 8 12 0,-9-4-3 16,-14 4 53-16,0 0 10 0,13 0 3 0,-13 0 0 15,5 8 4-15,-10 0 1 0,1 4 0 0,-10 5 0 16,-4 7-19-16,-5 0-3 0,-4-4-1 0,0 9 0 15,-1-1-9-15,-4 4-1 0,5 5-1 0,-5-1 0 16,9 1-28-16,1 3-6 0,3-3 0 0,-3 7-1 16,-1-3-63-16,-4-1-13 15,4-4-3-15,0 5-1003 0</inkml:trace>
          <inkml:trace contextRef="#ctx0" brushRef="#br0" timeOffset="962.4456">22945-7337 1497 0,'0'0'133'0,"5"-4"-106"16,8-4-27-16,-4-4 0 0,5 4 56 0,0-4 7 16,8 4 1-16,-3-1 0 0,-1-3 19 0,14 4 4 15,0-8 1-15,-1 4 0 0,1 0-39 0,-4 0-7 16,-10 8-2-16,5 0 0 0,-5 4 20 0,-5 8 3 15,-3-4 1-15,-1 8 0 0,-9 4 0 0,0 4 0 16,0 5 0-16,-5 7 0 0,-4 0 0 0,-5 5 0 16,1 3 0-16,-6-3 0 0,1 3-51 0,-4-3-13 15,3-5 0-15,-3 0 0 0,3-7 9 0,-3 3-9 16,-6-8 10-16,-4 4-10 0,5-7 0 0,-5 3-16 0,0-8 1 16,5 4 1-1,0-4-238-15,-1-4-48 0</inkml:trace>
          <inkml:trace contextRef="#ctx0" brushRef="#br0" timeOffset="1361.0524">24188-8539 2188 0,'23'-8'97'0,"-14"12"20"0,9 4-93 0,-4 8-24 16,4 13 0-16,0 3 0 0,-9 13 34 0,5 3 2 0,-5 9 1 0,0 4 0 15,-9-5-8-15,0 5-1 0,-4 0-1 0,-6 3 0 16,-8 1 57-16,0-4 12 0,-9 0 3 0,-1-1 0 16,-4-7-60-16,-4 0-12 0,-5-5-3 0,-9-3 0 15,-5-5-24-15,-8 1-16 0,-10-9 3 0,-5 4-827 16,6 1-166-16</inkml:trace>
          <inkml:trace contextRef="#ctx0" brushRef="#br0" timeOffset="3119.8235">18165-5176 2383 0,'0'0'52'0,"-5"-8"12"0,5 0 1 0,-5 0 2 0,5 8-54 0,0 0-13 0,0 0 0 0,10-4 0 15,3 4 0-15,1 0 0 0,-14 0 0 0,14 8 0 16,-5-8 0-16,-9 0 0 0,9 12 0 0,0 0 0 0,-5 5 18 0,1-5 10 16,-1 4 3-16,-4 4 0 0,0-4-18 0,-4 0-3 15,4 1-1-15,-5-1 0 0,1 0 3 0,-5 0 1 16,4 0 0-16,-4 1 0 0,0-1-4 0,0 0-1 16,0 0 0-16,0 0 0 0,0-4-8 0,-5 1 12 15,5-5-12-15,0 0 12 16,0 0-92-16,-1-4-17 0,-3 0-4 0,4-4-612 15,0 4-123-15</inkml:trace>
          <inkml:trace contextRef="#ctx0" brushRef="#br0" timeOffset="3258.595">18356-5657 2246 0,'0'0'200'0,"-5"-4"-160"0,1-8-32 0,4 3-8 16,0 9 23-16,0 0 3 0,0 0 1 0,0 0 0 31,9 9-143-31,4 3-29 0,-3-4-6 0,-1 0-1 0</inkml:trace>
          <inkml:trace contextRef="#ctx0" brushRef="#br0" timeOffset="3439.3858">18834-5265 2368 0,'-5'-8'52'0,"10"0"12"0,4 0 1 0,5 4 1 0,4 0-53 0,9 0-13 16,0 0 0-16,5 4 0 15,5 0-38-15,4-4-10 0,0 0-3 0,0-4 0 16,0-1-30-16,0 1-7 0,-5 0 0 0,-4 4-795 16</inkml:trace>
          <inkml:trace contextRef="#ctx0" brushRef="#br0" timeOffset="-4531.222">14723-7903 1036 0,'0'-13'92'0,"0"1"-73"0,0-4-19 0,-5 0 0 16,5 4 76-16,0 0 11 0,0 0 2 0,0 3 1 15,-5 1-23-15,5 0-5 0,5 0-1 0,-5 8 0 16,0 0-26-16,0 0-6 0,0 0-1 0,0 0 0 16,0 0 8-16,0 0 2 0,0 0 0 0,0 0 0 15,-9 12-16-15,0 0-3 0,0 5-1 0,-9 3 0 16,-5 8 22-16,0 9 5 0,-9 7 1 0,-4 9 0 16,-1 3 6-16,1 5 2 0,-5 0 0 0,4 8 0 15,1-1-7-15,-5 9-2 0,5 0 0 0,-1 8 0 16,5-4 2-16,0 8 0 0,5 0 0 0,0 12 0 0,4-8 10 15,0 5 3-15,-4 7 0 0,0 16 0 0,8-12-8 16,6 5-2-16,-1 3 0 0,0-4 0 0,5-3-20 0,5-1-4 16,-1-8-1-16,5-4 0 0,0-4-1 0,9-12 0 15,5 0 0-15,4-4 0 0,-4-8-16 0,9-4-8 16,-1-1 8-16,10 1-8 0,0-12 8 0,0-5-8 16,4-7 8-16,5-9-8 15,-4-12-166-15,8-11-38 0,5-9-8 0</inkml:trace>
          <inkml:trace contextRef="#ctx0" brushRef="#br0" timeOffset="-6712.4649">10648-5261 2368 0,'0'0'52'0,"0"0"12"0,0 0 1 0,0 0 1 0,0 0-53 0,0 0-13 15,0 8 0-15,0 9 0 0,0 3 0 0,4 4 0 16,5 8 0-16,-4 5 0 0,0 11 83 0,-1 1 10 16,1 8 3-16,-5-1 0 0,0 5-52 0,4-4-9 15,1-1-3-15,-5-3 0 0,0 0 12 0,0-5 1 16,0-3 1-16,4-1 0 0,-4-7-25 0,0-5-5 15,0 0 0-15,0-3-1 0,0-9-15 0,0 0 0 16,0 0-12-16,5-7 12 16,-1 3-108-16,1-8-16 0,-5-8-2 0,9 0-696 0,0-4-139 0</inkml:trace>
          <inkml:trace contextRef="#ctx0" brushRef="#br0" timeOffset="-6408.2231">11267-4860 1612 0,'23'-49'72'0,"-14"25"14"0,5-8-69 16,8 3-17-16,1-3 0 0,4 0 0 0,5 3 171 15,9 5 30-15,5 8 7 0,-1 0 0 0,1 4-172 0,-1-1-36 16,-4 5 0-16,-4 8-9 0,-5 4 9 0,-5 4 0 16,0 5 0-16,-9 7 0 0,-4 8 26 0,-5 0 10 15,-4 5 3-15,-5 3 0 0,-9 9-1 0,-5-1 0 16,-4 5 0-16,-5-5 0 0,0 1 16 0,-4-5 3 15,4-3 1-15,-4-1 0 0,0-3-2 0,-1-5 0 16,5 0 0-16,1 5 0 0,-6-13-11 0,6 4-2 16,3-4-1-16,1-3 0 0,5-1-28 0,3 4-6 15,1-4 0-15,5-4-8 0,4 0 0 0,4-3 0 16,5 3 0-16,10-4 0 0,-1-4 0 0,9 0-12 16,5-8 12-16,14-4-12 15,-1 0-93-15,14-5-19 0,5-3-3 0,4-8-1153 0</inkml:trace>
          <inkml:trace contextRef="#ctx0" brushRef="#br0" timeOffset="-4043.3139">16494-8199 1609 0,'9'-20'35'0,"0"-8"7"0,-9-1 2 0,4 5 2 0,1-4-37 0,0 7-9 16,-1 9 0-16,1 0 0 0,-5 12 72 0,0 0 12 15,9 12 2-15,0 5 1 0,-5 11-18 0,1 0-3 16,9 9-1-16,-5 7 0 0,0 9 19 0,-5 3 4 16,5-3 1-16,5 8 0 0,-5-5-45 0,0-3-10 15,-13 8-2-15,8-1 0 0,1 1-13 0,-1-8-3 16,1-1-1-16,-10 1 0 0,-4-5-15 0,5-3-13 15,-5-1 2-15,0 5 1 16,-10-8-126-16,10-1-24 0,0-8-6 0,0 5-827 0</inkml:trace>
          <inkml:trace contextRef="#ctx0" brushRef="#br0" timeOffset="-3817.8605">15679-6669 403 0,'0'0'36'0,"-9"0"-36"0,-1-4 0 0,6 4 0 16,4 0 264-16,0 0 45 0,-5 0 10 0,5 0 1 15,0 0-180-15,0 0-37 0,0 0-7 0,0 0-2 16,14-4 11-16,9 0 3 0,4 0 0 0,10 0 0 16,4 0-29-16,9 0-6 0,9-4-1 0,14 3 0 15,9-3-12-15,-5 4-4 0,0-4 0 0,19 4 0 16,0-4-29-16,-1 4-7 0,1 0 0 0,9 0-1 0,-14-4-11 15,-5 4-8-15,1 0 9 0,-5 0-9 16,-19 0-61-16,1 4-19 0,4-4-3 0,-8 4-705 16,-20 0-142-16</inkml:trace>
          <inkml:trace contextRef="#ctx0" brushRef="#br0" timeOffset="-3382.9889">16116-6256 288 0,'13'-4'25'0,"-3"4"-25"0,-10 0 0 0,0 0 0 16,18 0 340-16,0 4 64 0,-18-4 12 0,5 12 2 15,8 0-254-15,1 8-52 0,-10 0-9 0,5 13-3 16,-18-1 4-16,9 5 0 0,5 7 0 0,-5 5 0 16,-9 3-23-16,4 1-4 0,10 0-1 0,-5 7 0 15,4-3-23-15,-4-4-5 0,5-1 0 0,4-3-1 16,0-5-32-16,-4-7-7 0,-10-5 0 0,5-8-8 16,9 1 16-16,-4-13-4 0,-10 4-1 0,5-8 0 15,0-8-1-15,0 0 0 0,0 0 0 0,0 0 0 16,-4-16-10-16,4-12 10 0,13-5-10 0,1-7 10 15,-5-9-23-15,9-8-5 0,5-7-1 0,9-9 0 0,0 8 4 0,4 0 1 16,1 5 0-16,8 3 0 0,5 8 5 0,-4 9 1 16,-5 4 0-16,0 11 0 0,-5 9 8 0,-4 8 0 15,-5 8 0-15,-8 8 0 0,-1 8 9 0,-9 9 1 16,9 3 0-16,-13 8 0 0,-10 5-1 0,1 3 0 16,-1 5 0-16,5 3 0 0,0-3-9 0,0 0 0 15,0-5 0-15,5 1 8 16,8-5-74-16,-4-8-15 0,-9 5-3 0,9-13-761 15,10-4-152-15</inkml:trace>
          <inkml:trace contextRef="#ctx0" brushRef="#br0" timeOffset="-2121.6718">18533-7847 1465 0,'0'0'32'0,"-4"-4"6"0,-5-4 2 0,4 4 2 0,-4 0-34 0,9 4-8 16,0 0 0-16,0 0 0 0,0 0 75 0,0 0 13 16,0 0 2-16,0 0 1 0,0 0-47 0,18-4-10 15,0 0-2-15,19 0 0 0,-1-4 20 0,23 4 4 16,10-4 1-16,13 4 0 0,4-4-29 0,5-1-5 16,0 1-2-16,19 4 0 0,-10-4-21 0,-5 8 0 15,-8-4 0-15,-1 8 0 0,-17-4 0 0,-10 4 0 16,-14 0 0-16,-4 0 0 15,-13 0-53-15,-10 4-15 0,-4 1-4 0,-14-9-533 0,-14 4-107 16</inkml:trace>
        </inkml:traceGroup>
        <inkml:traceGroup>
          <inkml:annotationXML>
            <emma:emma xmlns:emma="http://www.w3.org/2003/04/emma" version="1.0">
              <emma:interpretation id="{C1E5AA39-3F3E-42AD-884A-07F10B2D1283}" emma:medium="tactile" emma:mode="ink">
                <msink:context xmlns:msink="http://schemas.microsoft.com/ink/2010/main" type="inkWord" rotatedBoundingBox="20766,7814 27669,6087 28688,10162 21785,11889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927.2546">20664-7847 1756 0,'0'0'39'0,"0"0"8"0,0 0 1 0,0 0 1 0,0 0-39 0,0 0-10 15,0 0 0-15,14-4 0 0,-1 0 17 0,6-4 2 16,3-4 0-16,1 0 0 0,0-4-1 0,4 3 0 16,5-3 0-16,0 0 0 0,-9-8 1 0,4 4 0 15,-4-5 0-15,0 1 0 0,-5-4-19 0,-5 3 0 16,-3 1 0-16,-1-8 0 0,0-1 40 0,-5 1 4 15,-8 0 0-15,-1-5 1 0,5 5-26 0,-4-1-6 16,-5 5-1-16,-1 8 0 0,6 4 3 0,-1 0 0 16,1-5 0-16,-5 5 0 0,0 4-15 0,-1 8-10 15,10-4 2-15,0 8 0 0,-9-4 27 0,9 4 5 16,0 0 2-16,0 0 0 0,-4 8-26 0,-1 8 0 16,-4-4 0-16,5 12 0 0,-1 5 33 0,0 3 5 15,-8 5 1-15,-1 3 0 0,5 5-39 0,-5-1 0 16,1 5 0-16,-1 3 0 0,0 1 56 0,5 4 8 15,-4-1 0-15,4 9 1 0,-5 0-44 0,5-5-9 16,0 1-1-16,0-4-1 0,-1-5 10 0,1 1 1 0,5-4 1 16,-10-5 0-16,5-3-12 0,-5-5-2 0,5 0-8 15,-9-3 12-15,4-1-28 0,-8-4-7 0,3 1-1 0,-3-9 0 32,-1 0-182-32,0-8-37 0,0-8-7 0</inkml:trace>
          <inkml:trace contextRef="#ctx0" brushRef="#br0" timeOffset="-1765.4962">18629-7717 1638 0,'0'0'36'15,"0"0"7"-15,0 0 1 0,0 0 3 0,14 0-38 0,-1 0-9 0,1 0 0 0,0 4 0 16,4 0 36-16,0-4 6 0,5 4 1 0,4-4 0 0,9-4-4 0,-4 4-1 16,0 0 0-16,5 0 0 0,-1 4-5 0,-4 4-1 15,0 0 0-15,0 0 0 0,-5 4-32 0,-4 0 0 16,-10 1 0-16,1 3 0 0,-5 0 0 0,0 4 0 16,-13 5 0-16,-1 3 0 0,-8 0 16 0,-6 9 0 15,-8 3 0-15,-9 5 0 0,-1 7 37 0,-13 5 7 16,-5 4 2-16,-4 7 0 0,0 1 3 0,4 0 1 15,1-8 0-15,-1 3 0 0,10-7-18 0,-1-8-3 16,10-1-1-16,-1 1 0 0,14-5-9 0,1-3-3 16,4-1 0-16,4 5 0 0,5-5-32 0,0-3 0 15,9-1 0-15,0-4 0 0,4-3 32 0,5-1 0 16,5-4 0-16,4-3 0 0,9-5-32 0,1-4 0 16,8 0 0-16,14-8 0 0,10-4 0 0,8-8 0 15,14 0 0-15,13-8 0 16,1-4-25-16,9-5-12 0,9-11-3 0,13-9-809 0,-4-3-163 15</inkml:trace>
          <inkml:trace contextRef="#ctx0" brushRef="#br0" timeOffset="5577.8734">18670-8705 1825 0,'0'0'40'0,"0"0"8"0,9-8 1 0,0 4 3 0,5 4-41 0,-5 0-11 16,0 8 0-16,5 0 0 0,-1 5 46 0,-4-1 7 15,5 8 2-15,-5 4 0 0,0 0-21 0,0 1-4 16,-4-1-1-16,-1 0 0 0,1-3-13 0,-5-1-4 15,0-4 0-15,0 0 0 0,0 0 10 0,0-4 2 16,0-12 0-16,0 0 0 0,0 9-15 0,0-1-9 16,0-8 12-16,0 0-12 0,0 0 12 0,0 0-12 15,0 0 12-15,0 0-12 0,-9 4 18 0,9-4-3 16,0 0-1-16,0-12 0 0,0-1-14 0,4-3 0 16,6 0 0-16,3-8 0 0,5-5 11 0,1-3 9 15,3 0 1-15,6 7 1 0,-1-3-22 0,0 4 0 16,-4 4 0-16,4 3 0 0,-4 5 0 0,-5 0 0 15,1 4 0-15,-6 4 0 0,-4 8 20 0,5 0-1 16,-5 4 0-16,0 4 0 0,-4 4-31 0,4 1-5 16,-4-5-2-16,4 8 0 0,-5 4 19 0,1 1 0 15,-1-1 0-15,1 0 0 0,4 0 48 0,-5 1 12 0,1 3 4 16,9-4 0 0,-5 5-205-16,9-5-41 0,18 20-8 0,-4-19-2 0</inkml:trace>
          <inkml:trace contextRef="#ctx0" brushRef="#br0" timeOffset="-765.5618">20150-7426 1094 0,'0'0'97'0,"0"0"-77"0,4-4-20 0,5 0 0 0,5 0 144 0,0 4 26 15,13 0 5-15,0 0 1 0,10 4-90 0,-1 0-18 16,5-4-3-16,0 0-1 0,0 4-10 0,0-4-2 16,0 0-1-16,0-4 0 0,4 4-34 0,-8 0-6 15,-5-4-2-15,0 0 0 16,4-4-173-16,-9 0-34 0</inkml:trace>
          <inkml:trace contextRef="#ctx0" brushRef="#br0" timeOffset="3618.8068">18961-4949 288 0,'0'0'25'0,"0"0"-25"16,0 0 0-16,0 0 0 0,9 4 417 0,0 0 79 15,5 4 15-15,-5 0 3 0,0-4-376 0,5 0-75 0,-5 0-15 16,5 4-4-16,-5-4-44 0,5 1 0 0,-14-5 0 0,18 4-1022 15</inkml:trace>
          <inkml:trace contextRef="#ctx0" brushRef="#br0" timeOffset="3806.7996">19986-5374 3034 0,'-9'0'67'0,"-5"8"13"0,0 4 4 0,1 8 1 0,-1 9-68 0,0 7-17 0,1 9 0 0,-1 3 0 16,0 5 0-16,1 0 0 0,4-5-11 0,-5 1 11 16,5-9-156-16,-5-8-24 0,0 1-4 0</inkml:trace>
          <inkml:trace contextRef="#ctx0" brushRef="#br0" timeOffset="6235.948">24793-8838 403 0,'-9'-16'36'15,"5"-5"-36"1,4 5 0-16,13-4 0 0,6 4 244 0,-1-4 43 0,0 7 8 0,5 1 1 0,-5 4-188 0,5 0-39 16,0 0-7-16,-1 12-2 0,-3 0 18 0,-1 12 3 15,0 4 1-15,-4 9 0 0,4 7 0 0,-4 5 0 16,-1 7 0-16,1 13 0 0,-5 8-13 0,0 12-2 15,-4 8-1-15,-1 16 0 0,-4 0-8 0,-9 13-2 16,-5 7 0-16,1-16 0 0,-5 13-2 0,-5 11-1 16,-5 9 0-16,-3-1 0 0,-10 5 0 0,4-4 0 15,1-1 0-15,-19 42 0 0,5-38-21 0,5-7-4 16,4-17 0-16,-5-3-1 0,5-25-14 0,0-8-2 16,5-12-1-16,-1-13 0 0,1-7-10 0,-1-13 0 15,1-3 0-15,4-17 0 16,5-8-94-16,-1-12-24 0,1-4-5 0,0-16-1191 0</inkml:trace>
          <inkml:trace contextRef="#ctx0" brushRef="#br0" timeOffset="1099.6284">23387-7916 2649 0,'-9'-12'58'0,"4"0"12"0,5-4 2 15,5 8 4-15,-5 0-61 0,0 8-15 0,0 0 0 0,0 0-782 16,0 0-159-16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35.3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10B4705-2FEA-490C-A516-C6AF435E07C1}" emma:medium="tactile" emma:mode="ink">
          <msink:context xmlns:msink="http://schemas.microsoft.com/ink/2010/main" type="writingRegion" rotatedBoundingBox="4414,15137 3274,18850 1436,18286 2575,14573">
            <msink:destinationLink direction="with" ref="{CEBD4A87-5E42-4B1B-8A98-1A0A23867F7F}"/>
          </msink:context>
        </emma:interpretation>
      </emma:emma>
    </inkml:annotationXML>
    <inkml:traceGroup>
      <inkml:annotationXML>
        <emma:emma xmlns:emma="http://www.w3.org/2003/04/emma" version="1.0">
          <emma:interpretation id="{7FAD06CD-3A47-4E28-9D2E-034D73A1B523}" emma:medium="tactile" emma:mode="ink">
            <msink:context xmlns:msink="http://schemas.microsoft.com/ink/2010/main" type="paragraph" rotatedBoundingBox="4414,15137 3274,18850 1436,18286 2575,14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8C5719-1D4B-439E-9BC1-B646AA097808}" emma:medium="tactile" emma:mode="ink">
              <msink:context xmlns:msink="http://schemas.microsoft.com/ink/2010/main" type="line" rotatedBoundingBox="4414,15137 3274,18850 1436,18286 2575,14573"/>
            </emma:interpretation>
          </emma:emma>
        </inkml:annotationXML>
        <inkml:traceGroup>
          <inkml:annotationXML>
            <emma:emma xmlns:emma="http://www.w3.org/2003/04/emma" version="1.0">
              <emma:interpretation id="{B7AB8994-EF14-401E-B35C-1229DD368167}" emma:medium="tactile" emma:mode="ink">
                <msink:context xmlns:msink="http://schemas.microsoft.com/ink/2010/main" type="inkWord" rotatedBoundingBox="4414,15137 3584,17841 1745,17277 2575,145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-18216 4026 979 0,'0'0'43'0,"0"0"9"0,0 0-41 0,0 0-11 0,0 0 0 0,0 0 0 16,0 0 140-16,4-8 27 0,10 0 5 0,-5 0 0 16,5 0-96-16,4-4-19 0,0 4-4 0,5 0-1 15,0-1-5-15,4 1-2 0,-4 0 0 0,9 4 0 0,-1 0-26 16,6 4-6-16,-5 0-1 0,0 0 0 16,-5 4-12-16,0 4-8 0,5 0 8 0,-9 5-13 15,0-5-156 1,-1 8-31-16</inkml:trace>
          <inkml:trace contextRef="#ctx0" brushRef="#br0" timeOffset="-645.4439">-17893 2824 1566 0,'18'-28'34'0,"-9"16"7"0,0-4 2 0,5 8 1 0,-5-5-35 0,5 9-9 0,-5 4 0 0,0 8 0 16,0 9 60-16,0 7 9 0,-4 8 3 0,-1 13 0 15,-8 7 9-15,-1 13 3 0,1 4 0 0,-10 12 0 16,0 8 12-16,5-4 4 0,-18 0 0 0,4 4 0 16,5-8-64-16,-5-4-13 0,5-12-3 0,0-9 0 15,0-3-10-15,8-13-2 0,-12 1-8 0,8-9 12 16,10-8-12-16,-1-3 11 0,0-9-11 0,1-4 10 16,4-8-21-16,0 0-4 0,0 0-1 0,0 0 0 15,-9-12-148 1,9-4-31-16,0-5-5 0,-5-7-729 0</inkml:trace>
          <inkml:trace contextRef="#ctx0" brushRef="#br0" timeOffset="-462.9155">-18125 3189 518 0,'4'-29'46'15,"-4"21"-37"-15,0-4-9 0,0 0 0 0,0-4 132 0,5-1 25 16,-10 1 5-16,10 0 1 0,4 0-44 0,-4 4-9 15,-1-4-2-15,1 3 0 0,-1 5-12 0,1-4-4 16,-1 8 0-16,5-4 0 0,5 0-22 0,0 8-5 16,-1-4-1-16,15 0 0 0,8 0-41 0,1 4-9 15,8-4-2-15,5 0 0 0,5 4-12 0,4-8 8 16,9 4-8-16,5-9 0 0,14 1 8 0,-10-4-8 16,5 4 0-16,-14 0 9 0,-9 0-21 0,1 8-5 15,-15 0-1-15,-8 0 0 16,-6-1-54-16,-3 5-10 0,-10 0-2 0,-4 0-1 15,-14 0-7-15,0 0 0 0,0 0-1 0,-5 9 0 16,-4-1-3-16,-9 4 0 0,-5 0 0 0,-9 0 0 0</inkml:trace>
          <inkml:trace contextRef="#ctx0" brushRef="#br0" timeOffset="-212.3291">-18034 3435 1177 0,'0'0'52'0,"0"0"11"0,0 0-51 0,0 0-12 0,0 0 0 0,0 0 0 16,0 0 72-16,0 0 11 0,0 0 2 0,9-4 1 0,-9 4-22 0,23-4-5 16,-1 0-1-16,10-4 0 0,5 0-8 15,8 0-2-15,-4 0 0 0,5-4 0 0,-1 4-28 0,1-5-7 16,-1-3-1-16,1 4 0 0,-5 0-12 0,-5 0 0 16,-4 0 0-16,0 4 0 0,-9 8 0 0,-5-4-20 15,-4 4 4-15,-5 4 0 0,-9-4-4 0,0 8 0 16,-5 4 0-16,-4 0 0 15,-5 4-16-15,-4 0-4 0,9 5-1 0,-9-5 0 16,0 4-49-16,4-4-10 0</inkml:trace>
          <inkml:trace contextRef="#ctx0" brushRef="#br0" timeOffset="-1737.003">-18034 1238 460 0,'0'-24'41'0,"0"11"-33"0,0 1-8 0,0-4 0 16,4 8 177-16,-4-4 34 0,0 0 6 0,0 12 2 16,-4-8-142-16,-5 4-28 0,0-4-5 0,4 3-2 15,-13 5-22-15,0-4-5 0,-1 4-1 0,-3 0 0 16,3 0-5-16,-8 9-1 0,0-1 0 0,0 4 0 16,-1 4 2-16,1 0 0 0,-5 0 0 0,5 5 0 15,-1 3 8-15,6 0 2 0,3 4 0 0,6 1 0 16,4 3-12-16,9 1-8 0,0-5 12 0,0 4-12 15,9 1 0-15,0-5 0 0,5 0 0 0,-5 1 0 16,4-5 0-16,1-4 0 0,4 4 0 0,0-3 0 0,-4-5 18 16,0 0-3-16,-1 0-1 0,-4 0 0 0,1-3 28 15,-6 3 6-15,-4-4 0 0,-4 4 1 0,-1 4-5 0,-9 0-2 16,-8 1 0-16,-1 3 0 0,-5 0-16 0,-3 1-3 16,-6-5-1-16,-4 4 0 0,-9-4-14 0,9-3-8 15,0-1 10-15,9-4-10 0,0 0 0 0,10-4-20 16,8 0 4-16,-4-4-592 15,4-4-119-15</inkml:trace>
          <inkml:trace contextRef="#ctx0" brushRef="#br0" timeOffset="-1336.895">-17706 1440 1825 0,'18'-16'40'0,"0"-4"8"0,-9 0 1 0,9 3 3 0,-4 1-41 0,0 0-11 0,-1 4 0 0,-8 8 0 15,-5 4 13-15,0 0 1 0,0 0 0 0,0 0 0 16,-9 12-3-16,4 4-1 0,1 4 0 0,-5 5 0 16,-5-1-1-16,5 4 0 0,0 5 0 0,-5-1 0 15,14 0-9-15,-14 1 0 0,10-5 0 0,-1 4 8 16,5-3-8-16,5-5 0 0,4-4 0 0,0-3 0 16,0-5 0-16,5-4 0 0,-1-4 9 0,6 0-9 15,3-4 19-15,1-4-1 0,9-4 0 0,0 0 0 16,0-9-40-16,0 1-8 0,0-4-2 15,-1-4 0-15,-3-1 32 0,-10 1 12 0,0-4-1 0,0-1 0 16,-8 1-11-16,-10 0 0 0,0 4 0 0,0-1 0 0,-5 5 21 0,-9 0-1 16,-8 4 0-16,-1 3 0 0,0 1-6 0,-4 4-2 15,4 4 0-15,0 0 0 0,0 4-3 0,1 4-1 16,8 0 0-16,0 8 0 16,-4 1-79-16,9 7-16 0,-5 0-3 0</inkml:trace>
        </inkml:traceGroup>
        <inkml:traceGroup>
          <inkml:annotationXML>
            <emma:emma xmlns:emma="http://www.w3.org/2003/04/emma" version="1.0">
              <emma:interpretation id="{2F3DAFD6-75AB-4B37-BB68-9A79C61D42F5}" emma:medium="tactile" emma:mode="ink">
                <msink:context xmlns:msink="http://schemas.microsoft.com/ink/2010/main" type="inkWord" rotatedBoundingBox="1803,18089 1716,18372 1602,18337 1689,18054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c</emma:literal>
                </emma:interpretation>
                <emma:interpretation id="interp4" emma:lang="" emma:confidence="0">
                  <emma:literal>C</emma:literal>
                </emma:interpretation>
                <emma:interpretation id="interp5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20379.0318">-19282 4751 172 0,'0'0'16'0,"5"-8"-16"15,-1-1 0-15,6-3 0 0,-6 4 77 0,5-4 13 16,-4-4 2-16,-1 4 1 0,1-4-37 0,-1-1-8 16,1 1-2-16,-5 0 0 0,0 0 26 0,0 4 4 15,0-5 2-15,0 5 0 0,-5 0-25 0,1 4-5 16,4 8 0-16,0 0-1 0,-5-8-8 0,1 0-2 15,-1 0 0-15,5 8 0 0,0 0-5 0,-9-4 0 16,0 0-1-16,4 0 0 0,5 4-3 0,-9 0-1 16,0 0 0-16,0 4 0 0,0 0-17 0,5 4-10 15,-1 0 12-15,5 0-12 0,-5 8 8 0,1 0-8 16,4 5 0-16,-9-1 0 0,9 4 0 0,-5 0 0 0,1 1 0 0,-1 7 0 16,1 5 0-16,-1-1-16 0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35.7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D250D8E-F913-4950-AFA3-0251E5EA7D2C}" emma:medium="tactile" emma:mode="ink">
          <msink:context xmlns:msink="http://schemas.microsoft.com/ink/2010/main" type="writingRegion" rotatedBoundingBox="3641,16343 21071,14030 21474,17071 4044,19384">
            <msink:destinationLink direction="with" ref="{CEBD4A87-5E42-4B1B-8A98-1A0A23867F7F}"/>
          </msink:context>
        </emma:interpretation>
      </emma:emma>
    </inkml:annotationXML>
    <inkml:traceGroup>
      <inkml:annotationXML>
        <emma:emma xmlns:emma="http://www.w3.org/2003/04/emma" version="1.0">
          <emma:interpretation id="{4A5DA689-7F06-4C17-AB20-C017CC7F1AE5}" emma:medium="tactile" emma:mode="ink">
            <msink:context xmlns:msink="http://schemas.microsoft.com/ink/2010/main" type="paragraph" rotatedBoundingBox="3641,16343 17497,14504 17742,16347 3885,18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A58CAB-03F5-4C6F-A108-B80B03D34F12}" emma:medium="tactile" emma:mode="ink">
              <msink:context xmlns:msink="http://schemas.microsoft.com/ink/2010/main" type="inkBullet" rotatedBoundingBox="3783,17417 4351,17342 4393,17661 3826,17736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-17210 3872 1868 0,'0'0'41'0,"4"-8"9"0,6 0 2 0,3 0 0 0,-4 4-42 0,5 4-10 16,0-4 0-16,4 4 0 0,-4 4 0 0,4-4 0 16,-5 8 0-16,1-4 0 0,0 4 10 0,-1 4 10 15,-4 1 1-15,1 3 1 0,3-4 18 0,-4 8 3 0,-4 0 1 0,4 1 0 16,0-1-11-16,-4 4-1 0,-5-8-1 0,0 5 0 15,0-5-7-15,-5 0 0 0,5 0-1 0,-4-4 0 16,-1 0-7-16,0 1-2 0,5-13 0 0,0 0 0 16,0 0-6-16,0 0 0 0,0 0-8 0,0 0 12 15,0 0-12-15,0 0 8 0,0 0-8 0,0-9 0 16,10-3 10-16,-1-8-10 0,0 0 10 0,4-4-10 16,6-9 0-16,3 1 0 0,-3-5 0 0,8 5 0 15,0 4 0-15,-4-1 0 0,0 9 0 0,-5 8 0 16,0-4 0-16,-4 8 8 0,0 0-8 0,-5 4 9 15,-9 4-9-15,4 4 8 0,5-4-8 0,0 4 8 16,-13 4-8-16,8 4 0 0,5 4 0 0,-4-4 0 16,-5 8 0-16,0-3 0 0,14 3 0 0,-5 0 0 15,4 0-80-15,-3 1-17 0,3-1-4 16,-4 0-872-16</inkml:trace>
      </inkml:traceGroup>
      <inkml:traceGroup>
        <inkml:annotationXML>
          <emma:emma xmlns:emma="http://www.w3.org/2003/04/emma" version="1.0">
            <emma:interpretation id="{2052D53D-4F7A-4C0C-94F4-25FAD055FD53}" emma:medium="tactile" emma:mode="ink">
              <msink:context xmlns:msink="http://schemas.microsoft.com/ink/2010/main" type="line" rotatedBoundingBox="4914,16174 17497,14504 17742,16347 5159,18017"/>
            </emma:interpretation>
          </emma:emma>
        </inkml:annotationXML>
        <inkml:traceGroup>
          <inkml:annotationXML>
            <emma:emma xmlns:emma="http://www.w3.org/2003/04/emma" version="1.0">
              <emma:interpretation id="{36AECAA1-25C7-4BAA-87D9-DD3558A42762}" emma:medium="tactile" emma:mode="ink">
                <msink:context xmlns:msink="http://schemas.microsoft.com/ink/2010/main" type="inkWord" rotatedBoundingBox="4916,16193 7075,15906 7278,17435 5119,177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2.8835">-15594 2707 1612 0,'5'-49'72'0,"-1"29"14"0,5-4-69 0,0 4-17 0,1-1 0 0,-1 9 0 16,-5 4 64-16,-4 8 8 0,0 0 3 0,0 0 0 16,0 16-35-16,-4 13-8 0,-1 3 0 0,-9 8-1 15,1 9 32-15,-10 8 6 0,-4 3 2 0,-5 5 0 16,5 4-30-16,-5 4-5 0,-5 4-2 0,10 0 0 16,9-5 5-16,-5-3 1 0,5 0 0 0,0 0 0 15,4-4-40-15,5-5 0 0,4-3 0 0,5-4-8 31,-13-1-24-31,13-3-4 0,4-5 0 0,1-3-1 0,-5-1-147 0,0-3-28 16,0 15-7-16,13-19-1 0</inkml:trace>
          <inkml:trace contextRef="#ctx0" brushRef="#br0" timeOffset="868.0944">-15357 3589 2300 0,'4'-16'51'0,"1"0"10"0,4 4 3 0,-4-1 0 0,-5 1-52 0,13 8-12 15,10-4 0-15,4 4 0 0,-8 0 8 0,8 0 0 16,5 0-8-16,4-4 12 0,5 4-12 0,-4 4-8 16,-5-4 8-16,4 4-13 15,-4 0-153-15,0-4-30 0,13 0-7 0,-13-4-1 0</inkml:trace>
          <inkml:trace contextRef="#ctx0" brushRef="#br0" timeOffset="822.3656">-15248 3413 403 0,'14'-8'36'0,"-5"-4"-36"15,-14-4 0-15,10 4 0 0,-1 3 300 0,5 1 54 16,5 0 10-16,-5 0 3 0,0 0-279 0,9-4-55 16,10 0-11-16,3-4-2 0,1 0-20 0,0-5 0 15,4-3 0-15,-4 0 0 0,4 0 11 0,-4-1-2 16,0 1 0-16,-5-4 0 0,0 0-9 0,-4-1 8 16,-5 1-8-16,-5-4 8 0,1 3 0 0,-9-3 0 15,4 0 0-15,-5-1 0 0,-8 1-8 0,4 4 12 0,-5 8-12 16,1-1 12-16,-1 1 4 0,-4 4 2 15,0 0 0-15,-5 4 0 0,5 0 21 0,5 8 4 0,-10-1 1 16,5 10 0-16,0-1-4 0,-5 8 0 0,1 4 0 16,-1 12 0-16,-4 0-32 0,4 9-8 0,-4-1 0 15,0 13 0-15,5-1 18 0,-1 9 2 0,0-1 0 0,1 5 0 16,4 8 19-16,-5-1 4 0,5 5 1 16,0-4 0-16,-5-1-29 0,5-3-6 0,-4 4-1 0,8-5 0 15,1-7-8-15,-6 0 0 0,1-5 0 0,0-3 0 0,5-1 0 0,-5-11-11 16,-9 3 3-16,8-8-733 15,6 1-147-15</inkml:trace>
          <inkml:trace contextRef="#ctx0" brushRef="#br0" timeOffset="1095.5832">-14146 2436 2012 0,'18'-12'89'0,"-4"8"19"0,-5 0-87 0,5 8-21 0,4 0 0 0,0 12 0 15,5 12 40-15,-5 9 3 0,5 3 1 0,0 9 0 16,4 3 8-16,-9 5 3 0,5 0 0 0,-5 3 0 16,0-3 5-16,-4 4 0 0,0-1 1 0,-5 1 0 15,0 0-13-15,-9 3-4 0,0-3 0 0,0-4 0 16,-9-1-29-16,0 1-7 0,-5 0 0 0,-9-1-8 15,0-3 9-15,-4 0-9 0,-5-5 0 0,5 1 9 32,-5 3-133-32,0-7-28 0,0 3-4 0</inkml:trace>
        </inkml:traceGroup>
        <inkml:traceGroup>
          <inkml:annotationXML>
            <emma:emma xmlns:emma="http://www.w3.org/2003/04/emma" version="1.0">
              <emma:interpretation id="{65128CA4-9DC0-47C7-874E-3C78C5707735}" emma:medium="tactile" emma:mode="ink">
                <msink:context xmlns:msink="http://schemas.microsoft.com/ink/2010/main" type="inkWord" rotatedBoundingBox="8196,16556 8859,16468 8940,17081 8277,171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74.7781">-12716 3476 1839 0,'0'0'81'0,"0"0"18"0,13 4-79 0,1 0-20 15,4 0 0-15,0 0 0 0,5 4 36 0,0 0 4 16,9 0 1-16,0-4 0 0,-1 4-24 0,1 1-5 15,9-5 0-15,-4 0-608 16,4 4-120-16</inkml:trace>
          <inkml:trace contextRef="#ctx0" brushRef="#br0" timeOffset="1467.4434">-12789 3075 2070 0,'0'-8'45'0,"9"-8"10"0,0 0 1 0,0 0 3 0,5 3-47 0,-1 1-12 15,-4 0 0-15,10 8 0 0,3 0 0 0,-3 0 8 0,8 0-8 0,0 4 8 16,5 4-8-16,0 0 0 0,0 0 0 0,0-4-11 16,0 4 11-16,-1 0-8 0,6 0 8 0,4 4-8 31,-5-4-16-31,1 0-4 0,-5 0 0 0,-1 0 0 16,-8 1-23-16,0-5-5 0,-5 8 0 0,-4-4-489 0,-5 0-98 0</inkml:trace>
        </inkml:traceGroup>
        <inkml:traceGroup>
          <inkml:annotationXML>
            <emma:emma xmlns:emma="http://www.w3.org/2003/04/emma" version="1.0">
              <emma:interpretation id="{3CA525E8-5D47-452F-992F-BDAF5137764C}" emma:medium="tactile" emma:mode="ink">
                <msink:context xmlns:msink="http://schemas.microsoft.com/ink/2010/main" type="inkWord" rotatedBoundingBox="9746,16658 10263,16589 10267,16627 9751,1669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92.8196">-11196 3120 345 0,'0'0'31'0,"0"0"-31"0,-4-4 0 0,4 4 0 16,-9 0 143-16,4-4 22 0,-4 0 5 0,4 4 1 16,1-4-79-16,4 4-16 0,-9-5-4 0,9 5 0 0,-5-4-6 0,1 0-2 15,4 4 0-15,0 0 0 0,0 0-1 0,0 0-1 16,0 0 0-16,0 0 0 0,0 0-26 0,0 0-4 15,0 0-2-15,0 0 0 0,0 0-13 0,0 0-2 16,0 0-1-16,0 0 0 0,18-4 15 0,0 4 3 16,5-4 1-16,9 0 0 0,4 0-11 0,5-4-2 15,5 4-1-15,-1 0 0 0,10 0-19 16,-1 0 0-16,1 0 8 0,-9 0-606 16,4 4-122-16</inkml:trace>
        </inkml:traceGroup>
        <inkml:traceGroup>
          <inkml:annotationXML>
            <emma:emma xmlns:emma="http://www.w3.org/2003/04/emma" version="1.0">
              <emma:interpretation id="{F0D2042E-22D7-43CD-B76C-243424225A6A}" emma:medium="tactile" emma:mode="ink">
                <msink:context xmlns:msink="http://schemas.microsoft.com/ink/2010/main" type="inkWord" rotatedBoundingBox="11433,15309 14030,14964 14204,16277 11608,16622">
                  <msink:destinationLink direction="with" ref="{049EAB78-9BCE-425E-B14E-80B4A2B9379C}"/>
                </msink:context>
              </emma:interpretation>
              <emma:one-of disjunction-type="recognition" id="oneOf4">
                <emma:interpretation id="interp4" emma:lang="" emma:confidence="1">
                  <emma:literal>b-a)</emma:literal>
                </emma:interpretation>
                <emma:interpretation id="interp5" emma:lang="" emma:confidence="1">
                  <emma:literal>b -a)</emma:literal>
                </emma:interpretation>
                <emma:interpretation id="interp6" emma:lang="" emma:confidence="0">
                  <emma:literal>. -a)</emma:literal>
                </emma:interpretation>
                <emma:interpretation id="interp7" emma:lang="" emma:confidence="0">
                  <emma:literal>h -a)</emma:literal>
                </emma:interpretation>
                <emma:interpretation id="interp8" emma:lang="" emma:confidence="0">
                  <emma:literal>, -a)</emma:literal>
                </emma:interpretation>
              </emma:one-of>
            </emma:emma>
          </inkml:annotationXML>
          <inkml:trace contextRef="#ctx0" brushRef="#br0" timeOffset="2943.2978">-9061 1776 1220 0,'0'-12'27'0,"0"0"5"0,0-4 2 0,0 4 0 0,0-1-34 0,0 1 0 15,0 0 0-15,-4 4 0 0,-1 4 58 0,5 4 5 16,-9 4 1-16,0 4 0 0,-9 4-16 0,0 8-4 0,-5 9 0 16,0 7 0-16,-4 9 23 0,0 11 4 0,-5 1 1 0,4 4 0 15,-3-1-8-15,8-3-2 0,-5 0 0 0,6-1 0 16,8 5-26-16,0-4-4 0,1 3-2 0,8-3 0 16,-4 4-17-16,9 0-3 0,5-5-1 0,-1 1 0 15,1-9-1-15,4 1-8 0,4 0 12 0,-3-5-4 31,3 1-140-31,1-5-29 0,0-4-6 0,-1-3-1 0</inkml:trace>
          <inkml:trace contextRef="#ctx0" brushRef="#br0" timeOffset="3574.3948">-8623 1861 1440 0,'4'-53'64'0,"1"33"12"0,-1-4-60 0,1 0-16 16,4 8 0-16,0-1 0 0,0 5 91 0,0 0 15 16,0 8 3-16,-9 4 1 0,9 0-85 0,-4 8-17 15,4 4-8-15,-4 0 8 0,4 9-8 0,-5 3 0 16,-4 8 0-16,0 9 8 0,0 7 32 0,0 5 5 16,-4 0 2-16,-1 3 0 0,1-3-9 0,4 3-2 15,-5-7 0-15,5 4 0 0,-4-5-6 0,-1 1-2 16,5-9 0-16,-5 1 0 0,5-1-12 0,-4-7-4 15,-1-5 0-15,1 0 0 0,4-4 15 0,-5-3 2 16,1-1 1-16,4-4 0 0,-5-4-6 0,5-4-2 16,0-8 0-16,0 0 0 0,0 0-22 0,0 0 0 0,0 0 0 0,0 0 0 15,0 0 11-15,0 0-3 0,0-8 0 0,0-4 0 16,5-8-8-16,-1 0 0 0,1-1 0 0,4-7 0 16,0-4 0-16,5-1 0 0,4 1 0 0,5-4 0 31,4-1-30-31,0 5-8 0,5-1-2 0,0 5 0 0,9 4 16 0,-5 4 4 0,-4 7 0 15,0 1 0-15,0 8 20 0,-9 0-11 0,-1 8 11 0,-3 4-8 16,-6 0 0-16,-4 5 0 0,1-1 0 0,-10 0 0 16,0 4 8-16,-5 4 0 0,-4 0 0 0,-5 1 0 15,-4-1 8-15,-5 4 3 0,-4-8 1 0,-5 9 0 16,0-5-4-16,0 4-8 0,0 0 12 0,1 1-4 16,-1 3-8-16,4-4 0 0,6-3 0 0,-1 3 0 15,5-4-113 1,4 0-28-16,0 1-6 0,5-5-1 0</inkml:trace>
          <inkml:trace contextRef="#ctx0" brushRef="#br0" timeOffset="3615.784">-7945 2460 1746 0,'9'-24'77'0,"-4"16"16"0,4 4-74 0,4 0-19 15,1 4 0-15,9 4 0 0,0 0-12 0,4-4-5 16,5 0-2-16,4 4 0 16,-4-4-38-16,4 0-8 0,-4 0-2 0</inkml:trace>
          <inkml:trace contextRef="#ctx0" brushRef="#br0" timeOffset="4205.2493">-6948 2116 1209 0,'5'-20'108'0,"-1"8"-87"0,5 0-21 0,0-1 0 16,-4 1 74-16,4 0 10 0,0 0 3 0,-4 4 0 15,-5-4 2-15,4 4 1 0,-4-4 0 0,0 7 0 16,0 5-45-16,-9-8-9 0,-5 4-1 0,-4 4-1 15,5 4-14-15,-6 4-4 0,-3 5 0 0,-6-1 0 16,1 8-6-16,4 0-2 0,-4 4 0 0,4 5 0 16,5-1-8-16,0 0 0 0,-1 1 0 0,6-1 0 15,-1 5 0-15,5-1 0 0,0 0 0 0,4 1 0 0,-4-5 8 16,9-4-8-16,0 5 0 0,0-9 8 0,5 0-8 0,-1 0 0 16,5-8 0-16,1 1 0 0,-6-5-9 0,-4-8-4 15,14 0-1-15,-1-4 0 0,1 0 14 0,4-5 0 16,-4 1 0-16,0-8 0 0,4 0 0 0,-4-4 0 15,4-5 0-15,0-3 0 0,0 0 0 0,5 0-16 16,-5-5 4-16,5 9 0 0,-5 0 12 0,-4 3 16 16,-1 5-3-16,-3 4-1 0,-6 4 18 0,-4 8 3 15,0 0 1-15,0 0 0 0,5 8-21 0,-1 8-4 16,-8 0-1-16,-1 5 0 0,1-1-8 0,-6 0 0 16,6 8-12-16,-5 1 12 15,-5-1-36-15,0 4 0 0,1 1 0 0,-1-5-887 0</inkml:trace>
        </inkml:traceGroup>
        <inkml:traceGroup>
          <inkml:annotationXML>
            <emma:emma xmlns:emma="http://www.w3.org/2003/04/emma" version="1.0">
              <emma:interpretation id="{76103006-31B8-471C-AB65-67BB76B4275C}" emma:medium="tactile" emma:mode="ink">
                <msink:context xmlns:msink="http://schemas.microsoft.com/ink/2010/main" type="inkWord" rotatedBoundingBox="14695,14991 15102,14937 15262,16136 14855,16191"/>
              </emma:interpretation>
            </emma:emma>
          </inkml:annotationXML>
          <inkml:trace contextRef="#ctx0" brushRef="#br0" timeOffset="4290.6627">-6220 1432 2070 0,'19'-20'92'0,"-10"16"18"0,4 4-88 0,6 4-22 0,-1 12 0 0,9 8 0 16,-4 5 36-16,4 11 4 0,5 5 0 0,-5 7 0 0,10 1 1 0,-10 4 1 16,5-1 0-16,-5 5 0 0,-4-4-1 0,0-5 0 15,-5 1 0-15,-4-1 0 0,-5-3-18 0,-5 4-4 16,-8-9-1-16,-5 1 0 0,-9 3-18 0,-5-3 8 16,-9-1-8-16,-5 5 0 15,-8-5-88-15,-10 5-24 0,-4-1-4 0,-9-3-916 0</inkml:trace>
        </inkml:traceGroup>
        <inkml:traceGroup>
          <inkml:annotationXML>
            <emma:emma xmlns:emma="http://www.w3.org/2003/04/emma" version="1.0">
              <emma:interpretation id="{AC5D08EB-0604-4B60-9D9D-1D7F0C026BB3}" emma:medium="tactile" emma:mode="ink">
                <msink:context xmlns:msink="http://schemas.microsoft.com/ink/2010/main" type="inkWord" rotatedBoundingBox="16344,15145 16572,16500 16082,16583 15854,15227"/>
              </emma:interpretation>
            </emma:emma>
          </inkml:annotationXML>
          <inkml:trace contextRef="#ctx0" brushRef="#br0" timeOffset="8003.1449">-4986 1817 518 0,'9'-25'46'0,"0"17"-37"0,-4-4-9 0,4 0 0 15,5-4 74-15,-5 0 13 0,0 3 2 0,5-3 1 16,-5 4-6-16,0-4-2 0,0 4 0 0,-4 0 0 16,-1-1-7-16,1 5-2 0,4 0 0 0,-5 4 0 15,-4 4 7-15,0 0 2 0,0-4 0 0,0 4 0 16,0 0-44-16,0 0-9 0,0 0-1 0,0 0-1 15,9 4-27-15,1 8 0 0,-1-4 0 0,0 13 0 16,-5 3 18-16,1 0 8 0,4 1 2 0,0 3 0 16,0 8 4-16,-4 1 0 0,4 7 1 0,-9-3 0 15,4 3-5-15,-4-3 0 0,0-5-1 0,0 5 0 16,-4-5-3-16,-5 4-1 0,4-3 0 0,-4 3 0 16,0 1 1-16,-5-1 1 0,1 5 0 0,-1-1 0 15,0-3-4-15,5 3-1 0,-4 1 0 0,3-5 0 16,1 5-10-16,5-9-2 0,-5-3-8 0,4-1 12 15,1-4-12-15,-1-3 11 0,5-5-11 0,0-8 10 0,-5 0-10 16,5-4 12-16,0-8-12 0,0 0 12 0,0 0-12 16,0 0-14-16,0 0 3 0,0 0 1 0,0 0 23 0,0 0 5 15,0 0 1-15,0 0 0 0,0 0-6 0,0 0-1 16,0 0 0-16,0 0 0 0,0 0-12 0,-4 0-13 16,-1-4 2-16,5 4 1 0,-9 0 10 0,9 0 16 15,0 0-4-15,0 0-1 0,-4-8-11 0,4-4-16 16,0 4 4-16,4 0 1 0,1-4 11 0,-1 4 16 15,10-9-4-15,-5 1-1 0,5-4-11 0,-1 0-11 16,6-9 3-16,-1 5 0 0,5-4 8 0,-1-1 0 16,-3 1 0-16,3 0 0 0,1 3 0 0,0 5 0 15,0 0 9-15,-5 0-9 16,0 4-16-16,-4 3-11 0,-1 5-1 0,6 0-1 0,-6 4 29 0,-4 0 0 16,5 4 0-16,0 4 0 0,-5 4 0 0,4 0 0 0,-3 0 0 15,3 9 0-15,-8-1 0 0,4 4 0 0,-5 8 0 0,1 5 0 16,0-5 0-16,-1 5 0 0,-4-5 0 0,5 0 0 15,-1 0 20-15,1 1 9 0,-5-5 3 0,4-4 0 16,-4 1-32-16,5-1 0 0,-5 0 0 0,4-4 0 16,-4 0 0-16,0 1 0 0,0-1 0 0,-4 0-10 31,-1-4-68-31,1 4-14 0,-1-4-2 0,-4 5-909 0</inkml:trace>
        </inkml:traceGroup>
        <inkml:traceGroup>
          <inkml:annotationXML>
            <emma:emma xmlns:emma="http://www.w3.org/2003/04/emma" version="1.0">
              <emma:interpretation id="{E1C84E7A-00E9-4C55-ABA8-67892BB5FCFD}" emma:medium="tactile" emma:mode="ink">
                <msink:context xmlns:msink="http://schemas.microsoft.com/ink/2010/main" type="inkWord" rotatedBoundingBox="17053,14951 17548,14886 17632,15515 17137,15580"/>
              </emma:interpretation>
            </emma:emma>
          </inkml:annotationXML>
          <inkml:trace contextRef="#ctx0" brushRef="#br0" timeOffset="8425.2597">-3934 1452 1357 0,'18'-24'60'0,"-13"12"12"0,8 0-57 0,1 4-15 0,0-4 0 0,4 3 0 15,0 5 40-15,0 0 4 0,5 0 2 0,0 4 0 16,4 4-18-16,-4 0-3 0,4 0-1 0,-4 5 0 16,0-1 0-16,-5 0 0 0,5 4 0 0,-10 0 0 15,-3 4-13-15,-1-4-3 0,-9 5-8 0,0-1 12 16,-9 0-3-16,-1 4-1 0,1-4 0 0,-9 5 0 15,0-5 15-15,-5 0 2 0,0 4 1 0,-4-4 0 16,4 1 20-16,-4-1 4 0,4 4 1 0,5-8 0 16,0 4-8-16,4-4-2 0,5 1 0 0,0 3 0 15,4-4-20-15,5 4-4 0,5-4-1 0,-1 0 0 16,10 1-8-16,0 3-8 0,9-4 12 0,-1 0-12 16,10 0 0-16,5 0 0 0,4 0 0 0,4-3-12 15,5 3-155-15,-4-4-30 16,45 8-7-16,-23-4-583 0</inkml:trace>
        </inkml:traceGroup>
      </inkml:traceGroup>
    </inkml:traceGroup>
    <inkml:traceGroup>
      <inkml:annotationXML>
        <emma:emma xmlns:emma="http://www.w3.org/2003/04/emma" version="1.0">
          <emma:interpretation id="{24525E64-7D17-491B-A559-381F22DA430A}" emma:medium="tactile" emma:mode="ink">
            <msink:context xmlns:msink="http://schemas.microsoft.com/ink/2010/main" type="paragraph" rotatedBoundingBox="12344,16898 21099,15030 21522,17016 12768,188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A53568-C627-4E2C-93CF-15559A7941D2}" emma:medium="tactile" emma:mode="ink">
              <msink:context xmlns:msink="http://schemas.microsoft.com/ink/2010/main" type="inkBullet" rotatedBoundingBox="12478,17525 12739,17469 12870,18086 12609,18142"/>
            </emma:interpretation>
            <emma:one-of disjunction-type="recognition" id="oneOf5">
              <emma:interpretation id="interp9" emma:lang="" emma:confidence="0">
                <emma:literal>•</emma:literal>
              </emma:interpretation>
            </emma:one-of>
          </emma:emma>
        </inkml:annotationXML>
        <inkml:trace contextRef="#ctx0" brushRef="#br0" timeOffset="6048.161">-8264 3917 1324 0,'5'-12'59'0,"-5"12"12"0,0-4-57 0,0 4-14 0,0 0 0 0,0 0 0 15,0 0 128-15,4 12 24 0,-8 8 4 0,8 0 0 16,-4 9-78-16,5-1-16 0,-5 4-3 0,4 1-1 16,1-5-6-16,0 9-2 0,-5-5 0 0,0 0 0 15,4-3-29-15,-4 3-5 0,0-4-2 0,0 1 0 16,-4-5-14-16,4 0 8 0,-5 1-8 0,0-5 0 16,1 0 0-16,-5-8 0 0,0 4 0 0,-5 5 0 31,0-1-175-31,1-4-31 0,-33 12-6 0,14-3-2 0</inkml:trace>
      </inkml:traceGroup>
      <inkml:traceGroup>
        <inkml:annotationXML>
          <emma:emma xmlns:emma="http://www.w3.org/2003/04/emma" version="1.0">
            <emma:interpretation id="{03F2D310-08E3-46AC-B0FB-946B2405A862}" emma:medium="tactile" emma:mode="ink">
              <msink:context xmlns:msink="http://schemas.microsoft.com/ink/2010/main" type="line" rotatedBoundingBox="12982,16762 21099,15030 21522,17016 13406,18748"/>
            </emma:interpretation>
          </emma:emma>
        </inkml:annotationXML>
        <inkml:traceGroup>
          <inkml:annotationXML>
            <emma:emma xmlns:emma="http://www.w3.org/2003/04/emma" version="1.0">
              <emma:interpretation id="{C015D04B-7EC6-453C-BCAE-0712F7CFAB8F}" emma:medium="tactile" emma:mode="ink">
                <msink:context xmlns:msink="http://schemas.microsoft.com/ink/2010/main" type="inkWord" rotatedBoundingBox="13157,17580 13770,17449 13862,17879 13248,1800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397.8061">-7822 4095 1594 0,'9'-16'35'0,"5"-4"7"0,-1 3 2 0,5 1 1 0,5 0-36 0,5 0-9 16,-1 8 0-16,0-4 0 0,5 8 18 0,-5 0 2 16,1 4 0-16,-6 0 0 0,6 0-20 0,-5 4 0 15,-1 0 0-15,-3 4-9 0,-10 4 9 0,4 0 11 16,-8 4-3-16,-1-4 0 0,-4 9 32 0,0-5 7 16,-9-4 1-16,0 4 0 0,-4 0 8 0,-1 0 3 15,-4 1 0-15,-10-1 0 0,1-4-22 0,4 0-4 16,-9 0-1-16,10-4 0 0,3 0 6 0,1 1 1 0,0-5 0 0,4 0 0 15,1 4 5-15,8-4 2 0,5-4 0 0,0 0 0 16,0 0-30-16,0 0-7 0,0 0-1 0,9 8 0 16,5 0-8-16,9-4 0 0,4 4 0 0,5-4 0 15,4 4 0-15,10-8-11 0,-1 4 3 0,10 0 0 32,0-4-36-32,-1 4-8 0,5 0 0 0,1 0-653 0,3 1-131 0</inkml:trace>
        </inkml:traceGroup>
        <inkml:traceGroup>
          <inkml:annotationXML>
            <emma:emma xmlns:emma="http://www.w3.org/2003/04/emma" version="1.0">
              <emma:interpretation id="{83A825CD-DC64-425E-BC23-092B13C8BA29}" emma:medium="tactile" emma:mode="ink">
                <msink:context xmlns:msink="http://schemas.microsoft.com/ink/2010/main" type="inkWord" rotatedBoundingBox="17350,15830 21099,15030 21522,17016 17774,1781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0179.2442">-1926 2144 1522 0,'0'0'33'0,"0"0"7"0,0 0 2 0,0 0 2 0,9 0-36 0,-9 0-8 15,0 0 0-15,-5 13 0 0,5-1 15 0,-4 0 1 16,-5 0 0-16,0 4 0 0,-5-4 12 0,5 4 4 16,-5 5 0-16,0-9 0 0,-13 8-32 0,9 0 0 0,-5 1 0 15,5-1 0 1,-9 0-84-16,8 0-9 0,-22 17-3 0,14-9 0 0</inkml:trace>
          <inkml:trace contextRef="#ctx0" brushRef="#br0" timeOffset="10393.7644">-1580 2076 1630 0,'0'0'72'0,"0"0"16"0,0 0-71 0,0 0-17 0,0 0 0 0,4 12 0 15,-8 0 47-15,-1 0 5 0,5 4 2 0,-4 0 0 16,-5 5-24-16,-5-1-5 0,5-4-1 0,0 4 0 0,-5 5-10 0,-4-1-2 16,0-4-1-16,-1 8 0 0,1 1-21 0,-5 3-4 15,1-4-1-15,3 5-837 16</inkml:trace>
          <inkml:trace contextRef="#ctx0" brushRef="#br0" timeOffset="9914.5617">-3456 3152 1267 0,'18'-24'56'0,"-9"8"12"0,10-1-55 0,-1-3-13 0,0 0 0 0,9 0 0 16,1 4 77-16,-1-1 13 0,9 1 2 0,1 8 1 16,-1-4-48-16,5 4-9 0,0 0-3 0,0 4 0 15,-4 0-100-15,-1 4-20 16</inkml:trace>
          <inkml:trace contextRef="#ctx0" brushRef="#br0" timeOffset="9775.274">-2919 2569 1209 0,'18'-20'108'0,"-8"12"-87"0,-1-4-21 0,4 4 0 16,1 0 61-16,4 4 8 0,-4 0 2 0,9-5 0 15,-5 5-25-15,0 0-5 0,0 0-1 0,5-4 0 16,-5 0-20-16,5 4-5 0,-9-4-1 0,8 0 0 16,-3 0-3-16,-1 0-1 0,-5-4 0 0,1-1 0 15,0 1 14-15,-1-4 4 0,-3 4 0 0,-1 0 0 16,-9-4-28-16,0-1 0 0,-5 1 0 0,-4 0 0 15,4-4 0-15,-4 4 0 0,-4-5 0 0,-1 1 0 16,0 0 0-16,-4 0 0 0,5-1 0 0,-6 5 0 16,-3 0 0-16,3 4-11 0,6 0 3 0,-1 4 0 0,-4 4 8 15,4 0 0-15,0 0-9 0,1 8 9 0,-1-4 0 0,1 4 15 16,3 4-3-16,1 4 0 0,0 4-12 0,0 4 0 16,0 9-9-16,0 3 9 0,4 9 19 0,1 7 9 15,4 1 3-15,0 3 0 0,-5 9 29 0,5 0 7 16,5-1 1-16,-5 1 0 0,0-8-14 0,4-1-2 15,-4 1-1-15,0-9 0 0,0 5-8 0,0-4-2 16,0-1 0-16,-4 1 0 0,4-5-12 0,-5 0-2 16,-4 5-1-16,5-5 0 0,-6 1-26 0,-3-1 0 15,4 1 8-15,0-9-8 0,-10 1-12 0,6-5-4 16,-5 0 0-16,-10-3-1 16,1-1-195-16,-5-4-38 0,-41 4-8 0,0-12-594 0</inkml:trace>
          <inkml:trace contextRef="#ctx0" brushRef="#br0" timeOffset="10661.3277">-1316 2246 1436 0,'9'-25'64'0,"5"17"12"0,4 0-60 0,0 0-16 0,-18 8 0 0,0 0 0 16,0 0 82-16,0 0 14 0,0 0 2 0,-5 12 1 15,-8 8-56-15,-1 5-11 0,1 3-3 0,-6 12 0 16,-13 5 38-16,1 4 7 0,3 7 2 0,-4 5 0 16,0 4-16-16,5-5-2 0,-5 5-1 0,10 0 0 15,3-4-36-15,6 7-7 0,-6-7-2 0,6 0 0 16,4-5-12-16,4 1 0 0,5-8 0 0,0-1 0 31,-4-3-52-31,8-5-3 0,1-3-1 0,-1-1-624 0,1-8-124 0</inkml:trace>
          <inkml:trace contextRef="#ctx0" brushRef="#br0" timeOffset="11290.8413">-879 2666 856 0,'14'-20'38'0,"-5"8"8"0,4-4-37 0,6-4-9 0,8-1 0 0,-4-3 0 16,-5 0 73-16,9 4 13 0,10-1 2 0,-10 9 1 16,-4 0-10-16,-1 0-3 0,1 4 0 0,0 4 0 15,0 8 16-15,-10 4 2 0,-13-8 1 0,5 16 0 16,4 0-67-16,-9 9-12 0,-14-5-4 0,5 4 0 15,5 0 1-15,-10 1 0 0,0-1 0 0,-4-4 0 16,-5 0-13-16,10 1 9 0,4-9-9 0,-5-4 8 16,0 4-8-16,5-8 0 0,9-4 0 0,0 0 0 15,0 0-25-15,0 0-1 0,0 0 0 16,0 0 0-16,0 0-3 0,0 0-1 0,9-4 0 0,10 4 0 16,8-4 6-16,0 0 2 0,-9 0 0 0,5 0 0 0,4 0 10 0,-4 4 1 15,-5 0 1-15,1 4 0 0,-6 4 10 0,1 0 14 16,-5 0-3-16,-4 8-1 0,-5-4 23 0,-5 5 5 15,1 3 1-15,-6 0 0 0,-8 0 14 0,0 5 3 16,0-1 1-16,0 0 0 0,-1-4 1 0,-3 5 0 16,-6-1 0-16,6 0 0 0,8 5-26 0,-4-5-4 15,-1-4-2-15,-3 4 0 0,8 1-26 0,0-1 0 16,5 0-9-16,0 1 9 16,5-1-44-16,-1-4-1 0,5 4-1 0,5 1 0 15,-10-1-120-15,10 0-24 0,-1 17-5 0,5-13-1 0</inkml:trace>
          <inkml:trace contextRef="#ctx0" brushRef="#br0" timeOffset="11544.5518">154 2229 2084 0,'0'0'46'0,"10"4"10"0,8 9 1 0,0 7 1 0,5 12-46 0,-5 9-12 0,9 7 0 0,-4 9 0 16,0 8 55-16,0 3 9 0,-5 1 1 0,-5 0 1 15,1-4-10-15,-9 0-1 0,-1-5-1 0,-4 1 0 0,-4 0 2 16,-1-1 0-16,-9-3 0 0,-8 0 0 0,-6-5-45 0,-8 1-11 16,-5-1 0-16,-5-3 0 15,-8-4 0-15,-10-1 0 0,-9-3 0 0,-13-1-1206 16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51.5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EBD4A87-5E42-4B1B-8A98-1A0A23867F7F}" emma:medium="tactile" emma:mode="ink">
          <msink:context xmlns:msink="http://schemas.microsoft.com/ink/2010/main" type="inkDrawing" rotatedBoundingBox="1378,15226 21970,14069 22213,18391 1621,19548" hotPoints="20051,13631 20596,17092 2249,19980 1704,16519" semanticType="enclosure" shapeName="Rectangle">
            <msink:sourceLink direction="with" ref="{AD250D8E-F913-4950-AFA3-0251E5EA7D2C}"/>
            <msink:sourceLink direction="with" ref="{610B4705-2FEA-490C-A516-C6AF435E07C1}"/>
          </msink:context>
        </emma:interpretation>
      </emma:emma>
    </inkml:annotationXML>
    <inkml:trace contextRef="#ctx0" brushRef="#br0">0 3772 864 0,'0'0'76'0,"0"0"-60"0,0-12-16 0,0 3 0 16,0-3 0-16,5 4 8 0,-5-12-8 0,0 4 0 15,0 4 32-15,0-5 0 0,0 1 0 0,4 4 0 16,-4-4 27-16,5 4 5 0,-5-4 2 0,5 3 0 16,-1-3-5-16,-4 0-1 0,0 4 0 0,0-4 0 15,9-4-24-15,-9 3-4 0,5-3-2 0,-1 4 0 16,-4 0-13-16,5-5-2 0,4 1-1 0,-4 0 0 15,-5 0-3-15,0-5-1 0,4 1 0 0,1-8 0 0,-5 3 3 16,9-7 1-16,-9-4 0 0,4-1 0 0,5-3-4 16,-4 3-1-16,-5-7 0 0,5 3 0 0,4-3-1 15,-9-1 0-15,0-4 0 0,4 5 0 0,-4-1-8 0,5 1 0 16,-1-1 0-16,5 1 8 0,-4-5-8 0,0 4 0 16,-1 1 0-16,5-1 8 0,0 9-8 0,-4-1 0 15,4 5 0-15,0-1 0 0,-4 9 0 0,-1 0 0 16,1-1-9-16,-1 5 9 0,1 4 0 0,-1 0 0 15,5-1-8-15,1 5 8 0,-6 4 8 0,1 0 6 16,-1 4 1-16,5-4 0 0,-9 4-26 0,9 0-5 16,-9-1 0-16,5 5-1 0,0-4 17 0,-1 4 0 15,-4-4 0-15,0 8 0 0,5-4 0 0,-5-4 0 16,4 0-8-16,-4 8 8 0,0-8 0 0,0 8 0 0,5-4 0 16,-5 0 0-16,0-4 9 0,0 8 6 0,0 0 1 15,0 0 0-15,0 0-28 0,0 0-4 0,0 0-2 0,0 0 0 16,9-4 18-16,-9 4 0 0,0 0-8 0,4 0 8 15,1-4 0-15,4 4 0 0,0-4 0 0,5-1 0 16,-10 1 0-16,5 0 0 0,5 0 0 0,0 0 0 16,-5-4 0-16,9 4 0 0,5-4 0 0,-5 0 0 15,0 4 0-15,1-4 0 0,-1 4-8 0,0-4 8 16,5 0 0-16,-5 4 0 0,5-5 0 0,-1 5 9 16,6 0-9-16,-1 4 0 0,0 0 0 0,1-4 0 15,-1 4 0-15,0-4 0 0,5 0 0 0,-4 0 0 16,3 0 0-16,10-4 0 0,-4 0 0 0,8-4 0 15,1-4 0-15,4 3 0 0,9-3 0 0,0 4 0 16,10-4 0-16,-10 8 0 0,5-4 0 0,-1 4 0 0,-4-5 0 16,5 5 0-16,-5-4 0 0,1 0-11 0,12 0 11 15,-3 0 0-15,-1 0 0 0,0 0 0 0,1-1 0 16,-6 1 0-16,1 0 8 0,4 0-8 0,1 4 0 0,4-4 0 16,-5 0 0-16,9-1 0 0,1 1 0 0,-6 4 0 15,6-4 0-15,-1 0 0 0,1 4 0 0,4-4 0 16,9 4 0-16,-5-9 0 0,-8 1 0 0,3 4 0 15,11 0 0-15,-15 0 0 0,-4 4 0 0,0 0 8 16,4-5-8-16,-4 5 0 0,-5 0 0 0,5 0 0 16,0 0 0-16,-5 0 0 0,0 4 0 0,1-4 0 15,-6 4 0-15,1 0 0 0,5 0 0 0,-6-4 0 16,6-5 0-16,-1 5 0 0,0 0 0 0,0 4 0 16,5-4 0-16,-9 0 0 0,0 0 0 0,-1 0 0 0,1-4 0 15,5 4 0-15,-1-4 0 0,5-1 0 0,-5 5 0 0,-4 0 0 16,-1 0 0-16,1 0 0 0,-5 0 0 0,1 4 0 15,-6-4 0-15,1 4 0 0,-1-4 0 0,1 0 0 16,-5-1 0-16,5 1 0 0,-5-4 0 0,5 4 0 16,-5 0 0-16,0 0 0 0,0 0 0 0,4 0 0 15,-4 0 0-15,1-5 0 0,-1 5 0 0,4-4 0 16,5 4 0-16,1-4 0 0,-1 4 0 0,0 0 0 16,5 0 0-16,-1 0 0 0,6 0 0 0,-10-1 0 15,5 1 0-15,-5 4 0 0,-4-4 0 0,-1 0 0 16,1 4 0-16,-5-4 0 0,0 4 0 0,-5 0 0 15,10-4 0-15,-5 0 0 0,0 0 0 0,0 0 0 16,0 3 0-16,1 1 0 0,-6-4 0 0,5 4 0 16,0-4 0-16,0 0 0 0,5 4 0 0,4-4 0 0,-4 4 0 15,13 0 0-15,0 0 0 0,1 0 0 0,-1 0 0 0,0 0 0 16,-4 0 0-16,0 4-8 0,-1-4 8 0,1-5-8 16,-5 5 8-16,1 0-8 0,-6-4 8 0,1 4-10 15,-1-4 10-15,-3 4-10 0,3 0 10 0,-8-4 0 16,-1 0 0-16,1 0 0 0,-5 4 0 0,9-4 0 15,0 0 8-15,0-1-8 0,5 1 0 0,-1 4 0 16,10-4 0-16,0 4 0 0,-1 0 0 0,6-4 0 16,-6 4 0-16,1-4-8 0,0 0 8 0,0 0 0 15,4-4 8-15,-4 3-8 0,-1 1 0 0,-3-4 0 16,-1 4 0-16,0 0 0 0,0 0 0 0,-4-4 0 16,-5 4 0-16,0-4 0 0,0-1 0 0,0-3 0 0,0 4 0 15,5-4 0-15,0 0 8 0,-1 0-8 0,14 3 10 16,-4 1-10-16,-5 4 0 0,5-4 0 0,-5 0 0 0,5 0 0 15,4 0 0-15,1 4 0 0,-1-1 9 0,0 1-9 16,1 0 0-16,-6-4 0 0,1 4 0 0,0 0 0 16,-10 0 0-16,1 0 0 0,-9 0 0 0,4 4 0 15,0 0 0-15,0-5 0 0,0 1 0 0,0 0 0 16,5 0 0-16,-5-4 0 0,4 4 0 0,1 4 0 16,4-4 0-16,-9 0 0 0,5 0 0 0,-5 4 0 15,0-5 0-15,-4 1 0 0,-1 4 0 0,1 0 0 16,4-4 0-16,0 4 0 0,-5 0-9 0,10 0 9 15,0 0 0-15,-1 4 0 0,5-4 8 0,-4 0-8 16,0 8 0-16,-1-4 0 0,5 4-8 0,1-4 8 16,-1 0 0-16,-5 4 0 0,1-4 8 0,4-4-8 0,-4 4 0 15,4 0 0-15,-9 0 0 0,5 0 0 0,-10-4 0 0,-4 0 0 16,5 4 0-16,-5 0 0 0,-5 0 0 16,5-4 0-16,-4 4 0 0,-1 4 0 0,5 0 0 0,0-4 0 15,5 0 0-15,4 4 0 0,-5 0 0 0,5 0 0 16,-4-4 0-16,4 4 0 0,-5 0-8 0,1 0 8 15,-5-4 0-15,0 0 0 0,-5 4 0 0,5-4 0 16,-4 0 0-16,4 0 0 0,-5 4 0 0,5-4 0 16,0 0 9-16,0 0-9 0,-5 0 0 0,1 0 0 15,-1-4 0-15,1 8 0 0,-5-4 0 0,9 4 0 16,-10 0 0-16,6-4 0 0,-5 0 0 0,4 0 0 16,1 4 0-16,-1 0 0 0,5 1 0 0,4-5 0 15,1 8 0-15,0-4 0 0,-1 0 0 0,1 0 0 0,-5 0 0 16,4 0 0-16,5-4 0 0,-9 4 0 0,5-4 0 15,-5 0 0-15,4 4 0 0,-8 0 0 0,-1 0 0 0,0 4 0 16,1-8 0-16,4 4 0 0,-5 0 0 0,1 0 0 16,-1 4 0-16,1 0 0 0,-1 1 0 0,0-5 0 15,1 0 0-15,-5 0 0 0,0 0 0 0,-1 0 0 16,-3 0 0-16,4 4 0 0,-5 0 0 0,0 4 0 16,1-8 0-16,-1 4 0 0,0 0 0 0,-4 1 0 15,4-5 0-15,-4 0 0 0,4 0 0 0,-4 4 0 16,4-4 0-16,-4 0 0 0,0 0 0 0,4 4 0 15,1-4 21-15,-1 0-1 0,-4 4 0 0,-1-4 0 16,-8-4-20-16,9 4 0 0,4 0 0 0,-4 0 0 16,-9-4 0-16,-1 4 0 0,10-4 0 0,0 4 0 15,-10-4-8-15,1 0-7 0,9-4-1 0,-5 4 0 16,-4 0 16-16,-1 0 0 0,1 4 0 0,0-4 0 0,-1 0 0 16,1 0 0-16,-14 0 0 0,9 9 0 0,0-5 0 0,-4 8 0 15,4 0-11-15,-14 0 11 0</inkml:trace>
    <inkml:trace contextRef="#ctx0" brushRef="#br0" timeOffset="3732.6275">16363 113 766 0,'5'-8'34'0,"-1"4"7"0,1 0-33 0,-1-4-8 16,6 4 0-16,-6 0 0 0,5 4 22 0,0 0 2 16,5 0 1-16,0 0 0 0,4 0-25 0,5 0 0 15,-1 0 8-15,1-4-8 0,9 4 0 0,0 0 12 16,0-4-12-16,0 4 12 0,-1 0 11 0,1 0 2 15,0 0 1-15,0 4 0 0,0-4 3 0,0 4 1 16,0 0 0-16,0 0 0 0,-1 0-10 0,6 4-1 16,4 4-1-16,0 0 0 0,9-4-2 0,0 1 0 15,0 3 0-15,5-4 0 0,8 4 11 0,-3-4 1 16,-6 0 1-16,1 0 0 0,0 4 5 0,-5 0 1 16,4 1 0-16,-4-5 0 0,0 4-14 0,5 0-2 0,0 0-1 15,-5 0 0-15,-5 4-18 0,1 1 10 16,4-1-10-16,5 0 8 0,-14 4 4 0,-1-4 0 0,6 1 0 15,-10-1 0-15,5-4-12 0,-9 4 0 0,0-4 0 16,5 4 0-16,4-3 0 0,-10-1 0 0,1 0 0 0,5 0 8 16,4 0-8-16,-5 0 0 0,1 0 0 0,-6-7 0 15,1 3 0-15,0 0 0 0,5 0 0 0,-1 0 0 16,-4-4 0-16,0 4-11 0,0 0 3 0,-1-4 0 16,1 4 8-16,-4 4 0 0,-1-8 0 0,0 5 0 15,1 3 9-15,3-4-9 0,-3 4 12 0,4-4-12 16,-5 4 0-16,5-4 0 0,-5 4 0 0,5-4 0 15,-9 5 0-15,4-9 0 0,-4 4 0 0,0 0 0 16,-1 0 0-16,1-4 0 0,-5 4 0 0,1-4 0 16,-1 4 0-16,0 0 0 0,0-4 0 0,0 4 0 15,-4 1 8-15,4-5 2 0,1 4 0 0,-6 0 0 16,5-4-10-16,-4 4 8 0,4 0-8 0,0-4 8 16,5 4-8-16,0 0 0 0,0-4 0 0,0 4 0 0,-1 0 0 15,1-3 12-15,4 3-12 0,-4-4 12 0,0 0-12 16,0 0 0-16,-5 0 0 0,0 0 0 0,0 0 0 0,-4 0 0 15,4 4 0-15,-4-4 0 0,-1 0 0 0,6 0 0 16,-6 4 0-16,6 0 0 0,-1-4 0 16,0 5 0-16,0-5 0 0,-4 4 0 0,4 0 0 0,0 4 0 15,0-4 0-15,-4 0 8 0,0 0-8 0,-1 0 0 16,1 0 0-16,-5 0-11 0,-4 1 11 0,4-5 0 16,-9-4 8-16,0 0-8 0,4 8 0 0,-4-8 0 15,0 0 0-15,10 8 0 0,-10-8 0 0,4 8-8 16,-4-8 8-16,5 8-8 0,-1 0 8 0,1 0 8 15,-5-8-8-15,9 8 11 0,-5 0-11 0,-4-8 0 16,0 0 0-16,0 0 0 0,0 0 0 0,0 0 0 0,0 0 0 0,0 0 0 16,0 0 0-16,0 0 0 0,0 0 0 0,0 0 0 15,0 0 0-15,0 0 0 0,0 0 10 0,0 0-10 16,0 0 22-16,0 0-2 0,0 0-1 0,0 0 0 16,0-8 8-16,0 8 1 0,0 0 1 0,0 0 0 15,0 0-16-15,0 0-3 0,0-8-1 0,0 8 0 16,0 0-9-16,0 0 0 0,0 0 0 0,0 0 8 15,0 0-8-15,0 0 0 0,0 0 0 0,0 0 0 16,0 0 0-16,0 0 0 0,0 0 0 0,0 0 0 16,0 0 0-16,0 0 0 0,0 0 0 0,0 0 0 15,0 0 0-15,0 0 0 0,0 0 0 0,-13 4 0 16,4 0 12-16,9-4-4 0,-5 12 0 0,1-4 0 16,4 5-8-16,-10-5 0 0,10 0 0 0,-4 4 0 15,4-4 0-15,-5 4 0 0,5-4 0 0,0 4 0 0,0 1 0 16,0-1 12-16,0-4-12 0,0 4 12 0,-4 4-12 15,-1-4 0-15,5 4 0 0,-4-3 0 0,-1-1 0 16,1 4 0-16,-1 4 0 0,-4 0 0 0,4 1 10 0,-4 3-10 16,5-4 12-16,-5 8-12 0,-1 1 0 0,1 7 0 15,0-3 0-15,5 7 0 0,-5 1 18 0,4 3-3 16,1-3-1-16,-1-1 0 0,-4 0 6 0,4-3 0 16,5-1 1-16,-4 5 0 0,-1-9-2 0,1 5-1 15,4-1 0-15,-5 0 0 0,-4-3-2 0,4 3-1 16,-4 1 0-16,5 3 0 0,-1-3-2 0,-4 3 0 15,5 0 0-15,-6 5 0 0,1-5-4 0,0-3-1 0,5 3 0 16,-5 1 0-16,4-1-8 0,-4 1 0 0,4-5 0 16,1 5 8-16,4-5-8 0,0-4 0 0,0-3 0 0,0-5 8 15,0 0-8-15,0 1 10 0,0-9-10 0,0 4 10 16,0-4-10-16,0-4 0 0,0 1 0 0,0 3 0 16,-5-4 0-16,1 0 0 0,4 0 0 0,-5 0 0 15,-4 0 0-15,5 5 8 0,-1-1-8 0,-4 4 0 16,0-4 0-16,4 4 0 0,-4 1 0 0,0-1 0 15,4-4 0-15,1 4 0 0,-5-3 0 0,9-1 0 16,0 4 9-16,0-4-9 0,0-4 10 0,0 4-10 16,0 1 0-16,0-1 0 0,4-4 0 0,-4 0 0 15,5 4 0-15,-1-4 0 0,-4 1 0 0,0-1 0 16,5 0 0-16,-5-12 0 0,0 0 0 0,-5 12 0 16,5-4 0-16,0 4 0 0,-4-4 0 0,4-8 0 15,-5 8 0-15,1 1 0 0,4-1 0 0,0 0 9 0,-5 0-9 16,5-8 8-16,0 12-8 0,-4-4 8 0,4-8-8 15,0 12 0-15,4-4 0 0,-4 4 0 0,5 1 0 16,-5-1 0-16,0 0 0 0,4-4 0 0,1 4 0 0,-1-4 0 16,-4-8 0-16,5 12 0 0,-5 0 0 0,0-3 0 15,0-9 0-15,5 12 0 0,-5-12 0 0,-5 12 0 16,5-12 9-16,0 12-9 0,0 0 0 0,-5 0 0 16,1-4 0-16,-1 5 0 0,5-1 0 0,-4 0 0 15,4 4 0-15,-5 0 0 0,5 0 0 0,-4 1 0 16,4-5 0-16,0 4-8 0,0-4 8 0,0 0 0 15,0-12 0-15,0 0 0 0,0 8 0 0,0-8-8 0,0 0 8 16,0 0 0-16,0 0 0 0,0 0 0 0,0 0 0 16,0 12 0-16,0-12 0 0,0 0 0 0,0 8 0 15,0-8 0-15,0 9 0 0,0-9-10 0,0 0 10 0,-5 12 0 16,1-8-11-16,4-4 11 0,-10 4-10 0,10-4 10 16,-9 4-9-16,5-4 9 0,4 0-8 0,-9-4 8 15,0 4 0-15,4-4 0 0,-4 0 0 0,4 0 0 16,-4 0 0-16,5 0 0 0,-5 0 0 0,0-5 0 15,-1 5 0-15,6-4 0 0,-5 0 0 0,0 4 0 16,0-4-10-16,-5 0 10 0,0 0-12 0,1 0 12 16,-1 0 0-16,-4 4-8 0,-1-4 8 0,-3-1 0 15,-1 5 0-15,0-4 0 0,-4 4 0 0,-5 0 0 16,0-4 0-16,0 4 0 0,-4 0 0 0,-5 0 0 16,-5 0 0-16,1 4 0 0,4-4 0 0,-5 4 0 15,5-4 0-15,-4 0 0 0,-1 0 0 0,1 0 0 16,-5 0 0-16,0-4 0 0,-1 4-8 0,-3-5 8 0,4 9 0 15,-9-4 0-15,-1 4 0 0,6 0 0 0,-1 0 0 0,5 0 0 16,-9 0 0-16,9-4 0 0,4 4 0 0,-8-4 0 16,-1 4 0-16,0-4 0 0,1 4 0 0,-5 0 0 15,8 0 0-15,-3 0 0 0,-5-4 0 0,4 4 0 16,5 0 0-16,4-4 0 0,-4 4 0 0,0-4 0 16,9 0 0-16,-9 4 0 0,5-4 0 0,-5 0 0 15,-5 4 0-15,5-4 0 0,4 4 0 0,-4 0 0 16,-4 0 0-16,4 4 0 0,-5 0 0 0,9 0 0 15,1 0 0-15,-1 0 0 0,1 0 0 0,-1 0 0 16,1-4 0-16,-1 4 0 0,1-4 0 0,-5 0 0 16,-1-4 0-16,6 8 0 0,-5-4 0 0,0 4 0 0,0 0 0 15,0 0 0-15,0 5 0 0,4-5 0 0,-4 0 0 0,-5 0 0 16,1-4 0-16,-1 4 0 0,5 0 0 0,-9-4 0 16,4 4 0-16,-4 0 0 0,4 4 0 0,-4 0 0 15,5-4 0-15,-1 0 0 0,0 4 0 0,-4-8 0 16,0 4 0-16,0-4 0 0,-5 0 0 0,0 4 0 15,0 0 0-15,-4 0 0 0,4 0 0 0,1-4 0 16,4 4 0-16,-1 1 0 0,-3-5 0 0,-1 0 0 16,-4 0 0-16,-1 4 0 0,6 0 0 0,-1 0 0 15,0-4 0-15,0 4 0 0,5 0 0 0,0-4 0 16,4 4 8-16,-4-4 0 0,-5 0-8 0,5 0 12 16,-5 4-12-16,1 0-8 0,4-4 8 0,4 4-13 15,-4 0 13-15,0-4 0 0,4 4 0 0,0 0 0 0,1 0 0 16,-1-4 0-16,5 0 0 0,-5 4 0 0,1-4 0 15,-1 4 0-15,0 0 0 0,5-4 0 0,0 4 0 16,0-4 0-16,0 4 0 0,0-4 0 0,0 4 0 16,4 0 0-16,1-4 0 0,-1 0 0 0,1 5 0 0,-1-1 0 15,-4 0 0-15,9 0 0 0,-4 0 0 0,4 0 0 16,-5-4 0-16,5 4 0 0,0-4 0 0,0 4 0 16,0-4 0-16,5 4 0 0,-1-4 0 0,1 4 0 15,0 0 0-15,-1 0 0 0,-4 0 0 0,5-4 0 16,-5 0 0-16,0 4 0 0,0 0 0 0,0 0 0 15,4 0 0-15,-8-4 0 0,4 8 0 0,-5-4 0 16,1-4 0-16,-1 4 0 0,1 1 10 0,4-1-10 0,-5 0 8 16,5-4-8-16,0 4 0 0,-4-4 0 0,4 4 0 15,-5 0 0-15,-4-4 0 0,0 4 0 0,0 0 0 16,0 0 0-16,0-4 0 0,4 4 0 0,-4 0 0 0,5-4 0 16,4 4 0-16,0 0 0 0,-5 0 0 15,1 0 0-15,-10 4 0 0,5-4 0 0,-5 0 0 0,1 0 8 16,4 0-8-16,-5-4 0 0,5 0 0 0,0 0 8 15,-5 0-8-15,10 4 0 0,-5-4 0 0,4 5 0 16,1-5 0-16,-1 0 0 0,1 4 0 0,-6 4 0 16,1-8 0-16,-4 4 0 0,4 0 9 0,0 0-9 15,-1-4 0-15,1 4 0 0,0-8 0 0,0 4 8 16,5-4-8-16,4 4 0 0,0 0 0 0,-5 0 0 16,1-8 0-16,-5 8 0 0,0-4 0 0,-1 0 8 15,-3 0-8-15,4-5 9 0,-5 9-9 0,0-4 10 16,1-4-10-16,-1 8 0 0,5-4 9 0,0 4-9 0,-5 0 0 15,5-4 8-15,-9 0-8 0,5 0 0 0,-1 0 0 0,-4 4 0 16,-5 0 0-16,5 0 0 0,0 0 0 16,-1 4 0-16,1-4 0 0,0 4 8 0,-5-4-8 0,1 0 0 15,-1 0 0-15,0 0 0 0,-4 0 0 0,-1 0 0 16,1 0 0-16,0 0 0 0,4 4 0 0,0-4 0 16,1 0 0-16,-6 0 0 0,1 0 0 0,4 0 0 15,-9 0 0-15,10 0 0 0,-6 4 0 0,1-4 0 16,0 0 0-16,4 0 0 0,0 0 0 0,1 4 0 15,-1-4 0-15,-4 0 0 0,4 4 0 0,-9 0 0 16,5 0 0-16,-5 0 0 0,-4 1 0 0,-1 3 0 16,5-4 0-16,0 4 0 0,-4 4 0 0,4-8 0 15,-4 0-8-15,-1 4 8 0,1-4 0 0,0 0 0 0,8 0 0 16,1 0 8-16,0 4-8 0,-1-4 0 0,-3 0 0 16,-1 1 0-16,0-5 0 0,5 0 0 0,-5 4 0 15,4-4 8-15,-3-4-8 0,-1 4 0 0,0 0 0 0,-4 0 0 16,-5 0 0-16,4 0 0 0,5 4 0 0,0 0 0 15,-4-4 0-15,4 4 0 0,9-4 0 0,-4 4 0 16,-5 0 0-16,-4 0 0 0,4-4 0 0,5 8 0 16,4-4 0-16,0 0 0 0,-9-4 0 0,10 0 0 15,4 0 0-15,-1 0 8 0,-3 0-8 0,-1 0 8 16,0 0-8-16,5-4 0 0,-5 0 0 0,0-4-8 16,1-4 8-16,-6 4 0 0,6-1 8 0,8 1-8 15,5 4 0-15,4-4 0 0,-4 0 0 0,5 4 0 16,4 4 0-16,0-4 0 0,0 4 0 0,0-4 0 15,0 4 0-15,0 0 0 0,0 0 0 0,0 0 8 16,-4 0-8-16,4-4 0 0,0 0 0 0,4 4 0 0,-4-4 0 16,5 4-8-16,-1-4 8 0,5 0-8 0,-4 0 8 15,-5 0 0-15,5 0 0 0,-5 0 0 0,4 0 0 0,-4-5 0 16,5 1 0-16,4 4 0 0,5-4 0 0,4 4 0 16,0-4 0-16,-4 0 0 0,0 4 0 0,4 0 0 15,0 0 0-15,-4 0 0 0,4 0 0 0,0 4 0 16,-4 0 0-16,4-4 0 0,0 4 0 0,1 0 0 15,-6 0 0-15,1 4 8 0,-5-4-8 0,0 0 0 16,-4 0 0-16,-5 4 0 0,0 0-8 0,0 0 8 16,0-4-8-16,-9 0 8 0,0 4 0 0,9-4 0 15,0 4 0-15,0-4-8 0,0 0 8 0,4 0 0 16,10 0 0-16,-5-4 0 0,5 0 0 0,-5 4 0 0,5-4 0 16,-1 0 0-16,-4 0 0 0,5 0 0 0,-5-4 0 0,5 0 0 15,0 3 0-15,-5 1 0 0,9-4 0 0,0 0 0 16,0 4 0-16,5 0 0 0,-4-4-9 0,8 8 9 15,-4 0 0-15,4 0 0 0,0 4 0 0,1 4 0 16,-1-4 0-16,-4 0 0 0,9 0-9 0,0 4 9 16,9-8-22-16,0 0-1 0,0 0 0 0,0 0 0 31,0 0-22-31,0 0-5 0,0 0-1 0,9 4 0 0,-5 5-27 16,14-5-6-16,-13 0 0 0,4 0-479 0,5-4-95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0:41.5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49EAB78-9BCE-425E-B14E-80B4A2B9379C}" emma:medium="tactile" emma:mode="ink">
          <msink:context xmlns:msink="http://schemas.microsoft.com/ink/2010/main" type="inkDrawing" rotatedBoundingBox="11099,17155 14791,16829 14799,16926 11107,17252" semanticType="underline" shapeName="Other">
            <msink:sourceLink direction="with" ref="{F0D2042E-22D7-43CD-B76C-243424225A6A}"/>
          </msink:context>
        </emma:interpretation>
      </emma:emma>
    </inkml:annotationXML>
    <inkml:trace contextRef="#ctx0" brushRef="#br0">-9889 3638 403 0,'0'0'36'0,"0"0"-36"0,0 0 0 0,0 0 0 0,0 0 105 0,-5-8 15 15,5 8 2-15,0 0 1 0,0-13-31 0,0 13-7 16,0 0-1-16,0 0 0 0,0 0-19 0,0 0-4 15,0 0-1-15,0 0 0 0,0 0-38 0,0 0-8 16,0 0-2-16,0 0 0 0,0 0-12 0,0 0 0 16,0 0 0-16,0 0 0 0,0 0 0 0,0 0 0 15,14 0 0-15,0-4 0 0,8 4 12 0,1-4 0 16,4 4 0-16,1-4 0 0,8 4 15 0,5 0 2 16,5-4 1-16,-1 4 0 0,5-4-16 0,5 0-3 15,-5 0-1-15,9 0 0 0,-4-4 8 0,9 4 2 16,4-4 0-16,5 0 0 0,4 0 12 0,10 4 2 15,4 0 1-15,0-5 0 0,9 1-11 0,5 4-3 0,18 0 0 16,-5 0 0-16,5 0-10 0,0 0-3 0,4 4 0 16,5-8 0-16,0 0-8 0,-9-4 8 0,0 4-8 15,-9-4 8-15,9-9-8 0,-9 5 0 0,0 0-12 0,-5 0 12 16,-4 0 0-16,-14 3 0 0,-5-7 0 0,-13 8 0 16,-9 0 0-16,-10 0 0 0,-4 4-11 0,-9 0 11 15,-13 0 10-15,-1 3 7 0,-9 1 2 0,-4 0 0 16,0 4-2-16,-10-4 0 0,-4 4 0 0,0 0 0 15,0 0-17-15,0 0 10 0,0 0-10 0,0 12 8 16,-4 1-71 0,-1-1-14-16,5-12-3 0,-9 12-1 0,0 0-15 15,4-4-4-15,-4 4 0 0,0-4 0 0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23.5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F6FECFF-48AE-4E8B-B072-A15CCA63C22C}" emma:medium="tactile" emma:mode="ink">
          <msink:context xmlns:msink="http://schemas.microsoft.com/ink/2010/main" type="inkDrawing" rotatedBoundingBox="5355,12883 24747,11985 24757,12203 5365,13101" shapeName="Other">
            <msink:destinationLink direction="with" ref="{EBD0D6CE-90EC-4B45-BB68-168744306F36}"/>
            <msink:destinationLink direction="with" ref="{4FC2D6DF-56F7-4864-AF45-3AD77729C47F}"/>
            <msink:destinationLink direction="with" ref="{38583F3B-6743-41F5-9F00-7458352BA8AA}"/>
            <msink:destinationLink direction="to" ref="{16D6A5A1-D4B9-4215-B79D-DDDABC187694}"/>
            <msink:destinationLink direction="with" ref="{C4AA8D10-0E12-45E0-B497-DCCF4DB9EB1F}"/>
          </msink:context>
        </emma:interpretation>
      </emma:emma>
    </inkml:annotationXML>
    <inkml:trace contextRef="#ctx0" brushRef="#br0">44 750 1324 0,'-9'4'118'16,"-5"0"-94"-16,10 0-24 0,4-4 0 0,-5 12 79 0,1 0 11 15,-5 4 2-15,9-4 1 0,9-4-79 0,-9-8-14 16,0 0 0-16,13 8-12 0,10-3-8 0,0-5-1 15,0 0-1-15,-1 4 0 0,1 0 37 0,9-4 7 16,0 4 2-16,0 4 0 0,-5-4-3 0,5 4 0 16,9-4 0-16,5 4 0 0,-15-4 7 0,1 4 0 15,9-4 1-15,0 4 0 0,0-8-10 0,-4 4-3 16,-1 0 0-16,5 0 0 0,-5 0 4 0,5-4 0 16,0 5 0-16,5-10 0 0,-1 5-20 0,6-4 10 15,3 0-10-15,1 0 8 0,13 0-8 0,0-4 8 16,-4 4-8-16,9-4 8 0,0 0 5 0,4 0 1 15,5-4 0-15,5 4 0 0,8-4 6 0,-4 3 2 16,0-3 0-16,0 4 0 0,5-4-6 0,0 4-2 0,4-4 0 16,-5 4 0-16,1 4-14 0,0-4 0 0,-1-1 8 0,1 1-8 15,-1 4 0-15,1-4 0 0,4 4 0 0,-4 4 0 16,4-4 0-16,-9 4 0 0,5 0 0 0,-5-4 0 16,0 4 0-16,4-4 0 0,1 0 11 0,-5 4-11 15,0 0 0-15,0 0 0 0,0 0-12 0,-4-4 3 16,8 4 9-16,1-4 0 0,-5 4 0 0,5-4 0 15,-10 4 0-15,5-4 0 0,5 0 0 0,-1-4 0 16,6 4 10-16,-1-4-2 0,-5 3-8 0,6-3 12 16,-6 0-3-16,5 0-1 0,5 0 0 0,0 0 0 15,-1 0 2-15,-3 0 0 0,-1 0 0 0,0 0 0 16,5 0 0-16,-5-1 0 0,0 1 0 0,-4 8 0 16,-1-4-10-16,-4 0 12 0,-4 4-12 0,-1-8 12 15,-4 4-4-15,0 0-8 0,0 4 12 0,0 0-4 16,-9 0 5-16,0 4 1 0,-5 0 0 0,-4 4 0 15,4-4-2-15,-4 0-1 0,0 0 0 0,-1 0 0 0,1-4-11 0,4 9 10 16,1-5-10-16,3 0 10 0,1-4-10 0,0 0 8 16,0-4-8-16,4-4 8 0,5 3 3 0,5-7 0 15,4 4 0-15,0-4 0 0,0-4-2 0,9 4 0 16,-4-4 0-16,4-1 0 0,5-3 0 0,-1 4 0 16,6 0 0-16,-10 4 0 0,0-9 11 0,0 9 3 15,5 0 0-15,-5 0 0 0,-4 4-1 0,-1 4 0 16,-8-4 0-16,-5 4 0 0,-5 4-10 0,0-4-3 15,5 0 0-15,-4 4 0 0,-1-4-9 0,1 4 0 16,-6 0 0-16,1-5 0 0,-4 5 0 0,-1-4 0 16,-4 4 0-16,4 0 0 0,-4-4 0 0,4 0 0 15,-4 4 0-15,9 0 0 0,4-4 0 0,-4 4 0 0,0-4 0 16,-1 0 0-16,1 0 0 0,5 0 0 0,4 0 0 16,0 0 0-16,0 4 0 0,0-4 13 0,4 4-3 0,-4-4-1 15,-5 4-9-15,1-4 10 0,8 4-10 0,1-4 10 16,-5 4-10-16,4-4 8 0,-4 4-8 0,-4 0 8 15,-6 0-8-15,6 0 0 0,-5-4 0 0,4 0 8 16,-9 0-8-16,1 4 0 0,3 0 0 0,-8 0 8 16,9 4-8-16,-9 0 0 0,-10-4 0 0,1 4 0 15,4-4 0-15,0 4 0 0,1 0 0 0,-1-4 0 16,5 0 0-16,-1 4 8 0,6-4-8 0,-6 0 0 16,1 0 0-16,0 0 0 0,9 0 8 0,-10 0-8 15,1 0 0-15,0-4 0 0,9 4 0 0,4-4-11 16,1 0 11-16,-1 0 0 0,0 0 0 0,-4 0 0 0,0 0 0 15,0 0 0-15,4-5 8 0,1 1-8 0,4 0 0 16,-5 0 0-16,0 0 0 0,-4 0 0 0,0 0 0 16,-9 0 0-16,0 0 0 0,-5 0 0 0,5 0 0 15,-5-1 0-15,-5 5 0 0,6-4 0 0,-6 4 0 0,-4-4 0 16,5 8 0-16,-10-4 8 0,10 0-8 0,-9-4 0 16,4 4 0-16,0 0 8 0,-5-4-8 0,5 4 0 15,-4 0 0-15,8 0 0 0,-3 0 0 0,-1 0 0 16,4-1 0-16,1 5 0 0,-5-4 0 0,5 4 11 15,-5 0-11-15,0-4 12 0,0 0-12 0,0 4 8 16,0-8-8-16,9 4 8 0,-4-4 5 0,4 4 1 16,0 0 0-16,0 0 0 0,1 0-14 0,-1 0-15 0,0 4 3 15,-4 0 1-15,4 0 11 0,-9 0 0 0,9 0 0 16,0 0 0-16,-4 0 0 0,9 0 0 0,-5-4 0 0,5 8 8 16,-1-4-8-16,-4 4 11 0,-4 0-11 0,0 0 12 15,-1-4-1-15,-4 4 0 0,-4-4 0 0,0 0 0 16,-1 0-11-16,1 0 0 0,-10 4 0 0,5-4 0 15,-5 4 0-15,5 0 0 0,-4 4 0 0,-5-4 0 16,0 0-10-16,-1 0 10 0,-8 0-13 0,0 1 5 31,-9-1-100-31,-1 0-20 0,-13-4-4 0,0 0-1044 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26.0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9AA3DC-CACC-4675-892B-4B01ECB00E83}" emma:medium="tactile" emma:mode="ink">
          <msink:context xmlns:msink="http://schemas.microsoft.com/ink/2010/main" type="writingRegion" rotatedBoundingBox="24702,12032 24242,14570 23636,14460 24097,11923"/>
        </emma:interpretation>
      </emma:emma>
    </inkml:annotationXML>
    <inkml:traceGroup>
      <inkml:annotationXML>
        <emma:emma xmlns:emma="http://www.w3.org/2003/04/emma" version="1.0">
          <emma:interpretation id="{C35DC7A6-CA74-47A0-8838-7ADA52DC5C65}" emma:medium="tactile" emma:mode="ink">
            <msink:context xmlns:msink="http://schemas.microsoft.com/ink/2010/main" type="paragraph" rotatedBoundingBox="24702,12032 24242,14570 23636,14460 24097,11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629FDF-FFEB-4C90-81B3-A9DD835807BF}" emma:medium="tactile" emma:mode="ink">
              <msink:context xmlns:msink="http://schemas.microsoft.com/ink/2010/main" type="line" rotatedBoundingBox="24702,12032 24242,14570 23636,14460 24097,11923"/>
            </emma:interpretation>
          </emma:emma>
        </inkml:annotationXML>
        <inkml:traceGroup>
          <inkml:annotationXML>
            <emma:emma xmlns:emma="http://www.w3.org/2003/04/emma" version="1.0">
              <emma:interpretation id="{BB3A861B-4252-4FDE-8EB8-ED13F712B5DD}" emma:medium="tactile" emma:mode="ink">
                <msink:context xmlns:msink="http://schemas.microsoft.com/ink/2010/main" type="inkWord" rotatedBoundingBox="24702,12032 24242,14570 23636,14460 24097,119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6 143 990 0,'-5'-17'44'0,"5"17"8"0,0-8-41 0,-5-4-11 0,5 12 0 0,5-8 0 15,-5-4 52-15,5 0 9 0,4 4 2 0,-5-4 0 16,5-1-7-16,-4 1 0 0,9 4-1 0,-5 0 0 15,0 0 41-15,0 0 8 0,-9 8 1 0,0 0 1 16,0 0-24-16,0 0-5 0,0 0-1 0,0 0 0 16,4 16-21-16,1 0-5 0,-1 0-1 0,1 9 0 15,-5 3-21-15,0-4-4 0,0 5 0 0,0-5-1 16,5 4-15-16,-5-7-8 0,0-1 8 0,0-4-8 0,0-4 11 16,4 0-3-16,-4-12 0 0,0 0 0 0,0 0-8 15,0 0 0-15,0 0 0 0,0 0 0 0,0 0 28 16,0 0 3-16,0 0 1 0,5-12 0 0,-1 0-32 0,-4 0 0 15,5-8 0-15,-1 3 0 16,1 1-24-16,-1-4-5 0,1 0-1 0,0 8 0 16,-1-1-30-16,5 5-7 0,-9 8-1 0,0 0-918 15</inkml:trace>
          <inkml:trace contextRef="#ctx0" brushRef="#br0" timeOffset="586.3463">-304 1154 1497 0,'14'-20'133'0,"-5"12"-106"0,-5-4-27 0,1 4 0 15,-1-4 106-15,-4 12 16 0,0 0 3 0,0 0 1 16,0 0-20-16,0 0-4 0,0 0-1 0,0 0 0 16,0 0-42-16,0 0-9 0,5 16-2 0,-5 4 0 15,0 4-13-15,0 5-3 0,-9 3-1 0,4 9 0 16,-8 7 17-16,4 9 4 0,-1-1 1 0,1 5 0 16,0 4-9-16,-4-4-3 0,-1 7 0 0,9 1 0 15,-4 0-17-15,5 0-4 0,-1-5-1 0,1-3 0 0,-1 0-4 0,5-4-1 16,-5-5 0-16,1-3 0 0,-1-5 15 0,1-7 3 15,-1-5 1-15,1-4 0 0,-1-3-33 0,-4-5 0 16,4-4 0-16,1 0 0 0,-5-8 0 0,4 0 0 16,1-3 0-16,-5-1 0 0,4-8 0 0,-4 4 0 15,0-9 0-15,0-3-9 0,0 4 9 0,4-4 8 16,5 0-8-16,0-4 11 16,0-5-41-16,5-3-8 0,-1 0-2 0,5 0 0 0,5-5 22 0,4 1 4 15,9 0 1-15,1-5 0 0,4 5 13 0,4 4-11 16,5-5 11-16,0 9-10 0,0 0 10 0,0 4 0 15,-9 4 0-15,4 3 0 0,-4 1 0 0,-5 8-8 16,1 4 0-16,-5 4 0 0,-1 1 8 0,-8 3 0 16,0 4 0-16,-10 8 0 0,1 0 0 0,-5 9 0 0,-9-1 0 0,0 1 0 15,-10-1 12-15,1 0 4 0,-5 1 0 16,1-1 1-16,-1-4-2 0,-9-3-1 0,0-1 0 0,-4 0 0 16,-10-3-14-16,1-1 0 0,-1-12 0 0,1 4 0 15,-1-4-13-15,0-8-6 0,10 0-1 0,-5-4 0 31,5 4-139-31,-1-8-28 0,-4 0-5 0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30.3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4AA8D10-0E12-45E0-B497-DCCF4DB9EB1F}" emma:medium="tactile" emma:mode="ink">
          <msink:context xmlns:msink="http://schemas.microsoft.com/ink/2010/main" type="inkDrawing" rotatedBoundingBox="4994,7962 22138,1525 22918,3601 5774,10038" semanticType="callout" shapeName="Other">
            <msink:sourceLink direction="with" ref="{8246FD27-3476-4FD9-8B74-D3C45E950B0C}"/>
            <msink:sourceLink direction="with" ref="{7F6FECFF-48AE-4E8B-B072-A15CCA63C22C}"/>
          </msink:context>
        </emma:interpretation>
      </emma:emma>
    </inkml:annotationXML>
    <inkml:trace contextRef="#ctx0" brushRef="#br0">0 6473 277 0,'0'0'12'0,"0"0"3"0,0 0-15 0,0 0 0 16,0 0 0-16,0 0 0 0,0 0 15 0,0 0 0 15,0 0 0-15,0 0 0 0,9-8 4 0,0 0 1 16,-9 8 0-16,0-9 0 0,10 1 11 0,-6 4 2 16,-4 4 1-16,0-8 0 0,0 4 21 0,5-8 4 15,-1 4 1-15,5 0 0 0,-9-4-12 0,5 4-1 16,8-5-1-16,-3 1 0 0,-1 4-15 0,0-4-3 15,4 4-1-15,1-4 0 0,0 4-16 0,-5-4-3 16,0 4-8-16,0-5 12 0,5 5-12 0,-5-4 0 16,-5 0 0-16,6 0 0 0,3 0 8 0,-4 0-8 15,5-1 11-15,0-3-11 0,-5 4 23 0,4 0-3 0,1-4 0 16,4 4 0-16,-4-5-8 0,4 1-3 0,-4-4 0 0,4 0 0 16,0-4-9-16,5-1 0 0,0-7 0 0,-1 0 8 15,1-1 10-15,5 1 2 0,-1-5 0 0,5 1 0 16,-5-1 9-16,5 1 3 0,0-4 0 0,-5-1 0 15,5 9-12-15,4-5-1 0,-4 9-1 0,0-4 0 16,0 3-10-16,0 1-8 0,-5-4 12 0,5 3-12 16,-5 5 8-16,1 0-8 0,4-1 0 0,-5-3 0 15,5 4 0-15,0 0 0 0,-5-5 0 0,5 5 0 16,0 0 0-16,0-1 0 0,-1 1 0 0,-3 0 0 16,4-9 8-16,4 5-8 0,0-8 0 0,5 3 0 15,0 1 24-15,5-5-1 0,-5 1-1 0,9 0 0 16,-4-5-10-16,4 1-1 0,-5-1-1 0,10 5 0 15,-10-5-10-15,5 5 12 0,-9-1-12 0,0 5 12 0,0 4-12 16,0-1 8-16,0 5-8 0,0 0 8 0,0-4-8 16,0 3 0-16,0-3 0 0,-4 4 0 0,4-1 0 0,-5-3 12 15,5 4-2-15,-5-5 0 0,5 1 0 0,0-4 0 16,5-1 0-16,4-3 0 0,0-5-2 0,5 1 0 16,4-5 0-16,5 1 0 0,-1-5-8 0,6 1 0 15,-6-5 0-15,6 1 0 0,3 3 0 0,1 1 10 16,-4-1-10-16,3 4 10 0,-3 9-10 0,-1 0 0 15,0 3 0-15,-4-3 8 0,-9 3-8 0,-1 5 0 16,1-4 0-16,0-1 8 0,-5 5-8 0,0 0 0 16,-5-1 0-16,5 1 0 0,-4-4 0 0,4 3 0 15,0 1 0-15,5 0 8 0,-5-9-8 0,4 1 0 0,1-1 0 16,0 1 0-16,4 0 0 0,0-1 0 0,5 1 0 0,0-5 0 16,4 5 0-16,-4-5 0 0,4 1 0 0,-4 3 0 15,-1 1 0-15,1-4 0 0,0-1 0 0,-5 5 0 16,9 3 0-16,-9 5 0 0,1-4 0 0,-6 3 0 15,6-3 0-15,-6 8 0 0,1-1 0 0,-5 1 0 16,-5 0 0-16,5-1 0 0,1 1 0 0,3 0 0 16,1-4 0-16,4 3 0 0,0-3 0 0,9 0 0 15,1-5 47-15,4 5 13 0,-5-4 4 0,0-5 0 16,5 1-103-16,0-5-20 16,4 1-4-16,10-1-1 0,-5 5 103 0,4-1 20 0,-4 1 4 0,-9 0 1 15,0 3-52-15,-9 5-12 0,4 0 0 0,-4 3 0 16,-10 1 0-16,-4 4 0 0,-4 0 0 0,-1-1 0 15,1 5 0-15,-1 0 0 0,-4-4 0 0,5 4 0 0,0-1 0 16,-1 1 0-16,-4 0 0 0,5 0 0 0,-1-4 0 16,1 3 0-16,4-3 0 0,4-4 0 0,1 8 0 15,4-5 0-15,0-3 0 0,5 4 0 0,-5 4 0 0,5-5 0 16,-5 5 0-16,0-4 0 0,-4 4 0 0,0-4 0 16,-1 3 0-16,-4 1 0 0,-4 4 0 0,4-4 0 15,-9 4 0-15,4 0 0 0,1 4 0 0,0-5 0 16,-1 5 0-16,1-4 0 0,4 4 0 0,-5-4 0 15,1 4 0-15,-1 0 0 0,5 0 0 0,0-5 0 16,5 1 0-16,0 0 0 0,-5 4 0 0,0-4 0 16,4 0 0-16,1 0 0 0,0 0 0 0,-5-5 0 15,0 5 0-15,0 0 0 0,-4 0 0 0,-6-4 0 16,1 4 0-16,0-5 0 0,0 5 0 0,0 0 0 16,-4-4 0-16,-1 4 0 0,1 4 0 0,-5 0 0 0,-1-5 0 15,1 5 0-15,0 0 54 0,5-4 8 0,-6 4 2 16,10 0 0-16,-4 0-52 0,4 4-12 0,0-8 0 15,-5 4 0 1,1-5-48-16,4 1-13 0,4 0-3 0,1 0 0 0,-1 0 103 0,1-4 20 0,4 4 4 0,-5-1 1 16,5 5-52-16,-4 4-12 0,-5 0 0 0,0-8 0 15,-5 4-48 1,1 4-13-16,-10-4-3 0,0 4 0 0,-4 4 103 0,0 0 20 0,-5-8 4 0,5 8 1 16,-5-4-52-16,0 4-12 0,1-4 0 0,-1 4 0 15,0-4 0-15,0 4 0 0,5-4 0 0,4 4 0 16,1-5 0-16,-1 5 0 0,5-4 0 0,0 0 0 15,-1-4 0-15,1 4 0 0,0 0 0 0,5 0 0 16,-6-4 0-16,6 4 0 0,-5 0 0 0,4 0 0 0,-4-4 0 16,-5 0 0-16,5 4 0 0,-4-4 0 0,-1 8 0 15,-4-4 0-15,4-1 0 0,0-3 0 0,-4 4 0 0,4 0 0 16,-4 4 0-16,9-4 0 0,-5 0 0 0,1 0 0 16,4 4 0-16,4-4 0 0,0 4 0 15,1-4 0-15,4 0 0 0,4 0 0 0,1 4 0 0,8-8 0 16,1 4 0-16,0-4 0 0,-5 8 0 0,0-4 0 15,-5 0 0-15,5 0 0 0,1 0 0 0,-6 0 0 16,-4 4 0-16,0-5 0 0,0 5 0 0,-5-4 0 16,-4 4 0-16,-9 0 0 0,0-4 0 0,0 4 0 15,4 0 0-15,-4 0 0 0,4 0 0 0,-4 0 0 16,0 0 0-16,13-4 0 0,-4 4 0 0,4 0 0 16,1 0 0-16,8 0 0 0,5 0 0 0,-4-4 0 15,-1 0 0-15,5 0 0 0,1 8-11 0,-1-8-5 0,0 4 0 16,-5-4-1-16,-8 4 17 0,4 0 0 0,-5-4 0 15,0 4 0-15,-4-4 0 0,0 4 0 0,5 0 0 0,-6-4 0 16,1 4 10-16,-4 0 6 0,4 0 0 0,-1-8 1 16,6 8-17-16,-5 8 0 0,-5-8 0 0,0 0 0 15,10 0-8-15,-1 0-6 0,-4 0-1 0,4-8 0 16,5 8 24-16,0 0 5 0,0 0 1 0,5 0 0 16,4 0-26-16,0 0-5 0,0 0 0 0,5 0-1 15,-1 0 17-15,1 0 0 0,0 0 0 16,-1 0 0-16,1 0 0 0,-5 0 0 0,-9 0 0 0,0 0 0 15,0 0 0-15,-5 0 0 0,-4 0 0 0,-4 0 0 16,3 0 0-16,-3 8 0 0,4-16 0 0,0 8 0 0,-1 0 8 16,1 8-8-16,5-8 0 0,-1 0 9 15,5 0-9-15,0 0 0 0,5 4 0 0,4-4 0 0,-5 4 0 0,-4 0 0 16,0-4 0-16,0 4 0 0,-9 0 0 0,4 0 0 16,-4-4 0-16,-4 0 8 0,-1 4-8 0,0-4 0 15,1-4 0-15,-6 4 0 0,-3 0 0 0,-1 4 0 16,4-4 0-16,-3 0 0 0,-1 0 0 0,0 0 8 15,-4 0-8-15,-1 0 8 0,10 0-8 0,0 0 10 16,-5 0-10-16,5 0 10 0,0 0-10 0,-5 0 0 16,9 0 0-16,-9 0 0 0,5 0 0 0,-5-4 0 15,5 4 0-15,-5 4 0 0,1-4 0 0,-1 0 0 16,0 0 0-16,0 0 0 0,0 0 0 0,-4 0 0 16,4 4 0-16,1-4 0 0,-6 0 0 0,5 0 0 0,-8 0 0 15,8 4 0-15,-5 0 0 0,1 5 0 16,0-1 9-16,-5 0-658 0,0 0-132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07.9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A890FE-72E3-4E84-9FF9-04CF29DF4B67}" emma:medium="tactile" emma:mode="ink">
          <msink:context xmlns:msink="http://schemas.microsoft.com/ink/2010/main" type="inkDrawing" rotatedBoundingBox="25688,8949 25798,17401 24992,17412 24883,8959" semanticType="verticalRange" shapeName="Other">
            <msink:sourceLink direction="with" ref="{86D5ABF7-F044-4267-9A39-60FC1B3685CD}"/>
          </msink:context>
        </emma:interpretation>
      </emma:emma>
    </inkml:annotationXML>
    <inkml:trace contextRef="#ctx0" brushRef="#br0">0 132 1267 0,'0'0'28'0,"0"0"5"0,0 0 2 0,0 0 1 0,0 0-36 0,0 0 0 0,9-8 0 0,4 0 0 16,1 8 58-16,4-4 5 0,1-4 1 0,8 4 0 16,-4-8 0-16,9 8 0 0,9-4 0 0,4 0 0 0,1 0-52 0,4-1-12 15,-5 5 0-15,5 0 0 16,-9 0 0-16,0-4 0 0,-4 0 0 0,-6 4 0 15,-8 0 0-15,0 0 0 0,-5 4 0 0,-4-4 0 0,-5 4 54 0,-9 0 8 16,0 0 2-16,0 0 0 0,0 0-52 0,9 4-12 16,-9-4 0-16,9 8 0 0,-9-8 0 0,9 12 0 15,-4 0 0-15,4 5 0 0,-4-9 0 0,4 8 0 16,0 0 0-16,0 0 0 0,-5 4 0 0,5 1 0 16,-4-1 0-16,4 4 0 0,-4-4 0 0,-1 5 0 15,1-1 0-15,-1 4 0 0,-4-3 0 0,5 3 0 16,-10 0 0-16,5 5 0 0,0-1 0 0,-4 4 0 15,-1 1 0-15,1 3 0 0,-5 5 0 0,-1 3 0 16,6 1 0-16,-1 12 0 0,1-1 0 0,-1 9 0 16,5 0 0-16,5 8 0 0,-5-8 0 0,9-1 0 0,-5 1 0 0,6 0 0 15,-1-4 0-15,0 0 0 0,0-1 0 0,-5 5 0 0,6-8 54 0,-6 0 8 32,1-1 2-32,-5 1 0 0,0-4-52 0,4-1-12 0,-4 1 0 15,5 0 0-15,-10 7 0 0,5 1 0 0,5 4 0 0,-10 4 0 16,5 4 37-16,0-1 5 0,0 1 1 0,0 0 0 15,0 4-18-15,0-8-3 0,5 4-1 0,-1 4 0 16,1-8-21-16,-5 0 0 0,4-1 0 0,-4-7 0 16,5-4 17-16,0 0 3 0,-5-5 0 0,-5 1 0 0,5 0-20 0,-5-5 0 0,5 1 0 0,-4 3 0 31,4-3 9-31,-5 4 5 0,1-5 1 0,-1 1 0 16,1 0-3-16,4-1-1 0,0 5 0 0,0 3 0 15,0-7 0-15,0 12 0 0,4 0 0 0,5 3 0 0,-4-7-3 0,-1 0-8 16,6 0 12-16,-6-5-4 0,-4 1 12 0,0-5 1 15,5-3 1-15,-5 0 0 0,-5 3-22 0,5-7 0 16,-4 3 0-16,4 1 0 0,-10-1 11 0,6 1-3 16,-5 0 0-16,4-5 0 0,-4 1-8 0,5-1 8 0,-1-3-8 0,-4-1 8 15,9 0 0-15,-5 1 0 16,1 3 0-16,4 1 0 0,0-1-8 0,0 1 8 16,-5 4-8-16,5 3 8 0,0-3-8 0,0 3 0 15,0 1 0-15,5 0 0 0,-10-5 0 0,5 1 0 16,0-1 0-16,0 1 0 0,-4-1 0 0,4 1 0 15,-5-9 0-15,1 9 0 0,-1-4 8 0,-4 3 0 16,0 1 0-16,0-1 0 0,4-3 20 0,-4-1 3 16,5 5 1-16,-6-5 0 0,6 5-32 0,-1-5 0 0,1 1 0 15,-1 3 0-15,1 1 0 0,4 4 0 16,0-5 0-16,0 5 0 0,0-5 0 0,4 1 0 0,-4-5 0 16,0 1 0-16,5-5 0 0,-5-3 0 0,4-5 0 0,-4 1 0 15,-4-5 0-15,4 0 0 0,0-3 9 0,-5 3-9 16,1-8 8-16,-1 8-8 0,1-3 8 0,4 3-8 15,-10-4 12-15,10 5-2 0,-4-1-1 0,4 0 0 16,0 1-9-16,0-5 0 0,4 4 0 0,1 1 8 16,0-1-8-16,4-4 0 0,-5 5 0 0,5-9 0 0,0 0 0 0,-4 0 0 15,4-4 8-15,-4 1-8 16,-1-1 0-16,1 4 0 0,-1-8 0 0,1 4 0 16,-5-3 0-16,0 3 0 0,4-4 0 0,-4 0 0 0,0 4 0 0,-4 0 0 15,4 1 0-15,4-5 0 16,-4 4 0-16,5 0 0 0,-5-4 0 0,0 4 0 0,0-3 0 0,4-1 0 15,1 0 0-15,-5-4 0 0,5 4 0 0,-1-4 0 16,1 4 8-16,-5-4-8 0,0-8 0 0,4 8 0 16,1 1 0-16,-5-9 0 0,4 8 0 0,1 4 0 15,-5 0 0-15,0 0 0 0,0-12 0 0,0 8 0 16,0 0 0-16,0 4 8 0,0-12-8 0,-5 9 8 16,1-1-8-16,-1-4 8 0,-4 4 0 0,0-4 0 15,-5 4 0-15,-4-4 0 0,-5 0-8 0,-4 0-16 16,-5-4 4-16,-4-4 1 15,-1 4-65-15,-4-4-14 0,5 0-2 0,0-8-1164 0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34.0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BD0D6CE-90EC-4B45-BB68-168744306F36}" emma:medium="tactile" emma:mode="ink">
          <msink:context xmlns:msink="http://schemas.microsoft.com/ink/2010/main" type="inkDrawing" rotatedBoundingBox="23225,3281 24376,12466 23949,12520 22798,3334" semanticType="callout" shapeName="Other">
            <msink:sourceLink direction="with" ref="{7F6FECFF-48AE-4E8B-B072-A15CCA63C22C}"/>
            <msink:sourceLink direction="with" ref="{45D97969-BEC2-471C-942C-F2CF88381725}"/>
            <msink:sourceLink direction="with" ref="{8246FD27-3476-4FD9-8B74-D3C45E950B0C}"/>
          </msink:context>
        </emma:interpretation>
      </emma:emma>
    </inkml:annotationXML>
    <inkml:trace contextRef="#ctx0" brushRef="#br0">0 64 345 0,'0'0'15'0,"0"0"4"0,0 0-19 0,0 0 0 0,5-8 0 0,-5 8 0 15,0 0 55-15,9-4 7 0,0-4 2 0,0 0 0 16,-4 0 0-16,-1 0 0 0,5-1 0 0,0 5 0 16,-9 4 0-16,0 0 0 0,0 0 0 0,0 0 0 15,5-8-52-15,-5 8-12 0,0 0 0 0,0 0 0 16,0 0 0-16,0 0 0 0,0 0 0 0,0 0 0 16,0 0 54-16,0 0 8 0,0 0 2 0,0 0 0 15,0 0-52-15,0 0-12 0,0 0 0 0,0 0 0 16,-5 12 0-16,5-12 0 0,0 0 0 0,0 13 0 0,0 3 54 0,0-4 8 15,0 4 2-15,5 0 0 0,4 4-52 0,-9 5-12 16,5-1 0-16,-1 4 0 16,5 9 0-16,-4-5 0 0,4 9 0 0,-5-1 0 0,1 5 0 0,0 3 0 15,-1 1 0-15,5 3 0 0,-4-3 42 0,4 4 6 16,-5-1 0-16,5 9 1 0,-4-13-27 0,4 5-6 16,-4 4 0-16,4-1-1 0,4 1 12 0,1 0 2 15,0 3 1-15,-1 1 0 0,1 0 3 0,0-1 1 16,-1-3 0-16,1 4 0 0,-5-4-34 0,0-1 0 15,0 5 0-15,1 4 0 0,-6-5 26 0,-4 5-2 16,0 0 0-16,0 0 0 0,-4-5-6 0,4-3-2 16,-5 0 0-16,5-5 0 0,0-3 3 0,0-1 0 15,5 1 0-15,-1-1 0 0,1-3-11 0,-1 4-8 0,-4-1 9 16,9 5-9-16,-4-9 18 0,-1 5-2 0,1-5-1 16,-1 1 0-16,1-1-24 0,0 1-5 0,-1-5-1 15,1 1 0-15,-1 3 63 0,1-3 13 0,-5-1 3 0,4 9 0 16,-4-5-52-16,0 5-12 0,0-1 0 0,-4 1 0 15,4 0 0-15,-5-5 0 0,1 1 0 0,-1-1 0 16,1-7 0-16,-1-1 0 0,-4 0 0 0,4 1 0 16,1-5 0-16,-1-3 0 0,1-5 0 0,-1 8 0 15,5 1 0-15,-4-5 0 0,4 0 0 0,0 5 0 16,0-9 54-16,4 8 8 0,5-3 2 0,0 7 0 16,0-4-52-16,5 5-12 0,0-5 0 15,-1 5 0-15,1-5 0 0,0 0 0 0,-1 1 0 0,-3 3 0 0,3-8 0 16,-4 5 0-16,0-1 0 0,-4 1 0 0,4-1 0 0,-9 0 0 15,5-3 0-15,-5 7 0 0,0-4 0 0,0-3 0 16,0-1 0-16,0 5 0 16,0-5 0-16,0 0 0 0,-5-4 0 0,5 9 0 0,-4-5 0 0,-1 0 0 15,5 1 0-15,-5-5 0 0,1 4 0 0,4 1 0 16,-5-5 0-16,1 4 0 0,-1-3 0 0,5-1 0 16,-4 0 0-16,-1-4 0 0,5 5 0 0,-4-1 0 15,4-4 0-15,0 5 0 0,-5-5 0 0,5 4 0 16,0 0 0-16,0 1 0 0,0 3 0 0,0-4 0 15,0 1-12-15,0 3 12 0,0 0 0 0,0 0 0 16,0 1 0-16,0-5 9 0,5 4-9 0,-5 1 8 0,0-5-8 16,0 0 8-16,0 5-8 0,0 3 0 0,0-4 9 15,-5 1-9-15,5 3 10 0,0-4-2 0,0 9-8 0,0-5 12 16,5 1-12-16,-1-5 0 0,-4 8 0 0,5-3 0 16,-1-5 0-16,1 4 0 0,-1-3 0 0,5-1 0 15,-4 4 0-15,0-3 0 0,-1-5 0 0,1 4 0 16,-1-3 0-16,1-1 8 0,-5-4-8 0,4 0 0 15,-4 5 0-15,0-5 8 0,5 4-8 0,-5-4 0 16,0 5 9-16,0-1-9 0,0-4 8 0,0 5-8 16,4-1 12-16,-4 0-2 0,0 0-1 0,5 1 0 15,-1 3-9-15,-4-4 0 0,5 1 0 0,0-1 0 16,-1 4 8-16,1-4 2 0,-1 1 1 0,1-1 0 16,-1 0-11-16,1 1 8 0,-1-1-8 0,1 0 8 15,4 0-8-15,-4 5 0 0,4-5 0 0,-5 0 0 0,1 1 0 16,4-1 0-16,-4 0 0 0,4 0 0 0,0 1 0 0,0-1 0 15,5 4 10-15,-5-3-10 0,0 3 8 0,4-4-8 16,-4 0 0-16,1 1 0 0,3-1 0 0,1 0 0 16,0-3 0-16,-1 3 0 0,1 0 0 0,0 0 0 15,-1 1 0-15,1-1 0 0,0 0 0 0,-1 1 0 16,-4-1 0-16,0 0 0 0,-4 0 0 0,4-3 0 16,-4 3 0-16,4-4 0 0,-5 4 0 0,1-3 0 15,-1-1 0-15,5-4 0 0,-4 4 0 0,0-4 0 16,-1 5 0-16,5-5 0 0,-4 4 0 0,4-4 0 15,-5 5 0-15,6-5 0 0,-1 4 0 0,-5 0 0 16,5 0 0-16,0 1 0 0,1-1 8 0,-1 4-8 0,0-4 0 16,4 1 0-16,-3 3 0 0,-6 0 0 15,5 1 0-15,0-1 0 0,0-4 0 0,-4 0 0 0,4 5 0 16,-4-5 0-16,-1 0 8 0,1 0 0 0,-1 1 1 0,1-5 0 16,-1 0 11-16,1-4 3 0,-1 4 0 0,1 0 0 15,0 1-23-15,-1-5 0 0,1 4 0 0,-1 0 0 16,1-4 0-16,-1 4 0 0,-4 1 0 0,9-5 0 15,-4 8 0-15,0-4 0 0,-5 8 0 0,9-3 0 16,-5-1 0-16,1 4 0 0,-1 0 0 0,1 5 0 16,-1-1 0-16,1 0 0 0,0 1-10 0,-5-5 10 15,9 0 0-15,-5 1 0 0,-4-1 0 0,5-4 0 16,-5 0 12-16,4-3-1 0,1-1 0 0,-5 0 0 16,0 0-11-16,4 0 0 0,-4-4 0 0,5 1 0 15,-5 3 0-15,0-4 0 0,4 0 0 0,-4 4 0 16,0-4 0-16,0 1 0 0,0-1 0 0,0 4 0 0,0-4 0 15,0 0 0-15,0 4 0 0,-4-3 0 0,4-1 0 16,0 0 0-16,-5 0 0 0,5 0 0 0,-4-4 0 16,-1 0 0-16,1 0 0 0,4-8 8 0,-5 8-8 0,5-8 0 15,-4 9 9-15,4-9-9 0,0 0 0 0,0 0 0 16,0 0 0-16,0 0 8 0,0 0-8 0,-5 4 0 16,5-4 0-16,-9 8 0 15,4-4-144-15,-4 4-23 0,-9-4-5 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48.8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94A4C10-133E-4ACE-A737-8DEEC44F62CD}" emma:medium="tactile" emma:mode="ink">
          <msink:context xmlns:msink="http://schemas.microsoft.com/ink/2010/main" type="inkDrawing" rotatedBoundingBox="4993,7710 15103,3004 15797,4495 5687,9200" semanticType="callout" shapeName="Other">
            <msink:sourceLink direction="with" ref="{297018DD-D238-40F0-B452-CB214868666F}"/>
            <msink:sourceLink direction="with" ref="{BCAE5465-CEBE-4E21-AC95-4C8B9EDD49F4}"/>
          </msink:context>
        </emma:interpretation>
      </emma:emma>
    </inkml:annotationXML>
    <inkml:trace contextRef="#ctx0" brushRef="#br0">0 4574 518 0,'0'0'46'16,"0"0"-37"-16,0 0-9 0,9-4 0 16,-5-8 55-16,1 4 9 0,0 0 1 0,4 0 1 15,0 0-29-15,0-4-5 0,-5 0-2 0,10-1 0 0,-5 1-11 0,5 0-3 16,-5 4 0-16,-4-4 0 16,-1 4-4-16,10 0 0 0,-1 0-1 0,-8 0 0 0,0-5-11 0,-1 1 0 15,1 0 9-15,4 0-9 0,0 0 8 0,0-4-8 16,5 3 8-16,-5-3-8 0,9 0 20 0,-4 0 0 15,-1-4 0-15,5 3 0 0,1-3-1 0,3 0-1 16,-3 0 0-16,3 0 0 0,6-5-4 0,-1 1-1 16,0 0 0-16,1-5 0 0,-1 1-5 0,5 4 0 15,0-9-8-15,0 5 12 0,-1-4-12 0,-3-1 0 16,8-3 8-16,-4 4-8 0,0-5 10 0,-5 1-1 16,1 7 0-16,-1-3 0 0,0 4-9 0,1-1 0 15,-1 1 0-15,-4 0 0 0,-1 7 0 0,1-3 0 16,-5 0 0-16,1 0 0 0,3-9 20 0,-3 5 4 15,3 0 2-15,1-1 0 0,0-3-2 0,0 4-1 0,-1-1 0 0,6-3 0 16,-1 3-14-16,0-3-9 0,10 0 12 0,-1-5-12 16,5 1 8-16,5-5-8 0,-5-3 0 0,4 3 0 15,1 1 20-15,4-1-2 0,-5 5-1 0,5 0 0 16,-4-9-17-16,4 5 0 0,-4-1 0 0,-1 5 0 16,1-1 0-16,-1 1 0 0,5 4 0 0,-4-1 0 15,-1 1 0-15,-4-1 0 0,-4 5 0 0,-1 0 0 16,5 3 0-16,-5-7 0 0,5 4 0 0,0-5 0 15,0 5 0-15,0 0 0 0,0-5 0 0,5 1 0 16,4 0 55-16,0-5 7 0,-4-3 2 0,8 3 0 16,-4 1-52-16,5-1-12 0,4 1 0 0,5 0 0 15,0-1 0-15,-1-7 0 0,1 3 0 0,-5 1 0 16,0-1 0-16,5 1 0 0,0-5 0 0,-5 9 0 0,0 3 0 16,-4 5 0-16,0-8 0 0,-1 3 0 0,1 9 0 15,-10 0 0-15,5-5 0 0,-4 5 0 0,-5-4 0 0,4 8 0 16,-8-5 0-16,4 1 0 0,4-4 0 0,1 3 0 15,-5-3 0-15,4 4 0 0,5-5 0 0,1 1 0 16,-1 4 0-16,0 0 0 0,4-5 0 0,-4 1 0 16,1 0 0-16,3 3 0 0,-4-3 0 0,5 4 0 15,0-5 0-15,-5 9 0 0,4 0 0 0,-4 4 0 16,0-5 0-16,0 1 0 0,10 4 54 0,-10 0 8 16,0 0 2-16,0 0 0 0,-5-1-52 0,1 5-12 15,-1-4 0-15,-4 4 0 0,5-4 0 0,0 4 0 16,-1-1 0-16,1-3 0 0,4 4 0 0,-5 0 0 15,10 0 0-15,-5-4 0 0,0 3 0 0,-4-3 0 16,4 4 0-16,0 0 0 0,4 0 0 0,-4-4 0 0,5 4 0 16,-5-5 0-16,0 5 0 0,0 0 0 0,0 0 0 15,0 4 0-15,-4 0 0 0,-1 4 0 0,1 0 0 0,0 0 0 16,-5-5 0-16,-5 5 0 0,0 0 0 0,1 0 0 16,-1-4 0-16,1 4 0 0,-5-4 0 0,8 0 0 15,1 0 0-15,0 0 0 0,0 0 0 0,5 0 0 16,-5-5 0-16,4 5 0 0,-4 0 0 0,5 0 0 15,-1 0 0-15,1 4 0 0,0-4 0 0,-5 0 0 16,-1-4 54-16,1 4 8 0,5 4 2 0,0 0 0 16,-6-5-52-16,1 5-12 0,0-4 0 0,-9 4 0 15,-4 4 0-15,-1-4 0 0,0 0 0 0,-4 4 0 16,0-4 0-16,0 0 0 0,-1 4 0 0,-3-4 0 0,3 4 0 16,-4 0 0-16,1-4 0 0,-1 4 0 0,-4-4 0 0,8 4 0 15,-8 4 0-15,4-4 0 0,5-4 0 0,-5 4 0 16,0 0 0-16,1 0 0 0,3-4 0 0,-3 4 0 15,8-4 0-15,-4 0 0 0,4 0 0 0,5 0 0 16,-5 4 0-16,0 0 0 0,-4-4 0 0,5 4 0 16,-1-4 0-16,-4 4 0 0,-1 0 0 0,6 0 0 15,-10 0 0-15,5 0 0 0,-1-4 0 0,1 4 0 16,-5-4 0-16,1 4 0 0,-1 4 0 0,5-4 0 16,-10-4 0-16,6 4 0 0,-1 0 0 0,-5 4 0 15,6-4 0-15,-6 4 0 0,5-4 0 0,-4 0 0 16,4 0 0-16,-4 0 0 0,0 0 0 0,4 0 0 15,-4 0 0-15,4 0 0 0,-5 0 0 0,6-4 0 16,-1 4 0-16,-5 0 0 0,10-4 0 0,-5-1 0 16,1 5 0-16,3 0 0 0,1 0 0 0,-5 0 0 0,5 0 0 15,-5-4 0-15,1 0 0 0,-1 4 0 0,5-4 0 0,-5 4 0 16,0-4 54-16,5 0 8 0,0 4 2 0,4 0 0 16,-4-4-52-16,-1 0-12 0,1 0 0 0,0 0 0 15,0 4 0-15,-1 0 0 0,1-4 0 0,4 4 0 16,-4 0 0-16,9 0 0 0,0 0 0 0,4 0 0 15,-4 0 0-15,9 4 0 0,0 0 0 0,5 0 0 16,-5 0 0-16,4 0 0 0,1 0 0 0,4 4 0 16,-5 9-202-16,5-5-43 0,42 20-9 15,-29-20-2-15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09.4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1161727-87DC-4B03-B84B-E48EE45CB02D}" emma:medium="tactile" emma:mode="ink">
          <msink:context xmlns:msink="http://schemas.microsoft.com/ink/2010/main" type="writingRegion" rotatedBoundingBox="2482,742 20708,87 20776,1990 2550,2644"/>
        </emma:interpretation>
      </emma:emma>
    </inkml:annotationXML>
    <inkml:traceGroup>
      <inkml:annotationXML>
        <emma:emma xmlns:emma="http://www.w3.org/2003/04/emma" version="1.0">
          <emma:interpretation id="{C5521D07-FE68-417D-BDF7-2A803F56650D}" emma:medium="tactile" emma:mode="ink">
            <msink:context xmlns:msink="http://schemas.microsoft.com/ink/2010/main" type="paragraph" rotatedBoundingBox="2482,742 20708,87 20776,1990 2550,2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76B70B-A340-4EFF-B90F-8A84EFF8E070}" emma:medium="tactile" emma:mode="ink">
              <msink:context xmlns:msink="http://schemas.microsoft.com/ink/2010/main" type="line" rotatedBoundingBox="2482,742 20708,87 20776,1990 2550,2644"/>
            </emma:interpretation>
          </emma:emma>
        </inkml:annotationXML>
        <inkml:traceGroup>
          <inkml:annotationXML>
            <emma:emma xmlns:emma="http://www.w3.org/2003/04/emma" version="1.0">
              <emma:interpretation id="{AB235429-C515-479E-B662-277A4B9EE24A}" emma:medium="tactile" emma:mode="ink">
                <msink:context xmlns:msink="http://schemas.microsoft.com/ink/2010/main" type="inkWord" rotatedBoundingBox="2484,793 6416,652 6482,2503 2550,264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1663 120 1238 0,'27'-8'55'0,"-27"8"11"0,0 0-53 0,0 0-13 16,18-8 0-16,-4 4 0 0,0-8 40 0,-5 3 6 16,5-3 1-16,4 4 0 0,4-4 48 0,-3 4 9 15,-19 0 3-15,13 4 0 0,1-4-25 0,-14 8-5 16,-5 0-1-16,1-4 0 0,-5 0-19 0,-5 4-4 0,0 0-1 0,-13-8 0 16,0 4-25-16,-5 4-6 0,-4 0-1 0,-5 4 0 15,-14 4 0-15,-9 0 0 16,-9 4 0-16,-9 4 0 0,-9 4-6 0,-9 5-2 0,0 7 0 0,0 4 0 15,-9 1 0-15,-1 7-1 0,1 5 0 0,4 4 0 16,1 3 5-16,13-7 0 0,9 3 1 0,9-3 0 16,14-17-3-16,9 5-1 0,13-5 0 0,14-4 0 15,5-3-13-15,14-1 0 0,8-4 0 0,5 0 0 16,19 1 0-16,3-1 0 0,10-8 0 0,9 4 0 16,14-4 11-16,14 1-11 0,-1-5 12 0,5 4-12 15,0 0 16-15,4 0-4 0,-4 4-1 0,-4 0 0 16,4 9 0-16,-14-1 0 0,5 8 0 0,-14-3 0 15,-9 7-11-15,-4 9 0 0,-10-5 0 0,-13 5 0 16,-10-1 18-16,-8 5-2 0,-10-1 0 0,-8 5 0 0,-19-5 8 16,-4 9 2-16,-10-4 0 0,-9-1 0 0,5-3-8 15,-4-5-2-15,-6-7 0 0,-3-5 0 0,-6-3-6 0,1-1-2 16,0-8 0-16,4 0 0 0,9-12-8 0,-4 5 8 16,9-13-8-16,5-9 8 15,13-3-212-15,14-4-42 0</inkml:trace>
          <inkml:trace contextRef="#ctx0" brushRef="#br0" timeOffset="714.8978">2205 941 1036 0,'0'0'46'0,"0"-4"10"0,-5-4-45 0,1 4-11 0,4 4 0 0,0 0 0 16,0 0 180-16,0 0 35 0,0 0 6 0,0 0 2 15,0 12-143-15,0 9-28 0,0-1-5 0,0 8-2 16,-5 5 3-16,0-5 0 0,1 12 0 0,-1 1 0 15,1 3-4-15,-1-3-1 0,-4 3 0 0,0-3 0 16,5-5-22-16,-1-3-4 0,-4-5-1 0,4 4 0 16,5-11-16-16,-4-1 0 0,4-4 8 0,4-4-8 15,-4-12-152-15,0 0-33 0</inkml:trace>
          <inkml:trace contextRef="#ctx0" brushRef="#br0" timeOffset="857.6707">2300 440 2311 0,'-32'-12'51'0,"23"7"10"0,0-7 3 0,0 4 0 0,5 4-51 0,-1-8-13 16,5 4 0-16,5-4 0 16,4 4-145-16,4-4-32 0</inkml:trace>
          <inkml:trace contextRef="#ctx0" brushRef="#br0" timeOffset="1511.2179">2947 731 2113 0,'0'0'93'0,"0"0"20"15,0 0-90-15,0 0-23 0,13 8 0 0,1 4 0 16,-5 9 50-16,5 3 6 0,-5 8 0 0,0 9 1 0,0-1-1 0,-4 9-1 16,-5-1 0-16,0 1 0 0,-5 3-15 0,5-11-4 15,-4-1 0-15,-1-3 0 0,1-1-6 0,-1-7-2 16,0-9 0-16,5 0 0 0,-4-4-20 0,-1-4-8 15,5-12 0-15,0 0 0 0,0 0 14 0,0 0-3 16,0-8-1-16,-4-4 0 0,-1-16-2 0,1-1 0 16,4-7 0-16,4-13 0 0,5-7-8 0,0-1-11 15,5 0 3-15,4 1 0 0,1 3 8 0,3 9 0 16,10-1 0-16,-9 13 0 0,0-1 0 0,-1 13 11 16,1 4-3-16,0 8 0 0,0-4-8 0,-5 12 8 15,0 0-8-15,5 12 8 0,0-4-8 0,-1 8 0 0,-3 4 0 16,3 1 0-16,-3 7 8 0,3-4 0 15,-8 9 0-15,4-5 0 0,-4 4-8 0,4 5 0 16,-9-5 0-16,0-4 8 0,-4 5-8 0,-1-9 0 0,1 4 0 16,-5-3 8-16,-5 7-8 0,1-12 0 0,-5 1 0 0,4-1 0 15,-4-4 0-15,5 0 0 0,-6 0 0 0,6-8 0 16,-1 5 0-16,5-13 0 0,-9 0 0 0,9 0 0 16,0 0 8-16,0 0-8 0,0-17 8 0,0 1-8 15,9-4 0-15,5-12 8 0,4-5-8 0,5-3 0 16,0-13 0-16,9 1 0 0,4-1 0 0,0-8 0 15,5 13 13-15,0-1-2 0,0 9-1 0,-4 7 0 16,-5 9-18-16,-10 8-4 0,-3 8-1 0,3 8 0 16,-8 8 13-16,-5 4-9 0,-4 12 9 0,-5 5-8 15,0 7 8-15,-5 4 11 0,1 1-3 0,-5 3 0 16,-1 5-8-16,1-5 0 0,-4 5 0 0,4-8 0 16,4-1 0-16,5-4 0 0,5-7 0 0,-1-5 0 15,10-8-96-15,-1 0-17 16,1-12-4-16</inkml:trace>
        </inkml:traceGroup>
        <inkml:traceGroup>
          <inkml:annotationXML>
            <emma:emma xmlns:emma="http://www.w3.org/2003/04/emma" version="1.0">
              <emma:interpretation id="{67EE8C0C-01DB-4E5C-A0CE-E7BF34742C73}" emma:medium="tactile" emma:mode="ink">
                <msink:context xmlns:msink="http://schemas.microsoft.com/ink/2010/main" type="inkWord" rotatedBoundingBox="7026,745 13453,515 13509,2080 7082,231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68.7463">4745 488 1735 0,'0'0'38'0,"0"0"8"0,0 0 2 0,0 0 0 0,0 0-38 0,0 20-10 16,5 1 0-16,-5 11 0 0,4 4 80 0,-4 13 13 0,0 4 3 0,-4 7 1 15,-5 9-21-15,0 0-4 0,-5 0 0 0,0 4-1 16,5-5-15-16,0-3-2 0,0-4-1 0,4-9 0 16,1 1-28-16,-1-8-5 0,-4-1-2 0,5-12 0 15,-1 1 13-15,-4-13 2 0,0 0 1 0,4-8 0 16,1 1-21-16,-1-1-4 0,1-4-1 0,4-8 0 15,0 0 0-15,0 0-8 0,-10-8 12 0,1 0-4 16,0 4-8-16,5-17 0 0,-1-3 0 0,1-4 0 16,8-5 0-16,1-11 0 0,-1-21-9 0,10 0 9 15,4-7-15-15,9-5 4 0,1-12 1 0,8 8 0 16,1-8-18-16,4 8-3 16,-5 0-1-16,5 12 0 0,-5 4 17 0,5 9 3 0,-4 7 1 0,-1 13 0 15,-8 7 2-15,3 5 0 0,1 4 0 0,5 8 0 16,-10 3 9-16,0 5 0 0,1 0 0 0,-6 4-8 0,1 4 8 15,-5 0 0-15,-4 5 0 0,0 3 0 0,-1 0 0 16,-4 4 0-16,1 0 0 0,-6 9 8 0,-8 7 0 16,-1-4 0-16,-9 13 0 0,-4-9 0 0,-9 17 0 0,-10-9 1 15,1 9 0-15,-14-1 0 0,-5 5-9 0,-4-1 10 16,-5 1-10-16,1 0 10 16,-1-5-122-16,9 1-24 0,1-9-4 0,13-3-2 15</inkml:trace>
          <inkml:trace contextRef="#ctx0" brushRef="#br0" timeOffset="2755.2545">6603 144 1267 0,'0'0'112'0,"0"-4"-89"0,0-8-23 0,-5 4 0 16,1 0 87-16,-1 0 13 0,1 4 2 0,-10 4 1 15,0-8-35-15,1 4-8 0,-6 0 0 0,1 8-1 16,-5 8-4-16,-4-4-1 0,0 4 0 0,-1 0 0 16,-3 8 15-16,-6 1 3 0,5 3 1 0,0 8 0 15,5-3-18-15,-5 3-4 0,0 0-1 0,10 9 0 16,-1-1-22-16,0 1-5 0,5-1-1 0,4-3 0 15,5-1 16-15,4-4 3 0,5 1 1 0,0 3 0 16,0-16-20-16,5 9-4 0,4-9-1 0,-4 4 0 0,-1-8-2 16,1 5-1-16,4-1 0 0,-9 0 0 0,4-8-1 0,-8 4 0 15,-5 5 0-15,-5-1 0 0,0-4 6 0,-8 8 1 16,-6 5 0-16,-13 3 0 16,-4-4-119-16,-5 5-23 0,0-5-5 0,0-4-1 15,0-7-39-15,4 3-8 0,5-12-1 0</inkml:trace>
          <inkml:trace contextRef="#ctx0" brushRef="#br0" timeOffset="3148.7886">7404 229 1864 0,'0'0'83'0,"0"0"17"0,0-12-80 0,0 12-20 0,-5-8 0 0,5 8 0 15,0 0 91-15,-13 0 14 0,-1 4 3 0,0 4 1 16,-4 12-63-16,0 9-13 0,0-1-2 0,-5 8-1 16,0 13 38-16,-9 8 8 0,5-1 2 0,4 5 0 15,1-4-27-15,-1 7-6 0,0-3-1 0,5 0 0 16,0-5-3-16,9-3-1 0,-1-4 0 0,6-9 0 16,-1 1-32-16,5-9-8 0,5-4 0 0,-1 1 0 15,6-17 0-15,3 0-16 0,5-8 4 0,1-4 1 16,3-4 2-16,6-8 0 0,4 0 0 0,4-9 0 15,0-7-4-15,5 0-1 0,0-5 0 0,-4-7 0 0,4 3 5 16,-9-3 1-16,4-5 0 0,-4 5 0 0,-5-4 8 16,1-1 0-16,-10-4 0 0,-5 5 0 0,-3 7 11 0,-6-3-3 15,-8 0 0-15,-1 7 0 0,-9 9-8 0,-4-8 0 16,-9 7 0-16,4 5 0 0,-9 8 28 0,0 4 3 16,0 4 1-16,5-4 0 0,-5 4-32 0,5 8-15 15,0 4 2-15,4 0 0 0,0 8-7 0,9 0 0 16,1 4-1-16,-1-7-1248 0</inkml:trace>
          <inkml:trace contextRef="#ctx0" brushRef="#br0" timeOffset="3532.3052">8169 197 2516 0,'4'-12'56'0,"10"8"11"0,-5 0 2 0,9 4 1 0,1 0-56 0,-1 8-14 0,0 4 0 0,5 12 0 16,-5 4 22-16,5 13 2 0,-5-5 0 0,0 17 0 15,-4-9 12-15,-5 5 4 0,0 8 0 0,-9-9 0 16,0 1-13-16,0-5-3 0,-4-7 0 0,-1 3 0 16,0-7 7-16,-4-5 1 0,0-4 0 0,0-8 0 15,0-3-21-15,0-5-11 0,-5-4 12 0,10-8-12 16,-5-4 12-16,9-5-12 0,-5-3 12 0,5-8-12 15,5-4 0-15,4-5 0 0,0-7 0 0,14-9-9 16,-1 1 9-16,10-5-13 0,5-4 5 0,8 1 8 16,1 11-21-16,4-7 3 0,4 7 1 0,1 13 0 0,-9 11 25 15,-1 1 6-15,-8 12 1 0,-1 8 0 0,-9 8-1 16,-4 12 0-16,-5 1 0 0,-9 19 0 0,-9-7 2 0,-4 15 1 16,-5 5 0-16,-5-1 0 0,0 1 19 0,-4 0 4 15,0-5 1-15,-5 5 0 0,10-9-41 0,-6 1-22 16,1-9 2-16,0 5 1 15,4-13-178-15,1-8-36 0</inkml:trace>
          <inkml:trace contextRef="#ctx0" brushRef="#br0" timeOffset="3720.134">9885-180 2750 0,'0'0'122'0,"0"0"25"0,0 0-118 0,0 0-29 0,5 13 0 0,4 3 0 16,-4 4 24-16,-1 8 0 0,1 5-1 0,-5 7 0 16,-5 1 6-16,-4-9 2 0,-5 9 0 0,-4 3 0 15,0 1-31-15,-9-1 8 0,-5 9-8 0,0-9-872 16,0 1-176-16</inkml:trace>
          <inkml:trace contextRef="#ctx0" brushRef="#br0" timeOffset="4022.3566">10946-107 1670 0,'-18'-8'148'0,"9"4"-118"0,-5 4-30 0,-4 0 0 0,-9 0 158 0,4 0 26 16,-9 8 4-16,0 13 2 0,0-1-106 0,-4 0-22 15,4 4-4-15,-4 13-1 0,8-5-10 0,1 4-3 16,4 5 0-16,0 3 0 0,5 1-16 0,9 0-3 16,0-1-1-16,9 5 0 0,0-9 20 0,9 1 3 15,-4-5 1-15,8 8 0 0,-4-15 5 0,5 3 2 16,-5-12 0-16,5 1 0 0,-10-1-32 0,-4-4-7 16,0 0 0-16,-4 0-1 0,-5 5-4 0,-5-1-1 0,-13 0 0 15,-10 0 0-15,-13 1-10 0,-14-1 0 0,-13 8 0 0,-19-4-964 16,-4-3-196-1</inkml:trace>
        </inkml:traceGroup>
        <inkml:traceGroup>
          <inkml:annotationXML>
            <emma:emma xmlns:emma="http://www.w3.org/2003/04/emma" version="1.0">
              <emma:interpretation id="{9ED80D2C-42E3-4273-AD3F-59378AB2C71A}" emma:medium="tactile" emma:mode="ink">
                <msink:context xmlns:msink="http://schemas.microsoft.com/ink/2010/main" type="inkWord" rotatedBoundingBox="16099,253 20708,87 20770,1830 16161,19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08.2241">13946-289 2127 0,'0'0'47'0,"0"0"9"0,10-8 3 0,-10 8 1 0,0 0-48 0,0 0-12 16,4 8 0-16,-4 12 0 0,0 13 37 0,0 7 6 16,-4 17 1-16,-6 12 0 0,1 12-22 0,-4 8-4 15,-1 4-1-15,-9 16 0 0,10-4 27 0,-10-4 6 16,5 1 1-16,-1-5 0 0,1-8 1 0,0-4 0 15,9-8 0-15,0-9 0 0,0-11-27 0,0-4-5 16,4-17 0-16,0-3-1 0,-4-9-5 0,-4-8-1 16,8-4 0-16,-4-8 0 0,4-4 19 0,1-4 4 15,-5-4 1-15,4-4 0 0,1-4-27 0,-1 0-10 16,1-9 0-16,-1 1 9 0,-4-4-9 0,9-5 0 16,0 1 0-16,0-5 0 0,9 1 0 0,-4-4-11 15,-1-5 3-15,5-8 0 0,0 1 8 0,0-5 0 16,10-4 0-16,3-7-8 15,1-5-19-15,0 4-3 0,9-4-1 0,4-4 0 0,-4 4 16 0,0-3 3 16,9 3 1-16,5-8 0 0,-6 12-7 0,11-8-2 0,-1 16 0 0,9 1 0 31,-5 11-17-31,6 9-4 0,-6 11-1 0,1 9 0 0,-10 8 32 0,-4 12 10 0,-4 12 0 16,-1 12 0-16,-8 13 0 0,-10 7 0 0,-9 9 0 0,-5 8 0 16,-13-1 12-16,-9 5-3 0,-5 4-1 0,-18 4 0 15,5-9-8-15,-14 9 0 0,-5 0 0 0,1-4 0 16,-6-4 18-16,1-9 2 0,5-3 0 0,-1-13 0 15,5-7-7-15,4-1-1 0,5-20 0 0,5 5 0 16,4-13-3-16,9 4-1 0,1-16 0 0,8 4 0 16,5-5 4-16,9-3 0 0,0 4 0 0,13-8 0 15,1 4 0-15,4 0 0 0,5 4 0 0,9 8 0 16,0-8-12-16,4 16 0 0,5-4 0 0,0 8 0 0,5 8 0 16,-5 4 0-16,0 5 0 0,0 11 0 0,-5-7 0 15,-4 3 0-15,0 4 0 0,-9 1 0 0,-1-5-9 16,1 5-4-16,0-9-1 0,-5 9-817 15,-4-9-163-15</inkml:trace>
          <inkml:trace contextRef="#ctx0" brushRef="#br0" timeOffset="5690.767">15317 399 1094 0,'0'0'97'0,"-14"0"-77"0,5 0-20 0,-5 4 0 15,5 0 318-15,5 12 60 0,-5 8 12 0,4 5 2 16,-4 7-299-16,9 4-60 0,0 5-12 0,5 3-2 16,-1 5 23-16,1-5 5 0,4-4 1 0,4 5 0 15,1-1-20-15,0-7-3 0,8-1-1 0,-3-4 0 16,3-3 2-16,-3-9 0 0,3-4 0 0,-3-12 0 16,8-4-14-16,0-8-2 0,-4-8-1 0,4-8 0 15,1-8-9-15,4-5 8 0,-1-7-8 0,1-12 8 16,-4 3-8-16,3-12 0 0,1 5 9 0,-4-13-9 15,4 9 0-15,-5-9 0 0,-4 13 0 0,-1 3 8 16,-3 1-8-16,-6 11-16 0,1 5 4 0,0 4 0 16,-5 11-196-16,-5 1-39 0</inkml:trace>
          <inkml:trace contextRef="#ctx0" brushRef="#br0" timeOffset="6080.4106">16373 881 1785 0,'0'0'159'0,"0"0"-127"16,0 0-32-16,0 0 0 0,0 0 117 0,0 0 18 16,14-4 3-16,4 0 1 0,0-8-108 0,9-1-22 15,1-7-9-15,4 0 8 0,13-8 34 0,-8-1 6 16,-5 1 2-16,4 4 0 0,0-13-18 0,1 1-3 15,-10-1-1-15,5-15 0 0,0-1-12 0,0-3-2 0,9-5-1 16,-5-8 0-16,-4 4-13 0,4-4 8 0,14-7-8 16,-9-1 0-16,-18-12 0 0,5 8-12 0,3 0 1 0,-8 12 0 15,-9 8 1-15,-10 1 0 0,-4 11 0 0,5 9 0 16,-1 7 10-16,-4 9 9 0,-13 4-1 0,-1 7-8 16,10 13 36-16,4 0 0 0,-19 5 0 0,-3 19 0 15,-1 4-36-15,5 13 0 0,-5 11 0 0,0 5 0 16,0 4 19-16,1 11-3 0,12-3-1 0,-3 12 0 15,-5-8 5-15,4 0 0 0,0 8 1 0,5 0 0 16,5 4 6-16,-5 0 1 0,-1-4 0 0,6 0 0 16,-1-5-28-16,-4-7 0 0,-4 4 0 0,-6-4-868 15,6 0-180-15</inkml:trace>
          <inkml:trace contextRef="#ctx0" brushRef="#br0" timeOffset="6428.8621">17498 549 2516 0,'-5'0'56'0,"5"0"11"0,0 0 2 0,0 0 1 0,0 0-56 0,9 0-14 16,5 0 0-16,4 0 0 0,9-8 0 0,1 0 9 16,4-8-9-16,9-1 8 0,13-7 4 0,-8 8 0 15,-5-12 0-15,9-1 0 0,-9 5 7 0,4-4 1 16,1-5 1-16,-1 5 0 0,-4-13-21 0,-4 9 0 15,-5-4 0-15,-1 3 0 0,-12 5 0 0,-6 8 0 16,1-1 0-16,-9 1 0 0,-5 4 0 0,-5 4 0 16,-4 0 0-16,-9 8 0 0,-1 0 47 0,-12 8 5 15,-10 4 0-15,-5 8 1 0,5 4-33 0,-14 9-8 16,-4 7 0-16,-9 9-1 0,9-1 14 0,4 5 3 0,10 3 1 16,-1 1 0-16,5-1-4 0,9-7-1 0,10 4 0 0,-1-5 0 15,9-4-11-15,0 1-2 16,10-1-1-16,4-7 0 0,4 3 6 0,6-3 2 0,-1-5 0 0,9-4 0 31,14-4-90-31,0 1-17 0,-1-5-4 0,10-4-791 0,10-8-157 0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35.4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A6DFC9D-73B9-446E-BABA-371CED274EEC}" emma:medium="tactile" emma:mode="ink">
          <msink:context xmlns:msink="http://schemas.microsoft.com/ink/2010/main" type="writingRegion" rotatedBoundingBox="18103,2486 20602,2039 20824,3278 18325,3725"/>
        </emma:interpretation>
      </emma:emma>
    </inkml:annotationXML>
    <inkml:traceGroup>
      <inkml:annotationXML>
        <emma:emma xmlns:emma="http://www.w3.org/2003/04/emma" version="1.0">
          <emma:interpretation id="{05C13B89-F14E-4533-912F-515FB2550214}" emma:medium="tactile" emma:mode="ink">
            <msink:context xmlns:msink="http://schemas.microsoft.com/ink/2010/main" type="paragraph" rotatedBoundingBox="18103,2486 20602,2039 20824,3278 18325,3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F40D27-F238-4AB5-B657-6EE8C4B07BD1}" emma:medium="tactile" emma:mode="ink">
              <msink:context xmlns:msink="http://schemas.microsoft.com/ink/2010/main" type="line" rotatedBoundingBox="18103,2486 20602,2039 20824,3278 18325,3725"/>
            </emma:interpretation>
          </emma:emma>
        </inkml:annotationXML>
        <inkml:traceGroup>
          <inkml:annotationXML>
            <emma:emma xmlns:emma="http://www.w3.org/2003/04/emma" version="1.0">
              <emma:interpretation id="{D0B4C7BC-B9BF-426E-AC8F-EB6823E72677}" emma:medium="tactile" emma:mode="ink">
                <msink:context xmlns:msink="http://schemas.microsoft.com/ink/2010/main" type="inkWord" rotatedBoundingBox="18103,2486 20602,2039 20824,3278 18325,3725"/>
              </emma:interpretation>
              <emma:one-of disjunction-type="recognition" id="oneOf0">
                <emma:interpretation id="interp0" emma:lang="" emma:confidence="1">
                  <emma:literal>x</emma:literal>
                </emma:interpretation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+</emma:literal>
                </emma:interpretation>
                <emma:interpretation id="interp3" emma:lang="" emma:confidence="0">
                  <emma:literal>*</emma:literal>
                </emma:interpretation>
                <emma:interpretation id="interp4" emma:lang="" emma:confidence="0">
                  <emma:literal>J</emma:literal>
                </emma:interpretation>
              </emma:one-of>
            </emma:emma>
          </inkml:annotationXML>
          <inkml:trace contextRef="#ctx0" brushRef="#br0">15736 2301 1267 0,'36'-16'56'0,"-18"8"12"0,1-4-55 0,3 0-13 16,10 0 0-16,0 3 0 0,-5-7 0 0,5 4 0 16,0 4 0-16,-5-8 0 0,5 0 0 0,-9-5 0 15,0 5 0-15,-5 4 0 0,0-4 0 0,-9 0 0 16,0 0 0-16,-4-5 0 0,-5 1 0 0,0 4 0 15,0-8 0-15,-5 3 0 0,-4-3 0 0,0 0 0 16,0 4 0-16,0-9 0 0,-5 5 0 0,1 0 0 16,4-1 0-16,-5 5 0 0,0 0 54 0,1 0 8 15,-1 12 2-15,9-5 0 0,-4 5-52 0,5-4-12 16,-5 0 0-16,9 12 0 0,0 0 54 0,0 0 8 16,0 0 2-16,-5 4 0 0,-4 4-52 0,4 4-12 15,-4 9 0-15,0-1 0 0,0 8 0 0,0 9 0 16,0-1 0-16,0 13 0 0,-5-13 0 0,5 4 0 0,0 13 0 15,4-8 0-15,-4-5 54 0,9 9 8 16,0-1 2-16,5 1 0 0,-1-5-52 0,1 1-12 0,4-9 0 16,0 5 0-16,5-5 0 0,-5 1 0 0,5-5 0 15,-5 0 0-15,4-7 0 0,-4 3 0 0,1-4 0 0,-6 4 0 32,-4-3-48-32,0-5-13 0,-4 4-3 0,-6 1 0 0</inkml:trace>
          <inkml:trace contextRef="#ctx0" brushRef="#br0" timeOffset="181.2565">15708 2398 2188 0,'14'-16'48'0,"0"0"11"0,4 0 1 0,0 4 1 0,0 8-49 0,5 0-12 16,4 4 0-16,1 4 0 0,8 0 0 0,1 4 0 15,4-8 0-15,0 4 0 0,0 0 0 0,-1 4 0 16,6 0 0-16,-5-4 0 15,0 0-100-15,-9 0-22 0,9 4-5 0,-5 0-717 0</inkml:trace>
          <inkml:trace contextRef="#ctx0" brushRef="#br0" timeOffset="390.8627">16810 1690 1728 0,'0'0'38'0,"0"0"8"0,-4-4 2 0,-5 4 0 0,-1 8-39 0,-3 4-9 0,-15-4 0 0,1 13 0 16,-5 3 0-16,9 0 0 0,1 5 0 0,-10 3 0 16,-5 0 0-16,10 1 0 0,23-1 0 0,-10 0 0 15,0 1 0-15,10 7 0 0,8-11 0 0,5 3 0 16,10 0 53-16,-1 5 9 0,-5-5 2 0,10 1 0 16,14 3-154-16,-10-4-30 15,-4-3-7-15,-5-1-1 0</inkml:trace>
          <inkml:trace contextRef="#ctx0" brushRef="#br0" timeOffset="930.3715">17621 1601 1728 0,'-19'-4'76'0,"19"4"16"0,-4 0-73 0,-10 8-19 0,-4 4 0 0,-5 9 0 16,0 3 55-16,-8 12 7 0,-6 1 2 0,-8 11 0 16,-10 1-52-16,0-1-12 0,10 5 0 0,-14-4 0 15,4-1 0-15,0 1 0 0,10-1 0 0,4 1 0 16,9-17 0-16,5 1 0 0,4-9 0 0,5 4 0 15,9-8-151-15,-5-3-33 0,-13 11-6 16,17-8-2-16</inkml:trace>
          <inkml:trace contextRef="#ctx0" brushRef="#br0" timeOffset="607.7614">16865 2026 1728 0,'0'-48'76'0,"4"23"16"0,-4-7-73 0,5 8-19 16,9-13 0-16,-1 9 0 0,-4-1 55 0,0 13 7 15,14 0 2-15,0 12 0 0,4 4-52 0,-4 0-12 16,0 0 0-16,9 12 0 0,4 0 0 0,1 9 0 15,-15-1 0-15,6 8 0 0,-1-4 0 0,0 9 0 16,-4-9 0-16,0 4 0 0,-5 5 0 0,5-5 0 16,-5 9 0-16,5-13 0 0,-14 4 0 0,4 0 0 15,6 5 0-15,-6-9-577 16,-4 0-119-16</inkml:trace>
          <inkml:trace contextRef="#ctx0" brushRef="#br0" timeOffset="1037.8418">18085 1427 2188 0,'0'0'97'0,"9"4"20"0,-4 4-93 0,4 8-24 16,-5 5 0-16,5 3 0 0,0 8 56 0,1 13 6 16,-1 7 2-16,0 5 0 0,0 4-52 0,0 0-12 15,-4-1 0-15,-5 1 0 0,0-8 0 0,-5-1 0 16,-4-3 0-16,0-1 0 0,-5 1 0 0,0-5 0 16,-8 5 0-16,-10 8 0 15,-5-5-100-15,-4 5-22 0,-54 60-5 0,-5-36-1 0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21.1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7018DD-D238-40F0-B452-CB214868666F}" emma:medium="tactile" emma:mode="ink">
          <msink:context xmlns:msink="http://schemas.microsoft.com/ink/2010/main" type="inkDrawing" rotatedBoundingBox="14842,4257 20944,4804 20924,5027 14822,4480" shapeName="Other">
            <msink:destinationLink direction="with" ref="{F94A4C10-133E-4ACE-A737-8DEEC44F62CD}"/>
          </msink:context>
        </emma:interpretation>
      </emma:emma>
    </inkml:annotationXML>
    <inkml:trace contextRef="#ctx0" brushRef="#br0">0 39 576 0,'0'0'12'0,"0"0"4"0,9 4 0 0,0 0 0 0,-9-4-16 0,14 4 0 0,0-8 0 0,-1 0 0 15,1 0 54-15,4 4 8 0,0-4 2 0,0 0 0 16,5 0 0-16,0-4 0 0,-5 4 0 0,5 0 0 16,0 4-52-16,-1 0-12 0,-3 0 0 0,-1 0 0 15,5 0 0-15,-5-4 0 0,0 0 0 0,0 4 0 16,1 0 0-16,-6 0 0 0,5 0 0 0,1 0 0 15,-1 0 0-15,-5 0 0 0,6-5 0 0,-1 5 0 16,0 5 54-16,5-5 8 0,0 4 2 0,4-4 0 16,0 0-52-16,5 0-12 0,0-4 0 0,4 4 0 15,5 0 0-15,5 4 0 0,4 0 0 0,0-4 0 16,-4 4 54-16,8-4 8 0,1-4 2 0,0 0 0 0,-1 4-52 16,5 0-12-16,5 0 0 0,0 4 0 0,0-4 0 15,-5 4 0-15,4 0 0 0,1-4 0 0,0 8 0 0,0-4 0 16,4-4 0-16,0 0 0 0,5 0 54 0,5 4 8 15,-6 0 2-15,10 0 0 0,-4 0-52 0,8 0-12 16,1 0 0-16,8 0 0 0,-8 0 28 0,4 0 4 16,0 4 0-16,0 0 0 0,-9 5-19 0,-5-1-3 15,5-8-1-15,-4 4 0 0,-1 0-9 0,-4 4 0 16,4 0 0-16,-4 0 0 0,-5 1 10 0,-4-1 0 16,0 4 0-16,0-4 0 0,-5 0 9 0,5-8 1 15,-1 4 1-15,6 0 0 0,-10 0 2 0,0 5 0 16,9-5 0-16,1 4 0 0,-10-4-9 0,0 0-2 15,-4-4 0-15,-1 4 0 0,5 0-3 0,-4-4-1 16,0 4 0-16,-1 1 0 0,6-1-8 0,-1 0 0 16,0 0 0-16,-4 4 0 0,-10-4 15 0,5 0-3 0,0 0 0 0,0 4 0 15,-4-4-12-15,4 1-12 0,5 3 3 0,4-4 0 16,-5 4 9-16,6-4 12 0,3 4-2 0,-3-4-1 16,-1 0-1-16,-5 0 0 0,-4 1 0 0,5-1 0 15,-9-4-8-15,-5 0 10 0,0-4-10 0,-5 4 10 16,-4 0-10-16,-5 0 0 0,-9 4 0 0,1-4 8 15,-6-4-18-15,-4-4-4 0,-9 4-1 0,0 0 0 16,0 0-21-16,-13 0-4 0,-1-8 0 16,-9 4-584-16,-13 4-117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21.5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C3B350-84B3-4C37-8D6B-3A0FAA3E29CA}" emma:medium="tactile" emma:mode="ink">
          <msink:context xmlns:msink="http://schemas.microsoft.com/ink/2010/main" type="inkDrawing" rotatedBoundingBox="18345,4537 22764,4982 22749,5139 18329,4694" shapeName="Other">
            <msink:destinationLink direction="with" ref="{C125C625-C277-4455-BBD2-41B7E7BD7435}"/>
          </msink:context>
        </emma:interpretation>
      </emma:emma>
    </inkml:annotationXML>
    <inkml:trace contextRef="#ctx0" brushRef="#br0">0 11 1324 0,'14'-4'118'0,"0"0"-94"0,-1 0-24 0,14 4 0 16,5 0-9-16,5 0-7 0,4 4 0 0,9-4-1 16,4 4 35-16,10 0 7 0,5-4 2 15,22 4 0-15,0 0 27 0,4 0 6 0,5 0 0 0,19 0 1 16,-1 0 17-16,10 0 3 16,4 5 1-16,13-1 0 0,-8-4-14 0,9 8-4 0,4 0 0 0,14 0 0 15,-28 0-35-15,-22-4-7 0,5 5-2 0,-1-1 0 16,-9 4-20-16,0-4 9 0,-4 0-9 0,4 4 0 15,1-4 8-15,22 9-8 0,-14-1 0 0,5 0 0 16,-9-8 0-16,-23-4 0 0,-18 5 0 0,4-5 0 16,1 4 0-16,-1 0 0 0,-9 0 0 0,-4 0-12 15,-9 4-11-15,-5-3-1 0,-5 3-1 0,1 0 0 16,-14-4-23-16,-1 0-5 0,-8-4-1 0,0 4 0 16,-9-4-44-16,-1 1-9 0,-4-1-1 0,-9-8-624 15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22.0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125C625-C277-4455-BBD2-41B7E7BD7435}" emma:medium="tactile" emma:mode="ink">
          <msink:context xmlns:msink="http://schemas.microsoft.com/ink/2010/main" type="inkDrawing" rotatedBoundingBox="21274,4784 23484,5332 23460,5430 21250,4882" semanticType="callout" shapeName="Other">
            <msink:sourceLink direction="with" ref="{45D97969-BEC2-471C-942C-F2CF88381725}"/>
            <msink:sourceLink direction="with" ref="{3CC3B350-84B3-4C37-8D6B-3A0FAA3E29CA}"/>
          </msink:context>
        </emma:interpretation>
      </emma:emma>
    </inkml:annotationXML>
    <inkml:trace contextRef="#ctx0" brushRef="#br0">0 5 691 0,'13'-4'61'0,"5"0"-49"0,5 4-12 0,0 0 0 15,4 4 80-15,5-4 12 0,5 4 4 0,8 4 0 16,1 0-26-16,8 4-5 0,5 0-1 0,1-4 0 0,22 4 0 0,0 0 0 16,-14 1 0-16,9 3 0 0,1 0 0 0,8 0 0 15,14 4 0-15,28 13 0 0,-19-5 0 16,-4 0 0-16,-19 1 0 0,5-1 0 0,-13-4-29 15,4 1-7-15,-5-1 0 0,0 0-1 16,-8 1-43-16,-6-5-9 0,-8 4-2 0,0-4 0 0,-10-4 27 16,-4 1 8-16,-23-5 0 0,-8 0-593 15,-1 0-119-15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27.9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6A9F6FF-3E0D-472C-BE19-46C1273FEA79}" emma:medium="tactile" emma:mode="ink">
          <msink:context xmlns:msink="http://schemas.microsoft.com/ink/2010/main" type="writingRegion" rotatedBoundingBox="8312,4259 11439,3308 11775,4411 8647,5361"/>
        </emma:interpretation>
      </emma:emma>
    </inkml:annotationXML>
    <inkml:traceGroup>
      <inkml:annotationXML>
        <emma:emma xmlns:emma="http://www.w3.org/2003/04/emma" version="1.0">
          <emma:interpretation id="{89685C9D-1C2E-44CC-9D30-046F0CFD68D0}" emma:medium="tactile" emma:mode="ink">
            <msink:context xmlns:msink="http://schemas.microsoft.com/ink/2010/main" type="paragraph" rotatedBoundingBox="8312,4259 11439,3308 11775,4411 8647,5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7C1596-EDA1-4E6F-8AA1-3668973A82ED}" emma:medium="tactile" emma:mode="ink">
              <msink:context xmlns:msink="http://schemas.microsoft.com/ink/2010/main" type="line" rotatedBoundingBox="8312,4259 11439,3308 11775,4411 8647,5361"/>
            </emma:interpretation>
          </emma:emma>
        </inkml:annotationXML>
        <inkml:traceGroup>
          <inkml:annotationXML>
            <emma:emma xmlns:emma="http://www.w3.org/2003/04/emma" version="1.0">
              <emma:interpretation id="{B1BF510F-F019-4002-BF7B-AA562689240A}" emma:medium="tactile" emma:mode="ink">
                <msink:context xmlns:msink="http://schemas.microsoft.com/ink/2010/main" type="inkWord" rotatedBoundingBox="8312,4259 10859,3484 11162,4481 8615,525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7677 3090 1728 0,'0'0'38'0,"-13"-12"8"0,3 0 2 0,-3 8 0 0,-1 0-39 0,0 8-9 16,-4 8 0-16,0 4 0 0,-5 13 0 0,5 3 0 15,0 5 0-15,-5-1 0 0,5 8 0 0,-5-3 0 16,5-1 0-16,0 5 0 0,-5-5 0 0,9 1 0 16,1-1 0-16,-1-3 0 0,9 3 0 0,-4 1 0 15,9-1 0-15,0 1 0 0,5-1 0 0,-1 1 0 16,5 3 0-16,1-12 0 0,3 1 0 0,-4-1 0 15,0-3 0-15,5-5-510 16,4-4-104-16</inkml:trace>
          <inkml:trace contextRef="#ctx0" brushRef="#br0" timeOffset="392.2247">8478 3179 1728 0,'-9'-4'38'0,"-4"0"8"0,-5 4 2 0,-1 8 0 0,-3 5-39 0,-1 7-9 15,-9 8 0-15,0 0 0 0,0 5 53 0,-4 3 9 16,-1 1 2-16,1 3 0 0,-5-3-52 0,5 3-12 16,-5-4 0-16,0 5 0 0,0-1 0 0,4-3 0 0,1-5 0 0,4 5 0 15,0-9 0-15,5 0 0 0,-5 1 0 0,4-9-577 16,-3 0-119-16</inkml:trace>
          <inkml:trace contextRef="#ctx0" brushRef="#br0" timeOffset="267.9302">7796 3410 1958 0,'0'0'43'0,"-5"-12"9"0,5-4 1 0,0 8 3 0,-5-13-45 0,5 5-11 0,0 0 0 0,5 4 0 16,0-4 0-16,4 4 0 0,4-1 0 0,1 5 0 16,9 0 0-16,0 8 0 0,-5 0 0 0,9 8 0 15,-4 9 0-15,4 3 0 0,-4 0 0 0,0 8 0 16,-1 1 0-16,-3 3 0 0,3 0 0 0,-3 5 0 16,-6 3 0-16,1 1 0 0,0-5 0 0,-1 1 0 15,1-5 0-15,-5 0 0 0,0 1 0 0,0-5 0 16,5-4-49-16,-5-3-12 0,-4-1-3 15,4 0 0-15,4-8-102 0,-4-4-21 0,10-4-4 0,-1-12-1 0</inkml:trace>
          <inkml:trace contextRef="#ctx0" brushRef="#br0" timeOffset="-872.5969">6061 3617 1036 0,'0'0'23'0,"0"0"5"0,4-9 0 0,-4-3 1 16,0 4-29-16,0 0 0 0,0 0 0 0,0 8 0 16,0 0 57-16,0 0 6 0,0 0 1 0,0 0 0 0,-4-8-52 0,4 8-12 15,0 0 0-15,0 0 0 0,0 0 54 0,0 0 8 16,0 0 2-16,4 16 0 0,1 4-52 0,4 5-12 16,0 7 0-16,0 4 0 0,5 9 54 0,-5 3 8 15,0 1 2-15,-4-4 0 0,-1 3-52 0,1-3-12 16,-1-5 0-16,-4 1 0 0,5-1 54 0,0-4 8 15,-5-7 2-15,4 3 0 0,-4-8-52 0,0 5-12 16,-4-5 0-16,4-4 0 0,-5 9 0 0,5-9 0 16,-5 0 0-16,1 0 0 0,-1 5 0 0,1-5 0 15,-1-4 0-15,1 4 0 0,4-8 0 0,-5 1 0 16,1-5 0-16,-1 4 0 0,0-8 0 0,5-4 0 16,0 0 0-16,0 0 0 0,-4 8 54 0,4-8 8 15,0 0 2-15,0 0 0 0,0 0-52 0,0 0-12 16,0 0 0-16,0 0 0 0,0 0 0 0,0 0 0 0,0 0 0 0,0 0 0 15,0 0 0-15,0-8 0 0,0-4 0 16,0-4 0-16,0 3 0 0,0 1 0 0,0-4 0 0,-5 0 0 16,5 0 0-16,0-1 0 0,0-3 0 0,-4 0 0 15,4 4 0-15,-5-4 0 0,1 3 0 0,-1-3 0 16,1-4 0-16,4 0 0 0,-5 3 0 0,5-7 0 16,0 0 0-16,5-1 0 0,-1-3 0 0,1 0 0 15,-1-5 0-15,5 1 0 0,-4-5 0 0,4 1 0 16,5-5-48-1,4 5-13-15,-4-1-3 0,4 1 0 0,0-5 52 0,5 5 12 0,-1-1 0 0,1 5 0 16,0 0 0-16,4 3 0 0,1 5 0 0,-1 0 0 16,0-1 0-16,5 1 0 0,0 8 0 0,-5-5 0 0,5 1 0 15,-4 8 0-15,-1 4 0 0,0 0 0 16,-4 4-54-16,-5 4-8 0,5-1-2 0,-9 5 0 16,-1 9 52-16,-4-5 12 0,-4 4 0 0,4 0 0 0,-9-4 0 0,5 8 0 15,-5 4 0-15,-5-4 0 0,-4 9 0 0,-5-5 0 16,1 4 0-16,-1 0 0 0,-4 0 0 0,-1-3 0 15,-3 3 0-15,-6 0 0 0,1-4 0 0,4 0 0 16,-4 1 0-16,-5-1 0 0,5 4 0 0,-5 0 0 16,0 1 0-16,-4-1 0 15,-1 0-54-15,1 0-8 0,-37 17-2 0,18-5 0 0</inkml:trace>
          <inkml:trace contextRef="#ctx0" brushRef="#br0" timeOffset="-285.0091">6553 3969 1267 0,'0'0'28'0,"0"0"5"0,0 0 2 0,0 0 1 0,9-13-36 0,-5 5 0 16,5 0 0-16,-4 0 0 0,4 0 0 0,5 0 0 16,-1-4 0-16,6 4 0 0,-6-4 0 0,5 4 0 15,-4-1 0-15,4 5 0 0,-4-4 0 0,-5 4 0 16,5 4 0-16,-5 0 0 0,0 4 0 0,-9-4 0 0,5 8 0 0,-1 5 0 15,-4-1 0-15,0 0 0 16,-9 4 0-16,4 0 0 0,-8 4 58 0,-1 1 5 16,-9-1 1-16,1 0 0 0,3 4-52 0,-3 1-12 15,-1-5 0-15,0 0 0 0,-4-4 0 0,9 5 0 0,-1-5 0 0,1-4 0 16,9 4 0-16,0-4 0 0,0 0 0 0,4-4 0 16,1 1 0-16,4-1 0 0,0 4 0 0,0-12 0 15,0 0 54-15,13 4 8 0,1 0 2 0,0 0 0 16,4-4-52-16,5 4-12 0,4-4 0 0,0 0 0 15,1 0-48 1,3-4-13-16,1 0-3 0,0 0 0 0</inkml:trace>
        </inkml:traceGroup>
        <inkml:traceGroup>
          <inkml:annotationXML>
            <emma:emma xmlns:emma="http://www.w3.org/2003/04/emma" version="1.0">
              <emma:interpretation id="{DF7AAF78-E989-4DA0-B201-3C84DEED1CFB}" emma:medium="tactile" emma:mode="ink">
                <msink:context xmlns:msink="http://schemas.microsoft.com/ink/2010/main" type="inkWord" rotatedBoundingBox="10914,3764 11522,3579 11775,4411 11167,4596"/>
              </emma:interpretation>
              <emma:one-of disjunction-type="recognition" id="oneOf1">
                <emma:interpretation id="interp1" emma:lang="" emma:confidence="1">
                  <emma:literal>,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;</emma:literal>
                </emma:interpretation>
                <emma:interpretation id="interp5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629.6076">8993 2852 2188 0,'0'0'97'0,"0"0"20"0,14 0-93 0,-5 16-24 15,0 8 0-15,0 8 0 0,0 5 0 0,0 7 0 16,-4 5 0-16,-1 8 0 0,-4-5 0 0,0 9 0 15,-9-12 0-15,-5 3 0 0,1-3 0 0,-10-1 0 16,0 1 0-16,-4-5 0 0,-5 1 0 0,5-1 0 16,-5-3 0-16,-4 3 0 15,-1 1-98-15,-4-1-24 0,-9 5-5 0,9-13-1 0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51.9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246FD27-3476-4FD9-8B74-D3C45E950B0C}" emma:medium="tactile" emma:mode="ink">
          <msink:context xmlns:msink="http://schemas.microsoft.com/ink/2010/main" type="inkDrawing" rotatedBoundingBox="22426,3595 23309,3500 23314,3546 22431,3641" shapeName="Other">
            <msink:destinationLink direction="with" ref="{C4AA8D10-0E12-45E0-B497-DCCF4DB9EB1F}"/>
            <msink:destinationLink direction="with" ref="{EBD0D6CE-90EC-4B45-BB68-168744306F36}"/>
          </msink:context>
        </emma:interpretation>
      </emma:emma>
    </inkml:annotationXML>
    <inkml:trace contextRef="#ctx0" brushRef="#br0">19920 2908 403 0,'0'0'36'0,"9"-8"-36"0,5 0 0 0,-1 0 0 16,10 4 135-16,0-4 20 0,9-4 4 0,-1 4 1 15,6 4-104-15,13-4-20 0,5-1-4 0,-1 5 0 16,5-4-32-16,-4 4-18 0,0 0 2 0,-5 0 1 16,0-4 48-16,0 8 10 0,-9-4 1 0,0 4 1 15,-5 4-21-15,-4-4-4 0,-5 0 0 0,-8 4-1 16,-1-4-19-16,-9 4 0 0,-9-4 0 16,0 0 0-16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43.5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E21781F-972A-4A42-B790-6BDC133A736C}" emma:medium="tactile" emma:mode="ink">
          <msink:context xmlns:msink="http://schemas.microsoft.com/ink/2010/main" type="inkDrawing" rotatedBoundingBox="5512,9734 5859,8787 5899,8801 5552,9748" semanticType="callout" shapeName="Other"/>
        </emma:interpretation>
      </emma:emma>
    </inkml:annotationXML>
    <inkml:trace contextRef="#ctx0" brushRef="#br0">-334-3078 230 0,'0'0'20'0,"0"0"-20"15,0 0 0-15,0 0 0 0,0 0 99 0,0 0 15 16,9-4 3-16,-9 4 1 0,-5-4-78 0,5 4-15 0,5-8-3 0,-1 0-1 15,1 0-1-15,-5-4-1 0,0 4 0 0,9-5 0 16,0 5-3-16,0-4 0 0,-13 0 0 16,8-4 0-16,5 4 2 0,0 0 0 0,-9-5 0 0,0 1 0 15,0 0-3-15,5 0-1 0,-1 0 0 0,1-1 0 16,-10 1-1-16,10-4 0 0,4-4 0 0,0-1 0 16,-5 1-13-16,1 0 0 0,8-9 0 0,6 5 0 15,-6 0 8-15,-4-9 0 0,5 1-8 0,-1 0 12 16,10-1 4-16,-5 1 1 0,-9-1 0 0,9-3 0 15,0 3-17-15,-4 5 10 0,0 0-10 0,-1 7 8 16,-4-3-8-16,0 8 0 0,0 8 0 0,0-5 0 16,-4 5-8-16,-1 0-1 0,-4 12 0 0,0 0 0 15,0 0-62-15,0 0-12 16,-4 8-2-16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10.64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A3EA60C-2D4D-4132-A532-C6A0D860D357}" emma:medium="tactile" emma:mode="ink">
          <msink:context xmlns:msink="http://schemas.microsoft.com/ink/2010/main" type="writingRegion" rotatedBoundingBox="26305,12310 27079,12310 27079,12759 26305,12759">
            <msink:destinationLink direction="with" ref="{C1CD3B6A-EC6D-4582-8012-4CACF58B9F9F}"/>
          </msink:context>
        </emma:interpretation>
      </emma:emma>
    </inkml:annotationXML>
    <inkml:traceGroup>
      <inkml:annotationXML>
        <emma:emma xmlns:emma="http://www.w3.org/2003/04/emma" version="1.0">
          <emma:interpretation id="{A585DB3C-D0CC-43D1-8638-1A3C2C3B6B4D}" emma:medium="tactile" emma:mode="ink">
            <msink:context xmlns:msink="http://schemas.microsoft.com/ink/2010/main" type="paragraph" rotatedBoundingBox="26305,12310 27079,12310 27079,12759 26305,12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A7EE8C-50F9-4770-97D3-E0BB546D5352}" emma:medium="tactile" emma:mode="ink">
              <msink:context xmlns:msink="http://schemas.microsoft.com/ink/2010/main" type="line" rotatedBoundingBox="26305,12310 27079,12310 27079,12759 26305,12759"/>
            </emma:interpretation>
          </emma:emma>
        </inkml:annotationXML>
        <inkml:traceGroup>
          <inkml:annotationXML>
            <emma:emma xmlns:emma="http://www.w3.org/2003/04/emma" version="1.0">
              <emma:interpretation id="{476516C0-894A-4B93-8ACB-04DF531D1867}" emma:medium="tactile" emma:mode="ink">
                <msink:context xmlns:msink="http://schemas.microsoft.com/ink/2010/main" type="inkWord" rotatedBoundingBox="26305,12310 27079,12310 27079,12759 26305,12759"/>
              </emma:interpretation>
              <emma:one-of disjunction-type="recognition" id="oneOf0">
                <emma:interpretation id="interp0" emma:lang="" emma:confidence="0">
                  <emma:literal>~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n</emma:literal>
                </emma:interpretation>
                <emma:interpretation id="interp4" emma:lang="" emma:confidence="0">
                  <emma:literal>^</emma:literal>
                </emma:interpretation>
              </emma:one-of>
            </emma:emma>
          </inkml:annotationXML>
          <inkml:trace contextRef="#ctx0" brushRef="#br0">109 449 518 0,'0'0'46'0,"0"0"-37"16,0 0-9-16,0 0 0 0,0 0 96 0,0 0 16 15,0 0 4-15,0 0 1 0,0 0-72 0,0 0-14 16,0 0-3-16,0 0-1 0,0 0-3 0,0 0 0 0,0 0 0 15,0 0 0-15,0 0 12 0,0 0 3 16,5-4 0-16,-5 4 0 0,9-8-8 0,-4 4-2 0,-5 4 0 0,0 0 0 16,0 0-20-16,0 0-9 0,0 0 8 0,0 0-8 15,0 0 0-15,0 0 0 0,0 0 0 0,0 0 0 16,0 0 0-16,0 0-11 0,0 0 11 0,0 0-12 16,0 0-7-16,0 0-1 0,4-8-1 0,-4 8 0 15,5-8 21-15,-5 8-11 0,4-4 11 0,-4-4-8 16,0 8 8-16,0 0 0 0,5-4 0 0,-5 4 0 15,0 0 0-15,0 0 11 0,0-9-3 0,0 9 0 16,0 0 1-16,0 0 0 0,0 0 0 0,0 0 0 16,0 0-9-16,0 0 0 0,0 0 0 0,0 0 8 0,0 0-8 0,0 0 0 15,0 0 0-15,0 0 8 0,0 0 2 0,4-8 0 16,-4 8 0-16,5-8 0 0,-5 8 14 16,5-8 2-16,-1 0 1 0,5 4 0 0,0-4 17 0,-9 8 3 15,9-4 1-15,1-4 0 0,3 4 3 0,-4 0 1 16,5 4 0-16,4-4 0 0,0 4-8 0,5-4-2 15,4 4 0-15,5-4 0 0,0 4-24 0,0 0-5 16,4 0-1-16,5 0 0 0,0 0-20 0,-4 0-5 16,-1 0-1-16,1 0 0 15,-1 0-135-15,1 4-27 0</inkml:trace>
          <inkml:trace contextRef="#ctx0" brushRef="#br0" timeOffset="-1804.9782">0 178 1267 0,'5'-12'56'0,"-1"4"12"0,5 0-55 0,1 0-13 16,-1-1 0-16,0-3 0 0,4 0 105 0,-3 4 19 15,3 0 3-15,1 0 1 0,4 4-52 0,-4-4-9 16,-1 0-3-16,6 4 0 0,3 0 0 0,1 0 0 16,4-1 0-16,5 1 0 0,0 0-51 0,0 0-13 15,0-4 0-15,4 4 0 0,1 0 0 0,-1 0 0 16,1 4 0-16,-1-4 0 0,-9 0 0 0,5 4 0 16,-4 0 0-16,-1-4 0 0,0 4 0 0,-9 0 0 0,5-4 0 15,-5 4 0-15,-4 0-100 0,-5 0-22 0,0 4-5 0,-9-4-1 0</inkml:trace>
          <inkml:trace contextRef="#ctx0" brushRef="#br0" timeOffset="-1594.6522">205 231 1267 0,'0'0'56'0,"0"0"12"0,0 0-55 0,0 0-13 0,-9 8 0 0,0 0 0 31,0-4 54-31,9-4 8 0,-5 8 2 0,5-8 0 0,0 0 20 0,0 0 4 16,0 0 0-16,9 4 1 0,5 4-59 0,4-4-12 15,0 0-2-15,10 0-1 0,4 0-15 0,-1 0 0 16,6 0 0-16,-1 4-552 16,1 1-112-16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45.2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29EA0E4-6448-4EE8-A8EC-EEBE55F08138}" emma:medium="tactile" emma:mode="ink">
          <msink:context xmlns:msink="http://schemas.microsoft.com/ink/2010/main" type="inkDrawing" rotatedBoundingBox="5567,9161 5746,8958 5780,8987 5600,9190" semanticType="callout" shapeName="Other"/>
        </emma:interpretation>
      </emma:emma>
    </inkml:annotationXML>
    <inkml:trace contextRef="#ctx0" brushRef="#br0">-307-3661 172 0,'36'4'16'0,"-36"-4"-16"0,0 0 0 0,0 0 0 16,9-4 50-16,-9 4 7 0,0 0 2 0,0 0 0 15,0 0-16-15,0 0-3 0,9 0-1 0,-9 0 0 16,0 0-22-16,0 0-4 0,5-8-1 0,-5 8 0 15,0 0 3-15,0 0 0 0,4-8 0 0,5 4 0 16,5-8 5-16,-5 4 0 0,-9 0 1 0,4 0 0 16,5 0 7-16,0 0 2 0,-9 8 0 0,5-9 0 15,-1-3-3-15,5 0-1 0,0 0 0 0,-4 0 0 16,-5 4-7-16,4 0-2 0,10 0 0 0,-5 4 0 16,-9 4-17-16,0 0 8 0,13-9-8 0,-4 5 0 15,-9 4 0-15,0 0 0 0,0 0 0 0,0 0 0 16,10-8 0-16,-10 8 0 0,0 0 0 0,0 0 0 0,0 0 8 15,0 0-8-15,0 0 0 0,0 0 0 0,0 0 0 0,0 0 0 16,0 0 0-16,0 0 0 0,0 0 0 0,0 0 0 16,0 0 0-16,0 0 0 0,0 0 0 0,0 0 0 15,0 0 0-15,0 0 0 0,0 0 0 0,0 0 0 16,0 0 0-16,0 0 0 0,0 0-12 0,0 0 12 16,-5 8-13-16,0 0 5 0,5-8 8 0,0 0 0 15,0 0 0-15,0 0-8 0,-9 5 8 0,9-5 0 16,0 0 0-16,0 0-418 0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44.5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D74B418-89B3-4C13-A0C9-D890D3FA424C}" emma:medium="tactile" emma:mode="ink">
          <msink:context xmlns:msink="http://schemas.microsoft.com/ink/2010/main" type="inkDrawing" rotatedBoundingBox="5608,9032 5843,9916 5682,9959 5447,9074" semanticType="callout" shapeName="Other"/>
        </emma:interpretation>
      </emma:emma>
    </inkml:annotationXML>
    <inkml:trace contextRef="#ctx0" brushRef="#br0">-266-3790 345 0,'0'0'31'0,"0"0"-31"0,0 0 0 15,0 0 0-15,0 0 74 0,0 0 9 0,0 0 1 0,0 0 1 16,-9 12-67-16,4 4-18 0,1-4 0 0,4 5 0 16,0-5 13-16,0 4-3 0,-5 0-1 0,5 4 0 15,5-4-9-15,-1 5 0 0,-8-1 0 0,4 0 8 16,9 0 2-16,-5 5 0 0,-4 3 0 0,0 0 0 16,0 5 26-16,5 3 4 0,9-3 2 0,-5-1 0 15,-5 0-6-15,5 1-2 0,5-5 0 0,0 4 0 16,-1-3 4-16,1 3 1 0,-5-4 0 0,5 5 0 15,9-5-15-15,-10 0-4 0,-8-3 0 0,-1-1 0 16,10-4 11-16,-5-4 1 0,0 1 1 0,-4-1 0 16,-10 0-33-16,5-8-12 0,9 4 0 0,-9-12 0 15,0 4 12-15,0-4 8 0,0 0 0 0,0 0-8 16,0 0 17-16,0 0-3 0,0 0-1 0,0 0 0 16,0-12-13-16,0 0 8 0,-4-8-8 0,-1 4 0 15,10-1 0-15,-10-3 8 0,-8 0-8 0,3 0 0 0,10 3-10 16,-4-3-5-16,-1 0-1 0,-8 0 0 0,4 4 0 15,0-1 0-15,4-3 0 0,0 8 0 0,-8-4 16 0,8 4 0 16,5-5 0-16,0 5 0 0,-4 4 0 0,-1-4 0 16,1 0 0-16,4 0 0 0,9 4-10 0,-14 0 1 15,1 0 0-15,4 8 0 0,4-9 9 0,-4 9 0 16,-4-4 0-16,4 4 0 0,0 0-12 0,0 0 2 16,0 0 1-16,0 0 0 0,-10-4 9 0,10 4 0 15,0 0 0-15,0 0 0 0,-9 4 0 0,0 4 0 16,5 1 0-16,-1 3 0 0,5 0 0 0,-4 0-8 15,-6 0 8-15,10 0-12 0,0 4 12 0,0-3 0 16,-9 3 0-16,5-4 0 0,4 4 0 0,0 0 0 0,-5 1 0 16,5-9 0-16,-4 4-14 0,8-4-1 0,-4-8 0 0,0 0-325 15,-4 12-64-15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31.5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FC2D6DF-56F7-4864-AF45-3AD77729C47F}" emma:medium="tactile" emma:mode="ink">
          <msink:context xmlns:msink="http://schemas.microsoft.com/ink/2010/main" type="inkDrawing" rotatedBoundingBox="5377,12985 5671,9812 5842,9827 5547,13001" semanticType="callout" shapeName="Other">
            <msink:sourceLink direction="with" ref="{7F6FECFF-48AE-4E8B-B072-A15CCA63C22C}"/>
          </msink:context>
        </emma:interpretation>
      </emma:emma>
    </inkml:annotationXML>
    <inkml:trace contextRef="#ctx0" brushRef="#br0">-148-2847 792 0,'-27'-8'35'0,"27"8"7"0,0 0-34 0,0 0-8 0,0 0 0 0,0 0 0 16,0 0 15-16,0 0 1 0,0 0 0 0,0 0 0 16,0-12-16-16,0 12 0 0,0-13 0 0,9 5 0 15,0 0 0-15,-4-4 11 0,-5 4-2 0,4-4 0 16,10 4 39-16,0-4 8 0,-14-1 2 0,0 5 0 15,4 0 6-15,1 4 2 0,-1-4 0 0,1 4 0 16,-10-4-21-16,5 8-4 0,0 0-1 0,0 0 0 16,0 0-11-16,0 0-2 0,0 0-1 0,0 0 0 15,-4 20-11-15,-5-4-3 0,-5 5 0 0,10-1 0 16,4 8 8-16,-10 1 2 0,-3 3 0 0,4 0 0 16,9 1 6-16,-5-1 0 0,-4 4 1 0,4-3 0 0,10 3-9 15,0 5-1-15,-5-1-1 0,0 9 0 0,-5-1 25 0,10 5 5 16,4 8 0-16,0 3 1 0,-14 9-29 0,5 8-7 15,0-4-1-15,5 4 0 0,-1 0 10 0,-4-4 2 16,-9 0 0-16,9 0 0 0,0 0 4 0,-4-5 0 16,-10-3 1-16,5 0 0 0,4 0-1 0,1-4-1 15,-10 3 0-15,0 1 0 0,1 0 6 0,4 0 2 16,0 4 0-16,-5 3 0 0,0-3-23 0,1-8-4 16,8 0 0-16,-4-4-8 0,-5-1 0 0,10-3 0 15,-5 0 0-15,4-5 0 0,1-7 10 0,-6-1-10 16,-3-3 8-16,-1-1-8 0,5 1 10 0,-5-1-10 15,1-8 12-15,-1 1-12 0,5-5 0 0,0 0 0 0,0-3 0 16,0-1 0 0,0-8-121-16,-1 0-19 0,10 1-3 0,0-5-837 0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24.4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8583F3B-6743-41F5-9F00-7458352BA8AA}" emma:medium="tactile" emma:mode="ink">
          <msink:context xmlns:msink="http://schemas.microsoft.com/ink/2010/main" type="inkDrawing" rotatedBoundingBox="6009,12798 6062,13138 5925,13159 5871,12819" semanticType="callout" shapeName="Other">
            <msink:sourceLink direction="with" ref="{7F6FECFF-48AE-4E8B-B072-A15CCA63C22C}"/>
          </msink:context>
        </emma:interpretation>
      </emma:emma>
    </inkml:annotationXML>
    <inkml:trace contextRef="#ctx0" brushRef="#br0">148 59 1400 0,'-4'-5'31'0,"-10"-3"6"0,0 0 2 0,1 0 0 0,-1 4-31 0,-4 0-8 0,0 0 0 0,0 0 0 16,4-4 44-16,0 4 8 0,5 0 2 0,9 4 0 15,0 0 2-15,0 0 0 0,0 0 0 0,0 0 0 16,0 0-35-16,5 12-6 0,4 0-2 0,0 8 0 16,0 1 0-16,0-1 0 0,5 0 0 0,-5 0 0 15,0 1 15-15,0 3 2 0,-4-4 1 0,4 0 0 16,-5 0-5-16,-4 5-1 0,0-9 0 0,0-4 0 16,-4 4-9-16,4-4-3 0,0 1 0 0,-5-9 0 15,5-4-3-15,0 0-1 0,0 0 0 0,0 0 0 16,-9 0 9-16,5-4 2 0,4-5 0 0,-5 1 0 15,0 0-1-15,5-4 0 0,0 0 0 0,0-8 0 16,5 8 1-16,0-5 0 0,-1 1 0 0,1 4 0 16,4 0-4-16,-5 4-1 0,-4 8 0 0,0 0 0 15,0 0-15-15,0 0 8 0,0 0-8 0,0 0 0 0,0 0 0 0,5 12 0 16,4 4 0-16,-5 4 0 0,1 1-8 0,4 3-8 16,0 0-2-16,5 5-1052 15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5:24.9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D6A5A1-D4B9-4215-B79D-DDDABC187694}" emma:medium="tactile" emma:mode="ink">
          <msink:context xmlns:msink="http://schemas.microsoft.com/ink/2010/main" type="inkDrawing" rotatedBoundingBox="5787,14576 6593,13953 7051,14547 6245,15169" semanticType="callout" shapeName="Other">
            <msink:sourceLink direction="to" ref="{7F6FECFF-48AE-4E8B-B072-A15CCA63C22C}"/>
          </msink:context>
        </emma:interpretation>
      </emma:emma>
    </inkml:annotationXML>
    <inkml:trace contextRef="#ctx0" brushRef="#br0">676 1354 1785 0,'5'-13'159'0,"0"1"-127"0,-5 0-32 0,4-4 0 16,1 4 69-16,-1 0 8 0,1 0 2 0,-1-5 0 15,5 9-52-15,-9-4-11 0,5 0-1 0,-5 4-1 16,0-4 4-16,0 4 1 0,-9 4 0 0,-5 0 0 15,5 4-19-15,-5 4 0 0,-8 0 0 0,-1 8 0 16,5 4 44-16,-10 4 4 0,-3 9 2 0,-6 7 0 16,-4 4-23-16,-4 9-5 0,-1 0-1 0,-4 3 0 0,0 5 0 15,0-5 0-15,4-3 0 0,5 0 0 0,5-1-1 16,4-7-1-16,9-5 0 0,10-4 0 0,8-3-11 0,5-5-8 16,5-8 12-16,8-8-12 0,10 0 0 0,4-12 0 15,10-4 0-15,4-12 0 0,4-4 0 0,10-9 0 16,4-3-12-16,0-9 3 0,-4 1-10 0,9-5-1 15,-1 1-1-15,-3 3 0 0,-1 1 1 0,-9 3 1 16,-9 1 0-16,-5 11 0 0,-4 9 19 0,-9 8 0 16,-5 4 0-16,-9 8 0 0,0 4 45 0,-4 8 3 15,-10 4 1-15,1 13 0 0,-5-1 4 0,0 8 1 16,-1 1 0-16,-3 3 0 0,4 5-29 0,0-1-5 16,4 1-2-16,5-5 0 0,5-3-30 0,8-5-5 15,1 1-2-15,9-9-824 0,9-8-165 16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50.6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43567AE-AD9B-472D-BC46-F0506DD02C2F}" emma:medium="tactile" emma:mode="ink">
          <msink:context xmlns:msink="http://schemas.microsoft.com/ink/2010/main" type="writingRegion" rotatedBoundingBox="14414,12589 16684,11984 17151,13739 14881,14344">
            <msink:destinationLink direction="with" ref="{5FE1CB0A-0FF4-49C6-A3F1-EAD50EEE8DED}"/>
          </msink:context>
        </emma:interpretation>
      </emma:emma>
    </inkml:annotationXML>
    <inkml:traceGroup>
      <inkml:annotationXML>
        <emma:emma xmlns:emma="http://www.w3.org/2003/04/emma" version="1.0">
          <emma:interpretation id="{10550D3C-D11A-4AAE-A104-9889FE12719A}" emma:medium="tactile" emma:mode="ink">
            <msink:context xmlns:msink="http://schemas.microsoft.com/ink/2010/main" type="paragraph" rotatedBoundingBox="14823,14123 15000,12369 15385,12408 15208,14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EA4A92-D790-4D7F-A992-99B48C542CDD}" emma:medium="tactile" emma:mode="ink">
              <msink:context xmlns:msink="http://schemas.microsoft.com/ink/2010/main" type="inkBullet" rotatedBoundingBox="14823,14122 14826,14087 15211,14126 15208,14161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-282 1735 1749 0,'0'0'77'0,"0"0"17"0,0 0-75 0,0 0-19 15,0 0 0-15,0 0 0 0,0 0 11 0,14-4-2 16,-10 0 0-16,10 4 0 0,0-4 22 0,4 4 4 16,-5-4 1-16,10 4 0 0,-5-4 45 0,5 4 10 0,-5 0 1 0,10 4 1 15,-10 0-65-15,9 0-14 0,-4 4-2 16,0-4-1 0,4 0-50-16,0 0-9 0,-4 4-3 0,9-8-914 0</inkml:trace>
      </inkml:traceGroup>
      <inkml:traceGroup>
        <inkml:annotationXML>
          <emma:emma xmlns:emma="http://www.w3.org/2003/04/emma" version="1.0">
            <emma:interpretation id="{8D53F61A-986A-40DB-B3AB-024FAE753F02}" emma:medium="tactile" emma:mode="ink">
              <msink:context xmlns:msink="http://schemas.microsoft.com/ink/2010/main" type="line" rotatedBoundingBox="15008,12763 15048,12374 15223,12392 15184,12781"/>
            </emma:interpretation>
          </emma:emma>
        </inkml:annotationXML>
        <inkml:traceGroup>
          <inkml:annotationXML>
            <emma:emma xmlns:emma="http://www.w3.org/2003/04/emma" version="1.0">
              <emma:interpretation id="{BF5465BC-4A04-4789-8069-5550D36AD7C7}" emma:medium="tactile" emma:mode="ink">
                <msink:context xmlns:msink="http://schemas.microsoft.com/ink/2010/main" type="inkWord" rotatedBoundingBox="15008,12763 15048,12374 15223,12392 15184,12781"/>
              </emma:interpretation>
            </emma:emma>
          </inkml:annotationXML>
          <inkml:trace contextRef="#ctx0" brushRef="#br0" timeOffset="-63847.9908">114 47 403 0,'0'0'17'0,"0"0"5"0,0 0-22 0,0 0 0 0,-4 0 0 0,4 0 0 15,-10 0 144-15,10 0 25 0,0 0 5 0,-4-8 1 16,4 8-76-16,0 0-15 0,0 0-4 0,0 0 0 15,0 0-19-15,0 0-4 0,0 0-1 0,0 0 0 16,0 0-32-16,0 0-6 0,0 12-2 0,0 5 0 16,0 3-6-16,-5 0-2 0,5 4 0 0,-4 5 0 15,-5 3 2-15,4 0 0 0,1 1 0 0,-6-5 0 16,1 0-10-16,0-7 8 0,0-1-8 0,5-4 8 16,-6-8 0-16,6 0 0 0,4-8 0 0,-5-4 0 15,1-4 18-15,-1 0 3 0,5-4 1 0,0-8 0 16,5-9-14-16,-1 1-4 0,-4-4 0 0,5-1 0 15,-1-3-12-15,6 3 0 0,-6 1 0 0,5 4 0 16,-4 3 0-16,4 5 0 0,-5 4 0 0,1 0-10 16,0 8 21-16,-5 8 4 0,0 0 1 0,0 0 0 15,0 0 19-15,0 0 4 0,0 0 1 0,0 0 0 0,0 0-20 16,0 12-3-16,-5 4-1 0,5-4 0 0,-5 0 2 0,5 1 0 16,-4-5 0-16,4 4 0 0,0-12-18 0,0 0 0 15,0 0 0-15,0 0 0 0,0 8 0 0,0-8 0 16,0 0 0-16,4 12 0 0,-4-4 0 0,0 4-12 15,0-12 1-15,0 12 1 0,0 9-2 0,-4-1-1 16,-1 0 0-16,1 0 0 0,-5 1 1 0,4-1 0 16,-4 0 0-16,4 4 0 15,1-3-92-15,-1-1-19 0,1 0-3 0,-1-8-1 16</inkml:trace>
          <inkml:trace contextRef="#ctx0" brushRef="#br0" timeOffset="-40625.2026">32 177 1036 0,'0'0'23'0,"0"0"5"0,-4 0 0 0,-1-4 1 0,5 4-29 0,-5-4 0 16,-4 4 0-16,5 0 0 0,-5-4 57 0,4 4 6 16,1-4 1-16,4 4 0 0,0 0 0 0,-5-8 0 15,5-1 0-15,5 1 0 0,-1 0-52 0,5 0-12 16,0 0 0-16,-4 0 0 0,9 0 0 0,-1 0 0 16,1 0 0-16,0 0 0 0,-1 4 0 0,1 0 0 15,-5-1 0-15,-9 5 0 0,0 0 0 0,0 0 0 0,0 0 0 16,5 9 0-16,-5 3 0 0,0 0 0 0,-5 0 0 15,0 0 0-15,-4 0 0 0,5 4 0 0,-5-3 0 0,0-1 0 16,-1-4 54-16,6 0 8 0,4-8 2 0,-5 4 0 16,5-4-52-16,0 0-12 0,-9 8 0 0,9-8 0 15,-9 4 0-15,9-4 0 0,-9 0 0 0,4 0 0 16,-4-4 0-16,9 4 0 0,-9-4 0 0,5 0 0 16,-1-4 0-16,1 4 0 0,-1-4 0 0,5 8 0 15,0-8 0-15,0 8 0 0,-5-4 0 0,5 4 0 16,0 0 0-16,0 0 0 0,-13 0 0 0,4 4 0 15,4 0 0-15,1 0 0 0,-5 0 0 0,4 0 0 16,-4 4 0-16,9-8 0 0,0 0 0 0,0 0-509 16,0 0-105-16</inkml:trace>
        </inkml:traceGroup>
      </inkml:traceGroup>
    </inkml:traceGroup>
    <inkml:traceGroup>
      <inkml:annotationXML>
        <emma:emma xmlns:emma="http://www.w3.org/2003/04/emma" version="1.0">
          <emma:interpretation id="{B5CB10B6-0FC8-402F-94EF-25C5311D45AC}" emma:medium="tactile" emma:mode="ink">
            <msink:context xmlns:msink="http://schemas.microsoft.com/ink/2010/main" type="paragraph" rotatedBoundingBox="14712,13675 16974,13073 17151,13739 14890,143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296F18-03C1-4665-BC6F-923BFAF5FE79}" emma:medium="tactile" emma:mode="ink">
              <msink:context xmlns:msink="http://schemas.microsoft.com/ink/2010/main" type="inkBullet" rotatedBoundingBox="14780,13931 15300,13792 15324,13880 14803,14018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-231.9635">-305 1614 2055 0,'-4'-13'45'0,"4"5"10"0,4 0 1 0,1-4 2 0,4 4-46 0,5-4-12 0,-1 4 0 0,10-4 0 15,-5 3 0-15,9 1 0 0,-4 0 0 0,9-4 0 16,-5 4 0-16,1 0 8 0,-1 4-8 0,0 0 8 16,1 0 5-16,-1 4 1 0,-4 4 0 0,0-4 0 0,-5 0-14 0,5 4-13 15,-5 0 2-15,0 0 1 16,0 4-57-16,-4-8-11 0,4 0-2 0,-4 0-489 15,-5 0-98-15</inkml:trace>
      </inkml:traceGroup>
      <inkml:traceGroup>
        <inkml:annotationXML>
          <emma:emma xmlns:emma="http://www.w3.org/2003/04/emma" version="1.0">
            <emma:interpretation id="{60A29A6C-74B7-4D1B-B537-F6F682ED52AD}" emma:medium="tactile" emma:mode="ink">
              <msink:context xmlns:msink="http://schemas.microsoft.com/ink/2010/main" type="line" rotatedBoundingBox="15713,13409 16974,13073 17151,13739 15890,14075"/>
            </emma:interpretation>
          </emma:emma>
        </inkml:annotationXML>
        <inkml:traceGroup>
          <inkml:annotationXML>
            <emma:emma xmlns:emma="http://www.w3.org/2003/04/emma" version="1.0">
              <emma:interpretation id="{BCAE5465-CEBE-4E21-AC95-4C8B9EDD49F4}" emma:medium="tactile" emma:mode="ink">
                <msink:context xmlns:msink="http://schemas.microsoft.com/ink/2010/main" type="inkWord" rotatedBoundingBox="15713,13408 16974,13074 17150,13740 15889,14074">
                  <msink:destinationLink direction="with" ref="{F94A4C10-133E-4ACE-A737-8DEEC44F62CD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1.3624">1339 1047 1440 0,'4'-32'128'0,"-4"19"-103"0,5-3-25 0,-5 4 0 0,9-8 68 0,-9 8 8 16,-5-4 1-16,1 3 1 0,4 1-11 0,-5 0-3 16,1 4 0-16,-5 0 0 0,4 0-35 0,-9 4-7 15,5 0-2-15,-9 0 0 0,0 4-5 0,0 4-2 16,-5-4 0-16,0 12 0 0,-4 0 4 0,0 0 1 16,-1 0 0-16,1 13 0 0,0-1 7 0,-5 0 2 15,4 9 0-15,-3-1 0 0,3 0-1 0,-4 1 0 16,5-1 0-16,0 4 0 0,-1-3-10 0,1-1-3 15,4-3 0-15,1-1 0 0,3-4-13 0,6 0 0 16,4 1 0-16,4-5 0 0,5 0 0 0,0-8 0 16,5 0 0-16,4-3 0 0,0-5 0 0,9-4 0 15,0 0 0-15,10-8 0 0,3-1-12 0,6-3-4 16,-1-8-2-16,1 4 0 16,4-4-12-16,0-5-2 0,-5 1-1 0,5-4 0 0,-5-1 9 0,1-3 3 0,-5 0 0 15,-5 3 0-15,-4 1 21 0,0 4 0 0,-10 3 0 0,-4 5 0 16,0 4 42-16,-4 4 6 0,0 0 2 0,-5 8 0 15,0 0 21-15,0 0 4 0,0 0 1 0,0 0 0 16,0 0-29-16,0 12-6 0,-5 4-1 0,0 0 0 16,5 1-32-16,-4 3-8 0,4 0 0 0,-5 4 0 15,5-3 0-15,0-1 0 0,-4 0 0 0,4 4 0 16,-5 1-180-16,5-1-39 16,-4 16-7-16,4-7-2 0</inkml:trace>
          <inkml:trace contextRef="#ctx0" brushRef="#br0" timeOffset="632.5519">1407 1217 1882 0,'5'-12'41'0,"-5"0"9"0,4-5 2 0,1 5 1 0,-1 4-42 0,5 0-11 16,0 0 0-16,5 0 0 0,0 4 8 0,4 0 0 15,0-4 0-15,5 8 0 0,0-8-8 0,0 4 0 16,-1 0 0-16,6 4 0 0,3-4 11 0,1 4 0 15,-4 0 0-15,4 0 0 0,4 0-11 0,-9 0 0 16,1 0 0-16,-1 0-11 16,-4 0-22-16,-1 4-5 0,-3-4-1 0,-6 0-511 15,1 0-102-15</inkml:trace>
          <inkml:trace contextRef="#ctx0" brushRef="#br0" timeOffset="828.6043">1890 764 2026 0,'0'0'44'0,"0"0"10"0,0 0 2 0,-5 20 1 0,-4 4-45 0,-5 5-12 0,1-1 0 0,-1 12 0 15,-4 1 48-15,0-1 8 0,-1 5 2 0,1-1 0 16,5-3-6-16,-6-1-2 0,6-3 0 0,4 3 0 16,-1-8-24-16,-3 5-5 0,4-5-1 0,0-3 0 15,-5-5-58-15,5 0-12 0,4-4-2 0,-4-3-653 16,5-1-131-16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52.5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9A68602-50F5-4D44-8D26-B1778C503EF0}" emma:medium="tactile" emma:mode="ink">
          <msink:context xmlns:msink="http://schemas.microsoft.com/ink/2010/main" type="inkDrawing" rotatedBoundingBox="15904,14232 18091,14059 18096,14123 15909,14295" semanticType="underline" shapeName="Other">
            <msink:sourceLink direction="with" ref="{E1589C94-B9E2-4C12-9A05-B9C21285CD37}"/>
          </msink:context>
        </emma:interpretation>
      </emma:emma>
    </inkml:annotationXML>
    <inkml:trace contextRef="#ctx0" brushRef="#br0">9 125 1407 0,'0'0'31'0,"0"0"6"0,0 0 2 0,0 0 1 0,0 0-32 0,0 0-8 0,0 0 0 0,-5 12 0 16,1-4 11-16,4-8 1 0,0 9 0 0,0-9 0 15,0 0 32-15,0 0 6 0,0 0 2 0,0 0 0 16,4 8 0-16,10-4 0 0,-1 0 0 0,10-4 0 15,0-4 3-15,9 4 1 0,13-8 0 0,5 4 0 16,10-5 2-16,3 1 1 0,10 0 0 0,9-4 0 16,-4 0-18-16,3 0-3 0,6 4-1 0,13-4 0 0,0-1 20 15,0 5 4-15,-4 0 1 0,4 0 0 0,-9-4-22 16,0 4-5-16,5 4-1 0,0-4 0 0,-14 8-34 0,-5-4 0 16,0 4 0-16,-8 0 0 15,-6 0-19-15,-8 4-10 0,0-4-3 0,-10 4 0 16,-13 0-122-16,-9-4-25 0,-10 4-5 0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51.90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1589C94-B9E2-4C12-9A05-B9C21285CD37}" emma:medium="tactile" emma:mode="ink">
          <msink:context xmlns:msink="http://schemas.microsoft.com/ink/2010/main" type="writingRegion" rotatedBoundingBox="16699,12929 17796,12929 17796,15155 16699,15155">
            <msink:destinationLink direction="with" ref="{A9A68602-50F5-4D44-8D26-B1778C503EF0}"/>
          </msink:context>
        </emma:interpretation>
      </emma:emma>
    </inkml:annotationXML>
    <inkml:traceGroup>
      <inkml:annotationXML>
        <emma:emma xmlns:emma="http://www.w3.org/2003/04/emma" version="1.0">
          <emma:interpretation id="{B0F8744B-B71D-41C1-AC58-1DAC6AF5AF41}" emma:medium="tactile" emma:mode="ink">
            <msink:context xmlns:msink="http://schemas.microsoft.com/ink/2010/main" type="paragraph" rotatedBoundingBox="16699,12929 17796,12929 17796,15155 16699,151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9DC619-7C94-4FDD-9218-C5CC5362AFE8}" emma:medium="tactile" emma:mode="ink">
              <msink:context xmlns:msink="http://schemas.microsoft.com/ink/2010/main" type="line" rotatedBoundingBox="16699,12929 17796,12929 17796,15155 16699,15155"/>
            </emma:interpretation>
          </emma:emma>
        </inkml:annotationXML>
        <inkml:traceGroup>
          <inkml:annotationXML>
            <emma:emma xmlns:emma="http://www.w3.org/2003/04/emma" version="1.0">
              <emma:interpretation id="{ADE4C03D-0CB7-40B3-8F9F-A2E1750AABC2}" emma:medium="tactile" emma:mode="ink">
                <msink:context xmlns:msink="http://schemas.microsoft.com/ink/2010/main" type="inkWord" rotatedBoundingBox="17168,12929 17796,12929 17796,13823 17168,13823"/>
              </emma:interpretation>
            </emma:emma>
          </inkml:annotationXML>
          <inkml:trace contextRef="#ctx0" brushRef="#br0">2404 541 2718 0,'0'0'60'0,"0"0"12"0,0 0 2 0,0 0 2 0,0 0-60 0,5 16-16 15,-1 5 0-15,-4 3 0 0,-4 0 0 0,4 8 0 16,-5 1 0-16,5-1 0 0,-9 1 0 0,4-1 0 16,1 4 0-16,-5 5 0 0,4-5 0 0,-4 5 0 15,0-5 0-15,5 5 0 0,-6-5 12 0,1-4 0 16,0 1 0-16,0-5 0 0,0-4-12 0,0-3 0 16,0-1 0-16,0-8 0 0,0 0 8 0,4-4-8 0,0 0 11 0,5-8-11 15,0 0 0-15,0 0 0 0,0 0 0 16,0 0-12-16,0 0 12 0,0 0-9 0,0 0 9 0,10-8-8 15,-1-4 0-15,4 4 0 0,1-8 0 0,4 4 0 16,-4 0 8-16,4-1 0 0,0 1 0 0,0 0 0 16,1 0-18-16,-1 0-2 0,0 4 0 0,0-4 0 15,5 4 7-15,-5 3 1 0,5-3 0 0,-5 0 0 16,0 4 35-16,1 0 7 0,-1 0 2 0,0 4 0 16,-4 4-32-16,-1 0 0 0,1 0 0 0,0 8 0 15,-5 1 0-15,-5 7 0 0,1 0 0 0,-5 0 0 16,-5 1 12-16,-4 3-3 0,-9-4-1 0,0 0 0 15,0 0 7-15,-10 1 1 0,-8-1 0 0,0 0 0 16,-10-4-16-16,0 1 0 0,-4-1 0 0,-4-4 0 16,-1 4-47-16,0-4-5 0,5-8-2 0,-4 4-742 15,4 0-149-15</inkml:trace>
        </inkml:traceGroup>
        <inkml:traceGroup>
          <inkml:annotationXML>
            <emma:emma xmlns:emma="http://www.w3.org/2003/04/emma" version="1.0">
              <emma:interpretation id="{DDB3161A-06A5-462F-B6F1-E429EF82A25C}" emma:medium="tactile" emma:mode="ink">
                <msink:context xmlns:msink="http://schemas.microsoft.com/ink/2010/main" type="inkWord" rotatedBoundingBox="16699,14560 17495,14560 17495,15155 16699,15155"/>
              </emma:interpretation>
            </emma:emma>
          </inkml:annotationXML>
          <inkml:trace contextRef="#ctx0" brushRef="#br0" timeOffset="820.8017">1917 2176 1465 0,'0'0'64'0,"0"0"15"0,0 0-63 0,0 0-16 0,0 0 0 15,0 0 0-15,0 0 83 0,5-4 13 0,4 4 4 0,0 0 0 16,4 0-29-16,1 4-6 0,4 0-1 0,0 4 0 16,1 0 4-16,3 4 0 0,-3-3 0 0,-6 3 0 15,1 0-13-15,0 4-3 0,-5 4 0 0,-5 0 0 16,-4 1-41-16,-4-1-11 0,-10 4 0 0,-4 0 0 15,-5 1 0-15,-13 3 0 0,-5-4 0 0,-5 5 0 16,-4-1 12-16,5 0 1 0,-1-3 0 0,1 3 0 16,13-8 31-16,0 0 5 0,4 1 2 0,10-1 0 0,0-4-22 15,4-4-4-15,5 0-1 0,5-4 0 0,4-8-12 16,9 13-4-16,5-5 0 0,8 0 0 0,10-4 7 0,9 0 1 16,5-4 0-16,13 0 0 0,0-4-16 0,5 0 0 15,4-4 0-15,0 0-10 16,5 0-73-16,0-1-14 0,9-3-3 0,4-4-1078 15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50.13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FE1CB0A-0FF4-49C6-A3F1-EAD50EEE8DED}" emma:medium="tactile" emma:mode="ink">
          <msink:context xmlns:msink="http://schemas.microsoft.com/ink/2010/main" type="inkDrawing" rotatedBoundingBox="13503,14281 13952,13307 14596,13604 14146,14578" semanticType="verticalRange" shapeName="Other">
            <msink:sourceLink direction="with" ref="{B43567AE-AD9B-472D-BC46-F0506DD02C2F}"/>
          </msink:context>
        </emma:interpretation>
      </emma:emma>
    </inkml:annotationXML>
    <inkml:trace contextRef="#ctx0" brushRef="#br0">-578 1205 1458 0,'0'0'64'0,"0"0"14"0,0 0-62 0,-5-8-16 0,1-4 0 0,-5 3 0 16,-5 5 27-16,1-4 2 0,-6 0 1 0,-3 0 0 15,-6-4-5-15,1 0-1 0,0 4 0 0,-5-4 0 0,-9 4 42 16,4-5 8-16,1 9 2 0,-1 0 0 0,10 0 12 0,-5 0 4 15,5 0 0-15,0 8 0 0,-1 0-36 0,6 4-8 16,-1 0 0-16,-5 5-1 0,6 3-19 0,-6 4-3 16,10 0-1-16,-9 5 0 0,4 3-4 0,-4 0-2 15,9 9 0-15,-5-5 0 0,5 4 2 0,-1 5 0 16,6 3 0-16,-1 1 0 0,5 3 5 0,0 5 2 16,4 0 0-16,10-5 0 0,-1-3-27 0,6-1 0 15,-1 1 0-15,4-1 0 0,1-3 8 0,9-5-8 16,-5-3 0-16,9-1 8 0,1-4-8 0,-1-3 8 15,5-5-8-15,0 4 8 0,4-8-23 0,0-4-5 16,5-4 0-16,0-3-1 16,5-5-184-16,-1-5-37 0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6:57.928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16:46:37.642"/>
    </inkml:context>
  </inkml:definitions>
  <inkml:traceGroup>
    <inkml:annotationXML>
      <emma:emma xmlns:emma="http://www.w3.org/2003/04/emma" version="1.0">
        <emma:interpretation id="{D929FDAE-3D1C-4465-88EA-9EBEB8649FCF}" emma:medium="tactile" emma:mode="ink">
          <msink:context xmlns:msink="http://schemas.microsoft.com/ink/2010/main" type="writingRegion" rotatedBoundingBox="2024,878 28997,-48 29605,17632 2632,18559"/>
        </emma:interpretation>
      </emma:emma>
    </inkml:annotationXML>
    <inkml:traceGroup>
      <inkml:annotationXML>
        <emma:emma xmlns:emma="http://www.w3.org/2003/04/emma" version="1.0">
          <emma:interpretation id="{645E6C90-CE0A-4CF6-AB5A-6585B003EB2F}" emma:medium="tactile" emma:mode="ink">
            <msink:context xmlns:msink="http://schemas.microsoft.com/ink/2010/main" type="paragraph" rotatedBoundingBox="2580,1095 22199,-739 22438,1817 2819,3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61F420-808C-4DF4-BE27-113672DA24A3}" emma:medium="tactile" emma:mode="ink">
              <msink:context xmlns:msink="http://schemas.microsoft.com/ink/2010/main" type="inkBullet" rotatedBoundingBox="2580,1095 3996,963 4235,3519 2819,3651"/>
            </emma:interpretation>
          </emma:emma>
        </inkml:annotationXML>
        <inkml:trace contextRef="#ctx0" brushRef="#br0">391 513 57 0,'9'-20'0'0,"-9"8"0"0,5 0 0 0,-1-4 0 0,-4 0 0 0,5-5 0 15,4 5 268-15,-4 0 48 0,-1 4 9 0,1 0 3 16,-1-1-176-16,1 5-34 0,-5-4-7 0,4 4-2 16,1 0-2-16,-5 8-1 0,0 0 0 0,0 0 0 15,0 0-34-15,4 16-6 0,-4 4-2 0,0 13 0 16,0 7-30-16,-4 17-6 0,-5 12-2 0,0 16 0 16,-5 12 6-16,-4 4 2 0,-5 8 0 0,0-7 0 15,-4-1 7-15,0 0 2 0,-5 4 0 0,4 4 0 16,6-16-3-16,-6-8 0 0,10-4 0 0,0 0 0 15,0-8-12-15,4-4-2 0,5-8-1 0,-5 3 0 16,5-7-13-16,0-8-2 0,-5-5-1 0,10-7 0 16,-5-5-9-16,4-4 12 0,-4-7-12 0,9-1 12 15,-4-8-12-15,4 0 10 0,0-12-10 0,0 0 10 0,0 0-10 16,-5-12 12-16,-4-8-12 0,4-5 12 0,-4-7-12 0,5-4 0 16,-1-13 0-16,5-12 0 0,-4-3 0 0,4-9 0 15,4-4-14-15,1-12 5 0,-1 4-8 0,5-12-2 16,5 0 0-16,0 3 0 15,-1-3-5-15,6 0-2 0,3-4 0 0,1 4 0 16,4 0-14-16,-4 4-4 0,5 0 0 0,3 12 0 0,6 0 21 0,4 4 4 16,4 0 1-16,1 4 0 0,4 12 5 0,-5 1 1 15,10-1 0-15,-5 16 0 0,5 1 12 0,4 3 0 16,5 13 0-16,4 8 0 0,-9 0 0 0,0 4 8 16,1 11 1-16,-15 10 0 0,1 11-9 0,-10 8-9 15,-9 0 9-15,-4 17-13 0,-5-9 22 0,-4 17 5 16,-5-13 1-16,-9 17 0 0,-4-13 13 0,-6 5 4 15,-3-1 0-15,-5 5 0 0,-5-5-2 0,-5 5 0 0,-8-1 0 0,0-3 0 16,-1-1-13-16,-8 1-2 0,-10-1-1 0,0 1 0 16,5-5-6-16,0 5-8 0,-4-9 11 0,8-3-11 15,-4-1 0-15,9-8 0 0,0 1-12 0,-4 7 3 32,4-16-92-32,0 5-19 0,0-1-3 0,4-8-1002 0</inkml:trace>
        <inkml:trace contextRef="#ctx0" brushRef="#br0" timeOffset="725.0806">915 1978 1152 0,'-18'-4'102'0,"18"0"-82"15,-5-4-20-15,5 4 0 0,-5-4 129 0,5 4 22 16,0-8 4-16,10 4 1 0,3-8-77 0,10 8-15 15,-5-5-4-15,14 5 0 0,-5-4-28 0,5 4-7 16,0 0-1-16,0 0 0 0,-5 4-9 0,5 0-3 16,-9 4 0-16,0 4 0 0,-5 0-12 0,0 4 11 15,0 0-11-15,-9 8 10 0,-4 9-1 0,-10 3 0 16,1 0 0-16,-5 9 0 0,-5 7 27 0,-9 5 4 16,-4-5 2-16,-5 13 0 0,-4 0 20 0,-1-9 4 15,-4 5 1-15,5-5 0 0,4-11-6 0,5-1-1 16,4-8 0-16,0 1 0 0,5-9-28 0,9-8-7 15,4 0-1-15,5 4 0 0,0-16-11 0,14 5-2 16,13-10-1-16,10-3 0 16,4-4-37-16,9-4-7 0,9-4-2 0,9-13 0 15,5-3-146-15,9-4-30 0,5-5-5 0</inkml:trace>
      </inkml:traceGroup>
      <inkml:traceGroup>
        <inkml:annotationXML>
          <emma:emma xmlns:emma="http://www.w3.org/2003/04/emma" version="1.0">
            <emma:interpretation id="{68D2F800-A045-4F0B-919E-4D1D9CB7BE19}" emma:medium="tactile" emma:mode="ink">
              <msink:context xmlns:msink="http://schemas.microsoft.com/ink/2010/main" type="line" rotatedBoundingBox="5277,1343 22245,-243 22418,1599 5449,3186"/>
            </emma:interpretation>
          </emma:emma>
        </inkml:annotationXML>
        <inkml:traceGroup>
          <inkml:annotationXML>
            <emma:emma xmlns:emma="http://www.w3.org/2003/04/emma" version="1.0">
              <emma:interpretation id="{6AC7DA0A-0620-4834-9FED-9E09D9B1746D}" emma:medium="tactile" emma:mode="ink">
                <msink:context xmlns:msink="http://schemas.microsoft.com/ink/2010/main" type="inkWord" rotatedBoundingBox="5281,1389 10201,929 10369,2726 5449,31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73.8549">4279 825 1843 0,'0'0'81'0,"0"0"18"0,-9-4-79 0,9 4-20 15,-9 4 0-15,0 4 0 0,-5 8 101 0,5 1 17 16,-4 3 3-16,-6 12 1 0,1 5-21 0,0 3-4 15,0 0-1-15,-10 5 0 0,1 8-25 0,-5-1-6 16,0 5-1-16,-4 8 0 0,-10-5-31 0,5 9-6 16,-4 4-2-16,-5-4 0 0,4 0-25 0,1-9 0 15,4 1 0-15,0-4-11 16,4-5-57-16,1-3-11 0,4-1-2 0,0-7-738 16,5-1-147-16</inkml:trace>
          <inkml:trace contextRef="#ctx0" brushRef="#br0" timeOffset="1605.6795">5049 169 2718 0,'27'9'60'0,"0"3"12"0,1-4 2 0,4 16 2 0,-1 12-60 0,6 5-16 0,-5 12 0 0,-5 11 0 15,-4-3 28-15,0 12 4 0,-10 4 0 0,-4 12 0 16,-4 0 5-16,-10 4 2 0,-4-16 0 0,-4 8 0 15,-15 4 13-15,-4-4 4 0,-4 0 0 0,-5 0 0 16,-9-4-40-16,0 0-8 0,0-9-8 0,0-3 11 16,0-8-11-16,-1-4 0 0,-3-5-10 0,4-3 10 15,0-13-192-15,4-3-32 16,1-9-6-16</inkml:trace>
          <inkml:trace contextRef="#ctx0" brushRef="#br0" timeOffset="946.6851">2977 412 2419 0,'-9'0'215'0,"5"4"-172"16,-10 0-35-16,5 4-8 0,-5 1 66 15,5 7 11-15,-5 8 3 0,1 8 0 0,-6 9-62 0,1 11-18 16,-5 5 8-16,5 12-8 0,-9 0 16 0,0 4 0 16,-1-1-1-16,1 5 0 0,4-4 15 0,5 4 3 15,9 4 1-15,-5 4 0 0,5-8-18 0,5 0-3 16,4-4-1-16,0-1 0 0,4-3-26 0,5-8-6 15,5-4 0-15,4-5-1 16,0-7-160-16,5-9-32 0,-9-3-7 0,13-13 0 16</inkml:trace>
          <inkml:trace contextRef="#ctx0" brushRef="#br0" timeOffset="1177.4235">3246 1307 1555 0,'13'-45'68'0,"-8"25"16"0,0-4-68 0,4-13-16 0,0 1 0 0,9-5 0 15,5 5 163-15,4-5 29 0,0-11 5 0,10 15 2 16,4-3-116-16,-5 8-23 0,5 7-5 0,0 5-1 16,-4 4 18-16,-6 8 3 0,1 4 1 0,0 16 0 15,0 4-47-15,0 12-9 0,-5 9-1 0,1 15-1 16,-6-7 18-16,-3 20 3 0,-1-9 1 0,-5 17 0 16,1-8-32-16,0 8-8 0,-5-4 0 0,0 3 0 15,0-7-21 1,0 0-6-16,0-13-1 0,-4-7 0 0,4-9-129 0,0-7-27 15,-4-9-4-15,4-8-542 0,0-8-108 0</inkml:trace>
          <inkml:trace contextRef="#ctx0" brushRef="#br0" timeOffset="2138.4846">6392 1582 1440 0,'0'0'128'0,"0"0"-103"15,0 0-25-15,0 12 0 0,4-4 112 0,-4 0 18 16,9 0 3-16,1 0 1 0,3-4-34 0,10 0-6 16,0-4-2-16,4 0 0 0,14-8-48 0,5 0-9 15,4 0-3-15,9-4 0 0,5-4-3 0,4-4-1 16,9 3 0-16,10-3 0 0,-1 12-12 0,1-8-2 16,-1 0-1-16,1 8 0 15,-10 8-141-15,1-13-28 0,-1 5-5 0</inkml:trace>
          <inkml:trace contextRef="#ctx0" brushRef="#br0" timeOffset="1921.5041">6419 1104 2419 0,'-14'-8'215'0,"1"4"-172"16,-1 0-35-16,0-4-8 0,5 8-18 0,9 0-6 0,0 0 0 0,0 0-1 31,0 0-35-31,0 0-6 0,0 0-2 0,0 0 0 0,9-4 52 0,5-4 16 0,4 0-10 0,10 0 10 16,8 4 50-16,5-13 15 0,9 13 3 0,5-8 1 15,-1-4-43-15,6 4-9 0,3 0-1 0,6-4-1 16,-1 3 17-16,0 5 3 0,1-8 1 0,-1 4 0 16,-14 0-16-16,1 12-4 0,-9-8 0 0,-10 8 0 15,-4 0-16-15,-9 0-9 0,-5 8 1 0,-4-8 0 16,-5 0-49-1,-9 0-10-15,0 0-1 0,-14 8-988 0</inkml:trace>
        </inkml:traceGroup>
        <inkml:traceGroup>
          <inkml:annotationXML>
            <emma:emma xmlns:emma="http://www.w3.org/2003/04/emma" version="1.0">
              <emma:interpretation id="{F1793EE5-B850-4DD9-871B-3E0642026B35}" emma:medium="tactile" emma:mode="ink">
                <msink:context xmlns:msink="http://schemas.microsoft.com/ink/2010/main" type="inkWord" rotatedBoundingBox="12366,680 15281,408 15420,1900 12506,2172">
                  <msink:destinationLink direction="with" ref="{3E7DFE5E-9E4A-4BE0-A592-ADFF9A97771A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519.8229">10722 198 1324 0,'22'-25'118'0,"-13"13"-94"15,5-8-24-15,0 0 0 0,-1 0 26 0,1-1 1 16,0 1 0-16,4 4 0 0,-4 0 61 0,-1 0 12 16,5 3 2-16,-4-3 1 0,-5 4-31 0,5 0-5 15,0 4-2-15,4-4 0 0,-5 4-1 0,6 0 0 16,-1-1 0-16,0 5 0 0,5-8-32 0,-5 8-6 16,5 0-2-16,0 4 0 0,-1 0 20 0,1 0 3 15,4 0 1-15,-4 8 0 0,4 4-40 0,1-3-8 0,-1 7 0 16,5 8 0-16,-9-12 0 0,-1 16 9 15,1 1-9-15,0 7 12 0,0 9 4 0,-5-5 2 0,-4 5 0 16,-1-1 0-16,-4 5 12 0,1-9 2 0,-1 5 1 0,-5-5 0 16,1 5-33-16,-1-5 0 0,1-3 0 0,-5-1 0 15,0-4 0-15,4 5 0 0,-4-13 0 0,0 0 0 32,5 1-70-32,0-9-21 0,4-4-4 0,0-4-1 0,0 0-102 15,0-8-21-15,5 0-4 0,4-4-607 0</inkml:trace>
          <inkml:trace contextRef="#ctx0" brushRef="#br0" timeOffset="6757.2894">11760-162 1440 0,'0'0'64'0,"-10"-4"12"0,1-1-60 0,5-7-16 16,-5 12 0-16,0-4 0 0,0 4 88 0,4 4 16 15,-4 8 2-15,-5 1 1 0,5 7-35 0,-5 8-6 16,-8 1-2-16,3 15 0 0,-8 5 13 0,0 11 3 15,-10 1 0-15,1 4 0 0,-5-5 3 0,0 5 1 16,0-4 0-16,0 4 0 0,0-13-49 0,5 5-10 16,-1 4-1-16,1-9-1 0,4-3-14 0,0-1-9 15,-4-3 12-15,4-1-12 0,4-3 0 0,-3-1 0 16,-1-7-15-16,0 3 5 16,0-16-140-16,9 5-28 0,0-5-6 0,1-4-839 0</inkml:trace>
          <inkml:trace contextRef="#ctx0" brushRef="#br0" timeOffset="8077.0525">12028 408 1666 0,'0'0'74'0,"0"0"15"0,0 0-71 0,0 0-18 0,0-12 0 0,0 12 0 16,0 0 63-16,9-4 9 0,5 0 1 0,0 0 1 15,8-4-45-15,6 4-9 0,8-8-1 0,5-1-1 16,0 5-8-16,0-4-2 0,5 4 0 0,-1-8 0 15,1 4-8-15,-1 4 0 0,-4-4 0 0,5 8-604 16,-1 4-115-16</inkml:trace>
          <inkml:trace contextRef="#ctx0" brushRef="#br0" timeOffset="6138.6262">10039-219 230 0,'0'0'10'0,"4"-12"2"0,-4 4-12 0,0-9 0 15,-4 5 0-15,4 4 0 0,0-4 248 0,0 4 48 16,-5 4 8-16,5 4 3 0,0-12-227 0,0 12-44 16,0 0-10-16,-9-8-2 0,4 0 12 0,5 8 1 15,0 0 1-15,-9-4 0 0,5 0-8 0,4 4-2 16,0 0 0-16,0 0 0 0,-9-4 8 0,9 4 0 16,-9 8 1-16,4 4 0 0,-4-8-12 0,-5 12-2 15,-4-4-1-15,4 8 0 0,-4 9 26 0,0-5 4 16,0 4 2-16,-5 9 0 0,5 3 5 0,-5 9 1 0,5 3 0 15,-5 9 0-15,5 4-7 0,-5-4-1 0,9-5 0 16,1 9 0-16,4-4-12 0,0-13-2 16,4 5-1-16,5-5 0 0,0 1-14 0,0-9-3 15,5 5-1-15,4-1 0 0,-5-3-11 0,5-1-8 0,0-7 9 0,5-1-9 16,-5-8 12-16,-4 5-3 0,8-9-1 0,-4 0 0 31,1-4-132-31,3 1-28 0,1-1-4 0</inkml:trace>
        </inkml:traceGroup>
        <inkml:traceGroup>
          <inkml:annotationXML>
            <emma:emma xmlns:emma="http://www.w3.org/2003/04/emma" version="1.0">
              <emma:interpretation id="{DA1046FD-151C-449D-8E7C-8621B3D16B2D}" emma:medium="tactile" emma:mode="ink">
                <msink:context xmlns:msink="http://schemas.microsoft.com/ink/2010/main" type="inkWord" rotatedBoundingBox="16142,484 22260,-87 22414,1559 16296,2131">
                  <msink:destinationLink direction="with" ref="{3E7DFE5E-9E4A-4BE0-A592-ADFF9A97771A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363.453">13954-219 1882 0,'0'-20'84'0,"0"8"16"0,-9 3-80 0,4 1-20 16,1 4 0-16,-5-4 0 0,4 8 20 0,-4 0 0 15,-5 0 0-15,1 0 0 0,-1 0 7 0,-4 4 1 16,0 4 0-16,-5 4 0 0,-4 5 22 0,-5-1 5 16,0 8 1-16,-9 9 0 0,4 3-21 0,6-4-4 15,-6 13-1-15,1-5 0 0,4 5 1 0,5-1 0 16,8-3 0-16,6 3 0 0,8 5-17 0,1-17-3 15,8 5-1-15,1 3 0 0,4-12-10 0,0 1 0 16,0-5 9-16,5 4-9 0,4-7 0 0,0-9 0 16,5 8 0-16,0-8 0 15,-5-4-44-15,9-4-6 0,-4 0-2 0,0-4 0 16,-1-4-163-16,1 0-33 0,27-16-6 0,-18-8-2 0</inkml:trace>
          <inkml:trace contextRef="#ctx0" brushRef="#br0" timeOffset="8584.0578">14232-579 1670 0,'0'0'74'0,"0"0"15"0,0 0-71 0,0 0-18 0,13 8 0 0,6 4 0 15,-6 8 97-15,6 0 16 0,-1 13 3 0,9 3 1 16,0 5-38-16,-4-1-8 0,4-3-2 0,-4 7 0 16,0 5 14-16,-5-1 2 0,0-3 1 0,1 15 0 15,-10 5-44-15,0-4-9 0,-5 0-1 0,-4 7-1 0,0-19-9 16,-9 12-2-16,5-17 0 0,-10 9 0 0,-4-9-20 0,-5 5 0 15,0-9 0-15,-9 1 0 0,1-5-15 16,-10 1-7-16,-5-5-2 0,-4 4 0 16,4-7-184-16,5-1-36 0,5-8-8 0</inkml:trace>
          <inkml:trace contextRef="#ctx0" brushRef="#br0" timeOffset="8835.9186">15416-579 2142 0,'-5'-33'95'0,"5"25"19"0,0-8-91 0,-5 12-23 16,5-8 0-16,0 8 0 0,0 0 15 0,0 4-2 16,-9 12 0-16,5 8 0 0,-5 9 41 0,-5-1 8 0,5 16 2 0,-5 13 0 15,1-4-52-15,-10 7-12 0,5 5 0 0,-1 12 0 16,-3 0 46-16,3 0 6 0,6 4 2 0,4 0 0 15,0-4-46-15,4 3-8 0,0-19 0 0,5 8 0 16,5-8-24-16,0-1 0 0,4 1 0 0,-5-4-733 16,5-17-147-16</inkml:trace>
          <inkml:trace contextRef="#ctx0" brushRef="#br0" timeOffset="9098.5568">15884-118 1267 0,'10'-12'112'0,"-1"-8"-89"16,4-9-23-16,1 5 0 0,9-4 158 0,0-1 27 16,-5 9 6-16,9-8 1 0,5 8-94 0,0-1-18 15,0 5-4-15,0 0-1 0,-1 8-34 0,6-4-6 16,-10 8-2-16,0 4 0 0,-8 8-10 0,-1 4-3 16,9 4 0-16,-9 13 0 0,-8-1 7 0,3 4 1 15,5 9 0-15,-4-9 0 0,-5 9-4 0,0 3-1 16,5 5 0-16,-5 3 0 0,5-3-11 0,-5-1-3 15,0 5 0-15,0-13 0 0,0 1-9 0,5-5 0 16,-5-3 0-16,0-9 0 0,0-4-54 16,-4 0-3-16,8-3-1 0,-8-9 0 15,-5-8-118-15,0 0-24 0,13 4-5 0,-3-8-663 0</inkml:trace>
          <inkml:trace contextRef="#ctx0" brushRef="#br0" timeOffset="9314.4859">16945-430 1324 0,'-13'-8'118'0,"8"4"-94"0,5 4-24 0,0 0 0 16,-14 12 124-16,1-7 21 0,-5 11 4 0,-1 4 1 16,-3 4-52-16,-10 9-10 0,0-1-3 0,-9 0 0 15,9 1-1-15,-4 3-1 0,-5 1 0 0,4 7 0 16,1 1-31-16,-1-1-7 0,1 5-1 0,-5-5 0 16,-5 5-27-16,1-5-5 0,8 9-2 0,-8-13 0 15,-1 1-10-15,10-5-17 0,4-3 4 0,0-5 1 16,5-4-194-16,4-4-38 0</inkml:trace>
          <inkml:trace contextRef="#ctx0" brushRef="#br0" timeOffset="9476.4931">17319-29 2246 0,'13'-24'100'0,"-4"12"20"15,5-4-96-15,0 7-24 0,8-11 0 0,1 8 0 0,0 4 43 0,4-4 4 16,10 8 1-16,-1 0 0 0,-9 4-40 0,1-8-8 16,8 4 0-16,-4 8 0 15,0 4-51-15,-9-8-9 0,-5 4-3 0,0 12-615 0,0-12-123 16</inkml:trace>
          <inkml:trace contextRef="#ctx0" brushRef="#br0" timeOffset="11387.9862">18716-705 1036 0,'9'-20'92'0,"-9"20"-73"0,0-4-19 0,0-8 0 16,0 4 55-16,0 8 7 0,0 0 2 0,0 0 0 16,0-8 51-16,0 8 10 0,0 0 3 0,0 0 0 15,0 0-52-15,0 0-9 0,0 0-3 0,5 12 0 16,-5 8-51-16,5 8-13 0,-5 5 0 0,0 11 0 16,0 5 60-16,0 7 10 0,-10-3 2 0,6 4 0 15,-1-1-19-15,1-3-3 0,-5-4-1 0,-5 7 0 16,5-7-15-16,-5 3-3 0,5-11-1 0,-5-1 0 15,1-7 9-15,4-5 1 0,0-4 1 0,4-7 0 16,-9-1-41-16,10-4-9 0,-1-4-2 0,1-4 0 16,4-4 11-16,0 0 16 0,0 0-4 0,0 0-1 15,9-16 1-15,-5 0 1 0,5-9 0 0,5 1 0 0,-5 0-13 16,9-5 0-16,5 9 0 0,0-16 0 0,0 3 0 16,4 1-18-16,5 4 4 0,4-5 1 0,-4 5-7 0,5 4 0 15,13 3-1-15,0 1 0 16,-14 8-10-16,1 4-1 0,-5 4-1 0,-1 4 0 15,-8 0 17-15,-5 4 4 0,-4 4 1 0,-5 4 0 0,-4 4 11 0,-10 5 0 16,-13-5 8-16,4 8-8 0,-4 4 0 0,-9-3 0 16,-5-1 0-16,-9 0 0 0,9 1 36 0,0-1 12 15,5 4 2-15,4-8 1 0,-9 5-34 0,5-5-6 16,-5-4-2-16,0 4 0 16,-4-3-85-16,-5-1-18 0,-5-8-3 0,-4 0-625 15,5 0-125-15</inkml:trace>
          <inkml:trace contextRef="#ctx0" brushRef="#br0" timeOffset="9809.387">18666-369 1267 0,'0'0'56'0,"0"0"12"0</inkml:trace>
          <inkml:trace contextRef="#ctx0" brushRef="#br0" timeOffset="11628.0768">19499-729 2188 0,'0'0'48'16,"5"20"11"-16,4 0 1 0,0 13 1 0,-4 7-49 0,-1 5-12 0,5 7 0 0,-4 5 0 15,-1 0 60-15,1 8 8 0,-5-5 3 0,5-3 0 16,-5-5-30-16,4 9-5 0,-8-8-2 0,-1 8 0 16,-4-5-9-16,-9 1-1 0,0 4-1 0,-5-21 0 15,-9 9-23-15,-5-5 0 0,-4 5 0 0,-9-1 0 16,-13-7-28-16,-6 7-11 0,-8-3-1 0,-41 11-720 16,4-7-144-16</inkml:trace>
        </inkml:traceGroup>
      </inkml:traceGroup>
    </inkml:traceGroup>
    <inkml:traceGroup>
      <inkml:annotationXML>
        <emma:emma xmlns:emma="http://www.w3.org/2003/04/emma" version="1.0">
          <emma:interpretation id="{FECCBB99-B34D-4CB8-88DF-C98A3ACB8AFD}" emma:medium="tactile" emma:mode="ink">
            <msink:context xmlns:msink="http://schemas.microsoft.com/ink/2010/main" type="paragraph" rotatedBoundingBox="13428,2601 26878,290 27247,2440 13798,47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7F175FA-AE74-4DA3-A991-490CB13F9AD3}" emma:medium="tactile" emma:mode="ink">
              <msink:context xmlns:msink="http://schemas.microsoft.com/ink/2010/main" type="line" rotatedBoundingBox="13428,2601 26878,290 27247,2440 13798,4751"/>
            </emma:interpretation>
          </emma:emma>
        </inkml:annotationXML>
        <inkml:traceGroup>
          <inkml:annotationXML>
            <emma:emma xmlns:emma="http://www.w3.org/2003/04/emma" version="1.0">
              <emma:interpretation id="{409754BF-281E-49AD-9D8E-6F9B183735CA}" emma:medium="tactile" emma:mode="ink">
                <msink:context xmlns:msink="http://schemas.microsoft.com/ink/2010/main" type="inkWord" rotatedBoundingBox="13458,2770 15161,2477 15370,3691 13666,398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860.2655">11327 1744 1209 0,'0'-8'108'16,"-4"-5"-87"-16,4 5-21 0,0 8 0 0,0 0 58 0,-5-8 7 16,5 0 2-16,0 8 0 0,0 0-6 0,-5-8-1 0,-4 0 0 15,9 8 0-15,-9 0-12 0,0 4-4 0,0 0 0 0,-9 4 0 16,0 8 1-16,-5 1 0 0,0 7 0 0,0 4 0 16,-9 9 24-16,5-1 5 0,0 4 1 15,-1 9 0-15,-3 4-31 0,3 3-7 0,1 9-1 0,4-4 0 16,0-5 4-16,5 1 0 0,0 4 0 0,4-5 0 15,1 1-16-15,8 0-4 0,-4-13 0 0,4 9 0 16,5-9-20-16,5 1 0 0,0-5 0 0,4 1 0 16,-5-5 0-16,1-3 0 0,-1-1 0 0,5-4 0 15,-4-3-114 1,0 3-27-16,4-16-6 0,0 0-861 0</inkml:trace>
          <inkml:trace contextRef="#ctx0" brushRef="#br0" timeOffset="14575.8837">11883 2258 691 0,'13'-21'30'0,"-8"13"7"15,4 4-29-15,0-8-8 0,-5 4 0 0,1 0 0 0,0 4 167 0,-1-8 32 16,-4 4 6-16,0 0 2 0,0 8-103 0,5-9-20 15,-5 1-4-15,0-4 0 0,0 4-11 0,0 8-1 16,-5-8-1-16,1 0 0 0,-6 4-9 0,6 0-2 16,-5-4 0-16,0 8 0 0,-5 0-16 0,0 4-4 15,1 0-1-15,-5 4 0 0,-5 0-13 0,0 4-2 16,-4 8-1-16,-1 5 0 0,-3 3-5 0,-1 13-1 16,0-9 0-16,-5 8 0 0,1 1 7 0,4-1 0 15,-9 1 1-15,5-5 0 0,13 1-9 0,-4-5-3 16,8-4 0-16,1 1 0 0,9-1-9 0,4-8 0 15,1-4 9-15,-1-3-9 0,10-1 0 0,-1-4 8 16,6-4-8-16,3-4 0 0,1 0 0 0,4-4 0 16,5-4-10-16,0 0 10 15,-1-13-37-15,1 5-1 0,5-8 0 0,-6-4 0 16,6-1 4-16,-6-3 1 0,1-5 0 0,0 1 0 0,-5 8 6 0,0-1 2 16,1 5 0-16,-1 8 0 0,-9 0 36 0,0 4 7 0,0 8 2 15,-9 4 0-15,0 0 7 0,0 0 1 0,0 0 1 16,9 12 0-16,0 0-15 0,-4 8-3 0,4 0-1 0,-5 0 0 15,6 1-10-15,-6-1 0 0,5 0 0 0,-4 0 8 16,-1 9-138 0,-4-5-28-16</inkml:trace>
          <inkml:trace contextRef="#ctx0" brushRef="#br0" timeOffset="14746.8633">12142 2468 403 0,'0'0'36'0,"14"-8"-36"16,-1-4 0-16,6 0 0 0,-1 4 396 0,9 0 73 16,0 8 15-16,5-5 2 0,0 5-393 0,0-4-78 15,0 4-15-15,0 0 0 16,0-4-49-16,-1 4-5 0,1 4-1 0,0-4-841 16</inkml:trace>
        </inkml:traceGroup>
        <inkml:traceGroup>
          <inkml:annotationXML>
            <emma:emma xmlns:emma="http://www.w3.org/2003/04/emma" version="1.0">
              <emma:interpretation id="{BABD9060-90EF-4001-AA2D-6D8CE2F41F3E}" emma:medium="tactile" emma:mode="ink">
                <msink:context xmlns:msink="http://schemas.microsoft.com/ink/2010/main" type="inkWord" rotatedBoundingBox="15934,2859 21491,1904 21745,3385 16189,43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157.1843">18753 1549 2419 0,'0'0'107'0,"13"9"22"16,1 3-103-16,4 4-26 0,-4 8 0 0,4 13 0 16,-9-5 56-16,5 8 7 0,-5 1 1 0,0 3 0 0,-4 1 0 0,-1-1 0 15,-4 9 0-15,-4-4 0 16,-1-1-52-16,-9 5-12 0,1-9 0 0,-5 9 0 0,-10-9 0 0,6 1 0 16,-6-1 0-16,-4-7 0 0,0-5 0 15,-4-3 0-15,-5-5 0 0,0-4-851 16,0-8-173-16</inkml:trace>
          <inkml:trace contextRef="#ctx0" brushRef="#br0" timeOffset="17368.7144">16176 1906 831 0,'0'0'36'0,"0"0"9"0,-9 0-36 0,9 0-9 16,0 0 0-16,0 0 0 0,0 0 18 0,0 0 2 15,0 0 0-15,0 0 0 0,0 0 32 0,0 0 6 16,0 0 2-16,0 0 0 0,0 0 20 0,0 0 5 16,-5-4 1-16,5-5 0 0,0 1-3 0,0 0-1 15,-4-4 0-15,-10 4 0 0,5-4-6 0,0 0 0 16,4 4-1-16,-4 0 0 0,-9-9-15 0,0 13-2 16,4-8-1-16,5 4 0 0,-9-4-21 0,4 4-4 15,0 4 0-15,-4 4-1 0,0 0-7 0,0 4 0 16,-5 4-1-16,5 4 0 0,-5 8 2 0,-4 1 1 15,4-5 0-15,-4 12 0 0,-1 13-14 0,6-5-4 16,-6 8 0-16,5 1 0 0,1 4-8 0,3-9 0 16,6 0 0-16,4 1 0 0,0-5 0 0,4-3 0 0,10-5 0 15,-1-4 0-15,1-3 0 0,8-9-11 0,-4-4 3 0,10 0 0 16,-6 0 8-16,6-8 0 0,-1-8 0 0,9 0 0 31,-4-4-28-31,0-4-3 0,-1-5-1 0,6 1 0 0,-1-4 32 0,0-9 0 0,-4 1 0 0,0-4 0 16,-9-1 0-16,8 5 0 0,1 3 0 0,-9 5 0 15,-1 8 13-15,-8 8 6 0,9 0 1 0,-5 4 0 16,-9 4 12-16,0 0 4 0,0 8 0 0,9 8 0 16,0 4-19-16,-5 5-3 0,-4-5-1 0,5 0 0 15,0 8-13-15,-1 5 0 0,-4-1 0 0,0-4 0 16,-4 1-149-16,8-1-30 16</inkml:trace>
          <inkml:trace contextRef="#ctx0" brushRef="#br0" timeOffset="17538.1537">16631 2132 1440 0,'18'-24'64'0,"-9"16"12"0,1 4-60 0,-1-12-16 16,0 12 0-16,9-9 0 0,9 9 245 0,1 4 47 16,-6 0 8-16,10 4 3 0,14-4-246 0,-5 4-49 15,-5-4-8-15,-4 0 0 16,0 0-48-16,4 0-4 0,-4 0-2 0,-4 9-1010 0</inkml:trace>
          <inkml:trace contextRef="#ctx0" brushRef="#br0" timeOffset="17943.4521">17851 1355 2181 0,'0'0'48'0,"0"0"9"0,0 12 3 0,-4 5 2 0,8 15-50 0,-8 8-12 0,-1 1 0 0,1 3 0 16,4 17 56-16,-5-4 8 0,1-5 1 0,-1 13 1 16,-4-12-2-16,4 3 0 0,1 5 0 0,-1-12 0 0,-4-1 0 0,0-7 0 15,9-1 0-15,0-3 0 16,0-5-51-16,0 0-13 0,0-11 0 0,5-5 0 0,-5-4 0 16,4 0 0-16,-4-12 0 0,0 0 0 0,0 0 0 0,0 0-12 15,0 0 3-15,-4-12 0 0,4-4 9 0,0 4 12 16,4-21-2-16,1 5-1 15,4-5-33-15,0 1-6 0,14 0-2 0,-1-5 0 16,6 1 0-16,4 3 0 0,-1 5 0 0,10 0 0 0,-4 8 32 16,4 3 0-16,0 5 0 0,-5 8 0 0,1 4-26 0,-10 8 1 15,0 0 0-15,-4 5 0 0,-9-1 40 0,-5 4 8 16,-5 0 1-16,-4 4 1 0,-4 5-35 0,-1 3-7 16,-8-4-2-16,-6 9 0 0,1-13 19 0,-5 4 16 15,1-4-4-15,-10 5 0 0,0-5-12 0,0-4 0 16,-4-4-12-16,-1 4 12 15,-4-8-99-15,5 1-13 0,-14-1-2 0,9-4-1 16,9-4-139-16,-5-4-28 0,-45-4-6 0,37-9 0 0</inkml:trace>
          <inkml:trace contextRef="#ctx0" brushRef="#br0" timeOffset="15000.6257">13767 1974 2091 0,'-22'-8'92'0,"13"4"20"0,-5 0-89 0,0 4-23 0,1 0 0 0,-10 4 0 15,5 4 0-15,-5 4 0 0,-9 1 0 0,0 7 0 16,0 4 20-16,0 0 5 0,0 9 2 0,5 3 0 15,-5 1 37-15,5 3 7 0,4 1 1 0,0-1 1 16,5 1-33-16,5 3-6 0,-1-16-2 0,5 5 0 16,4-5-21-16,1 0-11 0,4-3 10 0,0-5-10 15,4-4 0-15,5 0 0 0,0-4 0 0,5 1 0 16,-5-5-140-16,9-8-22 0,1 0-4 0,3 0-1 16</inkml:trace>
          <inkml:trace contextRef="#ctx0" brushRef="#br0" timeOffset="15202.9916">14100 1715 2509 0,'0'0'111'0,"0"0"23"0,0 0-107 0,13 4-27 16,6 5 0-16,-6 7 0 0,1 4 23 0,0 12-1 16,-1-7 0-16,1 15 0 0,0 1 11 0,-5 3 3 15,-5 1 0-15,1 7 0 0,-1 1-4 0,-4-1 0 16,-4 1 0-16,-5 8 0 0,4-5 0 0,-9 1 0 15,-8-8 0-15,-1 3 0 0,-4-3-44 0,-1-5-10 16,-8-3-2-16,-1-5 0 0,-8 1-108 16,4-9-23-16,-5 4-4 0</inkml:trace>
          <inkml:trace contextRef="#ctx0" brushRef="#br0" timeOffset="15617.475">15001 1756 288 0,'0'0'12'0,"0"0"4"15,0 0-16-15,0-8 0 0,5-4 0 0,-5 4 0 0,0-5 210 0,4 5 39 16,-8 4 8-16,4 4 2 0,4-8-102 0,-4 8-20 16,0 0-4-16,0 0-1 0,-4 8-16 0,-5 4-3 15,0 9-1-15,-5 7 0 0,-4 8-5 0,-1 5-2 16,1 3 0-16,0 17 0 0,-5-8-24 0,5 7-5 15,0 1 0-15,4 8-1 0,1-8-38 0,3-1-7 16,1 5-2-16,0-12 0 0,9-1-16 0,0-3-3 16,5-5-1-16,-1 5 0 0,10-13-25 0,-5-3-6 15,9-5-1-15,1-4 0 16,3-3-101-16,6-5-21 0,3 0-4 0,1-12-586 16,5-4-116-16</inkml:trace>
        </inkml:traceGroup>
        <inkml:traceGroup>
          <inkml:annotationXML>
            <emma:emma xmlns:emma="http://www.w3.org/2003/04/emma" version="1.0">
              <emma:interpretation id="{D9154BF1-C3B2-424F-8843-DFC8B34F4C45}" emma:medium="tactile" emma:mode="ink">
                <msink:context xmlns:msink="http://schemas.microsoft.com/ink/2010/main" type="inkWord" rotatedBoundingBox="22707,1006 26878,290 27189,2104 23019,282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533.0182">22390-162 2156 0,'14'0'96'0,"-14"0"19"0,0 0-92 0,-9 4-23 16,-5 4 0-16,5 4 0 0,-9 4 12 0,-5 4-3 15,-4 9 0-15,-5 3 0 0,0 8 48 0,0 1 10 16,-9 7 1-16,-4 5 1 0,4 4-16 0,-5 3-3 16,10 1-1-16,-10 4 0 0,5 0-11 0,10-9-2 15,8 9-1-15,-9 8 0 0,5 0-17 0,-5 4-3 16,9-9-1-16,5 9 0 0,0-16 9 0,4 0 1 16,-4-1 1-16,4-3 0 15,9-12-122-15,-4-1-25 0,5 1-5 0,4-9-1 16,4-12-102-16,10-3-21 0</inkml:trace>
          <inkml:trace contextRef="#ctx0" brushRef="#br0" timeOffset="20282.815">20082 878 2286 0,'23'-29'101'0,"-14"21"21"0,5-4-98 0,8-4-24 0,10 4 0 0,0 4 0 16,5 4 24-16,13-4 0 0,9 3 0 0,5-3 0 16,-5 8-8-16,-14-8-3 15,5 8 0-15,1 8 0 16,-1-8-113-16,0 4-22 0,-5 0-5 0</inkml:trace>
          <inkml:trace contextRef="#ctx0" brushRef="#br0" timeOffset="20122.4019">20642 473 1666 0,'0'0'36'0,"-9"0"8"0,0 4 2 0,9-4 2 0,0 0-39 0,0 0-9 0,0 0 0 0,14 12 0 16,-1-12 60-16,1-8 9 0,9 4 3 0,4 0 0 15,0 0-51-15,-4-12-9 0,4 4-3 0,1-1 0 16,-6-7-9-16,6 4 0 0,-10-4 0 0,5-5 0 15,-5 1 53-15,-4 0 9 0,-1-4 2 0,-4-1 0 16,5-3-64-16,-9 0 0 0,-1 3-14 0,1-11 2 16,-1-1 12-16,-4 13 0 0,0-13 0 0,-4 21 0 15,4-8 0-15,-5 4 0 0,1 7 0 0,-1-3 0 16,1 4 9-16,-6 4 1 0,6 0 0 0,-10 12 0 16,-4 4-10-16,0 4-12 0,0 8 2 0,-5 16 1 15,5 1 9-15,-10 15 0 0,1 5 8 0,4 12-8 16,0-13 20-16,1 5 0 0,3 4 0 0,1-1 0 15,5-11 16-15,-1 12 4 0,0-13 0 0,5 13 0 0,5 0 26 16,4 3 6-16,-5 1 0 0,5-8 1 0,5 4-58 0,-5-9-15 16,0-3 0-16,0 3 0 0,0-3 20 0,0-13 0 15,-5 5 1-15,-4-5 0 16,0-8-74-16,0 5-15 0,-9-5-4 0,-5 1-692 16,-14-1-138-16</inkml:trace>
          <inkml:trace contextRef="#ctx0" brushRef="#br0" timeOffset="20900.087">23246 396 2419 0,'19'-16'53'0,"-6"-4"11"0,1-1 3 0,-5 5 1 0,-4 0-55 16,-5 8-13-16,0-4 0 0,-5 4 0 0,-9-8 38 0,1 11 5 0,13 5 1 0,-19 0 0 15,-12 0-44-15,-10 5 0 0,-5 11 0 0,5 8-11 16,0 12 11-16,-4-3 0 0,-15 7-9 0,-3 17 9 16,4-13 19-16,-1 9 8 0,-3 4 1 0,-1 3 1 15,18 5-29-15,5-4 0 0,14-4 0 0,4-5 0 16,-4-3 0-16,9-9-13 0,9-7 1 0,0-5 0 16,4-4 12-16,0-4 0 0,5-3 0 0,5-13 0 15,13 0 0-15,-4-4 0 0,0-8 0 0,8-9 0 16,10-7 0-16,5-4 12 0,-6-5-4 0,6-15-8 15,-1-5 0-15,10-3 0 0,4-9 0 0,0 0 0 16,5 4 0-16,-5 5 0 0,-5 3 13 0,-8 9-4 0,-10 7-9 0,0 9 0 16,14 16 9-16,-13-5-9 0,-10 17 32 0,-5 5 3 15,1 11 0-15,0 8 0 0,-1 4-18 0,-8 5-3 16,0 7-1-16,-10 1 0 16,-4 7 0-16,-5 13 0 0,-9 0 0 0,-4-5 0 15,4 5-102-15,-13 16-21 0,0-8-4 0,4-9-1051 16</inkml:trace>
          <inkml:trace contextRef="#ctx0" brushRef="#br0" timeOffset="21118.9916">24107-69 2361 0,'18'8'210'0,"-4"0"-168"0,-1 4-34 0,10 16-8 16,-5 9 64-16,5 11 10 0,-5 9 2 0,1 8 1 15,-6-1-17-15,1-3-4 0,-5 4-1 0,-4-12 0 16,-5 3-35-16,0 1-6 0,-5-1-2 0,-4 5 0 16,-5 4 42-16,1-4 8 0,-10-5 2 0,-18 17 0 15,0-12-52-15,-9-9-12 0,-5 1 0 0,-13-4 0 16,0-5-160-16,-5-3-36 16</inkml:trace>
        </inkml:traceGroup>
      </inkml:traceGroup>
    </inkml:traceGroup>
    <inkml:traceGroup>
      <inkml:annotationXML>
        <emma:emma xmlns:emma="http://www.w3.org/2003/04/emma" version="1.0">
          <emma:interpretation id="{79799D71-B0CF-42DE-8A34-29309F665ACD}" emma:medium="tactile" emma:mode="ink">
            <msink:context xmlns:msink="http://schemas.microsoft.com/ink/2010/main" type="paragraph" rotatedBoundingBox="8827,4954 29145,4256 29300,8783 8983,94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97FC24-4D2D-4902-998D-467BB0A8EA79}" emma:medium="tactile" emma:mode="ink">
              <msink:context xmlns:msink="http://schemas.microsoft.com/ink/2010/main" type="inkBullet" rotatedBoundingBox="8889,6754 11146,6676 11185,7805 8928,7883"/>
            </emma:interpretation>
          </emma:emma>
        </inkml:annotationXML>
        <inkml:trace contextRef="#ctx0" brushRef="#br0" timeOffset="22775.0765">6137 6333 907 0,'0'0'40'0,"0"0"8"0,0 0-38 0,4-8-10 0,-4 8 0 0,0 0 0 16,0 0 81-16,0 0 15 0,0 0 2 0,0 0 1 15,0 0-44-15,0 0-9 0,0 0-2 0,0 0 0 16,0 0-25-16,0 0-6 0,0 0-1 0,0 0 0 15,0 0 8-15,0 0 2 0,0 0 0 0,0 0 0 16,0 0 18-16,0 0 4 0,0 0 1 0,0 0 0 16,0 0-4-16,0 0-1 0,5-8 0 0,-5 8 0 0,0 0 6 15,0 0 1-15,0 0 0 0,0 0 0 0,0 0-29 16,0 0-6-16,0-8 0 0,0 8-1 0,0 0-2 0,0 0 0 16,0 0 0-16,0 0 0 0,0 0-9 0,0 0 0 15,0 0 9-15,0 0-9 0,0 0 0 0,0 0 0 16,0 0 0-16,0 0 0 0,0 0 0 0,0 0 8 15,0 0-8-15,0 0 0 0,0 0 0 0,0 0 9 16,5-8-9-16,-5 8 0 0,0 0 14 0,0 0-4 16,0 0-1-16,0 0 0 0,0 0-9 0,0 0 0 15,0 0-10-15,0 0 10 0,0 0 0 0,0 0 0 16,0 0 13-16,0 0-4 0,0 0-9 0,0 0 0 16,0 0 0-16,0 0 8 0,0 0-8 0,0 0 0 15,0 0 0-15,0 0 0 0,0 0 0 0,0 0 0 16,0 0 0-16,0 0 0 0,0 0 0 0,0 0 8 15,0 0-8-15,0 0 0 0,0 0 8 0,0 0-8 16,0 0 8-16,0 0-8 0,0 0 9 0,0 0-9 0,9-4 10 16,-9 4-10-16,0 0 11 0,0 0-11 15,0 0 12-15,0 0-12 0,0 0 9 0,0 0-9 0,0 0 0 0,0 0 9 16,0 0-1-16,9 8 0 0,-9-8 0 0,0 0 0 16,0 0-8-16,9 0 0 0,0 8 0 0,5-8 8 15,-1 0 0-15,1 0-8 0,9-4 12 0,4-4-4 16,5-1 1-16,9 1 0 0,-5 0 0 0,14-4 0 15,-4 0 0-15,8 0 0 0,1 4 0 0,0-8 0 16,-1-1 0-16,1 1 0 0,-5 4 0 0,0 4 0 16,0-4 3-16,0 4 0 0,0 0 0 0,-9 0 0 15,0 4-2-15,-4-5 0 0,4 5 0 0,-9 0 0 16,-10 4-23-16,1 4-5 0,-5 0-1 0,-4-4 0 16,-5 4-21-16,-9-4-4 0,0 0 0 0,0 0-1 15,9 5-141-15,-9 3-28 0,5-4-6 0,-5-4 0 0</inkml:trace>
        <inkml:trace contextRef="#ctx0" brushRef="#br0" timeOffset="23091.8636">6856 5876 1566 0,'0'0'69'0,"0"-12"15"0,0-9-68 0,-4 1-16 0,4 4 0 0,0 4 0 16,0-4 15-16,4 3-1 0,1 1 0 0,-5 4 0 15,0 8 46-15,0 0 10 0,0 0 2 0,0 0 0 16,0 0 4-16,9 8 2 0,0 12 0 0,5 1 0 16,-5 7-10-16,0 13-1 0,0-1-1 0,5 13 0 15,-5 3-5-15,0 1-1 0,-5 0 0 0,1 7 0 16,-1-3-22-16,1 0-5 0,-5-5-1 0,5 1 0 15,-10-4-19-15,5-5-4 0,-5-3-1 0,1 3 0 16,-1-3-8-16,-4-1-17 0,0-7 4 0,0-5 1 16,0-8-114-16,4 5-22 15,-8-1-5-15,4-12-898 0</inkml:trace>
        <inkml:trace contextRef="#ctx1" brushRef="#br0">8390 6576 0,'0'0'16</inkml:trace>
      </inkml:traceGroup>
      <inkml:traceGroup>
        <inkml:annotationXML>
          <emma:emma xmlns:emma="http://www.w3.org/2003/04/emma" version="1.0">
            <emma:interpretation id="{9BEAEA48-4EEC-43E6-A6CA-9BCB9CBF59E4}" emma:medium="tactile" emma:mode="ink">
              <msink:context xmlns:msink="http://schemas.microsoft.com/ink/2010/main" type="line" rotatedBoundingBox="12510,4828 29145,4256 29251,7341 12616,7913"/>
            </emma:interpretation>
          </emma:emma>
        </inkml:annotationXML>
        <inkml:traceGroup>
          <inkml:annotationXML>
            <emma:emma xmlns:emma="http://www.w3.org/2003/04/emma" version="1.0">
              <emma:interpretation id="{38B14FA9-B079-453E-AF6F-FFA48686E61E}" emma:medium="tactile" emma:mode="ink">
                <msink:context xmlns:msink="http://schemas.microsoft.com/ink/2010/main" type="inkWord" rotatedBoundingBox="12536,5589 17870,5406 17917,6784 12584,6967">
                  <msink:destinationLink direction="with" ref="{99BD85A7-D73F-4C02-92B7-851149DBE9BC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4858.7293">10963 5066 2516 0,'-9'-20'56'0,"9"-12"11"0,0-5 2 0,0 5 1 0,4 4-56 0,1-1-14 16,9 9 0-16,-5 0 0 0,4-1-10 0,1 1-5 15,0 8-1-15,4-8 0 0,-5 8 16 0,6 0 0 16,3 3 0-16,1 1 0 0,5 4 31 0,-6 4-1 16,6 8 0-16,-1 5 0 0,0 3-20 0,5 8-10 15,0 0 10-15,0 17-10 0,0-1 40 0,0 5 1 16,-1 3 1-16,-3 1 0 0,-1-1-14 0,-4 1-4 15,0-4 0-15,-1-1 0 0,-8 5-24 0,4-9 0 16,-4-3 0-16,0 3 0 0,-1 0 0 0,1 1 0 16,-5-9 0-16,0 1 0 15,-4-5-65-15,4-4-19 0,0-3-3 0,0-5-1 16,0-4-166-16,-4-4-34 0</inkml:trace>
          <inkml:trace contextRef="#ctx0" brushRef="#br0" timeOffset="25095.8025">11892 4747 2376 0,'0'0'52'0,"-5"-9"12"0,-4 1 1 0,4 4 1 0,5 4-53 0,-9 8-13 0,5 5 0 0,-5 7 0 16,-5 8 28-16,0 4 2 0,-4 13 1 0,0 0 0 0,-5-1 26 0,0 5 6 15,-4-1 1-15,-5 5 0 0,0-5-29 0,5 1-6 16,-9-1-1-16,4 1 0 0,0-9-19 0,-5 5-9 15,1-5 8-15,4-3-8 0,0-1 0 0,0 5 0 16,1-9 0-16,-1-4 0 16,9-3-128-16,-4-1-17 0,4 0-4 0,5-3-596 15,-1-5-119-15</inkml:trace>
          <inkml:trace contextRef="#ctx0" brushRef="#br0" timeOffset="25274.0946">12515 5171 2782 0,'5'-4'61'0,"4"-4"13"0,0 4 2 0,5 0 3 0,4 4-63 0,5 0-16 0,4 4 0 0,9 4 0 32,-4-8-37-32,0 0-11 0,5-4-1 0,-5 4-1 15,-1 0-117-15,1-4-23 0,0 4-5 0,5-8-1 0</inkml:trace>
          <inkml:trace contextRef="#ctx0" brushRef="#br0" timeOffset="25657.8895">14437 4714 2419 0,'0'0'53'0,"0"0"11"0,0-8 3 0,0 0 1 15,-5 0-55-15,5 8-13 0,0 0 0 0,0 0 0 0,-4-4 0 0,-1 0 0 16,-9 0 0-16,1 4 0 0,4-4 0 0,-10 0 0 15,-3 0 0-15,-1 4 0 0,-4 0 0 0,-5 4 0 16,-5 4 0-16,1 0 0 0,-1 4 18 0,1 4 1 16,0-4 0-16,-1 9 0 0,1 7-6 0,-1 4-1 15,1 5 0-15,4-1 0 0,0 5 7 0,0-5 1 16,0 4 0-16,5-3 0 0,4-5 9 0,5-3 3 16,0-1 0-16,4-4 0 0,1-8-32 0,8 5 0 15,5-9 0-15,0-4 0 0,0 4 0 0,0-12 0 16,0 0 0-16,14-4 0 0,4-4 12 0,0 0-3 15,9-8-1-15,-4-1 0 0,4-3-8 0,1-4-11 16,-1-4 3-16,5-9 0 0,4 5 8 0,-4-1 0 16,5 1 0-16,-1 0 0 0,1 7 0 0,-6 5 0 15,-3 4 0-15,-1 8 0 0,-4 4 0 0,-5 4 0 16,-4 8 12-16,-1 0-4 0,-8 4-8 0,4 8 12 16,-4 5-4-16,-1 7 0 0,-8-4-8 0,4 5-8 0,-5-5 8 15,-4 4-12 1,4 1-124-16,1-1-24 0,-5-4-6 0,4-11-1 0</inkml:trace>
          <inkml:trace contextRef="#ctx0" brushRef="#br0" timeOffset="25877.4348">14992 4427 2581 0,'0'0'114'0,"14"8"24"0,-5 4-110 16,5 8-28-16,4 13 0 0,0 7 0 0,-4 5 20 0,-1 11 0 15,-4 1-1-15,0 12 0 0,-9-4 39 0,-4-1 8 16,-1-3 2-16,-8 4 0 0,-1-9-20 0,0 5-4 16,-8-4-1-16,-6-1 0 0,1-3-21 0,-5-4-4 15,-4-1-1-15,-5-3 0 16,0-1-96-16,0-3-19 0,0-9-4 0,0 0-758 16,0-11-151-16</inkml:trace>
          <inkml:trace contextRef="#ctx0" brushRef="#br0" timeOffset="24546.6288">10321 4666 990 0,'0'0'44'0,"0"0"8"0,4-8-41 0,-4-1-11 15,5-3 0-15,-5 12 0 0,0-8 63 0,0 8 10 16,5-8 3-16,-5 8 0 0,0-4-20 0,0 4-3 16,0 0-1-16,0 0 0 0,-5-12 14 0,0 4 2 15,5 8 1-15,-13 0 0 0,4 4-16 0,-5 4-3 16,-4 4-1-16,0 4 0 0,-5 0 10 0,-4 9 1 15,-1-1 1-15,1 12 0 0,-10 5 3 0,6 3 1 16,-1 5 0-16,0 8 0 0,0 3-17 0,5 1-3 16,-5 0-1-16,9-5 0 0,0 5-9 0,5-4-3 15,4 3 0-15,1 1 0 0,8-8 0 0,-4-1 0 16,5 1 0-16,-1-4 0 0,0-1-11 0,5-7-2 0,0-1-1 16,0-3 0-16,0-9-6 0,10 4-2 0,-6-7 0 15,5-1 0-15,-4-4-22 0,-1-4-4 0,10 4 0 0,0-3-1 31,-5-9-155-31,4 0-30 0,6-4-6 0,-1-4-2 0</inkml:trace>
        </inkml:traceGroup>
        <inkml:traceGroup>
          <inkml:annotationXML>
            <emma:emma xmlns:emma="http://www.w3.org/2003/04/emma" version="1.0">
              <emma:interpretation id="{40B2956A-8CE5-4261-BBFB-895192463442}" emma:medium="tactile" emma:mode="ink">
                <msink:context xmlns:msink="http://schemas.microsoft.com/ink/2010/main" type="inkWord" rotatedBoundingBox="18658,4616 23986,4433 24047,6209 18720,6393">
                  <msink:destinationLink direction="with" ref="{99BD85A7-D73F-4C02-92B7-851149DBE9BC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356.7393">16854 4370 2188 0,'18'-12'195'0,"1"-4"-156"16,-1 0-31-16,0-1-8 0,9 1 104 0,1 8 19 16,-1 0 4-16,9 12 1 0,-8 0-76 0,4 0-14 15,4 4-3-15,-4 4-1 0,0 9-17 0,0-1-3 16,0 4-1-16,-5 5 0 0,-4 3 8 0,4 4 2 15,-4 5 0-15,4-1 0 0,-4-3-23 0,0 3 9 16,-5 1-9-16,-5 3 0 0,1-3 0 0,0-1 0 16,-5-3-15-16,-9-1 5 15,0 0-86-15,0-7-18 0,0-5-3 0,-5-4-666 16,-4-4-133-16</inkml:trace>
          <inkml:trace contextRef="#ctx0" brushRef="#br0" timeOffset="26598.9908">18065 4253 2059 0,'0'-16'91'0,"0"16"19"16,0-8-88-16,0 8-22 0,-4-9 0 0,-5 9 0 16,-1 9 84-16,-3 3 13 0,-5 8 3 0,-5 4 0 15,-4 5-7-15,-10 3-1 0,-4 4 0 0,-4 9 0 16,4-5-44-16,-5 1-10 0,-13 7-2 0,0 13 0 16,0-4-26-16,-5 3-10 0,5 1 0 0,-10 0-849 15,-4-5-177-15</inkml:trace>
          <inkml:trace contextRef="#ctx0" brushRef="#br0" timeOffset="26694.3458">18402 4666 3110 0,'-18'-21'68'0,"23"13"15"0,17-4 2 0,6 4 3 0,-1 8-71 0,9 0-17 16,1 4 0-16,4 4 0 15,-5 0-100-15,-4 0-23 0,4 0-5 0,1-3 0 16,-1-5 32-16,-8 4 6 0,-1-8 2 0,0-1-1000 0</inkml:trace>
          <inkml:trace contextRef="#ctx0" brushRef="#br0" timeOffset="26127.3215">16285 4180 2880 0,'-14'-24'64'0,"5"-5"12"0,5 5 4 0,4 8 0 0,9 4-64 0,-9 12-16 0,0 0 0 0,-5 20 0 15,10 8 14-15,-5 9 0 0,-9 11 0 0,0 13 0 16,-10 4-22-16,1 4-5 0,-5-5-1 0,-4 9 0 16,-5 4 62-16,5 0 13 0,4 0 3 0,-4 8 0 15,4-4-64-15,5-4-15 0,4-9-1 0,1 1-1 16,-1-8-47-16,5-4-8 16,4-9-3-16,1 1-783 0,-1-5-157 0</inkml:trace>
          <inkml:trace contextRef="#ctx0" brushRef="#br0" timeOffset="27124.0831">19504 3601 2307 0,'0'0'51'0,"0"0"10"0,14 12 3 0,-1 5 0 0,-4 7-51 0,0 4-13 16,5 5 0-16,0 3 0 0,4 9 65 0,0 7 11 0,-4 1 1 0,-5 3 1 15,0 5-10-15,-4 16-1 0,-1-4-1 0,1 4 0 16,-5-13-21-16,-5 1-4 0,1-8-1 0,-5 0 0 16,-1-13-15-16,-3 1-3 0,-5-9-1 0,-1 0 0 15,1-7-11-15,-5-1-2 0,5-4-8 0,0 1 12 16,0-9 0-16,4-4-1 0,0 0 0 0,14-12 0 15,0 0-11-15,0 0-9 0,-4-12 9 0,-1 0-13 0,10 0 13 16,4 0 8-16,5-9 0 0,4-3-8 0,9 0-8 0,5-5-9 16,9 1-2-16,5-4 0 15,4-1-21-15,4 1-4 0,1 0 0 0,-5 7-1 16,-4 1 45-16,-15 8 8 0,1 8 3 0,0-4 0 0,-5 4-11 0,-8 3-16 16,-1 1 4-16,-4 4 1 0,-1 4 11 0,1 1 0 15,-14 3 0-15,0 4 0 0,-5 4 0 0,-8 0 0 16,-10 4 0-16,-4 5 0 0,-14-1 0 0,-5 4 0 15,-13 1 0-15,-5-1 0 0,5 4 0 0,4-3-12 0,1 3 12 0,-1 0-12 32,5-3-224-32,4-1-46 0</inkml:trace>
          <inkml:trace contextRef="#ctx0" brushRef="#br0" timeOffset="27359.3865">20938 3460 2649 0,'23'0'58'0,"-5"0"12"0,0 8 2 0,10 12 4 0,-1 4-61 0,0 13-15 0,5 3 0 0,0 9 0 16,-5 7 0-16,-4 1 0 0,-9 4 0 0,-1 3 0 16,-4 5 47-16,-4 0 6 0,-5 8 2 0,-9 4 0 15,-14-4 14-15,0 0 3 0,-8 4 1 0,-15 4 0 16,-4-4-58-16,-9-1-15 0,-14-3 0 0,-9 4 0 15,-9-8-48-15,-9-4-13 16,-5-4-3-16,18-21-819 0,-13 1-164 0</inkml:trace>
        </inkml:traceGroup>
        <inkml:traceGroup>
          <inkml:annotationXML>
            <emma:emma xmlns:emma="http://www.w3.org/2003/04/emma" version="1.0">
              <emma:interpretation id="{34E8325A-CB86-4206-B9F8-AAE1D39AE23E}" emma:medium="tactile" emma:mode="ink">
                <msink:context xmlns:msink="http://schemas.microsoft.com/ink/2010/main" type="inkWord" rotatedBoundingBox="25303,5222 29173,5089 29251,7341 25380,747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355.477">22832 5256 1616 0,'0'0'72'0,"0"0"14"0,9-8-69 0,0-4-17 0,9 0 0 0,5 0 0 16,5 0 68-16,3 0 9 0,1-5 3 0,9 5 0 16,-4-4-44-16,4 0-9 0,4 0-2 0,1 0 0 15,-1-5-9-15,-8 1-3 0,-1 0 0 0,-4 0 0 16,-5-1 3-16,1 1 0 0,-15-8 0 0,5 4 0 16,-4 3-8-16,-5-3-8 0,-4 4 11 0,-1-4-11 15,-4-1 10-15,-4 5-10 0,-5 8 8 0,0-4-8 16,-14 4 12-16,0-1-4 0,0 1 0 0,-9 8 0 15,-4 0 1-15,0 8 0 0,4 4 0 0,0 4 0 16,-5 9 2-16,1 11 0 0,9 4 0 0,-5 17 0 16,9 4 32-16,0 3 6 0,5 9 2 0,0 4 0 15,9 4 10-15,-5 4 3 0,10 8 0 0,-1 4 0 16,5-4 5-16,0 0 2 0,-5-4 0 0,5-4 0 0,-4-4-33 16,-1-4-6-16,1-4-2 0,-5-1 0 0,-5-3-17 0,-4-4-3 15,-5-9-1-15,-4 1 0 0,-1-8-21 0,-3-9-4 16,-6-4 0-16,1-11-1 15,-1-9-219-15,-4-8-43 0</inkml:trace>
          <inkml:trace contextRef="#ctx0" brushRef="#br0" timeOffset="34440.687">22577 5564 2534 0,'23'-12'56'0,"4"0"11"0,1 4 2 0,-1 4 3 16,9 4-58-16,10 8-14 0,-5-4 0 0,9 0 0 0,-5 4 8 0,5-4-8 15,10 4 11-15,-6 0-11 16,-13 0-69-16,5 0-21 0,-1 0-4 0,1 5-947 0</inkml:trace>
          <inkml:trace contextRef="#ctx0" brushRef="#br0" timeOffset="34675.5376">24439 4516 1785 0,'0'0'79'0,"0"-8"17"15,5 4-77-15,-5 4-19 0,0 0 0 0,0 0 0 16,-5 8 118-16,1 4 20 0,-1 4 4 0,-9 12 1 16,-4 5-37-16,0 3-7 0,0 9-2 0,-5 11 0 15,0 5-47-15,1 8-10 0,-6 0-1 0,5 12-1 16,1-4-10-16,-6-1-1 0,1 1-1 0,0 8 0 0,-1-8 0 16,6 4 0-16,-1-4 0 0,9 0 0 0,10-8-26 0,-10-9 0 15,-4 1 0-15,4-8 0 16,10-9-123-16,-1-3-23 0,-9-13-5 0,5-4-637 15,9-7-127-15</inkml:trace>
          <inkml:trace contextRef="#ctx0" brushRef="#br0" timeOffset="35044.0982">25027 4508 2419 0,'0'0'107'0,"0"0"22"16,0 0-103-16,4 16-26 0,1 0 0 0,-1 8 0 0,1 5 62 0,-1 11 7 15,-4 5 2-15,0 11 0 0,0 9-27 0,-4 4-4 16,-1 0-2-16,1 4 0 0,-5-5-6 0,-1 1-2 16,1 0 0-16,0 0 0 0,0-4-5 0,-5-5-1 15,5-3 0-15,0-4 0 0,0-9-10 0,0-8-2 0,0-3-1 0,0-9 0 16,0-8-3-16,4 0 0 0,-4-3 0 0,0-9 0 16,0 0-8-16,4-4 10 0,1-4-10 0,-1-8 10 15,-4-5-10-15,9-7 0 0,5-4 0 0,4-5 0 16,0-3 0-16,5 4 0 0,4-5-11 0,4 5 11 15,10-1 0-15,5 1 11 0,8 0-1 0,5 3 0 16,5 5-35-16,13-4-7 16,-4 7-2-16,-9 5 0 0,-5 8 21 0,-9 4 4 0,-5 4 1 0,-13 4 0 15,0 8 8-15,-5 0 0 0,-14 1 0 0,1 3 0 16,-10 8 0-16,-8 0 0 0,-1 1 0 0,-13 3 0 16,-14 0 0-16,-5 5 0 0,-4-1 0 0,-9 4 0 15,-5-3-15-15,-9 3-7 0,-4-7-2 0,-9 3 0 16,-1-8-113-16,1-4-23 0,-1 1-5 0</inkml:trace>
          <inkml:trace contextRef="#ctx0" brushRef="#br0" timeOffset="35282.8613">26265 4111 2419 0,'18'16'107'0,"-9"1"22"0,9 7-103 0,-4 12-26 0,4 13 0 0,1 7 0 16,-6 9 56-16,1 4 5 0,-1 4 2 16,-3 16 0-16,-1 4-12 0,-5 4-3 0,1 0 0 0,-5 4 0 15,0-16 5-15,-5 4 1 0,1 0 0 0,-5 5 0 16,-1-9-22-16,-3 0-4 0,-10-5 0 0,-9 5-1 16,-4-4-27-16,-14-4 0 0,-23-8 0 0,-14 12 0 31,-4-12-66-31,-9 0-18 0,-5-5-4 0,-22-3-1206 0</inkml:trace>
        </inkml:traceGroup>
      </inkml:traceGroup>
      <inkml:traceGroup>
        <inkml:annotationXML>
          <emma:emma xmlns:emma="http://www.w3.org/2003/04/emma" version="1.0">
            <emma:interpretation id="{32AFB313-0B00-431D-8B83-C7B8F15D9AA3}" emma:medium="tactile" emma:mode="ink">
              <msink:context xmlns:msink="http://schemas.microsoft.com/ink/2010/main" type="line" rotatedBoundingBox="13162,7757 23465,7427 23515,9005 13213,9335"/>
            </emma:interpretation>
          </emma:emma>
        </inkml:annotationXML>
        <inkml:traceGroup>
          <inkml:annotationXML>
            <emma:emma xmlns:emma="http://www.w3.org/2003/04/emma" version="1.0">
              <emma:interpretation id="{63021D1B-313A-431A-934E-1392BF45D753}" emma:medium="tactile" emma:mode="ink">
                <msink:context xmlns:msink="http://schemas.microsoft.com/ink/2010/main" type="inkWord" rotatedBoundingBox="13165,7849 13767,7830 13814,9316 13213,933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780.064">10963 6936 921 0,'14'-24'82'0,"-10"12"-66"0,1-9-16 0,4 9 0 16,-9 0 176-16,0 4 32 0,0 8 7 0,0 0 1 15,0 0-142-15,0 0-28 0,-14 4-6 0,0 4 0 16,-8 8 9-16,-1 0 3 0,-4 9 0 0,-10 3 0 15,-4 8 24-15,5 5 4 0,-5 7 2 0,0 5 0 16,0 8-22-16,0 0-5 0,4 3-1 0,1 1 0 16,9 0-25-16,-1 0-5 0,10-1 0 0,0 5-1 15,4-8 8-15,5-5 1 0,5 5 1 0,4-4 0 16,4-1-33-16,5-3 0 0,0 0 0 0,10-1-9 16,-1-3 9-16,5-5 0 0,4-3 0 0,0-5 0 15,5-3-88-15,0-9-20 0,9-4-3 16,4-8-978-16</inkml:trace>
        </inkml:traceGroup>
        <inkml:traceGroup>
          <inkml:annotationXML>
            <emma:emma xmlns:emma="http://www.w3.org/2003/04/emma" version="1.0">
              <emma:interpretation id="{F01F948E-05DD-4F2A-9281-7905C70EBEC2}" emma:medium="tactile" emma:mode="ink">
                <msink:context xmlns:msink="http://schemas.microsoft.com/ink/2010/main" type="inkWord" rotatedBoundingBox="14773,7705 21196,7500 21242,8935 14819,914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1189.7673">12784 7223 1209 0,'5'-8'108'0,"-1"-4"-87"16,1 0-21-16,4 0 0 0,-9 0 132 0,4-1 23 0,1 1 4 0,-1 4 1 15,-4 4-69-15,0-4-14 0,0 0-2 0,0 4-1 16,-4-4-6-16,-1 0-2 0,-4 4 0 0,0 0 0 15,-5 0-10-15,1 4-1 0,-5 0-1 0,-5 4 0 16,0 0-25-16,-4 0-5 0,-5 4 0 0,5 0-1 16,-10 4 8-16,1 4 1 0,-1 5 1 0,-4-1 0 15,0 4-3-15,0 8-1 0,-4 5 0 0,4 3 0 16,0-3-13-16,4 7-4 0,-4 5 0 0,5 3 0 16,9 5 18-16,4-4 3 0,0-1 1 0,10 1 0 15,3 0-18-15,1-13-3 0,9 0-1 0,5-3 0 16,4-1-12-16,5-3 0 0,-1-5 8 0,6-4-8 15,3-3-63-15,6-5-15 0,3-8-3 16,6-4-760-16,-1-4-152 0</inkml:trace>
          <inkml:trace contextRef="#ctx0" brushRef="#br0" timeOffset="31367.3078">13071 7474 2790 0,'0'-8'61'0,"0"0"13"0,0 8 2 0,9-8 3 0,5 8-63 0,-1 0-16 16,5 8 0-16,5-4 0 0,0 4 0 0,4-8 0 16,1 4 0-16,3-4 0 0,6 0 0 0,-1-4 0 15,10 4 0-15,-1 0 0 16,1-8-65-16,-1 4-16 0,6 0-3 0,-1-4-692 16,-5 0-137-16</inkml:trace>
          <inkml:trace contextRef="#ctx0" brushRef="#br0" timeOffset="31776.6334">14764 7191 1832 0,'10'-12'81'0,"-10"12"17"0,4-8-78 0,-4 8-20 16,9-4 0-16,0-4 0 0,-9 8 52 0,0-9 8 15,5 1 0-15,-1-4 1 0,-4 12 4 0,-4-8 1 16,-5-4 0-16,4 4 0 0,-4 4 4 0,-5-4 1 16,1 4 0-16,-1 0 0 0,-9 4-36 0,1 4-7 15,-10 0-2-15,4 8 0 0,-8 4-3 0,4 0-1 16,-9 0 0-16,0 13 0 0,0-5-8 0,5 0-2 16,-5 5 0-16,4-1 0 0,6 4-12 0,3-3 0 15,1-5 0-15,4 4 0 0,14 1 0 0,0-5 0 16,4-4 0-16,5-8 0 0,5 0-14 0,4-8 4 15,5 1 1-15,-1-10 0 16,6 5-19-16,8-8-3 0,0 0-1 0,5-4 0 0,-5-8 20 0,1 4 3 16,-1-5 1-16,0 1 0 0,1 8 8 0,-6-4-12 15,1 4 12-15,-5 4-12 0,-4 4 12 0,-5 0 11 16,-9 4-3-16,0 0 0 0,14 0 4 0,-14 0 0 16,0 0 0-16,4 12 0 0,1 4-12 0,-1 4-9 15,-4 0 9-15,0 5-13 16,-9-5-117-16,5 4-23 0,4-4-5 0</inkml:trace>
          <inkml:trace contextRef="#ctx0" brushRef="#br0" timeOffset="32078.0266">15202 6632 2329 0,'13'-12'103'0,"1"12"21"16,0 4-99-16,-1 8-25 0,5 5 0 0,5 11 0 0,0 8 60 15,-5 13 6-15,0 8 2 0,1 7 0 0,-6 1 27 0,-4 8 5 16,0-4 2-16,-4 8 0 0,-10-9-30 0,1 1-5 16,-1 0-2-16,-4 8 0 0,0-8-45 0,0-4-8 15,-5-9-3-15,1 1 0 0,-6-13-9 0,1-3 0 16,0-9 0-16,-5 5 0 16,5-13-103-16,-5 0-19 0,-4-4-4 0,0-7-1171 15</inkml:trace>
          <inkml:trace contextRef="#ctx0" brushRef="#br0" timeOffset="32552.7423">16649 6798 518 0,'0'0'23'0,"-4"-4"5"0,-1-4-28 0,1-4 0 16,-1 4 0-16,1 0 0 0,-10 4 248 0,9-4 44 15,5 0 8-15,0 8 3 0,-13 4-165 0,-1-4-33 16,0 4-6-16,-4 8-2 0,0 0 25 0,-9 16 5 16,-10 5 1-16,-8 11 0 0,8 17-40 0,-13 4-8 15,-9 3-2-15,0 13 0 0,0-8-2 0,9 4 0 16,4 0 0-16,0 8 0 0,15-12-47 0,-1 0-9 16,9-9-3-16,9 1 0 0,1-12-8 0,4-5-1 0,4-7-8 15,5-1 12-15,0-7-28 0,5-5-5 0,-1-8-2 16,10-4 0-1,4-3-173-15,0-9-36 0,5-8-6 0,4 0-2 0</inkml:trace>
          <inkml:trace contextRef="#ctx0" brushRef="#br0" timeOffset="32895.2612">17624 6904 633 0,'27'-4'28'0,"-18"-5"6"0,-9 9-34 16,-4-8 0-16,-1 4 0 0,0-4 0 15,10-4 345-15,-5 12 63 0,-14 0 12 0,5-4 2 0,0 0-297 0,-5 0-59 16,-4 4-12-16,0 4-2 0,0 0-4 0,-10 8-1 16,6 0 0-16,-10 13 0 0,-5 3-3 0,6 12-1 15,3-3 0-15,-8 7 0 0,4 1 5 0,-4 3 2 16,-1 5 0-16,5 0 0 0,9-1-10 0,-8 5-1 15,-1 0-1-15,9 3 0 0,9-7-22 0,5-1-4 16,-14 1 0-16,14-4-1 0,5-13-11 0,4-4-14 16,-5-3 3-16,10-9 1 15,-5 0-100-15,13-4-20 0,15-3-4 0,-1-9-1058 0</inkml:trace>
          <inkml:trace contextRef="#ctx0" brushRef="#br0" timeOffset="33053.1936">17910 7244 2520 0,'0'0'56'0,"0"0"11"0,0 0 2 0,0 0 1 0,0 0-56 0,10 8-14 0,-10-8 0 0,4 8 0 16,5 0 20-16,5-4 2 0,0 0 0 0,4-4 0 16,5 0-6-16,4 0-2 0,9 0 0 0,5 4 0 15,0-8 10-15,0 4 1 0,0-4 1 0,5 4 0 16,-5 0-128-1,4-4-26-15,1-4-4 0,-5 0-953 0</inkml:trace>
        </inkml:traceGroup>
        <inkml:traceGroup>
          <inkml:annotationXML>
            <emma:emma xmlns:emma="http://www.w3.org/2003/04/emma" version="1.0">
              <emma:interpretation id="{F45A03AA-F9C3-49F5-9483-78F2016D9903}" emma:medium="tactile" emma:mode="ink">
                <msink:context xmlns:msink="http://schemas.microsoft.com/ink/2010/main" type="inkWord" rotatedBoundingBox="21916,7594 23468,7544 23505,8674 21953,872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495.4552">19244 6608 2304 0,'0'0'102'0,"0"0"21"0,0 0-99 0,10 4-24 15,-6 4 0-15,10 4 0 0,-5 9 69 0,0 3 9 16,0 0 2-16,-4 13 0 0,-1 3-19 0,1 5-3 16,-5 3-1-16,0 5 0 0,0 3 12 0,-5 1 3 15,5 0 0-15,-4 3 0 0,-5-3-27 0,4 4-5 16,-4-9 0-16,4 9-1 0,-8-4 1 0,8-9 0 16,-4 1 0-16,0-9 0 0,0-3-32 0,0-9-8 15,-5 0 0-15,9-3 0 0,1-9-17 0,-1 0-5 16,-4-8-1-16,5-4 0 0,4-4 10 0,0 0 1 15,0 0 1-15,4-12 0 0,-4-8-1 0,9-8 0 16,5-9 0-16,9-7 0 16,0-1-12-16,4-7-2 0,5-1-1 0,9 0 0 15,0 5-22-15,4-1-5 0,1 1-1 0,4 7 0 0,0 5 44 0,-5 11 11 0,-4 5 0 0,-4 12 0 16,-5 4 12-16,-14 4 4 0,-9 4 0 0,0 8 1 16,-9 4-9-16,-4 9-8 0,-15 3 12 0,-3 0-12 0,-6 1 20 0,1 3-4 15,-9-4 0-15,-1 9 0 16,-4-5-6-16,-4 9-2 0,-5-5 0 0,-1 1 0 15,1-9-87-15,5-8-17 16,-1 4-4-16,5-7-743 0,9-5-148 0</inkml:trace>
          <inkml:trace contextRef="#ctx0" brushRef="#br0" timeOffset="33646.8788">20383 6600 2764 0,'18'20'123'0,"-9"-12"25"0,9 5-119 0,9 11-29 16,1 8 0-16,8 13 0 0,-8 11 88 0,3 9 12 16,1 4 3-16,-9-16 0 15,0 3-88-15,-5-3-15 0,0-5-8 0,-4 1 8 0,-5-1 36 0,-4-3 14 16,-10 0 3-16,-9 7 1 0,-4-7-38 0,-9-1-8 16,-10-11-8-16,-8-5 11 15,-10 0-122-15,-4-12-24 0,-5 1-5 0,10-13 0 0</inkml:trace>
        </inkml:traceGroup>
      </inkml:traceGroup>
    </inkml:traceGroup>
    <inkml:traceGroup>
      <inkml:annotationXML>
        <emma:emma xmlns:emma="http://www.w3.org/2003/04/emma" version="1.0">
          <emma:interpretation id="{2930BD44-3520-4E20-A7AA-264B0DC113BC}" emma:medium="tactile" emma:mode="ink">
            <msink:context xmlns:msink="http://schemas.microsoft.com/ink/2010/main" type="paragraph" rotatedBoundingBox="7844,10049 28625,10307 28564,15226 7783,149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3B025B-8C31-43CD-9C70-014232844A76}" emma:medium="tactile" emma:mode="ink">
              <msink:context xmlns:msink="http://schemas.microsoft.com/ink/2010/main" type="inkBullet" rotatedBoundingBox="7819,12095 8739,12106 8727,13135 7806,13123"/>
            </emma:interpretation>
            <emma:one-of disjunction-type="recognition" id="oneOf12">
              <emma:interpretation id="interp12" emma:lang="" emma:confidence="0">
                <emma:literal>→</emma:literal>
              </emma:interpretation>
            </emma:one-of>
          </emma:emma>
        </inkml:annotationXML>
        <inkml:trace contextRef="#ctx0" brushRef="#br0" timeOffset="36025.4458">5040 11687 1209 0,'0'0'108'0,"0"0"-87"15,0 0-21-15,0 0 0 0,0 0 144 0,0 0 24 16,0 0 4-16,13 4 2 0,10 4-84 0,0 4-17 0,0-8-3 0,4 9-1 16,9-5-1-16,1 0 0 15,4 4 0-15,0-4 0 0,0 0-24 0,4 0-4 16,5-8-2-16,0-4 0 0,0 0-26 0,-4-8-4 0,-1 4-8 16,6-4 11-1,-6 4-32-15,1-5-7 0,-1 5 0 0,-8 0-692 0,4 0-137 16</inkml:trace>
        <inkml:trace contextRef="#ctx0" brushRef="#br0" timeOffset="36191.4343">5745 11121 2127 0,'0'0'94'0,"0"12"20"0,0 8-91 0,0 4-23 16,9 9 0-16,-4 7 0 15,9 5 58-15,-5 7 7 0,9 1 2 0,0 7 0 0,0 1-11 0,1 0-3 16,-6 8 0-16,5 4 0 0,1-5-33 0,-6-3-6 15,1 0-2-15,-5-4 0 16,0-5-86-16,-4 1-18 0,-5-1-3 0</inkml:trace>
      </inkml:traceGroup>
      <inkml:traceGroup>
        <inkml:annotationXML>
          <emma:emma xmlns:emma="http://www.w3.org/2003/04/emma" version="1.0">
            <emma:interpretation id="{78FA083F-A989-4E23-BF62-C03F0B47E414}" emma:medium="tactile" emma:mode="ink">
              <msink:context xmlns:msink="http://schemas.microsoft.com/ink/2010/main" type="line" rotatedBoundingBox="12028,10101 28625,10307 28586,13486 11989,13280"/>
            </emma:interpretation>
          </emma:emma>
        </inkml:annotationXML>
        <inkml:traceGroup>
          <inkml:annotationXML>
            <emma:emma xmlns:emma="http://www.w3.org/2003/04/emma" version="1.0">
              <emma:interpretation id="{DCEF09D2-B2B1-4BA6-BB63-9E6C7EBAA43E}" emma:medium="tactile" emma:mode="ink">
                <msink:context xmlns:msink="http://schemas.microsoft.com/ink/2010/main" type="inkWord" rotatedBoundingBox="12018,10885 16885,10945 16865,12542 11999,12482">
                  <msink:destinationLink direction="with" ref="{2DF5C0C1-A6DA-4ECB-94A2-F90A98FB79D5}"/>
                </msink:context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602.162">9606 9910 2026 0,'0'0'44'0,"0"0"10"16,0 0 2-16,-4 5 1 0,-1 7-45 0,-4 0-12 0,0 12 0 0,-5 4 0 15,-4 9 60-15,0 11 9 0,-5 13 3 0,0 12 0 0,0 0 6 16,-4 4 2-16,-5 4 0 0,0 4 0 0,0-4-17 0,5 4-3 15,0 0-1-15,9-1 0 0,-1-3-26 0,6 0-5 16,13-8 0-16,0 0-1 0,4-4-27 0,10-8 0 16,9-5 0-16,0-7 0 15,4-9-128-15,0-7-32 0,5-9-5 0</inkml:trace>
          <inkml:trace contextRef="#ctx0" brushRef="#br0" timeOffset="37055.1283">10917 10364 2718 0,'0'0'60'0,"-9"12"12"0,-4 8 2 0,-10 8 2 0,0 5-60 0,-4 11-16 16,-10 1 0-16,1 11 0 0,-1 1 28 0,-4-4 2 16,0 3 1-16,1 1 0 0,-1 8 18 0,0-4 4 15,4-1 1-15,1 1 0 0,-1-8-37 0,5 3-7 16,-4-7-2-16,4-1 0 15,0-7-55-15,0-1-11 0,-4 1-2 0,9-9-808 16,-1 5-162-16</inkml:trace>
          <inkml:trace contextRef="#ctx0" brushRef="#br0" timeOffset="36857.9401">10193 10615 2746 0,'-4'-45'122'0,"8"21"25"0,-4 0-118 0,10-5-29 0,-1 5 0 16,4 4 0-16,1-1 8 0,4 5-8 0,0 0 0 0,5 4 0 16,-5 4 0-16,1 4 0 0,3 4 0 0,-3 8 0 15,3 4 9-15,1 8 3 0,0 17 0 0,4 7 0 16,-4 9-4-16,0 3 0 0,-1 9 0 0,6 8 0 15,-5 0 12-15,-5 0 3 0,-5 0 0 0,1-1 0 16,0-7-8-16,-5-4-2 0,-5-4 0 0,1-9 0 16,-14-3-13-16,9-9-16 0,4-4 3 0,1-7 1 15,-10-5-104-15,5-4-21 16,0-16-4-16,0 0-1008 0</inkml:trace>
          <inkml:trace contextRef="#ctx0" brushRef="#br0" timeOffset="37289.101">11282 10999 2674 0,'0'-20'59'0,"0"12"12"0,0-4 2 0,4 8 3 0,-4-5-61 0,5 5-15 0,8 0 0 0,1 8 0 16,4-4 19-16,5 0 1 0,0-4 0 0,4 0 0 16,0 4-4-16,5-4 0 0,0-4 0 0,5 0 0 15,-1 8-6-15,5-4-2 0,-5 4 0 0,5-4 0 16,-4 8-223-16,4 0-45 0</inkml:trace>
          <inkml:trace contextRef="#ctx0" brushRef="#br0" timeOffset="39182.5602">13139 10582 1465 0,'-4'-8'32'0,"4"-4"6"0,-10 4 2 0,6-4 2 0,-1 0-34 0,1 4-8 15,-5-1 0-15,0 1 0 0,-1 4 75 0,-8 0 13 16,0 0 2-16,0 0 1 0,-5 4-22 0,-4 4-4 16,-5 8-1-16,0 1 0 0,-4 11 1 0,-1 0 0 15,1 8 0-15,4 9 0 0,0-1-19 0,5 5-4 16,-1-1-1-16,6 1 0 0,-1 3-17 0,5 1-3 16,4-4-1-16,0-1 0 0,10-7-11 0,-1-1-9 15,1-8 12-15,4-3-12 0,0-5 14 0,4-8-4 16,5 0-1-16,0-4 0 0,5-4-17 0,4-8-4 15,0 0-1-15,10-8 0 16,4-8-19-16,0 0-3 0,4-9-1 0,5-7 0 0,-5-1 13 0,1-3 3 0,-5-5 0 16,4-7 0-16,-4 3 10 0,0 5 10 0,0-1-13 0,-5 5 5 15,0 3 8-15,-4 13 9 0,-5 4-1 0,1 12-8 16,-6 0 52-16,-4 3 4 0,0 14 1 0,-4 3 0 16,-1 8-26-16,1 4-6 0,0 5-1 0,-5 3 0 15,0 0 12-15,-5 9 1 0,5 3 1 0,0 1 0 16,-5-5-54-1,1 5-12-15,-1-9-1 0,-4 1-1 0,5-5-145 16,-5-4-29-16</inkml:trace>
          <inkml:trace contextRef="#ctx0" brushRef="#br0" timeOffset="39395.215">13804 9959 2487 0,'18'0'110'0,"-4"4"23"0,-5 0-106 0,4 8-27 15,10 4 0-15,-5 9 0 0,5 7 66 0,5 9 8 16,-1 11 2-16,0 9 0 0,0 0-16 0,-8 7-4 16,-1 1 0-16,0 12 0 0,-9-8-11 0,-4 0-2 15,-1 0-1-15,-8 8 0 0,-5-5-24 0,-5-3-5 16,0 4-1-16,-8-4 0 0,-6-16-12 0,1-1 8 16,-5-7-8-16,5 0 0 15,-5-13-139-15,0 0-33 0,0-7-8 0,-9-5-1047 0</inkml:trace>
        </inkml:traceGroup>
        <inkml:traceGroup>
          <inkml:annotationXML>
            <emma:emma xmlns:emma="http://www.w3.org/2003/04/emma" version="1.0">
              <emma:interpretation id="{48B4F02A-307F-40CE-B665-3DFD2C030447}" emma:medium="tactile" emma:mode="ink">
                <msink:context xmlns:msink="http://schemas.microsoft.com/ink/2010/main" type="inkWord" rotatedBoundingBox="17548,10170 22879,10236 22853,12307 17522,12240">
                  <msink:destinationLink direction="with" ref="{2DF5C0C1-A6DA-4ECB-94A2-F90A98FB79D5}"/>
                </msink:context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9886.2153">15666 10299 2880 0,'9'-16'64'0,"5"-4"12"0,4 3 4 0,9-3 0 0,1 4-64 0,3 0-16 15,6 8 0-15,-5-4 0 0,0-1 0 0,4 9 0 16,-4 0 0-16,0 8 0 0,-10 4 0 0,6 1 0 0,4 11 0 0,-5 12 0 15,-9 5 16-15,0 15 1 0,-4 1 0 0,4 7 0 16,-4 1-5-16,-10 0-2 0,-4-4 0 0,0 3 0 16,10-7-10-16,-6-1 0 0,1 1-10 0,-10-4 10 31,5-5-85-31,-4-7-11 0,8-5-3 0,-8-8 0 16,-6-4-130-16,6-7-27 0</inkml:trace>
          <inkml:trace contextRef="#ctx0" brushRef="#br0" timeOffset="40048.2">16736 9975 2188 0,'-27'-4'195'0,"27"4"-156"0,0 0-31 0,0 0-8 0,-10 8 71 15,-3 8 13-15,-1 1 2 0,0 11 1 0,-4 4-7 0,-5 13-2 16,-8-1 0-16,-6 13 0 0,5 0-17 0,-13 7-3 16,-19 1-1-16,-4 4 0 0,9-8-27 0,-5-1-6 15,0 1 0-15,-4-4-1 0,13-1-33 0,1-3-6 16,3 0-2-16,1-5-881 15,9-7-176-15</inkml:trace>
          <inkml:trace contextRef="#ctx0" brushRef="#br0" timeOffset="40210.5382">17023 10473 3103 0,'50'-20'137'0,"-23"16"29"0,9 4-133 0,10 4-33 15,-5 4 0-15,14 0 0 0,-1 4 0 0,1-8 0 16,4 0 0-16,5 0-12 16,0-4-31-16,-5 0-5 0,-14 0-2 0,1 0-833 0,-10 4-166 0</inkml:trace>
          <inkml:trace contextRef="#ctx0" brushRef="#br0" timeOffset="40635.6511">18639 9441 2880 0,'0'0'64'0,"0"0"12"0,0 0 4 0,0 12 0 15,0 4-64-15,0 13-16 0,4 7 0 0,1 17 0 0,-5 3 0 16,-5 1-12-16,1 8 3 0,-1 16 0 0,1-8 9 0,-1 3 12 16,-8 1-2-16,8-4-1 0,-4 0 44 0,4-4 9 15,-4 4 2-15,0-9 0 0,-4-3-16 16,3-8-2-16,1-5-1 0,0-7 0 0,-14-5-33 0,10-12-12 15,8-3 9-15,1-5-9 0,-5-4 17 0,-1-4-1 16,1-8-1-16,0 0 0 0,9 0-15 0,0-16 0 16,-4-4 0-16,8-5 0 15,10-7-32-15,4-4-10 0,0-9-2 0,14-3 0 16,5-5 8-16,-1 4 0 0,10-7 1 0,4 7 0 16,-9 13-11-16,4 7-2 0,5 9-1 0,0 4 0 0,-13 8 39 0,-1 8 10 15,1 0 0-15,-10 4 0 0,-9 4 0 0,-9 8 0 16,-13 8 0-16,-5 1 0 0,-1 7 20 0,-12 1 7 15,-6 7 1-15,-8 0 0 0,-5 1-6 0,-5-5-1 16,-4 5 0-16,-13-5 0 0,3-3-21 0,-12-5 0 0,-10 4 0 16,-9-3-901-16,9-1-185 15</inkml:trace>
          <inkml:trace contextRef="#ctx0" brushRef="#br0" timeOffset="40821.0543">19909 9251 2880 0,'14'4'64'0,"4"12"12"0,5 8 4 0,4 13 0 16,0 11-64-16,-8 1-16 0,3 8 0 0,-8 11 0 0,0 13 54 0,-5-4 8 16,-5 0 2-16,-4 0 0 0,-4-4-52 0,-10 24-12 15,-4 0 0-15,-14 8 0 0,-9-16 0 0,-14-4 0 16,-13-4 0-16,-14 8 0 0,0-16 0 0,-4 0 0 15,-10 0 0-15,-13 0 0 16,4-9-159-16,-4-7-34 0,4 0-7 0,23-21-2 0</inkml:trace>
          <inkml:trace contextRef="#ctx0" brushRef="#br0" timeOffset="39620.2173">15074 9797 1785 0,'18'-12'159'0,"-18"12"-127"0,0 0-32 0,0 0 0 16,0 0 179-16,0 16 29 0,0 8 7 0,0 13 1 15,-9 3-160-15,0 13-31 0,-9 4-6 0,-5 11-2 16,0 1 26-16,1 8 5 0,-1 4 0 0,-5 4 1 16,-3-4 1-16,8 0 0 0,-4 0 0 0,8 0 0 0,-3 4-31 15,3-8-7-15,1 0 0 0,9-1-1 16,0-11-68-16,4-4-14 0,1-8-2 0,4-5-1195 16</inkml:trace>
        </inkml:traceGroup>
        <inkml:traceGroup>
          <inkml:annotationXML>
            <emma:emma xmlns:emma="http://www.w3.org/2003/04/emma" version="1.0">
              <emma:interpretation id="{F523F80B-4F5E-45E2-ACE6-425D9F6CDF77}" emma:medium="tactile" emma:mode="ink">
                <msink:context xmlns:msink="http://schemas.microsoft.com/ink/2010/main" type="inkWord" rotatedBoundingBox="23971,11437 28610,11495 28586,13486 23946,13429"/>
              </emma:interpretation>
              <emma:one-of disjunction-type="recognition" id="oneOf15">
                <emma:interpretation id="interp15" emma:lang="" emma:confidence="0">
                  <emma:literal>(C)</emma:literal>
                </emma:interpretation>
                <emma:interpretation id="interp16" emma:lang="" emma:confidence="0">
                  <emma:literal>(1)</emma:literal>
                </emma:interpretation>
                <emma:interpretation id="interp17" emma:lang="" emma:confidence="0">
                  <emma:literal>(e)</emma:literal>
                </emma:interpretation>
                <emma:interpretation id="interp18" emma:lang="" emma:confidence="0">
                  <emma:literal>(l)</emma:literal>
                </emma:interpretation>
                <emma:interpretation id="interp19" emma:lang="" emma:confidence="0">
                  <emma:literal>(L)</emma:literal>
                </emma:interpretation>
              </emma:one-of>
            </emma:emma>
          </inkml:annotationXML>
          <inkml:trace contextRef="#ctx0" brushRef="#br0" timeOffset="48413.7599">23856 11023 1209 0,'41'-40'108'0,"-22"20"-87"16,3-9-21-16,-3 1 0 0,-6 8 55 0,-8 4 6 15,-1-1 2-15,-8 9 0 0,-1-4-7 0,-8 4-2 16,-15 4 0-16,-4 4 0 0,1 4 30 0,-10 8 5 16,0 4 2-16,-9 9 0 0,4 11 1 0,-4 5 0 15,0 7 0-15,0 5 0 0,0 3-15 0,4 1-2 16,5 0-1-16,0 7 0 0,0-3-18 0,5 4-4 16,8-4-1-16,1 7 0 0,4 1-27 0,5 0-4 15,5-4-2-15,3 0 0 0,10-5-18 0,0-3 0 0,5-4 0 0,9-5 0 16,-1-7-9-16,6-5-6 0,-1-4-1 0,4 1 0 31,6-5-224-31,4 0-46 0,31 9-9 0,-13-21-1 0</inkml:trace>
          <inkml:trace contextRef="#ctx0" brushRef="#br0" timeOffset="48560.1403">24517 11295 2016 0,'4'-33'179'0,"5"13"-143"0,5 0-36 0,4-5 0 0,5 1 65 0,0 8 7 15,-10 0 0-15,1 4 1 0,-9 4-21 0,-5 8-4 16,0 0 0-16,0 0-1 0,-19 4-31 0,1 4-7 16,-5 8-1-16,-4 4 0 0,-9 4 13 0,-5 9 3 15,-9 3 0-15,-1 9 0 0,6-1 0 0,-1 9 0 16,1-5 0-16,4 13 0 0,0-8-24 0,5 3 0 16,4-7 0-16,4 4 0 0,6-5 37 0,3 1 3 15,10-9 1-15,5 1 0 0,4-5-14 0,4-4-3 16,5-7-1-16,5-1 0 15,13 0-121-15,1-4-24 0,-1-7-5 0,5-1-649 16,4-4-131-16</inkml:trace>
          <inkml:trace contextRef="#ctx0" brushRef="#br0" timeOffset="48810.8887">25523 10554 2419 0,'9'-24'53'0,"5"16"11"0,-5-1 3 0,4 5 1 0,6 8-55 0,3 13-13 0,6 3 0 0,-6 12 0 16,6 9 40-16,-10 3 6 0,5 13 1 0,-5 8 0 15,0 3 13-15,0 9 4 0,-4 0 0 0,0 4 0 16,-5-8 0-16,0 4 0 0,-9-8 0 0,0 12 0 16,-5-13-38-16,-4 9-7 0,-4-4-2 0,-10 8 0 15,0-8-17-15,-13-4 0 0,-5-4 0 0,-5-1 0 16,-4-7 0-16,-9-4 0 0,0-5 0 0,-5 1 0 15,0-9-138-15,5 1-28 0,4-1-6 16,-8-8-1036-16</inkml:trace>
          <inkml:trace contextRef="#ctx0" brushRef="#br0" timeOffset="48040.7112">21184 11679 2300 0,'27'-24'102'0,"-13"16"21"0,0-5-99 0,8 9-24 0,10 0 0 0,9 4 0 15,5 4 21-15,4 5-1 0,4-5 0 0,10 4 0 16,4 0-20-16,5 0 0 0,0 0 0 0,9 8 0 16,-9 0-101-16,-5 1-25 0</inkml:trace>
          <inkml:trace contextRef="#ctx0" brushRef="#br0" timeOffset="47850.599">21466 11404 1580 0,'0'0'70'0,"5"-4"14"0,4-4-67 0,0 4-17 0,0-4 0 0,0-1 0 16,5 5 64-16,0-4 10 0,-1 0 2 0,5 0 0 16,5 0-23-16,4-4-4 0,5 0-1 0,5-4 0 15,4-1-39-15,0 1-9 0,4-4 0 0,-8 4 0 16,4 0 0-16,-5-1 14 0,-4 1-4 0,4-4-1 16,-8 4-9-16,-1-4-11 0,-9-5 3 0,5-3 0 15,-9 4-29-15,-1-9-6 0,-8-3-1 0,-1-1 0 16,-4 5 26-16,0 0 5 0,-9-1 1 0,0 1 0 15,-4-5 12-15,-1 9 0 0,0-4 0 0,-4 3 0 0,4 1 12 16,-4 4 4-16,0 0 2 0,4-1 0 0,-4 5 22 16,4 0 5-16,1 4 1 0,-1-1 0 0,10 5-18 0,-6 4-3 15,1 4-1-15,0 8 0 0,5 8 7 0,-1 5 1 16,1 7 0-16,4 12 0 0,0 5-16 16,-5 7-4-16,5 5 0 0,0 12 0 0,-5 7 32 0,10 5 7 15,0 12 1-15,-1 4 0 0,-8-4-24 0,4 1-5 16,-5-1-1-16,5 4 0 0,-9 0 16 0,4-8 3 15,-4-4 1-15,5 4 0 0,-5-17-20 0,-1 1-4 16,-8-8-1-16,5 0 0 0,3-9-17 0,1 1 0 16,-9 4 0-16,0-9 0 15,-5 1-95-15,5-9-22 0,-9 1-5 0,-1-9-990 0</inkml:trace>
        </inkml:traceGroup>
      </inkml:traceGroup>
      <inkml:traceGroup>
        <inkml:annotationXML>
          <emma:emma xmlns:emma="http://www.w3.org/2003/04/emma" version="1.0">
            <emma:interpretation id="{57B8A31C-AD95-4D31-A971-4F6630A0BDA1}" emma:medium="tactile" emma:mode="ink">
              <msink:context xmlns:msink="http://schemas.microsoft.com/ink/2010/main" type="line" rotatedBoundingBox="12300,13675 22083,13337 22132,14730 12348,15068"/>
            </emma:interpretation>
          </emma:emma>
        </inkml:annotationXML>
        <inkml:traceGroup>
          <inkml:annotationXML>
            <emma:emma xmlns:emma="http://www.w3.org/2003/04/emma" version="1.0">
              <emma:interpretation id="{4312E08D-4F2B-4B92-B115-8D5186F28104}" emma:medium="tactile" emma:mode="ink">
                <msink:context xmlns:msink="http://schemas.microsoft.com/ink/2010/main" type="inkWord" rotatedBoundingBox="12301,13712 15063,13616 15109,14944 12347,1503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654.8194">11436 13188 2649 0,'14'-28'236'0,"0"-4"-189"16,-1 3-38-16,1 1-9 16,0 8-27-16,-1 4-7 0,1 0-2 0,-5 7 0 15,0-3-29-15,-4 4-7 0,-5 8 0 0,0 0-1 0,-5-8 57 0,-8 8 16 0,-1 0 0 0,-13 8-8 16,-1 4 26-16,-4 9 6 0,-4 11 0 0,-5 4 1 15,-5 1 15-15,1 3 4 0,-5 1 0 0,0-1 0 16,4 1 20-16,-4-5 4 0,5 5 0 0,-5 3 1 16,4-3-11-16,0 3-2 0,5-3-1 0,0-1 0 15,5 0-33-15,4 1-6 0,14-9-2 0,4 5 0 16,1-5-14-16,4-8 9 0,9 1-9 0,4-5 8 16,14 0-8-16,5-4-9 0,9-8 9 0,9 1-13 15,4-1-94-15,10-8-18 16,-5 0-4-16,-4-8-1 0</inkml:trace>
          <inkml:trace contextRef="#ctx0" brushRef="#br0" timeOffset="42856.1041">11851 13476 2476 0,'0'-16'110'0,"0"4"22"0,0-1-105 0,0 1-27 15,4 0 0-15,-4 12 0 0,0 0 81 0,0 0 11 16,9 8 3-16,5-4 0 0,0 0-83 0,-5 4-12 15,4-4-10-15,1 0 2 0,4 1 8 0,5-1 0 0,0 0 0 0,9 0 8 16,0 0-8-16,4 0-16 16,0-4 4-16,5 0 0 15,-4 0-125-15,4-4-26 0,-5 0-5 0,1 0-890 0</inkml:trace>
          <inkml:trace contextRef="#ctx0" brushRef="#br0" timeOffset="42369.955">10244 12796 1407 0,'-10'-20'62'0,"10"8"14"0,-9 3-61 0,5-3-15 0,-5 4 0 0,4 0 0 16,1 0 46-16,-6 4 6 0,1 0 2 0,-4 0 0 16,-1 8 15-16,-4 0 3 0,-5 8 1 0,-4 0 0 15,-5 9-3-15,-5 11-1 0,1 12 0 0,-5 5 0 16,-5 4 11-16,6 7 1 0,-6 13 1 0,5 4 0 0,0-8 3 15,5 4 1-15,-1-5 0 0,10 5 0 0,0-4-43 16,8-4-9-16,6-4-2 0,8-1 0 16,5-3 0-16,5-9 0 0,4-3 0 0,9 0 0 0,0-9-32 15,5-4 0-15,4-3 0 0,10-5 0 16,-1-8-72-16,10-4-22 0,4-4-4 0,9 0-1114 16</inkml:trace>
        </inkml:traceGroup>
        <inkml:traceGroup>
          <inkml:annotationXML>
            <emma:emma xmlns:emma="http://www.w3.org/2003/04/emma" version="1.0">
              <emma:interpretation id="{C2B39FFA-1310-4BC5-97F7-4581F4274D54}" emma:medium="tactile" emma:mode="ink">
                <msink:context xmlns:msink="http://schemas.microsoft.com/ink/2010/main" type="inkWord" rotatedBoundingBox="15636,13560 22083,13337 22132,14730 15684,1495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4130.2343">16554 13043 2138 0,'9'-8'47'0,"-5"-4"9"0,-4-9 3 0,0 5 1 0,0 0-48 15,5 0-12-15,-5 8 0 0,-5 0 0 0,-4-1 55 0,0 1 8 16,9 8 1-16,-13-4 1 0,-6 4-20 0,-3 0-4 15,-6 12-1-15,1 1 0 0,0 11-20 0,-14 4-5 16,-9 9-1-16,-1 11 0 0,10-3 38 0,-4-1 8 16,-1 5 2-16,5-1 0 0,5-3-3 0,4-1-1 15,5 1 0-15,0-5 0 0,8 1-8 0,6-5-2 16,-1 1 0-16,5-5 0 0,0-4-39 0,4-3-9 16,10-5 0-16,-1 0 0 15,1-4-75-15,4-3-14 0,9-1-3 0,5-4-1 16,4 4-95-16,1-8-20 0,-1-4-3 0,5-4-1 0</inkml:trace>
          <inkml:trace contextRef="#ctx0" brushRef="#br0" timeOffset="44207.5023">16690 13346 2300 0,'-9'-12'102'0,"9"4"21"0,-4 0-99 0,8 0-24 0,5 0 0 0,-9 8 0 16,0 0 53-16,9-4 6 0,10 0 1 0,-1 4 0 15,-5 0-4-15,6 0 0 0,3 0 0 0,10 0 0 0,5 4-36 0,-5-4-8 16,-5 4-2-16,14 4 0 16,4-4-109-16,-8 4-21 0,-10 0-5 0</inkml:trace>
          <inkml:trace contextRef="#ctx0" brushRef="#br0" timeOffset="44611.5093">18357 12934 2257 0,'13'-5'49'0,"1"-7"11"0,-5 4 1 0,5 4 3 0,-5-4-51 0,0 8-13 16,5-4 0-16,-5 0 0 0,-5 4 0 0,-4 0 0 16,0 0 0-16,0 0 0 0,0 0 40 0,0 0 3 15,0 0 0-15,0 0 0 0,0 0-8 0,0 0-2 0,0 0 0 0,0 0 0 16,-9-4-22-16,-5 0-11 0,-4 4 10 15,-4 0-10-15,-1 0 16 0,-5-4-4 0,6 0 0 0,-10 0 0 16,0 4-12-16,0 4 0 0,0-4 8 0,-4 8-8 16,4-4 0-16,0 4 0 0,0 4 0 0,5 4 0 15,0 5 28-15,-1-1 4 0,-4 4 0 0,5 9 0 16,4-1-10-16,0 4-2 0,5-3 0 0,0 7 0 16,-5-7-6-16,10 3-2 0,4-4 0 0,4 1 0 15,-9-1 14-15,1-4 2 0,4-3 1 0,4-1 0 16,0-4-46-16,-4-4-10 0,-9 1-1 15,4-5-1-15,14-12 17 0,-4 8 3 0,-10-4 1 0,1 0 0 16,13-4-7-16,0 0-1 0,-5-8 0 0,-9 4 0 16,1 0-170-16,8-4-34 0</inkml:trace>
          <inkml:trace contextRef="#ctx0" brushRef="#br0" timeOffset="43720.3993">15493 12529 2833 0,'-9'4'62'0,"-5"4"13"0,0-4 2 0,-8 12 3 0,4 13-64 0,-5 11-16 16,-5 9 0-16,1 3 0 0,-5 5 29 0,0 4 3 15,1 7 0-15,-1 5 0 0,4-8 0 0,-4 0 0 0,5 3 0 0,0-3 0 16,0 0 15-16,4 0 3 0,5 0 1 15,-5-5 0-15,5 1-39 0,4-8-12 0,9-1 0 0,1-7 0 32,-1-5-39-32,10-3-14 0,4-5-3 0,5-4-1 15,4-3-147-15,5-9-30 0</inkml:trace>
          <inkml:trace contextRef="#ctx0" brushRef="#br0" timeOffset="45260.4194">18266 12501 1220 0,'0'0'54'0,"9"0"11"0,0-9-52 0,0 5-13 16,-5-4 0-16,6 8 0 16,-10 0-107-16,0 0-24 0,9-4-5 0,-9 4 0 0,0 0 159 0,4-12 32 15,1 4 6-15,-5 8 2 0,0 0 33 0,0 0 6 16,0 0 2-16,0 0 0 0,0 0-68 0,0 0-12 15,0 0-4-15,0 0 0 0,9-8 56 0,-9 8 10 0,4-8 2 0,-4 8 1 16,0-16 7-16,5 8 0 0,-5 8 1 0,5-9 0 16,-5 9-19-16,4-12-4 0,5 4-1 0,-9 8 0 15,0 0-1-15,0 0 0 0,0 0 0 0,0 0 0 16,0 0-44-16,0 0-10 0,-4 4-2 0,-1 12 0 16,-4 5 6-16,-5 7 1 0,-4 4 0 0,0 9 0 15,0 3 14-15,-5 5 3 0,-4 4 1 0,-1 7 0 16,1 1-1-16,0 4 0 0,-5-1 0 0,4 1 0 15,-3 4 2-15,3-12 0 0,1-5 0 0,0 1 0 16,-1-9-18-16,6-3-4 0,-1-9-1 0,0-3 0 16,5-1-1-16,0-8 0 0,-1 0 0 0,6-7 0 0,13-1-10 15,-9-4-8-15,-5 0 12 0,0-4-12 0,14-4 9 0,0 0-9 16,-4 4 0-16,-5-4 9 0,0 0-9 0,9 0 0 16,0 0 0-16,-10-4-11 0,-3 4 11 0,4 0-10 15,9 0 10-15,-9 0-10 0,-10 0 10 0,10-4-12 16,9 4 12-16,0 0-12 0,9-8 12 0,0 0 0 15,-9 0-9-15,14-5 9 0,0 1-10 0,4-4 10 16,-4 0-13-16,8-8 5 0,1-1-12 0,5 1-1 16,-1 0-1-16,5-1 0 15,0-3-20-15,4 4-4 0,5-4-1 0,4 3 0 0,-4 1 32 0,0 8 7 16,5 0 8-16,-10 3-13 0,1 5 13 0,-10 4 0 16,5 0 0-16,-9 8 0 0,-5 0-12 0,0 4 12 15,-9 5-13-15,0 3 5 0,-9 4 8 0,-4 0 16 16,-5 9-4-16,-5-1-1 0,0 0 9 0,-8 5 3 0,-1-5 0 0,-4 0 0 15,4-3 4-15,-4-1 1 0,-1-4 0 16,-4 4 0-16,5-7-13 0,4-5-3 0,0 0 0 0,1 0 0 16,-1-4-12-16,5 0 11 0,-5-4-11 15,5 0 10-15,0 0-22 0,4-4-4 0,-9 0 0 0,5 0-1 32,4-8-108-32,-4 0-22 0,-9-4-4 0,-1 0-1 15,-3-4-115-15,8-9-23 0</inkml:trace>
          <inkml:trace contextRef="#ctx0" brushRef="#br0" timeOffset="43316.2205">13512 12994 2368 0,'5'-24'105'0,"0"12"22"0,4 4-102 0,-5-4-25 0,-4 12 0 0,0 0 0 16,5-9 32-16,-5 9 0 0,0 0 1 0,0 0 0 16,-9-4-11-16,0 0-2 0,-5 4-1 0,0 4 0 15,-9 5 21-15,1 7 4 0,-10 0 0 0,-5 4 1 16,1 8-29-16,-5 5-7 0,0 3-1 0,0 1 0 15,0 3 13-15,0-3 3 0,0 3 0 0,5-8 0 0,4 5 14 16,5-1 3-16,-1-3 1 0,5-1 0 0,5-4-27 16,5 1-6-16,3-1-1 0,1-8 0 0,5-4-8 0,4-3 0 15,0-13 0-15,9 8 0 0,5-8-8 0,4 0-1 16,5-4 0-16,4-9 0 16,0-3-31-16,5-8-7 0,0 0-1 0,4-9 0 15,1-3-6-15,-1-5-2 0,1 1 0 0,-1 0 0 0,-4 3 39 16,-5 5 7-16,1 7 2 0,-6 1 0 0,-8 8 43 0,0 4 9 15,-1 8 1-15,-13 4 1 0,0 0 9 0,9 12 1 16,0 8 1-16,-4 4 0 0,4 9-40 0,-4-1-8 16,-1 9-1-16,-4-5-8 0,0 5 10 0,0 3-10 15,0 1 8-15,-4-1-8 16,-1 5-54-16,1-5-16 0,-1 1-3 0,-4-5-767 16,0-3-152-16</inkml:trace>
          <inkml:trace contextRef="#ctx0" brushRef="#br0" timeOffset="43495.845">14223 12549 2948 0,'0'0'65'0,"9"12"14"0,4 4 2 0,10 17 1 0,0 7-66 0,0 13-16 0,-10 8 0 0,1 7 0 15,0 1 10-15,-5 0-2 0,-9 0 0 0,0 0 0 16,0-5 37-16,-9-3 7 0,-5 0 2 0,-4 3 0 15,-5-7-37-15,0 0-7 0,-4-5-2 0,0 1 0 0,-1-8-8 16,1-5 0-16,0-4 0 0,-1-7 0 16,1 3-54-16,4-4-13 0,-4-3-2 0,-5-1-1 15,5-4-174-15,0-4-36 0,-33 9-6 0,24-13-2 16</inkml:trace>
          <inkml:trace contextRef="#ctx0" brushRef="#br0" timeOffset="45564.9208">18994 12387 1868 0,'50'-12'83'0,"-27"8"17"0,0 4-80 0,-5 0-20 16,5 4 0-16,4 12 0 0,0 4 124 0,1 9 20 16,-6 7 5-16,-3 5 1 15,-1 3-66-15,0 13-14 0,-4 4-2 0,-1 7-1 0,-8 9 33 0,4 4 8 16,-9 4 0-16,-5 20 1 0,-4-20-45 0,-4-4-8 16,-6-8-3-16,-3-8 0 0,-1-4-31 0,-9-13-6 15,0-7-2-15,-9-1 0 0,5-12-14 0,-10 1 8 16,5-1-8-16,-4-8 0 15,-1-7-21-15,1-1-11 0,4-4-1 0,-5 0-1 16,1-12-109-16,4-4-21 0,-5-4-5 0,5-9-1071 0</inkml:trace>
        </inkml:traceGroup>
      </inkml:traceGroup>
    </inkml:traceGroup>
    <inkml:traceGroup>
      <inkml:annotationXML>
        <emma:emma xmlns:emma="http://www.w3.org/2003/04/emma" version="1.0">
          <emma:interpretation id="{77D68A5A-1479-41ED-826F-C1458657DA85}" emma:medium="tactile" emma:mode="ink">
            <msink:context xmlns:msink="http://schemas.microsoft.com/ink/2010/main" type="paragraph" rotatedBoundingBox="2532,15622 20502,15020 20600,17950 2631,18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BFAD9-230E-434D-8E8E-C2F5F7F080B9}" emma:medium="tactile" emma:mode="ink">
              <msink:context xmlns:msink="http://schemas.microsoft.com/ink/2010/main" type="line" rotatedBoundingBox="2532,15622 20502,15020 20600,17950 2631,18552"/>
            </emma:interpretation>
          </emma:emma>
        </inkml:annotationXML>
        <inkml:traceGroup>
          <inkml:annotationXML>
            <emma:emma xmlns:emma="http://www.w3.org/2003/04/emma" version="1.0">
              <emma:interpretation id="{6DEA8D1C-5B5D-4637-8582-1953BF69DA50}" emma:medium="tactile" emma:mode="ink">
                <msink:context xmlns:msink="http://schemas.microsoft.com/ink/2010/main" type="inkWord" rotatedBoundingBox="2542,15896 4407,15834 4465,17569 2600,1763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4121.0935">755 15196 748 0,'0'0'67'0,"0"-12"-54"16,0 4-13-16,5-5 0 0,-10 1 122 0,5 0 22 15,-4 4 4-15,4 8 0 0,0-8-56 0,0 8-11 16,0-8-2-16,0 8-1 0,0 0 15 0,0 0 3 16,0 0 1-16,0 0 0 0,0 0-29 0,0 0-7 15,0 0-1-15,4 8 0 0,1 4-12 0,0 12-4 0,-1 5 0 0,5 7 0 16,-4 1 8-16,-1-1 2 0,-4 4 0 0,0 5 0 16,-4-1-38-16,-1-3-7 0,5 3-1 0,-9-3-8 15,0 3 17-15,-5 1-3 0,5 4-1 0,-4-1 0 16,-1 1 0-16,5-5 0 0,-5 1 0 0,5-9 0 15,-5 5 3-15,5-5 1 0,-4-4 0 0,3 1 0 16,1-5-6-16,0 0-2 0,0 1 0 0,0-5 0 16,-5-4-9-16,10 0 0 0,-1 1 0 0,-4-5 0 15,5 0-11-15,-1 0-7 0,-4 0-2 0,4 1 0 16,-4-1-106-16,5 4-22 16,-5 8-4-16,0-3-863 0</inkml:trace>
          <inkml:trace contextRef="#ctx0" brushRef="#br0" timeOffset="74677.3773">27 15143 1036 0,'0'0'92'0,"0"0"-73"16,0 0-19-16,9-8 0 15,5 4 92-15,-1-4 16 0,1 0 2 0,9-4 1 0,4-4-31 0,5-1-5 16,4 1-2-16,5-4 0 0,9 0 0 0,1-1 0 16,12 1 0-16,-4 0 0 0,1 0-27 0,8 4-6 15,9 3 0-15,5-3-1 0,-4 12-29 0,-5-4-10 16,-5 8 0-16,-4 4 9 0,-5 0-21 0,-5 4-4 16,-4 4 0-16,-9 1-1 15,-4-5-67-15,-5 4-14 0,0 0-2 0,-5 0-448 16,-13 0-88-16</inkml:trace>
          <inkml:trace contextRef="#ctx0" brushRef="#br0" timeOffset="75099.4985">-173 16612 691 0,'0'0'30'0,"0"0"7"15,0 0-29-15,0 0-8 0,0 0 0 0,0 0 0 0,0 0 130 0,0 0 25 16,0 0 5-16,0 0 0 0,0 0-62 0,0 0-13 15,0 0-2-15,0 0-1 0,9 4 5 0,4 0 1 16,6-4 0-16,-1-4 0 0,5 0-8 0,4 0-2 16,0 0 0-16,5-4 0 0,9 0-20 0,0-4-4 15,5 4-1-15,-1-4 0 0,10-1-38 0,-5 1-15 16,0 0 11-16,-5 4-11 0,1 0-12 0,-1-4-9 16,-8 4-2-16,-1 4-666 15,1 0-134-15</inkml:trace>
          <inkml:trace contextRef="#ctx0" brushRef="#br0" timeOffset="75495.311">1375 16208 2019 0,'9'-17'89'0,"0"13"19"0,4-4-86 0,1 0-22 0,0 0 0 0,-1 4 0 16,10-4 19-16,0 0-1 0,0 0 0 0,-1 4 0 15,-3-4-18-15,8 3 10 0,-4 1-10 0,-10 0 8 16,-13 4 12-16,14 8 1 0,4 1 1 0,-4 3 0 0,-9 0-22 0,-1 4 0 16,1 0 0-16,-5 0 0 0,0 5 20 0,-9-1 4 15,-14 0 0-15,5-4 0 16,-1 5 4-16,-3 3 0 0,-19 4 1 0,4-4 0 0,1 5 12 15,-1-5 3-15,5 0 0 0,5 1 0 0,4-1-10 16,5-8-2-16,5 0 0 0,3 0 0 0,6-3-16 0,-1-5-4 16,14 0-1-16,1 0 0 0,-6 0-11 0,14-4 0 15,0-4 0-15,14 0 0 16,5-4-21-16,-1 0-7 0,-4 0 0 0,4 0-1 16,15-4-167-16,-6 0-32 0</inkml:trace>
        </inkml:traceGroup>
        <inkml:traceGroup>
          <inkml:annotationXML>
            <emma:emma xmlns:emma="http://www.w3.org/2003/04/emma" version="1.0">
              <emma:interpretation id="{FB9909AE-E2F1-4E06-853B-BA49F00B2B4C}" emma:medium="tactile" emma:mode="ink">
                <msink:context xmlns:msink="http://schemas.microsoft.com/ink/2010/main" type="inkWord" rotatedBoundingBox="5319,16179 7759,16097 7816,17780 5375,1786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7217.3299">4862 15192 1983 0,'0'0'44'0,"14"-4"8"0,-1 4 3 0,1 8 1 0,-5 4-45 0,5 4-11 15,4 12 0-15,-4 9 0 0,-5-1 45 0,-5 9 7 16,10 3 2-16,-5 1 0 0,-4 0 26 0,-1 7 4 15,-4 1 2-15,0 4 0 0,0 3-20 0,0-7-4 16,-4 4-1-16,-5-1 0 0,4-11-37 0,-4 4-7 16,-5-9-1-16,5-4-1 0,-9 1-3 0,4-1 0 15,-4-3 0-15,-5 3 0 0,1 5-12 0,-6-1 0 16,-4 1 0-16,0-1 0 0,1 1 0 0,-6-1 0 16,-4-3 0-16,0 3-10 15,0-3-103-15,0-1-21 0,-4 1-4 0,8-5-605 0,1-3-121 16</inkml:trace>
          <inkml:trace contextRef="#ctx0" brushRef="#br0" timeOffset="75969.8929">3114 15354 403 0,'13'-17'36'0,"-13"17"-36"0,0-12 0 0,10 4 0 0,3-4 80 0,-4 4 8 15,-4-4 3-15,-1 0 0 0,1-5-15 0,-5 5-4 16,0-4 0-16,0 4 0 0,-5 4 26 0,5 0 5 16,0-4 1-16,-4 4 0 0,-5 4-20 0,9 4-3 15,0 0-1-15,0 0 0 0,-9 4-1 0,0 12-1 16,-1 0 0-16,1 12 0 0,0 5 10 0,-9 7 1 16,-14 9 1-16,0 7 0 0,5 5-37 0,-9 4-7 15,-15 12-2-15,6 0 0 0,4 4 8 0,0-9 0 16,-5 1 1-16,15-8 0 0,-1-4-17 0,9-5-4 0,0-3-1 0,10-4 0 15,-6-5-31-15,10 5 0 0,5-5 0 0,8 1 0 32,1-5-26-32,-1 1-11 0,1-5-3 0,9-4 0 15,13-7-171-15,-9-5-34 0,23 8-7 0,5-12-2 0</inkml:trace>
          <inkml:trace contextRef="#ctx0" brushRef="#br0" timeOffset="76686.8825">3223 16208 1875 0,'0'0'41'0,"5"-9"9"0,4-3 2 0,0 4 0 0,4 0-41 0,1 0-11 0,0 4 0 0,4 0 0 16,5 4 20-16,0 0 1 0,4 0 1 0,0 0 0 15,0-4-22-15,5 4 0 0,0-4 0 0,0 0 0 16,4 0-8-16,1 0-7 0,-1 0-1 0,1 4-836 15</inkml:trace>
          <inkml:trace contextRef="#ctx0" brushRef="#br0" timeOffset="76448.1941">3533 15827 1209 0,'13'-16'108'0,"-4"12"-87"16,-4-4-21-16,9 4 0 0,-1 0 41 0,-4-4 4 16,0 4 1-16,5 0 0 0,4 4 28 0,-4-5 6 15,-5-3 0-15,9 4 1 0,1 0-8 0,-1-4-1 16,0-4-1-16,5-4 0 0,-1 4-13 0,1 0-2 15,0-5-1-15,0 1 0 0,-5 4-41 0,-4 0-14 16,-1-4 9-16,1 4-9 0,0-5 31 0,-5 5 1 16,-5-8 0-16,5 4 0 0,-9 0-24 0,0-1-8 15,0-3 0-15,0 0 0 0,-4 4 0 0,-1-4 0 16,1-1 0-16,-5 1 0 0,0 0 0 0,-1 0 0 0,1-1 0 0,-4 1 0 16,4 4 0-16,-5 0 0 0,5 0 0 0,0 3 0 15,-5 5 0-15,5 0 0 0,0 4 0 0,9 4 0 16,-9 0-20-16,9 0 0 0,-9 8 0 0,-1 4 0 15,1 5 20-15,0-1 0 0,5 0 0 0,-10 4 0 16,5 0 0-16,0 1 0 0,0-1 0 0,0 0 0 16,0 4 15-16,4 5 0 0,-4-1 0 0,4 5 0 15,1 3 10-15,-1 0 3 0,1 5 0 0,4-1 0 16,-9 5 4-16,4-1 0 0,-4 1 1 0,0 3 0 16,4-3-1-16,-4-1-1 0,0 1 0 0,0-1 0 15,0-3 9-15,0-5 1 0,0 5 1 0,-5-5 0 16,5 5-42-16,-5-5 0 0,1 5 0 0,-1-1-11 15,-4 1-14-15,-1-1-3 0,1-4-1 16,0-3 0-16,-5-1-144 0,0-3-29 0,5-5-6 0,0-4-735 16</inkml:trace>
        </inkml:traceGroup>
        <inkml:traceGroup>
          <inkml:annotationXML>
            <emma:emma xmlns:emma="http://www.w3.org/2003/04/emma" version="1.0">
              <emma:interpretation id="{98D43962-DF5F-43A7-B519-341406854A99}" emma:medium="tactile" emma:mode="ink">
                <msink:context xmlns:msink="http://schemas.microsoft.com/ink/2010/main" type="inkWord" rotatedBoundingBox="8770,15413 13586,15252 13685,18182 8869,1834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7603.3829">6055 16102 1094 0,'0'0'97'0,"0"-8"-77"0,0 0-20 0,0 8 0 15,0 0 108-15,0 0 19 0,0 0 3 0,0 0 1 16,0 0-91-16,4-4-17 0,6 0-4 0,3 4-1 16,-4-4 22-16,5 4 5 0,0 0 1 0,4-4 0 15,0 4-11-15,5-4-3 0,0 0 0 0,4 4 0 16,9-8-16-16,-4 4-4 0,0-4-1 0,0 0 0 15,9-1-2-15,0 5 0 0,-9-4 0 0,0 0 0 16,-1 4-9-16,1 0 0 0,-4 4 0 0,-6 0 0 16,1 0-30-16,0 4-8 15,-5 0-2-15,-9 0 0 0,5 0-57 0,-5-4-12 0,0 4-3 16</inkml:trace>
          <inkml:trace contextRef="#ctx0" brushRef="#br0" timeOffset="77823.3753">6219 16321 1494 0,'0'0'66'0,"0"0"14"0,0 0-64 0,0 0-16 0,0 0 0 0,0 0 0 16,0 0 48-16,0 0 6 0,0 0 2 15,0 0 0-15,0 0-32 0,9 0-5 0,5 0-2 0,4 0 0 16,5-4 0-16,-1 0 0 0,10 0 0 0,0-4 0 15,4 4-17-15,1-5-16 0,-1 1 4 0,5 4 0 32,0-4-60-32,0 0-11 0</inkml:trace>
          <inkml:trace contextRef="#ctx0" brushRef="#br0" timeOffset="81568.6327">8645 14945 806 0,'5'-12'72'0,"4"4"-58"0,-4 0-14 0,4-5 0 16,-5 5 136-16,-4 0 25 0,0 8 5 0,0-8 1 15,0 8-124-15,-9-4-25 0,0 0-5 0,0-4-1 16,0 4-12-16,-5 0 0 0,1 4 0 0,-6-4 0 16,-8 0 22-16,4 0 8 0,1 4 2 0,-6 4 0 15,-4 0-16-15,0 0-4 0,-4 4 0 0,4 4 0 16,-9 0 17-16,0 4 3 0,0 1 1 0,0 7 0 16,0 0 0-16,0 4 0 0,5 5 0 0,-1-1 0 15,6 1-9-15,3 3-3 0,6-4 0 0,8 9 0 16,0-1-11-16,10 1-2 0,-1-1-8 0,5 1 12 15,9 3 10-15,0-3 2 0,5 3 0 0,0 1 0 16,4-1-24-16,0 5 0 0,0-1 0 0,0 1 0 0,1 0 11 16,-6-1-3-16,-4 1 0 0,5-5 0 0,-5-3 2 15,-4-1 0-15,-5-3 0 0,0-1 0 0,-5 0 10 0,-4 1 1 16,-5-1 1-16,-8 1 0 0,-6-1 3 16,-3 5 1-16,-10-1 0 0,-5 5 0 0,-4-1-1 0,0 1 0 15,4 3 0-15,-4-7 0 0,5-1-15 0,-1-8-10 16,5 1 12-16,9-9-12 0,0 0 0 0,5-3 0 15,4-5-12-15,1-4 3 16,3-4-116-16,6 4-23 0,4-4-5 0,4-4-736 0</inkml:trace>
          <inkml:trace contextRef="#ctx0" brushRef="#br0" timeOffset="83560.9136">8263 16916 172 0,'0'0'16'0,"0"0"-16"0,9-12 0 0,-9 4 0 15,0-5 267-15,0 5 50 0,0 0 11 0,0 8 1 16,0-8-192-16,0 8-38 0,-4-8-8 0,-1 0-2 16,0 0-37-16,-4 4-7 0,9 4-1 0,-9-4-1 15,-4 4-23-15,3 0-4 0,-3 0 0 0,-1 0-1 16,1 4-7-16,-6 0 0 0,6 8-8 0,-1-4 12 15,-4 8 16-15,4 0 2 0,-4 5 1 0,0 3 0 16,-5 4-18-16,0 1-3 0,5 7-1 0,0 0 0 16,0 1 1-16,4-1 0 0,0-3 0 0,1-1 0 15,3-4-10-15,6-3 10 0,-1-5-10 0,1-4 10 0,4-4-10 16,0-12 8-16,0 0-8 0,0 0 8 0,13 0-8 16,1-4 0-16,9-8 9 0,0-4-9 0,-1-4 0 0,6-5 0 15,-1-3-12-15,0-8 4 0,1-5 8 0,-1 5-10 16,0-5 10-16,1 5-10 0,-6-1 10 0,6 9 0 15,-6-4-9-15,-3 3 9 0,3 9 0 0,-8 8 0 16,0 0 0-16,-5 4 0 0,-9 8 8 0,0 0 5 16,0 0 2-16,9 12 0 0,-4 0 1 0,-1 0 0 15,1 8 0-15,-5 1 0 0,-5 3-16 0,1 0 8 16,4-4-8-16,0 9 0 16,-5-1-24-16,0-4-12 0,5 5-1 0,-4-5-906 0</inkml:trace>
          <inkml:trace contextRef="#ctx0" brushRef="#br0" timeOffset="82835.6848">8186 16920 403 0,'0'0'17'0,"0"0"5"0,0 0-22 0,0 0 0 0,0 0 0 0,0 0 0 16,0 0 81-16,0 0 12 0,0 0 3 0,0 0 0 16,0 0-66-16,0 0-13 0,0 0-2 0,0 0-1 15,0 0 3-15,0 0 1 0,0 0 0 0,0 0 0 16,0 0 10-16,0 0 1 0,0 0 1 0,0 0 0 16,0 0-11-16,0 0-3 0,0 0 0 0,0 0 0 15,0 0-8-15,0 0-8 0,0 0 12 0,0 0-12 16,0 0 0-16,0 0 0 0,0 0 0 0,0 0 0 15,0 0 0-15,0 0 0 0,0 0 0 0,0 0 0 16,0 0 0-16,0 0 0 0,0 0 0 0,0 0 0 16,0 0 9-16,0 0 8 0,0 0 2 0,0 0 0 0,0 0-9 15,0 0-2-15,0 0 0 0,0 0 0 0,0 0 7 16,0 0 1-16,0 0 0 0,0 0 0 0,0 0-16 0,0 0 0 16,0 0 0-16,0 0-10 0,0 0-2 0,0 0 0 15,0 0 0-15,0 0 0 0,0 0 12 0,0 0 0 16,-5 0 0-16,5 0 0 0,0 0 0 0,0 0-10 15,0 0 10-15,0 0-10 0,0 0 10 0,0 0 12 16,0 0-2-16,0 0-1 0,0 0-1 0,0 0 0 16,0 0 0-16,0 0 0 0,0 0-8 0,0 0 0 15,0 0 0-15,0 0-11 0,0 0 11 0,0 0 0 16,0 0 8-16,0 0-8 0,0 0 0 0,0 0 0 16,0 0 0-16,0 0 0 0,0 0 0 0,0 0-8 15,0 0 0-15,0 0 0 0,0 0-10 0,0 0-2 16,0 0 0-16,0 0 0 15,0 0-23-15,0 0-5 0,0 0 0 0,0 0-1 0</inkml:trace>
          <inkml:trace contextRef="#ctx0" brushRef="#br0" timeOffset="82313.859">8204 16904 288 0,'0'0'12'0,"0"0"4"0,0 0-16 0,0 0 0 16,0 0 0-16,0 0 0 0,0 0 82 0,0 0 14 15,0 0 2-15,0 0 1 16,0 0-143-16,0 0-29 0</inkml:trace>
          <inkml:trace contextRef="#ctx0" brushRef="#br0" timeOffset="84174.0448">9424 14439 403 0,'0'0'36'0,"0"-12"-36"16,5-4 0-16,4-1 0 0,-5 9 112 0,1-8 15 16,-1 0 3-16,1 4 1 0,-1-4-35 0,6 8-8 15,-10 8 0-15,0 0-1 0,9-4 14 0,-9 4 3 16,9 0 1-16,0 12 0 0,4 8-68 0,-8 4-13 16,0 9-4-16,-1 11 0 0,1 9-6 0,-5 3-2 15,-9 5 0-15,4 0 0 0,-4-1 29 0,-5 5 6 16,1 0 1-16,-6-4 0 0,6-9-26 0,-1 1-5 15,0-9-1-15,1-3 0 0,8-5-6 0,-8-7-2 16,3-5 0-16,1-4 0 0,5-4 20 0,-5-8 3 0,4 1 1 16,5-9 0-16,0 0-6 0,0 0-1 0,0 0 0 0,0-13 0 15,0-3-12-15,5 0-2 0,8-4-1 0,6-9 0 16,3 1-19-16,6 0-4 0,-1-5-1 0,5 1 0 16,4-4 14-16,1 7 0 0,-5 1 0 0,9 8 0 15,-5 4 0-15,0 3-9 0,-4 5 9 0,-4 0-12 16,-6 4 12-16,-3 8 0 0,-6 4 0 0,-8 0-8 15,-5 9 8-15,0-1 8 0,-9 0-8 0,-5 8 11 16,-4 1 19-16,0-5 4 0,-5 4 1 0,-5 0 0 16,1-3-21-16,-5 3-4 0,5-4-1 0,-9 0 0 15,-1-3-9-15,-4-1 8 0,0 0-8 0,0 4 8 16,-4-4-32-16,-1 0-8 0,5 1 0 0,-4-5-630 16,4 4-126-16</inkml:trace>
          <inkml:trace contextRef="#ctx0" brushRef="#br0" timeOffset="86507.7293">10171 15548 1350 0,'0'0'29'0,"4"-8"7"0,-4-4 0 0,5 0 3 0,-5 7-31 0,4-3-8 16,1 0 0-16,-5 8 0 0,0 0 44 0,0 0 8 15,0 0 2-15,14 12 0 0,-10 5-29 0,-4 3-5 16,0 8-2-16,-4 13 0 0,-10 7 36 0,0 9 7 0,-9 4 2 16,-4 3 0-16,-5 1-8 0,5 0-2 0,0-4 0 15,-5-5 0-15,4-3-35 0,1-5-7 16,4-3-2-16,5-5 0 0,0 1 15 0,4-5 2 16,-4-7 1-16,4-1 0 0,5-8-3 0,0-4 0 0,5-4 0 15,-5-3 0-15,9-9-8 0,0 0-3 0,0 0 0 0,0 0 0 16,0 0-1-16,0 0-1 0,-5-5 0 0,0-7 0 15,1 0-11-15,4-4 10 0,0-4-10 0,4-4 10 16,6-1-10-16,-1 1 12 0,4-4-12 0,1-5 12 16,0-3-12-16,8-5 8 0,1 1-8 0,9-9 8 15,4 1-8-15,1-9 0 0,-1-4 0 0,5-3 0 16,0-5 0-16,5 0-16 0,-5 0 3 0,9 4 0 16,-5 1-3-16,5-1 0 0,5 0 0 0,-5 5 0 15,-4 7-6-15,4 12-2 0,0 9 0 0,0 12 0 16,-5 4 12-16,-8 16 3 0,-5 4 0 0,-10 8 0 0,-3 12 9 15,-6 4-12-15,-8 5 12 0,-10 3-12 0,-4 5 12 16,-14 3 8-16,-8 1-8 0,-10-1 11 0,-5 5 6 0,-4-1 2 16,-9 9 0-16,-5-4 0 0,9-1-7 0,1-3 0 15,-5-5-1-15,4-3 0 0,0-1-11 0,1-7-9 16,8-1 9-16,5-4-13 16,-4-3-136-16,8-1-27 0,-31 16-6 0,32-19-1 0</inkml:trace>
          <inkml:trace contextRef="#ctx0" brushRef="#br0" timeOffset="86826.9186">10549 16123 1785 0,'31'-29'159'0,"-17"17"-127"0,9 4-32 0,0-4 0 16,4 12 16-16,5-4-2 0,-5 4-1 0,0 4 0 15,1-4-13-15,-6 4 0 0,1 4 0 0,-5-4 0 16,1 0 11-16,-10 0-1 0,-9-4 0 0,0 0 0 16,4 8 18-16,-4 4 4 0,-4 0 1 0,-5 1 0 15,0 3 0-15,-14 0 0 0,5 0 0 0,-10-4 0 16,1 9 3-16,0-9 0 0,4 4 0 0,0 0 0 16,-4-4-2-16,9 4 0 0,-1 1 0 0,1-1 0 15,5 0-16-15,-1 4-3 0,5-8-1 0,0 5 0 16,4-9-14-16,5 4 0 0,0-4 8 0,5 4-8 15,4-4-19-15,4-4-6 16,1 4-2-16,4 0 0 0,5-8-181 0,9 4-36 16,32-16-7-16,-10 0-1 0</inkml:trace>
        </inkml:traceGroup>
        <inkml:traceGroup>
          <inkml:annotationXML>
            <emma:emma xmlns:emma="http://www.w3.org/2003/04/emma" version="1.0">
              <emma:interpretation id="{A3A2F88C-FE87-47EB-8BBA-126856E98E6D}" emma:medium="tactile" emma:mode="ink">
                <msink:context xmlns:msink="http://schemas.microsoft.com/ink/2010/main" type="inkWord" rotatedBoundingBox="14376,15696 19849,15513 19900,17056 14428,1723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7030.8729">12201 15224 1843 0,'5'-20'164'0,"-5"8"-132"15,-5 0-32-15,1 4 0 0,4 8 78 0,0 0 9 16,-9 8 1-16,-1 8 1 0,-3 8-44 0,-5 8-9 0,-5 5-1 0,-4 3-1 16,-5 5-20-16,0-1-4 0,0 1-1 0,-5 8 0 15,1-1-1-15,4 5-8 0,0-1 12 16,0 1-4-16,5 0-8 0,4-5 8 0,1-3-8 0,3-5 8 16,6-3-8-16,-1-1-11 0,0-3 3 0,1-5 0 31,4-4-186-31,4 1-37 0,-9 11-7 0,10-15-2 0</inkml:trace>
          <inkml:trace contextRef="#ctx0" brushRef="#br0" timeOffset="87428.2628">13094 15443 1900 0,'0'0'169'0,"-10"4"-135"15,-3 4-34-15,-1 0 0 0,0 0 81 0,-4 8 10 0,-9 4 1 0,-5 9 1 16,0 3-47-16,-13 5-10 0,-10 7-1 0,0 5-1 16,-8 3-1-16,3 5 0 0,-3 0 0 0,4-5 0 15,4 1-33-15,0-5 0 0,1 5 0 0,-6-9-12 31,6 5-139-31,-1-9-27 0,5-3-6 0</inkml:trace>
          <inkml:trace contextRef="#ctx0" brushRef="#br0" timeOffset="87250.0142">12342 15714 1789 0,'23'-49'79'0,"-14"33"17"16,5 0-77-16,4 0-19 0,0-1 0 0,1 5 0 15,-6 4 99-15,10 0 16 0,4 0 3 0,1 8 1 0,-1 0-67 0,0 4-12 16,1 4-4-16,-1 4 0 0,-4 0-24 0,-5 1-12 15,0 7 10-15,5 0-10 0,0 4 8 0,-10 1-8 16,1 7 0-16,-5 4 0 0,5 1 0 0,-10-1 0 16,-4 1 0-16,-4-1 0 0,-5-3-15 0,-1-1-5 15,-3-4-2-15,-1-3 0 16,0-5-135-16,1 0-27 0,-1-8-6 0,0 0-1 0</inkml:trace>
          <inkml:trace contextRef="#ctx0" brushRef="#br0" timeOffset="87645.5402">13499 15176 2016 0,'41'-25'89'0,"-14"17"19"0,0 0-87 0,5 12-21 0,5 8 0 0,-5 9 0 0,-1 7 109 16,1 12 18-16,0 5 3 0,-5-1 1 0,-8 1-108 0,-1 3-23 16,0-3 0-16,-9-1 0 0,-4-3 0 0,-10-1 0 15,-4 9 0-15,-14 0 8 0,-4-5 18 0,-19 5 4 16,-4-1 1-16,-13-3 0 0,-10 3-31 0,0 1 0 0,0-9 0 0,0 5 0 31,10-9-198-31,3 1-46 0</inkml:trace>
          <inkml:trace contextRef="#ctx0" brushRef="#br0" timeOffset="88321.1881">15174 15443 1785 0,'5'-12'159'0,"4"-5"-127"0,0-3-32 0,0 4 0 16,0 0 40-16,0 0 3 0,-4-5 0 0,-1 1 0 15,1 0-6-15,-5 4-1 0,-5-1 0 0,1-3 0 16,-5 4-16-16,-5 4-3 0,0 0-1 0,-8 4 0 15,-1 0-16-15,-9 8 0 0,-4 4 0 0,-5 8 0 0,-9 8 0 16,-1 8 13-16,-3 9-2 0,-1-1-1 16,1 5 17-16,3-1 3 0,1 5 1 0,0-5 0 15,9 5-8-15,0-1-2 0,5 1 0 0,9-5 0 0,4 1-12 16,5-5-9-16,-1-4 12 0,10-7-12 0,0-1 8 16,9-8-8-16,0 0 0 0,9-8 0 0,0 0 24 0,5 1-3 15,9-9 0-15,4 0 0 0,5-9-8 0,4-3-1 16,1-4-1-16,8-8 0 0,6-4-11 0,-1-5 0 15,9-7-12-15,-5-1 12 0,6-3-13 0,3-5 5 16,-3-3 8-16,-1-9-13 0,0-4-4 0,-4-8-1 16,4-4 0-16,-5-4 0 0,6 5-6 0,-10-1 0 15,0 0-1-15,0 4 0 16,-9 8 9-16,-5 8 1 0,-4 5 1 0,-9 11 0 0,-5 9 30 0,-4 8 5 16,-10 12 2-16,-4 12 0 0,0 0 18 0,-13 20 4 15,-6 8 1-15,-8 9 0 0,-5 7-30 0,-4 5-5 16,-1-1-2-16,1 13 0 0,-1 0 3 15,6 7 0-15,-1 5 0 0,4-4 0 0,1 4-12 0,4 0-9 0,5-4 9 0,-5-5-13 32,5 5-131-32,5-4-27 0,-19 56-5 0,13-36 0 0</inkml:trace>
          <inkml:trace contextRef="#ctx0" brushRef="#br0" timeOffset="88586.4716">16126 15232 2170 0,'36'-52'96'0,"-13"31"20"0,9-3-92 0,0 0-24 15,0 4 0-15,-1-1 0 16,10 5 0-16,0 0 0 0,5 0-10 0,-1 4 10 0,1-1 0 0,4 5 0 16,0 0 0-16,0 8 0 0,-9 0 36 0,-4 8 10 15,8 9 2-15,-8 3 1 0,-10 12-4 0,-4 5-1 16,-1 11 0-16,-3 5 0 0,-1 3-19 0,-5-3-4 15,1 4-1-15,0-5 0 0,-1 1-7 0,1 0-1 16,-9-1-1-16,-1-3 0 0,5 3-1 0,5-3 0 16,0 4 0-16,-5-9 0 0,-5 1-10 0,5-9 0 15,10-4 0-15,-10-3-11 16,-5-5-114-16,1-4-23 0,-1-4-5 0</inkml:trace>
        </inkml:traceGroup>
        <inkml:traceGroup>
          <inkml:annotationXML>
            <emma:emma xmlns:emma="http://www.w3.org/2003/04/emma" version="1.0">
              <emma:interpretation id="{2BA48021-FD12-45C3-993E-04790C69038E}" emma:medium="tactile" emma:mode="ink">
                <msink:context xmlns:msink="http://schemas.microsoft.com/ink/2010/main" type="inkWord" rotatedBoundingBox="19022,16099 20537,16049 20562,16812 19048,16863"/>
              </emma:interpretation>
            </emma:emma>
          </inkml:annotationXML>
          <inkml:trace contextRef="#ctx0" brushRef="#br0" timeOffset="88743.9614">17765 15066 1612 0,'0'0'144'0,"0"0"-116"0,0 0-28 0,0 0 0 16,-5 8 156-16,-13 9 26 0,-5-1 5 0,-9 12 1 16,1-4-132-16,-10 9-27 0,-5-1-5 0,-4 0 0 15,0 5 32-15,-5-5 6 0,5-3 2 0,-9-1 0 16,-9 4-8-16,-5-3-2 0,-5 3 0 0,-8 0 0 15,4 1-42-15,-5 7-12 0,1 5 0 0,-1-1 8 16,5 9-80-16,-13 0-15 0,-10-1-3 0,5 1-1066 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13.0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2AD250F-735F-48EB-B059-5461BE2E3E1C}" emma:medium="tactile" emma:mode="ink">
          <msink:context xmlns:msink="http://schemas.microsoft.com/ink/2010/main" type="inkDrawing" rotatedBoundingBox="27405,17001 28130,8815 28987,8891 28263,17077" semanticType="verticalRange" shapeName="Other">
            <msink:sourceLink direction="with" ref="{04845499-5645-4E48-BBDC-55B9372ED404}"/>
          </msink:context>
        </emma:interpretation>
      </emma:emma>
    </inkml:annotationXML>
    <inkml:trace contextRef="#ctx0" brushRef="#br0">1111 52 806 0,'0'0'36'0,"0"0"7"0,0 0-35 0,4-4-8 16,5-5 0-16,-4 1 0 0,0 4 104 0,4-4 20 16,4 4 3-16,-8 0 1 0,4 0-52 0,-4-4-9 15,-5 8-3-15,0 0 0 0,0 0-51 0,0 0-13 16,0 0 0-16,0 0 0 0,0 0 0 0,0 0 0 16,0 0 0-16,-10 4 0 0,-3 0 0 0,-1 4 0 15,5 0 0-15,-5 0 0 0,-4 0 0 0,-5 1 0 16,1-1 0-16,-6-4 0 0,5 4 0 0,-4-4 0 15,0-4 0-15,4 4 0 0,-4-4 0 0,4 4 0 0,0-4 0 0,0 0 0 16,5 0 0-16,0 0 0 0,4 0 0 0,1 0 0 16,-1 4 0-16,0-4 0 0,1 4 0 0,4-4 0 15,0 0 0-15,-1 4 0 0,-3 0 0 0,-1 0 0 16,5 0 0-16,0 0 0 0,4 0 0 0,-4 0 0 16,5 4 0-16,-5-3 0 0,0 3 0 0,4-4 0 0,-4 0 0 0,4 0 0 15,-8 4 0-15,4-4 0 0,4 0 54 0,-4 0 8 16,0 0 2-16,0 4 0 15,0 0-52-15,-1 0-12 0,6-4 0 0,-5 0 0 16,0 9 0-16,4-5 0 0,1 4 0 0,4 0 0 16,0 4 0-16,0 0 0 0,0 1 0 0,0 3 0 15,4 0 0-15,1 8 0 0,-5 1 0 0,4-1 0 16,-4-4 0-16,0 5 0 0,0-1 0 0,-4 0 0 16,4 5 0-16,-5-1 0 0,5-4 0 0,-4 9 0 0,-1-1 54 0,0 1 8 15,5-1 2-15,-4 0 0 0,4 9-52 0,0-1-12 16,0-3 0-16,4 7 0 0,6 5 17 0,-6 4 1 15,5-5 0-15,5 5 0 0,4 0-7 0,-4-1-2 16,-1-3 0-16,1 0 0 0,0-1-9 0,-1 1 8 16,1-1-8-16,-5 1 8 0,0 0 0 0,0-1 0 0,-4-3 0 0,-1-1 0 0,1 1 4 0,-5-5 0 15,0 1 0-15,0-1 0 0,0-3 22 0,0 3 5 32,-5 1 1-32,1-1 0 0,4 5-20 0,-5 0-3 15,1 3-1-15,-5-3 0 0,4 3-6 0,-4-3-2 16,0 4 0-16,0-1 0 0,0-3-8 0,-5-1 0 0,5-3 0 0,-5-1 0 0,1-3 34 0,-1 3 5 15,0-3 1-15,1 3 0 16,-6-7-23-16,10 11-4 0,-4-3-1 0,-1 3 0 16,0 1-2-16,5 4-1 0,0-1 0 0,0 1 0 15,0-1-9-15,4 1 0 0,1 4 0 0,-1-5 0 16,1 1 0-16,-1-1 0 0,1 1 0 0,-1 4 0 16,5-5 0-16,-4 1 0 0,-1-4 0 0,5-5 0 15,-5 1 31-15,1-5 1 0,-1 1 0 0,1-9 0 16,-5 4-32-16,4-3-12 0,1 3 1 0,-6-4 0 15,6 1 11-15,-5 3 11 0,4-3-3 0,-4-1 0 16,5 0 0-16,-6 5 0 0,6-1 0 0,-5 1 0 16,0-1-8-16,4 1 0 0,1-5 9 0,-1 4-9 0,1-3 0 0,-1 3 0 15,0-4 0-15,5 5 8 16,-4-5-8-16,4-3 0 0,-5 3 0 0,5-4 8 16,0 5-8-16,0-5 0 0,0 0 0 0,0 1 0 0,0-1 0 15,-4 0 0-15,-1 1 0 0,5-1 0 0,-4 0 0 16,-1 1 8-16,1-5-8 0,4 4 0 0,-5 1 0 0,5-1 0 15,-5 0 0-15,5-3 8 0,0 3-8 0,0-4 0 16,0 0 0-16,5 1 0 0,0-1 0 0,-5 0 0 16,0 1 0-16,4-5 0 0,-4 4 0 0,0 4 0 15,0-3 0-15,5-1 0 0,-5 0 0 0,0 1 0 16,4-1 0-16,-4 0 8 0,0 4-8 0,0-3 0 16,-4-1 0-16,4 4 0 0,0 1 0 0,0-5 0 15,4 4 0-15,-4-3 0 0,0-1 0 0,0-4 0 16,0 4 0-16,0-3 8 0,0-1-8 0,0 0 0 15,0-4 0-15,0 4 0 0,0-7 0 0,5 3 0 0,-10 0 8 0,5 0-8 16,0 0 8-16,0 1-8 0,-4-1 8 0,4 4-8 16,-5-4 0-16,5 0 9 0,-4 1-9 0,4 3 0 0,-5 4 12 0,0-4-12 0,1 1 12 0,4 3-12 31,-5-4 0-31,5 0 0 0,-4 5 0 0,-1-5 0 16,5 4 0-16,-4 0 0 0,4 1 0 0,0-5 0 15,0 4 0-15,-5-4 0 0,5-3 0 0,0 3 0 16,-4-4 29-16,-1 0 3 0,5 0 0 0,0 1 0 15,0-1-32-15,-5 0 0 0,5 0 0 0,0 4 0 16,0-8 0-16,-4 5 0 0,4-1 0 0,-5-4 0 16,5 8 11-16,0 0-11 0,0-3 12 0,0 3-12 15,0 0 8-15,0 4-8 0,0-3 0 0,0-1 0 16,0 4 0-16,0 0 0 0,0-7 0 0,-4 3 0 16,4 4 0-16,-5-4 0 0,5 5 0 0,-4-5 0 15,-1 4 0-15,5 0 0 0,-4 1 0 0,-1-1 0 0,0-4 0 0,1 5 0 16,-1-5 0-16,5-4 0 0,-9 4 0 0,9 0 0 15,-4-3 0-15,-1-5 0 0,1 0 0 0,-1 0 0 16,5 0 0-16,-4 0 0 0,-1-4 0 0,0 5 8 16,5-5-8-16,-4 0 0 0,4-8 8 0,0 8-8 15,-5 4 0-15,1-4 0 0,4 4 0 0,-5 0 0 16,5-4 0-16,0 1 0 0,0-9 0 0,0 8 0 16,-4 0 0-16,4-8 0 0,0 8 8 0,0-8-8 15,-5 8 0-15,5 0 0 0,0-8 10 0,0 12-10 16,0-12 8-16,-4 8-8 0,4-4 0 0,0-4 0 15,-5 8 0-15,5 0 0 0,0-8 0 0,0 9 0 16,0-1 8-16,0 0-8 0,0 0 0 0,0 4 0 0,0 0 0 16,0 0 0-16,0-4-9 0,0 9 9 0,-5-5 0 15,5 0 0-15,0 0 0 0,0 0 0 0,0 0 0 0,0 0 0 16,0-12 0-16,0 13 0 16,-4-5 0-16,4 0 0 0,0 4 0 0,0 0 0 0,0 0 0 0,0 0 0 15,0 0 0-15,-5 1 0 0,5-1 0 0,0 0 0 16,0 0-8-16,0-12 8 0,0 12 0 0,5 0 0 15,-5-12 0-15,0 0 0 0,0 12 0 0,0-12 0 16,0 13 0-16,0-13 0 0,0 0 0 0,4 8 0 0,-4-8 0 0,5 12 0 16,-5 0 0-16,0-12 0 15,0 12 0-15,0-4 0 0,0-8 0 0,0 12 0 16,0-12 0-16,5 8 0 0,-5-8 0 0,0 0 0 16,0 0 0-16,0 0 0 0,0 13 0 0,0-13 0 15,0 0 0-15,0 0 0 0,0 0 0 0,0 0 0 0,0 0 0 0,0 0 0 16,0 0 0-16,0 0 0 0,0 0 0 0,0 0 0 15,0 0 0-15,0 0 0 0,0 0 0 0,0 0 0 16,0 0 0-16,0 0 0 0,0 0 0 0,0 0 0 16,0 0 0-16,0 0 0 0,0 0 0 0,0 0 0 15,0 0 0-15,0 0 0 0,0 0 0 0,0 0 0 16,0 0 0-16,0 0 0 0,0 0 0 0,0 0 0 16,0 0 0-16,0 0 0 0,0 0-11 0,13-4 11 15,1 4-10-15,4-5 10 0,0 1 0 0,0 0 0 16,5 4 0-16,5 0 0 0,-1-4 0 0,0 0 0 15,10 4 0-15,4-4 0 0,0 4-25 0,9-4 1 16,0 4 0-16,4 0 0 16,6-4-161-16,3 0-32 0,1 0-7 0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7:10.6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E7DFE5E-9E4A-4BE0-A592-ADFF9A97771A}" emma:medium="tactile" emma:mode="ink">
          <msink:context xmlns:msink="http://schemas.microsoft.com/ink/2010/main" type="inkDrawing" rotatedBoundingBox="12337,2512 22412,1881 22425,2091 12350,2723" semanticType="underline" shapeName="Other">
            <msink:sourceLink direction="with" ref="{F1793EE5-B850-4DD9-871B-3E0642026B35}"/>
            <msink:sourceLink direction="with" ref="{DA1046FD-151C-449D-8E7C-8621B3D16B2D}"/>
          </msink:context>
        </emma:interpretation>
      </emma:emma>
    </inkml:annotationXML>
    <inkml:trace contextRef="#ctx0" brushRef="#br0">0 726 518 0,'0'0'46'0,"9"-8"-37"15,0-5-9-15,0 1 0 0,5 4 107 0,-1-4 19 0,6-4 4 0,3 4 1 16,1 0-16-16,4-1-3 0,5 5-1 0,5-4 0 15,4 0-24-15,4 0-5 0,1 4-1 16,4 4 0-16,0 4-17 0,0 0-3 0,5 0-1 0,4 4 0 16,-9 0-23-16,9-4-5 15,5 0 0-15,9 4-1 0,-5 0-2 0,5 0 0 0,4 0 0 0,10 4 0 16,-5-4 2-16,0-4 0 0,0-4 0 0,18-4 0 16,0-4-3-16,5-4 0 0,4 0 0 0,9-5 0 15,1 1-6-15,4 0-2 0,9 4 0 0,9-9 0 16,-14 1 4-16,10 0 1 0,4 8 0 0,9-5 0 15,-18 5-10-15,5 8-3 0,-5-8 0 0,14 4 0 16,-10 0-4-16,-8 4-8 0,-1-1 11 0,19 1-11 16,-10 0 10-16,-4 0-10 0,-4 0 8 0,8 0-8 15,-13 0 0-15,5 0 8 0,4 0-8 0,9 0 0 16,-23-5 22-16,5 5-1 0,9-4 0 0,-27 4 0 16,4 0-21-16,1 4 0 0,3 0 0 0,6 4 0 0,-5 0 0 15,4 0 0-15,0 0 0 0,33 0 0 0,-28 0 0 16,-10 0 0-16,-8 0 0 0,0 0-8 0,-14 0 8 0,4 0 0 15,-3 0 0-15,-1 0 8 0,-9-4-8 0,-10 4 0 16,1 0 0-16,0-8 0 0,-9 8 10 0,-10 0-2 16,10-4-8-16,-5 4 12 0,1 0-12 0,-1-4-8 15,-5 4 8-15,1-4-13 0,-9 0 13 0,13 0 0 16,-9 0 0-16,0-5 0 0,-5 5 0 0,-4 0 0 16,-4 0 0-16,4 0 0 0,-5 0 0 0,1 0 0 15,-5 0 0-15,-1-4 0 0,6 4 0 0,4 0 0 0,-5 0 12 16,1-4-12-16,-1 4 0 0,0-4 0 0,5 0 0 0,0 3 0 15,-9 1 0-15,5 0 0 0,-1 4 0 0,5-8-9 16,-4 4 9-16,-6 4 0 0,-3 0 0 0,4 4 0 16,13-4 0-16,1 0 0 0,-5 8 0 0,0-8 0 15,0 0 0-15,-5 4 0 0,-4 0 0 0,13 1 0 16,-13 3 0-16,0-8 0 0,0 0 0 0,-5 4 0 16,-4 0 0-16,4-4 0 0,5 4 0 0,5-4 8 15,-10 8-8-15,5-8 0 0,0 0-8 0,4 0 8 16,-9 0 0-16,1 0 0 0,-5 0 0 0,-1 0 0 15,-8-8 0-15,-5 4-10 0,-4 4 10 0,-5 0 0 16,0 0-132-16,-19-4-19 0,-8 0-4 16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7:26.4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9BD85A7-D73F-4C02-92B7-851149DBE9BC}" emma:medium="tactile" emma:mode="ink">
          <msink:context xmlns:msink="http://schemas.microsoft.com/ink/2010/main" type="inkDrawing" rotatedBoundingBox="12211,7546 24369,6702 24386,6949 12229,7793" semanticType="underline" shapeName="Other">
            <msink:sourceLink direction="with" ref="{40B2956A-8CE5-4261-BBFB-895192463442}"/>
            <msink:sourceLink direction="with" ref="{38B14FA9-B079-453E-AF6F-FFA48686E61E}"/>
          </msink:context>
        </emma:interpretation>
      </emma:emma>
    </inkml:annotationXML>
    <inkml:trace contextRef="#ctx0" brushRef="#br0">77 916 1105 0,'-9'4'24'0,"5"-4"4"0,-6 4 2 0,1 0 2 0,0-4-32 0,0 4 0 16,0 0 0-16,0 0 0 16,9-4-19-16,-9 4-10 0,9-4-3 0,0 0 0 0,0 0 70 0,0 0 14 15,9 0 2-15,9 0 1 0,0 0 40 0,5-4 8 16,4 4 1-16,5-8 1 0,5 4-33 0,4-4-6 15,9 0-2-15,9-4 0 0,0-4 21 0,9-1 4 0,10 1 1 16,8-4 0-16,-4 0-16 0,9 4-3 0,5-9-1 16,13 9 0-16,1 0-14 0,3 0-4 0,1-5 0 0,14 1 0 15,-1 0-28-15,1 0-5 0,4 0-2 0,9 3 0 16,-14-3 8-16,5 8 2 0,0-4 0 0,14 4 0 16,-18 0-12-16,-1 3-3 0,5-3 0 0,9 8 0 15,-13 0 17-15,-1 4 3 0,1-4 1 0,8 0 0 16,-4 0-33-16,-4 4 0 0,8 4 0 0,15-4 0 15,-15 0 0-15,5 0 0 0,0 0 0 0,14 4 0 16,-14 0 0-16,0-4 0 0,1 4 0 0,12-4 0 16,-17-4 0-16,4 4 0 0,5-8 0 0,-23 4 0 15,0 4 0-15,-5-4 0 0,5 0 0 0,4 0 0 0,1 0 0 16,4 0-14-16,0 0 1 0,41-4 0 0,-23 0 21 0,-4 4 4 16,0-1 0-16,4 1 1 15,-23 0-39-15,-8-8-8 0,-5 4-2 16,8-4 0-16,-8 8 24 0,-14-4 4 0,-9-4 8 0,1 4-13 0,-15 0-7 0,0-5 0 15,-4 1-1-15,9 0 0 0,-9 0 34 0,0-4 7 16,0 4 2-16,0 0 0 0,-14-5-35 0,-5 5-7 16,-8 0-2-16,8 0 0 0,6 0 69 0,3 4 13 15,-3 0 4-15,8 4 0 0,9-5-52 0,1 1-12 16,4 4 0-16,-5 0 0 0,-9 0 0 0,-13 4 0 16,-14 0 0-16,-5 4 0 0,5-4 0 0,0 4 0 15,9 0 0-15,5 0 0 0,0 0 0 0,-1 0 0 0,1-4 0 16,0 0 0-16,-10 5 0 0,5-5 0 0,-4 0 0 15,-1 0 0 1,5-5-48-16,-4 5-13 0,4-8-3 0,-5 8 0 0,6-4 52 0,-6 0 12 0,1-4 0 0,-1 4 0 16,-4-4 0-16,0 4 0 0,-5-8 0 0,5 4 0 15,-4 4 17-15,-5 0 7 0,0-8 0 0,4 3 1 16,0 1-17-16,1-4-8 0,-1 4 8 0,5-4-8 16,-4 4 0-16,4 0 0 0,0 0 0 0,0 4 0 15,0-4 0-15,0 4 0 0,-14-5 0 0,5 9 0 16,-9-4-18-16,-1 0-9 15,1 4-1-15,9 0-1 0,13 0 43 0,-4 4 9 16,0-4 1-16,-4 4 1 0,-14-4-40 0,-14 0-8 16,-23 0-1-16,-13 0-1 0,-23 0 44 0,13 0 9 0,14 0 1 15,23 0 1-15,0 0 3 0,37 0 1 0,31 0 0 0,-9 0 0 16,-18 0-54-16,-4 0-12 0,-10-4-1 0,-4 0-1 16,0 4 3-16,-5 4 1 0,0-4 0 0,-4 0 0 15,-5 0-73-15,-5 0-14 0,-4 0-3 0,0 0-937 16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7:39.7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DF5C0C1-A6DA-4ECB-94A2-F90A98FB79D5}" emma:medium="tactile" emma:mode="ink">
          <msink:context xmlns:msink="http://schemas.microsoft.com/ink/2010/main" type="inkDrawing" rotatedBoundingBox="11165,13117 22935,12789 22941,13006 11172,13334" semanticType="underline" shapeName="Other">
            <msink:sourceLink direction="with" ref="{DCEF09D2-B2B1-4BA6-BB63-9E6C7EBAA43E}"/>
            <msink:sourceLink direction="with" ref="{48B4F02A-307F-40CE-B665-3DFD2C030447}"/>
          </msink:context>
        </emma:interpretation>
      </emma:emma>
    </inkml:annotationXML>
    <inkml:trace contextRef="#ctx0" brushRef="#br0">0 440 921 0,'9'-8'82'0,"-5"-4"-66"15,1-1-16-15,4 1 0 0,0-4 102 0,5 4 17 16,-5 0 3-16,4 0 1 0,6 4-60 0,-6 4-12 15,6-1-3-15,3 5 0 0,-3-4-4 0,3 4-2 16,6 4 0-16,3-4 0 0,10 0 4 0,0 5 1 16,9-1 0-16,5 8 0 0,9 0-15 0,4-4-4 15,10-4 0-15,8-4 0 0,1 8 32 0,4-8 5 16,4 0 2-16,10-4 0 0,-5-8-12 0,9 0-3 0,14-4 0 16,5-1 0-16,-14-3-3 0,9 4-1 0,4 0 0 0,10 0 0 15,-10-5-28-15,-4 5-7 0,0 0-1 0,14 0 0 16,-10 8 16-16,-4 0 4 0,0-1 0 0,9 5 0 15,-14 0-20-15,1 4-3 0,4-4-1 0,9 4 0 16,-14 0-8-16,5 0 0 0,9-4 0 0,9 4 0 16,-4-4 0-16,4 0 8 0,-5 0-8 0,24-4 8 15,-19 4 4-15,5-4 0 0,-5 0 0 0,13 0 0 16,-8 0 22-16,0 0 5 0,-14 4 1 0,14-1 0 16,-14-3-26-16,0 4-5 0,0 0-1 0,9 0 0 15,-18 0-8-15,9 0 0 0,-18 4 0 0,13 0 0 0,-4 0 0 0,-9 0 0 16,0 0 0-16,4 0 8 0,0 0-8 0,-8 4 0 15,3-4 0-15,1 0 0 0,-4 0 0 0,-1-4-12 16,5 0 0-16,-28 0 1 0,10 4 11 0,-1 0 0 16,6-4 0-16,-1 4 0 0,-5 0 0 0,5 0 0 15,1-4 0-15,26 4 0 0,-18 0-13 0,1 4-1 0,-15-4 0 0,1 0 0 16,-14 0 22-16,9 0 5 16,-5 0 1-16,1 0 0 0,-1 0-14 0,-8 4-16 15,-1-4 3-15,1 0 1 0,-1 4 12 0,5-4 15 16,-5-4-3-16,14 4-1 0,-9 0-11 0,5 4-11 15,-5-4 3-15,9 0 0 0,-5 0 8 0,1 0 0 0,4 0 0 16,0 4-8-16,-5 0 8 0,-4 0 0 0,-13 0 0 16,-1 4 0-16,-13-4 0 0,-1 0-12 0,-8 1 2 15,-5 3 0-15,-5-4 10 0,-4 0 0 0,-9-4 0 16,0 4 0-16,-5-4 30 0,-5 0 8 0,-3 0 2 0,-1 0 0 16,-9 0-40-16,0 0-15 0,0 0 1 0,0 0 0 31,-14 0-119-31,-13 0-24 0,-10-4-5 0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2.00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3B92CD8-003A-4FD8-B8B2-F25540DD2E17}" emma:medium="tactile" emma:mode="ink">
          <msink:context xmlns:msink="http://schemas.microsoft.com/ink/2010/main" type="inkDrawing" rotatedBoundingBox="2929,1094 4443,700 4489,877 2975,1271" semanticType="callout" shapeName="Other">
            <msink:sourceLink direction="with" ref="{16EB4BFA-142F-4C7A-A144-FF9F50869680}"/>
            <msink:sourceLink direction="with" ref="{69214DFF-5AB2-4308-9D78-7088D95A6A34}"/>
          </msink:context>
        </emma:interpretation>
      </emma:emma>
    </inkml:annotationXML>
    <inkml:trace contextRef="#ctx0" brushRef="#br0">-372 279 403 0,'-18'-17'36'0,"9"13"-36"0,-5-8 0 0,1 4 0 16,-5-4 61-16,4 0 6 0,9 4 1 0,-4 4 0 15,5-8-10-15,-1 7-2 0,1 1 0 0,4 4 0 16,0 0 28-16,0 0 6 0,-5-16 1 0,5 16 0 16,9-4-14-16,-4 4-2 0,-5 0-1 0,13-12 0 15,1 8-16-15,4 0-3 0,5-4-1 0,9 0 0 16,0 4-2-16,4-8 0 0,14-9 0 0,0 5 0 16,10-12 1-16,-1 8 0 0,18-5 0 0,1 5 0 15,3-4-19-15,1 4-4 0,0 7-1 0,5-7 0 16,-5 4-17-16,-5 4-4 0,5 8-8 0,-4-4 12 31,-6 8-36-31,-8-8-8 0,-5 16-2 0,-4-8 0 0,-9 0-190 0,-10 4-39 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1.6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0296373-9F66-4B82-90B8-EAF51D7134DC}" emma:medium="tactile" emma:mode="ink">
          <msink:context xmlns:msink="http://schemas.microsoft.com/ink/2010/main" type="inkDrawing" rotatedBoundingBox="3416,2436 3655,967 3688,973 3448,2441" semanticType="callout" shapeName="Other">
            <msink:sourceLink direction="with" ref="{AED40985-A2D2-4F53-B570-82D6CAD4BF6A}"/>
            <msink:sourceLink direction="with" ref="{16EB4BFA-142F-4C7A-A144-FF9F50869680}"/>
          </msink:context>
        </emma:interpretation>
      </emma:emma>
    </inkml:annotationXML>
    <inkml:trace contextRef="#ctx0" brushRef="#br0">229 105 806 0,'0'-9'72'0,"-4"1"-58"0,4-4-14 0,0 8 0 15,4-8 91-15,-8 4 15 0,-1-4 3 0,5 4 1 16,5-4-9-16,-1 8-1 0,-8-1-1 0,8 5 0 16,1-8-47-16,-5 4-8 0,5 4-3 0,-5 0 0 15,0 0 2-15,0 12 0 0,0 1 0 0,0 15 0 16,-5 4 9-16,0 25 1 0,-4 8 1 0,-4 12 0 15,4 12 2-15,-10-8 0 0,1 8 0 0,4 4 0 16,-4 4-15-16,5-8-2 0,-6 0-1 0,1-16 0 16,5 4-14-16,-1-17-4 0,5 1 0 0,0-8 0 15,0-5-8-15,4-7-3 0,0-1 0 0,-4-12 0 0,5-3-9 16,4-5 0-16,-5 0 9 0,10-8-9 16,-5-12-88-16,0 0-21 0,4-8-5 0,5-12-886 15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2.9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9214DFF-5AB2-4308-9D78-7088D95A6A34}" emma:medium="tactile" emma:mode="ink">
          <msink:context xmlns:msink="http://schemas.microsoft.com/ink/2010/main" type="inkDrawing" rotatedBoundingBox="4478,1555 5162,1516 5164,1561 4481,1599" shapeName="Other">
            <msink:destinationLink direction="with" ref="{6568E042-45B4-4971-AE90-4DDDEC92DF41}"/>
            <msink:destinationLink direction="with" ref="{23B92CD8-003A-4FD8-B8B2-F25540DD2E17}"/>
          </msink:context>
        </emma:interpretation>
      </emma:emma>
    </inkml:annotationXML>
    <inkml:trace contextRef="#ctx0" brushRef="#br0">1063 590 1796 0,'0'0'40'0,"0"0"8"0,-5 0 1 0,5 0 1 0,-9 0-40 0,9 0-10 16,0 0 0-16,0 0 0 0,0 0 29 0,0 0 4 16,14 4 1-16,4 0 0 0,0 8 6 0,9-12 2 15,5 4 0-15,5 0 0 0,8-4-19 0,5-4-4 16,9 0-1-16,5-4 0 16,9-4-39-16,4 0-8 0,10-4-2 0,-5 0 0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2.3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D40985-A2D2-4F53-B570-82D6CAD4BF6A}" emma:medium="tactile" emma:mode="ink">
          <msink:context xmlns:msink="http://schemas.microsoft.com/ink/2010/main" type="inkDrawing" rotatedBoundingBox="2949,2544 3767,2337 3773,2359 2954,2566" shapeName="Other">
            <msink:destinationLink direction="with" ref="{E0296373-9F66-4B82-90B8-EAF51D7134DC}"/>
          </msink:context>
        </emma:interpretation>
      </emma:emma>
    </inkml:annotationXML>
    <inkml:trace contextRef="#ctx0" brushRef="#br0">-481 1574 691 0,'0'0'61'0,"0"0"-49"0,0 0-12 0,0 0 0 16,0 0 116-16,0 0 20 0,0 0 4 0,0 0 0 16,0 0-32-16,0 0-6 0,0 0-2 0,14 0 0 15,4-4-28-15,5-1-7 0,0 1-1 0,4 0 0 16,5 0-7-16,9-4-1 0,4 0-1 0,1 0 0 15,8-12-28-15,1 0-6 0,13 3-1 0,1 1 0 16,8-8-44-16,0 4-10 16,-4-1-2-16,5 1-843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2.6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568E042-45B4-4971-AE90-4DDDEC92DF41}" emma:medium="tactile" emma:mode="ink">
          <msink:context xmlns:msink="http://schemas.microsoft.com/ink/2010/main" type="inkDrawing" rotatedBoundingBox="4637,2642 5122,636 5219,659 4734,2666" semanticType="callout" shapeName="Other">
            <msink:sourceLink direction="with" ref="{69214DFF-5AB2-4308-9D78-7088D95A6A34}"/>
          </msink:context>
        </emma:interpretation>
      </emma:emma>
    </inkml:annotationXML>
    <inkml:trace contextRef="#ctx0" brushRef="#br0">1714-300 1792 0,'0'0'40'0,"9"-8"8"0,0-4 1 0,-5 8 1 0,-4 4-40 0,0 0-10 0,0 0 0 0,5 16 0 15,4-8 38-15,-9 16 6 16,0 8 0-16,-9 9 1 0,0 8-1 0,-9 7 0 0,-5 13 0 0,-4 12 0 15,-1 8 19-15,-4 8 3 0,-4 0 1 16,0 8 0-16,4-7-15 0,-5 7-2 0,10-4-1 0,4-4 0 16,-4-4-17-16,9-4-4 0,-1-8-1 15,6 4 0-15,-1 0-27 0,10 0 8 0,-6-16-8 0,6-4 0 32,-1-13-34-32,5-3-12 0,0-17-2 0,0 1-1 15,-4-21-140-15,8 4-28 0,1-8-6 0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8:34.7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9001CFA-2608-4D98-A6E1-B9F409C8B551}" emma:medium="tactile" emma:mode="ink">
          <msink:context xmlns:msink="http://schemas.microsoft.com/ink/2010/main" type="writingRegion" rotatedBoundingBox="2433,852 33684,-379 34361,16792 3110,18024"/>
        </emma:interpretation>
      </emma:emma>
    </inkml:annotationXML>
    <inkml:traceGroup>
      <inkml:annotationXML>
        <emma:emma xmlns:emma="http://www.w3.org/2003/04/emma" version="1.0">
          <emma:interpretation id="{37A8686A-D525-4FF5-8BF1-7BFC2909B5E9}" emma:medium="tactile" emma:mode="ink">
            <msink:context xmlns:msink="http://schemas.microsoft.com/ink/2010/main" type="paragraph" rotatedBoundingBox="7630,588 20511,163 20564,1765 7683,21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D029AD-553D-4052-908B-F5AF04913646}" emma:medium="tactile" emma:mode="ink">
              <msink:context xmlns:msink="http://schemas.microsoft.com/ink/2010/main" type="line" rotatedBoundingBox="7630,588 20511,163 20564,1765 7683,2191"/>
            </emma:interpretation>
          </emma:emma>
        </inkml:annotationXML>
        <inkml:traceGroup>
          <inkml:annotationXML>
            <emma:emma xmlns:emma="http://www.w3.org/2003/04/emma" version="1.0">
              <emma:interpretation id="{16EB4BFA-142F-4C7A-A144-FF9F50869680}" emma:medium="tactile" emma:mode="ink">
                <msink:context xmlns:msink="http://schemas.microsoft.com/ink/2010/main" type="inkWord" rotatedBoundingBox="7648,1128 9740,1059 9769,1942 7677,2011">
                  <msink:destinationLink direction="with" ref="{23B92CD8-003A-4FD8-B8B2-F25540DD2E17}"/>
                  <msink:destinationLink direction="with" ref="{E0296373-9F66-4B82-90B8-EAF51D7134D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639 19 2001 0,'0'0'44'0,"0"0"8"0,4-8 3 0,-4 8 2 0,0 0-45 0,0 0-12 0,0 0 0 16,-4-4 0-16,-5-4 53 0,0 8 9 0,-5 0 2 16,0 8 0-16,-8-8-21 0,-1 8-4 0,-9 4-1 0,-9 9 0 15,5-1-4-15,-10 4-1 0,1 9 0 16,-6 3 0-16,6 0-33 0,4 5-20 0,5 3 2 0,-1 1 1 16,5-5 17-16,5 5 0 0,4-1 0 15,5-11 0-15,4-1 0 0,1-8 0 0,4-3 0 0,4-5 0 16,5 0 0-16,0-16 0 0,0 0 0 0,9 8 0 15,9-16 0-15,1 4 0 0,8-12-9 0,5 0 9 16,0-9-8-16,4 5 8 0,-4-16 0 0,4 3-9 16,-4 1 0-16,5 4 0 0,-10-5 0 0,0 9 0 15,-9 4 9-15,1 4 14 0,-1-1-3 0,-5 5-1 16,-13 12 19-16,0 0 4 0,14-4 1 0,-14 4 0 16,0 0-18-16,9 4-3 0,5 4-1 0,-5 8 0 15,0 1-12-15,-4 3 0 0,-1 0 0 0,1 0 0 16,-1 5-104-16,1-1-24 15,-5 0-5-15</inkml:trace>
          <inkml:trace contextRef="#ctx0" brushRef="#br0" timeOffset="-346.8988">-12-179 1209 0,'0'-20'108'0,"0"12"-87"0,-9-4-21 0,4-1 0 16,-4 1 61-16,0 4 8 0,-5 0 2 0,5 4 0 16,-9 0-11-16,0 0-1 0,-5 4-1 0,0 0 0 15,-4 0-19-15,-5 8-4 0,0 4-1 0,-9 0 0 16,5 9-8-16,-5 7-2 0,0 0 0 0,0 13 0 16,4-9 29-16,1 17 6 0,4-13 1 0,9 9 0 15,1-5-16-15,3 5-2 0,6-5-1 0,-1 5 0 16,5-5-26-16,4 0-6 0,5 1-1 0,0-5 0 0,0 1-8 15,5 3-9-15,4-7 9 0,0 7-13 16,0-16-119-16,10 5-24 0,-1-5-5 0,0 0-1 16</inkml:trace>
          <inkml:trace contextRef="#ctx0" brushRef="#br0" timeOffset="308.9587">989 88 1882 0,'0'0'84'0,"0"0"16"0,5 12-80 0,0 0-20 16,-1 9 0-16,5 3 0 0,-9-4 94 0,0 4 14 15,-4 5 4-15,-1-1 0 0,-4 0-39 0,4 1-7 16,-4 3-2-16,5-4 0 0,-1-3-38 0,-4-5-8 0,0-4-2 0,0-4 0 16,4 5-8-16,1-5-8 15,4-12 9-15,0 0-9 0,0 0 8 0,0 0-8 0,4-17 0 0,6 1 0 16,-1 0 0-16,4-8 0 0,5-5 0 0,5 1 0 16,5-12 0-16,-6 7-8 0,6 1 8 0,-6 0-10 15,6 3 10-15,-5 5 0 0,-1 4 8 16,1 8-8-16,0 3 15 0,-5 5-2 0,-4 4 0 15,4 4 0-15,-9 5 5 0,5-1 1 0,-1 4 0 0,1 8 0 16,-5 0-7-16,0 0-2 0,0 1 0 0,5-1 0 16,-5 8-10-16,5-3 0 0,-5 3 0 0,4 0-11 15,1 5-175-15,0-13-35 16</inkml:trace>
        </inkml:traceGroup>
        <inkml:traceGroup>
          <inkml:annotationXML>
            <emma:emma xmlns:emma="http://www.w3.org/2003/04/emma" version="1.0">
              <emma:interpretation id="{3AAB4549-C807-4480-A5E7-DF2209E6D7D4}" emma:medium="tactile" emma:mode="ink">
                <msink:context xmlns:msink="http://schemas.microsoft.com/ink/2010/main" type="inkWord" rotatedBoundingBox="11828,486 13287,438 13325,1586 11866,16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68.286">3594-681 1152 0,'13'-28'51'0,"-4"16"10"0,-4-17-49 0,9 1-12 16,-1 4 0-16,10 0 0 0,0-1 204 0,4 9 37 15,-9 0 8-15,1 8 2 0,-1-4-207 0,-5 8-44 16,1 4 0-16,-5 8-11 0,-4 4 76 0,4 12 15 16,-5 8 4-16,-4 9 0 0,-4 8-16 0,-1-1-2 15,-4 13-1-15,0 8 0 0,-5 3-17 0,1 1-4 0,-5 4-1 16,-1 0 0-16,-3 0-26 0,3-8-5 0,1-9 0 0,0-7-1 16,4 0-11-16,1-13 0 0,-1-12 0 0,0 1 0 15,1-5 8-15,4-8 0 0,-5 0 0 0,5-7 0 16,4-1 3-16,5-8 0 0,0 0 0 0,-4-13 0 15,-1 5-3-15,1-8 0 0,8 0 0 0,1-4 0 16,8 0-8-16,6-9 0 0,-1 5 0 0,9 0 0 16,10-9 0-16,4 5 0 0,0 4 0 0,4 3 0 15,-4 9-14-15,0 4 2 0,-5 4 0 0,-4 4 0 16,-9 4 12-16,0 0 0 0,-10 8 0 0,1 1 0 16,-5-1 0-16,-4 8 0 0,-1-4 0 0,-8 0 0 15,-1 5 0-15,-4-5 0 0,-5 4 0 0,1 0 0 16,-5-4 0-16,-5 1 0 0,-9 3 0 0,-4-4 0 15,4 0-16-15,0-8 0 0,-9 8 0 0,0 1-805 16,4-9-162-16</inkml:trace>
          <inkml:trace contextRef="#ctx0" brushRef="#br0" timeOffset="1077.9533">4363 68 2131 0,'0'0'189'0,"14"0"-151"16,4 0-30-16,9 4-8 0,1 0 28 0,4-4 4 16,4 4 0-16,0-8 1 0,5 0-19 0,-4 0-4 0,4-4-1 0,0 0 0 15,-5-8-9-15,1-1 0 0,-1 5 0 0,0-12 0 16,-8 4 0-16,-1-1 13 0,-4-3-3 0,-5 4-1 16,-4-12-9-16,-1 11 10 0,-8-3-10 0,-1 0 10 15,-4-1 10-15,-4 9 1 0,4 0 1 0,-5 4 0 16,-8 4 28-16,4 4 6 0,-5 0 0 0,0 8 1 15,-9 0-16-15,5 8-3 0,-4 4-1 0,-1-4 0 16,-5 9-20-16,6 7-4 0,-1-4-1 0,0 5 0 16,5-1-12-16,0 0 9 0,4 0-9 0,5 1 8 15,4 3-8-15,1-3 0 0,8 3 0 0,1 0 0 16,4-3-69-16,9-1-16 16,0 0-3-16,10-3-1070 0</inkml:trace>
        </inkml:traceGroup>
        <inkml:traceGroup>
          <inkml:annotationXML>
            <emma:emma xmlns:emma="http://www.w3.org/2003/04/emma" version="1.0">
              <emma:interpretation id="{18B9DD8B-E2F1-4767-BEAC-3BD4FC771F9E}" emma:medium="tactile" emma:mode="ink">
                <msink:context xmlns:msink="http://schemas.microsoft.com/ink/2010/main" type="inkWord" rotatedBoundingBox="15346,333 20511,163 20564,1765 15399,193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79.203">7996-713 1324 0,'-22'-8'59'0,"12"-4"12"0,1 4-57 0,-9 8-14 16,-5-9 0-16,-9 9 0 0,-4 9 66 0,-5-9 10 15,5 12 3-15,-10 4 0 0,1 4 4 0,-1 4 1 16,1 5 0-16,-6-5 0 0,10 8 8 0,5 1 3 15,4-9 0-15,5 12 0 0,4-11-50 0,5 3-9 16,9 0-3-16,9 1 0 0,0-5-1 0,9 0-1 16,5 5 0-16,8-9 0 0,1 4-31 0,4-8 8 15,10 5-8-15,-5-9 0 0,0 8 0 0,-1-8-12 16,1 0 3-16,-4 12 0 0,-10-3 9 0,-5 3 12 16,1 0-2-16,-9 9-1 0,-10-13 5 0,-4 8 1 15,-9 1 0-15,-5 3 0 0,-13-4 27 0,-5 1 6 16,-5 3 0-16,-13-8 1 0,4 0-39 0,5 1-10 15,0-1 0-15,-4-4 0 16,8-4-119-16,0 1-25 0,5-9-6 0,5-4-907 0</inkml:trace>
          <inkml:trace contextRef="#ctx0" brushRef="#br0" timeOffset="2149.073">8593-1102 2347 0,'13'0'52'0,"-4"0"10"0,1 0 2 0,3 12 2 16,-8-7-53-16,4 11-13 0,0 0 0 0,5 16 0 0,-10 1 19 0,1 15 1 16,-1 1 0-16,-4 3 0 0,-4 9 21 15,-5 4 5-15,-10 8 1 0,-8 4 0 0,0 4 9 0,-5 4 3 16,-4 8 0-16,-1 4 0 0,1-12-15 0,4-4-2 16,0-4-1-16,0-1 0 0,9-3-26 0,-4-4-6 15,0-8-1-15,4-9 0 0,-4-7-8 0,4-13 0 16,5 1 0-16,-1-13 0 0,1-8 0 0,5-4 0 15,-1-8 0-15,9-12 0 0,1-4 0 0,-1-8 0 16,10-9 0-16,4-7 0 16,0-13-35-16,9-4-2 0,10-3-1 0,3-5 0 0,1-4 21 15,9 8 4-15,0-3 1 0,9 3 0 0,-4 16 12 0,4 5 0 16,0 12 0-16,-9 11 0 0,-5 13 0 0,-8 4 0 16,-1 4 0-16,0 13 0 0,-13 7 0 0,0 4 0 15,-1 9 0-15,-8 3 10 0,-5 1 2 0,-5-5 0 16,1 5 0-16,-5-1 0 0,-5 9-12 0,0-9 0 0,1 5-12 15,-1-1 12 1,5-3-129-16,0-1-19 0,0-8-3 0,4-7-1 0</inkml:trace>
          <inkml:trace contextRef="#ctx0" brushRef="#br0" timeOffset="2445.4595">9371-244 1440 0,'0'0'64'0,"0"0"12"0,0 0-60 0,0 0-16 0,0 0 0 0,0 16 0 15,0 5 224-15,-13 3 41 0,-1 16 9 0,-4 1 2 16,0-1-180-16,-1 1-36 0,-3-1-8 0,-1 9 0 0,9-13-20 16,0 5-3-16,1-9-1 0,4-4 0 0,4-3-28 15,5-1 0-15,9-4 0 0,0 1 0 16,5-9 0-16,4-12 0 0,10 0 0 0,-6 0 0 0,6-8-8 0,-1-9-8 16,9-3-2-16,-4-4 0 0,-4-4 18 0,-1-1 0 15,-4-7 0-15,-1-1 0 0,-3-3 0 0,-1-1 0 16,-9-7 0-16,5 7 0 0,-10-7 0 0,1 3 16 15,-5 9-2-15,-5-5 0 0,1 1 6 0,-10 12 2 16,0 3 0-16,-8 13 0 0,-1 0-13 0,-5 8-9 16,1 16 12-16,-9-8-12 0,-10 12-10 0,-4 5-9 15,0 11-1-15,-5 4-1 16,5 5-191-16,0-5-37 0</inkml:trace>
          <inkml:trace contextRef="#ctx0" brushRef="#br0" timeOffset="2854.1662">10113-402 864 0,'0'0'38'0,"19"-20"8"0,-6 4-37 0,-13 16-9 0,0 0 0 0,0 0 0 16,0 0 348-16,0 0 67 0,0 0 13 0,9 16 4 16,-9-4-315-16,0 17-62 0,-4-5-13 0,-1 8-2 15,1 1-21-15,-10 7-4 0,5 1-1 0,0-9 0 16,4 4-2-16,1-11-1 0,4 11 0 0,0-16 0 15,9 1-11-15,0-5-16 0,5-4 4 0,-1-4 1 16,5 4 11-16,5-12 16 0,0-8-4 0,0 0-1 16,4 0-60-16,-4-8-12 0,4-5-3 15,0 1 0-15,1-8 64 0,-1 0 20 0,-4-1 0 0,4 1 0 0,-9 4-12 0,5 3-8 16,-14 9 12-16,5 4-12 0,-14 8 45 0,0 0 3 16,0 0 0-16,0 0 0 0,-5 8 4 0,5 4 2 15,0 9 0-15,0-1 0 0,0-4-54 0,0 4-24 16,0 1 1-16,5 3 1 0,-1-4 22 0,1-4 0 15,0 4 0-15,8-7 8 0,1-5 1 0,-5 0 0 0,0-8 0 0,9 0 0 16,1 0-9-16,-1-4 8 16,0-4-8-16,-4 4 8 0,4-17-8 0,0 5 8 15,5-4-8-15,0 0 8 0,-10-5-8 0,5-3 0 16,1 8 0-16,-1-12 0 0,-9 7 0 0,5 1 0 16,-5-4 0-16,0 3-11 15,4 9-95-15,-8-4-19 0,0 0-4 0,-1 8-641 0,-4 3-128 0</inkml:trace>
          <inkml:trace contextRef="#ctx0" brushRef="#br0" timeOffset="3252.5089">11329-523 979 0,'0'0'87'0,"14"0"-70"0,-1 0-17 0,10 12 0 15,0 0 263-15,-5 9 49 0,5 3 9 0,0 8 3 16,-1 1-200-16,1 7-39 0,-9 5-8 0,-1-1-1 16,1 5-9-16,-5-13-2 0,-4-4 0 0,-1 9 0 15,-4-13-9-15,-4 5-3 0,4-17 0 0,-9 4 0 16,-5-4-33-16,5 0-8 0,0-7 0 0,4 3-1 0,5-12-11 16,0 0 0-16,0 0 0 0,0-21 0 0,5 5 19 0,-1-4 1 15,5-8 1-15,10 3 0 0,-1-11-13 0,9 0-8 16,5-1 8-16,0 1-8 0,0 11 16 0,9-11-2 15,-5 12 0-15,5-5 0 0,-4 13 19 0,-6 12 4 16,6-4 1-16,4 4 0 0,4 4-10 16,-4 4-3-16,-4 4 0 0,-5-4 0 0,-5 8-14 0,0 9-3 15,-4-1-8-15,-5 12 12 0,-9-3-12 0,-4 7 0 16,-5-4 0-16,-5 9 0 16,-8-1-87-16,-1-3-17 0,-9-1-3 0,-4 1-797 15,-5-1-159-15</inkml:trace>
        </inkml:traceGroup>
      </inkml:traceGroup>
    </inkml:traceGroup>
    <inkml:traceGroup>
      <inkml:annotationXML>
        <emma:emma xmlns:emma="http://www.w3.org/2003/04/emma" version="1.0">
          <emma:interpretation id="{C97009F0-35C7-42C5-A195-110BFE2CBA5B}" emma:medium="tactile" emma:mode="ink">
            <msink:context xmlns:msink="http://schemas.microsoft.com/ink/2010/main" type="paragraph" rotatedBoundingBox="3116,4016 33759,2065 33980,5536 3337,7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1DCF73-A47A-4091-BD97-9FEFD514BA5B}" emma:medium="tactile" emma:mode="ink">
              <msink:context xmlns:msink="http://schemas.microsoft.com/ink/2010/main" type="line" rotatedBoundingBox="3116,4016 33759,2065 33980,5536 3337,7487"/>
            </emma:interpretation>
          </emma:emma>
        </inkml:annotationXML>
        <inkml:traceGroup>
          <inkml:annotationXML>
            <emma:emma xmlns:emma="http://www.w3.org/2003/04/emma" version="1.0">
              <emma:interpretation id="{44195C60-4D06-48AF-9A02-80CBE102C2C4}" emma:medium="tactile" emma:mode="ink">
                <msink:context xmlns:msink="http://schemas.microsoft.com/ink/2010/main" type="inkWord" rotatedBoundingBox="3157,4672 5259,4538 5403,6801 3301,69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222.9318">-3404 4884 1566 0,'0'0'69'0,"0"0"15"0,9-8-68 0,5 0-16 15,-1 0 0-15,6-1 0 0,-6 1 54 0,10 0 7 16,9 0 2-16,4 0 0 0,5 0-37 0,-4 0-7 16,-5 4-2-16,0 4 0 0,-5 0 8 0,0 4 2 15,-9 8 0-15,-4 0 0 0,0 0-15 0,-5 9-2 16,-9 3-1-16,0 0 0 0,-9 4 27 0,-5 5 6 0,-9 3 1 15,0 5 0-15,-8-5 17 0,-1 5 4 16,-9-1 1-16,4 5 0 0,-8-9 3 0,8 0 0 0,1-3 0 16,9-5 0-16,-1-4-10 0,6-3-2 0,3-5 0 15,10-4 0-15,5 0-16 0,4-4-3 0,0-8-1 16,13 8 0 0,6-4-51-16,8-4-10 0,5-4-3 0,13 0 0 15,10-8-109-15,0 0-23 0,-1 0-4 0</inkml:trace>
          <inkml:trace contextRef="#ctx0" brushRef="#br0" timeOffset="6684.6775">-5043 5159 1332 0,'0'0'59'0,"0"0"12"0,0 0-57 16,0 0-14-16,0 0 0 0,0 0 0 0,0 0 0 0,0 0 9 16,0 0-9-16,0 0 8 0,9 0 4 0,-9 0 0 15,0 0 0-15,0 0 0 0,5 12 37 0,-1 0 8 0,5 0 2 0,-9 5 0 16,0 3-5-16,-4 0-1 0,4 0 0 0,-5-4 0 15,5 1-22-15,-4-1-5 0,4-8-1 0,0-8 0 16,0 0 11-16,0 12 1 0,0-12 1 0,0 0 0 16,0 0-27-16,0 0-11 0,0 0 8 0,0 0-8 15,0 0 26-15,0 0 0 0,0 0 0 0,0 0 0 16,0 0 13-16,0 0 2 0,4-4 1 0,1-4 0 16,-5 4-25-16,0 0-5 0,0 4 0 0,0 0-1 15,0-8-11-15,0 8 0 0,0 0 9 0,0 0-9 16,0-4 0-16,0 4 0 0,0 0 0 0,0 0 0 15,4-4 0-15,1-4 0 0,-1 4 0 0,1-5 0 16,4 5 0-16,-4 0 0 0,-1-4 0 0,1 0 0 16,4 0 0-16,-9 8 0 0,4-4 0 0,1 0 0 0,-5 4 0 15,9-8 0-15,-9 4 0 0,0 4 0 0,9-4 0 0,-9 4 0 16,0 0 0-16,0 0 0 0,0 0 0 0,5 0 8 16,-5 0-8-16,9-4 8 0,0 4 10 0,5-8 2 15,-5 8 1-15,9-4 0 0,0 0-5 0,5-1-2 16,13 5 0-16,1 0 0 0,-1-8-2 0,5 4 0 15,9 0 0-15,0 4 0 0,0 0-12 0,-4 0 8 16,4-4-8-16,0 0 0 16,0 4-28-16,0-4-12 0,-4 0-3 0,4-4 0 15,0 0-127-15,-5-4-26 0,-8 4-4 0,4 0-649 0</inkml:trace>
          <inkml:trace contextRef="#ctx0" brushRef="#br0" timeOffset="5828.6156">-4060 3512 403 0,'0'0'36'0,"-4"-8"-36"15,-1 0 0-15,1 0 0 0,-1-5 191 0,1 1 31 0,4 0 6 0,4 0 2 16,-4 4-100-16,0 8-20 0,0 0-4 0,0 0-1 16,0 0-12-16,0 0-2 0,5 12-1 0,-1 12 0 15,1 9 0-15,-10 15 0 0,1 9 0 0,-5 12 0 16,-5 16-21-16,0 4-4 0,-4 0-1 0,-5 4 0 15,-4 4-18-15,9-8-4 0,-5 0-1 0,0 4 0 16,5-8-12-16,0-4-2 0,0-8-1 0,-1-4 0 0,6-17-14 16,-5-3-4-16,4-1 0 0,0-7 0 0,1-9-8 15,3-3 0-15,-3-9 0 0,4 0 0 16,4-4-106-16,1-8-20 0,-5-4-4 0,4-4-607 16,0-8-122-16</inkml:trace>
          <inkml:trace contextRef="#ctx0" brushRef="#br0" timeOffset="6109.6542">-5029 3536 921 0,'9'-8'82'0,"-5"0"-66"0,5 0-16 0,5-4 0 16,-5 4 166-16,9-5 30 0,5 5 5 0,0-4 2 15,9 4-99-15,9 0-20 0,9-4-4 0,14 4-1 16,4 0-7-16,5 0-2 0,9-4 0 0,4-5 0 16,10 5-10-16,-5-4-1 0,4 4-1 0,15-4 0 15,-10-1-33-15,-5 1-6 0,-3-4-2 0,3 0 0 16,1-4-7-16,-14 7-2 0,0-3 0 0,-9 8 0 16,-10 4-105-1,-8 4-22-15,-5 0-4 0,-14 8-1 0,-8 0-41 0,-10 8-9 16,-9 4-2-16</inkml:trace>
        </inkml:traceGroup>
        <inkml:traceGroup>
          <inkml:annotationXML>
            <emma:emma xmlns:emma="http://www.w3.org/2003/04/emma" version="1.0">
              <emma:interpretation id="{2DEC220D-C005-4123-AA75-4FA6A95CB268}" emma:medium="tactile" emma:mode="ink">
                <msink:context xmlns:msink="http://schemas.microsoft.com/ink/2010/main" type="inkWord" rotatedBoundingBox="6420,4377 10924,4090 11071,6397 6566,668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73.7827">-1159 3229 2142 0,'-5'-61'95'0,"5"37"19"0,5-9-91 0,-1 5-23 15,1 4 0-15,-1 3 0 0,-4 9 0 0,5 0-8 16,-5 0 0-16,0 12 0 0,-9 4 8 0,0 0 0 16,-5 8 8-16,-9 8-8 0,0 13 58 0,-8 15 7 15,-6 17 2-15,1 4 0 0,-5 12 12 0,0 12 2 16,4 4 1-16,-4 12 0 0,0 5-2 0,5-1-1 16,-1 0 0-16,6 5 0 0,-1-9-40 0,4 4-8 15,6 1-2-15,3-9 0 0,6-8 4 0,-1-4 1 16,10-8 0-16,-6 0 0 0,10-16-26 0,0 0-8 15,5-1 0-15,0-7 0 16,8-16-140-16,-4-5-32 0,10-8-7 0,-1-15-1053 0</inkml:trace>
          <inkml:trace contextRef="#ctx0" brushRef="#br0" timeOffset="8061.508">-845 4333 2779 0,'0'-8'61'0,"4"-4"13"0,5 0 2 0,5 0 2 0,4 4-62 0,5-4-16 0,4 4 0 0,5-5 0 0,9 1 0 16,0 4 0-16,0-4 0 0,0 0 0 15,0 0-92-15,-5 4-12 0,1-4-3 0,-10 3-1017 16</inkml:trace>
          <inkml:trace contextRef="#ctx0" brushRef="#br0" timeOffset="7904.5904">-759 4026 2073 0,'0'0'92'0,"-4"-4"19"0,-5-4-89 0,4 0-22 0,5 8 0 0,0 0 0 0,0 0 81 0,14-8 12 15,-1-5 3-15,6 5 0 0,8-8-64 0,5-4-12 16,0-4-2-16,9-5-1 0,4-3 7 0,-4-1 0 16,0 1 1-16,0 4 0 0,-5-5-14 0,-4 5-3 15,-4 0-8-15,-1-5 12 0,-9-3-12 0,0 4 0 16,-4-5 8-16,0-3-8 0,-10 3 0 0,1-3 11 15,-1 3-11-15,1-3 10 0,-10-1-10 0,1 5 0 16,-1 0-10-16,-4 7 10 0,0 5 0 0,-5 0 0 16,1 7 0-16,-1 5 0 0,-4 8 0 0,4 4 0 15,-9 4 0-15,5 13 0 0,-5 7 20 0,1 12 9 16,3 13 3-16,-3 7 0 0,3 13-12 0,6 0-3 16,4 4 0-16,0 4 0 0,-5 4 24 0,5 0 5 15,9 4 1-15,-5-4 0 0,5-4-23 0,-4-5-4 16,-1 1 0-16,1-4-1 0,-1 0-8 0,-9-4-2 15,1-1 0-15,-1 1 0 16,-4-4-57-16,0-1-11 0,-5-3-2 0</inkml:trace>
          <inkml:trace contextRef="#ctx0" brushRef="#br0" timeOffset="8303.2055">694 2828 2592 0,'0'0'230'0,"0"0"-184"15,0 0-37-15,13 12-9 0,5 4 35 0,5 17 5 16,-5 3 0-16,10 13 1 0,-6 11 14 0,6 13 2 16,-5 0 1-16,-1 16 0 0,-8-8-9 0,0 4-1 15,-5 0-1-15,-5 12 0 0,-8 4-3 0,-1 0-1 16,1-3 0-16,-1 3 0 0,-4-12-27 0,-5 4-4 15,-4-8-2-15,-5 0 0 0,5-4-10 0,-5-4 0 16,-4-9-10-16,0-11 10 16,-1-8-100-16,6-9-15 0,-6-7-2 0,6-13-1 15,-1-8-78-15,5 0-15 0,-1-12-3 0</inkml:trace>
          <inkml:trace contextRef="#ctx0" brushRef="#br0" timeOffset="8533.6706">1850 3819 2574 0,'32'-24'114'0,"-14"8"23"0,5 0-109 0,4 0-28 0,5 7 0 0,9-3 0 0,-5 4 16 0,10 4-1 16,-5 4-1-16,4-4 0 0,-4 4 10 0,0 0 1 15,-9 0 1-15,5 0 0 0,-5 0 5 0,-1 4 1 16,1 0 0-16,5 4 0 0,-5 0-32 0,-5 5 0 15,5-5 0-15,0 0 0 16,-5 0-71-16,-9 0-20 0,0 0-4 0,-4-4-1068 16</inkml:trace>
          <inkml:trace contextRef="#ctx0" brushRef="#br0" timeOffset="8724.0423">1964 4184 1983 0,'0'0'44'0,"0"0"8"0,0 0 3 0,13 4 1 0,6 0-45 0,3 0-11 0,1 4 0 0,5-4 0 16,-1-4 60-16,5 4 11 0,-5-4 1 0,9-4 1 16,-4 0-42-16,5 4-9 0,4-8-2 0,-5 8 0 31,-4-4-125-31,0 4-26 0,27 0-5 0,-18-4 0 0</inkml:trace>
        </inkml:traceGroup>
        <inkml:traceGroup>
          <inkml:annotationXML>
            <emma:emma xmlns:emma="http://www.w3.org/2003/04/emma" version="1.0">
              <emma:interpretation id="{B0074BE9-98A6-4FC5-BC99-583151DA23D3}" emma:medium="tactile" emma:mode="ink">
                <msink:context xmlns:msink="http://schemas.microsoft.com/ink/2010/main" type="inkWord" rotatedBoundingBox="12057,3446 18406,3042 18627,6511 12278,6916"/>
              </emma:interpretation>
            </emma:emma>
          </inkml:annotationXML>
          <inkml:trace contextRef="#ctx0" brushRef="#br0" timeOffset="12898.6232">7282 3188 1566 0,'0'0'69'0,"0"0"15"0,0-4-68 0,0 4-16 16,0 0 0-16,9-4 0 16,-5-4 54-16,1 4 7 0,4 0 2 0,-5 0 0 0,10-8-22 15,4 4-4-15,0-5-1 0,1 1 0 0,3-8 1 0,6 0 0 16,-1-4 0-16,-4 3 0 0,4 1-26 0,0 0-11 16,-4 0 8-16,-5-9-8 0,1 5 8 0,-6 0-8 15,-4-5 8-15,5 5-8 0,-9 0 8 0,-1 0-8 16,1-1 0-16,-5 5 8 0,-5 0-8 0,1 4 10 15,-5 3-10-15,-1 1 10 0,-3 0 1 0,-5 8 0 16,-1-4 0-16,-3 8 0 0,-6 0-11 0,1 4 0 16,0 8 0-16,-1 4 0 0,1 5 28 0,4 3 0 15,-4 4 0-15,0 13 0 0,-1 7-17 0,1 13-3 16,4 4-8-16,0 12 12 0,5 4 36 0,0 28 6 16,0-12 2-16,4 12 0 0,5-12 7 0,4 0 1 15,5-3 1-15,0-1 0 0,0-12-29 0,5 0-7 16,0-5-1-16,-5-3 0 0,0-8-19 0,0-8-9 15,-5-1 8-15,0-7-8 16,-4-5-90-16,-4-7-23 0,-1-5-5 0,-4-8-1022 0</inkml:trace>
          <inkml:trace contextRef="#ctx0" brushRef="#br0" timeOffset="11960.0697">7291 2330 1810 0,'9'-12'40'0,"0"4"8"0,0-4 1 0,0 4 3 0,5 0-42 0,-5-1-10 16,0 9 0-16,-9 0 0 0,0 0 69 0,0 0 12 16,0 0 3-16,0 0 0 0,0 0-51 0,-9 0-9 15,-5 13-3-15,-9-1 0 0,1 0 8 0,-10 8 2 16,-14 0 0-16,-8 1 0 0,3-1-19 0,-8 0-3 15,-4 0-1-15,-1 1 0 0,0-1-8 0,5-4 0 16,0-4 0-16,0 4 0 0,4-4 0 0,9-3 12 16,5-5-12-16,10 4 12 0,-1 0-4 0,9-4-8 15,0-4 12-15,5 4-4 0,4 4-8 0,1-8 10 16,3 4-10-16,6 8 10 0,-1-4-10 0,1 8 0 16,-1 5 0-16,5 3 0 0,0 4 0 0,5 9 0 15,-10-1 0-15,5 9 0 0,0 3 9 0,-4 9 0 16,4 0 0-16,-5 7 0 0,1 5 14 0,-1-4 2 0,1 0 1 15,-1 3 0-15,-4-3-2 0,0 0-1 0,0 0 0 16,4 7 0-16,5-3 17 0,-4 4 3 0,-1 0 1 16,0 4 0-16,5-4 6 0,-4-4 2 0,4 3 0 0,0 5 0 15,-5-8-22-15,5 4-4 0,-4-4-1 0,-1 8 0 16,-4-9 10-16,5 5 1 0,-10-12 1 0,0 0 0 16,1-5-37-16,-1-7 0 0,-4-5 0 0,4-7-8 15,0-1 18-15,-4-7 4 0,9-5 1 0,0-4 0 16,-5-4-1-16,10 0 0 0,-1-12 0 0,1 9 0 15,-1-5-14-15,5 0 9 0,0-8-9 0,0 0 8 0,0 0-8 16,5 4 0-16,4 0 0 0,-5 0 8 0,10 0-8 16,0 4 0-16,-1-8 0 0,1 4 0 0,4 0 0 15,5 0-17-15,0 0 4 0,-1-4 1 16,6-4-73-16,8 4-15 0,1 0-2 0,8-8-1 16,5 4-124-16,9-8-25 0</inkml:trace>
          <inkml:trace contextRef="#ctx0" brushRef="#br0" timeOffset="13039.9675">6703 3738 2095 0,'14'-20'92'16,"-5"12"20"-16,5 4-89 0,4 0-23 0,9 0 0 0,1 4 0 15,8 0 25-15,5 0 1 0,4 4 0 0,6 0 0 16,-1-4-6-16,4 0 0 0,1 4-1 0,0 4 0 16,-1 0-119-16,-4 4-23 0,0 1-5 0</inkml:trace>
          <inkml:trace contextRef="#ctx0" brushRef="#br0" timeOffset="13264.4941">8606 2792 403 0,'41'-13'17'0,"-32"5"5"0,1 4-22 0,-10 4 0 16,0 0 0-16,4 12 0 0,-4 1 401 0,-9 7 76 16,0 4 15-16,-14 12 4 0,-4 1-321 0,-5 3-64 15,-4 5-13-15,-5 7-2 0,0 1-29 0,0 8-6 16,-5 4-1-16,1 3 0 0,-1-3-3 0,0 4-1 16,6 0 0-16,-6 4 0 0,5-5-40 0,5 1-8 15,4-8-8-15,4 8 12 0,10-5-12 0,5-3 8 16,-1-4-8-16,9-5 8 15,5-3-66-15,5-9-14 0,4-3-2 0,5-9-765 16,4-4-153-16</inkml:trace>
          <inkml:trace contextRef="#ctx0" brushRef="#br0" timeOffset="13620.4081">9198 3407 2329 0,'5'-33'103'0,"-1"17"21"0,1 4-99 0,-1-8-25 0,-4 4 0 0,5 3 0 15,0 1 58-15,-5 0 6 0,0 0 2 0,-5 4 0 16,0 4-19-16,-4 0-4 0,-9 4-1 0,0 8 0 16,-5 8-27-16,-13 8-6 0,-1 9-1 0,-4 3 0 15,5 9-8-15,-10 3 0 0,1 5 0 0,-1 3 0 0,5 1 11 16,5 0 0-16,4 3 0 0,5 1 0 0,4-4-11 0,5-9 10 16,9 1-10-16,4-9 10 0,1-11-2 15,4-5 0-15,4 0 0 0,5-7 0 0,0-5-8 0,5-8-11 16,4-8 3-16,5-4 0 0,4-9 8 0,1-3 0 15,-1-12 0-15,5-9 0 0,0-7-12 0,4-9 0 16,-4-8 0-16,4 1 0 0,-4-1 0 0,5 8 0 16,-5 5 0-16,4 3 0 0,-9 9 12 0,1 7 11 15,-6 9-3-15,-3 4 0 0,-6 12 16 0,-4 8 4 16,0 4 0-16,-4 8 0 0,4 4-14 0,-9 8-2 16,0 9-1-16,-4 3 0 0,-1 4-11 0,-4 5 0 15,0 4 0-15,-5 7 0 16,0-3-78-16,5-1-21 0,0 1-4 0,0-8-1 0</inkml:trace>
          <inkml:trace contextRef="#ctx0" brushRef="#br0" timeOffset="13842.669">9990 2844 2649 0,'0'0'117'0,"10"8"25"0,8 12-114 0,0 5-28 0,0 7 0 0,9 13 0 15,-4 7 56-15,5 9 6 0,-10 8 1 0,5 4 0 16,-10-9 1-16,-4 5 1 0,-9-4 0 0,-4 8 0 16,-1-4-30-16,-8 3-7 0,-6-7 0 0,-3 8-1 0,-10-8 8 15,-5-1 1-15,1-7 1 0,-5 0 0 16,-5-13-111-16,1-3-22 0,4-1-5 0,-5-15-1 16,5-5-155-16,5-8-31 15,-37-4-7-15,32-16-1 0</inkml:trace>
          <inkml:trace contextRef="#ctx0" brushRef="#br0" timeOffset="10029.4047">4368 2241 1638 0,'9'-40'72'0,"-5"19"16"0,-4-3-71 0,9 0-17 16,-4 0 0-16,0 3 0 0,-1-3 89 0,1 8 15 15,-1 4 2-15,5 0 1 0,-4 8-34 0,-5 4-6 16,0 0-2-16,9 16 0 0,-4 12-33 0,-1 8-6 15,1 9-2-15,-1 16 0 0,-4 7 20 0,0 13 3 16,0 4 1-16,0 13 0 0,0-5 6 0,-4 0 2 16,8-8 0-16,-4 12 0 0,0-12-36 0,0 0-6 15,0-8-2-15,5-4 0 0,-1-9 0 0,1-11 0 16,-5-9 0-16,4-3 0 0,1-5-3 0,-5-11-1 0,5-1 0 16,-1-8 0-16,-4-16-8 0,0 0 0 0,0 0 0 15,0 0 0-15,0 0 27 0,0-12 3 0,0-4 1 0,0-5 0 16,0-3-31-16,0-4 8 0,5-4-8 0,4-9 0 15,-5-3 0-15,10-5 0 0,4-4 0 0,9-11 0 16,-4 7 0-16,9 0 0 0,0 5 0 0,4 3 0 16,1 9 0-16,-5 7 0 0,0 5 0 0,-1 4 0 15,1 7-11-15,-4 9-5 0,-10 4 0 0,5 8-1 16,-10 0 17-16,5 9 0 0,-4 7 0 0,0 4 0 16,-5 8 8-16,5-7 8 0,-1 15 1 0,-4 1 1 15,0-1-18-15,1 1-16 0,-1 3 4 0,0 1 0 16,-5-5 12-16,5 5 13 0,-4-1-2 0,4-3-1 15,0-9-88-15,0 4-18 0,-9-3-3 16,9-5-712-16,5-8-142 0</inkml:trace>
          <inkml:trace contextRef="#ctx0" brushRef="#br0" timeOffset="10337.9072">4022 4026 2365 0,'-32'-8'52'0,"14"8"10"0,-5-8 2 0,5 8 4 0,-1 0-55 0,6 0-13 0,-1 4 0 0,0 0 0 16,5-4 0-16,9 0 0 0,0 0 8 0,0 0-8 15,0 0 35-15,0 0 4 0,9-4 1 0,14-4 0 16,0 0 12-16,13-1 4 0,5-3 0 15,14-4 0-15,13-8-40 0,10 0-8 0,17-1-8 0,10 5 11 16,0 0 12-16,4 0 2 0,0-1 1 0,14-3 0 16,-14 8-11-16,-4 4-3 0,-5-5 0 0,-9 9 0 15,-13 4-12-15,-10-4-16 0,-9 8 3 0,0-4 1 16,-13 8-44-16,-10-4-9 16,-4 0-2-16,-4 4-732 0,-15 4-146 0</inkml:trace>
          <inkml:trace contextRef="#ctx0" brushRef="#br0" timeOffset="10750.1238">4554 4382 2070 0,'0'0'92'0,"-9"4"18"0,0-4-88 0,9 0-22 15,0 0 0-15,0 0 0 0,5 8 46 0,8-8 5 16,6-8 1-16,3 4 0 0,10 0-24 0,5-4-4 15,4 0 0-15,0 0-1 0,4 0 19 0,5-1 4 0,-4 5 1 0,-1 8 0 16,-4 0-17-16,-4 9-3 16,-1-1-1-16,-9 8 0 0,-4 0 5 0,-9 5 1 15,-5 3 0-15,-9 4 0 0,-14 1-11 0,1-1-1 0,3 0-1 16,-8 5 0-16,-9-5-5 0,0 1-1 0,-1-9 0 16,-4 0 0-16,5-4 15 0,4-3 4 0,5-9 0 0,0 4 0 15,9-4-20-15,9-8-4 0,0 0-8 0,0 0 12 16,0 0-12-16,18 0-8 0,5 4 8 0,0 0-13 15,-1 4 13-15,1 0 0 0,-5 8 0 0,1 1 0 16,-1 7 0-16,-5 0 0 0,-3 8 0 0,-6 5 0 16,-4-1 0-16,-4 5 13 0,-6-1-2 0,-3 1-1 15,-5 7 11-15,-5-7 3 0,-5-1 0 0,-3 1 0 16,-1-9-24-16,-5 0 0 0,1 1 0 0,-1-5 0 16,-8-8-106-16,4 1-19 15,0-9-4-15,-5-4-1103 0</inkml:trace>
        </inkml:traceGroup>
        <inkml:traceGroup>
          <inkml:annotationXML>
            <emma:emma xmlns:emma="http://www.w3.org/2003/04/emma" version="1.0">
              <emma:interpretation id="{B07F683D-C862-4BE5-B73F-AD52DC03CC12}" emma:medium="tactile" emma:mode="ink">
                <msink:context xmlns:msink="http://schemas.microsoft.com/ink/2010/main" type="inkWord" rotatedBoundingBox="19159,3219 28328,2635 28535,5883 19366,646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053.0548">10937 3362 2707 0,'19'-16'240'0,"8"8"-192"15,-4-4-38-15,9 4-10 0,13 0-11 0,5 3-4 16,0-3-1-16,14 4 0 0,4-4 32 0,5 4 5 15,0 0 2-15,-9-4 0 0,-1 0-11 0,-8 0-3 16,4 4 0-16,-9 0 0 0,-9 8-21 0,-4-4-5 0,-5 4-1 16,-10 0 0-1,-8 0-150-15,-5 4-31 0,-9-8-5 0,-13 8-790 0</inkml:trace>
          <inkml:trace contextRef="#ctx0" brushRef="#br0" timeOffset="14248.1871">11561 2848 1670 0,'0'0'74'0,"9"0"15"16,5 8-71-16,-5 8-18 0,0-3 0 0,-4 15 0 15,-1 12 176-15,1 5 32 0,-1 8 7 0,-4 3 1 0,-9 5-92 0,5 4-19 16,-1-5-3-16,-9 5-1 0,1 0-14 0,-5 0-3 16,-1-1-1-16,1 1 0 0,0-8-83 0,-5-1-14 15,-4-3-4-15,9 0-1 16,4-9-72-16,-4-3-14 0,0-5-3 0,-5-4-1136 15</inkml:trace>
          <inkml:trace contextRef="#ctx0" brushRef="#br0" timeOffset="15705.3566">13041 2893 1036 0,'4'-17'46'0,"1"13"10"0,-1-12-45 0,-4 4-11 16,5 0 0-16,0 4 0 0,4 0 142 0,-9 8 26 16,0 0 6-16,0 0 1 0,0 0-77 0,0 0-15 15,-9 4-3-15,-1 4-1 0,-3 8-11 0,-1 4-1 0,-9 13-1 0,-4 3 0 16,-5 5 2-16,-4 3 0 0,-14 17 0 0,0 8 0 16,9-13-30-16,0-3-6 0,4-9 0 0,5-3-1 15,10-5-12-15,-1-7-3 0,5-5 0 0,4-8 0 16,5 0 23-16,4-4 4 0,1-3 1 0,4-9 0 15,0 0-26-15,18 4-5 0,9 0-1 16,5-4 0-16,18 0 0 0,5-4 0 0,0 0 0 0,8-5 0 16,6 5-12-16,22-8 0 0,-5 0 0 0,5 4-10 15,-9-4-3-15,-4 8-1 0,-10 0 0 0,-9 0 0 16,-4-4-223-16,-14 0-45 16,22-9-9-16,-26 5-1 0</inkml:trace>
          <inkml:trace contextRef="#ctx0" brushRef="#br0" timeOffset="15932.3307">13560 2759 1958 0,'0'0'87'0,"0"8"17"0,4 4-83 0,-4 5-21 16,5 11 0-16,-10 8 0 0,-4 1 95 0,-4 11 14 16,-6 5 3-16,-3 12 1 0,-10-1-27 0,0 5-6 15,-4 4 0-15,-1-4-1 0,1 0 3 0,-5-1 1 16,4 9 0-16,1-4 0 0,4-4-60 0,0-8-12 15,5-1-3-15,-1-7 0 0,6-4-8 0,3-9-11 16,-3-4 3-16,4-3 0 16,-1-13-189-16,6 0-38 0,-15 9-7 0,15-21-2 0</inkml:trace>
          <inkml:trace contextRef="#ctx0" brushRef="#br0" timeOffset="16337.6389">14234 2674 2419 0,'0'-40'107'0,"0"23"22"16,9-3-103-16,0 0-26 0,5 4 0 0,-1-4 0 16,5 7 0-16,1-3 0 0,8 4 0 0,0-4 0 0,1 0 56 0,-1-4 7 15,5 3 1-15,0-3 0 0,-5-4-52 0,0 4-12 16,-4 3 0-16,4-3 0 0,-8 0 0 0,-1-4 0 15,-9-1 0-15,0 1 0 0,-4 0 0 0,-5 0 0 16,-5 3 0-16,-4 1 0 0,-5-4 0 0,1 4 0 16,-6-1 0-16,1 5 0 0,-5 4 0 0,1 0 0 15,-1 4 0-15,0 4 0 0,-4 4 0 0,4 0 0 16,0 8 0-16,5 4 0 0,0 0 0 0,4 8 0 16,1 9 0-16,-1 7 0 0,5 5 8 0,0 11 0 15,4 9-8-15,1 12 12 0,4 4 36 0,0 4 8 16,-5 3 0-16,5 10 1 0,0-9 6 0,-5 0 1 15,-4 4 0-15,5 4 0 0,-10-8-52 0,0 0-12 16,-8-4 0-16,-1-5 0 0,-4-3 0 0,-1-4 0 16,6 0 0-16,-6 0 0 0,-4-5 0 0,5-7 0 15,0 0 0-15,-1-9 0 16,6-7-48-16,-1-13-13 0,5 0-3 0,-1-7 0 16,6-9-106-16,-1-4-22 0,0-4-4 0,5-8 0 0</inkml:trace>
          <inkml:trace contextRef="#ctx0" brushRef="#br0" timeOffset="16487.0539">13897 3326 2358 0,'9'-12'104'0,"-5"3"22"0,10-3-101 0,4 4-25 0,10 0 0 0,-1 4 0 16,5 0 19-16,9 4-2 0,9-4 0 0,0 0 0 16,0 0-17-16,-9 4 0 15,-5 0 0-15,1 0 0 0,-5 0-48 0,0 4-12 0,40 4-4 16,-31-8-947-16</inkml:trace>
          <inkml:trace contextRef="#ctx0" brushRef="#br0" timeOffset="17636.0658">16128 2209 1728 0,'-5'-8'38'0,"5"-4"8"0,5-1 2 0,-1-3 0 0,-4 4-39 0,0 0-9 0,-4 4 0 0,4 8 0 15,0 0 56-15,0 0 8 0,-14 0 3 0,-4 8 0 16,0 4-5-16,-5 8-1 0,-14 9 0 0,-8 15 0 16,-5 9 3-16,-9 11 0 0,-1 9 0 0,-12 8 0 15,3 4 27-15,6 0 5 0,3 8 2 0,1 13 0 16,9-5-28-16,9-20-6 16,5 4 0-16,4 4-1 0,0 0-26 0,5 4-5 0,-1 0 0 0,6 0-1 15,-1 0-31-15,-5 16 0 0,6-16 0 0,8-4 0 16,0-16 0-16,5-12 0 0,5-8 0 0,4-13 0 15,4-8-208-15,1-7-48 16</inkml:trace>
          <inkml:trace contextRef="#ctx0" brushRef="#br0" timeOffset="18068.2777">16865 2605 1728 0,'9'-48'153'0,"0"28"-122"16,5-13-31-16,4 1 0 0,5-1 57 0,-5-3 6 16,-4 4 1-16,0 7 0 0,4-3-17 0,-5 8-3 15,-13-5-1-15,0 1 0 0,0 8 33 0,-4 0 8 16,-1 0 0-16,-8 4 1 0,-10-1-17 0,0 9-3 16,-9 4-1-16,0 8 0 0,-4 9-51 0,-5 3-13 0,-5 12 0 15,-8 13 0-15,4 3 13 0,-9 9 0 0,-5 8 0 0,5 4 0 16,4-5 8-16,5 9 2 0,4-4 0 0,5 0 0 15,10-1-11-15,3-7-3 0,15-4 0 0,-6 0 0 16,1-9 8-16,9-7 2 0,5-5 0 0,-1-8 0 16,0-3-19-16,5-9-11 0,10-8 2 0,3 0 0 15,5-4 9-15,10-12 0 0,-1-8 0 0,5-5 0 16,4-3 0-16,1-8 0 0,4-13 0 0,0-3-8 16,9-9-10-16,-5-4-2 0,1-3 0 0,-1-5 0 15,1-4-10-15,-1 8-2 0,5 0-1 16,-4 5 0-16,-10 11 33 0,-4 9 0 0,-4 11 0 0,-1 5 0 0,-18 8 0 15,0 8 0-15,-9 8 0 0,0 0 0 16,-4 12 12-16,-5 12 8 0,-5 9 3 0,-9 11 0 0,0 5 14 16,-9 7 3-16,1 1 1 0,-6 8 0 0,5 4-53 15,0 3-10-15,1-7-2 0,-1 8-1 16,0-4-165-16,4-8-33 0</inkml:trace>
          <inkml:trace contextRef="#ctx0" brushRef="#br0" timeOffset="18249.4355">17462 2504 2476 0,'0'0'55'0,"9"-4"11"0,9 0 2 0,0-4 1 0,9 4-55 0,5 4-14 16,-9 0 0-16,9 0 0 0,9-4 20 0,-5 4 0 15,5-4 1-15,0 4 0 0,-4 0-12 0,4 0-9 0,-5 0 12 0,-4 4-12 31,0 0-79-31,-9 0-22 0,-5-4-5 0</inkml:trace>
          <inkml:trace contextRef="#ctx0" brushRef="#br0" timeOffset="18462.27">17921 2087 2232 0,'0'0'49'0,"0"0"11"0,-4 17 1 0,4 3 1 15,-5 0-50-15,1 0-12 0,-5 17 0 0,0 3 0 0,-1 1 88 16,1 3 14-16,-9 5 3 0,0 7 1 0,0-3-18 0,4 0-3 16,-4-1-1-16,-5 9 0 0,0-9-24 0,1-3-4 15,3 0-2-15,6-5 0 16,-10-3-70-16,0-9-15 0,5 0-2 0,0-3-1 16,4-5-150-16,-4-8-31 0,0 0-5 0</inkml:trace>
          <inkml:trace contextRef="#ctx0" brushRef="#br0" timeOffset="18902.9688">18796 1347 2649 0,'9'-8'58'0,"0"0"12"0,0 4 2 0,5 8 4 0,-5 4-61 0,0 4-15 0,0 12 0 15,0-4 0-15,-9 17 15 0,5 3 0 16,-10 13 0-16,0-9 0 0,-4 13 22 0,-4 0 5 0,4 3 1 0,-5 5 0 15,0-4 21-15,1 8 5 0,-1-1 1 0,-4 21 0 16,4-8-56-16,0-8-14 0,1-4 0 0,-1 0 0 16,0-13 0-16,1-3 0 0,-10-8 0 0,9-9 0 15,-4-4 0-15,9-7 0 0,-5-9 0 0,5 0 0 16,0-8 23-16,5 0 1 0,4-8 1 0,0 0 0 16,0 0-25-16,4-8 0 0,10-8 0 0,4 4 0 15,5-12-8-15,4-1-1 0,5 1 0 0,9-4 0 16,9-5-7-16,18-7 0 0,5 7-1 0,-5 5 0 15,1 4 17-15,-10 4 0 0,-4 3 0 0,-5 5 0 16,-9 4 0-16,-9 0-12 0,-10 4 1 0,-3 4 0 16,-10 0 11-16,-9 0 0 0,0 12-9 0,-5 0 9 0,-9 4 0 15,-4 1 0-15,-9 3 0 0,0 8 0 0,-10-8 0 0,-4 13 16 16,-9-1 0-16,-5 5-1 16,1 3-34-16,-10 1-6 0,-4 3-2 0,-32 13 0 15,4-5-185-15,-4-3-36 0</inkml:trace>
          <inkml:trace contextRef="#ctx0" brushRef="#br0" timeOffset="19329.2102">16128 3637 1958 0,'0'0'43'0,"0"0"9"0,0 0 1 0,0 0 3 0,4 8-45 0,-4-8-11 0,0 0 0 0,0 13 0 16,5-5 62-16,-5-8 10 0,4 4 3 0,-4-4 0 15,0 0 30-15,14 8 7 0,9-4 0 0,4 0 1 16,14-8-36-16,9 0-7 0,14 0-2 0,18-4 0 15,0 4-28-15,13 0-7 0,10 0-1 0,23-5 0 16,-6 1-7-16,15-4-1 0,9 0-1 0,18 0 0 16,-14 0-10-16,5-4-1 0,4-1-1 0,14 5 0 15,-18 0-11-15,-5 0 0 16,-13 0 0-16,-5 0 0 0,-28 4 0 0,-3-1 0 0,-15 1 0 16,-4 0 0-16,-14 0-20 0,-8 0 1 0,-15 0 0 0,-9-4 0 0,-13 0-123 0,-14 4-25 0,-9 0-5 15</inkml:trace>
          <inkml:trace contextRef="#ctx0" brushRef="#br0" timeOffset="19563.9889">17721 4042 1324 0,'0'0'118'0,"0"0"-94"15,0 0-24-15,0 0 0 0,0 0 145 0,14 4 25 16,4-4 5-16,0 0 1 0,10 4-93 0,-6 0-19 0,10-4-3 0,0 8-1 15,0-4 6-15,9 0 1 16,-9 4 0-16,-5 1 0 0,-4 3-17 0,-9 4-3 0,-1 0-1 0,-8 8 0 16,-5-3-18-16,-9 7-4 0,-10 0-1 0,-3 5 0 15,-10 3 25-15,-9-4 4 0,-5 1 2 16,-8 3 0-16,-1-3-1 0,0 3 0 0,10-4 0 16,4 1 0-16,0-5-15 0,14-8-3 0,4-8-1 0,14 5 0 15,0-1-34-15,4-8-20 0,5 0 2 0,9 0 1 16,9-4 34-16,5 0 7 0,4 0 2 0,14-8 0 15,0-4-93-15,9 0-18 16,1-4-4-16,12-4-807 0,-4-9-160 0</inkml:trace>
          <inkml:trace contextRef="#ctx0" brushRef="#br0" timeOffset="19817.4752">19879 2261 1728 0,'0'-8'153'0,"5"-4"-122"15,-1 4-31-15,10 0 0 0,0 4 0 0,-1 4 0 16,-4 4 0-16,5 4 0 0,0 8 51 0,4 8 4 16,-4-3 1-16,4 19 0 0,0 5 64 0,0 11 12 15,-4 5 4-15,0 16 0 0,-1-12-3 0,-4 12 0 16,-4 4 0-16,-5 8 0 0,-5 0-53 0,1 0-12 15,-5 0-1-15,-5 0-1 0,0-8-26 0,-13-4-4 0,-5-1-2 0,-9 1 0 16,0-8-18-16,-13 0-4 0,-6 4-1 16,10-21 0-16,-9 5-11 15,0-4-14-15,-5-5 3 0,0 1 1 16,1-1-179-16,-1-7-36 0</inkml:trace>
        </inkml:traceGroup>
        <inkml:traceGroup>
          <inkml:annotationXML>
            <emma:emma xmlns:emma="http://www.w3.org/2003/04/emma" version="1.0">
              <emma:interpretation id="{26AD8FEF-C4B5-4F0F-B84F-A3FAB969DCA8}" emma:medium="tactile" emma:mode="ink">
                <msink:context xmlns:msink="http://schemas.microsoft.com/ink/2010/main" type="inkWord" rotatedBoundingBox="28905,3202 33811,2890 33963,5267 29056,558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494.7151">20708 2982 1699 0,'-32'-8'75'0,"23"4"16"0,4 0-73 0,1-5-18 16,4 9 0-16,9-8 0 0,4 4 86 0,10 4 14 15,0-4 2-15,4 0 1 0,10 4-26 0,-1-4-5 16,10 0 0-16,8 4-1 0,1 0-27 0,4 0-6 16,0 0-1-16,1 4 0 0,-6-4-37 0,-4 4 0 15,-4-4 0-15,-5 0 0 16,-9 4-173-16,-5-8-30 0,-9 4-5 0,-4-4-2 0</inkml:trace>
          <inkml:trace contextRef="#ctx0" brushRef="#br0" timeOffset="20674.0996">21122 2617 921 0,'0'0'82'0,"0"0"-66"0,0 0-16 0,0 0 0 16,0 0 183-16,9 9 33 0,-4 7 6 0,-5 8 2 15,0 0-92-15,0 9-19 0,0 3-3 0,4 1-1 16,-4 3-21-16,-4 13-4 0,4-1 0 0,-5 5-1 15,1-9 5-15,-5 9 0 0,4 0 1 0,-4-1 0 16,-5-7-40-16,5 0-8 0,-5-1-1 0,-4-3-1 16,5-9-134-1,-1-4-26-15,5-3-6 0,0-5-1025 0</inkml:trace>
          <inkml:trace contextRef="#ctx0" brushRef="#br0" timeOffset="21204.3277">21596 3067 2070 0,'18'-21'92'0,"-5"13"18"0,1-8-88 0,9 4-22 16,0 4 0-16,9 4 0 0,4-4 31 0,5 8 1 15,0 0 1-15,4 0 0 16,6 0 4-16,-1 4 1 0,0 0 0 0,0 4-710 16,0-4-141-16</inkml:trace>
          <inkml:trace contextRef="#ctx0" brushRef="#br0" timeOffset="21063.5489">22183 2318 2131 0,'14'-8'189'0,"4"-4"-151"16,0 4-30-16,9-4-8 0,5-1 14 0,5 1 2 16,-1 4 0-16,5 0 0 0,5-4 28 0,-5 0 7 15,-5 0 1-15,5-9 0 0,-9 5-44 0,-5 0-8 16,-4-8 0-16,-5-1 0 0,0 1 8 0,-4 0 5 15,-5-4 1-15,-4-1 0 0,-5 1-29 0,0 0-5 16,-5-5-2-16,-4 5 0 0,-5 4 22 0,1 3-9 16,-6 1 9-16,-3 4 0 0,-1 0 0 0,-4 4 0 15,-1 4 0-15,1 3 0 0,0 5 20 0,4 5 2 16,-4 7 0-16,-1 0 0 0,5 4-22 0,1 8 0 0,-1 9 0 16,5 3-12-16,-5 1 22 0,9 7 4 0,5 1 1 0,0 11 0 15,5 5 31-15,4 8 6 0,-5 8 2 0,5 4 0 16,0-5-12-16,-5 5-2 0,5-4-1 0,0 4 0 15,-4-12-11-15,-1 4-3 0,1 0 0 0,-5 4 0 16,0-9 6-16,-10-3 1 0,6 0 0 0,-10-4 0 16,-9-5-32-16,0-7 0 0,-4-1 0 0,-5-3 0 15,-5-13-180-15,1-3-33 16,4-5-7-16,-5-8 0 0</inkml:trace>
          <inkml:trace contextRef="#ctx0" brushRef="#br0" timeOffset="21445.5558">23631 1934 1324 0,'0'0'59'0,"0"0"12"0,0 0-57 0,0 0-14 0,-5 4 0 0,-4 4 0 16,-9 8 223-16,0 0 41 0,-10 8 9 0,-8 5 2 15,-1 3-146-15,-8 0-29 0,-23 17-5 0,4 0-2 16,5-1-23-16,4 9-5 0,5-1-1 0,14-7 0 15,4 4-43-15,0 3-9 0,0 5-1 0,9-4-1 16,0 3 2-16,1-3 0 0,3 8 0 0,1 20 0 16,0-12-12-16,4-5 0 0,5-3 0 0,5-4-11 15,4-9-103-15,0-11-21 16,4-5-4-16,5-7-649 0,5-9-131 0</inkml:trace>
          <inkml:trace contextRef="#ctx0" brushRef="#br0" timeOffset="21802.2316">23940 2087 2419 0,'0'0'107'0,"0"0"22"0,0 0-103 0,0 0-26 15,0 8 0-15,0 9 0 0,5-1 56 0,-1 8 7 16,-13 13 1-16,5 3 0 0,-5 4-52 0,4-3-12 16,-9 16 0-16,1 3 0 0,-1-3 54 0,0-4 8 15,5-5 2-15,-4 1 0 0,4-5-52 0,-1 1-12 16,1-13 0-16,0 1 0 0,0-5 54 0,5-8 8 15,4-8 2-15,-5 8 0 0,1-11-52 0,4-9-12 16,0 0 0-16,0 0 0 16,0 0-48-16,0 0-13 0,9-9-3 0,-5-3 0 0,5-4 52 0,9-4 12 15,5-8 0-15,5-1 0 0,3 1 0 0,6-4 0 16,4 3 0-16,4 1 0 0,1 8 0 0,-10 3 0 0,5 1 0 16,-9 8 0-16,-5 8 0 0,-4 0 0 0,-9 8 0 15,-5 0 0-15,0 4 0 0,-9 9 0 0,-4-1 0 0,-6 0 0 16,-3 4 0-16,-5 1 0 0,-1-5 0 0,-3 8 0 15,-6 1 0-15,-4-5 0 0,1 0 0 0,-6 5 0 0,-4-1 0 0,-4-8 0 16,-1 4 0-16,1-3 0 16,4-1-105-16,0-4-19 15,0 0-3-15,4-4-1025 0</inkml:trace>
          <inkml:trace contextRef="#ctx0" brushRef="#br0" timeOffset="22076.0784">24687 2136 2329 0,'0'0'103'0,"14"8"21"0,4-8-99 0,-4 8-25 15,-1 8 0-15,1 5 0 0,-5 11 56 0,-5 0 5 16,-4 9 2-16,-9 11 0 0,0 1-11 0,-9 0-3 16,-5 7 0-16,-4 1 0 0,0-4-6 0,-10-5-2 15,-4 5 0-15,-9 4 0 0,0-1-5 0,0 1 0 16,-5 4-1-16,1-5 0 15,-1 1-56-15,5-8-11 0,0-5-3 0,-9 1 0 16,0-13-125-16,9-7-26 0,-42 19-5 0,29-28-1 0</inkml:trace>
          <inkml:trace contextRef="#ctx0" brushRef="#br0" timeOffset="22641.6425">24892 1654 1728 0,'0'0'38'0,"9"-8"8"0,5 0 2 0,4 0 0 16,5 0-39-16,-1-4-9 0,6 0 0 0,4 0 0 0,4-5 45 0,5 5 7 16,0 0 2-16,-5 4 0 0,1 0-3 0,4 4-1 15,0 4 0-15,-5-8 0 0,1 4-21 0,-10 4-4 16,-4 0-1-16,-1 12 0 0,-3-4 30 0,-6 4 6 15,-8 8 0-15,-1 5 1 0,-8 3-46 0,-5 4-15 16,-5 13 8-16,-13-1-8 0,-1 9 12 0,-3 4 0 16,-6 3-1-16,-4 5 0 0,5 0-11 0,-1 0 0 15,5 3 0-15,1 5 8 0,3 0-8 0,5-4 0 0,10 0 0 16,-1-1 0-16,1-7 0 0,8 0 8 0,0 0-8 16,1-1 0-16,-1-7 0 0,5 3 0 0,0 1 0 0,-4 0 0 15,4-1 11-15,-5 1-3 0,-4 0-8 0,0-1 12 16,0-7 21-16,-5-4 4 0,1-1 1 0,-6 1 0 15,1-1-3-15,-5 1-1 0,1-9 0 0,-1 4 0 16,-4-3-18-16,-1-1-4 0,1-3-1 0,0 3 0 16,4-8 9-16,-4 1 1 0,8-1 1 0,6-8 0 15,-1 1-14-15,0-5-8 0,5 4 10 0,-4-8-10 16,8 4 24-16,0-8 0 0,-4 5-1 0,5-5 0 16,4-8-3-16,-5 8-1 0,1 0 0 0,-5-4 0 15,9-4-7-15,-10 4-2 0,-12-4 0 0,-1 4 0 16,-4-4-10-16,-5 4 0 0,-5-4 0 0,-13-4 0 15,-4 0-112-15,-19 0-24 16,-14-4-4-16</inkml:trace>
        </inkml:traceGroup>
      </inkml:traceGroup>
    </inkml:traceGroup>
    <inkml:traceGroup>
      <inkml:annotationXML>
        <emma:emma xmlns:emma="http://www.w3.org/2003/04/emma" version="1.0">
          <emma:interpretation id="{AEE36474-C4CB-49F9-8A0E-CCA97B0F676B}" emma:medium="tactile" emma:mode="ink">
            <msink:context xmlns:msink="http://schemas.microsoft.com/ink/2010/main" type="paragraph" rotatedBoundingBox="9236,7736 17311,6834 17575,9202 9501,1010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6DE8016-5183-4D61-A12B-1B0F3D4D2A1B}" emma:medium="tactile" emma:mode="ink">
              <msink:context xmlns:msink="http://schemas.microsoft.com/ink/2010/main" type="line" rotatedBoundingBox="9236,7736 17311,6834 17575,9202 9501,10104"/>
            </emma:interpretation>
          </emma:emma>
        </inkml:annotationXML>
        <inkml:traceGroup>
          <inkml:annotationXML>
            <emma:emma xmlns:emma="http://www.w3.org/2003/04/emma" version="1.0">
              <emma:interpretation id="{659F8251-43EA-4D0A-8CC3-3C0024BDB537}" emma:medium="tactile" emma:mode="ink">
                <msink:context xmlns:msink="http://schemas.microsoft.com/ink/2010/main" type="inkWord" rotatedBoundingBox="9236,7736 11966,7431 12231,9799 9501,1010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379.3325">1281 7733 1324 0,'0'0'59'0,"0"0"12"0,0 0-57 0,0 0-14 16,0 0 0-16,0 0 0 0,14 0 107 0,-1-8 18 15,6-4 4-15,8-5 1 0,9-7-88 0,5-4-18 16,0-9-3-16,9-7-1 0,5-9 27 0,0-3 5 15,-5-9 0-15,4-4 1 0,-4-4-9 0,-4 8-1 16,-5 1-1-16,0 7 0 0,-14-4-21 0,-4 5-4 16,-5 3-1-16,-4 0 0 0,-5 1-8 0,-5 3-8 15,1-3 9-15,-10 3-9 0,1 1 10 0,-5 3-10 16,-5 5 10-16,5 3-10 0,-9 5 0 0,0-1 0 16,-1 1 0-16,-3 8 0 0,-1 4 0 0,0 3 0 15,0 1 0-15,1 0 0 0,8 4 0 0,0 8 0 16,-4 4 8-16,4 0-8 0,1 4 31 0,-1 4 0 15,-4 12 0-15,4 8 0 0,-4 5-31 0,4 15-8 16,1 17-1-16,-6 16 0 0,10 8 9 0,-9 8 12 16,0 17-2-16,0 15-1 0,-5 9 23 0,0 3 4 0,5 1 0 15,-5 0 1-15,0-9 6 0,5-7 1 0,-5-13 0 16,5 0 0-16,-4-20-32 0,-1-4-12 0,5-4 8 16,-1-4-8-16,-3-12 24 0,8-20 0 15,-4-1 0-15,4-7 0 0,0-1-12 0,1-7-2 0,4-5-1 0,0-8 0 16,4-4-9-16,0-12 0 0,1-8 0 0,4-8 0 15,0-16 0-15,9-13 0 0,0-15 0 0,5-1 0 16,8-4-22-16,1 5 3 0,5-5 1 0,-1 4 0 16,5-3 8-16,4 7 2 0,1 4 0 0,-1 13 0 15,-9 4 8-15,1 11 0 0,-6 9 0 0,1 8 0 16,-9 12 0-16,-1 8 8 0,1 1-8 0,0 7 8 16,4 0-8-16,-4 9 0 0,-1-1 0 0,1 12 0 0,4-3 0 15,0-1 12-15,-4-3-2 0,4 3-1 16,-4-3-58-16,4-1-12 0,0-8-3 0,5 1-723 15,-5-9-145-15</inkml:trace>
          <inkml:trace contextRef="#ctx0" brushRef="#br0" timeOffset="25773.5595">3257 8146 1609 0,'-9'0'71'0,"9"0"15"0,0 0-69 0,0 0-17 16,0 0 0-16,0 0 0 0,4 12 20 0,10-4 0 15,-5 0 0-15,9-4 0 0,-4 0 60 0,4 0 13 16,0-8 3-16,5 4 0 0,5-4-47 0,-1 4-9 15,0 0-1-15,5-4-1 16,-5 0-134-16,10 0-26 0</inkml:trace>
          <inkml:trace contextRef="#ctx0" brushRef="#br0" timeOffset="25580.6022">2879 7777 2476 0,'14'-20'110'0,"-1"16"22"0,10 0-105 0,4 0-27 0,5 8 0 0,9-4 0 16,5 8 0-16,-1-8 0 0,5 0 0 0,1-4 0 16,3 0 0-16,1 0-20 0,-1-4 3 0,1 0 1 15,0-8 16-15,-1 3 0 0,1 1 0 0,0 0 0 32,-5 0-120-32,0 8-28 0,-14 0-4 0,-4 0-772 0</inkml:trace>
        </inkml:traceGroup>
        <inkml:traceGroup>
          <inkml:annotationXML>
            <emma:emma xmlns:emma="http://www.w3.org/2003/04/emma" version="1.0">
              <emma:interpretation id="{5700EEA5-52E5-4755-919E-FAD8BBD3EEF6}" emma:medium="tactile" emma:mode="ink">
                <msink:context xmlns:msink="http://schemas.microsoft.com/ink/2010/main" type="inkWord" rotatedBoundingBox="13714,7552 17346,7146 17549,8963 13917,9369">
                  <msink:destinationLink direction="with" ref="{FA65DD03-A333-45F5-9F8D-F79AAB271C53}"/>
                </msink:context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6528.2457">6945 7377 2836 0,'18'-21'126'0,"-4"9"26"0,4 4-122 0,9 0-30 16,10 0 0-16,-1 0 0 15,5-4-25-15,5 0-11 0,4 4-3 0,9-9 0 16,-4 5-60-16,-1 0-12 0,1 0-2 0,4 4-971 16</inkml:trace>
          <inkml:trace contextRef="#ctx0" brushRef="#br0" timeOffset="26349.4464">5625 6361 1785 0,'18'-45'159'0,"-14"21"-127"0,5 0-32 0,1-4 0 16,3-1 59-16,-4 1 5 0,5 8 2 0,0-1 0 16,-5 13-3-16,4 4-1 0,-4 4 0 0,5 12 0 15,-5 5-31-15,-4 7-7 0,4 8 0 0,-5 9-1 16,-4 7 27-16,-4 9 6 0,-1 20 0 0,1 4 1 16,-5 0 4-16,0 0 1 0,-1 4 0 0,1 8 0 15,5-8-13-15,-1 4-2 0,1-4-1 0,-1 8 0 0,5-4-11 16,-4-8-3-16,4-8 0 0,-5-1 0 0,5-7-5 15,-5-4-2-15,1 0 0 0,-1-9 0 0,-4-7-9 0,0-5-1 16,0-3-1-16,-5-9 0 0,5-4-4 0,0-8-1 16,0-3 0-16,0-1 0 0,0-8-9 0,4-4 0 15,1-8 9-15,-1 0-9 0,1-13 0 0,4-7 0 16,-5-8 0-16,10-9 0 0,4-3-22 0,4-5 1 16,6-4 0-16,3-3 0 15,10-9-10-15,9 0-1 0,5 0-1 0,8-4 0 0,6 4 11 0,-1 9 2 16,0 7 1-16,0 9 0 15,-4 11-10-15,-1 9-3 0,-8 8 0 0,4 4 0 0,-9 8 32 0,-5 8 8 16,-4 4 1-16,-4 12 0 0,-1 4 10 0,-4 1 1 16,-10 7 1-16,1 0 0 0,-5-3-21 0,-9 7 8 0,-4 0-8 15,-1 1 0-15,-18-1 0 0,0 1 0 0,-4-1 0 0,-5 1 0 16,-9-5 11-16,0 0-3 0,-9-3 0 0,0-1 0 31,0-4-99-31,0 1-20 0,-5-9-4 0,5 4-1092 0</inkml:trace>
          <inkml:trace contextRef="#ctx0" brushRef="#br0" timeOffset="26932.3469">9057 6685 2602 0,'18'-33'116'0,"-13"17"23"0,4-8-111 0,-4 4-28 0,4-1 0 0,-5 5 0 16,1 0 0-16,-5 8 0 0,0 8 0 0,-5-12 0 15,-4 4 0-15,-4-4 0 0,-6 3 0 0,-3 5 0 16,-6 0 31-16,-8 8 1 0,-10 4 0 0,1 9 0 16,-5 3-20-16,-9 8-3 0,-5 9-1 0,0 7 0 15,5 5 13-15,0-1 3 0,9 5 0 0,-5 4 0 16,14-5 24-16,5 9 4 0,4-4 2 0,4 7 0 15,6-11-35-15,3 0-7 0,6-9-2 0,4-4 0 16,4-3 2-16,5-5 0 0,0-3 0 0,5-9 0 16,4-8-12-16,4-4 0 0,10-8 0 0,4-4 0 15,5-8 0-15,14-12-14 0,-1-13 3 0,10-3 1 16,0-9-3-16,4-3-1 0,0-9 0 0,5 4 0 16,-14 5 5-16,0-1 1 0,-5 4 0 0,-4 5 0 0,-4-1 8 15,-5 9 8-15,-5 4-8 0,0 7 11 0,-8 9 28 16,-6 8 5-16,-4 4 2 0,-9 4 0 0,9 8-30 0,1 4-7 15,-6 8-1-15,-4 13 0 0,0-1-8 0,-4 5 0 16,-1 7 0-16,0 9 0 0,1 3-10 0,-5 9 10 16,4 0-13-16,-8 4 5 15,3-5-172-15,-3-3-35 0,-1 0-6 0,1-17-2 0</inkml:trace>
        </inkml:traceGroup>
      </inkml:traceGroup>
    </inkml:traceGroup>
    <inkml:traceGroup>
      <inkml:annotationXML>
        <emma:emma xmlns:emma="http://www.w3.org/2003/04/emma" version="1.0">
          <emma:interpretation id="{D33226BD-AB89-4CEE-8120-796FB2497F74}" emma:medium="tactile" emma:mode="ink">
            <msink:context xmlns:msink="http://schemas.microsoft.com/ink/2010/main" type="paragraph" rotatedBoundingBox="16508,10035 16781,11104 15420,11451 15148,103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9729280-FA89-47BC-A083-F7CF1F542991}" emma:medium="tactile" emma:mode="ink">
              <msink:context xmlns:msink="http://schemas.microsoft.com/ink/2010/main" type="line" rotatedBoundingBox="16508,10035 16781,11104 15420,11451 15148,10383"/>
            </emma:interpretation>
          </emma:emma>
        </inkml:annotationXML>
        <inkml:traceGroup>
          <inkml:annotationXML>
            <emma:emma xmlns:emma="http://www.w3.org/2003/04/emma" version="1.0">
              <emma:interpretation id="{831EB310-B41E-4525-81B0-87A048CB2A8F}" emma:medium="tactile" emma:mode="ink">
                <msink:context xmlns:msink="http://schemas.microsoft.com/ink/2010/main" type="inkWord" rotatedBoundingBox="16508,10035 16781,11104 15420,11451 15148,1038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780.9163">7168 8935 2649 0,'-28'-4'117'0,"15"4"25"0,-1 0-114 0,5 0-28 0,0 0 0 0,9 0 0 16,0 0 48-16,0 0 3 0,14 4 1 0,8-4 0 16,10 4-32-16,5-4-5 0,8 0-2 0,1 0 0 15,4 0 11-15,0 0 1 0,-5 8 1 0,-4 0 0 16,-4 4-8-16,-1 8-2 0,-4 5 0 0,-9 3 0 15,0 0-16-15,-14 9 8 0,-5 11-8 0,-4 1 0 0,-9-1 22 16,-14 1-2-16,1 0-1 0,-15 3 0 0,-4-3 12 0,-9-1 2 16,-9 5 1-16,-5-5 0 0,-4-3-5 0,9-5-1 15,9-11 0-15,13-1 0 0,1-4-9 0,13-7-3 16,5-5 0-16,9 0 0 0,9-4-16 0,9 4 0 16,14-8 0-16,18 0 0 0,9 0 0 0,13-4-17 15,15 0 3-15,13-4 1 16,5-4-11-16,8 0-3 0,15 4 0 0,8-8 0 15,-9 0-136-15,-4 0-27 0,114-21-6 0,-64 9 0 0</inkml:trace>
        </inkml:traceGroup>
      </inkml:traceGroup>
    </inkml:traceGroup>
    <inkml:traceGroup>
      <inkml:annotationXML>
        <emma:emma xmlns:emma="http://www.w3.org/2003/04/emma" version="1.0">
          <emma:interpretation id="{8CDE4448-E1F0-47D6-90F0-A1C5D1DF8F1F}" emma:medium="tactile" emma:mode="ink">
            <msink:context xmlns:msink="http://schemas.microsoft.com/ink/2010/main" type="paragraph" rotatedBoundingBox="2909,12925 22645,12147 22728,14271 2993,15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8F0DCD-09CF-432F-A376-E267282B4B7F}" emma:medium="tactile" emma:mode="ink">
              <msink:context xmlns:msink="http://schemas.microsoft.com/ink/2010/main" type="line" rotatedBoundingBox="2909,12925 22645,12147 22728,14271 2993,15049"/>
            </emma:interpretation>
          </emma:emma>
        </inkml:annotationXML>
        <inkml:traceGroup>
          <inkml:annotationXML>
            <emma:emma xmlns:emma="http://www.w3.org/2003/04/emma" version="1.0">
              <emma:interpretation id="{24F26DE5-6DD8-432E-847A-033A4C476AC7}" emma:medium="tactile" emma:mode="ink">
                <msink:context xmlns:msink="http://schemas.microsoft.com/ink/2010/main" type="inkWord" rotatedBoundingBox="2909,12925 4605,12858 4678,14709 2982,1477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4489.2443">-4970 12431 1209 0,'-23'4'108'0,"19"0"-87"0,-5-4-21 0,4 5 0 15,0-5 154-15,5 0 26 0,0 0 6 0,0 0 1 16,14 0-129-16,0-5-26 0,13 1-4 0,-4-4-2 16,18-4 18-16,4-4 4 0,10 0 1 0,4-4 0 15,9-5 7-15,5 1 2 0,-4 0 0 0,3 3 0 16,-3 1-15-16,-6 0-3 0,-3 4-1 0,-1 0 0 15,0 4-28-15,-9 3-11 0,-9 1 8 0,-4 8-8 32,-15 0-129-32,6 4-31 0,-6 4-7 0,-13 9-783 0</inkml:trace>
          <inkml:trace contextRef="#ctx0" brushRef="#br0" timeOffset="54186.9261">-4961 11938 921 0,'-18'-29'82'0,"9"17"-66"0,0-4-16 0,4 4 0 15,1 0 137-15,-1 4 24 0,5-5 5 0,-5 5 1 16,1 0-167-16,4 0-39 0,0 4-5 0,0-4 0 16,0 4 60-16,4-4 12 0,1 4 2 0,-5 4 1 15,0 0 61-15,9-4 12 0,0 4 2 0,9-4 1 16,1 4-41-16,3-4-8 0,10 0-2 0,5-8 0 16,8-1 7-16,10 1 1 0,9-4 0 0,4 0 0 15,0-4-8-15,0-1 0 0,1 1-1 0,-1 0 0 16,9-4-31-16,-8-1-7 0,-6 5-1 0,6 0 0 0,4 0-8 15,-14 8-8-15,-9-1 9 0,-5 9-9 0,-4 4 0 0,-4 0-13 16,-10 4 1-16,-9 4 0 16,-18-8-100-16,5 17-20 0,9-1-4 0,-14 4-1 15,-19 0-59-15,6 5-12 0,4-1-3 0,-5 0 0 0</inkml:trace>
          <inkml:trace contextRef="#ctx0" brushRef="#br0" timeOffset="54643.1816">-5343 13253 1382 0,'13'-4'61'0,"-13"4"13"0,0 0-59 0,9 0-15 16,5 0 0-16,0 0 0 0,-1-4 212 0,10 4 40 16,4-8 8-16,10 0 2 0,-1 0-186 0,5-5-36 15,0-3-8-15,0 0-2 0,9 0-6 0,-4 4-2 16,-1-5 0-16,1 5 0 0,-5 0-22 0,4 4 0 15,1 0 0-15,-1 0 0 16,1 0-196-16,-5 4-38 0</inkml:trace>
          <inkml:trace contextRef="#ctx0" brushRef="#br0" timeOffset="53853.0012">-4729 11638 1152 0,'0'-12'102'0,"0"12"-82"0,0-4-20 0,0 4 0 15,0 0 119-15,0 0 19 0,0 0 4 0,0 0 1 16,0 0-62-16,0 0-12 0,0 0-2 0,0 0-1 0,0 0-35 0,0 12-7 16,0 8-2-16,0 5 0 15,-4 11 11-15,-1 9 3 0,-4 7 0 0,-5 9 0 0,1 8 14 0,4 4 3 16,-10-1 1-16,6-3 0 0,-1-4-6 0,0 4 0 15,1-9-1-15,-5 9 0 0,4-8-10 0,-4 0-1 16,4-1-1-16,-4-3 0 0,4 0-15 0,-9-5-2 16,5-3-1-16,0-5 0 0,-5 1-8 0,0-9-1 15,5 1-8-15,0-9 12 0,4-4-3 0,5 1-1 16,-9-9 0-16,14 0 0 16,-1-8-37-16,5-8-8 0,0 0-2 0,0 0 0 15,14-8-104-15,4 0-21 0,5-4-4 0</inkml:trace>
          <inkml:trace contextRef="#ctx0" brushRef="#br0" timeOffset="54942.9479">-3964 13034 2016 0,'-14'-8'179'0,"5"8"-143"0,9 0-36 0,0 0 0 16,0 0 88-16,9-8 12 0,10 4 1 0,8 0 1 16,9 8-86-16,-4-4-16 0,-18 0 0 0,13 4-8 15,1-4 8-15,-6 8 0 0,-22-8 0 0,14 8 0 16,0 0 0-16,-10 1 0 0,-4 3 0 0,-4 0 0 16,-5 4 0-16,-1-4 9 0,1 4-9 0,-9 1 10 15,-14-5 21-15,5 8 4 0,4-4 1 0,0-4 0 0,-4 0 3 16,0 1 1-16,4-1 0 0,5 0 0 0,9-8-5 15,0 4-1-15,-5-4 0 0,14-4 0 0,5 12-21 0,4 0-4 16,-9-12-1-16,13 8 0 0,5 0-8 0,5 1 0 16,5 3 0-16,-1-8 0 0,-4 4-16 0,9-8 2 15,13-4 0-15,-4 0 0 16,-9-4-181-16,4-4-36 0</inkml:trace>
        </inkml:traceGroup>
        <inkml:traceGroup>
          <inkml:annotationXML>
            <emma:emma xmlns:emma="http://www.w3.org/2003/04/emma" version="1.0">
              <emma:interpretation id="{2DB215C0-4C06-4D17-8CCC-FF01988015B8}" emma:medium="tactile" emma:mode="ink">
                <msink:context xmlns:msink="http://schemas.microsoft.com/ink/2010/main" type="inkWord" rotatedBoundingBox="5578,12979 8387,12868 8465,14833 5655,1494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5735.044">-1032 12148 2487 0,'-9'-8'55'0,"0"0"11"0,-5 0 2 0,5 0 2 0,9 8-56 0,0 0-14 0,0 0 0 0,0 0 0 16,9-8 0-16,5 0 0 0,0 3 0 0,4-7 0 15,0 0-14-15,5 0-6 0,0-4 0 0,-1 0-1 16,1-5 8-16,0-3 1 0,0-8 1 0,-5-1 0 15,0 5 1-15,-9 0 0 0,0-1 0 0,0 1 0 16,0 4-10-16,-4-5-1 0,-10 9-1 0,1-4 0 16,-1 4 22-16,-4-1 0 0,-9 5 0 0,4 4 0 15,-4 0 15-15,0 4 10 0,-5 4 3 0,0 4 0 16,1 4 13-16,-1 8 3 0,0 4 1 0,-4 9 0 16,0 3-6-16,-1 4-2 0,5 1 0 0,1 7 0 15,-1 5-29-15,5 7-8 0,4 5 0 0,0 8 0 16,5-1 0-16,5 5 0 0,-1-4 0 0,5 4 0 15,0 0 50-15,5 3 9 0,-1 1 1 0,1 4 1 16,-1 0-25-16,-4 0-6 0,0-4-1 0,-4-4 0 0,-10-1-29 16,1 1 0-16,-10-4 0 0,0 4 0 15,-9-5-72-15,0-3-16 0,5-8-4 16,-5-5-1-16,0-7-112 0,5-9-23 0,-32 17-4 16,22-29-706-16</inkml:trace>
          <inkml:trace contextRef="#ctx0" brushRef="#br0" timeOffset="55849.0611">-1505 12698 1843 0,'0'-32'164'0,"4"4"-132"0,1-1-32 0,-1 5 0 15,10 8 201-15,4 0 34 0,10 4 6 0,3 4 2 16,1-1-202-16,9 1-41 0,-4 4 0 0,4 0-13 31,-5-4-29-31,0 4-6 0,-4 0 0 0,0 4-719 0,-4 0-143 0</inkml:trace>
          <inkml:trace contextRef="#ctx0" brushRef="#br0" timeOffset="56112.8773">-158 11561 2790 0,'0'0'124'0,"0"0"24"0,14 0-118 0,0 4-30 0,4 8 0 0,0 9 0 15,9 7 16-15,1 8-4 0,4 17 0 0,-5 4 0 0,0 7 0 0,-9 5 0 16,1 4 0-16,-15 0 0 0,1 4 15 0,-5-8 2 16,-9 3 1-16,-5 1 0 0,-9 4 19 15,0 4 4-15,-8 4 1 0,-1-4 0 0,-9 0-37 0,-5-4-7 16,1-4-2-16,-10 0 0 0,0-5-8 0,-4-7 0 16,9-4 0-16,0-5 0 15,5-7-110-15,4-9-21 0,9-7-4 0,4-5-733 16,6-4-146-16</inkml:trace>
          <inkml:trace contextRef="#ctx0" brushRef="#br0" timeOffset="55213.834">-2024 11598 2649 0,'-14'-16'117'0,"5"7"25"0,-5 5-114 0,5 4-28 0,-9 4 0 0,4 9 0 15,-9 3 0-15,5 12 0 0,-9 0 0 0,-5 17 0 16,-9 8 0-16,-4 7 0 0,-1 9 0 0,1 4 0 15,4 4 57-15,-10-4 6 0,-3 4 1 0,8-5 0 16,14-3-52-16,1 4-12 0,-1-8 0 0,13-1 0 16,6-3 31-16,13-4 3 0,0-5 1 0,9-3 0 15,-5 0-27-15,15-5-8 0,17 1 0 0,-4-9 0 16,-9-4-43 0,9-3-12-16,13-5-2 0,-4-4-1 0,5-8-161 0,-1-3-32 0</inkml:trace>
        </inkml:traceGroup>
        <inkml:traceGroup>
          <inkml:annotationXML>
            <emma:emma xmlns:emma="http://www.w3.org/2003/04/emma" version="1.0">
              <emma:interpretation id="{C6441B6F-7A8C-43D0-B223-1929F3FFA7D1}" emma:medium="tactile" emma:mode="ink">
                <msink:context xmlns:msink="http://schemas.microsoft.com/ink/2010/main" type="inkWord" rotatedBoundingBox="9314,13488 10155,13455 10179,14062 9338,1409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6558.4465">1017 12682 1440 0,'0'0'128'0,"0"0"-103"15,0 0-25-15,0 0 0 0,0 0 238 0,0 0 42 16,0 0 9-16,9 4 2 0,5 4-207 0,4-4-42 15,5 1-8-15,9-1-2 0,-1-4 0 0,6-4 0 16,4-1 0-16,18-7 0 16,0 0-51-16,0 0-10 0,1-4-3 0,-1 8 0 15,9-8-147-15,-4 3-29 0,50-11-7 0,-23 0-1 0</inkml:trace>
          <inkml:trace contextRef="#ctx0" brushRef="#br0" timeOffset="56379.6327">1122 12233 2559 0,'9'-24'113'0,"-5"12"24"0,5 0-109 0,1 3-28 0,3 1 0 0,5 0 0 16,1 8 40-16,8 0 4 0,5-4 0 0,9 4 0 15,0-4-36-15,0 0-8 0,0-4 0 0,0 0 0 16,0-4 0-16,0 4 0 0,-5 0 0 0,-9 4 0 16,1-5-32-16,-1 5 2 0,-4 0 0 15,0 0 0-15,4 0-97 0,-9 4-19 0,5 4-4 0,0-4-1 16,-10 4-33-16,-4 0-6 0,0 9-2 15,-9-13 0-15</inkml:trace>
        </inkml:traceGroup>
        <inkml:traceGroup>
          <inkml:annotationXML>
            <emma:emma xmlns:emma="http://www.w3.org/2003/04/emma" version="1.0">
              <emma:interpretation id="{21722262-A4E3-4BD4-8EA5-3EA4E2BC4172}" emma:medium="tactile" emma:mode="ink">
                <msink:context xmlns:msink="http://schemas.microsoft.com/ink/2010/main" type="inkWord" rotatedBoundingBox="11215,12953 15425,12787 15491,14456 11281,1462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9146.0471">3116 13111 288 0,'-23'16'12'0,"14"-7"4"0,-9 3-16 0,4 0 0 16,0 0 0-16,1 4 0 0,4-8 184 0,-5 4 35 15,0-4 6-15,5 1 2 0,0-5-87 0,5 0-18 0,-1 0-3 16,5-4-1-16,0 0 14 0,0 0 2 0,0 0 1 0,0 0 0 15,9 0-45-15,9 0-9 0,10-4-1 0,-1-4-1 16,0 4-17-16,5-5-3 16,9-3-1-16,0 4 0 0,5-4-43 0,-1 4-15 0,1-4 9 0,-5 0-9 15,4 0 0-15,1 3 0 0,-5-3-9 0,4 0 9 32,-4 4-188-32,0-4-30 0,32-4-6 0,-18 0-2 0</inkml:trace>
          <inkml:trace contextRef="#ctx0" brushRef="#br0" timeOffset="58632.5571">2970 11832 1497 0,'0'0'32'0,"0"-8"8"0,0 8 0 0,-4-8 4 0,4-4-36 0,4 4-8 15,-4 8 0-15,5-8 0 0,4 0 0 0,-5 4 0 0,5 0 0 0,5 0 0 16,9 0 53-16,-5 0 9 0,5 0 2 0,0-1 0 16,8 5 0-16,1-4 0 0,9-4 0 0,5 8 0 15,4-8 0-15,0 4 0 0,9-4 0 0,0 4 0 16,5-4 0-16,0 0 0 0,9 4 0 0,-5-4 0 16,5 0-52-16,-9 0-12 0,-1-1 0 0,-4 5 0 15,-8 0 0-15,-1 0 0 0,-5 4 0 0,-4-4 0 16,0 4-151-1,-9 4-33-15,4-4-6 0,-8 8-693 0</inkml:trace>
          <inkml:trace contextRef="#ctx0" brushRef="#br0" timeOffset="58313.109">3703 11622 2188 0,'0'-20'97'0,"0"12"20"0,0 0-93 0,5-1-24 0,-5 1 0 0,0 8 0 16,0-8 56-16,0 8 6 0,0 0 2 0,0 0 0 16,0 0-52-16,0 0-12 0,0 0 0 0,0 12 0 15,0 9 54-15,0 3 8 0,-5 8 2 0,1 5 0 16,-6 3 0-16,1 9 0 0,-4 3 0 0,-6 5 0 16,1 4-37-16,-4-1-7 0,3 1-2 0,1 0 0 15,0-4-8-15,0-1-2 0,-1 1 0 0,6-1 0 31,-1-3-27-31,0 4-5 0,1-5-2 0,4 1 0 0,-5 0 42 0,5-9 9 0,-5 5 2 0,5-5 0 16,0-11-27-16,0-1 0 0,0 0-14 0,0-7 5 16,0-1-44-1,4-4-9-15,1-4-2 0,-1 0 0 0,0-3-153 0,1-5-31 16</inkml:trace>
          <inkml:trace contextRef="#ctx0" brushRef="#br0" timeOffset="59278.6755">5365 11517 1324 0,'4'-12'118'0,"1"-1"-94"16,-5 1-24-16,0 4 0 0,0 8 282 0,0 0 52 16,0 0 10-16,-5 8 3 0,-8 13-271 0,-1 3-55 15,-13 12-10-15,-10 9-3 0,-8 7 4 0,-5 5 1 16,-5 8 0-16,1 4 0 0,-1 7 41 0,5 1 8 16,4-4 2-16,10-4 0 0,-1 0 0 0,15-8 0 15,3-1 0-15,1-3 0 0,9-4-64 0,5-1-21 16,-1 1 0-16,5-1 0 0,5-7 21 0,-1-1 0 15,5-3 0-15,0-5 0 16,5-3-71-16,0-5-6 0,4-4-2 0,9-8-772 0,5-3-154 16</inkml:trace>
          <inkml:trace contextRef="#ctx0" brushRef="#br0" timeOffset="59858.0219">5424 12415 2649 0,'0'0'117'0,"5"-12"25"15,-1 4-114-15,1 0-28 0,4 0 0 0,9 4 0 0,5 0 40 0,4 0 3 16,10 4 0-16,4-4 0 16,4 0-159-16,1-5-32 0,4 1-7 0,4 0-1 15,-4 0 61-15,0 0 12 0,-4 0 3 0,-5 0-837 16</inkml:trace>
          <inkml:trace contextRef="#ctx0" brushRef="#br0" timeOffset="59694.5926">5929 12100 2718 0,'-18'-37'120'0,"9"21"25"0,-5 4-116 0,10 0-29 0,8 4 0 0,6 3 0 15,3-3-54-15,5 0-17 0,1 4-3 0,3-4-1 16,6 4-24-16,-5-4-5 0,-1-4 0 0,6-4-1 16,-6-5 105-16,-3 1 25 0,-1 4 3 0,0 0 1 0,-4 4 5 0,-1-4 1 15,6-1 0-15,-6 1 0 16,1-4-53-16,-5 0-10 0,0 3-3 0,0-3 0 0,-4-4 10 0,-5 4 1 15,0-9 1-15,0 9 0 0,-5 0 19 0,-4 0 8 16,0-1-8-16,4 5 12 0,-8 0 15 0,4 4 2 16,0 0 1-16,-5 8 0 0,5 0 3 0,-5 0 1 15,0 8 0-15,-4 4 0 0,5 0-18 0,-6 4-4 16,1-4-1-16,0 12 0 0,0-3 2 0,0 7 1 16,-1 0 0-16,-3 8 0 0,3 5 29 0,-3 7 5 15,3 1 2-15,1 12 0 16,0-5-8-16,4 5-2 0,-4 4 0 0,4-1 0 0,-4-3-19 0,5 0-4 15,-1-1-1-15,5-3 0 0,0 4-1 0,-5-1-1 0,0 5 0 16,5 0 0-16,0-1-3 0,-5 1-1 0,-4-8 0 16,5-1 0-1,-1-3-30-15,0-5-7 0,-4-3-1 0,4-13-824 0,-8 4-166 16</inkml:trace>
          <inkml:trace contextRef="#ctx0" brushRef="#br0" timeOffset="60101.3707">7090 11412 2602 0,'0'0'116'0,"0"0"23"16,-4 8-111-16,-1 8-28 0,5 4 0 0,5 8 0 0,-1 9 16 0,6 7-3 0,-6 9 0 0,5 0 0 15,-4 3 34-15,-5 9 6 16,-9 4 2-16,0 0 0 0,-5-5 2 0,0 1 1 16,-4 0 0-16,0 0 0 0,0-13 3 0,-1 5 1 0,1-9 0 0,-5 5 0 15,-4-8-46-15,0-1-16 16,-1 1 9-16,-8-5-9 0,0 0 15 0,4 1-3 0,-14 3 0 0,5-3 0 31,-4-9-114-31,-1-3-23 0,1-1-5 0,-5 0-780 0,9-3-156 0</inkml:trace>
        </inkml:traceGroup>
        <inkml:traceGroup>
          <inkml:annotationXML>
            <emma:emma xmlns:emma="http://www.w3.org/2003/04/emma" version="1.0">
              <emma:interpretation id="{21377C75-1A97-4302-960D-0631BE50C8A3}" emma:medium="tactile" emma:mode="ink">
                <msink:context xmlns:msink="http://schemas.microsoft.com/ink/2010/main" type="inkWord" rotatedBoundingBox="16015,12524 18914,12410 18986,14234 16087,1434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2351.1485">9417 11298 1267 0,'0'0'56'0,"0"0"12"0,9 0-55 0,0-4-13 16,5 0 0-16,4 4 0 0,5-8 54 0,4 8 8 16,10-4 2-16,-1-4 0 0,9 0-52 0,10-4-12 15,0-5 0-15,8 5 0 0,10-4 54 0,0 4 8 0,0 0 2 0,-5 4 0 16,-9 0-40-16,-4 4-7 16,-9 4-1-16,-1-4-1 15,-8 8-35-15,-6 0-6 0,1 12-2 0,-9 0 0 0</inkml:trace>
          <inkml:trace contextRef="#ctx0" brushRef="#br0" timeOffset="62066.2691">10063 11047 1728 0,'0'0'76'0,"0"0"16"0,0 0-73 0,-4 8-19 15,-5 0 0-15,-5 9 0 0,0 3 76 0,-4 8 12 16,0 9 3-16,-5 7 0 0,5 1 11 0,-5 7 2 16,-4 1 1-16,4 4 0 0,0-5-21 0,5 1-4 15,0-1 0-15,0 1-1 0,4 0-38 0,0 3-7 16,5 9-2-16,5-4 0 0,-5-5 0 0,4 5 0 15,-4-8 0-15,5-1 0 0,-1 1-32 0,-4-9 0 16,4-3 0-16,-4-1 0 0,0 1 0 0,0-9 0 16,-5 1 0-16,5-5 0 15,-4-4-76-15,-1-4-23 0,-4 5-4 0,4-5-708 16,-4-4-141-16</inkml:trace>
          <inkml:trace contextRef="#ctx0" brushRef="#br0" timeOffset="62799.57">9217 12448 633 0,'0'0'28'0,"0"0"6"0,-14 0-34 0,5 0 0 15,0 0 0-15,9 0 0 0,0 0 89 0,0 0 11 0,0 0 3 0,0 0 0 16,0 0-15-16,-5 0-2 16,-4-4-1-16,9 4 0 0,0 0 31 0,0 0 7 0,0 0 1 0,0 0 0 15,0 0-48-15,0 0-10 0,0 0-2 0,0 0 0 16,0 0-36-16,9 8-8 0,0 0-2 0,5-4 0 15,0 4 6-15,4-4 0 0,5 0 1 0,4-4 0 16,5 4-13-16,9-4-4 0,-5-4 0 0,10 0 0 16,-1-4-24-16,5 4-4 0,0 0-2 0</inkml:trace>
          <inkml:trace contextRef="#ctx0" brushRef="#br0" timeOffset="63160.2249">10186 12403 1152 0,'0'4'51'0,"5"-4"10"15,-5 0-49-15,4-4-12 0,6-4 0 0,-1 4 0 0,4 0 207 0,6 4 38 16,3 0 8-16,1 0 2 0,4 0-204 0,5-4-41 15,-4 0-10-15,3 0 0 0,-3 4 0 0,-1 4 0 16,-4 4 0-16,-5 4 0 0,-4-4 0 0,-1 8 8 16,-4 0-8-16,-4 5 8 0,-14-1-8 0,0 4 0 15,-5 0 9-15,0-3-9 0,-8-1 47 0,-6 4 5 16,-3-4 0-16,-1 1 1 0,-5 3 3 0,5-4 0 16,-4-4 0-16,4 1 0 15,5-1-20-15,4-4-3 0,5 4-1 0,0-4 0 0,8 0 0 0,1 1 0 16,9-1 0-16,9 0 0 0,1 0-32 0,3-4 0 0,10 4 0 15,4-8 0 1,1 0-19-16,8 0-10 0,5 0-3 0,5-8 0 16,4 0-128-16,-9 0-25 0,68-24-6 0,-23 0-1 0</inkml:trace>
          <inkml:trace contextRef="#ctx0" brushRef="#br0" timeOffset="61619.195">7741 12079 1897 0,'0'0'84'0,"0"0"17"0,-9-8-81 0,9 8-20 16,0 0 0-16,0 0 0 0,0 0 18 0,0 0-1 15,0 0 0-15,19-4 0 0,-1 4-17 0,5 0 0 0,4-4 0 0,5 0 0 16,4 0 55-16,5 0 7 0,5 4 2 0,-5-4 0 16,4 0-52-16,-4 0-12 0,5-4 0 0,-1 4 0 31,-4 0-88-31,5 0-21 0,-1 4-4 0,5-9-1 0</inkml:trace>
        </inkml:traceGroup>
        <inkml:traceGroup>
          <inkml:annotationXML>
            <emma:emma xmlns:emma="http://www.w3.org/2003/04/emma" version="1.0">
              <emma:interpretation id="{AA75B137-FD08-456E-9F9E-D622E4814D55}" emma:medium="tactile" emma:mode="ink">
                <msink:context xmlns:msink="http://schemas.microsoft.com/ink/2010/main" type="inkWord" rotatedBoundingBox="19595,12454 22652,12334 22716,13963 19659,1408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4014.9025">12577 11642 2487 0,'-10'-16'55'0,"10"8"11"0,0-4 2 0,10 4 2 0,-6 0-56 0,10 8-14 0,-1-4 0 0,10 0 0 16,0 4-30-16,0 0-9 0,4 0-1 0,5-5-1 15,0-3-8-15,4 0-2 0,1-4 0 0,-1 4 0 0,-4-8 63 0,0 4 13 16,-5 0 3-16,0-5 0 0,1 5-28 16,-5 0 0-16,-5-4 0 0,0 0 0 0,0 0-11 0,-4-5-7 15,-1-3-2-15,-3 0 0 0,-1-5 4 0,-5 1 0 16,1 0 0-16,-5-1 0 0,0 9 6 0,-5 4 2 15,-4 0 0-15,0 4 0 0,0 4 8 0,-5-1 11 16,-4 5-3-16,4 0 0 0,-4 8-8 0,-5 5 0 16,1-1 0-16,-6 4 0 0,6 4 16 0,-6 0 0 15,1 4 1-15,-5 9 0 16,5 3 18-16,-5 0 3 0,-5 9 1 0,1 7 0 0,4-3 10 0,5 0 3 16,0-1 0-16,-1 5 0 0,10-1 3 0,0 5 1 15,4-1 0-15,0 9 0 0,1-4-9 0,-1 3-2 16,5-3 0-16,0 4 0 0,0-5-45 0,0-7-18 0,4 0 1 0,-4-5 0 15,0-3 17-15,0-5-10 0,0-4 10 0,-5-3-8 32,0-5-64-32,-4 0-13 0,5 1-3 0,-10-5 0 15,0-4-128-15,-9 0-25 0,-45 8-6 0,8-11-1 0</inkml:trace>
          <inkml:trace contextRef="#ctx0" brushRef="#br0" timeOffset="64076.0507">12208 11978 1954 0,'41'-32'43'0,"-28"20"9"0,1-9 1 0,9 1 3 16,4 4-45-16,0 4-11 0,1 4 0 0,4 0 0 15,4 0 47-15,5 3 7 0,5 1 2 0,8 0 0 0,-4 4-56 16,5 0 0-16,0 0 0 0</inkml:trace>
          <inkml:trace contextRef="#ctx0" brushRef="#br0" timeOffset="64320.521">14033 11051 2649 0,'28'-12'117'0,"-15"16"25"0,-3 0-114 15,3 12-28-15,10 9 0 0,4 11 0 0,1 13 12 0,3 7-4 16,-3 13-8-16,-5 0 12 0,4-4 8 0,0 0 2 15,-9-5 0-15,-4 5 0 0,0-4 22 0,-10-1 5 16,1-3 1-16,-5 8 0 0,-9-5-16 0,-14 1-3 16,0 0-1-16,-13-4 0 0,-10-5-9 0,-8-3-1 0,-6-1-1 0,-3 5 0 31,-6-9-99-31,-3 1-20 0,-15-1-4 0,-13 1-1174 0</inkml:trace>
          <inkml:trace contextRef="#ctx0" brushRef="#br0" timeOffset="63486.1683">12281 11031 1551 0,'-28'4'68'0,"19"4"16"0,0 4-68 0,-5 5-16 16,-17 7 0-16,-6 12 0 0,1 1 87 0,-10 11 13 15,1 9 4-15,-5 8 0 0,0-5 9 0,-5 5 3 16,5 0 0-16,-9 4 0 0,-1-9-10 0,6 9-2 16,-1 0 0-16,10 4 0 0,8-4-60 0,5 3-13 15,-4-7-3-15,9 0 0 0,13-8-16 0,-4-1-3 16,0-7-1-16,4-1 0 0,5-3-8 0,4-1 0 16,5-3 0-16,0-1-11 15,-4 1-68-15,8-5-13 0,10-3-4 0,0 3-685 0,-1-4-138 16</inkml:trace>
        </inkml:traceGroup>
      </inkml:traceGroup>
    </inkml:traceGroup>
    <inkml:traceGroup>
      <inkml:annotationXML>
        <emma:emma xmlns:emma="http://www.w3.org/2003/04/emma" version="1.0">
          <emma:interpretation id="{F405E4D6-791A-4C32-BBFC-F58DF1D561F3}" emma:medium="tactile" emma:mode="ink">
            <msink:context xmlns:msink="http://schemas.microsoft.com/ink/2010/main" type="paragraph" rotatedBoundingBox="4606,15019 33434,13901 33548,16842 4720,17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3DAFE7-29A6-4215-9D74-66D48F63B93F}" emma:medium="tactile" emma:mode="ink">
              <msink:context xmlns:msink="http://schemas.microsoft.com/ink/2010/main" type="line" rotatedBoundingBox="4606,15019 33434,13901 33548,16842 4720,17959"/>
            </emma:interpretation>
          </emma:emma>
        </inkml:annotationXML>
        <inkml:traceGroup>
          <inkml:annotationXML>
            <emma:emma xmlns:emma="http://www.w3.org/2003/04/emma" version="1.0">
              <emma:interpretation id="{27519970-8AB7-480A-A3FB-CD69F9C2AB12}" emma:medium="tactile" emma:mode="ink">
                <msink:context xmlns:msink="http://schemas.microsoft.com/ink/2010/main" type="inkWord" rotatedBoundingBox="4679,16895 5587,16859 5605,17325 4697,1736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6318.7524">-3631 15633 1429 0,'-5'-9'31'0,"5"9"6"0,0 0 2 0,5-8 2 0,-5 8-33 0,13-4-8 0,5-4 0 0,5 0 0 16,4 4 18-16,5-8 2 0,0 4 0 0,9-4 0 15,18-5 11-15,-4 5 2 0,-5-4 1 0,0 4 0 16,5 4-11-16,-1 4-3 0,1 4 0 0,-5 0 0 16,-9 0-20-16,0 8 0 0,0-4 0 0,-5 4 8 31,-13 0-33-31,5-4-7 0,-1 4 0 0,-4-4-452 0,4 4-89 0</inkml:trace>
          <inkml:trace contextRef="#ctx0" brushRef="#br0" timeOffset="66553.1618">-3604 15904 1094 0,'-18'4'97'0,"18"-4"-77"15,0 0-20-15,0 0 0 0,0 0 61 0,0 0 9 16,4 12 2-16,1 0 0 0,8 4 2 0,6-4 1 15,-6-4 0-15,10-4 0 0,9-4-8 0,4-4-2 16,-4-4 0-16,14 4 0 0,4-4-29 0,4 0-5 16,1 0-2-16,4-4 0 0,-4 4-29 0,4-4-15 0,0 4 2 0,0-5-847 15</inkml:trace>
        </inkml:traceGroup>
        <inkml:traceGroup>
          <inkml:annotationXML>
            <emma:emma xmlns:emma="http://www.w3.org/2003/04/emma" version="1.0">
              <emma:interpretation id="{6DD216BD-1718-4028-A8A4-CF4D830A95CD}" emma:medium="tactile" emma:mode="ink">
                <msink:context xmlns:msink="http://schemas.microsoft.com/ink/2010/main" type="inkWord" rotatedBoundingBox="6414,14948 11635,14746 11749,17687 6528,1788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9575.2052">1381 14645 864 0,'0'-16'76'0,"-4"0"-60"15,4-1-16-15,-5 5 0 16,1 0 114-16,-1 0 20 0,0 4 4 0,1 0 1 0,4 8-67 0,-9 0-12 16,-5 4-4-16,0 4 0 0,-4 8-22 0,5 4-5 15,-6 5-1-15,1 11 0 0,0 1 29 0,-5 7 6 16,5 5 1-16,4 7 0 0,-4 1-17 0,4 0-3 15,5 3-1-15,0-7 0 0,0 4-15 0,0-1-2 16,4 1-1-16,1 0 0 0,-1 3-25 0,5-7 0 16,-9 4 0-16,5-9 0 0,-1 1 0 0,1-5 0 15,-1-3 0-15,0-5 0 16,5-4-145-16,-4-3-35 0,4 11-6 0,-5-15-2 0</inkml:trace>
          <inkml:trace contextRef="#ctx0" brushRef="#br0" timeOffset="69813.7474">1550 15042 1209 0,'27'-45'108'0,"-13"25"-87"0,4-8-21 0,0-5 0 15,9 1 150-15,1-1 26 0,-1 5 4 0,5 4 2 16,0 8-84-16,0-1-17 0,-5 9-3 0,0 4-1 16,1 8-36-16,-1 0-7 0,0 9-2 0,0-5 0 15,1 8-13-15,-5 0-3 0,-1 4-1 0,6 0 0 16,-6 5 5-16,6-1 0 0,-1 4 1 0,-4-3 0 15,4 3-10-15,-9-4-3 0,1 1 0 0,-1-5 0 16,0 4 9-16,-4-4 2 0,-1 1 0 0,1-1 0 16,0 0-37-1,-5-4-7-15,0 0-2 0,-5 1 0 0,1-1-161 0,-1 0-32 16,-4 16-6-16,5-7-606 0</inkml:trace>
          <inkml:trace contextRef="#ctx0" brushRef="#br0" timeOffset="70010.5622">2715 14524 2070 0,'0'0'92'0,"0"0"18"0,-4 8-88 0,-6 8-22 15,-3 4 0-15,-1 8 0 0,-13 9 46 0,0 7 5 16,-5 5 1-16,-9 4 0 0,0-1-16 0,-5 5-4 16,-4 0 0-16,-5-5 0 0,5 5 3 0,5-5 0 15,-5 1 0-15,4 4 0 0,10-5-21 0,-5 1-4 16,4-9-1-16,6 1 0 15,3-5-113-15,5-7-22 0,5-5-5 0,5-8-861 0</inkml:trace>
          <inkml:trace contextRef="#ctx0" brushRef="#br0" timeOffset="67049.8938">-809 13921 1868 0,'0'0'41'0,"0"-4"9"0,-9-4 2 0,0 3 0 0,0 5-42 0,-5 13-10 16,1-1 0-16,-10 12 0 0,0 0 0 0,-4 21 8 15,-5 7-8-15,-5 13 8 0,1 8 10 0,0 4 2 16,4 4 0-16,0 8 0 0,5 8-4 0,4 0 0 16,5 4 0-16,4-4 0 0,5-3 4 0,4-5 0 15,1-4 0-15,4 0 0 0,0 4 13 0,4-8 3 16,1-9 1-16,-5 1 0 0,-5-4 10 0,1-4 1 15,-5-1 1-15,0-3 0 0,-10 4-15 0,1-4-3 16,-5 3-1-16,-4-3 0 0,-5-4-12 0,-4-1-2 16,-5-3-1-16,0 0 0 0,-14-9-15 0,10 1 0 15,-5-1 0-15,-1-7 0 16,1-1-200-16,5-8-47 0</inkml:trace>
          <inkml:trace contextRef="#ctx0" brushRef="#br0" timeOffset="67405.4012">-695 16122 1184 0,'0'0'52'0,"-9"-8"12"0,0 4-52 0,0-4-12 16,0 4 0-16,-5 4 0 0,0 0 100 0,1 4 18 15,-6 0 3-15,1 4 1 0,0 4-9 0,0 4-1 16,-5 5-1-16,0 7 0 0,1 0-66 0,3 5-13 15,1-1-2-15,0 4-1 0,4-7-17 0,1-1-3 16,8-4-1-16,-4-3 0 0,9-5 0 0,0 0 0 16,0-4 0-16,9-8 0 0,-4 0-19 0,8-4-4 0,1-4-1 0,4-8 0 31,0 4-20-31,5-8-5 0,-5-4-1 0,1-5 0 0,3 1 19 0,1-4 4 0,-5-5 1 0,5 1 0 16,0-4 18-16,0 3 0 0,-1 1 8 0,1 3-8 15,-5 9 48-15,1 0 4 0,-1 8 1 0,-5 4 0 16,-4 12-13-16,-4 4-2 0,0 4-1 0,-5 8 0 15,0 5-29-15,-5 3-8 0,-4 4 0 0,0 5 0 32,0-5-144-32,-5-4-29 0</inkml:trace>
          <inkml:trace contextRef="#ctx0" brushRef="#br0" timeOffset="68028.4085">79 13589 1875 0,'14'-24'41'0,"-1"-1"9"0,10 1 2 0,0 4 0 0,-5 12-41 0,-4 4-11 16,-1 8 0-16,6 12 0 0,8 12 20 0,-4 9 3 15,-5 7 0-15,-4 13 0 0,-5 3 16 0,-5 9 3 16,1 8 1-16,-5 4 0 0,0 8 6 0,-9-4 2 16,-5 0 0-16,0-8 0 0,5 0-31 0,-4-4-5 15,-1-9-2-15,5-3 0 0,0-4-5 0,-5-13 0 16,10-3-8-16,-10-9 12 0,5-8-12 0,0 1 0 16,4-9 0-16,1-4 0 0,-6-4 25 0,6-4 6 15,4-4 1-15,0 0 0 0,-9-8-32 0,0 0 0 0,4-8 0 0,5-4 0 16,0-5 0-16,5 1 0 0,4-4 0 15,9-5 0-15,9-3 0 0,10 4 0 0,8-5 0 0,1 5 9 32,8-1-45-32,1 5-8 0,-5 4-3 0,0 4 0 0,0-1 25 0,-9 9 5 0,0 4 1 0,-9 4 0 15,-9 4-6-15,-5 4-1 0,-4 4 0 0,-5 4 0 16,-9 4 15-16,-5 1 8 0,-4 3-10 0,-9 4 10 16,-5 0 16-16,-4 5 10 0,-9-1 2 0,-1 9 0 15,-13-5-16-15,0 0-4 0,-14 1 0 0,0 3 0 16,-4-4-8-16,0 5-9 0,0-5 9 0,-1-3-13 15,6-1-146-15,3-4-29 0,-58 13-5 16,45-13-2-16</inkml:trace>
          <inkml:trace contextRef="#ctx0" brushRef="#br0" timeOffset="70316.6748">2938 15147 2131 0,'0'0'189'0,"9"-8"-151"0,5 0-30 0,0 0-8 15,-1 4 41-15,6-5 7 0,3 9 2 0,1-4 0 16,9 4-26-16,-5-4-6 0,1 4-1 0,-1-8 0 16,5 0-17-16,-5 0 0 0,0-4 0 0,1 0 0 15,-1 4-16-15,-4 0-6 0,4-5-2 0,-4 5-1006 16</inkml:trace>
        </inkml:traceGroup>
        <inkml:traceGroup>
          <inkml:annotationXML>
            <emma:emma xmlns:emma="http://www.w3.org/2003/04/emma" version="1.0">
              <emma:interpretation id="{0142C2E8-8065-4AEE-8536-9680462D8364}" emma:medium="tactile" emma:mode="ink">
                <msink:context xmlns:msink="http://schemas.microsoft.com/ink/2010/main" type="inkWord" rotatedBoundingBox="12372,15615 18301,15385 18355,16758 12425,1698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0608.9778">4609 14754 1267 0,'14'-8'112'0,"-5"4"-89"16,0-4-23-16,0 4 0 0,0-4 45 0,0 4 5 16,-4-4 1-16,-5 0 0 0,0 8 52 0,0-8 10 15,-9 0 3-15,4-1 0 0,-4 5-42 0,-5-4-8 16,-4 4-2-16,-5 4 0 0,-4 0-16 0,-5 4-3 15,0 8-1-15,1 5 0 0,-6 3-17 0,1 8-4 16,-1 5-1-16,5-1 0 0,1 4 16 0,-1 1 3 0,4-1 1 16,1 1 0-16,4-5-27 0,1 0-6 0,3 5-1 15,1-9 0-15,4 0-8 0,5-3 8 0,0-1-8 0,5-4 8 16,-1-4-8-16,5-3 0 0,0-13 0 0,0 0-11 16,9 8 3-16,5-4 0 0,-5-8 0 0,9-4 0 31,0-5-20-31,5-3-3 0,0-8-1 0,9-4 0 0,0-5 9 0,0-7 2 0,4-1 0 0,5-3 0 15,0-1 8-15,0 5 1 0,4-1 1 0,-4 5 0 16,0 4 11-16,-9 11 11 0,0 1-3 0,-5 8 0 16,-8 8 13-16,-6 4 3 0,1 4 0 0,-5 8 0 15,0 0 6-15,-4 13 2 0,-5-1 0 0,0 4 0 16,0 4-20-16,-5 5-3 0,-4-5-1 0,-5 9 0 16,1-5-38-16,-1 1-8 0,-4-1-2 0,0-4-681 15,-1-3-137-15</inkml:trace>
          <inkml:trace contextRef="#ctx0" brushRef="#br0" timeOffset="70810.6912">5247 14252 2250 0,'45'-20'49'0,"-27"16"11"0,0 0 1 0,1 8 3 0,8 4-52 0,-4 13-12 15,0 3 0-15,-5 12 0 0,0 1 30 0,-4 11 3 16,-1 13 1-16,-8 4 0 0,-5 3 18 0,-5 1 3 15,-4 4 1-15,-4 4 0 0,-10-8-4 0,0 0 0 16,-9-1 0-16,-9 1 0 0,0-4-35 0,-4 4-7 0,-5-4-2 16,4-5 0-16,-4-3-22 0,4-9-5 0,1-3-1 15,8-5-794-15,-4-7-159 16</inkml:trace>
          <inkml:trace contextRef="#ctx0" brushRef="#br0" timeOffset="71040.1028">6398 14301 2530 0,'-4'-8'56'0,"-5"0"11"0,0 8 2 0,0 4 3 0,-5 12-58 0,0 8-14 0,-4 9 0 0,0 7 0 15,-10 5 0-15,6 7 0 0,-10 13 0 0,5 0 0 0,-5 0 9 16,4-1-1-16,1 1 0 0,0 0 0 0,-1 0 4 0,6-5 0 15,-1-7 0-15,5 4 0 0,4-1-12 0,5-3 0 16,0-1 0-16,0-3-769 16,0 0-156-16</inkml:trace>
          <inkml:trace contextRef="#ctx0" brushRef="#br0" timeOffset="71269.1184">6603 14864 2329 0,'18'-49'51'0,"-8"29"10"0,12-9 3 0,1 5 2 0,4 0-53 0,5 8-13 16,0-5 0-16,5 1 0 0,4 0 0 0,-5 4 9 15,5 0-9-15,0 3 8 0,0 1 0 0,-9 12-8 0,4 0 12 0,-8 12-4 16,-1 9 20-16,-9 7 4 0,-4 8 1 0,-5 13 0 16,-5 0-20-16,-4 3-4 0,0 1-1 0,-4 3 0 15,-5-3-8-15,0-4 8 0,-1-1-8 0,-3-3 8 16,4-5-8-16,0 1 0 0,0-9 0 0,-1 0-11 31,-3-3-129-31,4-5-25 0,0-4-6 0,-1-4-1 0</inkml:trace>
          <inkml:trace contextRef="#ctx0" brushRef="#br0" timeOffset="71433.484">7541 14552 2286 0,'0'0'50'0,"0"0"10"0,0 0 3 0,0 0 1 0,0 0-51 0,-14 8-13 15,1 8 0-15,-5 9 0 0,-10-1 12 0,-4 8 0 16,-4 1 0-16,0 3 0 0,-5 0-12 0,0 1 0 16,-5-1 8-16,1 5-8 0,-1-5 0 0,1 5 0 15,-6-5 8-15,1 5-700 16,5-5-140-16</inkml:trace>
          <inkml:trace contextRef="#ctx0" brushRef="#br0" timeOffset="71615.1733">7819 14953 2296 0,'14'-4'51'0,"8"0"10"0,15-1 3 0,4 5 0 0,4 0-52 0,-4 0-12 0,5 5 0 0,-1-5 0 31,-4 0-201-31,-4 0-43 0,26-13-9 0,-22 1-2 0</inkml:trace>
          <inkml:trace contextRef="#ctx0" brushRef="#br0" timeOffset="71976.5229">8707 14143 2365 0,'0'0'52'0,"0"0"10"0,0 0 2 0,0 12 4 16,9 5-55-16,0 11-13 0,5 4 0 0,-5 9 0 0,0-1 30 0,0 9 3 15,-5-1 1-15,1 21 0 0,0-4-10 0,-5-4-1 16,-5-5-1-16,0-3 0 0,1-5 11 0,-1 1 3 16,-4-9 0-16,0-7 0 0,0-5-16 0,0 0-4 15,0-7 0-15,0-1 0 0,-5-4-4 0,9-4-2 16,-8-8 0-16,4 4 0 0,0-8-10 0,4 4 0 16,5-4 0-16,0 0 0 0,0-8 0 0,5-4 0 15,-1 0 0-15,14-8 0 16,5 0-29-16,4-9-2 0,1-3 0 0,8 4 0 15,5-5 3-15,0-3 1 0,5 3 0 0,4 5 0 0,0 0 27 0,-5 3-10 16,1 9 10-16,-5 0 0 0,-14 12-12 0,-4 4 12 16,0 4-12-16,-14 4 12 0,-5 8-9 0,-8 5 9 15,-5 3 0-15,-10 4-9 0,-8 9 9 0,-5-1 14 0,-4-4-3 16,-5 5-1-16,0-1 2 0,-9 1 1 0,-5-1 0 16,-4 1 0-16,-5-1-23 0,-4-4-5 0,4-3-1 0,1-1-1129 15</inkml:trace>
          <inkml:trace contextRef="#ctx0" brushRef="#br0" timeOffset="72214.4943">9717 14014 2329 0,'55'-4'103'0,"-32"8"21"0,9 16-99 0,-5 4-25 16,5 13 0-16,-5 7 0 0,0 9 40 0,-4 3 2 15,-9 1 1-15,0-4 0 0,-10 3-4 0,1-3-1 16,-10 0 0-16,-9 3 0 0,-4 1 17 0,-5 4 3 16,-4-9 1-16,0 1 0 0,-5-5-32 0,-4-3-7 15,4-5 0-15,-5-3-1 0,-4-5-19 0,-4 1-16 16,-5-5 4-16,0-4-841 16,-5 0-168-16</inkml:trace>
        </inkml:traceGroup>
        <inkml:traceGroup>
          <inkml:annotationXML>
            <emma:emma xmlns:emma="http://www.w3.org/2003/04/emma" version="1.0">
              <emma:interpretation id="{C445D0FE-C2FC-4AA7-A1E6-C233974CB743}" emma:medium="tactile" emma:mode="ink">
                <msink:context xmlns:msink="http://schemas.microsoft.com/ink/2010/main" type="inkWord" rotatedBoundingBox="19142,15132 24501,14925 24555,16338 19196,16546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2907.7196">12618 14342 2343 0,'0'0'52'0,"0"0"10"0,0 0 2 0,-19 12 2 0,1 0-53 0,-5 4-13 0,-9 4 0 0,-4 5 0 15,-9 3 8-15,-1 0-8 0,-4 1 11 0,-14 3-11 16,-4 8 34-16,0 1 0 0,-5-1 0 0,4 5 0 15,1-1-34-15,9 1 0 0,4-9-12 0,-4 1 3 16,5-1-4-16,3 1-1 0,10-9 0 0,1 0-706 16,3 1-142-16</inkml:trace>
          <inkml:trace contextRef="#ctx0" brushRef="#br0" timeOffset="72837.8539">11575 14653 1900 0,'27'-48'84'0,"-9"27"18"0,5-3-82 0,5 0-20 16,-6 0 0-16,6-5 0 0,4 9 106 0,-1 0 17 15,-3 4 3-15,8 3 1 0,-4-3-74 0,4 8-14 16,1 0-3-16,-1 4-1 15,-4 8-21-15,-5 0-4 0,1 8-1 0,-10 8 0 0,-9 5-9 0,0 3 0 16,5 4 0-16,-10 9 0 0,1-1 0 0,-10 5 0 16,1 7 0-16,-5-3 0 0,4 0 8 0,-4-1-8 15,-5-7 0-15,5-1 8 0,-4-3-8 0,4-5 0 0,-5-4 9 16,0 1-9 0,1-9-81-16,3 4-21 0,1-4-4 0,5 1-917 0</inkml:trace>
          <inkml:trace contextRef="#ctx0" brushRef="#br0" timeOffset="73123.8566">13000 14673 2556 0,'14'0'56'0,"8"-4"12"0,15 0 3 0,-1 4 0 0,14 8-57 0,0 0-14 15,1-3 0-15,-1 3 0 0,4 0 0 0,1 4-15 0,4-8 3 0,-9 4 1 32,0 4-133-32,-9-4-28 0,23 0-4 0,-32-4-2 0</inkml:trace>
          <inkml:trace contextRef="#ctx0" brushRef="#br0" timeOffset="73328.4148">14471 14350 2257 0,'18'-33'100'0,"-5"21"20"16,1 0-96-16,-5 4-24 0,0 0 0 0,-4 0 0 15,-5 8 0-15,0 0 0 0,0 0 0 0,-14-4 0 16,-4-4-16-16,0 8-6 0,-5 4-1 0,0 0 0 15,-9 8 38-15,-4 4 7 0,-5 0 2 0,-5 8 0 16,5 5 1-16,0-1 1 0,1 4 0 0,8 1 0 0,0-5 10 0,0 9 1 16,9 3 1-16,0 1 0 0,14-9-38 0,0 4-12 15,0-3 0-15,5-1 0 0,8 0 20 16,5-3 3-16,0-1 1 0,5-4-744 16,4 1-148-16</inkml:trace>
          <inkml:trace contextRef="#ctx0" brushRef="#br0" timeOffset="72488.8512">11543 13868 2304 0,'-18'-8'204'0,"4"0"-163"0,10 0-33 0,-5 4-8 15,-5 8 16-15,-9 8 0 0,0 4 1 0,-8 16 0 16,-10 9-17-16,0 12 0 0,-5 11 8 0,0 5-8 0,6-4 36 0,-1 4 3 16,0-5 1-16,4 5 0 15,5-4-12-15,0 0-1 0,5 3-1 0,4-3 0 16,1 0-12-16,8-4-2 0,0-5-1 0,5 1 0 16,-9-12-20-16,9-1-4 0,13-8-1 0,-4-3 0 15,-4-5-190-15,8-8-37 0</inkml:trace>
          <inkml:trace contextRef="#ctx0" brushRef="#br0" timeOffset="79019.7071">14817 14143 1209 0,'-14'-12'108'0,"14"12"-87"0,0 0-21 0,0 0 0 16,0 0 60-16,0 0 7 0,4-8 1 0,-4 8 1 15,5-8-23-15,-5 8-5 0,9-4-1 0,5 4 0 16,4 0 18-16,5 0 3 0,-5 4 1 0,0 4 0 15,5 0 2-15,-5 4 0 0,0 4 0 0,1 1 0 16,-6 7-32-16,1-4-7 0,0 4-1 0,-5 1 0 16,-5-1 12-16,1 4 1 0,-1-3 1 0,1 3 0 15,-5 0-10-15,-5 1-1 0,1-1-1 0,-1 0 0 16,-4 1 13-16,0 3 2 0,-5 4 1 0,5-3 0 16,0 3-22-16,-5-8-5 0,1 5-1 0,-5-1 0 15,-5-3-2-15,0-1 0 0,0-8 0 0,5 4 0 16,0-3-3-16,0-5-1 0,-1 4 0 0,-3-4 0 15,3 0-84-15,1 1-16 0,5-9-4 16,-6 4-984-16</inkml:trace>
          <inkml:trace contextRef="#ctx0" brushRef="#br0" timeOffset="79805.3863">15636 14524 2282 0,'0'0'50'0,"0"0"10"0,9-8 3 0,5-1 1 0,0 5-51 0,4 0-13 0,0 0 0 0,0 4 0 16,5-4-19-16,0 0-6 0,4 0-2 0,0 4 0 16,1-4-42-16,3 4-9 0,1-4-2 0</inkml:trace>
          <inkml:trace contextRef="#ctx0" brushRef="#br0" timeOffset="79735.1763">15855 14030 1868 0,'0'0'83'0,"0"0"17"0,0 0-80 0,0 0-20 0,0 0 0 0,0 0 0 16,13 0 13-16,-4 0-1 0,5 0 0 0,0 0 0 16,4 0-12-16,-4-4 0 0,8-4 0 0,-3 4 0 15,-1-4 12-15,-5 0 0 16,10-5 0-16,-5 1 0 0,1 0-12 0,-6-4-10 0,5 4 2 0,-4-4 0 15,0-5-4-15,-5 5 0 0,0-4 0 0,5-4 0 16,-5 3 12-16,0-3 0 0,-5 0 0 0,-4 0 0 16,5-1 0-16,-5 1 8 0,-9 4-8 0,4 0 0 15,-4-1 12-15,9 5-3 0,-4 0 0 0,-1 0 0 16,-9 8 11-16,5-4 3 0,9 3 0 0,-4 1 0 0,-5 4-23 16,0 4-20-16,9 0 4 0,0 0 1 0,-5 12 15 15,-4 5 0-15,0-1 0 0,4 4 0 0,1 0 0 0,-5 5 0 16,-1 7 0-16,1-4 0 0,5 5 40 0,-1 7 12 15,-4 1 1-15,5 7 1 0,-1 1-14 0,1 3-4 16,-6 5 0-16,6 0 0 0,-1-5-10 0,-4 1-2 16,0-5-1-16,5 5 0 0,-6-4 15 0,6-5 3 15,-1 1 1-15,1 3 0 0,4 1-30 0,-5 3-12 16,1-7 8-16,4-1-8 0,-5 1 0 0,5-5 0 16,-9-3 0-16,4-5 0 15,1-4-83-15,-5 1-21 0,-5-9-5 0,0 0-575 0,1 1-114 0</inkml:trace>
        </inkml:traceGroup>
        <inkml:traceGroup>
          <inkml:annotationXML>
            <emma:emma xmlns:emma="http://www.w3.org/2003/04/emma" version="1.0">
              <emma:interpretation id="{9D552122-9C84-45E3-80C8-DAE5FE380BD0}" emma:medium="tactile" emma:mode="ink">
                <msink:context xmlns:msink="http://schemas.microsoft.com/ink/2010/main" type="inkWord" rotatedBoundingBox="25127,15268 32371,14988 32435,16653 25191,16934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2545.6382">18377 14151 979 0,'0'0'43'0,"9"-8"9"0,0 0-41 0,0-4-11 16,5 4 0-16,-5-4 0 0,0 4 70 0,-4 0 12 15,4-5 2-15,-5 5 1 0,5-4-23 0,-4 0-5 16,-1 0-1-16,-4 4 0 0,5-4-6 0,-5 4-2 0,0-1 0 16,0 9 0-16,-5-8-16 0,1 0-4 0,-1 0-1 15,-4 4 0-15,-9 0-16 0,0 8-3 0,-5-4-8 0,0 0 12 16,-4 8 6-16,0 4 1 0,-1 1 0 0,1 3 0 16,-5 8 9-16,-4 4 3 0,4 9 0 15,0-1 0-15,0 1-11 0,5 3-1 0,-5-4-1 16,9 5 0-16,-4-9-10 0,9 5-8 0,-1-5 9 0,1-4-9 15,5-3 9-15,-1-1-9 0,5-8 8 0,4 0-8 16,1 1 9-16,4-17-9 0,0 0 10 0,4 12-10 16,5-4 12-16,0-4-3 0,1 0-1 0,3-8 0 15,5 4-8-15,1-12 0 0,3 4 0 0,1-9 0 16,5-7-14-16,-1 4 5 0,5-8 1 0,0-5 0 16,-1-3 8-16,1-1-13 0,5-3 5 0,-1 3 8 15,-9 5 0-15,5 4 0 0,-13 4 0 0,3 7 0 16,-3 1 17-16,-1 4 8 0,-9 8 2 0,-9 4 0 15,0 0-7-15,-5 8-2 0,1 8 0 0,-1 0 0 0,-13 5-18 16,4 3 0-16,1 4 0 0,-6-3 0 0,-3 3-12 16,3 4 0-16,1 1 0 0,-4-5-954 15</inkml:trace>
          <inkml:trace contextRef="#ctx0" brushRef="#br0" timeOffset="80401.0176">17416 13977 403 0,'32'-28'36'0,"-18"16"-36"15,4 0 0-15,0 4 0 0,-4-5 291 0,0 5 51 0,-5 0 10 16,-5 4 3-16,-4 4-241 0,0 0-48 0,0 0-10 0,-4-8-1 15,-5 4-30-15,-5 0-5 0,0 0-2 0,-9 0 0 16,-4 4-18-16,-5 4 0 0,-4-4 8 0,-5 8-8 16,4-4 0-16,-4 4-12 0,0 0 1 0,0 4 1 15,5-3 18-15,4 3 4 0,5-4 1 0,4 0 0 32,0-4-61-32,10 4-13 0,-1-4-3 0,5 0 0 0,4-4 52 0,5 0 12 0,-9 4 0 0,9-4 0 15,0 0 35-15,-4 8 9 0,4 0 3 0,0 4 0 16,0 5-24-16,0-1-5 0,0 4-1 0,0 4 0 15,0 5 17-15,0 3 3 0,-5 5 1 0,1-1 0 16,-1 4 5-16,1-7 1 0,-6 3 0 0,6 1 0 16,-1-1-17-16,-4 5-3 0,5-1-1 0,-5-4 0 15,9 1-11-15,-10 7-1 0,1 1-1 0,5-5 0 16,-5-3 10-16,4-1 3 0,1-3 0 0,-6-5 0 16,6 0-11-16,-1-8-1 0,1-3-1 0,-1-1 0 0,1-4 1 0,4-4 0 15,0-8 0-15,-5 8 0 0,5-8-11 0,0 0 0 16,0 0 0-16,0 0 0 0,0 0 0 0,9 4 0 15,5-4 0-15,9-4-11 16,4 0-33-16,14-4-6 0,0-4-2 0,9 0-662 16,5-4-133-16</inkml:trace>
          <inkml:trace contextRef="#ctx0" brushRef="#br0" timeOffset="82784.9923">19037 14204 1900 0,'9'8'169'0,"0"0"-135"0,9 4-34 0,-8 8 0 15,-1 9 25-15,-9 3-1 0,-5 1-1 0,-4 7 0 16,0-4 4-16,-9 9 1 0,-1-5 0 0,-3 5 0 16,-6-5 0-16,6 1 0 0,-15-1 0 0,5 1 0 15,0-9-16-15,5-3-2 0,-9 3-1 0,8-8 0 16,-3 0-23-16,-1-7-5 0,-5-1-1 0,5 0-624 15,-4-8-126-15</inkml:trace>
          <inkml:trace contextRef="#ctx0" brushRef="#br0" timeOffset="83191.0874">19538 13799 1900 0,'4'-8'169'0,"-4"8"-135"15,5-4-34-15,-5 4 0 16,0 0 76-16,0 0 9 0,9 4 2 0,0 4 0 16,0 4-55-16,5 5-12 0,-5 3-1 0,0 8-1 0,-4 0-6 0,4 9 0 15,-5-1-1-15,1 5 0 0,-1 3 17 0,-4 1 3 0,10 3 1 0,-10-3 0 16,4-1-11-16,-4-3-1 16,0 3-1-16,0-7 0 0,0-1-11 0,0-7-8 15,0-1 9-15,-4-8-9 0,4 0 11 0,-5-3-11 16,0-5 12-16,1 0-12 0,-1-4 0 0,5-8 0 15,0 0 0-15,0 0 0 0,0 0 0 0,0 0 0 16,0 0 0-16,0 0 0 0,-4-12 0 0,13 0 0 16,0-5-9-16,5 1 9 0,4-4-13 0,5 0 2 0,4-4 1 0,5 3 0 15,4 5-3-15,1 0-1 0,-1 0 0 0,-9 8 0 16,1 4 14-16,-10 4-11 0,0 4 11 0,0 0-10 16,-4 4 10-16,-5 0 0 0,-4 4-9 0,-1 0 9 15,-4 4 0-15,-4 1 0 0,-5-1 0 0,-5 4 0 16,0-4 0-16,1 0 0 0,-10 1 0 0,-4-1 8 15,-5 0-8-15,-5 0 0 0,-4 0 0 0,-4 0 8 32,4 1-124-32,-5-1-24 0,1 4-6 0</inkml:trace>
          <inkml:trace contextRef="#ctx0" brushRef="#br0" timeOffset="83373.775">20603 14337 1497 0,'0'0'66'0,"5"9"14"0,4-1-64 0,0 4-16 16,0 4 0-16,-4 4 0 0,-5 9 185 0,4-1 34 15,-4 4 6-15,-4 1 2 0,-1 3-166 0,-9-4-33 16,5 1-6-16,-13-5-2 0,-6 0-9 0,1-3-3 16,0-9 0-16,-1 4 0 0,-4-4 10 0,1 1 2 15,-1-5 0-15,-5 0 0 16,1 0-196-16,4-4-38 0,-41 0-8 0,28-4-2 0</inkml:trace>
          <inkml:trace contextRef="#ctx0" brushRef="#br0" timeOffset="83611.501">21450 13969 2307 0,'0'-24'102'0,"0"16"22"0,0 0-100 0,0 4-24 0,0 4 0 0,0 0 0 16,-5 12 25-16,-4 0 0 0,-9 4 0 0,5 8 0 16,-6 1-25-16,-3-1 0 0,-1 4 0 0,0 1 0 15,-9 3 0-15,5 0 0 0,9-3 0 0,-5 3 0 16,0 0-9-16,9 1 9 0,5-9-12 0,0 4 12 16,5 1 0-16,4-5 0 0,0 0 0 0,4-3 0 15,5-1-116-15,5-4-19 16,9 4-4-16,0-8-773 0</inkml:trace>
          <inkml:trace contextRef="#ctx0" brushRef="#br0" timeOffset="83882.9846">21914 14507 2127 0,'0'0'94'0,"0"0"20"0,0 0-91 0,0 17-23 16,-4-1 0-16,-5-4 0 0,0 8 35 0,4 0 2 0,-4 5 1 0,-5-1 0 15,-4 0-25-15,0 1-5 0,0-5 0 0,-5 4-8 16,-4-4 0-16,4 1 0 0,-4-1 0 0,4-4 0 31,-5 4-128-31,6-4-33 0</inkml:trace>
          <inkml:trace contextRef="#ctx0" brushRef="#br0" timeOffset="84101.471">22206 14155 2246 0,'13'-20'200'16,"1"0"-160"-16,4 0-32 0,1 8-8 15,8-1 12-15,-4 9 0 0,-1-4 1 0,6 8 0 16,4 0-3-16,-5 4-1 0,0 0 0 0,1 8 0 0,-1 1-9 0,-4 3 0 16,-1 0 0-16,-3 8 0 0,3 5 0 0,-3 3 0 15,-6 0 0-15,-4 1 0 0,-4-1 0 0,-1 5 0 16,1-1 0-16,-5 0 0 0,-9-3-9 0,-5 3 9 16,1-3-12-16,-6 3 12 15,-3-4-168-15,3-3-26 0,1 3-6 0</inkml:trace>
          <inkml:trace contextRef="#ctx0" brushRef="#br0" timeOffset="84364.2062">22989 14042 1749 0,'-14'12'77'0,"5"0"17"0,-5 9-75 0,-4 3-19 0,0 8 0 0,-9 1 0 15,-5 7 60-15,-9-4 8 0,-5 1 1 0,1-1 1 16,-5 1-25-16,4-5-5 0,5 1 0 0,0-1-1 16,9 0-23-16,1 1-4 0,-1-1 0 0,4 4-1 31,6-3-90-31,-1-5-17 0,5 0-4 0</inkml:trace>
          <inkml:trace contextRef="#ctx0" brushRef="#br0" timeOffset="84744.0997">23462 13961 1497 0,'19'-36'66'0,"-10"28"14"0,9-9-64 0,0 5-16 16,5 0 0-16,0 0 0 0,4 8 124 0,0 0 22 15,5 0 4-15,0 4 1 0,0 0-102 0,4 4-20 0,1-4-4 0,-1 4-1 16,-4 0-24-16,0 0 0 0,0 0 0 0,-5 0 0 16,-4 4 0-16,-5 4 0 0,5-4 0 0,-9 13 0 15,-1-5 0-15,1 8 0 16,-10 9 0-16,1 7 0 0,-5 0 0 0,-5 9 12 0,-8 0 0 0,-1 3 0 15,5-3 22-15,0 7 5 0,0-3 1 0,0 4 0 16,0-5 0-16,4 9 1 0,5 4 0 0,-5-5 0 16,1 5-5-16,4-4 0 0,0-4-1 0,0-5 0 15,-5 1 4-15,1-9 1 0,4-7 0 0,-9-1 0 16,4-7-18-16,-9-1-3 0,1-4-1 0,-10-4 0 16,-4 1-5-16,-10-1-1 0,-4 4 0 0,-13-8 0 31,-6-4-52-31,-17-8-10 0,-14 5-2 0</inkml:trace>
        </inkml:traceGroup>
        <inkml:traceGroup>
          <inkml:annotationXML>
            <emma:emma xmlns:emma="http://www.w3.org/2003/04/emma" version="1.0">
              <emma:interpretation id="{537BC360-3770-43B0-B7B5-520E020B0E14}" emma:medium="tactile" emma:mode="ink">
                <msink:context xmlns:msink="http://schemas.microsoft.com/ink/2010/main" type="inkWord" rotatedBoundingBox="32447,15332 33488,15292 33529,16340 32488,16381"/>
              </emma:interpretation>
              <emma:one-of disjunction-type="recognition" id="oneOf21">
                <emma:interpretation id="interp21" emma:lang="" emma:confidence="0">
                  <emma:literal>AX</emma:literal>
                </emma:interpretation>
                <emma:interpretation id="interp22" emma:lang="" emma:confidence="1">
                  <emma:literal>d x</emma:literal>
                </emma:interpretation>
                <emma:interpretation id="interp23" emma:lang="" emma:confidence="0">
                  <emma:literal>MX</emma:literal>
                </emma:interpretation>
                <emma:interpretation id="interp24" emma:lang="" emma:confidence="0">
                  <emma:literal>Ay</emma:literal>
                </emma:interpretation>
                <emma:interpretation id="interp25" emma:lang="" emma:confidence="0">
                  <emma:literal>dX</emma:literal>
                </emma:interpretation>
              </emma:one-of>
            </emma:emma>
          </inkml:annotationXML>
          <inkml:trace contextRef="#ctx0" brushRef="#br0" timeOffset="86884.5596">25179 14293 1785 0,'4'-8'159'0,"-4"0"-127"15,0 4-32-15,0 4 0 0,0 0 52 0,-9 8 5 16,-4 4 1-16,-6 8 0 0,-3 9-38 0,-10-1-7 16,0 4-1-16,-9 5-1 0,-5-1-11 0,-8 5 10 15,-1-5-10-15,-9 8 10 0,1 5-10 0,-6 4 0 0,1 3 0 0,0-7 0 31,4-5-133-31,0 1-29 0,-63 20-6 0,22-25 0 0</inkml:trace>
          <inkml:trace contextRef="#ctx0" brushRef="#br0" timeOffset="86441.3035">24441 14325 864 0,'14'-16'38'0,"-10"12"8"16,1-8-37-16,0 4-9 0,4-4 0 0,-5 4 0 0,1-5 113 0,-1 5 21 0,1-4 4 0,-1 0 1 15,-4 0-95-15,5 4-20 0,-5-4-3 0,0 4-1 16,-5 0-9-16,5 8-3 0,0-9 0 16,0 9 0-16,-13 0-8 0,4 0-11 0,-10 5 3 0,1 7 0 15,-5 4 8-15,5 0 0 0,-4 4 0 0,-1 9-8 16,5-1 17-16,-1 4 4 0,-3-3 1 0,3 3 0 16,6-4 2-16,-6 1 0 0,6-1 0 0,-1 0 0 15,5 1-8-15,5-5-8 0,-1 0 11 0,0-8-11 16,5 5 12-16,0-9-12 0,5 0 12 0,0-4-12 15,-1 0 15-15,5-4-4 0,5 0-1 0,-5-4 0 16,9-4-10-16,-4 0 12 0,4-8-12 0,0 0 12 16,-4-4-12-16,0-1 0 0,-1-3 0 0,5-8 8 15,-4 4-8-15,4-5 0 0,0-7 0 0,1 3 0 16,3-7 0-16,1 0 12 0,5-9-12 0,-6 0 12 16,6-3-12-16,-1-1 0 0,0 1 0 0,1 11 0 15,-1 1 0-15,-9 7 0 0,5 9 0 0,-9 8 0 16,-5 8 44-16,-9 8 8 0,0 0 0 0,4 16 1 0,-8 8-35 15,-1 9-7-15,-9 7-2 0,10 9 0 0,-10-1-9 0,1 5 0 16,-1-9 0-16,0 9 8 0,-4-9-8 0,4 1 0 16,-4-5 0-16,5 1 8 0,-6 3-8 0,6-3 8 15,-6-1-8-15,-3 5-562 16,-1-5-118-16</inkml:trace>
          <inkml:trace contextRef="#ctx0" brushRef="#br0" timeOffset="86667.6955">24828 14354 1843 0,'28'-41'164'0,"-10"25"-132"0,0 0-32 0,0-4 0 16,5 3 16-16,-5 9-4 0,-4 4-1 0,4 4 0 15,-4 12 3-15,-1 5 1 0,-4 3 0 0,1 4 0 16,-1 4-15-16,4-3 0 0,-8 3 0 0,-1 0-10 15,6 5 10-15,-6 3 0 0,1 5 0 0,-1-5 0 16,-4-4 0-16,5 5 0 0,-10-5 0 0,5 1 0 16,-4-5-32-1,-1 0-4-15,-4-3 0 0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49:02.1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A65DD03-A333-45F5-9F8D-F79AAB271C53}" emma:medium="tactile" emma:mode="ink">
          <msink:context xmlns:msink="http://schemas.microsoft.com/ink/2010/main" type="inkDrawing" rotatedBoundingBox="13165,9671 17793,9434 17796,9495 13168,9733" semanticType="underline" shapeName="Other">
            <msink:sourceLink direction="with" ref="{5700EEA5-52E5-4755-919E-FAD8BBD3EEF6}"/>
          </msink:context>
        </emma:interpretation>
      </emma:emma>
    </inkml:annotationXML>
    <inkml:trace contextRef="#ctx0" brushRef="#br0">0 211 2329 0,'14'-4'51'0,"-1"4"10"0,5 0 3 0,5 0 2 0,4 4-53 0,1 0-13 15,4 4 0-15,4-3 0 0,10-1 53 16,4 0 8-16,4-4 2 0,10 4 0 0,9-4 11 0,9 0 2 15,9-4 1-15,23-4 0 0,4-1-13 16,19-3-4-16,8 0 0 0,33 4 0 0,-10-8-19 0,15 8-4 16,8-8-1-16,27 3 0 0,-31 1-24 0,9-4-4 15,4 0-8-15,23 0 11 0,-36 0-11 0,-10 3 0 16,1 5 0-16,4 0 0 0,-41 8 8 0,-9-4-8 16,-13-4 0-16,-6 8 8 0,-17-4-8 0,-14 4 0 15,-9 0 0-15,-9 0 0 16,-19 0-58-16,-4 0-14 0,-9 0-2 0,-5 0-1 15,-9 4-71-15,-4-4-14 0,-14 0-4 0,-4 12-980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39.9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4845499-5645-4E48-BBDC-55B9372ED404}" emma:medium="tactile" emma:mode="ink">
          <msink:context xmlns:msink="http://schemas.microsoft.com/ink/2010/main" type="writingRegion" rotatedBoundingBox="29177,8629 32337,8611 32352,11255 29192,11274">
            <msink:destinationLink direction="with" ref="{42AD250F-735F-48EB-B059-5461BE2E3E1C}"/>
            <msink:destinationLink direction="with" ref="{C1CD3B6A-EC6D-4582-8012-4CACF58B9F9F}"/>
          </msink:context>
        </emma:interpretation>
      </emma:emma>
    </inkml:annotationXML>
    <inkml:traceGroup>
      <inkml:annotationXML>
        <emma:emma xmlns:emma="http://www.w3.org/2003/04/emma" version="1.0">
          <emma:interpretation id="{64D5208C-DF4A-43A2-87A3-9C9639F0ABA0}" emma:medium="tactile" emma:mode="ink">
            <msink:context xmlns:msink="http://schemas.microsoft.com/ink/2010/main" type="paragraph" rotatedBoundingBox="29186,8606 31687,8615 31683,9692 29182,96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E1C1F6-9F50-4E4C-BAF1-82DEA8A582A0}" emma:medium="tactile" emma:mode="ink">
              <msink:context xmlns:msink="http://schemas.microsoft.com/ink/2010/main" type="line" rotatedBoundingBox="29186,8606 31687,8615 31683,9692 29182,9683"/>
            </emma:interpretation>
          </emma:emma>
        </inkml:annotationXML>
        <inkml:traceGroup>
          <inkml:annotationXML>
            <emma:emma xmlns:emma="http://www.w3.org/2003/04/emma" version="1.0">
              <emma:interpretation id="{7B13B0C5-E00D-4BC3-A1C5-CD0EBEF615F6}" emma:medium="tactile" emma:mode="ink">
                <msink:context xmlns:msink="http://schemas.microsoft.com/ink/2010/main" type="inkWord" rotatedBoundingBox="29186,8606 31687,8615 31683,9692 29182,9683"/>
              </emma:interpretation>
              <emma:one-of disjunction-type="recognition" id="oneOf0">
                <emma:interpretation id="interp0" emma:lang="" emma:confidence="0">
                  <emma:literal>Yi</emma:literal>
                </emma:interpretation>
                <emma:interpretation id="interp1" emma:lang="" emma:confidence="0">
                  <emma:literal>y;</emma:literal>
                </emma:interpretation>
                <emma:interpretation id="interp2" emma:lang="" emma:confidence="0">
                  <emma:literal>yi</emma:literal>
                </emma:interpretation>
                <emma:interpretation id="interp3" emma:lang="" emma:confidence="0">
                  <emma:literal>y:</emma:literal>
                </emma:interpretation>
                <emma:interpretation id="interp4" emma:lang="" emma:confidence="0">
                  <emma:literal>y,'</emma:literal>
                </emma:interpretation>
              </emma:one-of>
            </emma:emma>
          </inkml:annotationXML>
          <inkml:trace contextRef="#ctx0" brushRef="#br0">1237 93 921 0,'0'0'82'0,"-5"-8"-66"0,0-1-16 0,1 1 0 0,4 0 96 0,-5-4 15 16,5 12 3-16,0 0 1 15,0 0 9-15,0 0 3 0,0 0 0 0,0 0 0 16,0 0-83-16,0 0-17 0,5 12-3 0,-5 4-1 15,-5 1 1-15,1-1 0 0,-1 4 0 0,1-4 0 16,-5 4 1-16,4 1 1 0,-4-1 0 0,0-4 0 16,0 0-16-16,4 1-10 0,1-5 12 0,4 0-12 15,0 0 11-15,0-12-11 0,0 0 10 0,9 8-10 16,-9-8 9-16,9 8-9 0,0 0 8 0,0-8-8 16,5-4 0-16,-5 4 0 0,4-4 8 0,-3 4-8 0,3-8 0 0,-4 0 12 15,5-4-12-15,-5 0 12 16,5 0-12-16,-1-1 12 0,1-3-12 0,0 4 12 0,-1 0 5 15,1 0 2-15,4-4 0 0,0 3 0 0,1 1-1 0,3-4 0 16,-3 4 0-16,-1 4 0 0,5-4 0 0,-1 8 0 16,1-4 0-16,0 8 0 0,-9 0-7 0,4 4-2 15,-5 4 0-15,1 8 0 0,-5 0-9 0,0 8 0 16,0 9 0-16,-4 3 0 0,-10 9 0 0,-4-5 0 0,5 9 0 0,-5-1 0 16,-5 1 0-16,-4 3 0 15,-5-7 0-15,0 0 8 0,-4-1-8 0,0-4 0 16,-1-7 0-16,-4-1 0 0,1-7 12 0,3-1-4 15,1-8 0-15,4-4 0 0,-4 0 14 0,9-4 2 16,-1 0 1-16,1-8 0 0,5 0-1 0,-1-8 0 0,0 0 0 0,5 0 0 16,5-4 7-16,-1-8 1 0,10 0 0 0,4-1 0 15,0-3-32-15,14-4 0 0,-5-1 0 0,14-7 0 32,-1 4-33-32,10-9-13 0,0 1-2 0,10 7-728 0,-1 5-146 0</inkml:trace>
          <inkml:trace contextRef="#ctx0" brushRef="#br0" timeOffset="322.3593">2156 460 1778 0,'-4'-12'39'0,"4"12"8"0,-5-4 1 0,5 4 3 0,0 0-41 0,0 0-10 15,0 0 0-15,0 0 0 0,0 0 57 0,0 16 10 16,-4 0 1-16,4 0 1 0,-5 0-45 0,0 5-10 0,1-5-2 0,-1 0 0 16,5 4 8-16,-4-3 2 15,-1-1 0-15,1 0 0 0,4-4-22 0,0 0 8 16,-5 0-8-16,5 0 0 16,0-12-92-16,0 13-22 0,0-13-5 0,0 0-719 0</inkml:trace>
          <inkml:trace contextRef="#ctx0" brushRef="#br0" timeOffset="418.9051">2498-159 2257 0,'-5'-12'49'0,"1"-9"11"0,-1 1 1 0,5 12 3 0,0 8-51 0,0 0-13 0,0 0 0 0,0 0-1000 15</inkml:trace>
          <inkml:trace contextRef="#ctx0" brushRef="#br0" timeOffset="-750.2428">253 189 1209 0,'0'-8'108'0,"0"4"-87"16,0 4-21-16,0 0 0 16,0 0 87-16,0 0 13 0,5-8 2 0,-5 8 1 0,0 0-37 0,0 0-7 15,0 0-2-15,0 0 0 0,0 0-44 0,0 0-13 16,0 0 0-16,0 0 8 0,0 0-8 0,0 0 0 15,0 0 0-15,13 4 0 0,1 0 0 0,9 4 0 16,0-8 0-16,-1 4 0 0,6 0 0 0,-6 0 14 16,10 0-3-16,-4 0-1 0,-10 0-10 0,5 0 8 15,-10 0-8-15,1 4 8 0,-14-8-8 0,9 12 0 0,-9-4 0 0,0 9-11 16,-9-1 11-16,-5 8 12 16,-4 0-2-16,-5 5-1 0,-9-9 29 0,-4 12 6 15,-1-3 0-15,-3 3 1 0,-1 0 3 0,0 5 1 16,0-5 0-16,0 1 0 0,4-5-13 0,5 0-4 15,10-4 0-15,-1-3 0 0,5-1-9 0,4-4-3 0,5 0 0 16,0-4 0-16,4 1-8 0,1-1-3 0,4-12 0 16,0 0 0-16,4 8-1 0,10 0 0 0,-1-4 0 0,6 0 0 15,3-8-8-15,10 4 8 0,0-4-8 0,9 0 8 32,5 0-89-32,4-4-19 0,0 4-3 0</inkml:trace>
          <inkml:trace contextRef="#ctx0" brushRef="#br0" timeOffset="-1174.153">3 189 1044 0,'0'0'46'0,"-5"-8"10"0,5 8-45 0,0 0-11 0,0-4 0 0,0 4 0 0,0 0 97 0,0-8 18 16,0-1 3-16,5 5 1 0,-5-4-40 0,0 0-8 15,0 8-2-15,0 0 0 0,0 0-32 0,0 0-6 16,9-4-2-16,-9 4 0 0,4-4-7 0,-4 4-2 0,0 0 0 0,9-4 0 15,5 4 2-15,-5-4 0 16,5 0 0-16,0 0 0 0,-1 4-3 0,5-4-1 16,5 0 0-16,0 4 0 0,4-4-5 0,5-4-1 15,9 4 0-15,0-4 0 0,5 3-12 0,-1-3 8 16,1 4-8-16,4-4 0 0,0-4 10 0,-5 4-10 16,1 4 10-16,-5-4-10 0,-5 0 8 0,1 4-8 15,-1-4 0-15,-4 4 0 0,-9 4 0 0,0-4-18 16,-5 4 2-16,-5 0 1 15,1 0-21-15,-9 4-5 0,-5-4-1 0,0 0 0 16,0 0-5-16,0 0-1 0,0 0 0 0,0 0 0 16,0 0-115-16,-5 8-23 0</inkml:trace>
        </inkml:traceGroup>
      </inkml:traceGroup>
    </inkml:traceGroup>
    <inkml:traceGroup>
      <inkml:annotationXML>
        <emma:emma xmlns:emma="http://www.w3.org/2003/04/emma" version="1.0">
          <emma:interpretation id="{9EAA5CD7-EBA9-40C8-B207-837CD1D41C18}" emma:medium="tactile" emma:mode="ink">
            <msink:context xmlns:msink="http://schemas.microsoft.com/ink/2010/main" type="paragraph" rotatedBoundingBox="29190,10278 32346,10260 32352,11255 29196,11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D8F4BF-955D-4B38-B07C-DAA7D9512F3D}" emma:medium="tactile" emma:mode="ink">
              <msink:context xmlns:msink="http://schemas.microsoft.com/ink/2010/main" type="line" rotatedBoundingBox="29190,10278 32346,10260 32352,11255 29196,11274"/>
            </emma:interpretation>
          </emma:emma>
        </inkml:annotationXML>
        <inkml:traceGroup>
          <inkml:annotationXML>
            <emma:emma xmlns:emma="http://www.w3.org/2003/04/emma" version="1.0">
              <emma:interpretation id="{6D220F85-61F2-4E04-BBC4-4CBD8DFA5DBD}" emma:medium="tactile" emma:mode="ink">
                <msink:context xmlns:msink="http://schemas.microsoft.com/ink/2010/main" type="inkWord" rotatedBoundingBox="29190,10278 32346,10260 32352,11255 29196,11274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24.7747">53 1650 115 0,'0'0'0'0,"0"0"10"0,0 0-10 0,0 0 0 0,0 0 0 0,0 0 0 16,0 0 248-16,0 0 48 0,0 0 10 0,0 0 2 15,0 0-171-15,4-8-33 0,5 0-8 0,5-1 0 16,0 1-20-16,-1 0-3 0,6 0-1 0,8 0 0 15,0 0-13-15,5 4-3 0,5-4-1 0,-1-4 0 0,10 4-28 0,-6-1-6 16,1 1-1-16,0 0 0 0,-9 4-20 0,5 4 0 16,-5 0 0-16,-5 4 0 15,-4-4-27-15,-5 8-9 0,0-8-3 0,-4 8 0 0,-5-3-47 16,-5-1-10-16,6 4-1 0,-10-8-1 0,0 0-30 0,-5 8-5 0</inkml:trace>
          <inkml:trace contextRef="#ctx0" brushRef="#br0" timeOffset="1711.178">98 1812 403 0,'0'0'17'0,"9"-8"5"0,1-1-22 0,3 1 0 0,5-4 0 0,1 0 0 15,-6 4 282-15,5 0 52 0,14 0 10 0,-4 4 3 16,-1-4-255-16,5 4-50 0,0 0-10 0,-5-1-3 15,0 1-29-15,-4 4 0 0,-5 0 0 0,1 0 0 16,-10 4 0-16,-9-4 0 0,9 13 0 0,-5 3 0 0,-8 4 12 0,-5 0-4 16,-10 1-8-16,-3 7 12 0,-6 4 23 0,-4 1 4 15,-8 3 1-15,3 0 0 0,-4-3 14 0,0 3 3 16,0 1 1-16,9-9 0 16,0-4-8-16,5 5-2 0,4-5 0 0,5 0 0 15,4-4-12-15,5-3-2 0,5-1-1 0,-1 0 0 16,5 0-17-16,9 0-4 0,-4-4-1 0,9 1 0 15,-1-5 1-15,5 4 0 0,5-8 0 0,0 4 0 16,4-4-12-16,5 0 0 0,0-8 0 0,9 4 0 16,-5-4-138-16,10 0-20 0,-5 0-4 0</inkml:trace>
          <inkml:trace contextRef="#ctx0" brushRef="#br0" timeOffset="9548.0976">777 1893 345 0,'0'0'31'0,"0"0"-31"0,-9 0 0 0,4 0 0 16,-4-5 170-16,9 5 28 0,0 0 6 0,-5-4 0 16,1 0-78-16,4 4-16 0,0 0-3 0,0 0-1 15,-5-8-40-15,5 8-8 0,5-4-2 0,-5 4 0 0,4-12-9 0,5 4-3 16,5 0 0-16,-5 0 0 0,0 0-7 0,5 0-1 16,0 0-1-16,-1-1 0 0,6 5-3 15,-6-8 0-15,1 4 0 0,0 4 0 0,-1 0-4 16,1 0 0-16,-5-4-1 0,0 8 0 0,0 0-6 0,5-4-1 15,-5 4 0-15,0 0 0 0,-9 0-4 0,0 0 0 0,14 4-1 0,-5 4 0 16,0 0-3-16,0 4-1 16,5 4 0-16,-5 9 0 0,4-5-3 0,-3 8-8 15,-1 5 12-15,0-1-4 0,4 4 8 0,1-3 0 16,-5-1 1-16,9 1 0 0,-4-5 9 0,0 0 2 16,-1-3 0-16,1 3 0 0,0-4-28 0,4-8 0 15,-4 1 0-15,-5-1 0 0,4-4 0 0,1-4-11 16,-5 0 1-16,5 0 0 15,-5-4-229-15,0-4-45 0</inkml:trace>
          <inkml:trace contextRef="#ctx0" brushRef="#br0" timeOffset="9824.7573">1428 1678 518 0,'0'0'46'0,"-5"-8"-37"0,1-4-9 0,-1 0 0 16,1 8 174-16,-6-4 33 0,6-1 6 0,4 9 2 0,0 0-52 0,-9-4-11 15,4-4-1-15,-4 8-1 16,9 0-71-16,-9 8-15 0,0 0-2 0,0 9-1 0,-9 11-28 0,4 0-5 16,-4 5-2-16,-5-1 0 0,0 5-9 0,0 3-1 15,-4-4-1-15,4 1 0 0,-4-5-7 0,0 1 0 16,4-5-8-16,-4 4 12 0,4-7-12 0,-4 3 8 15,8-4-8-15,-3 0 0 0,3-3 0 0,1-1 0 16,4 0-13-16,1 4-646 16,-1 1-129-16</inkml:trace>
          <inkml:trace contextRef="#ctx0" brushRef="#br0" timeOffset="10154.0728">1482 2160 1544 0,'0'0'68'0,"0"0"15"0,0 0-67 0,0 0-16 0,0 0 0 0,0 0 0 16,0 0 61-16,0 0 9 0,0 8 2 0,-4 4 0 15,-5 4-46-15,4 0-9 0,-4 4-1 0,0 1-1 16,0-1-3-16,0 0-1 0,0 0 0 0,4 5 0 0,-4-5-11 0,4 0 0 16,1 0 0-16,4-7 8 15,4-1-39-15,-4-4-8 0,0-8-1 0,0 0-766 16</inkml:trace>
          <inkml:trace contextRef="#ctx0" brushRef="#br0" timeOffset="10303.9698">1715 1690 1612 0,'-5'-8'144'0,"5"-4"-116"0,0-4-28 0,0 8 0 0,5-4 95 0,-1 3 13 15,-4 9 2-15,9-4 1 31,5 4-159-31,0 0-32 0,8 8-7 0,-22-8-1 0</inkml:trace>
          <inkml:trace contextRef="#ctx0" brushRef="#br0" timeOffset="10842.1269">2170 1468 1602 0,'-5'-21'71'0,"5"21"14"0,0-8-68 0,0 8-17 0,5-8 0 0,-5 8 0 16,0 0 44-16,9 4 4 0,0 0 2 0,0 4 0 0,-4 5-23 15,-1 3-5-15,1 8-1 0,-5 0 0 0,0 1-8 0,-5-1-1 16,1 8-1-16,-1-3 0 0,1-1-2 0,-1 0 0 15,5-8 0-15,-4 5 0 0,4-5 0 0,0 0 0 16,0-4 0-16,0-3 0 0,4-5 0 0,1-4 0 16,-5-4 0-16,13 4 0 0,-4-8 10 0,5 0 1 15,4-4 1-15,0-1 0 0,1-3 1 0,3 0 0 16,-3-4 0-16,-1 0 0 0,14-4-13 0,-5-1-9 0,-4 5 12 0,4 0-12 0,-4-4 9 0,0 8-9 31,-10 3 0-31,6-3 9 0,-6 8 7 0,1 0 2 0,-14 4 0 0,14 4 0 0,-5 4-18 0,0 4 8 16,-5 5-8-16,5 7 0 15,-4 4 0-15,-5 5 0 16,0 3 0-16,0 1 0 0,0 3 0 0,0 0 0 16,-5 1 0-16,-4-5 0 0,5 1 0 0,-5-5 0 15,-5-4 0-15,-4 1 0 0,0-1 16 0,-1-4-1 0,-8-3 0 0,4-5 0 16,-9 0 11-16,0-4 2 0,5 0 1 0,-5-4 0 16,0 0-11-16,5-3-2 0,0-5-1 0,-1 4 0 0,6-4-7 0,4 4 0 15,4-4-8-15,0-4 12 16,10 4 0-16,-5-4 0 0,9 4 0 0,0 0 0 15,0-9 5-15,0-3 1 0,4 4 0 0,5-4 0 0,5 0-18 0,4-4 10 16,5 0-10-16,4-1 8 16,5-3-79-16,9-4-16 0,0 0-3 0,4-1-981 15</inkml:trace>
          <inkml:trace contextRef="#ctx0" brushRef="#br0" timeOffset="11178.9862">2876 2042 2116 0,'0'0'47'0,"-5"-4"9"0,0 0 3 0,5 4 0 0,-9-4-47 0,9 4-12 15,0 0 0-15,-9 8 0 0,5 4 44 0,-1 1 8 0,1 3 0 0,-1 0 1 16,0 4-37-16,5 0-8 0,0 1-8 0,0-1 11 16,5 0-11-16,0 0 12 0,-1 1-12 0,5-1 12 15,0-4-12-15,5-4 0 0,0 4-12 0,4-4 12 31,0-3-126-31,0-5-18 0,0 0-3 0,1-4-740 0</inkml:trace>
          <inkml:trace contextRef="#ctx0" brushRef="#br0" timeOffset="11302.4227">3140 1504 1555 0,'-5'-20'68'0,"5"12"16"15,0-4-68-15,0 3-16 0,0 1 0 0,0 0 0 16,5 4 133-16,-5 4 23 0,0 0 5 0,9 4-719 0,0 4-144 0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1:02.9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80B7FF1-B25F-489C-AFAE-FC2F38A3E7AA}" emma:medium="tactile" emma:mode="ink">
          <msink:context xmlns:msink="http://schemas.microsoft.com/ink/2010/main" type="writingRegion" rotatedBoundingBox="2302,601 33273,-292 33805,18114 2833,19008"/>
        </emma:interpretation>
      </emma:emma>
    </inkml:annotationXML>
    <inkml:traceGroup>
      <inkml:annotationXML>
        <emma:emma xmlns:emma="http://www.w3.org/2003/04/emma" version="1.0">
          <emma:interpretation id="{B6AB849C-A9DA-459D-ABC2-664309FD4F11}" emma:medium="tactile" emma:mode="ink">
            <msink:context xmlns:msink="http://schemas.microsoft.com/ink/2010/main" type="paragraph" rotatedBoundingBox="2612,486 33285,-108 33333,2373 2660,29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034DAB-CA91-4561-AABB-CB0074477204}" emma:medium="tactile" emma:mode="ink">
              <msink:context xmlns:msink="http://schemas.microsoft.com/ink/2010/main" type="line" rotatedBoundingBox="2612,486 33285,-108 33333,2373 2660,2968"/>
            </emma:interpretation>
          </emma:emma>
        </inkml:annotationXML>
        <inkml:traceGroup>
          <inkml:annotationXML>
            <emma:emma xmlns:emma="http://www.w3.org/2003/04/emma" version="1.0">
              <emma:interpretation id="{AB2AC753-6854-4789-B8AA-3335D8ADCE99}" emma:medium="tactile" emma:mode="ink">
                <msink:context xmlns:msink="http://schemas.microsoft.com/ink/2010/main" type="inkWord" rotatedBoundingBox="2613,575 4410,540 4440,2104 2644,21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263 373 1328 0,'-14'-13'59'0,"14"13"12"0,0-8-57 0,0 8-14 0,0 0 0 0,0 0 0 16,0 0 57-16,0 0 9 0,0 0 2 0,0 0 0 16,9 8-29-16,-4 5-6 0,4 3-1 0,-5 4 0 15,-4 8 5-15,0 9 1 0,-4 3 0 0,-1 13 0 16,1 3 13-16,-5 1 2 0,-5 4 1 0,0-5 0 15,-4 5-34-15,0-12-8 0,0-1 0 0,-1 5-1 16,1-5 11-16,0-3 2 0,0-5 1 0,-5-3 0 16,5 3 4-16,4-11 1 0,0-1 0 0,5-4 0 15,-4 4-30-15,4-15-8 0,9 3-1 0,0-4 0 16,0-12 9-16,0 4 0 0,9 4 0 0,0-4 8 16,0 0-8-16,9 0 0 0,-4-4 8 0,4 0-8 15,0 0 0-15,5-4 8 0,0 0-8 0,4 4 0 0,5 0 9 16,4-4-9-16,1 4 12 0,4 4-12 0,-5 0 0 15,5 0 0-15,5 4 0 0,-5-4 0 0,-5-4 0 16,0 4 0-16,-4-4 0 0,5-4-12 0,-10 4 12 0,5-8 0 16,-9 4 0-16,9-8-9 0,-5 0 9 0,9-8 0 15,-4-1 0-15,0-7 0 0,-5 0 0 0,5-5 14 16,0 1-3-16,5 4-1 0,-10-13-10 0,0 5 0 16,-4-5 0-16,-5 1 0 0,-4 0 0 0,-1-1 0 15,1 1 0-15,0 7 0 0,-10 5 0 0,1 0 0 16,-1 7-9-16,-4 1 9 0,0 4 0 0,-9 12 0 15,0-8 8-15,0 8-8 0,0 0 8 0,-9 8-8 16,-5 4 0-16,-4 8 0 0,-1 4 8 0,-3 9-8 16,-1 3 0-16,4 8 0 0,-3 5 8 0,8-1-8 15,0 5 0-15,5 4 0 0,0 3 0 0,4 1 8 0,9-5-8 16,1 1 0-16,4-13 0 0,4 1 0 0,10-13 8 16,4 5-8-16,0-1 0 0,10-8 11 0,-1 9-11 0,5-21 10 15,0 4-10-15,4-8 12 0,5-8-12 0,-4 4 12 16,-1-4-4-16,0-4 0 0,-4-8 0 0,5-4 0 15,-10-5 4-15,5-3 1 0,-5 0 0 0,5-17 0 16,-9 1-5-16,0-4 0 0,4-9-8 0,-4-8 12 16,-5 1 2-16,5-13 0 0,-5-4 0 0,5-8 0 15,-5-12-14-15,5 0 0 0,-1-9 0 0,1 5 0 16,0 8 0-16,0-4 0 0,-1 12 0 0,-3 12 9 16,3 13-9-16,-3 11 0 0,-10 13 0 0,0 11 0 15,0 9 0-15,-9 16 8 0,9 12-8 0,-4 13 8 16,-10 11-8-16,-4 5 8 0,0 15-8 0,-5 5 8 15,1 8 9-15,-6 3 2 0,-3 5 0 0,3 12 0 0,6 4-10 0,-1-12-1 16,0 0-8-16,5-4 12 0,9-4-12 0,0 4-18 16,5-12 4-16,-1 3 1 0,1-3 13 0,0 0 0 15,4-9 9-15,0-3-9 16,-5-8-44-16,1-1-14 0,4-8-3 0,0-7-675 16,-14-9-136-16</inkml:trace>
          <inkml:trace contextRef="#ctx0" brushRef="#br0" timeOffset="206.2476">1119 365 2156 0,'-5'-5'48'0,"0"-3"9"0,5 8 3 0,-4-4 0 0,4 4-48 0,0 0-12 0,9-8 0 0,0 8 0 16,5-8 0-16,4 4 0 0,0-4 0 0,10 8 0 15,8-8 0-15,-4 4 0 0,9-4 0 0,4 8 8 32,5-8-35-32,5 4-7 0,4 4-2 0,0 4 0 0</inkml:trace>
        </inkml:traceGroup>
        <inkml:traceGroup>
          <inkml:annotationXML>
            <emma:emma xmlns:emma="http://www.w3.org/2003/04/emma" version="1.0">
              <emma:interpretation id="{63593378-F996-4EF5-8D74-85AD48E07734}" emma:medium="tactile" emma:mode="ink">
                <msink:context xmlns:msink="http://schemas.microsoft.com/ink/2010/main" type="inkWord" rotatedBoundingBox="6881,783 12676,670 12704,2097 6909,22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12.7676">6655 543 2343 0,'0'-41'104'0,"4"29"21"0,-4-8-100 0,9-1-25 0,-4 9 0 0,4 4 0 16,5-4 56-16,-1 12 7 0,10 0 1 0,0 0 0 15,4 12-20-15,5 8-3 0,0 1-1 0,0 7 0 16,0 4-23-16,0 5-5 0,0 3 0 0,-1 9-1 0,1-5 14 16,-4 5 3-16,-1-5 1 0,0 5 0 0,-4-5-5 15,0-3-2-15,0 3 0 0,-5 1 0 16,0-5-50-16,-4-3-9 0,4-9-3 0,-9 9 0 16,-5-13-121-16,1-4-25 0,4-4-5 0,-4-4-860 15</inkml:trace>
          <inkml:trace contextRef="#ctx0" brushRef="#br0" timeOffset="1692.6094">7529 288 2257 0,'0'0'49'0,"0"0"11"0,-5 4 1 0,-4 12 3 0,-9 4-51 0,0 12-13 16,0 9 0-16,-10 7 0 0,-3 9 75 0,-10 4 12 0,0 12 2 0,-5-5 1 16,0-7-17-16,1 8-3 0,-5 0-1 0,4-1 0 15,1 9-22-15,4-4-5 0,-5 0-1 0,5-8 0 16,0 4-41-16,5-9 0 0,4-7-11 0,5-1 3 31,-5-15-132-31,5-5-25 0,8-4-6 0</inkml:trace>
          <inkml:trace contextRef="#ctx0" brushRef="#br0" timeOffset="1901.9258">8135 243 2746 0,'13'16'60'0,"5"-8"13"0,1 9 3 0,3 7 1 16,1 8-61-16,4 5-16 0,-8 19 0 0,3 9 0 0,1 0 22 0,-9 0 2 16,-1-1 0-16,-3 5 0 0,-10-4 22 0,-5 0 5 15,0-9 1-15,-8 9 0 0,-10 4-8 0,0-5-2 16,-4-3 0-16,-5-4 0 0,-4 7-34 0,-10-11-8 16,1 4 0-16,-1-17 0 15,5 1-101-15,-4-5-19 0,8-4-4 0</inkml:trace>
          <inkml:trace contextRef="#ctx0" brushRef="#br0" timeOffset="1047.6102">4388 539 1587 0,'0'0'70'0,"-5"0"15"0,-4 0-68 0,0 12-17 15,0 4 0-15,-5 16 0 0,5-3 48 0,-5 15 5 16,1 5 2-16,-1 11 0 0,5 5 8 0,0 0 1 16,4 12 1-16,1 4 0 0,-1-13-32 0,5 13-6 15,5-20-2-15,4 8 0 0,4-21-13 0,-4 5-4 16,1-5 0-16,3-11 0 0,1-5-8 0,4-8 10 15,0-7-10-15,-4-5 10 0,4-4 14 0,-4-8 4 16,4-12 0-16,0 4 0 0,5-21-19 0,0 1-9 16,4-12 10-16,-4-5-10 0,0-12 17 0,-5 1-2 15,5-9-1-15,-5 4 0 0,0 1 25 0,0 7 5 16,-4 0 0-16,4 9 1 0,-4 8-20 0,4 11-4 16,-9 5-1-16,0 8 0 0,0 8-6 0,-4 8-2 15,4 8 0-15,-4 8 0 0,-1 13-12 0,1 7 0 16,-10 1 0-16,5 3 0 0,0 9 0 0,5-1 0 0,-5-3 0 0,4-1 0 15,5-7 8-15,0-5 0 0,0-3-8 0,5-1 12 16,0-12-12-16,-1-12 0 0,1 4 0 0,0-8 0 16,-1-4 0-16,6-4 8 0,-6 4-8 0,6-20 0 15,3 0 8-15,1 0-8 0,0-17 0 0,0 5 0 16,4-9 0-16,0-11 8 0,-4 7-8 0,4 1 0 16,-8-1 16-16,3 1 1 0,1-5 0 0,-5 9 0 15,-4-9-17-15,0 9 0 0,-1 3 0 0,1 5 0 16,-5 0-27-16,-4 7-9 15,-1 1-1-15,1 4-1130 0</inkml:trace>
          <inkml:trace contextRef="#ctx0" brushRef="#br0" timeOffset="1284.491">6277 191 1728 0,'0'0'153'0,"0"0"-122"15,-9 0-31-15,0 0 0 0,-5 8 131 0,0 4 20 16,1 8 4-16,-1 8 1 0,-4-3-108 0,0 11-20 16,-5 0-5-16,5 9-1 0,-5 3 25 0,5 9 5 15,-5-4 0-15,5 7 1 0,4-3-1 0,-4 4 0 16,4-5 0-16,1 9 0 0,3-4-35 0,6 0-7 0,-1-1-2 16,5 1 0-16,5 0-8 0,4-1 0 0,5 5 0 15,4-12-11 1,-4-1-199-16,4 1-40 0</inkml:trace>
          <inkml:trace contextRef="#ctx0" brushRef="#br0" timeOffset="2098.2765">9004 846 2653 0,'37'-20'117'0,"-15"12"25"0,10 0-114 0,9-1-28 0,9 1 0 0,14 4 0 16,0-8 0-16,9 8-16 0,-5 0 1 0,9-8 1 15,-13 4 5-15,0-12 1 0,-5 3 0 0,-4 1 0 16,-5 8 8-16,-5-8 0 0,-8 8 0 0,4 4 0 31,-10 8-49-31,-3-4-8 0,-6 8-2 0,-3 8-1026 0</inkml:trace>
          <inkml:trace contextRef="#ctx0" brushRef="#br0" timeOffset="2266.6814">9368 1069 1094 0,'0'0'97'0,"0"0"-77"16,0 0-20-16,0 0 0 0,5 8 182 0,-1 0 33 16,6 4 6-16,8-4 2 0,0-8-101 0,5 4-20 15,4 0-4-15,9-4-1 0,1-4-56 0,8 0-11 16,-4 0-2-16,9 0-1 0,-4-4-27 0,4 4-14 16,-4 0 2-16,8 0-676 15,-8 4-134-15</inkml:trace>
        </inkml:traceGroup>
        <inkml:traceGroup>
          <inkml:annotationXML>
            <emma:emma xmlns:emma="http://www.w3.org/2003/04/emma" version="1.0">
              <emma:interpretation id="{32D1F624-0BA8-437A-951F-8A9C983BD532}" emma:medium="tactile" emma:mode="ink">
                <msink:context xmlns:msink="http://schemas.microsoft.com/ink/2010/main" type="inkWord" rotatedBoundingBox="13402,277 19267,163 19315,2645 13450,275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59.8797">11941 81 1670 0,'-5'-12'148'0,"-4"4"-118"16,0-8-30-16,-5 12 0 0,1-8 28 0,-1 4 0 15,-4 8 0-15,0-8 0 0,-1 8-10 0,-3 0-2 16,-1 0-1-16,-5 8 0 0,1-8-6 0,-5 8-1 15,0 4 0-15,1 8 0 0,-10 8 55 0,0-3 10 0,4 11 3 0,-4 5 0 16,5-5-21-16,-1 4-4 0,1 13-1 0,9-8 0 16,-5 7-11-16,9 9-3 15,5 0 0-15,0-1 0 0,8 1-3 0,1 8-1 0,5-5 0 16,4 5 0-16,4 0-4 0,1 8-2 0,4-8 0 16,5 12 0-16,4-13 1 0,0 1 0 15,5 4 0-15,0-16 0 0,-1 3 1 0,1-7 1 0,-5 3 0 0,-4-3 0 16,0-16-1-16,-5 15 0 0,-5-11 0 15,-8-1 0-15,-5 5-16 0,-10-1-4 0,-3-4-8 0,-6-3 12 16,-4-1-12-16,-4 1-10 0,0-9 2 0,-10-4 0 16,1-3-95-1,-1-9-18-15,-4 0-4 0,-5-12-1 0,5-4-95 0,5-8-19 16,-24-21-4-16,33 5-1 0</inkml:trace>
          <inkml:trace contextRef="#ctx0" brushRef="#br0" timeOffset="5293.8128">12373 1692 1267 0,'0'0'56'0,"0"0"12"0,0-13-55 0,0 5-13 16,0 0 0-16,0 0 0 0,-4 0 127 0,4-4 22 15,0 4 5-15,-5-8 1 0,1 4-65 0,4 3-13 16,-5 5-2-16,5 4-1 0,0 0-4 0,0 0-1 0,-9 0 0 0,0 0 0 16,-5 0-13-16,5 4-2 0,-5 5-1 0,1 7 0 15,-10 4-36-15,0 8-7 0,0 1-2 0,1 3 0 16,3 4-8-16,-3 9 8 0,3-9-8 0,6 9 8 16,-1-5-8-16,5 5 10 0,0-9-10 0,4 1 10 15,1-5-10-15,-1-4 0 0,10-3 0 0,-1-5 8 16,1-8-8-16,-5 0 0 0,9-4 0 0,0-8 0 15,0 0 0-15,5-4 0 0,4-8 0 0,5-4 0 16,0-8 0-16,4-5-16 0,0-3 4 0,1-9 1 16,3-11-7-16,1 7-2 0,0-3 0 0,5 7 0 15,-10 5 7-15,0 3 1 0,-4 5 0 0,-5 12 0 16,-4 4 21-16,-5 8 5 0,-9 4 1 0,0 0 0 16,5 12-2-16,-5 4 0 0,-5 4 0 0,5 1 0 0,-5 7-13 15,1 8 0-15,-1-3 8 0,1 3-8 16,-1 0-89-16,5-11-21 15,-4 7-4-15</inkml:trace>
          <inkml:trace contextRef="#ctx0" brushRef="#br0" timeOffset="19419.4547">12992-311 864 0,'0'0'76'0,"5"-8"-60"0,-5 8-16 0,0 0 0 15,0 0 114-15,0 0 20 0,0 0 4 0,-9 20 1 16,-9-8-51-16,-5 16-9 0,0-3-3 0,-13 19 0 16,-1-3-6-16,1 7-2 0,-5 13 0 0,-5-8 0 15,5-1-4-15,5 1 0 0,-5-1-1 0,5-3 0 16,-1-1-18-16,5-3-3 0,-4-1-1 0,-1 9 0 16,6-13-33-16,-1 1-8 0,4-9 0 0,1 5 0 15,0-13 0-15,8 4 0 0,1 1 0 0,5-9-670 16,-1 0-131-16</inkml:trace>
          <inkml:trace contextRef="#ctx0" brushRef="#br0" timeOffset="19185.388">12373 41 1036 0,'0'0'23'0,"0"0"5"0,0 0 0 0,0 0 1 0,5-12-29 0,-1 8 0 0,1-8 0 0,-5 3 0 15,9 5 72-15,-9-8 9 0,5 4 2 0,4-4 0 16,-9 4-15-16,4-4-4 0,1 4 0 0,-1-8 0 16,1 3 0-16,4 1-1 0,-5 4 0 0,6-4 0 15,3 4-39-15,-4-4-8 0,0 4-2 0,5-4 0 16,0-9 8-16,-5 1 2 0,5 12 0 0,-5-4 0 15,4 0-5-15,-4 8-1 0,1-4 0 0,-1 4 0 16,-5-5-6-16,5 9 0 0,-9 0-1 0,9 0 0 16,-9 0-3-16,14 13-8 0,-5-1 12 0,0 12-4 15,0-4 1-15,0 0 0 0,1 13 0 0,-1 3 0 16,4 5 3-16,-4-1 0 0,1 1 0 0,3-1 0 0,-4-3-12 16,5-5 12-16,-5 8-12 0,0-11 12 0,5-1-12 15,0 4 8-15,-1-11-8 0,-4-1 8 0,0 0 12 0,5 0 1 16,0-12 1-16,-5 4 0 15,0-3-112-15,-5-1-22 0,-4-8-5 0,0 0-765 16</inkml:trace>
          <inkml:trace contextRef="#ctx0" brushRef="#br0" timeOffset="20026.1182">14144 263 921 0,'0'0'40'0,"0"-12"10"0,0 0-40 0,0 0-10 16,0 4 0-16,0 8 0 0,0 0 153 0,0 0 29 15,-4 8 6-15,-10 4 0 0,0 0-92 0,-8 8-18 16,-1 9-4-16,-4 15-1 0,-10 9-5 0,5 8-2 15,-4 7 0-15,-1 5 0 0,-4-4-9 0,10 0-1 16,-1 0-1-16,4 3 0 0,6-7-5 0,-1 0-1 16,9-4 0-16,5-1 0 0,5-3-37 0,4 0-12 15,4-1 8-15,1-3-8 0,8-9 0 0,5-3 0 16,-4-1 0-16,0-12 0 16,4 5-124-16,0-9-28 0,10 0-5 0</inkml:trace>
          <inkml:trace contextRef="#ctx0" brushRef="#br0" timeOffset="20268.4483">14709 927 1785 0,'-18'-24'79'0,"8"12"17"0,6-1-77 0,-1 1-19 0,5 4 0 0,0 8 0 16,0 0 28-16,0-12 3 0,0 12 0 0,9-8 0 15,1 0 1-15,-1 0 1 0,4 0 0 0,6 0 0 16,3-1 11-16,6 1 1 0,4 0 1 0,8-4 0 16,6 4-9-16,4 0-1 0,0 4-1 0,9-8 0 15,-9 8-23-15,1 0-12 0,-1 4 12 0,-5-8-12 16,-8 4 0-16,4-1 0 0,-10 1-12 0,1-4 3 16,-4 0-151-16,-1 4-31 0,9-12-5 15,-13 8-2-15</inkml:trace>
          <inkml:trace contextRef="#ctx0" brushRef="#br0" timeOffset="20559.6851">15273 170 1825 0,'9'0'40'0,"-4"-12"8"0,4 8 1 0,-4 4 3 0,8 0-41 0,-13 0-11 16,9 4 0-16,-4 8 0 0,0 9 56 0,-5-5 10 15,0 4 2-15,0 12 0 0,-10 9 12 0,1-1 4 16,-4 17 0-16,-6 4 0 0,1-1 9 0,-5 9 3 0,1 0 0 0,3 4 0 16,-3-9-58-16,-1 1-11 0,5 4-3 15,4 0 0-15,0 4-12 0,1-13-4 0,4 9 0 16,0-4 0-16,-1-1-8 0,1-3 8 0,-4-4-8 16,4-1 8-1,4-15-86-15,-4 3-18 0,4-3-3 0,1-13-685 0,-5-4-136 0</inkml:trace>
          <inkml:trace contextRef="#ctx0" brushRef="#br0" timeOffset="20701.4077">15974 1093 2188 0,'10'-8'48'0,"-1"4"11"0,4-4 1 0,1 4 1 0,4 4-49 0,5-9-12 15,0 5 0-15,4 4 0 0,-4-4 54 0,9 0 8 16,18 4 2-16,-5 0 0 0,-4-12-52 0,0 8-12 15,5 0 0-15,4-8 0 16,-5 8-151-16,-4 0-33 0,32-16-6 0,-18 12-2 0</inkml:trace>
        </inkml:traceGroup>
        <inkml:traceGroup>
          <inkml:annotationXML>
            <emma:emma xmlns:emma="http://www.w3.org/2003/04/emma" version="1.0">
              <emma:interpretation id="{FAF82898-7EAE-484E-AA09-3470621D3D39}" emma:medium="tactile" emma:mode="ink">
                <msink:context xmlns:msink="http://schemas.microsoft.com/ink/2010/main" type="inkWord" rotatedBoundingBox="20127,432 26480,309 26515,2109 20162,223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1965.9969">20195 110 403 0,'0'-12'36'0,"-5"3"-36"16,1-7 0-16,-1 4 0 0,5 4 199 0,-4 0 33 15,-1 4 6-15,-4 4 2 0,0-8-100 0,0 8-20 16,0 8-4-16,-5 0-1 0,0 4-31 0,-8 8-5 16,3 9-2-16,-8 11 0 0,0 9-10 0,-5 3-3 15,-9 17 0-15,0 8 0 0,5 8 6 0,-1 0 1 16,1 4 0-16,4 4 0 0,0-4-25 0,9-4-5 15,0 8-1-15,5 0 0 0,0-4-18 0,0-16-4 16,9 4-1-16,-5-9 0 16,5-7-116-16,9-4-23 0,0-13-5 0,9-7-581 15,-4-13-116-15</inkml:trace>
          <inkml:trace contextRef="#ctx0" brushRef="#br0" timeOffset="22198.9005">20473 340 1728 0,'0'0'76'0,"0"-8"16"0,0 8-73 0,0 0-19 0,0 0 0 0,4-4 0 16,10 4 55-16,4 0 7 0,5 0 2 0,4 12 0 15,0-12-12-15,5 8-1 0,5-8-1 0,4 0 0 16,4 0-29-16,5 4-5 0,0-4-2 0,1 0 0 16,-1 0 20-16,-5-4 4 0,5 4 1 0,-4 0 0 15,-5-4-132-15,-5 0-27 0,1 4-4 0,-15-8-2 16</inkml:trace>
          <inkml:trace contextRef="#ctx0" brushRef="#br0" timeOffset="22413.3017">21065-170 1728 0,'0'0'76'0,"9"-8"16"0,0-4-73 0,4 12-19 16,-3 0 0-16,-6 8 0 0,1 9 55 0,-1-1 7 15,1 8 2-15,-10 12 0 0,-4 1 0 0,-5 3 0 16,1 13 0-16,-5-5 0 0,-5 5 51 0,0-4 10 16,0-1 3-16,-4 13 0 0,-5-5-52 0,0 9-9 15,0 4-3-15,0 0 0 0,1 4-51 0,-10 16-13 0,4-4 0 16,1-5 0-16,4-11 0 0,9 4 0 0,-4-8 0 16,9 4 0-1,-1-9-48-15,1-7-13 0,9-9-3 0,0 5 0 16,4-21-162-16,1 1-33 0,8 3-6 0,15-24-2 0</inkml:trace>
          <inkml:trace contextRef="#ctx0" brushRef="#br0" timeOffset="22596.1558">21574 801 2174 0,'0'0'96'0,"0"-12"20"15,0 12-92-15,0 0-24 0,0 0 0 0,10 0 0 16,3-8 32-16,1 4 3 0,4 0 0 0,5 0 0 0,-5 4-24 0,9 0-11 15,10-8 10-15,-1 4-10 0,1 4 0 0,-5 4 0 16,9 4 0-16,-5-8 0 16,5 0-176-16,-5 4-32 0,37 0-7 0,-18-4-1 0</inkml:trace>
          <inkml:trace contextRef="#ctx0" brushRef="#br0" timeOffset="28297.5216">23004 559 460 0,'18'-20'41'0,"-9"7"-33"15,0-7-8-15,10 4 0 0,-1-4 114 0,0-1 21 0,-4 1 4 0,-1 0 1 16,1 4-56-16,4 0-12 16,10 4-1-16,-10-1-1 0,-14 1-45 0,5-4-9 0,5 4-1 0,-5 4-1 15,5 4 20-15,-5-8 4 0,-9 4 1 0,0-1 0 16,9 5 7-16,-18 4 2 0,-14 0 0 0,5 4 0 15,-5 5 6-15,1-1 2 0,-10 4 0 0,-5 8 0 16,-4-8-6-16,-4 12-1 0,4 1 0 0,-9 11 0 16,0-4 23-16,-1 9 4 0,1-13 0 0,5 13 1 15,4-1-25-15,4 1-6 0,6-9-1 0,8 4 0 16,9-3-31-16,5-1-6 0,-5-4-8 0,10 1 11 16,8-1 14-16,1 0 3 0,4 5 1 0,0-13 0 15,5 0 5-15,4 1 1 0,9-1 0 0,1-4 0 16,-6-4-174-16,10-4-34 15,5 4-7-15</inkml:trace>
          <inkml:trace contextRef="#ctx0" brushRef="#br0" timeOffset="28542.5788">23632 170 1958 0,'0'-12'43'0,"5"4"9"0,4-8 1 0,0 4 3 0,0 8-45 0,5 0-11 15,-5 4 0-15,0 4 0 0,9 8 53 0,1-4 9 16,-1 12 2-16,-5 13 0 0,6-9 0 0,-1 12 0 16,0 1 0-16,-4 15 0 0,-10-3 0 0,5 3 0 15,-4 9 0-15,-1 4 0 0,-4-4-11 0,-4-1-1 16,-5 1-1-16,4-13 0 0,-8 5-31 0,-6-4-5 16,-8-5-2-16,0 1 0 0,-1-5-13 0,-8 1 0 0,0-9 0 15,-5 4 0-15,0-3 0 0,-5-5 0 0,-4 0 0 16,-9 5-851-16,-5-5-173 0</inkml:trace>
          <inkml:trace contextRef="#ctx0" brushRef="#br0" timeOffset="21160.3229">17909 591 691 0,'23'-20'61'0,"-9"16"-49"0,4-4-12 16,0-4 0-16,-4-9 97 0,9 1 17 0,-5 8 3 0,0-4 1 15,-4 8 2-15,-1-4 1 0,-3 3 0 0,3-3 0 16,-4 4-23-16,-4-4-5 0,-1 4-1 0,1 8 0 16,-5-12-12-16,0 4-4 0,0 0 0 0,0 4 0 15,0 4-25-15,-9-8-6 0,4 4-1 0,-8-1 0 16,-1 1-20-16,0 4-4 0,1-4 0 0,-10 8-1 15,0 5-19-15,-4 3 0 0,0 4 0 0,-5 8 0 16,0 13 14-16,-5 3-4 0,1 13-1 0,0 3 0 16,8-3-9-16,-4 3 0 0,0 1 0 0,1 0 0 15,3-5 30-15,6-3 4 0,-1-1 1 0,5 5 0 16,-1-4-5-16,6-5-1 0,8-7 0 0,-4 3 0 16,0-16-29-16,4-3-21 0,10-5 3 0,-1-4 1 15,-4-12 27-15,0 0 6 0,19-4 0 0,-1-8 1 0,9-5-29 16,1-11-5-16,-1-4-2 0,5-9 0 0,9 1 31 0,0-9 5 15,-5-3 2-15,10-9 0 16,-5 4-67-16,0-7-12 0,0 3-4 0,-1-4 0 0,1 5 52 0,-4 3 12 16,-5 12 0-16,-5 9 0 0,0 16 0 15,-13-1 0-15,0 13 0 0,-14 8 0 0,4 13 11 0,-4 7-2 16,0 4 0-16,-4 17 0 0,-5-9-9 0,-1 8 12 16,1 5-12-16,5 7 12 0,-5-11-12 0,-5 3 8 15,5 9-8-15,0 0 8 16,0-17-125-16,0 4-26 0,0-7-5 0</inkml:trace>
          <inkml:trace contextRef="#ctx0" brushRef="#br0" timeOffset="21377.4721">18770 170 2304 0,'0'0'102'0,"9"0"21"0,-4-12-99 0,8 12-24 0,1 12 0 0,0 0 0 16,-1 9 82-16,5 7 11 0,5 4 3 0,-5 5 0 15,1 3-60-15,-1 9-12 0,0-1-3 0,-4 9 0 16,-5-4 28-16,0 7 6 0,-9-3 1 0,-9 28 0 16,0-24-24-16,-5 7-5 0,-13-11-1 0,-1 16 0 15,-3-12-18-15,-6-5-8 0,-4 1 0 0,-9 4 8 16,-9-9-127-16,-5 1-25 16,-4-9-6-16,-10 5-1 0</inkml:trace>
        </inkml:traceGroup>
        <inkml:traceGroup>
          <inkml:annotationXML>
            <emma:emma xmlns:emma="http://www.w3.org/2003/04/emma" version="1.0">
              <emma:interpretation id="{7C31560E-EFF2-4D83-9997-24A6340A82D1}" emma:medium="tactile" emma:mode="ink">
                <msink:context xmlns:msink="http://schemas.microsoft.com/ink/2010/main" type="inkWord" rotatedBoundingBox="27050,487 33294,366 33324,1888 27079,200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9718.7316">25385 360 1728 0,'0'0'153'0,"0"0"-122"15,0 0-31-15,0 0 0 0,14-4 64 0,-1 0 6 16,10 0 2-16,5 8 0 16,-6-4-38-16,15 0-7 0,-1 0-2 0,5-4 0 0,5 4-3 0,4 0-1 15,-5 0 0-15,24-4 0 0,-15 0-9 0,1 4-1 0,-1 0-1 0,-3-8 0 31,-6 4-119-31,-8 0-24 0,-6 0-5 0</inkml:trace>
          <inkml:trace contextRef="#ctx0" brushRef="#br0" timeOffset="29942.1459">26105-76 864 0,'0'0'76'0,"4"-9"-60"0,5 5-16 0,0 4 0 15,-4-8 130-15,4 8 23 0,0 0 5 0,-9 0 1 0,5 8-47 0,-1 5-10 16,-8 3-2-16,-1 4 0 16,-4 4-9-16,-9 13-3 0,-5-9 0 0,-4 12 0 15,-1 1-2-15,-4-1-1 0,1 5 0 0,-1-1 0 0,0 5-28 16,9-9-5-16,-4 9-2 0,-5 3 0 0,0 1-29 0,0 4-5 16,0 3-2-16,0-7 0 0,-4 4-14 15,0-9 0-15,8 5 0 0,-8 16 0 0,4-21-10 16,9 1-8-16,5-9-2 0,4-7 0 15,10-5-108-15,4-4-23 0,4-4-4 0,10-3-516 16,9-9-103-16</inkml:trace>
          <inkml:trace contextRef="#ctx0" brushRef="#br0" timeOffset="30165.2388">26364 733 1958 0,'14'-16'87'0,"-5"16"17"0,4-9-83 0,1 1-21 15,0 4 0-15,4 4 0 0,5 0 50 0,4 0 6 0,0-4 0 0,1 4 1 16,-1 0-40-16,-4 0-8 16,9 0-1-16,-5 0-8 0,0-4 9 0,10 4-9 0,4 0 0 0,-5 0 9 31,-13 0-121-31,0 0-24 0,-1 0-4 0</inkml:trace>
          <inkml:trace contextRef="#ctx0" brushRef="#br0" timeOffset="29482.3917">25180-12 518 0,'9'-16'46'0,"-9"12"-37"0,5-4-9 0,-5-8 0 15,0 12 117-15,0-8 22 0,0 3 4 0,0 9 1 16,0 0-13-16,-5 0-3 0,-4 5 0 0,-4 11 0 16,-10 4-51-16,0 8-10 0,-9 13-3 0,-9 3 0 15,-4 1 0-15,-10 7 0 0,-13 5 0 0,0 16 0 16,13-17 22-16,0 17 4 0,5 0 1 0,5 4 0 15,8-8-43-15,5 0-9 0,10-9-2 0,-1 9 0 16,5-12-29-16,4 3-8 0,5 9 0 0,0-4 0 16,4-4 0-16,1-13 0 0,8-3 0 0,10-9 0 15,-5-8-204-15,9-11-41 16,19 3-9-16,8-24-2 0</inkml:trace>
          <inkml:trace contextRef="#ctx0" brushRef="#br0" timeOffset="30549.2776">27707-121 1324 0,'0'0'118'0,"0"0"-94"15,0 0-24-15,0 0 0 0,0 0 102 0,0 12 16 16,0 8 3-16,-4-3 1 0,-6 15-34 0,1 0-6 16,0 17-2-16,0-9 0 0,-9 13 18 0,4 4 3 15,5-9 1-15,-9 13 0 0,-5-9-30 0,-4 9-7 16,0 4-1-16,4 0 0 0,0-5-43 0,5-3-9 15,-5-5-1-15,0-7-1 0,5-5-10 0,-5 1-14 16,5-13 3-16,-5 5 1 0,5-13 42 0,0 0 9 16,0-4 2-16,4-8 0 0,0 4-28 0,5-12-6 15,0 0-1-15,5-4 0 0,4 4 0 0,0-12 0 16,4-4 0-16,5-4 0 0,5-4-8 0,4-5-9 16,5-3 9-16,13-5-13 15,1 5-31-15,8-8-7 0,10-1-1 0,0 5 0 0,-1 7 42 0,-8 5 10 0,-5 4 0 16,0 0 0-16,-5 8 0 0,-9 8 0 15,1 4 0-15,-10 0 0 0,0 0 0 0,-4 4 0 0,-5 8-9 0,0-4 9 16,-9 4 0-16,0 0 0 0,-5 8 0 16,-8 1 0-16,-1 3 0 0,-9 0 0 0,-8 4 0 0,-6-7 0 15,1 7 0-15,-10-4 0 0,-13 1 0 0,4-1 0 16,1-8 0-16,4 4 0 0,4-8 0 0,1 9 0 31,4-9-47-31,4 4-14 0,5-8-3 0,5 0-682 0,4 0-136 0</inkml:trace>
          <inkml:trace contextRef="#ctx0" brushRef="#br0" timeOffset="30761.4124">28727 0 2419 0,'23'0'107'0,"-10"13"22"0,1 3-103 0,0 16-26 16,-1-4 0-16,1 21 0 0,-5 4 42 0,-4 3 3 15,-1 9 1-15,-8 12 0 0,-1-12-22 0,-4 7-5 16,-5 1-1-16,-4-8 0 0,0 0 37 0,-5-5 7 16,-4-3 2-16,-10 4 0 0,1-9-52 0,-14 5-12 15,-5-4 0-15,-18 3 0 0,1-3 0 0,-10-9 0 16,-9-3 0-16,-5 3 0 16,9-11-151-16,-4-5-33 0,-4-16-6 0,13 0-2 0</inkml:trace>
          <inkml:trace contextRef="#ctx0" brushRef="#br0" timeOffset="31754.2788">29574 413 921 0,'0'0'40'0,"0"0"10"16,9-4-40-16,0-8-10 0,9 4 0 0,-4-8 0 0,-5 3 96 0,0 1 18 16,0 4 3-16,0-4 1 0,0 4-38 15,-9 8-7-15,0-16-1 0,0 16-1 0,0 0-36 0,0 0-7 16,0-4-2-16,-9-8 0 0,0 8-14 0,-4 4-2 15,-1 0-1-15,-4 4 0 0,-1-4-9 0,1 12-16 16,0-8 4-16,-5 12 1 0,-9 4 19 0,5-4 4 16,-5 5 1-16,0 11 0 0,-4 8 15 0,-1-7 4 15,6 7 0-15,-6 1 0 0,10-5 0 0,4 5 1 16,0-9 0-16,5 4 0 0,9-7-12 0,-5 3-2 16,5-12-1-16,5 5 0 0,-1-9-5 0,5 0-1 15,5 0 0-15,-1 0 0 0,5-12 2 0,5 0 0 16,-5 9 0-16,9-13 0 0,-4 0 2 0,0-8 1 15,8-1 0-15,-3 5 0 0,-1-16-17 0,0 4 0 16,5-8 0-16,-5-1 0 0,5-7 0 0,0 0 0 16,-1-9 0-16,1-7 0 0,0-5 16 0,4 5-1 15,5-1 0-15,0 0 0 0,0 5-24 0,9-5-5 0,-5 1-1 0,5 7 0 16,-4-11 15-16,-6 7 0 0,6 1 0 16,-1 3 0-1,-8 9-54-15,-1 8-8 0,-4-5-2 0,-10 17 0 0,6-4 52 0,-10 12 12 0,-9 4 0 0,0 0 0 16,0 12 0-16,0 16 0 0,-9-7 0 0,-1 7 0 15,-3 12 28-15,-1-11 9 0,0 11 2 0,-8 1 0 16,-1-1-11-16,5 5-3 0,-5-1 0 0,0 5 0 16,-4 3-25-16,0-3 0 0,4-1 0 0,-5 5 0 15,10-9 0-15,-4 1 0 0,-1-5 0 0,9 1 0 16,-4-13 0-16,4 5-12 0,1-5 0 0,-6-8-630 16,6 0-126-16</inkml:trace>
          <inkml:trace contextRef="#ctx0" brushRef="#br0" timeOffset="32218.853">30657-12 1094 0,'0'0'48'0,"0"0"11"0,0 0-47 0,0 0-12 0,0 0 0 0,-4 12 0 16,-5 9 89-16,0-1 16 0,-5 4 3 0,-9 9 1 16,0 3-21-16,-4 4-5 0,-5 1-1 0,-4 3 0 15,-1 1 13-15,1-1 2 0,4 9 1 0,-4 4 0 16,4-1-33-16,4 1-6 0,1 0-2 0,-5 3 0 16,5-11-33-16,4 3-6 0,0-3-2 0,5-9 0 15,-5 1-16-15,5-5 0 0,0 1 0 0,4-1 0 16,1-12-145-16,-5 1-33 15,-19 15-6-15,10-8-2 0</inkml:trace>
          <inkml:trace contextRef="#ctx0" brushRef="#br0" timeOffset="31962.6099">30025 498 979 0,'4'-28'87'0,"1"7"-70"16,-1 1-17-16,5 8 0 0,0-4 242 0,0 8 45 15,5-4 9-15,-5 4 1 0,9 0-218 0,1 3-44 16,-1 1-9-16,0 4-2 0,9-4-24 0,1 0 0 15,4 0-12-15,-1 0 12 16,1 4-42-16,-9-8-1 0,4 4 0 0,-8 4 0 16,3-4-119-16,-3 0-24 0,17-8-5 0,-9-4-1 0</inkml:trace>
        </inkml:traceGroup>
      </inkml:traceGroup>
    </inkml:traceGroup>
    <inkml:traceGroup>
      <inkml:annotationXML>
        <emma:emma xmlns:emma="http://www.w3.org/2003/04/emma" version="1.0">
          <emma:interpretation id="{34268909-70C6-41BB-94AF-4D1719967BC4}" emma:medium="tactile" emma:mode="ink">
            <msink:context xmlns:msink="http://schemas.microsoft.com/ink/2010/main" type="paragraph" rotatedBoundingBox="2366,4090 16506,3313 16590,4848 2450,5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4FB96A-2230-4ECF-ABAF-CA2AA133BDA7}" emma:medium="tactile" emma:mode="ink">
              <msink:context xmlns:msink="http://schemas.microsoft.com/ink/2010/main" type="line" rotatedBoundingBox="2366,4090 16506,3313 16590,4848 2450,5626"/>
            </emma:interpretation>
          </emma:emma>
        </inkml:annotationXML>
        <inkml:traceGroup>
          <inkml:annotationXML>
            <emma:emma xmlns:emma="http://www.w3.org/2003/04/emma" version="1.0">
              <emma:interpretation id="{8F5D0B41-9419-41F5-8168-F3CF64797CF7}" emma:medium="tactile" emma:mode="ink">
                <msink:context xmlns:msink="http://schemas.microsoft.com/ink/2010/main" type="inkWord" rotatedBoundingBox="2366,4090 4246,3987 4331,5522 2450,562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8430.4479">545 3686 1947 0,'0'0'86'0,"0"-4"18"0,-5 0-83 0,1-4-21 15,-1 8 0-15,5 0 0 0,0 0 37 0,0 12 3 16,-9 8 1-16,5-3 0 0,-1 11 8 0,-4 8 2 16,0 9 0-16,-5 16 0 0,-4-1 5 0,0 13 2 15,4 4 0-15,-4-4 0 0,-5 0-27 0,9-5-6 16,-4 1-1-16,0-4 0 0,4-8 4 0,1-5 0 16,-1-3 0-16,5-9 0 0,-5 1-14 0,5-9-2 15,5-4-1-15,-1 1 0 0,-4-13-27 0,4 0-4 16,5-8-2-16,0-8 0 15,0 0-97-15,0 0-19 0,0 0-4 0,0 0-1 0</inkml:trace>
          <inkml:trace contextRef="#ctx0" brushRef="#br0" timeOffset="58721.3792">-102 3945 1105 0,'-4'-20'48'0,"-1"12"12"16,5-4-48-16,-9-4-12 0,9 3 0 0,0-3 0 15,0 4 60-15,-9 4 9 0,9 0 3 0,0 0 0 16,9 4 4-16,-9-4 2 0,9 4 0 0,0-4 0 0,1-1-10 0,8 5-1 16,0-4-1-16,5 4 0 0,-1 0-18 0,15-4-3 15,-1 4-1-15,5-8 0 0,9 0 11 0,0 0 1 16,10-5 1-16,-1 1 0 0,0 0-31 0,0 0-6 15,0 0-2-15,5 4 0 0,-14-5-18 0,0 5 10 16,-4 0-10-16,-1 0 8 16,1 4-45-16,-10 4-10 0,1 0-1 0,-5 0-612 15,-5 4-121-15</inkml:trace>
          <inkml:trace contextRef="#ctx0" brushRef="#br0" timeOffset="59029.8494">-197 4936 1450 0,'0'0'32'0,"0"0"6"0,0 0 2 0,0 17 1 0,4-5-33 0,5 0-8 0,-4 4 0 0,4-4 0 16,0-4 79-16,5 4 13 0,-5-3 4 0,9-1 0 15,-9-4-30-15,5 4-6 0,4-4 0 0,0 4-1 16,1-12-27-16,8 4-4 0,0-8-2 0,5 4 0 0,-9-4-26 16,13-4 0-16,10-5 0 0,-5 1 0 15,-5-4-147-15,5-4-25 0,9-5-4 0,0 1-2 0</inkml:trace>
          <inkml:trace contextRef="#ctx0" brushRef="#br0" timeOffset="59340.6042">1597 3468 1094 0,'4'-8'97'0,"1"-4"-77"16,-5 3-20-16,0 9 0 0,-9-4 217 0,9 4 40 15,0 0 8-15,-5 13 2 0,-9 7-184 0,5 8-37 0,5-4-7 0,-5 9-2 16,0 3 11-16,-5 5 1 0,5-1 1 0,0 13 0 16,0-1-6-16,-5 13 0 0,0-4-1 0,5 12 0 15,0-1-13-15,0-3-2 0,-5 0-1 0,5-4 0 16,-4-1-15-16,3 1-2 0,1 0-1 0,0-4 0 15,0-5-9-15,0-3 0 0,4-5 0 0,-4-3-11 16,0-5-85 0,5-7-18-16,-5-5-3 0,4 0-1 0,0-3-72 0,-4-5-14 15,0-4-4-15</inkml:trace>
          <inkml:trace contextRef="#ctx0" brushRef="#br0" timeOffset="59535.5611">1064 4358 864 0,'0'0'76'0,"0"0"-60"15,5-4-16-15,8 0 0 0,-8 0 268 0,13 0 50 16,0 0 10-16,9 0 3 0,1 0-220 0,4 0-44 16,0-1-9-16,-1 5-2 0,6-4-56 0,-5 0 0 15,-5 0 0-15,9 4-11 16,5 0-44-16,0 0-9 0,-4 0-1 0</inkml:trace>
        </inkml:traceGroup>
        <inkml:traceGroup>
          <inkml:annotationXML>
            <emma:emma xmlns:emma="http://www.w3.org/2003/04/emma" version="1.0">
              <emma:interpretation id="{2EFBD8BB-8AC1-460F-970D-A31D457C4476}" emma:medium="tactile" emma:mode="ink">
                <msink:context xmlns:msink="http://schemas.microsoft.com/ink/2010/main" type="inkWord" rotatedBoundingBox="5801,4289 7792,4179 7842,5091 5852,520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2652.4738">4429 4026 1267 0,'0'0'112'0,"-10"0"-89"0,1 4-23 0,-4 0 0 16,-1 0 79-16,0 4 11 0,-4 0 2 0,4 1 1 15,-8 3-13-15,3-4-4 0,1 4 0 0,0 0 0 16,0 4-12-16,-5-4-2 0,5 5-1 0,0 3 0 0,-1 4-22 0,1 0-5 16,0 5-1-16,0-1 0 0,4 8-22 0,0-3-11 15,1-1 10-15,4 0-10 0,0-3 0 0,4-1 0 16,1-8 0-16,-1 5 0 0,5-5 0 0,5-4 8 16,-5-4-8-16,4-4 0 0,-4-8 0 0,0 0 0 15,14-4 8-15,-1-4-8 0,1-8 0 0,0-4 0 16,4-5 0-16,0 1 0 0,0-8 0 0,1-1 0 15,-1-3 0-15,0-4 9 0,-9-1-9 0,5 1 0 16,4-1 0-16,-9 9 8 0,0 3-8 0,-4 1 0 16,4 12 0-16,-5 4 0 0,1 4 8 0,-5 8 10 15,0 0 2-15,0 0 0 0,0 16-5 0,4 8-1 16,-8 0 0-16,4 5 0 0,0 3-14 0,4 1 0 16,-8-1 0-16,4 0 0 0,0 1 0 0,0 3 0 15,0-8 0-15,0 1-705 16,-5-5-135-16</inkml:trace>
          <inkml:trace contextRef="#ctx0" brushRef="#br0" timeOffset="62324.5854">3682 3860 518 0,'0'0'46'0,"0"0"-37"0,9-8-9 0,0-4 0 0,0 0 129 0,0-4 24 16,5-1 5-16,-5 5 1 0,0 0-46 0,-4 0-9 16,-1 0-1-16,1 4-1 0,-5 8-30 0,0 0-7 15,0 0-1-15,0 0 0 0,-5-8-10 0,1 0-2 16,-1 0-1-16,1 4 0 0,-6-1-19 0,-3 5-4 15,4 0-1-15,-5 5 0 0,0 3-12 0,-4 0-3 16,-5 4 0-16,5 0 0 0,-5 0 3 0,1 4 0 16,-6 9 0-16,6 3 0 0,-6 8 12 0,1 5 2 15,4-1 1-15,-4 5 0 0,-5 3 4 0,5 1 1 16,4-1 0-16,0 9 0 0,0-8-22 0,-4-5-4 16,9 5-1-16,4-9 0 0,1 1-8 0,3-5 0 15,1-4 0-15,5 1 0 0,8-5 0 0,1 0 0 16,9-7 0-16,-1-1 0 0,5-12 0 0,5 4 0 15,9-8-10-15,0-4 10 16,9-4-105-16,4-12-15 0,6-4-4 0,3-5-486 0,5-7-98 0</inkml:trace>
          <inkml:trace contextRef="#ctx0" brushRef="#br0" timeOffset="61996.8855">3327 4115 403 0,'0'0'36'0,"0"0"-36"0,0 0 0 0,0 0 0 15,0 0 99-15,0 0 13 0,0 0 2 0,0-8 1 16,0-4-28-16,0 12-6 0,0 0-1 0,0-8 0 16,0 0-38-16,4 0-8 0,-4 8-2 0,0 0 0 15,0-8 7-15,0 8 1 0,5-5 0 0,-1 1 0 16,1 0-29-16,-5 4-11 0,4-4 8 0,-4 4-8 15,0 0 12-15,0 0-4 0,0 0 0 0,10-4 0 16,-10 4 0-16,0 0 0 0,0 0 0 0,0 0 0 0,0 0-8 16,0 0 12-16,0 0-12 0,0 0 12 0,0 0-12 15,0 0 8-15,0 0-8 0,0 0 8 0,0 0-8 0,0 0 0 16,0 0 0-16,0 0 8 0,0 0-8 0,0 0 0 16,0 0 0-16,0 0 8 0,0 0-8 0,0 0 0 15,0 0 0-15,0 0 8 0,0 0-8 0,0 0 0 16,0 0 0-16,0 0 0 0,0 0 0 0,0 0 0 15,0 0 0-15,0 0 0 0,0 0 0 0,0 0 0 16,0 0 0-16,0 0 8 0,0 0 8 0,0 0 2 16,0 0 0-16,0 0 0 0,0 0-18 0,0 0-9 15,0 0 1-15,0 0 0 0,0 0 8 0,0 0 8 16,0 0-8-16,0 0 11 0,0 0-3 0,0 0 0 16,0 0 0-16,0 0 0 0,0 0 5 0,0 0 1 15,0-4 0-15,0 4 0 0,0 0-6 0,0 0-8 16,0 0 11-16,0-4-11 0,4 4 0 0,-4-4 0 0,0 4 0 15,5 0 0-15,-1 0 0 0,1 0 0 0,-5 0 0 16,0 0 0-16,9 4-17 0,-5-8-4 16,-4 4-1-16,0 0 0 15,0 0-3-15,0 0-1 0,0 0 0 0,0 0 0 0,0 0 10 0,5 0 1 0,4 0 1 0,-9 0-416 16,0 0-83-16</inkml:trace>
          <inkml:trace contextRef="#ctx0" brushRef="#br0" timeOffset="63001.8287">4620 4139 1825 0,'0'0'80'0,"0"0"18"0,0 0-78 0,0 0-20 0,4 8 0 0,5 1 0 15,-4 3 58-15,4 4 8 0,-4 0 2 0,8 0 0 16,-4 0-19-16,0 1-3 0,1-1-1 0,-1 0 0 15,-5-4-19-15,5 0-4 0,0 0-1 0,-4-3 0 16,4-1-13-16,-4 0-8 0,-5-8 10 0,4 4-10 0,-4-4 9 16,0 0-9-16,0 0 8 0,0 0-8 15,0 0 9-15,9-8-9 0,-4-4 10 0,-1-5-10 0,1 1 8 0,4-4-8 16,-4-4 0-16,4-1 0 0,4-3 0 0,1-4 8 16,0 3-8-16,4-3 0 0,0 0 0 0,5 3 0 15,-5 9 0-15,0 8 0 0,1 0 0 0,-1 8 12 16,0 4-3-16,-4 4-1 0,-5 4 8 0,9 4 0 15,-4 0 1-15,-1 4 0 0,-8 5-3 0,8-1-1 16,1 4 0-16,0 0 0 0,-1 1-13 0,1-1 0 16,-5 0 8-16,0 0-8 15,5-3-90-15,-5-1-21 0,0 0-4 0,5-4-884 0</inkml:trace>
        </inkml:traceGroup>
        <inkml:traceGroup>
          <inkml:annotationXML>
            <emma:emma xmlns:emma="http://www.w3.org/2003/04/emma" version="1.0">
              <emma:interpretation id="{B854334E-70A2-44A6-BB57-FE709BE5DFB9}" emma:medium="tactile" emma:mode="ink">
                <msink:context xmlns:msink="http://schemas.microsoft.com/ink/2010/main" type="inkWord" rotatedBoundingBox="9251,3744 10484,3677 10555,4972 9323,504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3406.5941">6810 3181 2286 0,'0'0'50'0,"0"0"10"0,0 0 3 0,9 4 1 0,0 8-51 0,0 4-13 0,0 8 0 0,-4 9 0 16,-1 11 18-16,-4 5 1 0,5 7 0 0,-10 9 0 15,1 4 30-15,-1 0 7 0,-4 11 0 0,0 5 1 16,-5-4-10-16,5-4-3 0,-5 0 0 0,5-4 0 16,0-8-25-16,0-5-6 0,0-7-1 0,0-5 0 15,4-7 0-15,1-9 0 0,4 1 0 0,-9-13 0 16,9-4-3-16,-5-4-1 0,5-4 0 0,0-8 0 0,0 0 19 16,0 0 3-16,-4-16 1 0,4 0 0 0,-5-8-19 15,14-5-4-15,0-3-8 0,5-8 12 0,9 3-12 16,-1-3 0-16,6-1-12 0,8-3 12 0,5 3 0 0,0 5 0 15,0-1 0-15,5 5 0 0,-5 12-16 0,-5 0 4 16,-4 7 1-16,-5 5 0 0,-4 8 11 0,-5 8 11 16,-4 5-3-16,-10 3 0 0,-4 4-8 0,-4 4 0 15,-5 5 0-15,-5 3 0 0,-13 4 0 0,-1 1-16 16,-3-1 3-16,-6-3 0 0,1 3-10 0,-10-4-1 16,1 1-1-16,-5-1 0 15,4 0-124-15,5-7-25 0,-4-5-5 0,4-4-544 16,4 4-109-16</inkml:trace>
          <inkml:trace contextRef="#ctx0" brushRef="#br0" timeOffset="63707.4108">7361 4241 2142 0,'18'-5'95'0,"-9"1"19"0,0 0-91 0,5 4-23 0,4-4 0 0,0-4 0 16,5 0 52-16,0 0 5 0,-1-4 2 0,10-4 0 15,-4-4-13-15,-1-1-2 0,0-3-1 0,5 0 0 16,-5-5-15-16,5 1-2 0,-4 0-1 0,-1 4 0 16,-4-5-25-16,-5 1 0 0,5 0 8 0,-10 3-8 15,-4 5 0-15,5 0 0 0,-9 4 0 0,-5-1 8 16,-5 5-8-16,-4 4 8 0,0 4-8 0,-9 4 8 0,-1 4-8 16,-3 8 0-16,-6 9 9 0,-4 3-9 0,1 8 23 15,-1 5 0-15,-5-1 0 0,5 9 0 0,1-5-23 0,-1 0 0 16,9 5 0-16,5-5 0 0,4-3 0 0,14-1 0 15,0-3 0-15,9-1 0 16,9-4-91-16,5-3-19 0,9-5-4 0,9-4-621 16,4 0-124-16</inkml:trace>
        </inkml:traceGroup>
        <inkml:traceGroup>
          <inkml:annotationXML>
            <emma:emma xmlns:emma="http://www.w3.org/2003/04/emma" version="1.0">
              <emma:interpretation id="{EF493728-6F4D-4347-965D-497441A382B2}" emma:medium="tactile" emma:mode="ink">
                <msink:context xmlns:msink="http://schemas.microsoft.com/ink/2010/main" type="inkWord" rotatedBoundingBox="12021,3571 16506,3324 16572,4524 12087,477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4757.8303">10261 3148 1792 0,'27'-24'40'0,"-18"12"8"0,5 4 1 0,4-17 1 0,0 9-40 0,0-4-10 16,5 4 0-16,4 4 0 0,-4-1 9 0,0 1 0 15,4 0 0-15,-4 0 0 0,0 4 3 0,-5 4 0 16,-4 4 0-16,-1 0 0 0,-4 0 25 0,1 8 6 16,-6 8 1-16,5 8 0 0,-9 5-16 0,0 11-4 15,-4 9 0-15,-1 12 0 0,-4-1 38 0,-5 5 7 16,1 4 2-16,-1 4 0 0,-4-5-11 0,4-3-3 16,1-4 0-16,-1 3 0 0,0-3-13 0,1 0-4 15,-1-9 0-15,5 1 0 0,-5-8-22 0,0-1-5 16,5-8-1-16,0-7 0 0,-4-1-3 0,3-8-1 15,1-8 0-15,5 1 0 0,-1-5-8 0,5-8 8 16,-9 0-8-16,9 0 8 0,-4-12 0 0,4-9 0 16,0-3 0-16,4-8 0 0,5-5-8 0,5-7-17 15,4-1 4-15,5 1 1 0,0-1 3 0,4 9 1 16,5 3 0-16,-5 9 0 0,1 4 8 0,-6 8-10 0,6 4 10 16,-10 4-10-16,-5 8 10 0,6 4 0 0,-6 0 0 15,1 4 8-15,-5 4-8 0,0 4 11 0,5-3-11 0,-10 7 12 16,1 4-12-16,-5-3 0 0,0 3 0 0,5-4 8 31,-5 0-52-31,0-3-12 0,4-1-1 0,1-8-733 0,-1-4-146 0</inkml:trace>
          <inkml:trace contextRef="#ctx0" brushRef="#br0" timeOffset="65101.5355">11162 3670 2034 0,'0'0'90'0,"0"0"18"0,0 0-86 0,0 0-22 15,0 8 0-15,0 4 0 0,0 4 55 0,0 5 6 16,-4 3 2-16,4 0 0 0,0 1-14 0,0 3-2 16,0-4-1-16,0 4 0 0,0-3-22 0,4-1-5 15,1-4-1-15,4-4 0 0,-5 1-10 0,5-5-8 16,1-8 12-16,-1 4-12 0,4-8 11 0,1 0-11 16,0-8 10-16,4-4-10 0,-4 0 0 0,-1-9 8 15,5 1-8-15,-4-4 0 0,0-5 0 0,-1 1 8 16,1 0-8-16,-5-5 0 0,5 1 0 0,-10 4 0 15,1 3 0-15,-5 1 0 0,4 0 20 0,-13 8-1 16,5 4-1-16,-5-1 0 0,0 9 6 0,-10 0 2 16,1 4 0-16,-5 8 0 0,1-3-26 0,-6 3 0 15,1 8 0-15,-5 0 0 16,5 0-100-16,-1 8-24 0,6 1-6 0</inkml:trace>
          <inkml:trace contextRef="#ctx0" brushRef="#br0" timeOffset="64278.4827">10124 3528 691 0,'0'-20'30'0,"-4"16"7"0,-6-4-29 0,-3 0-8 16,4-4 0-16,-10 8 0 0,1 0 220 0,0 4 42 16,-5 4 9-16,5 4 1 0,-9 4-155 0,-1 0-31 15,-3 4-6-15,3 5-2 0,1-1 0 0,0 4 0 16,4 0 0-16,0 5 0 0,5 3-31 0,0 0-7 15,4 5 0-15,0-1-1 0,5 1-7 0,0-5 0 16,5 0-1-16,-1 1 0 0,0-5-19 0,5 0-3 16,0-3-1-16,5-5 0 0,-5-4 0 0,0-4-8 15,0-4 12-15,-5 4-4 0,5-12 3 0,0 0 0 16,0 9 0-16,-9-1 0 0,-4 0-11 0,-1-4 12 16,-9 0-12-16,-4 4 12 15,0-4-82-15,-5 0-16 0,0 0-3 0,0 0-628 0,0 0-126 16</inkml:trace>
          <inkml:trace contextRef="#ctx0" brushRef="#br0" timeOffset="65411.8964">12141 3310 2361 0,'0'0'104'0,"0"0"23"16,0 0-102-16,0 0-25 0,0 12 0 0,-9 12 0 16,0 1 45-16,-5 7 4 0,0 4 1 0,1 1 0 15,-5-1-29-15,-1 5-5 0,10-9-2 0,0 5 0 16,0-9 17-16,0 4 3 0,4 1 1 0,1-9 0 0,4 0-35 0,0-8-11 15,4 0 0-15,1-3 0 0,4-5 11 0,0-4 0 16,5-4 0-16,4-8-8 0,0 0 8 0,10-9-13 16,-6 1 5-16,10-4 8 0,-4-4-18 0,3-1 4 15,1 1 1-15,0 4 0 0,0 0 13 0,0 4 0 16,-5 3 0-16,-4 1 0 0,0 8 36 0,-10 0 6 16,1 8 2-16,0 4 0 0,-5 0-20 0,-5 5-3 15,1-1-1-15,-1 4 0 0,1 0 10 0,-5 0 2 16,5 4 0-16,-5-11 0 0,0 3-32 0,0 4 0 15,0-8 0-15,4 4 0 0,-4-12 0 0,0 0 0 16,9 4 0-16,0-4 0 0,0 0 0 0,5-8 0 16,0 0 0-16,4-4 0 0,5-4 0 0,-1-1 0 15,-3-7 0-15,8 4 0 16,-4-4-20-16,0-1-9 0,4-3-3 0,0 0 0 16,-4 3-46-16,-5-3-10 0,5 0-1 0,-5-1-1080 0</inkml:trace>
          <inkml:trace contextRef="#ctx0" brushRef="#br0" timeOffset="65748.8493">13279 3306 2188 0,'14'0'48'0,"0"0"11"0,4 4 1 0,0 4 1 0,0 8-49 0,0 0-12 16,-4 5 0-16,4-1 0 0,-4 4 54 0,4 0 8 15,-9 1 2-15,5-1 0 0,-10 0-14 0,6 1-2 16,-10-1-1-16,0 0 0 0,-10-4-24 0,6-3-5 16,-5-1-1-16,0 4 0 0,-5-8-17 0,5 0 0 15,-5-4 0-15,14-8 0 0,0 0 0 0,0 0 0 16,0 0 0-16,0 0 0 0,0-12 33 0,5-4 3 16,4-4 1-16,9-5 0 0,5 1-28 0,4 0-9 15,5-4 0-15,4-1 0 0,1 5 27 0,-5 4-2 16,0 0 0-16,0 7 0 0,-5 5 8 0,-4 4 2 15,-5 4 0-15,0 4 0 0,0 8-7 0,-4 5 0 16,4-1-1-16,-4 4 0 0,-5 4-11 0,5 1-3 16,-5 3 0-16,0 0 0 0,-5 5-13 0,5-1-15 15,0 0 3-15,-4 1 1 16,0-1-196-16,-1 4-39 0,1 37-8 0,-5-32-2 0</inkml:trace>
        </inkml:traceGroup>
      </inkml:traceGroup>
    </inkml:traceGroup>
    <inkml:traceGroup>
      <inkml:annotationXML>
        <emma:emma xmlns:emma="http://www.w3.org/2003/04/emma" version="1.0">
          <emma:interpretation id="{E73731D0-F597-4321-95B7-1A61F1820091}" emma:medium="tactile" emma:mode="ink">
            <msink:context xmlns:msink="http://schemas.microsoft.com/ink/2010/main" type="paragraph" rotatedBoundingBox="4785,6494 31981,4402 32248,7883 5053,99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D56270-CB09-46FB-8D1D-4F8AC0C34918}" emma:medium="tactile" emma:mode="ink">
              <msink:context xmlns:msink="http://schemas.microsoft.com/ink/2010/main" type="line" rotatedBoundingBox="4785,6494 31981,4402 32121,6227 4925,8319"/>
            </emma:interpretation>
          </emma:emma>
        </inkml:annotationXML>
        <inkml:traceGroup>
          <inkml:annotationXML>
            <emma:emma xmlns:emma="http://www.w3.org/2003/04/emma" version="1.0">
              <emma:interpretation id="{3274B179-FB28-403A-8945-901DA000F15B}" emma:medium="tactile" emma:mode="ink">
                <msink:context xmlns:msink="http://schemas.microsoft.com/ink/2010/main" type="inkWord" rotatedBoundingBox="4835,7150 5773,7078 5836,7900 4898,797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6883.1318">2248 6680 1036 0,'-5'-8'92'0,"1"-4"-73"15,4-4-19-15,0 4 0 0,-5 0 105 0,0-1 18 0,5 1 3 0,0 12 1 16,0 0-30-16,0 0-5 0,0 0-2 0,0 0 0 15,0 0-26-15,0 16-6 0,-9 5-1 0,5 11 0 16,4 13-18-16,0 3-4 0,0 5-1 0,4 3 0 16,-4 5 5-16,9 0 1 0,1-1 0 0,3-3 0 15,-4-4-16-15,5-5-2 0,0-7-1 0,4-1 0 16,-4-7-10-16,-1-5-3 0,1-8 0 0,4 0 0 16,-4-8 12-16,-5-3 3 0,0-9 0 0,0-5 0 15,0-7-10-15,5-4-1 0,-1-8-1 0,1-4 0 16,0-5-11-16,-1-3 0 0,1-9 0 0,0-3 0 15,4-1 0-15,0 1 0 0,-4-5 0 0,0 0 0 16,-1 9 0-16,1 3 0 0,-1 9 0 0,1 4 0 16,-5 8 0-16,5 7-9 0,-5 9 9 0,-9 4 0 0,14 8 0 15,-1 5 0-15,1 3 0 0,0 8 0 0,4 4 0 16,0 5 0-16,5-1 0 0,-5-4 0 0,5 5 10 0,0-5-10 16,-1-4 10-16,1-3-10 0,0-5 9 0,0-8-9 15,4 4 8-15,-4-4-8 0,4-8 12 0,-9-4-4 16,5 0 0-16,-5-4 0 0,5-4 0 0,-5-4 0 15,-4-1 0-15,0-7 0 0,-5 0-8 0,4-4 0 16,-13-5 0-16,0 1 0 0,0-1 23 0,-4 5 9 16,4-8 1-16,-5 3 1 0,1 1-34 0,-5 0 0 15,4-1 0-15,5 5 0 0,-5 8 0 0,-4-5 0 16,9 9 0-16,0 0 0 16,5 4-136-16,-5 4-32 0,-5 0-5 0,5 8-2 0</inkml:trace>
        </inkml:traceGroup>
        <inkml:traceGroup>
          <inkml:annotationXML>
            <emma:emma xmlns:emma="http://www.w3.org/2003/04/emma" version="1.0">
              <emma:interpretation id="{FEC58BAE-38F9-47B6-825C-1C8ECF1B7A30}" emma:medium="tactile" emma:mode="ink">
                <msink:context xmlns:msink="http://schemas.microsoft.com/ink/2010/main" type="inkWord" rotatedBoundingBox="6690,6550 6974,6529 7063,7692 6779,771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7163.0603">4169 6199 1900 0,'18'-37'169'0,"-4"21"-135"0,-5-8-34 0,0 4 0 15,5-1 56-15,-1 1 4 0,1 0 0 0,4 0 1 16,-4 4-41-16,0 7-9 0,-5-3-2 0,0 8 0 15,0 0 35-15,-9 4 8 0,0 0 0 0,0 0 1 0,-5 16 13 0,-4 9 2 16,0 7 1-16,-9 13 0 0,0 3-22 0,-1 5-5 16,1 3-1-16,0 1 0 0,0 0-1 0,0-1 0 15,-1 5 0-15,6 0 0 0,-1-5-11 16,5 1-2-16,0-4-1 0,9 3 0 0,-5-7-26 0,10-1 0 16,-5-3 0-16,4-5 0 0,1 1-12 0,0-5-8 15,-1-8-2-15,5 5 0 16,0-5-161-16,5 0-32 0,0-11-6 0</inkml:trace>
        </inkml:traceGroup>
        <inkml:traceGroup>
          <inkml:annotationXML>
            <emma:emma xmlns:emma="http://www.w3.org/2003/04/emma" version="1.0">
              <emma:interpretation id="{FB5AFA46-3D7D-42BC-BAE4-F237D5EE9257}" emma:medium="tactile" emma:mode="ink">
                <msink:context xmlns:msink="http://schemas.microsoft.com/ink/2010/main" type="inkWord" rotatedBoundingBox="8370,6504 11129,6292 11206,7291 8447,750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8907.4337">7716 6292 2318 0,'0'0'51'0,"0"0"10"0,13-4 3 0,6 0 1 0,-1-4-52 0,9 4-13 0,0 0 0 0,10 0 0 15,4-9 10-15,4 5-1 0,1-4 0 0,-1 4 0 16,5-4 23-16,1 4 5 0,-6 0 1 0,1 0 0 16,-1 4-30-16,-8 0-8 0,8-1 0 0,-9 5 0 15,1-4-51-15,-1-4-11 0,-4 8-2 0,-5-4-977 16</inkml:trace>
          <inkml:trace contextRef="#ctx0" brushRef="#br0" timeOffset="69064.5694">8021 6498 1267 0,'-9'4'112'0,"4"0"-89"16,5-4-23-16,0 0 0 0,9 8 132 0,-4 0 21 15,-1 1 5-15,5-1 1 0,0-4-89 0,10-4-18 16,-1-4-3-16,5 4-1 0,-1 0-28 0,6 0-7 15,4-8-1-15,-1 3-615 16,1 1-123-16</inkml:trace>
          <inkml:trace contextRef="#ctx0" brushRef="#br0" timeOffset="68467.4812">6186 6280 1170 0,'0'0'52'0,"4"-4"10"0,6-4-50 0,-1 4-12 0,0-5 0 0,0 1 0 16,0 0 59-16,0 0 9 0,-4 0 1 0,4-4 1 15,-5 4 26-15,5-4 4 0,-4 0 2 0,0-1 0 16,-5 5-16-16,-5 0-3 0,5 0-1 0,-5 0 0 16,5-4-30-16,-9 4-7 0,5-4-1 0,-1 4 0 15,-4-1-9-15,-5 5-3 0,1-4 0 0,-1 8 0 0,0-4-14 16,-4 4-3-16,0 4-1 0,-5 0 0 0,0 4-14 0,1 1-13 16,-6 3 2-16,-3 8 1 0,3 0 10 15,1 8 0-15,-5 9-9 0,0-1 9 0,5 5 8 0,4-1 7 16,-4 5 1-16,9-1 0 0,-1 1-3 0,10-1 0 15,5-3 0-15,4-5 0 0,0-3-5 0,4-5-8 16,5-8 11-16,5 4-11 0,-5-7 10 0,5-1-10 16,-1-8 8-16,1-4-8 0,4-4 0 0,1-4 8 15,3-4-8-15,1-8 0 0,0-5 0 0,0-3 0 16,-1-4-12-16,1-1 12 0,-5-7 0 0,1-5 0 16,-1-3 0-16,0-1 0 0,-4 1-8 0,-1 4 8 15,1 3 0-15,0 5 0 0,-1 7 0 0,-4 5 12 16,5 8-2-16,-5 0 0 0,0 4 10 0,5 4 3 15,-14 4 0-15,14 8 0 0,-1 4-12 0,1 0-3 16,0 4 0-16,-1 5 0 0,1 3-8 0,-1 4 0 0,1 1 0 16,-5-1 0-1,0 4-165-15,0 1-35 0</inkml:trace>
          <inkml:trace contextRef="#ctx0" brushRef="#br0" timeOffset="68693.416">6882 5863 2487 0,'0'0'55'0,"10"8"11"0,-6 4 2 0,10 17 2 0,-1 7-56 0,1 8-14 16,4 5 0-16,-4 4 0 0,0 3 41 0,-5 1 6 16,4 0 1-16,-8-1 0 0,0-3 0 0,-1 3 0 15,-4-7 0-15,0 4 0 0,0-1-13 0,0-3-3 16,0-5 0-16,-4-3 0 15,-1-5-51-15,0-8-10 0,-4-3-3 0,0-5 0 16,0-4-140-16,5-4-29 0,-6-4-6 0</inkml:trace>
        </inkml:traceGroup>
        <inkml:traceGroup>
          <inkml:annotationXML>
            <emma:emma xmlns:emma="http://www.w3.org/2003/04/emma" version="1.0">
              <emma:interpretation id="{DA4652E8-3DC9-4CB0-8E15-2FA419849E62}" emma:medium="tactile" emma:mode="ink">
                <msink:context xmlns:msink="http://schemas.microsoft.com/ink/2010/main" type="inkWord" rotatedBoundingBox="12022,5937 15571,5664 15668,6930 12119,720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9722.2016">11144 5341 2602 0,'0'0'57'0,"0"0"12"0,0 0 3 0,-9 8 1 0,4 4-58 0,-4 13-15 0,0-1 0 0,-5 12 0 16,1 5 35-16,-5 3 4 0,-1 1 1 0,-8 7 0 15,4-3 12-15,-4 3 2 0,0 1 1 0,-1 8 0 16,-4-5-21-16,10 1-4 0,-1 8-1 0,5-5 0 15,-1-7-19-15,6 0-10 0,-1-5 10 0,10 1-10 16,-1-9-15-16,5 1-9 0,5-9-1 16,-1-4-1-16,10-3-140 0,-1-13-28 0,6 0-6 15</inkml:trace>
          <inkml:trace contextRef="#ctx0" brushRef="#br0" timeOffset="70082.4932">11900 5191 2574 0,'0'0'114'0,"0"0"23"0,0 0-109 16,4 12-28-16,5 9 0 0,0 11 0 0,-4 9 0 0,0-1 0 15,-1 13 0-15,-4 3 0 0,0 1 12 0,0 4-4 16,-4-5 0-16,-1 13 0 0,-4 0 45 0,4 0 9 16,-8 3 2-16,4-3 0 0,-1-8-20 0,1-5-3 15,-4-3-1-15,4-4 0 0,0-9-20 0,-5-3-4 16,5-9 0-16,-5-4-1 0,5-4 1 0,0-3 1 15,0-5 0-15,4-4 0 0,5-8 6 0,0 0 1 16,0-12 0-16,5-5 0 0,-1-3-24 0,5-4 0 16,5-8 0-16,9-9-12 15,4 1-12-15,0-5-2 0,10 1-1 0,-1-1 0 0,5 5 13 0,-4-1 2 0,-1 13 1 16,-4 8 0-16,-9 3 11 0,0 9-8 0,-5 4 8 0,0 4-8 16,-18 0 28-16,0 0 7 0,0 12 1 0,-5 5 0 15,-4-1-40-15,-4 4-7 0,-1 0-1 0,-4 5-1 16,-5 3 21-16,-9 0 0 0,-4 5 0 0,-1-1 0 15,-4-4-61-15,0 1-18 16,0-5-3-16,0-4-770 0,5-4-155 0</inkml:trace>
          <inkml:trace contextRef="#ctx0" brushRef="#br0" timeOffset="70295.1331">12783 5183 2545 0,'23'12'112'0,"-14"-4"24"0,9 9-108 0,0 7-28 16,0 8 0-16,5 13 0 0,0 7 28 0,-5 9 1 15,0 0 0-15,-8 8 0 0,-1-9 36 0,-9 5 7 16,-5 0 2-16,-9 4 0 0,-8-9-24 0,-1-3-5 16,-9 4-1-16,-4-1 0 0,-1-3-13 0,1-9-3 15,-1-3-1-15,1 3 0 16,-1-7-97-16,1-9-19 0,0 5-4 0,-5-13-791 15,9 0-157-15</inkml:trace>
          <inkml:trace contextRef="#ctx0" brushRef="#br0" timeOffset="69532.1125">9514 5778 2512 0,'0'0'56'0,"0"0"11"0,0 0 2 0,0 0 1 0,0 0-56 0,0 0-14 0,0 12 0 0,0 4 0 16,5 9 0-16,-5 7 8 0,0 0-8 0,-5 9 0 15,0-1 27-15,1 5-1 0,-1-1 0 0,1 5 0 16,-10-5 10-16,5-3 3 0,4-1 0 0,1 1 0 16,-1-9-24-16,5 0-5 0,0-3-1 0,0-9 0 15,5 0-1-15,-1-4 0 0,-4-3 0 0,10-9 0 16,-1-4-8-16,4 0 0 0,-4-9 0 0,10 1-11 15,-6-8 11-15,10-8-12 0,-5-4 12 0,10-5-12 16,-1-3 2-16,-4-1 0 0,4 1 0 0,5 0 0 16,-9 3 10-16,-1 5 0 0,1 8 0 0,-5-1 0 15,-4 13 11-15,0 0 4 0,-5 4 1 0,4 4 0 16,-8 4 19-16,4 8 4 0,-4 5 1 0,-1-1 0 0,-4 0-40 0,5 0 0 16,-5 0 0-16,4 0 0 0,-4-3 0 15,5-1 0-15,4 0 0 0,-4-4 0 0,-5-8 0 0,13 4 0 16,1-4 0-16,0 0 0 0,4-4 8 0,0-4 0 15,9 0 0-15,1-4 0 0,-1 4-8 0,0-5-13 16,-4 1 3-16,4 0 1 0,-4-4 9 0,0 0 0 16,0 4 0-16,-5-5 8 15,0 1-39-15,0 0-7 0,5-4-2 0,-5-4 0 16,-4-5-80-16,4 1-16 0,-4 0-3 0,4-5-1 0</inkml:trace>
        </inkml:traceGroup>
        <inkml:traceGroup>
          <inkml:annotationXML>
            <emma:emma xmlns:emma="http://www.w3.org/2003/04/emma" version="1.0">
              <emma:interpretation id="{45094195-37DD-4886-A367-4A9CFDCA4FC7}" emma:medium="tactile" emma:mode="ink">
                <msink:context xmlns:msink="http://schemas.microsoft.com/ink/2010/main" type="inkWord" rotatedBoundingBox="16354,6207 17367,6129 17391,6452 16379,653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0606.5765">13725 5725 2700 0,'0'0'60'0,"-4"-12"12"0,4-4 2 0,-5 4 1 0,5 0-60 0,0 4-15 0,0 8 0 0,0 0 0 16,0 0-22-16,9-8-7 0,-9 8-2 0,9-4 0 16,1 4 39-16,3 0 7 0,5 0 1 0,5 0 1 0,0 0-17 0,9 0 0 15,4 0 0-15,10 0 0 0,8 0 11 0,6 0-11 16,8-4 10-16,5-1-10 0,0-3 0 15,-5 4 0-15,-4-4-8 0,-5 4 8 0,-5-4 0 16,-3 4 0-16,-10-4 12 0,-5 4-3 16,-4 0-29-16,-5 4-5 0,-9-4-2 15,-4 4 0-15,-14 0-135 0,0 0-27 0,-5-4-6 0</inkml:trace>
          <inkml:trace contextRef="#ctx0" brushRef="#br0" timeOffset="70779.7109">13917 5912 1036 0,'0'0'46'0,"0"0"10"0,0 0-45 0,0 0-11 0,0 0 0 0,9 0 0 15,0 4 260-15,4-4 49 0,-3 4 11 0,8-4 1 16,0 4-207-16,9-4-42 0,5-4-8 0,5 4-1 16,-1 4-43-16,5-4-8 0,5 0-1 0,-1 4-1 31,-9-4-126-31,5 0-26 0,0 0-5 0</inkml:trace>
        </inkml:traceGroup>
        <inkml:traceGroup>
          <inkml:annotationXML>
            <emma:emma xmlns:emma="http://www.w3.org/2003/04/emma" version="1.0">
              <emma:interpretation id="{63D0FAB0-6544-4737-AF2D-CACBB53FE991}" emma:medium="tactile" emma:mode="ink">
                <msink:context xmlns:msink="http://schemas.microsoft.com/ink/2010/main" type="inkWord" rotatedBoundingBox="18344,5750 20814,5560 20931,7087 18462,727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9314.0318">18224 5665 2350 0,'0'0'52'0,"0"0"10"0,-5 12 2 0,-4 8 3 0,0 8-54 0,-5 13-13 0,-9 11 0 0,-4 13 0 15,-14 0 44-15,0 4 5 0,0-1 2 0,-13 5 0 16,-6-4-33-16,-3-8-6 0,3-1-2 0,1 1 0 15,0-4-119-15,-5-9-24 16,-4 1-5-16,0-13-1 0</inkml:trace>
          <inkml:trace contextRef="#ctx0" brushRef="#br0" timeOffset="77880.1333">16316 5353 691 0,'0'0'61'0,"4"-4"-49"15,6-4-12-15,-6 0 0 0,-8 0 104 0,8-4 19 16,10 8 3-16,-5-4 1 0,-14-1-83 0,1 1-17 16,4-4-3-16,4 0-1 0,5 0 27 0,-9 0 6 15,-4 0 0-15,8 4 1 0,6-9 11 0,-6 9 1 16,-13 0 1-16,4 0 0 0,1-4-15 0,-5 8-3 16,0 0-1-16,-5 0 0 0,-4 4-7 0,0 4-2 15,-5 4 0-15,-4 12 0 0,-10 5-14 0,1 11-2 0,-5 4-1 16,0 9 0-16,0-1 22 0,0 5 4 0,0 8 1 0,0-5 0 15,4 1-26-15,6 0-5 0,-1-5-1 16,9 1 0-16,5-9-20 0,4-3 0 0,9-5 0 0,5 1 0 16,5-5 24-16,4-4 8 0,5-3 0 0,-1-5 1 15,1 0-33-15,9-4 0 0,-5-8 0 0,9-4 0 16,1-4 0-16,4 0 0 0,-1-12 0 0,6 0 0 16,-1-4 13-16,5 0-4 0,-9-13-1 0,14 1 0 15,4-8-8-15,-9-1 0 0,-9 1 0 0,9-9 8 16,0 1 2-16,-5-5 0 0,-13 1 0 0,0-5 0 15,-5 1-10-15,-5 3 0 0,-3 5 0 0,-6-1 0 16,-8 5 0-16,-1 3 0 0,0 9 8 0,-4 0-8 16,-18 7 0-16,4 5 10 0,0 4-10 0,-4 4 10 0,0 0-10 15,-5 4 0-15,-9 0 0 0,5 8 0 0,4 8-17 0,-5 4 1 16,5 0 0-16,1 4-737 16,-1 1-147-16</inkml:trace>
        </inkml:traceGroup>
        <inkml:traceGroup>
          <inkml:annotationXML>
            <emma:emma xmlns:emma="http://www.w3.org/2003/04/emma" version="1.0">
              <emma:interpretation id="{7B14FA05-0C83-44A7-A98A-FB7A70B8DEFB}" emma:medium="tactile" emma:mode="ink">
                <msink:context xmlns:msink="http://schemas.microsoft.com/ink/2010/main" type="inkWord" rotatedBoundingBox="22281,5259 25468,5014 25560,6210 22373,6456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0253.061">21429 4597 1958 0,'4'-17'87'0,"1"13"17"15,-5-4-83-15,0 8-21 0,-5 4 0 0,1 8 0 0,-5 5 65 0,-5 11 9 16,-9 8 2-16,0 9 0 0,1 3-11 0,-10 9-1 16,-5 0-1-16,6 7 0 0,-1-3-8 0,4 0-2 15,1 8 0-15,4 3 0 0,-4 1-13 0,9-4-4 16,0-4 0-16,4-5 0 15,5-3-57-15,0-8-12 0,4-9-3 0,-4 1 0 16,4-9-73-16,5-4-15 0,0-8-4 0,0-7-580 16,0-13-116-16</inkml:trace>
          <inkml:trace contextRef="#ctx0" brushRef="#br0" timeOffset="80574.083">22298 4791 1958 0,'0'0'43'0,"0"0"9"0,0 0 1 0,-9 8 3 0,0 8-45 16,-5 4-11-16,-8 9 0 0,-1 7 0 0,-4 0 104 0,-14 5 20 15,-9 3 3-15,0 9 1 0,-5 0-40 0,5-5-8 16,4 9-2-16,-4-1 0 0,5 1-78 0,4-4 0 15,0-5-18-15,0-3 3 16,4-13-68-16,5 0-13 0,1-7-4 0,3-5 0 0</inkml:trace>
          <inkml:trace contextRef="#ctx0" brushRef="#br0" timeOffset="80403.6806">21634 5034 1969 0,'9'-29'87'0,"0"21"18"0,5-4-84 0,-5 4-21 15,4-4 0-15,1 4 0 0,0 4 73 0,-1 0 11 16,5 4 1-16,-4 4 1 0,0 0-26 0,4 0-6 0,0 8-1 0,0 0 0 16,1 8-2-16,-1 0-1 0,-4 9 0 0,4 3 0 15,0 1-50-15,-4 3 0 0,-10 4 0 0,10 1-9 16,-1-5 9-16,-3 1 0 0,-1-1 0 0,0 0 0 16,-5-3-12-16,1-1-6 0,-1-3-2 0,-4-9 0 31,-9 0-196-31,5-12-39 0</inkml:trace>
          <inkml:trace contextRef="#ctx0" brushRef="#br0" timeOffset="80788.1795">22694 4572 2419 0,'0'33'53'0,"14"-25"11"0,13-4 3 0,1 4 1 16,-5 8-55-16,-5 16-13 0,0 5 0 0,0 11 0 0,-9 1 54 0,0 0 8 0,-9 7 2 0,0 1 0 15,-4-1-1-15,-10 1 0 0,-9 0 0 0,-13 3 0 16,-10-3 1-16,1 0 1 0,-1 3 0 0,-13-3 0 16,5-4-52-16,-6-5-13 0,1-3 0 0,0-9 0 15,0 1-120-15,-5-13-28 16,9 0-4-16,1-8-677 0,13-8-135 0</inkml:trace>
          <inkml:trace contextRef="#ctx0" brushRef="#br0" timeOffset="79981.0994">19685 5280 1036 0,'23'-20'92'0,"-5"-4"-73"0,-4 0-19 0,-5-1 0 15,-5 5 169-15,1 4 31 0,9 0 5 0,-10 8 2 16,-4 8-108-16,0 0-22 0,0 0-4 0,5 8-1 15,4 4-12-15,-5 12-2 0,-4 8-1 0,5 13 0 16,-5 8-5-16,0 3-2 0,-9 5 0 0,4 4 0 16,1-5 10-16,4-7 1 0,0 4 1 0,0-9 0 15,-5-3-62-15,1-9-26 0,8-8 2 0,-4-3 0 0,0-1 24 16,0-8 0-16,0 0 0 0,9-8 11 0,-9-8 0 0,9-4 0 16,0-8 0-16,10 0 0 0,3-4-11 15,1-8 0-15,-5-5 9 0,5-7-9 0,9-5 0 0,-5 1 0 16,1-9 0-16,3-3 0 0,-3 7 0 0,4 1 0 15,-5 3 0-15,0 5 0 0,-8 12 14 0,-1 3 2 16,0 9 0-16,-4 4 0 0,-10 8 12 0,5 4 4 16,-4 4 0-16,4 13 0 0,-5 3-18 0,1 0-3 15,-5 4-1-15,9 5 0 0,-4-5 2 0,-1-4 0 16,1 5 0-16,4-9 0 0,-5 0-12 0,6-4 0 16,-1 1 0-16,0-5 0 0,0-4-8 0,0-4 8 15,5 4 0-15,-1-4 0 0,-13-4-10 0,14-4 10 16,4-4-13-16,0 4 5 15,1-8-36-15,-1-1-8 0,-5-3 0 0,10 0-1 0,0-8 42 0,0 0 11 16,0-1 0-16,-1-3 0 0,-4-4 0 0,5-1-8 0,-9 1 8 16,4-9-8-1,-4 9-103-15,-1-4-20 0,6-5-4 0,-1 5-564 0,-4 3-113 0</inkml:trace>
        </inkml:traceGroup>
        <inkml:traceGroup>
          <inkml:annotationXML>
            <emma:emma xmlns:emma="http://www.w3.org/2003/04/emma" version="1.0">
              <emma:interpretation id="{99C82CC4-D197-49E8-96F2-FADC2BC4E96C}" emma:medium="tactile" emma:mode="ink">
                <msink:context xmlns:msink="http://schemas.microsoft.com/ink/2010/main" type="inkWord" rotatedBoundingBox="26073,5174 29099,4942 29195,6190 26169,642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1483.8962">23883 4617 1958 0,'0'0'87'0,"0"-4"17"0,-5-4-83 0,5 0-21 0,-4-1 0 0,4 9 0 15,0 0 87-15,0 0 13 0,0 0 2 0,9 5 1 16,4-1-45-16,6 4-9 0,3 4-1 0,10 0-1 16,9 4-11-16,5 4-1 0,4 5-1 0,4-1 0 15,-3 4-15-15,8-3-3 0,-5 3-1 0,6 4 0 0,-1-3-15 0,0-1 0 16,5 0 0-16,-1 0 0 0,-3-3 8 0,-10-1-8 15,-5-4 0-15,-4 1 0 0,0-1 0 0,-9-4-10 16,-9 4 0-16,0-8 0 0,-5-4 20 0,0 0 4 16,-4 1 1-16,-5-1 0 0,-9-8-24 0,4 8-5 15,-4 0-1-15,-4 0 0 0,-5-4 15 0,-5 0 0 16,-9 8 0-16,-4 4 0 0,-14-4 34 0,0 9 10 16,-9-5 1-16,-9 8 1 0,4 9-10 0,-4-1-1 15,0 0-1-15,-1 5 0 0,6-5-5 0,-1 4-1 16,-4-3 0-16,0 3 0 0,4-3-9 0,-9-1-3 15,5-4 0-15,-4 1 0 0,3-1-7 0,1 0-1 16,9-3-8-16,-5-1 12 0,5 0-12 0,5-4 0 16,4 1 0-16,4-5 0 15,1 0-108-15,4-8-16 0,9-8-2 0,5 0-719 16,14-4-144-16</inkml:trace>
          <inkml:trace contextRef="#ctx0" brushRef="#br0" timeOffset="81911.328">26004 4504 1728 0,'37'-17'153'0,"-19"5"-122"0,9 0-31 0,1 0 0 0,4 0 57 0,-5 8 6 15,-4-4 1-15,-5 8 0 0,5-8-64 0,-10 8 0 16,-13 0 0-16,0 0-10 0,0 0 10 0,0 8 9 15,-13 4-1-15,-10 4-8 0,-5 4 58 0,-8 4 5 16,0 5 1-16,-10 11 0 0,1 1 51 0,-1 3 10 16,5 5 3-16,0-5 0 0,0 1-102 0,5-1-26 15,-1-3 0-15,10 3 8 0,4-7 3 0,0-1 1 16,1-4 0-16,13 1 0 0,4-1-20 0,0-3-4 16,1-1-1-16,8-4 0 0,1 0 28 0,9-3 5 15,-1-1 2-15,10-4 0 0,-5 4-35 0,5-8-7 16,4-4-2-16,5-3 0 0,-4-1 33 0,3-4 6 15,1-4 2-15,9-1 0 0,0-7-19 0,0 0 0 16,5-4 0-16,-1-4 0 0,5 0-16 0,0-5-1 16,-4 1 0-16,-5-8 0 0,0-5 17 0,-5 1 0 15,-8-1 0-15,-1-3 0 0,-9-1 0 0,-4 1 0 16,-5 4 0-16,-4-1 0 0,-10 1 0 0,-9 3-20 16,1 1 4-16,-6 4 0 0,-8 3 4 0,-5 5 2 15,-4 0 0-15,-5 8 0 16,-9 8-135-16,-5 4-27 0,-4 8-6 0,13-4-1 0</inkml:trace>
        </inkml:traceGroup>
        <inkml:traceGroup>
          <inkml:annotationXML>
            <emma:emma xmlns:emma="http://www.w3.org/2003/04/emma" version="1.0">
              <emma:interpretation id="{9F89AF7F-F051-436B-86A6-5982C36F48F2}" emma:medium="tactile" emma:mode="ink">
                <msink:context xmlns:msink="http://schemas.microsoft.com/ink/2010/main" type="inkWord" rotatedBoundingBox="30956,5010 32021,4928 32077,5657 31012,573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4772.4863">28886 4431 1890 0,'19'-12'84'0,"-6"12"16"0,5-9-80 0,-4 9-20 15,-14 0 0-15,9 9 0 0,5 3 44 0,-5 8 4 0,-5 4 0 0,6 0 1 16,-1 9-35-16,-5 3-14 0,1-7 11 0,-1 7-11 16,-4-8 8-16,0 1-8 0,0-1 0 0,0-8 0 15,-4 0 9-15,-1-3-9 0,5-1 8 0,0-4-8 16,0-12 8-16,0 12-8 0,0-12 8 0,0 0-8 16,0 0 20-16,0 0 0 0,9-4-1 0,0 0 0 15,5-4-19-15,4 0 0 0,-4-4 0 0,0 0 0 16,4-9 17-16,0 5 7 0,5-4 0 0,0 4 1 15,-1-5 13-15,-3 5 2 0,3 4 1 0,-3 0 0 16,-1 4-33-16,0 8-8 0,0-4 0 0,-4 8 0 16,-1 4 18-16,-3 0 5 0,3 4 1 0,-4 4 0 15,0 13-24-15,5-1 8 0,-9 4-8 0,4 5 0 0,-5-1 0 16,5 1 0-16,-4-1 0 0,0 0 0 16,-5 1-26-16,4-1-10 0,-4-3-1 15,-4-1-683-15,-1-4-137 0</inkml:trace>
          <inkml:trace contextRef="#ctx0" brushRef="#br0" timeOffset="84404.8114">28572 4560 1267 0,'5'-24'28'0,"-5"16"5"0,0 8 2 0,0 0 1 0,-9 0-36 0,0 0 0 0,-1 0 0 0,-3 8 0 16,-5 4 58-16,-1 4 5 0,-3 0 1 0,-1 9 0 15,-5 3-14-15,10 0-2 0,0 5-1 0,4-1 0 16,5-4-24-16,0 5-5 0,5-5-1 0,-1-4 0 16,5 1-1-16,0-1-1 0,9-4 0 0,-4 0 0 15,4-3-3-15,4-5 0 0,1 4 0 0,4-8 0 16,-4 0-4-16,0-4 0 0,-14-4-8 0,18 4 12 15,0-4-4-15,-4 0-8 0,-14 0 11 0,18-8-11 16,-9 0 9-16,9 0-9 0,-9-4 0 0,5 0 9 16,0-5 10-16,-1 1 1 0,-4-4 1 0,5 4 0 15,-5-8-21-15,0-1 0 0,0 1 0 0,-4 4 0 0,0 0 0 16,-5-1 0-16,0 1 0 0,-5 4 0 0,-4 0 0 0,-5 4 0 16,1-1 0-16,-10 1 0 15,0 4-21-15,-9 0-9 0,0 4-2 16</inkml:trace>
        </inkml:traceGroup>
      </inkml:traceGroup>
      <inkml:traceGroup>
        <inkml:annotationXML>
          <emma:emma xmlns:emma="http://www.w3.org/2003/04/emma" version="1.0">
            <emma:interpretation id="{AAADBD04-C182-4D16-BA7F-F0A3FE2E31FF}" emma:medium="tactile" emma:mode="ink">
              <msink:context xmlns:msink="http://schemas.microsoft.com/ink/2010/main" type="line" rotatedBoundingBox="25137,6631 30622,6541 30648,8120 25163,8210"/>
            </emma:interpretation>
          </emma:emma>
        </inkml:annotationXML>
        <inkml:traceGroup>
          <inkml:annotationXML>
            <emma:emma xmlns:emma="http://www.w3.org/2003/04/emma" version="1.0">
              <emma:interpretation id="{2CE8E41F-3E92-4465-AAB1-625EF5944B91}" emma:medium="tactile" emma:mode="ink">
                <msink:context xmlns:msink="http://schemas.microsoft.com/ink/2010/main" type="inkWord" rotatedBoundingBox="25137,6631 30622,6541 30648,8120 25163,821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7445.9192">24088 6870 1209 0,'0'0'108'0,"0"-8"-87"16,9-4-21-16,-5 4 0 0,-4 4 98 0,0 4 15 16,5-8 3-16,-5 0 1 0,0-4-37 0,0 4-8 15,4-5-2-15,1 1 0 0,4 0-3 0,-4 0-1 16,-10 0 0-16,10 4 0 0,4-8 14 0,-5 4 2 16,1-1 1-16,-5 1 0 0,0 12-65 0,0-8-18 15,0 8 0-15,-5-12 8 0,5 12 1 0,0 0 0 16,0-8 0-16,-9 0 0 0,-9 4-9 0,0 4 12 15,0 0-12-15,-5 4 12 0,-5 8-12 0,-3 4 12 16,-10 4-12-16,-5 13 12 0,5 3 6 0,-4 5 2 16,-1-1 0-16,1 9 0 0,8-9 0 0,-4 5 0 15,5-1 0-15,-1 1 0 0,5-5-11 0,5-4-1 16,0-3-8-16,9-1 12 0,-1-8-12 0,10 5 11 16,9-9-11-16,5 0 10 0,-1-8-10 0,10-3-16 0,4-9 4 15,10 0 1-15,-1-5 3 0,9-3 0 0,-4-12 0 0,9-4 0 16,-4 0-6-16,-1-5-1 0,0 1 0 0,1-8 0 15,4-1 15-15,4-3 0 0,-4-5 0 0,0 5-9 16,-13-1 9-16,3 9 0 0,-3 4 0 0,-1-1-8 16,-4 13 8-16,-5 8 9 0,-4 0-1 0,-14 8-8 15,0 0 25-15,0 16-1 0,-5 0-1 0,1 13 0 16,-1-1-23-16,-9 4 0 0,-4 5 0 0,0 3 0 16,0 1 0-16,0-1 0 0,-5 0 0 0,0 5 0 15,-4 4-162-15,4-5-27 0</inkml:trace>
          <inkml:trace contextRef="#ctx0" brushRef="#br0" timeOffset="87608.797">24893 6721 2419 0,'-4'16'107'0,"4"-4"22"0,0 0-103 0,0 8-26 16,-5 9 0-16,-4 7 0 0,-4 5 49 0,-6-1 5 15,1 5 1-15,-9-1 0 0,-5 1-37 0,0-1-7 16,0-8-2-16,0 5 0 0,-9 3-9 0,10-3 0 16,-1-5 0-16,0 1 0 0,4-9 0 0,-3-4 0 15,8-3 0-15,-4-5-783 16,4-4-158-16</inkml:trace>
          <inkml:trace contextRef="#ctx0" brushRef="#br0" timeOffset="86817.8431">22954 6522 1324 0,'0'0'118'0,"-5"-12"-94"16,1 4-24-16,-5 0 0 0,0 0 43 0,4 0 4 15,1 0 1-15,4 8 0 0,0 0 12 0,-10-8 4 16,-3 4 0-16,8 0 0 0,5 4 36 0,-13 4 7 16,3 0 1-16,-8 12 1 0,5 4-30 0,-6 4-7 15,-3 13 0-15,-6 11-1 0,-8 13 3 0,-1 0 1 16,6 4 0-16,-1 3 0 0,0-3-27 0,9 0-4 16,0-5-2-16,10 5 0 0,4-4-25 0,-1-4-5 15,6-5 0-15,4 1-1 0,4-5-11 0,6-7 10 16,-1-1-10-16,13-11 10 15,-3-5-54-15,13-4-10 0,4-4-2 0,5-4-1 16,-5-4-143-16,10 1-28 0,4-5-5 0</inkml:trace>
          <inkml:trace contextRef="#ctx0" brushRef="#br0" timeOffset="87998.6962">25444 6174 2419 0,'0'0'53'0,"0"0"11"16,0 0 3-16,0 0 1 0,-4 13-55 0,4 3-13 0,4 4 0 0,1 8 0 16,-5 9 54-16,4 7 8 0,-8 1 2 0,4 11 0 0,0-3-22 0,-5 12-4 15,-8 8-1-15,4 8 0 0,-5-5-8 0,0-3-1 16,-4 4-1-16,0 0 0 0,0-8 29 15,-1 0 7-15,6-5 1 0,-5-3 0 0,-1-4-52 16,6-9-12-16,-1-11 0 0,0-5 0 0,1-8 0 0,4-4 0 16,0-11 0-16,4-1 0 0,5-8 0 0,0 0 0 15,0-17 0-15,9-3 0 0,5-8 0 0,4-13 0 16,5 1 0-16,9-13 0 0,4 1 0 0,10-1 0 16,4 1 0-16,4 3 0 0,1 5 0 0,0 3 0 15,-5 9 0-15,4 7 0 0,-8 1 0 0,-5 8 0 16,0 8 0-16,-9 4 0 15,-14 8-48-15,0 4-13 0,-9 8-3 0,-4 4 0 0,-10 5 103 0,-4 3 20 16,-14 0 4-16,0 5 1 0,-8-1-52 0,-6 4-12 16,-8 1 0-16,-5-1 0 15,-5 5-48-15,0-9-13 0,-4 0-3 0,-9-3 0 16,0-5 0-16,4-8 0 0,9-12 0 0,1 0-751 16,-1 0-150-16</inkml:trace>
          <inkml:trace contextRef="#ctx0" brushRef="#br0" timeOffset="88344.9448">26655 6033 2188 0,'28'-16'48'0,"-15"12"11"0,1 0 1 0,9 4 1 0,0 0-49 0,4 12-12 0,5 8 0 0,-5 12 0 16,5 13 84-16,-5 7 15 16,-4 5 2-16,0 12 1 0,-10-4-10 0,-8 7-1 15,0 5-1-15,-10 12 0 0,-4-8-44 0,-5 0-9 16,1 0-1-16,-15 0-1 0,1-4-2 0,-14 0 0 15,-5-4 0-15,-8 3 0 0,-1-7-19 0,-4-8-4 16,0-8-1-16,-9-5 0 16,-1-7-45-16,-4-5-10 0,-4-12-2 0,-5 0-858 15,5-7-172-15</inkml:trace>
          <inkml:trace contextRef="#ctx0" brushRef="#br0" timeOffset="88948.4983">27939 7204 2649 0,'0'0'58'0,"0"0"12"0,0 0 2 0,0 0 4 0,0 0-61 0,9 8-15 0,1-4 0 0,3 4 0 16,-8 0 54-16,4 5 8 0,-5-5 2 0,1 8 0 15,-5-4-52-15,5 0-12 0,-1-4 0 0,-8 4 0 16,-1 0-245-16,-4 5-52 0</inkml:trace>
        </inkml:traceGroup>
      </inkml:traceGroup>
    </inkml:traceGroup>
    <inkml:traceGroup>
      <inkml:annotationXML>
        <emma:emma xmlns:emma="http://www.w3.org/2003/04/emma" version="1.0">
          <emma:interpretation id="{882C7074-8066-49CD-BD6E-0B461AFB05C0}" emma:medium="tactile" emma:mode="ink">
            <msink:context xmlns:msink="http://schemas.microsoft.com/ink/2010/main" type="paragraph" rotatedBoundingBox="2801,8096 30032,7748 30063,10128 2832,10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C782D2-CDD0-447D-9180-7D6BF233D80C}" emma:medium="tactile" emma:mode="ink">
              <msink:context xmlns:msink="http://schemas.microsoft.com/ink/2010/main" type="line" rotatedBoundingBox="2801,8096 30032,7748 30063,10128 2832,10476"/>
            </emma:interpretation>
          </emma:emma>
        </inkml:annotationXML>
        <inkml:traceGroup>
          <inkml:annotationXML>
            <emma:emma xmlns:emma="http://www.w3.org/2003/04/emma" version="1.0">
              <emma:interpretation id="{8A0BC143-975A-4156-8935-2C3740F9FC64}" emma:medium="tactile" emma:mode="ink">
                <msink:context xmlns:msink="http://schemas.microsoft.com/ink/2010/main" type="inkWord" rotatedBoundingBox="2812,8916 4668,8892 4686,10332 2830,10356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39570.7361">203 9774 1602 0,'0'0'71'0,"0"0"14"0,0 0-68 0,0 0-17 0,10 8 0 0,-1 0 0 16,4-4 52-16,1 0 6 0,0 0 2 0,4-4 0 16,9-4 13-16,5 0 3 0,-5-4 1 0,5 0 0 15,5 0 3-15,-5-4 0 0,-1 4 0 0,6 0 0 16,-5-1-48-16,9 5-10 0,-14 0-2 0,0 0 0 15,1 0-100-15,-1 4-20 0,0 0-4 0,1 0-882 16</inkml:trace>
          <inkml:trace contextRef="#ctx0" brushRef="#br0" timeOffset="139914.3582">1478 9045 1843 0,'0'0'81'0,"0"0"18"0,0 0-79 0,0 0-20 16,0 0 0-16,5 9 0 0,4-1 122 0,0 4 21 16,-4 8 4-16,4 4 1 0,-5 5-84 0,1 3-16 15,-1 4-3-15,1 13-1 0,-5 4-1 0,0-1-1 16,0 1 0-16,0-9 0 16,-5-3-19-16,5-5-4 0,-4 1-1 0,4-5 0 0,0-4-18 0,-5 1 0 15,5-13 8-15,-4 8-8 0,4-8 8 0,-5-8-8 16,5-4 12-16,0-4-12 0,0 0 9 0,0-12-9 15,5-12 0-15,4-8 9 0,0-5-9 0,9-7-12 16,9-9 2-16,5-8 1 0,-4 5 9 0,-1 15 0 0,-4 9 0 0,9 4 0 16,-1-1 0-16,-3 9 8 0,-5 8 0 0,4 4 0 15,-9 0 4-15,9 8 2 0,-8 4 0 0,-1 8 0 16,-5 0 23-16,1 8 5 0,0 0 1 0,-1 9 0 16,-8-5-28-16,4 4-6 0,0 1-1 0,0 3 0 15,-4-4-54 1,4 1-11-16,0-1-3 0,0-4-797 0,5 1-160 0</inkml:trace>
          <inkml:trace contextRef="#ctx0" brushRef="#br0" timeOffset="139291.4373">181 8762 1486 0,'0'0'66'0,"0"0"14"0,0-12-64 0,0 0-16 0,-5 4 0 0,5 8 0 15,5-12 36-15,-1 4 5 0,1-1 1 0,4 1 0 16,-5 0-10-16,10 0-3 0,0-4 0 0,4-4 0 0,0 4 40 0,5-4 8 16,4-5 2-16,10 1 0 0,4-4-39 0,4-1-8 15,10-3-2-15,-1 4 0 0,6 0 5 0,-6 3 1 16,5-3 0-16,1 4 0 0,-6 8-22 0,6 0-4 16,-10 7-1-16,0-3 0 15,-5 8-35-15,-4 0-7 0,-9 8-2 0,0-3 0 16,0 3-106-16,-9 4-22 0,-1 0-4 0,-8 4-629 15</inkml:trace>
          <inkml:trace contextRef="#ctx0" brushRef="#br0" timeOffset="138974.1071">636 8657 1796 0,'9'-28'80'0,"-9"20"16"0,5-9-77 0,-1 1-19 16,5 8 0-16,0-4 0 0,5 4 71 0,-14 8 10 15,9 0 3-15,-9 0 0 0,14 4-23 0,-5 4-4 16,0 8-1-16,-4 4 0 0,-5 13 4 0,4-1 0 16,1 9 0-16,-5 7 0 0,-5 1-18 0,1 7-3 15,-1 1-1-15,-4 0 0 0,4-5-9 0,1 1-1 16,-1 0-1-16,1-5 0 0,4-7-15 0,-5-1-2 15,-4 5-1-15,9-5 0 0,0-8-9 0,-9 1 8 16,9-5-8-16,-9-8 8 0,9 1-25 0,-5-5-6 16,5 0-1-16,0-8 0 15,-4 0-164-15,4-8-34 0,0 0-6 0</inkml:trace>
        </inkml:traceGroup>
        <inkml:traceGroup>
          <inkml:annotationXML>
            <emma:emma xmlns:emma="http://www.w3.org/2003/04/emma" version="1.0">
              <emma:interpretation id="{024793B0-A843-4D2B-AD81-03416E917AC0}" emma:medium="tactile" emma:mode="ink">
                <msink:context xmlns:msink="http://schemas.microsoft.com/ink/2010/main" type="inkWord" rotatedBoundingBox="5159,8066 11990,7979 12019,10268 5188,1035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41428.3073">4383 8892 1036 0,'36'-37'46'0,"-22"21"10"0,4 0-45 0,0 0-11 0,-4-1 0 0,0 1 0 16,-5 0 280-16,0 8 55 0,0-4 10 0,0 0 3 15,-4 0-205-15,-1-1-41 0,-4 13-8 0,0 0-2 16,0 0-13-16,0 0-3 0,-4-8-1 0,-1 4 0 0,-4 8-42 16,-5 0-8-16,-4 9-1 0,-5-1-1 0,-4 4-15 0,4 0-8 15,-4 4 8-15,4 1-8 0,-4-1 0 0,9 4 0 16,0-4 0-16,4-4 8 0,5 1-8 0,0-1 0 15,0 0 0-15,9-4 0 0,0-12-16 0,-5 8 3 16,5 4 0-16,0-12 0 0,9 0-10 0,5 4-1 16,-5-8-1-16,9 0 0 15,0-8-2-15,1-4 0 0,-1 0 0 0,5-4 0 0,4-1 12 0,0 1 3 16,-4 4 0-16,-9 0 0 0,-1 0-6 0,5 7-1 16,-4 5 0-16,-5 4 0 0,-9 0 38 0,9 9 7 15,-4 3 2-15,-5 8 0 0,0 8 8 0,-5 5 1 16,-8-1 1-16,-1 4 0 0,-4 5 5 0,4-1 1 15,-4-3 0-15,0 3 0 0,0-3-31 0,4 3-5 16,0-3-8-16,1-5 11 0,-1 4-28 0,0-3-6 16,5-5-1-16,0 0-867 0,0 1-173 15</inkml:trace>
          <inkml:trace contextRef="#ctx0" brushRef="#br0" timeOffset="141630.4212">4788 8665 2487 0,'0'0'55'0,"14"4"11"0,-1 4 2 0,1 4 2 16,4 4-56-16,1 5-14 0,-1 3 0 0,-5 8 0 15,6 1 69-15,-6 3 11 0,1 1 3 0,0 3 0 0,-5 1-25 0,-5-1-5 16,1-4-1-16,-5 1 0 0,0-1-21 0,0-3-5 16,0-1-1-16,0-4 0 0,0-3-25 0,0-5 0 15,0-4 0-15,0-4 0 0,0-12 24 0,0 0 5 16,0 0 2-16,0 0 0 0,0 0-31 0,4-12 0 15,1-8 0-15,0 0 0 0,4-5 0 0,4-7-8 16,1 0 8-16,4-5 0 0,5-3-16 0,0-5 1 16,9 1 0-16,-5-1 0 15,5 1-15-15,0 3-3 0,-1 9-1 0,-3 7 0 16,-1-3-30-16,-4 4-5 0,4 12-2 0,-9 0 0 16,5 3-148-16,-5 5-29 0,1 4-7 0</inkml:trace>
          <inkml:trace contextRef="#ctx0" brushRef="#br0" timeOffset="141973.6692">5972 8669 2250 0,'9'0'49'0,"-9"0"11"0,0 0 1 0,0 0 3 0,0 0-52 0,0 0-12 0,0 0 0 0,-9 8 0 16,4 0 68-16,1 0 12 0,4-8 1 0,-9 4 1 16,0 4-29-16,-1-3-5 0,-3 3-2 0,4 0 0 15,-5-4-29-15,5 4-5 0,-5 4-2 0,1 4 0 16,-6 0-10-16,-3 5 0 0,-1-1 0 0,5 4 0 15,4-4 15-15,-4 1 7 0,0-1 2 0,4 0 0 16,0 0-4-16,1-4-1 0,8-3 0 0,-4-1 0 16,4-4-9-16,5-8-2 0,0 0 0 0,0 0 0 15,0 0 1-15,0 0 0 0,0 0 0 0,0 0 0 16,14-8-9-16,0-4 0 0,4 4 0 0,0-5 8 16,5 1-8-16,-5 0 0 0,-4 4 0 0,4 4 0 0,-9 4 17 15,5 0-1-15,-1 4-1 0,1 0 0 0,-5 4 1 0,0 0 0 16,0 4 0-16,1 1 0 0,-10-5-16 0,9 4-18 15,-5-4 4-15,5 0 1 16,0 0-163-16,-9-8-32 0,0 0-6 0</inkml:trace>
          <inkml:trace contextRef="#ctx0" brushRef="#br0" timeOffset="142129.1699">6322 8418 1440 0,'0'0'64'0,"5"-4"12"0,4-4-60 0,5 0-16 15,-5 4 0-15,14 0 0 0,-1-4 272 0,10 4 51 16,5-4 10-16,8 4 3 0,1-5-238 0,4 1-47 16,4 0-10-16,6-4-1 0,-10 4-20 0,4-4-3 15,-4 4-1-15,1 0 0 0,-1 0-25 0,-9 0-6 16,0-1-1-16,0 1 0 16,-5-4-158-16,-4 8-32 0,-5 0-6 0,-9-8-2 0</inkml:trace>
          <inkml:trace contextRef="#ctx0" brushRef="#br0" timeOffset="142316.9161">7087 7471 864 0,'0'0'76'0,"9"-8"-60"0,1 0-16 0,-10 8 0 15,0 0 271-15,0 0 51 0,9 8 10 0,-5 12 3 16,1 5-163-16,-1 11-32 0,-4 13-6 0,-4 7-2 16,-5 17-14-16,0 8-3 0,-5 12-1 0,-4 12 0 15,-1-8-37-15,1 5-7 0,0 3-2 0,-5 8 0 0,1-4-52 0,3-7-16 16,-3-5 0-16,3-4 8 15,1-8-148-15,0-8-28 0,0-9-7 16,4-7-669-16,0-12-135 0</inkml:trace>
          <inkml:trace contextRef="#ctx0" brushRef="#br0" timeOffset="142455.8672">7292 8604 2638 0,'0'0'117'0,"0"0"24"0,5 12-113 0,-1 9-28 16,-4 3 0-16,5 0 0 0,-5 1 75 0,4 3 9 15,-4 0 1-15,5 1 1 0,0-1-78 0,-5-4-16 16,4-8-4-16,1 5 0 16,-5-5-134-16,0 0-27 0</inkml:trace>
          <inkml:trace contextRef="#ctx0" brushRef="#br0" timeOffset="142590.8393">7502 8305 2152 0,'0'0'48'0,"0"0"9"0,4-8 3 0,5 4 0 0,0 0-48 0,5 0-12 0</inkml:trace>
          <inkml:trace contextRef="#ctx0" brushRef="#br0" timeOffset="142929.4221">7834 8527 1152 0,'36'-24'51'0,"-17"16"10"0,-1 0-49 0,5 4-12 15,-5 0 0-15,5 4 0 0,-1 8 276 0,-8 4 53 16,0-4 11-16,-5 12 1 0,4 5-189 0,-8 3-39 16,0 4-7-16,-10 5-2 0,0-5-31 0,1 5-6 15,-5-1-2-15,0-4 0 0,0 1-41 0,-1-9-9 16,6-4-2-16,-1 1 0 0,-4-5-13 0,9-4 0 15,0-12 8-15,0 0-8 0,0 0 0 0,0 0-12 16,5-12 3-16,8-13 0 0,1-3-2 0,9-8 0 16,-5-13 0-16,0 5 0 0,10-1 11 0,-6 5-13 15,6 3 5-15,-1 1 8 0,-4 7 14 0,0 5 10 16,-5 12 3-16,0 0 0 0,0 4 13 0,-4 8 2 16,4 0 1-16,-4 8 0 0,-5 8-27 0,4 0-4 15,-3 5-2-15,-1-1 0 0,0 4-10 0,0 4 0 16,-5 9 0-16,6-1 8 15,-6-3-148-15,5-1-31 0,-4-8-5 0,8-4-1088 0</inkml:trace>
          <inkml:trace contextRef="#ctx0" brushRef="#br0" timeOffset="140502.1004">2535 8839 633 0,'0'0'56'0,"0"0"-44"0,0 0-12 0,0 0 0 16,0 0 142-16,9-8 26 0,-9 8 6 0,18-4 1 0,0 4-54 0,0 0-10 15,5-4-3-15,0 4 0 0,9 0 3 0,0-4 0 16,-1-4 0-16,10 0 0 16,0 0-28-16,5-5-6 0,4 5-1 0,0-8 0 15,0 4-27-15,-4-4-5 0,4-4-2 0,-5 3 0 0,1 1-42 0,-10 4-11 16,5-4-1-16,-9 0 0 15,-5 4-11-15,1 3-2 0,-10 5-1 0,-4-4 0 16,-1 8-50-16,-4-4-11 0,-9 4-1 0,0 0-1 16,0 0-107-16,-9 0-22 0,-9-4-4 0,4 4-1 0</inkml:trace>
          <inkml:trace contextRef="#ctx0" brushRef="#br0" timeOffset="140670.3461">2962 8240 1076 0,'-13'-40'48'0,"8"19"9"0,1-3-45 0,-1-4-12 16,1 3 0-16,-1 1 0 0,1 4 114 0,4 8 21 15,0 12 4-15,0 0 1 0,-5 4-6 0,5 16-1 16,5 8 0-16,-1 9 0 0,-8 7-5 0,4 9 0 0,4 8-1 0,-4 7 0 16,0 9-31-16,-4 4-7 0,-1 8-1 0,0 8 0 15,1-7-31-15,-1-5-6 0,1 4-2 0,-1 0 0 16,5-4-29-16,-4-4-5 0,4-1-2 0,-5 1 0 31,5-12-70-31,0 0-15 0,0-8-2 0,5-5-786 0,-5-7-158 0</inkml:trace>
          <inkml:trace contextRef="#ctx0" brushRef="#br0" timeOffset="140997.2003">3495 9143 2419 0,'0'0'215'0,"0"0"-172"16,0 0-35-16,0 0-8 0,0 0 44 0,0 0 8 15,0 0 0-15,18 0 1 0,1-4-53 0,-1 4 0 16,0-5 0-16,0 1 0 0,0 0 0 0,1-4 0 15,-1 4 0-15,9-4 0 0,-4 0 0 0,0 0 12 16,9 0-4-16,-10-4 0 0,1 0-8 0,0-5-10 16,0 1 10-16,-1-4-13 0,-3 4 13 0,-6-4 0 15,1-5 0-15,-10 5 0 0,6 4 0 0,-10-4 0 16,0-1 0-16,0 5-9 0,-10 4 33 0,6 0 8 16,-5 0 0-16,0 4 1 0,-5 0-9 0,0 8-1 15,1-4-1-15,-5 8 0 0,-1 0 17 0,1 4 3 16,-5 8 1-16,5 0 0 0,-9 0-31 0,4 9-12 15,0-1 11-15,5 4-11 0,0 5 11 0,4-5-11 16,-4 4 12-16,9 1-12 0,0-5 0 0,4 0 0 16,1 1 0-16,4 3 0 0,9-8-10 0,0 1-9 15,-5-1-1-15,6-4-1 16,3-4-133-16,1 0-26 0,4-3-6 0,5-13-920 0</inkml:trace>
          <inkml:trace contextRef="#ctx0" brushRef="#br0" timeOffset="143370.3272">9250 8430 2552 0,'0'0'56'0,"0"0"12"0,0 0 3 0,0 0 0 0,0 0-57 0,0 0-14 15,0 0 0-15,0 0 0 0,-9 0 65 0,-5 4 11 16,1 0 1-16,-6 9 1 0,-3-5-28 0,3 8-6 16,-8 0 0-16,4 0-1 0,-4 4-24 0,0 9-5 15,4-5-1-15,-4 8 0 0,-1 5-13 0,1-1 0 16,9-3 0-16,-1-1 0 0,6-4 0 0,-1-3 0 16,5-1 0-16,5-4 0 0,-1-8-11 0,5-4 11 15,0-8-10-15,0 0 10 0,9-8-19 0,5-4 3 16,4-8 0-16,5-4 0 15,4-17-13-15,-4 1-3 0,9-5 0 0,0-3 0 0,-1 3 16 0,1 5 4 16,5-1 0-16,-1 9 0 0,-4 3 12 0,0 13 13 16,-5 4-2-16,-4 12-1 0,-5 8 41 0,0 12 8 15,-4 9 1-15,0 15 1 0,-5 9-1 0,-9 12-1 16,0 3 0-16,-5 13 0 0,-8-4-19 0,-6 0-3 16,1 4-1-16,-5 8 0 0,1-8-23 0,-1-4-5 15,0 0 0-15,0 0-8 0,1-17 12 0,-6-3-4 0,1-8 0 16,4-9-8-16,-9-7 0 0,5-9 0 0,-5-4 0 0,0-4 0 15,0-12 0-15,-4-8-12 0,4 0 3 0,0-8 1 32,9-4-26-32,5-8-5 0,0-5-1 0,9-3 0 15,9-5 1-15,9-7 0 0,14-1 0 0,9-7 0 16,13 3-94-16,5 1-19 0,9-1-4 0,10 1-674 0,-1 3-134 0</inkml:trace>
        </inkml:traceGroup>
        <inkml:traceGroup>
          <inkml:annotationXML>
            <emma:emma xmlns:emma="http://www.w3.org/2003/04/emma" version="1.0">
              <emma:interpretation id="{6FE33B70-FF55-419E-ACBE-B2A9E3B4D773}" emma:medium="tactile" emma:mode="ink">
                <msink:context xmlns:msink="http://schemas.microsoft.com/ink/2010/main" type="inkWord" rotatedBoundingBox="14531,8339 16129,8319 16153,10200 14555,1022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44093.1885">12132 8576 979 0,'0'0'87'0,"0"12"-70"16,0 0-17-16,0 4 0 0,4-3 240 0,6-1 45 15,-1 8 9-15,9-4 2 0,0 0-164 0,5-4-32 0,0-3-6 16,8-1-2-16,6 0 8 0,8-4 0 0,1 0 1 0,9-4 0 15,4 0-34-15,0-4-7 0,14 0-2 0,-5 0 0 16,0-4-58-16,1-5-19 0,-10 5 0 0,-4 0 0 31,-5-4-123-31,-9 8-25 0,-14 4-5 0</inkml:trace>
          <inkml:trace contextRef="#ctx0" brushRef="#br0" timeOffset="144255.6833">12159 9058 1036 0,'0'0'92'0,"-4"8"-73"0,4 4-19 0,-5 0 0 16,5 0 244-16,5 8 46 0,-1 1 9 0,-4 3 1 0,0-4-163 0,5 4-33 16,-5 1-6-16,4-1-2 0,1 0-23 0,-1-4-5 15,6 1 0-15,8-5-1 0,5 0-50 0,-1-4-9 16,6 0-8-16,-1-4 9 16,9-4-216-16,5-8-43 0</inkml:trace>
          <inkml:trace contextRef="#ctx0" brushRef="#br0" timeOffset="143909.6434">12150 8236 1728 0,'9'-16'76'0,"-4"8"16"0,-5-8-73 0,9-1-19 16,5 1 0-16,-1 0 0 15,5 0 171-15,-4-4 30 0,13-5 7 0,1 5 0 0,-6-4-139 0,10 0-28 16,0-5-5-16,9 5-2 0,-4 0 18 0,8-1 3 16,5 1 1-16,9 0 0 0,1 8-13 0,3-5-3 15,6 1 0-15,3 8 0 0,-3 0-40 0,-6 4 0 16,-3 4 0-16,-6 0 0 0,-13 4-19 0,0 0 4 16,-9 0 1-16,-9 4 0 15,-5 4-91-15,-4 4-19 0,-14 0-3 0,-9 4-649 16,-10 4-131-16</inkml:trace>
          <inkml:trace contextRef="#ctx0" brushRef="#br0" timeOffset="143759.6581">12050 8321 518 0,'0'0'46'0,"4"-12"-37"15,1 0-9-15,4 0 0 0,-4-5 166 0,-1 9 31 16,-4 8 7-16,0 0 0 0,0 0-20 0,9 8-5 16,-4 5-1-16,-1 7 0 0,1 8-14 0,-5 4-4 15,0 9 0-15,0 8 0 0,0 3-22 0,-9 5-5 16,4-1-1-16,-4 5 0 0,0 0-55 0,0-4-11 16,0 3-2-16,0-3-1 0,-5-5-40 0,5-7-8 15,0 0-2-15,0-5 0 0,0-4-13 0,0-3 0 16,-5-9 0-16,5-4 0 15,0-3-84-15,0-9-19 0,0 0-4 0,-5-8-782 0,5-4-157 0</inkml:trace>
          <inkml:trace contextRef="#ctx0" brushRef="#br0" timeOffset="145001.8082">12136 9272 518 0,'0'0'46'0,"-9"4"-37"16,0-4-9-16,0 0 0 0,0 0 132 0,0 0 25 0,9 0 5 16,0 0 1-16,-9 0-46 0,9 0-9 0,0 0-1 0,0 0-1 15,0 0-2-15,0 0-1 0,-9 0 0 0,9 0 0 16,0 0-43-16,0 0-9 0,0 0-2 0,0 0 0 16,0 0-25-16,0 0-4 0,0 0-2 0,0 0 0 15,0 0-8-15,0 0-2 0,0 0 0 0,0 0 0 16,13 0 24-16,1 4 5 0,9-4 1 0,0 0 0 15,8 0 10-15,6 0 1 0,4-4 1 0,4 4 0 16,1-8-11-16,4 4-3 0,-5 0 0 0,6 0 0 16,-6 0-22-16,1 0-5 0,-5-4-1 0,0 4 0 15,-10 4 1-15,1 0 0 0,0 0 0 0,-4 0 0 16,-6 0-120-16,1 0-24 0,0 0-5 0,-5 0-890 16</inkml:trace>
          <inkml:trace contextRef="#ctx0" brushRef="#br0" timeOffset="145343.0009">13247 9228 1450 0,'0'0'64'0,"0"0"14"0,0 0-62 0,9 0-16 15,5-4 0-15,4 4 0 0,-4-5 99 0,0 5 17 0,-1 0 3 0,5 0 1 16,5 0-7-16,-5 5-1 0,1-1 0 0,3 4 0 16,-3 4-44-16,-1 4-10 0,-9 0-2 0,0 4 0 15,-4 9-37-15,-5-5-8 0,-5 4-2 0,-4 9 0 16,-9-9 37-16,0 4 7 0,-10-3 2 0,5-1 0 16,-4-4-29-16,-5 1-6 0,0-5 0 0,5-4-1 15,0-4 20-15,4-4 4 0,0 0 1 0,5-4 0 16,9-4-16-16,-5 0-4 0,14 0 0 0,0 0 0 15,0 0-24-15,0 0 0 0,14-8 0 0,4 0 0 16,0 0-19-16,10-4-2 0,8 0-1 0,5-4 0 16,0-5-119-16,9 1-24 15,5 0-5-15,-1-4-968 0</inkml:trace>
        </inkml:traceGroup>
        <inkml:traceGroup>
          <inkml:annotationXML>
            <emma:emma xmlns:emma="http://www.w3.org/2003/04/emma" version="1.0">
              <emma:interpretation id="{F5BD46D0-0CF8-4C9E-A1D7-BB7BC5E86C1F}" emma:medium="tactile" emma:mode="ink">
                <msink:context xmlns:msink="http://schemas.microsoft.com/ink/2010/main" type="inkWord" rotatedBoundingBox="17316,8429 19413,8402 19431,9853 17335,9880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45772.6136">15169 8115 1958 0,'0'-21'87'0,"4"13"17"0,-4 0-83 0,0 0-21 31,-4 0 0-31,-1 0 0 0,5 8 107 0,0 0 17 16,-14 0 3-16,-4 8 1 0,-5 4-52 0,1 8-9 0,-1 17-3 0,-9 3 0 16,-9 13 0-16,5 4 0 0,-1 3 0 0,1 9 0 15,-1 0 0-15,6 0 0 0,-1 4 0 0,4 3 0 16,10-7-31-16,0-4-6 0,4-4-2 0,5-1 0 16,5-7-25-16,4-4 0 0,4-5 0 0,5 5 0 31,-4-13-92-31,8-4-24 0,6-7-5 0,-1-1-1179 0</inkml:trace>
          <inkml:trace contextRef="#ctx0" brushRef="#br0" timeOffset="146008.091">15551 8459 2685 0,'0'0'59'0,"0"0"12"0,9-8 2 0,5 3 3 0,4 1-60 0,5 0-16 16,4-4 0-16,10 4 0 15,-1 0-22-15,5-4-7 0,-5-8-2 0,5 0 0 0,-4 0 13 0,-1-9 2 16,1 1 1-16,-6-4 0 0,-8 3 26 0,5-3 5 16,-6 0 0-16,1-9 1 0,-5-3 2 0,-4 3 0 15,-5 5 0-15,-4 0 0 0,-10-1-19 0,1 5 0 16,-6 4 0-16,1 3 0 0,-4 5 14 0,-6 4-1 16,1 8 0-16,0 0 0 0,0 4 31 0,-5 8 5 15,0 4 2-15,1 8 0 0,-6 9-42 0,5 7-9 16,-4 5 0-16,0 15 0 0,-1 5 24 0,6 8 6 15,-1 8 1-15,0 4 0 0,0 0 2 0,1 4 1 16,3-4 0-16,6 4 0 0,-1-13 2 0,0 1 0 0,5-4 0 16,-4 0 0-16,4-13-36 0,4 1 0 15,-4-8 0-15,0-5 0 16,0-11-52-16,0-1-18 0,0-4-3 0,-5-7-1 16,-4-17-126-16,-1-4-24 0,1-4-6 0,0-9-1 0</inkml:trace>
          <inkml:trace contextRef="#ctx0" brushRef="#br0" timeOffset="146126.4875">15483 8572 1785 0,'0'0'159'0,"13"-4"-127"0,1-4-32 0,4 8 0 15,10-8 151-15,3 4 24 0,6 0 5 0,8 0 0 16,-4 4-148-16,0 0-32 0,5-9 0 0,-5 5-720 16,-5 0-142-16</inkml:trace>
          <inkml:trace contextRef="#ctx0" brushRef="#br0" timeOffset="146323.1779">16585 7852 1440 0,'0'0'128'0,"9"4"-103"15,4 4-25-15,6 8 0 0,-6 12 228 0,5 9 41 16,1 11 8-16,3 13 2 0,-3 4-107 0,-1-1-22 16,-5 1-4-16,1 8-1 0,0 0-53 0,-10 4-10 15,-4 0-2-15,0 4-1 0,-4-5-42 0,-5-3-8 16,-5 0-1-16,-9-4-1 0,0-8-27 0,-4-5 0 15,-5-3 0-15,-4-4 0 16,-19-5-160-16,5-12-24 0,0-7-4 0,5-9-2 0</inkml:trace>
        </inkml:traceGroup>
        <inkml:traceGroup>
          <inkml:annotationXML>
            <emma:emma xmlns:emma="http://www.w3.org/2003/04/emma" version="1.0">
              <emma:interpretation id="{D279CB30-648E-4EFE-A3A6-C693B4E3F14D}" emma:medium="tactile" emma:mode="ink">
                <msink:context xmlns:msink="http://schemas.microsoft.com/ink/2010/main" type="inkWord" rotatedBoundingBox="21432,8146 23075,8125 23102,10217 21459,10238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48325.8105">19667 8507 2487 0,'0'0'110'0,"0"0"23"0,0 0-106 0,0 0-27 0,13 8 0 0,-3 8 0 0,-1 1 20 0,0 3 0 15,4 0-1-15,1 4 0 0,-5 5-2 0,5-5 0 16,0-8 0-16,8 4 0 0,6 1-17 0,-1-5 0 16,0-4-11-16,5-4 11 0,0 0-15 0,0-8 4 15,4-4 1-15,-8-4 0 16,3-4-34-16,-3-4-8 0,4-5 0 0,0-7-1 0,-5 0 33 0,0 0 8 16,0-5 0-16,5-3 1 0,-9 7 19 0,0 5 3 15,-5 8 1-15,-4 4 0 0,-1 0 40 0,-3 8 9 16,-1 8 2-16,4 4 0 0,-8 4-15 0,4 12-4 15,0 13 0-15,0 7 0 0,-4 9 8 0,4-9 0 16,-5 9 1-16,1 3 0 0,-5 5-21 0,-5 4-5 16,-4 0-1-16,0 8 0 0,-5-1-10 0,1 17-1 15,-5-12-1-15,-5 0 0 0,-4-8-6 0,4-12 0 16,-5-9-8-16,1-3 12 0,-5-17 4 0,0-4 1 16,1-7 0-16,-6-5 0 0,5-12-17 0,0-12 0 0,0-5 0 15,5-7 0-15,0-12 0 0,0-9 0 0,-1-3 0 16,10-13 0-1,9 0-25-15,18-4-9 0,0-3-2 0,14-5 0 16,13 4-35-16,10 4-7 0,4 4-2 0,14-3 0 16,4 7-75-16,9 4-15 0,14 17-3 0</inkml:trace>
          <inkml:trace contextRef="#ctx0" brushRef="#br0" timeOffset="147911.5008">18797 7641 1958 0,'0'-12'174'0,"5"0"-139"0,-5 0-35 0,4 0 0 0,-4 12 43 0,0 0 1 16,0 0 1-16,5 12 0 0,-5 8-9 0,4 8-1 15,-4 9-1-15,0 19 0 0,0 13 2 0,0 8 0 16,0 8 0-16,0 12 0 0,-4-8 16 0,4 4 3 16,0 0 1-16,0 4 0 0,-5-3-13 0,5-13-3 15,0-5 0-15,5-3 0 0,-5-16-22 0,4-4-5 16,-4-13-1-16,0-4 0 0,5-7 3 0,-5-9 0 16,0-8 0-16,0 0 0 0,0-12 0 0,0 0 0 15,0 0 0-15,0 0 0 0,5-20 5 0,-1 0 2 16,1-5 0-16,4-7 0 0,-5-8-34 0,10-5-6 15,4-3-2-15,0 11 0 0,5-3 7 0,0-1 1 16,4 9 0-16,5 4 0 0,5-1 0 0,-1 9 0 16,-9 8 0-16,10 4 0 0,-10 8 2 0,-4 8 1 15,-5 8 0-15,-9 4 0 0,-4 13 9 0,-5-5 12 16,-5 4-2-16,-9 5-1 0,-13 3-9 0,4-3 8 16,1-5-8-16,-6 0 8 0,6 1-8 0,-6-5 0 15,1-8 0-15,4 1 0 16,0-5-125-16,1-4-27 0,-6-4-6 0</inkml:trace>
        </inkml:traceGroup>
        <inkml:traceGroup>
          <inkml:annotationXML>
            <emma:emma xmlns:emma="http://www.w3.org/2003/04/emma" version="1.0">
              <emma:interpretation id="{B4CF050A-4A83-401D-B70D-CEF146B20A6C}" emma:medium="tactile" emma:mode="ink">
                <msink:context xmlns:msink="http://schemas.microsoft.com/ink/2010/main" type="inkWord" rotatedBoundingBox="25138,8395 28760,8349 28778,9767 25156,981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49842.6081">24010 8495 1440 0,'18'-4'128'0,"-8"4"-103"0,3 0-25 0,-8 4 0 0,4-4 184 0,0 8 32 16,0 8 7-16,5 5 1 0,-10-1-97 0,1 4-19 15,4 13-4-15,0-1-1 0,0-4-38 0,-4 1-7 16,-5-1-2-16,-5 4 0 0,10-7-19 0,-5-1-4 16,-5 0-1-16,1-3 0 0,-6-5-19 0,6-8-4 15,-1 0-1-15,1 0 0 0,4-12 0 0,0 0-8 16,0 0 12-16,0 0-4 0,0 0 4 0,0 0 1 15,9-8 0-15,5 4 0 0,4-8-3 0,-5 4-1 16,6-4 0-16,3 0 0 0,-3-4-9 0,-1-1 0 16,0 1 0-16,0 0 8 15,5 0-69-15,-5 0-15 0,5-5-2 0,4-3-786 16,1 4-156-16</inkml:trace>
          <inkml:trace contextRef="#ctx0" brushRef="#br0" timeOffset="149895.8322">24634 8463 2214 0,'0'0'48'0,"14"-4"11"0,8 4 1 0,10-4 3 0,5 0-51 0,4 4-12 0,4 4 0 0,10 0 0 15,4-4 0-15,0 4-8 0,0 0 8 0,5 0-13 16,-5 0 37-16,-4-4 7 0,9 4 1 0,-5 0-700 16,-18 4-141-16</inkml:trace>
          <inkml:trace contextRef="#ctx0" brushRef="#br0" timeOffset="150075.2359">25280 7807 2649 0,'-4'12'58'0,"-1"12"12"16,5 13 2-16,-4 16 4 0,-5 7-61 0,0 9-15 0,-5 4 0 0,5 4 0 0,0-4 54 0,4-1 8 15,-8 5 2-15,3-4 0 0,6 0-4 0,-1-8-1 16,-8 0 0-16,4-1 0 0,-5-11-43 0,0 0-16 15,1-13 11-15,3 4-11 16,-8-11-96-16,9-5-26 0,0 1-5 0,4-13-1127 0</inkml:trace>
          <inkml:trace contextRef="#ctx0" brushRef="#br0" timeOffset="150367.4199">26127 8422 1958 0,'-13'-8'87'0,"13"8"17"0,0 0-83 0,-9-4-21 0,-1-4 0 0,1 8 0 16,-4 4 158-16,4 4 27 0,-5 0 6 0,0 8 1 15,-4 5-154-15,-5-1-30 0,10 8-8 0,-6 1 0 16,1-1 52-16,0 8 10 0,4 5 2 0,5 3 0 16,0 1-31-16,0-5-5 0,4 9-2 0,5-9 0 15,0-3-2-15,0-5 0 0,0 0 0 0,0-3 0 16,-4-5-9-16,-1-4-3 0,-4-4 0 0,0 1 0 15,-5-9-12-15,-4 0 0 0,0 0 8 0,-5-4-8 16,-9-4-144-16,-4-4-32 0,-32-8-7 16,-10-8-1-16</inkml:trace>
          <inkml:trace contextRef="#ctx0" brushRef="#br0" timeOffset="149201.273">22572 8353 633 0,'0'-32'28'0,"0"16"6"0,9-4-34 0,-5-1 0 0,5 1 0 0,-4 4 0 0,-1 4 243 15,-4 4 41-15,5 0 9 0,-5 8 2 0,0 0-153 0,0 0-30 16,5 16-7-16,-1 8-1 0,-4 8-19 0,0 5-4 16,5 11-1-16,-5 9 0 0,0 8 0 0,0 4 0 15,0-1 0-15,0 5 0 0,4-4-14 0,-4 0-3 16,0 0-1-16,5-9 0 0,-5-7-29 0,0 0-5 16,0-9-2-16,0-3 0 0,-5-9-6 0,5-4-2 15,-4-3 0-15,4-9 0 0,-5-8 2 0,5-8 1 16,0 0 0-16,-9 4 0 0,0-8-2 0,-5-4-1 15,5-12 0-15,0-1 0 0,-5-3-18 0,5-4 8 16,0-9-8-16,0-3 0 0,0-9 0 0,4-3 0 16,5-5 0-16,5-20 0 15,-1 4-37-15,10 0-5 0,4 13-1 0,10-5 0 16,4 8 14-16,-1 5 2 0,6 3 1 0,-1 5 0 0,1 11 13 0,-1 1 2 16,5 8 1-16,-5 7 0 0,1 9-4 0,-5 4-1 0,-5 12 0 15,-4 0 0 1,-5 9-28-16,-4-1-5 0,-1 4-2 0,-8 4 0 0,-5 1 29 0,-5 3 5 0,-13 4 2 15,0 9 0-15,-9-5-6 0,-5 5 0 0,0-1-1 0,-18 1 0 32,-5-9-79-32,5 0-16 0,0-3-4 0,0-1-881 0</inkml:trace>
          <inkml:trace contextRef="#ctx0" brushRef="#br0" timeOffset="149472.6543">23855 8653 2419 0,'14'-12'53'0,"-5"0"11"0,-9 4 3 0,0-5 1 0,0 5-55 0,0 8-13 15,0 0 0-15,-4-4 0 0,-5-8 54 0,-1 4 8 16,6 0 2-16,-5 0 0 0,-9 0-52 0,4 4-12 16,-4-4 0-16,-5 8 0 0,-4 0 0 0,-1 0 0 15,1 8 0-15,-5 0 0 0,0 4 0 0,-4 8 0 16,-10 0 0-16,10 5 0 0,4 3 24 0,0 4 1 15,0 5 1-15,0-5 0 0,14 5-26 0,0-9 0 16,4 4 0-16,1-3 0 0,4-5 8 0,-1-4-8 16,10 0 0-16,-4-3 8 0,4-9-8 0,0-8 0 15,0 0 0-15,4 4 0 16,10-4-24-16,0-4-3 0,-1-4-1 0,10-5 0 0,4 1 40 0,1-4 7 16,-5-8 1-16,4 0 1 0,0 3-21 0,1-7 0 15,-1 4 0-15,0-1 0 0,0 1 0 0,-4 4 0 16,0-4 0-16,-5 11 8 0,-4 5 8 0,0 8 3 15,-5 0 0-15,-9 0 0 0,9 4-1 0,-5 9 0 0,1-1 0 16,-1 8 0-16,-8 4-18 0,-1 0 0 0,1 1 0 0,-1-1-9 31,1 4-134-31,-5-3-26 0,-1-1-6 0</inkml:trace>
        </inkml:traceGroup>
        <inkml:traceGroup>
          <inkml:annotationXML>
            <emma:emma xmlns:emma="http://www.w3.org/2003/04/emma" version="1.0">
              <emma:interpretation id="{C46737D1-8037-4C47-AB8C-9D4BB6EF0C19}" emma:medium="tactile" emma:mode="ink">
                <msink:context xmlns:msink="http://schemas.microsoft.com/ink/2010/main" type="inkWord" rotatedBoundingBox="29857,9224 30051,9221 30060,9883 29866,9886"/>
              </emma:interpretation>
              <emma:one-of disjunction-type="recognition" id="oneOf25">
                <emma:interpretation id="interp25" emma:lang="" emma:confidence="1">
                  <emma:literal>:</emma:literal>
                </emma:interpretation>
                <emma:interpretation id="interp26" emma:lang="" emma:confidence="0">
                  <emma:literal>;</emma:literal>
                </emma:interpretation>
                <emma:interpretation id="interp27" emma:lang="" emma:confidence="0">
                  <emma:literal>"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50974.8106">27247 9333 2667 0,'0'-25'59'0,"0"25"12"0,0 0 2 0,0 0 2 0,0 0-60 0,0 0-15 0,0 0 0 0,0 0 0 16,0 0 0-16,0 0 0 0,0 0-9 0,0 0 9 31,-9 0-120-31,-4 0-19 0</inkml:trace>
          <inkml:trace contextRef="#ctx0" brushRef="#br0" timeOffset="150878.5531">27370 8726 2361 0,'-4'-16'210'0,"4"-1"-168"15,0 17-34-15,0 0-8 0,9-12 75 0,-9 12 13 16,0 0 2-16,13-12 1 0,-13 12-65 0,14 4-13 15,-9 0-2-15,-1 8-1 16,-4 0-192-16,0 5-38 0</inkml:trace>
        </inkml:traceGroup>
      </inkml:traceGroup>
    </inkml:traceGroup>
    <inkml:traceGroup>
      <inkml:annotationXML>
        <emma:emma xmlns:emma="http://www.w3.org/2003/04/emma" version="1.0">
          <emma:interpretation id="{62836C47-8872-41F7-8CDC-17A7AB2C8B3C}" emma:medium="tactile" emma:mode="ink">
            <msink:context xmlns:msink="http://schemas.microsoft.com/ink/2010/main" type="paragraph" rotatedBoundingBox="3355,11047 31302,10001 31428,13378 3482,14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5B4733-1398-4A9F-B791-13E5C82B1290}" emma:medium="tactile" emma:mode="ink">
              <msink:context xmlns:msink="http://schemas.microsoft.com/ink/2010/main" type="line" rotatedBoundingBox="3355,11047 31302,10001 31428,13378 3482,14423"/>
            </emma:interpretation>
          </emma:emma>
        </inkml:annotationXML>
        <inkml:traceGroup>
          <inkml:annotationXML>
            <emma:emma xmlns:emma="http://www.w3.org/2003/04/emma" version="1.0">
              <emma:interpretation id="{1AC78471-FFA1-4FA4-8134-8092D992244A}" emma:medium="tactile" emma:mode="ink">
                <msink:context xmlns:msink="http://schemas.microsoft.com/ink/2010/main" type="inkWord" rotatedBoundingBox="3404,12341 8798,12139 8860,13813 3466,1401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53594.6755">1246 13218 1681 0,'0'0'74'0,"0"0"16"0,0 0-72 0,0 0-18 15,0 0 0-15,0 0 0 0,5 8 80 0,4 0 13 16,-9-8 3-16,13 4 0 0,1-4-8 0,4 0 0 15,10 0-1-15,-6 0 0 0,1-4-6 0,9-4-1 16,14 0 0-16,-6 0 0 0,1-4-48 0,5-1-9 16,13 1-3-16,0 0 0 15,1 0-141-15,-10 0-29 0,0 4-6 0</inkml:trace>
          <inkml:trace contextRef="#ctx0" brushRef="#br0" timeOffset="153450.2762">1387 12587 230 0,'-4'0'10'0,"-1"0"2"0,-4 0-12 0,4 0 0 0,1 0 0 0,-5 4 0 15,4-4 207-15,-4 4 38 0,9-4 8 0,0 0 2 16,0 0-163-16,0 0-32 0,0 0-6 0,0 0-2 16,0 0-17-16,0 0-4 0,0 0-1 0,0 0 0 15,14 0 33-15,-1 0 6 0,-13 0 2 0,14 0 0 16,4-4 19-16,1 0 4 0,-1-1 1 0,0 1 0 15,0-4-21-15,5 0-4 0,18 0-1 0,0 0 0 16,-9 0-13-16,9-4-4 0,13 4 0 0,1 0 0 16,-5-5-32-16,-4 5-8 0,-5 4 0 0,0 0-1 15,4 4-11-15,-8-4-11 0,-15 4 3 0,6 0 0 16,-1 0-155-16,-9 4-30 0,-4 0-7 16</inkml:trace>
          <inkml:trace contextRef="#ctx0" brushRef="#br0" timeOffset="152574.271">804 12182 1152 0,'0'0'102'0,"0"-4"-82"0,-9-4-20 0,5 4 0 15,4 4 103-15,-5-4 16 0,-4 0 3 0,9 4 1 16,0 0-30-16,0 0-5 0,0 0-2 0,0 0 0 0,0 0-7 0,0 0-2 16,5-9 0-16,4 5 0 0,4-4-26 15,1 0-6-15,4 0-1 0,1 0 0 0,12 0-2 0,1 0-1 16,9-4 0-16,0 4 0 0,0-5-8 15,0 5-1-15,5-4-1 0,4 4 0 0,-5 0-5 0,-4 0-1 16,5 0 0-16,-1 0 0 0,1 4-15 0,-5 4-10 16,-5-4 12-16,1 4-12 0,-1 0 8 0,-4 4-8 15,-5 0 0-15,-4 0 0 0,-9 0 0 0,4-4 0 16,5 0 0-16,-5 4 0 0,-18-4 0 0,14 0 0 16,4 0 0-16,-5 0 0 0,-13 0 0 0,14 0 0 15,-5-4 0-15,9 4 0 0,1 4 0 0,-19-4 0 16,0 0 0-16,0 0 0 0,22-4 0 0,-13 4 0 15,-9 0 0-15,0 0 0 0,0 0 0 0,0 0 0 16,0 0 0-16,0 0 0 0,0 0 0 0,0 0 0 16,0 0 0-16,0 0 0 15,0 0-27-15,14-4-12 0,-14 4-2 0,14 0-1 16,-5-4-2-16,-9 4-1 0,9-4 0 0,-9 4 0 16,0 0 3-16,0 0 1 0,14-8 0 0,-14 8 0 15,0 0-163-15,0 0-32 0,0 0-6 0,0 0-2 0</inkml:trace>
          <inkml:trace contextRef="#ctx0" brushRef="#br0" timeOffset="152021.7337">1264 12259 1594 0,'-13'-25'71'0,"13"13"14"16,-9-4-68-16,4 0-17 0,5-4 0 0,-5 4 0 0,10-1 48 0,0 1 7 15,-1-4 1-15,1 0 0 16,4 3 6-16,0 5 2 0,0-8 0 0,0 8 0 0,0 0 8 0,0 4 3 16,0 0 0-16,-4 8 0 0,4 0-11 0,0 12-3 15,-4 4 0-15,4 16 0 0,-5 5-4 0,1 11-1 16,-1 5 0-16,-4 8 0 0,0-1-19 0,-4 1-4 15,4 0-1-15,-9 3 0 0,4 1 20 0,-4 0 3 16,5 4 1-16,-6-4 0 0,6-5-16 0,-1-3-2 16,-4-4-1-16,5-5 0 0,-1-3-24 0,-4-9-5 15,4-4 0-15,5-3-8 0,-9-5 10 0,5 0-10 16,-5-3 8-16,4-5-8 0,5 0-10 0,-4 0-7 16,4-4-2-16,-5 0 0 15,5-12-125-15,0 0-26 0,0 0-5 0</inkml:trace>
          <inkml:trace contextRef="#ctx0" brushRef="#br0" timeOffset="153206.362">1396 12101 403 0,'0'0'36'0,"-9"0"-36"0,-4 4 0 0,-1 0 0 16,0 0 233-16,1 0 40 0,3-4 8 0,1 4 2 16,0-4-145-16,9 0-29 0,0 0-5 0,0 0-2 15,0 0-27-15,0 0-6 0,0 0-1 0,0 0 0 16,14 8-24-16,4-4-4 0,9-4-2 0,5 0 0 15,14 0-8-15,4-8-2 0,0 0 0 0,9 0 0 16,9 0 24-16,-4 4 5 0,-5-4 1 0,-4-4 0 16,-5-5-19-16,0 9-4 0,5-4-1 0,-1 4 0 15,-8-4-18-15,-5 4-3 0,5 4-1 0,-6-4 0 16,-8 0-24-16,0 4-4 0,-4 0-2 0,-6-1 0 16,-3 5-109-16,-6 0-21 0,-4 5-5 0,-9-5-1 15,0 0-72-15,0 0-14 0,0 0-4 0,-36 28 0 16</inkml:trace>
          <inkml:trace contextRef="#ctx0" brushRef="#br0" timeOffset="154015.5248">2735 12890 2055 0,'-9'-8'45'0,"0"4"10"0,9 4 1 0,0 0 2 0,0 0-46 0,0 0-12 15,0 0 0-15,0 0 0 0,13 0 41 0,-13 0 7 16,0 0 0-16,14 4 1 0,0 4-26 0,4 0-6 16,-9 0-1-16,0 0 0 0,0 4-6 0,0 1-2 15,5-1 0-15,-10 4 0 0,-13-4 2 0,9 8 0 16,0-3 0-16,0-1 0 0,-9 0 28 0,0 4 6 15,-5 4 0-15,5-3 1 0,0-5 9 0,-9 4 2 16,-5 0 0-16,5 1 0 0,9-5-26 0,0-4-5 16,-9 0-1-16,9-8 0 0,4 0 13 0,5-4 3 15,0 0 0-15,0 0 0 0,0 0-32 0,14 4-8 16,8-8 0-16,6-4 0 16,-5 0-91-16,8-4-19 0,15-4-4 0,-1-1-690 15,6 1-139-15</inkml:trace>
          <inkml:trace contextRef="#ctx0" brushRef="#br0" timeOffset="154257.1707">4137 11846 2620 0,'-18'-12'116'0,"13"12"24"15,-4-4-112-15,-4 8-28 0,3 4 0 0,-3 8 0 16,-5 4 0-16,-5 13 0 0,-4 7-8 0,-5 9 8 0,0 3 19 0,-5 13 10 15,1 0 3-15,-5 12 0 0,5-8 40 0,-1 3 8 16,5-3 1-16,5 12 1 0,4 0-27 0,0 0-6 16,10 0-1-16,-1 4 0 0,5-16-32 0,4 0-6 15,5-1-2-15,0-7 0 0,5-8-17 0,0-1-4 16,8-11-1-16,1-13 0 16,4-4-182-16,9-12-37 0</inkml:trace>
          <inkml:trace contextRef="#ctx0" brushRef="#br0" timeOffset="154721.0225">4178 12740 2574 0,'5'-20'114'0,"-5"8"23"0,4 0-109 0,10 0-28 15,0 4 0-15,8-5 0 0,10 5 32 0,9-4 2 16,14 0 0-16,9-8 0 0,-1 4-16 0,6-5-3 16,-1 1-1-16,0 0 0 15,-4 0-62-15,-5 3-13 0,0 1-3 0</inkml:trace>
          <inkml:trace contextRef="#ctx0" brushRef="#br0" timeOffset="154680.3145">4574 12328 2599 0,'-4'-21'115'0,"4"21"24"0,4-8-111 0,14 0-28 16,10-4 0-16,-1 0 0 15,5-4-20-15,4-9-8 0,5 1-3 0,0-8 0 16,-4-5-15-16,-1-3-3 0,-4 7-1 0,-5-3 0 0,1 0 50 0,-6-1 0 0,-3 5 9 0,-6-5-1 31,1-3-33-31,-5 3-7 0,-4 1-2 0,-5 4 0 16,0 3-3-16,0 5-1 0,-5 4 0 0,-9 0 0 0,1 11 80 0,-1 5 16 0,0 4 3 0,-4 13 1 15,0 3 11-15,0 8 3 0,-5 12 0 0,5 5 0 16,-5 12-4-16,0 7 0 0,5 9 0 0,-5 12 0 16,10 0 20-16,-6 0 3 0,1-4 1 0,9 4 0 15,0-4-48-15,0-9-8 0,4 5-3 0,1-4 0 16,-1 0-9-16,5-8-3 0,-4-5 0 0,-1 1 0 15,1-9-25-15,-1-3 8 0,0-13-8 0,-4 1 0 16,0-13-184-16,-9 0-41 0,4-4-9 0</inkml:trace>
          <inkml:trace contextRef="#ctx0" brushRef="#br0" timeOffset="154940.5111">5904 11708 2948 0,'0'0'131'0,"18"17"26"0,14 7-125 0,-5 8-32 0,9 17 0 0,1 7 0 15,-5 5 75-15,-5 8 9 0,-4 0 1 0,0 8 1 16,-10-9-29-16,-4 1-5 0,-4-8-2 0,-10 4 0 16,-4-9-21-16,-9 5-4 0,-5-8-1 0,-4 3 0 15,-5-3-9-15,-9 4-3 0,0-5 0 0,-4-3 0 16,-5-9-57-16,-5 1-12 15,5-9-3-15,-5 0 0 0,10-7-86 0,-1-1-18 16,1-4-3-16,8-8-725 0,5 0-144 0</inkml:trace>
        </inkml:traceGroup>
        <inkml:traceGroup>
          <inkml:annotationXML>
            <emma:emma xmlns:emma="http://www.w3.org/2003/04/emma" version="1.0">
              <emma:interpretation id="{DA4A1537-F061-47C9-A8B1-24BE9D484F54}" emma:medium="tactile" emma:mode="ink">
                <msink:context xmlns:msink="http://schemas.microsoft.com/ink/2010/main" type="inkWord" rotatedBoundingBox="10414,12871 11288,12838 11304,13263 10430,1329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55629.483">7775 12364 864 0,'0'0'76'0,"0"0"-60"15,0 0-16-15,0 0 0 0,0 0 207 0,0 0 38 16,0 0 8-16,0 0 2 0,0 0-108 0,0 0-22 16,0 0-4-16,0 0-1 0,0 0-47 0,0 0-9 15,4-4-3-15,10 4 0 0,0-4-11 0,4 0-2 16,9 0-1-16,10 0 0 0,-1-4-10 0,5 4-1 16,0-5-1-16,9 5 0 0,0 0-11 0,0 0-3 15,-4 0 0-15,4 0 0 0,-5 0 15 0,-4 4 4 16,0 0 0-16,-4 0 0 0,-5 0-40 0,-5 0 0 0,5 0 0 15,-9 0-12-15,-1 0 20 0,-3 8 4 0,-1-8 1 0,-5 4 0 16,-3 0-13-16,-1 0-13 0,4-4 2 0,-13 0 1 16,5 4-7-16,-1 1-2 0,-4-5 0 0,5 4 0 15,-5-4-98 1,0 0-20-16,0 0-4 0,-5 8-624 0,-4 4-125 0</inkml:trace>
          <inkml:trace contextRef="#ctx0" brushRef="#br0" timeOffset="155921.86">7889 12607 1688 0,'0'0'37'0,"-5"12"8"0,5 0 2 0,0 8 0 0,0-8-38 0,5 5-9 15,-5-5 0-15,9 4 0 0,-5-8 108 0,5 4 19 16,1-8 4-16,8 0 1 0,-5-4-16 0,10 0-4 15,4-4 0-15,1 0 0 0,8-4-38 0,5 0-8 16,0 0-2-16,5-4 0 0,-5 4-43 0,0-4-9 16,4 3-1-16,1-3-1 0,-10 4-24 0,1 4-5 15,-1-4-1-15,-4 0-1219 0</inkml:trace>
        </inkml:traceGroup>
        <inkml:traceGroup>
          <inkml:annotationXML>
            <emma:emma xmlns:emma="http://www.w3.org/2003/04/emma" version="1.0">
              <emma:interpretation id="{23726096-4C32-4090-B606-67FF6B11287C}" emma:medium="tactile" emma:mode="ink">
                <msink:context xmlns:msink="http://schemas.microsoft.com/ink/2010/main" type="inkWord" rotatedBoundingBox="12492,10705 18639,10475 18766,13851 12618,14082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59096.6949">14076 11077 2516 0,'9'-12'56'0,"0"-4"11"0,0-1 2 0,0 9 1 0,5 0-56 0,0 4-14 0,-5 4 0 0,0 8 0 16,0 0 0-16,-4 1 0 0,-1 7 0 0,-8 4 0 15,-1 0 0-15,0 4 8 0,-4 1-8 0,-4 7 0 16,-1-4 8-16,-4 9-8 0,0 3 11 0,-1 5-11 16,1-9-99-16,0 9-26 15,0-9-6-15,0 5-868 0</inkml:trace>
          <inkml:trace contextRef="#ctx0" brushRef="#br0" timeOffset="159324.0775">14750 11049 2480 0,'0'0'110'0,"0"0"22"0,-9 12-105 0,-5 4-27 16,5 8 0-16,-5 9 0 0,-4 7 44 0,-5 9 3 16,1 11 1-16,-10 5 0 0,0 4 11 0,-5 0 2 15,1 4 1-15,-5-1 0 0,5-7-2 0,-5 4-1 16,0 0 0-16,4 0 0 0,5-5-36 0,10 1-7 15,-1 0-2-15,5 0 0 16,4-13-72-16,5-3-14 0,4-9-4 0,5-3-808 16,5-5-163-16</inkml:trace>
          <inkml:trace contextRef="#ctx0" brushRef="#br0" timeOffset="159564.0165">14800 11907 2592 0,'4'-13'57'0,"6"-3"12"0,-1-8 3 0,4 4 0 0,5 0-58 0,5-1-14 0,0 5 0 0,9 0 0 16,0-4 49-16,-5 8 7 0,5 3 2 0,0 1 0 15,-5 8-19-15,0 4-4 0,1 9-1 0,-5 11 0 16,-5 4-3-16,4 5-1 0,-3 7 0 0,-1 9 0 16,-9-1-10-16,5 9-1 0,-5-1-1 0,0 5 0 15,-5-4 2-15,1-5 1 0,0 1 0 0,-1-8 0 16,1-5-61-16,-1-8-12 0,-4-3-2 0,5-1-1 15,4-8-115-15,-5-8-23 0,1 1-5 0,-5-13-563 0,0 0-113 0</inkml:trace>
          <inkml:trace contextRef="#ctx0" brushRef="#br0" timeOffset="159744.9862">15765 11538 1209 0,'0'0'53'0,"0"0"12"0,0 0-52 0,0 0-13 15,-5 4 0-15,-4 9 0 0,-4-1 300 0,-5 12 56 16,-5 8 12-16,-5 5 3 0,-3 7-233 0,-1 1-46 15,-5 3-10-15,-4 9-2 0,0 0-28 0,0 3-7 16,0 1-1-16,-4 4 0 0,4-8-36 0,0-1-8 16,-5-3 0-16,1-5 0 15,8-3-104-15,1-5-16 0,0-7-4 0,4-1-1078 0</inkml:trace>
          <inkml:trace contextRef="#ctx0" brushRef="#br0" timeOffset="159937.2666">15993 11502 2649 0,'13'16'117'0,"-8"0"25"0,4 5-114 0,0 11-28 0,0 4 0 0,0 13 0 16,0-5 108-16,1 13 16 0,-6-4 4 0,-4 3 0 16,-4 5-79-16,-6-4-15 0,-3-1-3 0,-5 1-1 15,-10-4-7-15,1-5-2 0,-5 1 0 0,-4-1 0 16,-10-7-21-16,1-1 0 0,-6 1 0 0,1-5 0 15,-4-3-176-15,8-13-34 0,1 0-6 16,17-12-2-16</inkml:trace>
          <inkml:trace contextRef="#ctx0" brushRef="#br0" timeOffset="156956.0656">10680 10956 1440 0,'-14'-25'64'0,"5"13"12"0,0 0-60 0,-5 4-16 0,5 4 0 0,-5 0 0 15,-4 8 92-15,0 0 16 0,0 4 4 0,-10 8 0 16,1 9-40-16,-9 3-7 0,-1 4-1 0,-8 13-1 15,-5 3 0-15,-1 9 0 0,-3 8 0 0,-1 12 0 16,10-5-10-16,4 5-1 0,4-4-1 0,19 4 0 16,9-12-9-16,13 4-2 0,19-9 0 0,14 9 0 15,4 0-4-15,9 0-2 0,4 4 0 0,6-5 0 0,-1 1-8 16,0-8-2-16,0 4 0 0,0-1 0 0,-9 1 0 16,-9-4 0-16,-4 4 0 0,-10 3 0 0,-9-3-1 0,-9 0-1 15,-4 4 0-15,-14-1 0 0,-9-3-6 0,-14-8-2 16,-5 4 0-16,-13 3 0 0,-4-7-14 0,-6-4-15 15,-12 3 3-15,-6-7 1 16,1-5-97-16,4-7-20 0,9-9-4 0,0-4-680 16,14-16-136-16</inkml:trace>
          <inkml:trace contextRef="#ctx0" brushRef="#br0" timeOffset="157369.798">11531 13060 979 0,'14'-4'43'0,"-14"4"9"0,-5-8-41 0,10 0-11 0,-1 0 0 0,5 0 0 16,-4 0 183-16,-1-1 34 0,5 1 7 0,-4 0 2 15,4-4-145-15,-4 0-29 0,4 0-5 0,-5 4-2 16,1-4 31-16,-5 3 7 0,0 9 1 0,0-8 0 15,0 8-42-15,-5-4-8 0,5 4-2 0,-9-4 0 16,-9 4 25-16,0 4 5 0,-5 4 1 0,0 5 0 16,-4 7 0-16,-5 8 0 0,0 0 0 0,0 9 0 15,0 3-34-15,-4-3-6 0,4 7-2 0,5-7 0 16,0 3-12-16,8-7-9 0,1 3 12 0,4-8-12 0,5-3 12 0,0-5-4 16,5-4 0-16,4-8-8 0,0-8 0 15,0 0-14-15,9-4 1 0,4-8 0 0,6-4-8 16,-1 0-2-16,9-9 0 0,1 1 0 0,-6-4 1 0,6-1 0 15,3 1 0-15,-3 0 0 0,-5 7 22 0,-1 1 0 16,-3 8 0-16,-1 0 0 0,-5 4 9 0,1 8 3 16,-14 0 1-16,0 0 0 0,5 8 3 0,4 4 0 15,-9 0 0-15,4 8 0 16,-8 1-43-16,4-1-8 0,0 0-1 0,0-4-1193 0</inkml:trace>
          <inkml:trace contextRef="#ctx0" brushRef="#br0" timeOffset="157878.6393">11859 10086 921 0,'0'0'82'15,"0"0"-66"-15,0-9-16 0,0 9 0 0,0 0 266 0,9 21 50 16,-5 3 9-16,5 8 3 0,-4 9-212 0,4 7-43 16,0 5-8-16,0 0-1 0,-4 3 20 0,-1 1 4 15,6 8 0-15,-1 3 1 0,0-3-56 0,-5 4-11 16,5 0-2-16,-4 0-1 0,0-9 1 0,-1-3 0 15,-4-4 0-15,0-5 0 0,5-3-7 0,-5-9-1 16,0-4 0-16,-5-7 0 0,1-5-12 0,-1-4 0 16,0-4 0-16,1-4 0 0,4-8 28 0,-9 4 4 15,4-4 0-15,-4 0 0 0,0-8-32 0,0 0 0 16,4-4 0-16,5 0 0 0,5-8 0 0,4 4 0 16,5-5 0-16,4-3 0 15,9 0-20-15,5-1-9 0,9-3-3 0,0 0 0 0,0 3 32 0,5 5 15 16,-1 0-2-16,1 8 0 15,-5 4-37-15,-10 0-7 0,1 4-1 0,-9 4-1 0,0 0 23 0,-10 8 10 16,-3 4-8-16,-6 4 8 0,-8 4 0 0,-6 5 0 0,-3-1 0 16,-10 8 0-16,-4-3 0 0,-10 7 0 0,-4-4 0 15,-13 9 0-15,4 3-19 0,-10 1 2 0,1-5 0 16,-4 5 0 0,3-1-216-16,6-7-43 0,-46 28-9 0,36-25-2 0</inkml:trace>
          <inkml:trace contextRef="#ctx0" brushRef="#br0" timeOffset="158863.653">12605 11915 288 0,'5'-21'25'0,"-1"9"-25"16,-4-4 0-16,0 4 0 0,0-4 294 0,5 4 54 15,0 0 10-15,4-5 2 0,-5 5-224 0,1 0-46 16,-1 4-9-16,1 4-1 0,-5 4-6 0,0 0-1 16,0 0 0-16,0 0 0 0,0 0-6 0,4 12-2 15,1 8 0-15,-5 5 0 0,0 3-15 0,0 8-3 16,-5 9-1-16,-4 7 0 0,5 1 2 0,-10 8 1 15,5-9 0-15,-5 5 0 0,5-4-18 0,0-5-4 16,5-3-1-16,-5-5 0 0,4-7-14 0,0-1-4 16,1-8 0-16,4 1 0 0,0-13-8 0,4 4 0 15,-4-8 0-15,5 0 0 0,-5-8 28 0,9 0 3 16,5-8 1-16,-1-4 0 0,1-4-32 0,9-5 0 16,-5-3 0-16,5-8 0 0,-5-1-9 0,5-7-8 0,0-5-2 0,-1 1 0 15,1 3 19-15,-5 1-12 0,0 4 12 0,1 3-10 16,-6 5 10-16,-4 4 0 0,1 7 0 0,-1 1 0 15,0 8 0-15,-9 8 0 0,0 0 8 0,0 0-8 16,9 8 0-16,-5 8 0 0,-4 5 0 0,0 7 0 16,5 8 0-16,-5 1 0 0,5-1 0 0,-1 9 0 15,-4-1 0-15,0-3-15 0,5-5 3 0,4 1 0 16,0-5 12-16,0-4 0 0,0 1 0 0,5-9 0 16,-5-4 23-16,4-4 7 0,1-4 2 0,0-4 0 15,-1-4-32-15,1 0 0 0,0-4 0 0,-1-4 0 16,6 0 0-16,-6-4 0 0,1-8 0 0,4 3 0 0,-4-3 0 15,-1-4 0-15,1-4 0 0,-5-1 0 0,0-3 0 0,0 0 0 16,-4-5 0-16,0 1 0 0,-5 3 0 0,4-3 0 16,-4-1 0-16,0 1 0 15,0 8-26-15,-4 3-11 0,4-3-3 0,0 8-809 16,4 0-163-16</inkml:trace>
        </inkml:traceGroup>
        <inkml:traceGroup>
          <inkml:annotationXML>
            <emma:emma xmlns:emma="http://www.w3.org/2003/04/emma" version="1.0">
              <emma:interpretation id="{F6AED754-F488-42D2-8771-FCE42E15E50D}" emma:medium="tactile" emma:mode="ink">
                <msink:context xmlns:msink="http://schemas.microsoft.com/ink/2010/main" type="inkWord" rotatedBoundingBox="19369,11762 24678,11563 24733,13019 19423,1321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62193.277">19635 11801 748 0,'9'-8'67'0,"0"0"-54"0,5-4-13 0,-1 0 0 16,6 0 72-16,-6 0 11 0,-4-5 2 0,5 1 1 16,0 4 26-16,-5 0 6 0,-5 4 1 0,1 0 0 15,0-4-10-15,-1 4-1 0,-4 8-1 0,0-4 0 16,0 4-13-16,-4-9-2 0,4 9-1 0,-10-8 0 15,1 4-21-15,0 0-4 0,0 4-1 0,0-4 0 16,-5 4-17-16,1 4-4 0,-1-4-1 0,-4 4 0 0,0 4-13 0,-1 0-2 16,-3 1-1-16,-1 7 0 0,-4-4-7 0,-5 8 0 15,0 4-1-15,-5 1 0 0,-4 3-2 0,-4 8 0 16,-5 1 0-16,4 3 0 0,5 1 4 0,9-1 1 16,1 1 0-16,3-1 0 0,5 1-9 0,5-5-1 15,5 1-1-15,4-5 0 0,-1-4-21 0,6-3-4 16,4-9-1-16,9-4 0 0,0 0 15 0,0-8 0 15,0 0 12-15,9-4-12 0,5 0 0 0,0-8 0 16,4-4 0-16,10-4-12 16,-5-9-12-16,-1-3-3 0,1-4 0 0,-4 3 0 15,-1-7 12-15,5-5 3 0,4-3 0 0,-4-1 0 0,5 5 12 0,-6 4-9 16,6-1 9-16,-1 1-8 0,-4 7 18 0,-5 9 4 16,-8 4 1-16,-6 8 0 0,1 4 24 0,-9 8 5 15,-1 4 0-15,-4 4 1 0,0 4-12 0,-9 9-2 16,0-1-1-16,-5 8 0 0,-4-3-17 0,4-1-3 15,-4 8-1-15,0 5 0 16,-5-5-70-16,0 5-15 0,-4-1-2 0,4 1-787 0,-4-5-158 0</inkml:trace>
          <inkml:trace contextRef="#ctx0" brushRef="#br0" timeOffset="162262.651">20327 11720 2419 0,'0'0'215'15,"0"0"-172"-15,5 9-35 0,-1 7-8 16,5 4 77-16,-9 8 14 0,0 5 2 0,-4 7 1 0,-5 9-48 0,-1-1-10 16,-8 5-1-16,0-9-1 15,0-3 19-15,-10 3 4 0,1 1 1 0,-5-1 0 0,0-3-42 0,1-1-8 16,-6-3-8-16,-8 7 12 16,4-7-112-16,4-5-23 0,5-8-4 0,0-3-717 15,5-5-144-15</inkml:trace>
          <inkml:trace contextRef="#ctx0" brushRef="#br0" timeOffset="162744.0178">20892 11061 1497 0,'18'-8'133'0,"-18"8"-106"16,0 0-27-16,0 0 0 0,0 0 253 0,9 12 46 15,5 0 9-15,-1 8 1 0,-4 5-190 0,0 3-39 16,0 8-7-16,5 9-1 0,-9 3-32 0,4 9-5 15,-5 4-2-15,1 3 0 0,-1-3 9 0,-4 0 2 0,-4 0 0 0,-1-1 0 16,5-3-12-16,-4 0-3 0,-5-9 0 0,0 1 0 16,-1-1-14-16,1-7-3 0,-4-5-1 0,-1-3 0 15,5-9-3-15,0-4-8 0,0-4 12 0,0-8-4 16,4 0-8-16,5-8 10 0,0 0-10 0,0 0 10 16,0 0-10-16,0 0-11 0,0-12 3 0,14-8 0 15,-1-8-10-15,1-5-2 0,9-3 0 0,4-5 0 16,10 1-8-1,-1 0-3-15,5-1 0 0,4 1 0 0,1 3 0 0,4 9 0 0,-9 8 0 16,0-1 0-16,-14 13 19 0,-4 4 3 0,0 4 1 0,-5 8 0 16,-9 0 8-16,5 5 0 0,-5-1 10 0,0 4-10 15,-4 4 27-15,-5 0-1 0,-5 5 0 0,1-5 0 16,-1 0-7-16,-9 0-2 0,-4 5 0 0,4-5 0 0,-4-4-1 0,0 4-1 16,-9 1 0-16,-1-5 0 15,1 0-34-15,0 0-6 0,-10-4-2 0,1 4 0 16,-5 1-15-16,-5-5-3 0,-4-4-1 0,-4 4 0 15,-1-4-131-15,5-4-27 0,9-4-4 0</inkml:trace>
          <inkml:trace contextRef="#ctx0" brushRef="#br0" timeOffset="162886.3749">21989 11623 2880 0,'13'17'128'0,"-3"-5"25"0,-1 8-122 16,4 8-31-16,-4 9 0 0,5 3 0 0,-9 1 57 0,-1 3 6 0,1-7 1 0,-5-1 0 16,-5 0 0-16,-8-3 0 0,-1-5 0 0,-9 0 0 15,-9 5-46-15,-4-5-9 0,-10 0-1 0,1 5-8 32,-5-9-70-32,-5-4-21 0,-4 1-4 0,-9-5-845 0,4-8-168 0</inkml:trace>
          <inkml:trace contextRef="#ctx0" brushRef="#br0" timeOffset="161186.5771">16767 12243 2487 0,'0'0'55'0,"4"-13"11"0,5-3 2 0,0 4 2 0,14 8-56 0,0-4-14 16,-9 4 0-16,8 0 0 0,15 0 9 0,4 0-1 15,0 0 0-15,0 0 0 0,-5 0-8 0,10 4 8 16,-1 0-8-16,1 4 8 15,-14 0-184-15,4 4-38 0</inkml:trace>
          <inkml:trace contextRef="#ctx0" brushRef="#br0" timeOffset="161113.1414">17099 11866 1324 0,'-18'4'59'0,"13"-4"12"0,5 0-57 0,0 0-14 15,0 0 0-15,0 0 0 0,0 0 144 0,14-4 25 16,13 0 6-16,1-4 1 0,-6 0-97 0,6-4-19 16,4 0-4-16,4 0-1 0,0-1-37 0,-4 1-7 15,0-4-2-15,5 4 0 0,-6-4-9 0,-3 0 0 16,-6-1 0-16,6 1 0 0,-5-4 27 0,-10 0 3 15,1-5 1-15,-5 1 0 0,-4 0-31 0,-1 0 0 16,-4-1 0-16,-4-3 0 0,-6 8 0 0,-3-9 0 16,8-3 0-16,-8 8 0 0,-1-1 0 0,0 5 0 15,-4 4-13-15,4 4 4 0,5 0 19 0,-4 4 4 16,-6-5 1-16,10 9 0 0,0-4 9 0,0 4 1 16,0 4 1-16,9 0 0 0,0 0-8 0,-5 12-2 15,-8 5 0-15,8 11 0 0,-4 12 5 0,5 1 1 16,8 7 0-16,-4 5 0 0,0 4 3 0,5-1 1 15,-1 5 0-15,5 4 0 0,-4-4 39 0,-1 3 8 16,6 1 2-16,-10-12 0 0,0-1-24 0,0-3-5 16,-5 3-1-16,0-3 0 0,1-4-16 0,-1-5-3 0,-8 0-1 0,-6 9 0 15,1-8-25-15,0-5 8 0,-5-4-8 0,0 1 0 16,1-5-56 0,-6 0-16-16,6-3-3 0,-1-5-1 0,-4-4-160 0,8-4-32 15</inkml:trace>
          <inkml:trace contextRef="#ctx0" brushRef="#br0" timeOffset="161705.4885">18765 11211 2016 0,'19'-4'89'0,"-10"-1"19"0,4 1-87 0,-4 0-21 0,5 0 0 0,-5 8 0 16,0 0 129-16,-4 5 22 0,-1-1 4 0,1 4 1 16,-5 0-122-16,-5 4-24 0,-4-4-10 0,0 0 8 15,-4 0 7-15,-6 1 1 0,-3-1 0 0,-6 4 0 16,-4 4-3-16,1-4 0 0,-1 1 0 0,-5-5 0 16,-4 0-13-16,5-4 0 0,4 0 0 0,0 0 0 15,5 0 0-15,4 0-12 0,0-4 12 0,5 4-10 16,0 1 10-16,4-1 0 0,1 0 0 0,-1 0-8 15,5 8 8-15,0-4-8 0,0 8 8 0,-1 1-8 16,1-1 8-16,0 8 0 0,0 5 0 0,5-5 0 16,-6 4 0-16,1 5 0 0,5-1 12 0,-1 9-4 0,-4-1-8 15,0 1-8-15,0 3 8 0,0 1-12 0,0 3 61 16,0 1 12-16,-1-4 3 0,-3-1 0 0,4-3-52 0,4-5-12 16,-4 1 0-16,5-5 0 0,-1-4 54 0,0-3 8 15,1 3 2-15,4-8 0 0,-5 1-36 0,5-5-6 16,0-4-2-16,0-4 0 0,5 0-8 0,-1-4-3 15,6-3 0-15,3 3 0 0,1-4-9 0,9 0 10 16,4 0-10-16,0 0 10 0,10-8-22 0,4 4-5 16,-5-8-1-16,10 0 0 15,-1-1-163-15,5-7-33 0,-4 0-6 0,-1-4-2 0</inkml:trace>
        </inkml:traceGroup>
        <inkml:traceGroup>
          <inkml:annotationXML>
            <emma:emma xmlns:emma="http://www.w3.org/2003/04/emma" version="1.0">
              <emma:interpretation id="{B8C15169-507B-45A9-9BD4-06944B9A1C1E}" emma:medium="tactile" emma:mode="ink">
                <msink:context xmlns:msink="http://schemas.microsoft.com/ink/2010/main" type="inkWord" rotatedBoundingBox="25423,11527 31351,11305 31405,12759 25477,12980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64810.5546">23737 11712 1958 0,'0'0'174'0,"0"0"-139"15,0 0-35-15,0 0 0 0,0 0 109 0,0 13 15 16,0 7 4-16,-4 0 0 0,-1 8-52 0,0 1-9 15,-4 3-3-15,-4-4 0 0,-1 5-20 0,0 3-4 16,-4-3 0-16,0 3-1 0,-5-4-22 0,5 5-4 16,-5-5-1-16,0 5 0 0,-4-5-111 0,0-8-22 0,-1 0-5 0</inkml:trace>
          <inkml:trace contextRef="#ctx0" brushRef="#br0" timeOffset="165003.7055">24256 11470 2408 0,'27'-29'107'0,"-17"9"21"16,3-4-102-16,5-1-26 0,1 5 0 0,3 4 0 16,1 8 68-16,4 0 8 0,1 4 1 0,-1 4 1 15,5 8-20-15,0 4-4 0,-5 4-1 0,5 13 0 0,-5-1-38 0,1 12-15 16,-6 1 11-16,-3 11-11 0,8-3 53 15,-9 8 5-15,-4-5 1 0,-1 5 0 0,-3-9-47 16,-6 5-12-16,1-8 0 0,-10 3 0 0,1-3 0 0,-6-9-16 16,1 5 4-16,5-9 1 15,-1-4-33-15,1 1-8 0,-1-9 0 0,-4-4-1 16,9 0-151-16,0-4-29 0,0-12-7 0,0 0-799 16</inkml:trace>
          <inkml:trace contextRef="#ctx0" brushRef="#br0" timeOffset="164564.3423">23236 11453 1958 0,'0'0'43'0,"0"-8"9"0,0-4 1 0,0 0 3 0,-4 0-45 0,4 0-11 0,-5 4 0 0,-9 0 0 16,1-1 20-16,-1 5 3 0,-4-4 0 0,-5 8 0 15,-4 0 13-15,0 4 4 0,-1 8 0 0,-4 9 0 16,0-1 4-16,5 4 0 0,-5 5 1 0,10 3 0 16,-1 4-20-16,0 1-4 0,0-1-1 0,5 5 0 15,9-1-20-15,4-3 0 0,1-1 0 0,4 0 0 16,4-3 0-16,10-1 0 0,0-4 0 0,-1-3 0 15,10-1-99-15,4-4-24 0,1-4-5 0,4-3-818 16</inkml:trace>
          <inkml:trace contextRef="#ctx0" brushRef="#br0" timeOffset="165231.7971">25030 11457 1670 0,'-18'-4'74'0,"4"4"15"0,5-4-71 0,-5 8-18 15,5 4 0-15,-9 9 0 0,0-1 170 0,0 12 30 16,-5 5 7-16,-4-1 1 0,-10 4-96 0,-4 1-18 0,5-1-4 0,-1 5-1 16,-4-5-40-16,0 5-8 0,5-9-1 0,0 4-1 15,-1 1-39-15,1-1 0 0,-1 1 0 0,1-5-12 31,4 0-96-31,5 1-19 0,-1-9-4 0,6 0-1007 0</inkml:trace>
          <inkml:trace contextRef="#ctx0" brushRef="#br0" timeOffset="165750.9122">25372 11235 1911 0,'31'-20'42'0,"-12"7"9"0,3 1 1 0,6-4 2 0,-6-4-43 0,1 8-11 16,5 0 0-16,-1-1 0 0,-4 1 101 0,4 0 19 16,-4 4 3-16,4 0 1 0,0 0-35 0,-4 4-6 15,0 0-2-15,-5 0 0 0,5 0-65 0,-5 4-16 16,0 0 0-16,-4 4 0 0,4 4 26 0,-4 0 2 15,-1 4 0-15,1 0 0 16,0 4-45-16,-5 5-9 0,5 3-2 0,-1 4 0 0,1 1 52 0,-5 7 9 16,0 0 3-16,0 9 0 0,-4-5-12 0,-1 5-1 15,1 4-1-15,-5-1 0 0,0 1 8 0,-5-1 2 16,1-7 0-16,-1 7 0 0,5-7 2 0,-9-1 1 16,0 1 0-16,-5-1 0 0,5-3-8 0,-4-1-2 15,-1 0 0-15,0 1 0 0,1-5-6 0,-1 1-2 16,0-5 0-16,1 4 0 0,-1-11-7 0,5 3-2 0,-5-4 0 0,5-4 0 15,-9 0-8-15,4-3 8 0,-4-1-8 0,-5 0 8 16,0-4-18-16,-4 4-4 0,-9-4-1 0,-5 0 0 31,-5 0-113-31,-4 0-22 0,-5 1-5 0,1-5-1129 0</inkml:trace>
          <inkml:trace contextRef="#ctx0" brushRef="#br0" timeOffset="166218.3582">27170 11571 921 0,'18'-20'40'0,"-4"11"10"0,-5-7-40 0,0 0-10 16,5 0 0-16,-1-4 0 0,-4 3 214 0,1-3 41 15,-1-4 8-15,-5 0 1 0,-4 7-149 0,0 1-31 16,-9 4-5-16,0 0-2 0,0 0-22 0,-9 4-5 16,-5 0-1-16,0 8 0 0,-9 0-19 0,0 12-4 15,-9 8-1-15,-4 4 0 0,4 1-25 0,-5 7 0 16,-4 4 0-16,5 9 0 0,-1-5 36 0,10 5 1 16,-1-1 1-16,6 1 0 0,3-9-26 0,5 1-12 15,5-1 10-15,5-3-10 0,-1-5 9 0,5 0-9 16,9-8 8-16,0-3-8 0,4-1 8 0,1 0-8 15,9-8 0-15,-1 0 8 0,10 0 5 0,-5-8 1 0,10 0 0 16,-1-8 0-16,9 0-14 0,-4-8 0 0,5-4 0 0,4-1 0 16,-5-11 0-16,0-4 0 0,5-5 0 0,5-7 0 15,-5-1-14-15,4-12-6 0,1-7 0 0,-1-9-1 16,1 4 5-16,4 0 0 0,-4 0 1 0,4-8 0 16,4 8-10-1,-4 0-3-15,-4 13 0 0,-5 3 0 0,-9 17 74 0,0 3 14 0,-14 13 4 0,0 8 0 16,-9 8 0-16,-9 8 0 0,5 12 0 0,-10 8 0 15,-4 12-52-15,-5 5-12 0,-4 7 0 0,-9 9 0 16,0-4 0-16,-1 3 0 0,1 1 0 0,0 7 0 0,-1 5 0 16,1 0 9-16,4 4-9 0,-4 0 8 15,0-5-82-15,-1-3-17 0,-4-4-3 0,5-5-1098 16</inkml:trace>
          <inkml:trace contextRef="#ctx0" brushRef="#br0" timeOffset="166536.0137">28732 11336 2016 0,'0'0'179'0,"0"0"-143"16,-10-4-36-16,-3 12 0 0,4 4 112 16,-10 4 16-16,1 1 4 0,-5 7 0 0,-4 4-51 0,0 5-9 15,-5-1-3-15,-4 0 0 0,-5 5-22 0,0 3-5 16,-10 1-1-16,-3-1 0 0,-5 5-22 0,-5-1-5 16,5 1-1-16,-5 3 0 0,5 1-25 0,-5-1-6 15,5 1-1-15,-9 0 0 16,8-5-135-16,-8 1-27 0,0-5-6 0</inkml:trace>
          <inkml:trace contextRef="#ctx0" brushRef="#br0" timeOffset="166417.9022">27857 11255 748 0,'14'-20'67'0,"9"-4"-54"15,0-5-13-15,4 9 0 0,5 0 356 0,0 4 68 16,4-1 13-16,0 9 3 0,1 4-273 0,-1 4-55 16,1 8-12-16,-1 9-1 0,-4-1-37 0,-5 4-7 15,5 4-2-15,-9 9 0 0,0-1-29 0,-10 8-7 0,6 1-1 16,-6 7 0-16,1-3 6 0,0 8 1 0,-5-5 0 0,0 1 0 15,-5-1-14-15,-4-3-9 0,5-5 12 0,-5 1-12 16,-5-5 0-16,1 1 0 0,-10-1 0 0,5-4-12 31,-5-3-113-31,1-1-23 0,-1-4-4 0,0 1-1037 0</inkml:trace>
        </inkml:traceGroup>
      </inkml:traceGroup>
    </inkml:traceGroup>
    <inkml:traceGroup>
      <inkml:annotationXML>
        <emma:emma xmlns:emma="http://www.w3.org/2003/04/emma" version="1.0">
          <emma:interpretation id="{306C1FD9-2105-4BA0-84FF-B123F63D580C}" emma:medium="tactile" emma:mode="ink">
            <msink:context xmlns:msink="http://schemas.microsoft.com/ink/2010/main" type="paragraph" rotatedBoundingBox="4426,14327 28554,13631 28640,16590 4511,172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5D5474-CCF4-44E7-A6BA-E7DEAF24F7AB}" emma:medium="tactile" emma:mode="ink">
              <msink:context xmlns:msink="http://schemas.microsoft.com/ink/2010/main" type="inkBullet" rotatedBoundingBox="4482,16270 5624,16237 5637,16684 4495,16717"/>
            </emma:interpretation>
            <emma:one-of disjunction-type="recognition" id="oneOf31">
              <emma:interpretation id="interp35" emma:lang="" emma:confidence="0">
                <emma:literal>-</emma:literal>
              </emma:interpretation>
            </emma:one-of>
          </emma:emma>
        </inkml:annotationXML>
        <inkml:trace contextRef="#ctx0" brushRef="#br0" timeOffset="168148.8046">1915 15804 1555 0,'-36'-20'68'0,"27"12"16"0,0-5-68 0,0 1-16 15,-1 4 0-15,10 8 0 0,0 0 64 0,10-4 8 16,3 0 3-16,-4 4 0 0,-4 8-54 0,13-4-10 15,5 4-3-15,9 0 0 0,4-4 14 0,1 5 2 16,-1-9 1-16,14 4 0 0,14-4 13 0,-5-4 2 16,-4 4 1-16,8-9 0 0,6 5-21 0,-10-4-5 15,0 0-1-15,0 0 0 0,-9 0-14 0,10 0 9 16,-6 0-9-16,-8-4 8 0,-10 4-25 0,1 4-6 16,4-1-1-16,-14 5 0 15,-4 9-146-15,-14-1-30 0,-5 20-5 0,-13-4-2 0</inkml:trace>
        <inkml:trace contextRef="#ctx0" brushRef="#br0" timeOffset="168350.8978">2138 16099 1674 0,'0'0'36'0,"0"0"8"0,0 0 2 0,0 0 2 0,-4 4-39 0,4-4-9 0,0 0 0 0,0 0 0 16,0 0 52-16,4 4 8 0,15 9 1 0,-6-5 1 15,6-4 11-15,3 0 3 0,10 4 0 0,9-8 0 16,9 4-27-16,-4-4-5 0,-10 0 0 0,10-4-1 16,8 0-31-16,1-4-12 0,-14 0 11 0,4-1-11 15,6 5-93-15,-1 0-25 0,-5 0-5 0</inkml:trace>
      </inkml:traceGroup>
      <inkml:traceGroup>
        <inkml:annotationXML>
          <emma:emma xmlns:emma="http://www.w3.org/2003/04/emma" version="1.0">
            <emma:interpretation id="{520FED9E-170C-4A5C-903C-FCA4E4AB18AF}" emma:medium="tactile" emma:mode="ink">
              <msink:context xmlns:msink="http://schemas.microsoft.com/ink/2010/main" type="line" rotatedBoundingBox="6383,14271 28554,13631 28640,16590 6468,17230"/>
            </emma:interpretation>
          </emma:emma>
        </inkml:annotationXML>
        <inkml:traceGroup>
          <inkml:annotationXML>
            <emma:emma xmlns:emma="http://www.w3.org/2003/04/emma" version="1.0">
              <emma:interpretation id="{620D5E16-07C8-491F-AEB5-FAF7DDF84926}" emma:medium="tactile" emma:mode="ink">
                <msink:context xmlns:msink="http://schemas.microsoft.com/ink/2010/main" type="inkWord" rotatedBoundingBox="6410,15197 7846,15156 7897,16907 6460,16949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3418.9417">4087 14687 874 0,'9'-16'39'0,"-9"16"8"0,9-8-38 0,0 4-9 0,0-5 0 0,1 5 0 16,-10 4 78-16,9-4 14 0,-9 4 2 0,0 0 1 15,4-8-16-15,-4 8-3 0,0 0-1 0,0 0 0 16,0 0-28-16,0 0-6 0,0 0-1 0,-9 4 0 16,-5 4-20-16,-4-4-5 0,0 5-1 0,-9 3 0 15,-1 0-14-15,1 0 9 0,0-4-9 0,-1 4 8 16,1-4-8-16,4 4 0 0,1-7 0 0,3 3 0 16,6-4 0-16,-1 0 8 0,5 0-8 0,9-4 0 15,0 0 0-15,0 0 0 0,0 0 0 0,0 0 0 16,-5 8 0-16,5-8 0 0,-4 8 0 0,8 8 0 15,1-4 0-15,0 13 0 0,4 3 8 0,0 8-8 16,-5 1 24-16,5 11-1 0,-4 5 0 0,4 8 0 0,-4-5 17 0,-5 9 3 16,0 4 1-16,0 4 0 0,0 4 30 0,0-5 6 15,-9 5 2-15,4-4 0 0,-4-4-42 0,9-8-9 16,-5-1-2-16,5-3 0 0,-4-8 13 0,-1-5 2 16,1 1 1-16,-1-5 0 0,5-4-19 0,0 1-4 15,0-5-1-15,-4-3 0 0,-1-5 0 0,5 0 0 16,-5-4 0-16,5-3 0 0,0-1-8 0,0-4-1 15,0 0-1-15,5-4 0 0,0 0-11 0,-1 0 0 16,5 0 0-16,0-4 0 16,5 1-22-16,4-1-10 0,0 0-1 0,10 0-1 15,4-4-150-15,4 0-29 0</inkml:trace>
          <inkml:trace contextRef="#ctx0" brushRef="#br0" timeOffset="169127.2788">4506 15152 979 0,'9'-16'87'0,"0"4"-70"0,-4 0-17 0,-1-4 0 16,1 3 92-16,-1 1 16 0,1 0 2 0,-1 0 1 15,6 4 9-15,-10 0 1 0,0 8 1 0,0 0 0 16,0 0-42-16,0 0-8 0,0 16-1 0,0 0-1 16,-5 13-9-16,0 3-1 0,-4 0-1 0,5 13 0 0,-5-5-2 15,0 9 0-15,4-1 0 0,0 5 0 0,1 0-26 16,-1-1-6-16,1 5-1 0,4-4 0 0,4-9-10 15,1-3-2-15,-1-9-1 0,1 4 0 0,4-11-2 0,0-5 0 16,-4-4 0-16,4-4 0 0,0 0 5 0,0-8 1 16,5 0 0-16,-5-4 0 0,5-4-15 0,-1 0 11 15,1-8-11-15,-1-4 10 0,1 0-2 0,0-8 0 16,4-5 0-16,0-3 0 0,-4-9-8 0,4 1-11 16,-4-1 3-16,4-3 0 0,0-1 8 0,0 5 0 15,-4 8 0-15,4 3 0 0,-4 9 0 0,-5 0 0 16,0 4 0-16,0 7 0 0,-9 9 0 0,0 0 0 15,0 0 0-15,0 0 0 0,5 13 0 0,-1 7 0 16,-4 8 0-16,0 0 0 0,-4 5 0 0,-1 3 0 16,1-3 0-16,-1 3 0 0,1-4 0 0,-1 5 0 0,5-5 0 15,-5-3 0-15,1-5 0 0,4 0 0 0,0-8 0 16,4 1 0-16,1-1 0 0,-5-4 0 0,5-4 0 0,-5-8 0 16,0 0 0-16,9 4 0 0,4 0 0 0,1-4 0 15,0 0 0-15,-1-8 0 0,6 0 0 0,-1-8 0 16,0-1 0-16,0 1 0 0,5-8 0 0,-5 0 0 15,0-1 0-15,1-3 0 0,-1 0 0 0,0-1 0 0,-4 1 8 0,4 4-8 16,-9-4 10-16,5 3-10 16,-5 1 0-16,4 0 8 0,-8 3-8 0,-1 1 0 0,1 0 0 0,-5 0-10 15,9 4 2-15,-9-5 0 16,-4 5-132-16,4 0-25 0,4 4-6 16,5 0-865-16</inkml:trace>
        </inkml:traceGroup>
        <inkml:traceGroup>
          <inkml:annotationXML>
            <emma:emma xmlns:emma="http://www.w3.org/2003/04/emma" version="1.0">
              <emma:interpretation id="{7B6FE367-3961-4F45-B8C4-264CD730441E}" emma:medium="tactile" emma:mode="ink">
                <msink:context xmlns:msink="http://schemas.microsoft.com/ink/2010/main" type="inkWord" rotatedBoundingBox="8657,15234 10806,15172 10846,16542 8696,16604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1302.4525">6760 15525 1954 0,'-5'-13'43'0,"-4"1"9"0,9-4 1 0,0 0 3 0,0 0-45 0,4 0-11 15,6-1 0-15,-1 1 0 0,4-4 44 0,1 0 6 16,0 4 2-16,-1-5 0 0,10 1 9 0,-5 8 3 16,0-4 0-16,1 8 0 0,3 4-10 0,1 0-2 15,0 4 0-15,0 4 0 0,0 0-38 0,-1 8-14 16,6 0 9-16,-6 8-9 0,6 0 12 0,-6-3-4 16,1 3 0-16,5 4 0 0,-10 0-8 0,0 1 0 15,0-1 0-15,-4 4 0 0,-1-3 8 0,-8 3 2 16,4 0 1-16,-9 1 0 15,0-1-121-15,-4-4-24 0,-1 0-5 0,-4-3-893 0</inkml:trace>
          <inkml:trace contextRef="#ctx0" brushRef="#br0" timeOffset="171498.7204">7474 14962 1958 0,'0'0'87'0,"0"0"17"16,0 0-83-16,0 8-21 0,-4 8 0 0,4 5 0 15,-5 3 56-15,-4 4 6 0,0 5 2 0,-5 3 0 0,-4 0 51 0,-5 5 10 16,-4-1 3-16,4 5 0 0,-4-1-88 0,0 1-18 16,-5 3-3-16,-5 5-1 0,6 0-18 0,-6-1 0 15,5-7 0-15,-4 3 0 16,-1-3-96-16,6-9-25 0,-6 1-6 0,1 3-953 16</inkml:trace>
          <inkml:trace contextRef="#ctx0" brushRef="#br0" timeOffset="173507.5875">7861 14841 1155 0,'0'-29'51'0,"0"17"11"15,5-4-50-15,-1 4-12 0,1-4 0 0,9 4 0 0,-5-1 81 0,4 1 14 16,1 4 2-16,0 4 1 0,-1 4 5 0,6 8 1 16,3-4 0-16,1 12 0 0,4 5-29 0,1 7-6 15,-5 12-1-15,4 5 0 0,-4 8-14 0,-5 7-3 16,-9 1-1-16,0 8 0 0,-9-4 0 0,-5 3 0 15,-8-3 0-15,-5 8 0 0,-5 0-16 0,0-4-3 16,-4-9-1-16,-5 1 0 0,5-8 1 0,-5-5 0 16,4-3 0-16,-3-5 0 0,3-3-23 0,5-5-8 15,1-8 0-15,-1 1 9 16,5-9-33-16,-1 0-6 0,6-8-2 0,4 0 0 16,0-4-147-16,9-4-29 0,0 0-7 0,0 0-1 0</inkml:trace>
          <inkml:trace contextRef="#ctx0" brushRef="#br0" timeOffset="169748.6699">6514 14707 1497 0,'13'-20'66'0,"-13"20"14"0,-4-12-64 0,-5 4-16 15,9 8 0-15,0 0 0 0,0 0 55 0,0 0 7 16,0 0 2-16,-9 4 0 0,-10 12 0 0,1 4 0 16,0 8 0-16,-5 13 0 0,-4-1 0 0,4 17 0 15,-4 0 0-15,-5 7 0 0,0-3 15 0,5 0 3 16,-5 4 1-16,0-1 0 0,0 5-41 0,5 0-8 15,9-8-2-15,-5-1 0 0,9-3-32 0,5-4 0 16,0-9 0-16,4 1 0 0,1-5 32 0,-1 1 0 16,5-9 0-16,5 0 0 15,-5 5-110-15,4-9-22 0,1 0-5 0,4-3-997 0</inkml:trace>
        </inkml:traceGroup>
        <inkml:traceGroup>
          <inkml:annotationXML>
            <emma:emma xmlns:emma="http://www.w3.org/2003/04/emma" version="1.0">
              <emma:interpretation id="{E1DD1673-EAE4-49D5-AC93-6406C403E7D5}" emma:medium="tactile" emma:mode="ink">
                <msink:context xmlns:msink="http://schemas.microsoft.com/ink/2010/main" type="inkWord" rotatedBoundingBox="11667,14877 16613,14734 16658,16316 11713,16459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4877.6697">10985 14468 1728 0,'22'-20'76'0,"-13"8"16"16,-4 4-73-16,0 4-19 0,-5 4 0 0,0 0 0 15,0 0 55-15,0 0 7 0,-14 0 2 0,-4 4 0 16,-14 0 0-16,0 0 0 0,0 0 0 0,-4 4 0 0,-10 0-52 0,5 4-12 16,-9 1 0-16,5-1 0 0,9-4 0 0,-1 0 0 15,1 0 0-15,9-4 0 16,8 0 0-16,1 0 0 0,9 0 0 0,0 0 0 15,0-4 0-15,9 0 0 0,0 0 0 0,-5 8 0 0,5-8 0 0,0 13 0 16,-4-1 0-16,4 4 0 0,0 0 0 0,-5 9 0 16,1 3 0-16,4 16 0 0,-5 5 0 0,-4 8 0 15,0 0 0-15,-5 7 0 0,5 1 54 0,-4 0 8 16,-1-8 2-16,0 8 0 0,5-13-24 0,-4 5-5 16,-1-4-1-16,0-4 0 0,1-1 12 0,-1-7 2 15,0-5 1-15,5-3 0 0,0-5-30 0,5 0-7 16,-1-7 0-16,-4-5-1 0,9 0 11 0,0-8 2 15,0-8 1-15,0 0 0 0,0 0-25 0,5 12 0 16,4-8 0-16,0 4 0 0,-9-8 0 0,9 5 0 16,4-1 12-16,1-4-4 15,4 0-89-15,5 0-19 0,0 0-3 0,9-4-1 16,-5-5-153-16,9 1-31 0,46-20-7 0,-14 4-1 0</inkml:trace>
          <inkml:trace contextRef="#ctx0" brushRef="#br0" timeOffset="175142.7174">11736 15003 1670 0,'9'-25'148'0,"-5"13"-118"0,1 0-30 0,4-4 0 16,5 4 19-16,-5-5-3 0,-5 1 0 0,6 0 0 16,-6 4 39-16,1-4 7 0,-1 0 2 0,-4-1 0 0,0-3 0 15,0 4 0-15,-4 4 0 0,-1 0 0 0,1 0 0 0,-6 3 0 16,-3 1 0-16,-5 4 0 0,4 4-52 0,-9 4-12 15,-4 0 0-15,0 9 0 0,-5-1 0 0,-5 8 0 16,1 4 0-16,4 9 0 0,0 3 0 0,0 4 0 16,0 5 0-16,0-5 0 0,1 5 0 0,8-5 0 15,0 1 0-15,0-1 0 0,5-3 0 0,4-5 0 16,10-8 0-16,-5 1 0 0,4-5 0 0,5-4 0 16,0-4 0-16,0-4 0 0,0-8 0 0,14 9 0 15,0-9 0-15,-1-5 0 0,5 1 0 0,5-8 0 16,4 0 0-16,-4-8 0 0,5 0 0 0,-1-5 0 15,0 1 0-15,0-8 0 0,5 3 0 0,0-3 0 16,5 4 0-16,-5-1 0 0,-10 5 0 0,1 8 0 16,0 0 0-16,-5 8 0 0,0 8 0 0,-9 0 0 15,0 4 0-15,1 8 0 0,-6 0 0 0,-4 8 0 0,-4 0 0 0,-6 5 0 16,1-1 54-16,-9 4 8 0,0 1 2 16,-5 3 0-1,-4-4-161-15,0 5-32 0,-5-9-7 0</inkml:trace>
          <inkml:trace contextRef="#ctx0" brushRef="#br0" timeOffset="175357.2709">12401 14804 2368 0,'0'0'52'0,"0"0"12"0,4 8 1 0,5 9 1 0,-4 7-53 0,4 0-13 0,-9 13 0 0,0-5 0 0,0 8 14 0,0 1 0 16,-9-5 0-16,0 1 0 0,0-1 40 0,-10 1 8 15,1-9 2-15,-5 4 0 0,1 1 0 0,-1-1 0 16,0-4 0-16,-9 1 0 0,0-1-64 0,5 0-15 16,0-3-1-16,4-5-1 15,-4 4-135-15,-1-4-28 0,5-3-4 0,1-5-883 16</inkml:trace>
          <inkml:trace contextRef="#ctx0" brushRef="#br0" timeOffset="174323.9431">9059 15444 2149 0,'4'-8'47'0,"5"-5"9"0,5 5 3 0,4 4 2 0,5 0-49 0,0 0-12 16,4 0 0-16,10 0 0 0,-6 4 8 0,6-8 0 15,-1 8-8-15,1-4 12 0,-1 0-12 0,1 0 0 16,-6 4-9-16,1-4-954 0</inkml:trace>
          <inkml:trace contextRef="#ctx0" brushRef="#br0" timeOffset="174229.1631">9505 14865 1267 0,'0'0'56'0,"0"0"12"0,0 0-55 0,0 0-13 16,9-8 0-16,-4 4 0 0,4-4 105 0,0 4 19 16,0-4 3-16,5-5 1 0,-1 1-52 0,1-4-9 15,4 0-3-15,-4-4 0 0,-1-1 0 0,1 9 0 16,0-4 0-16,-5 0 0 0,0 0-51 0,0 0-13 15,0 3 0-15,-4-3 0 0,-1 4 0 0,5-4-15 16,-9 0 3-16,5 4 1 0,-5-9 11 0,4 5 16 16,-4 0-4-16,0-4-1 0,-4 0-11 0,4-1 0 15,0-3 0-15,-5 4 0 0,1 0 0 0,-1-1 0 0,1 5 0 16,-1 4 0-16,-4-4 0 0,4 8 0 0,1 0 0 0,-1 4 0 16,-4-1 0-16,0 5 0 0,5 0 0 0,4 0 0 15,-10 9 0-15,-3 3 0 0,-1-4 0 16,1 12 0-16,3 0 0 0,-3 5 0 0,-5 3 0 0,4 8 0 15,-4 1 0-15,4 7 0 0,-4 1 0 0,-5 11 0 16,5 5 53-16,4 4 9 0,1 4 2 0,8 4 0 16,5-1-22-16,0-3-4 0,-5-4-1 0,1 4 0 15,-1-9 7-15,5-3 2 0,0 0 0 0,5-5 0 16,-5 1-22-16,0-4-5 0,0-5-1 0,-5 1 0 16,1-1-8-16,-5-3-2 0,0-1 0 0,-5-8 0 15,-4 1-72-15,-5-1-14 0,0-4-3 0,-4-3-703 16,-5-5-140-16</inkml:trace>
          <inkml:trace contextRef="#ctx0" brushRef="#br0" timeOffset="175747.3775">12788 14351 1555 0,'27'-20'68'0,"-14"12"16"0,1 0-68 0,0-1-16 15,-5 9 0-15,9 13 0 0,-4-1 196 0,-1 12 35 16,-3 0 7-16,-1 13 2 0,-5-1-192 0,1 5-39 0,-1-1-9 0,1 5 0 16,-5-5 53-16,0 1 9 0,4 3 2 0,-4 1 0 15,5 3 0-15,-5-3 0 0,0-1 0 0,-5 1 0 16,5-5-54-16,0-3-10 0,-9-1 0 0,5-8 0 15,4-7 0-15,0-1 9 0,-9-4 0 0,4 0 0 16,-4-8-9-16,9-8 0 0,0 0 0 0,0 0 8 16,-5 8-8-16,5-8-11 0,0 0 3 0,0 0 0 15,5-12 8-15,4-4 0 16,9-8 0-16,1-1 0 0,8-7 0 0,5 0 0 0,0-1 0 0,4 1 0 16,-4 4 0-16,0 7 0 0,-5 1 0 0,0 12 0 15,-4 4-24-15,-5 8-4 0,-9 0 0 0,5 12 0 16,-9 1 28-16,-5 3 0 0,-5 4 0 0,1 4 0 0,-6 1 20 0,-3-5 5 15,-5 0 2-15,4 5 0 0,-9-1-27 0,5-4 0 16,-9-4 0-16,-1 5 0 0,1-5 0 0,-5-4 0 16,-4 4 0-16,4-3 0 0,0-5 0 0,-4 4 0 15,-1-4 0-15,1 0 0 16,-1-4-127-16,5 0-30 0,-4 0-7 0,4 1-951 16</inkml:trace>
          <inkml:trace contextRef="#ctx0" brushRef="#br0" timeOffset="175941.4782">13967 14982 2610 0,'0'0'57'0,"9"17"12"0,-5 7 3 0,5 4 1 0,-4 0-58 0,0 1-15 0,-5-1 0 0,-5 0 0 15,0-3 12-15,1-1-1 0,-10-4 0 0,-4-4 0 16,-5 1 29-16,-4 3 5 0,-5-4 2 0,0 0 0 15,-4 4-24-15,-5 1-5 0,-5-5-1 0,1 4-862 16,-5 0-173-16</inkml:trace>
        </inkml:traceGroup>
        <inkml:traceGroup>
          <inkml:annotationXML>
            <emma:emma xmlns:emma="http://www.w3.org/2003/04/emma" version="1.0">
              <emma:interpretation id="{6732694E-E825-4178-B770-EAA359B84997}" emma:medium="tactile" emma:mode="ink">
                <msink:context xmlns:msink="http://schemas.microsoft.com/ink/2010/main" type="inkWord" rotatedBoundingBox="17462,14850 20860,14752 20901,16187 17503,16285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8775.3557">16926 14655 1497 0,'14'-9'66'0,"-14"9"14"0,0 0-64 0,0 0-16 0,0 0 0 0,0 0 0 16,0 9 94-16,0 3 15 0,-5 8 3 0,-4 8 1 0,0 1-27 0,-9 7-6 16,-5 8 0-16,-9 5-1 0,5 4-12 0,-5-5-3 15,-5-3 0-15,-4 7 0 0,5-7-20 0,-5 3-4 16,-4-7 0-16,-1 3-1 0,-4-3-39 0,4-5 0 16,15 1 0-16,-1-1 0 15,-5-3-120-15,10-5-28 0,9-4-5 0</inkml:trace>
          <inkml:trace contextRef="#ctx0" brushRef="#br0" timeOffset="178569.5635">16412 14918 2026 0,'27'-37'90'0,"-18"21"18"0,0 0-86 0,-4-4-22 16,4 3 0-16,4 1 0 0,6 0 64 0,-6 8 9 16,-4 0 2-16,-9 8 0 0,19 0-18 0,-6 0-3 15,1 8-1-15,0 0 0 0,4 4-36 0,-5 4-7 16,6 0-2-16,-1 5 0 0,-4-1 4 0,4 4 0 16,4 1 0-16,-3-1 0 0,-1-4-12 0,-4 0 8 15,4 1-8-15,-5-1 8 0,1 0-8 0,0-4 0 16,-10 4 0-16,5-3 0 15,-4-5-43-15,4 4-10 0,-9 0-3 0,5 0 0 16,-1-4-108-16,1 1-23 0,-1-5-4 0,-8 4-671 0</inkml:trace>
          <inkml:trace contextRef="#ctx0" brushRef="#br0" timeOffset="176286.7082">15255 14578 2649 0,'5'-13'58'0,"-1"5"12"0,-4-4 2 0,0 12 4 0,0 0-61 0,-9 0-15 15,-5 8 0-15,-8 4 0 0,-1 5 0 0,-9 3 0 16,-4 8 0-16,-1 1 0 0,1 3 54 0,-1 4 8 16,10 1 2-16,-5 3 0 0,0 1-52 0,10 3-12 15,3-3 0-15,1 3 0 0,9-3 0 0,0-1 0 16,4-3 0-16,5-1 0 0,5-4 0 0,4-3 0 0,0 3 0 0,5-4 0 31,9-3-113-31,-5-5-26 0,-5 0-5 0,10 0-991 0</inkml:trace>
          <inkml:trace contextRef="#ctx0" brushRef="#br0" timeOffset="176432.0318">15788 15156 1555 0,'0'0'68'0,"0"12"16"0,-5 1-68 0,5 3-16 0,-4 4 0 0,-1 0 0 16,1 5 196-16,-6-1 35 0,1-8 7 0,-4 4 2 16,-1 1-104-16,-4-5-20 0,0 0-4 0,-1 0 0 15,-8 4-68-15,4-4-14 0,-4 5-2 0,0-5-1 16,-1 0-27-16,1 0 0 0,-5 0 0 0,0-3 0 15,5 3-164-15,-5-4-37 0</inkml:trace>
          <inkml:trace contextRef="#ctx0" brushRef="#br0" timeOffset="179478.2263">17541 14335 2188 0,'0'0'48'0,"9"-8"11"0,9-4 1 0,0-1 1 0,5 5-49 0,4 0-12 15,-13 0 0-15,13 0 0 16,1 0 33-16,8 0 4 0,-4 0 1 0,0 0 0 16,4 0-8-16,5 4-2 0,-4-1 0 0,4 1 0 15,-5-4-28-15,0 4 0 0,-4 4 0 0,-4 0 0 16,-1 4 0-16,-9 4 0 0,5 1 0 0,-10 3 0 15,1 0 18-15,-5 4 4 0,0 0 1 0,0 8 0 16,-4 1-37-16,0 3-7 0,-5 9-2 0,0-1 0 16,0 0 51-16,-5 5 11 0,5-1 1 0,0 9 1 15,-5-1-19-15,5 1-4 0,0 0-1 0,-4 3 0 0,4-3-9 16,-5-1-8-16,1-3 12 0,-1 3-12 0,1-3 30 0,-5-1-1 16,4-3 0-16,-4-1 0 0,0-3-3 0,0-1-1 15,-5-3 0-15,5-1 0 0,-9 0-12 0,0-3-2 16,-1-1-1-16,-3 0 0 0,-1-3 10 0,0-5 1 15,-4 0 1-15,-5-4 0 0,-9 0-10 0,4 1-3 16,6-5 0-16,-6 4 0 0,-8-4-9 0,4 4 0 16,0-4 0-16,0 1-11 15,4 3-178-15,1-4-36 0,-42 4-7 0,37-8-2 0</inkml:trace>
        </inkml:traceGroup>
        <inkml:traceGroup>
          <inkml:annotationXML>
            <emma:emma xmlns:emma="http://www.w3.org/2003/04/emma" version="1.0">
              <emma:interpretation id="{D83336C1-0CA7-4070-9554-49176986E47B}" emma:medium="tactile" emma:mode="ink">
                <msink:context xmlns:msink="http://schemas.microsoft.com/ink/2010/main" type="inkWord" rotatedBoundingBox="21692,13829 24941,13735 25027,16695 21777,16788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85859.164">20864 15832 2026 0,'0'0'44'0,"18"-4"10"0,5-4 2 0,9 4 1 0,-5 0-45 0,5 0-12 15,0 0 0-15,5-4 0 0,4 0 8 0,-5-4-8 16,9-1 12-16,-4 5-4 0,0-4-8 0,-4 0 10 15,-5 4-10-15,-10 4 10 16,1 0-81-16,0 4-16 0,-9 0-3 0</inkml:trace>
          <inkml:trace contextRef="#ctx0" brushRef="#br0" timeOffset="185954.8149">20942 15933 979 0,'0'0'87'0,"0"0"-70"0,0 0-17 0,0 8 0 15,4 5 150-15,1-1 26 0,-1-4 6 0,5 0 1 16,0-8-54-16,5 4-10 0,0 0-3 0,4 0 0 15,0-4-65-15,5 0-14 0,0 0-2 0,4 0-1 16,0 0-34-16,5 0 0 0,5 0 0 0,-1 0-639 16,-4 0-134-16</inkml:trace>
          <inkml:trace contextRef="#ctx0" brushRef="#br0" timeOffset="186428.3836">22298 15436 1555 0,'19'-25'68'0,"-15"17"16"0,5 0-68 0,-9 8-16 16,0 0 0-16,0 0 0 0,0 0 181 0,0 0 33 16,-9 16 6-16,-5 0 2 0,-4 1-154 0,-5 3-32 15,-4 0-5-15,-14 0-2 0,-4 5-5 0,-1-1 0 16,-4 4-1-16,5 5 0 0,4-5 5 0,4 0 2 16,1 1 0-16,8-5 0 0,6 0-19 0,8-8-11 15,0 1 12-15,1-1-12 0,8-8 17 0,1 0-3 16,4-8-1-16,0 0 0 0,4 8-4 0,5-4-1 15,5 0 0-15,4-8 0 0,-4 0-8 0,13-8-14 16,9 0 3-16,5-4 1 0,0-5-3 0,0-3-1 16,0-8 0-16,5-1 0 0,-5 1 2 0,0 0 1 15,-9-1 0-15,0 9 0 0,-5 0 11 0,-4 7 11 0,-5 1-3 16,-9 8 0-16,5 0 5 0,-14 8 1 0,0 0 0 0,0 0 0 16,0 12 1-16,0 4 0 0,0 1 0 15,-9 7 0-15,-1 0-15 0,-3 4 8 0,-5 1-8 0,4 3 0 16,-4 5-12-16,-1-5-8 0,-3 4-1 0,4-7-785 15,-1 3-157-15</inkml:trace>
          <inkml:trace contextRef="#ctx0" brushRef="#br0" timeOffset="184674.1402">19075 14096 691 0,'18'-8'30'0,"-18"8"7"0,0 0-29 0,5-4-8 16,-5 4 0-16,4-8 0 0,5 4 52 0,5 4 10 16,-5-4 2-16,5 0 0 0,-1 0-40 0,1 0-8 15,-5 4-2-15,5-4 0 0,0 4 6 0,4 0 2 16,-5-5 0-16,6-3 0 0,-1 0 30 0,5 0 7 15,-5 4 1-15,5-4 0 0,-1 4 3 0,-3-4 1 0,3 4 0 16,-3-4 0-16,-1 4-38 0,-5 0-7 16,1 4-2-16,0-8 0 0,-1 4 24 0,1-1 5 0,0 1 1 15,-5-4 0-15,0 4-47 0,5 4 0 0,-1-4 0 0,1 0 0 16,-5 4 0-16,0 0 0 0,5 0 0 16,-5 0 0-16,0 4 0 0,5-4 0 0,-5 0 8 0,4 0-8 15,-4 4 0-15,1-4 0 0,-1 4 0 0,4 0 0 16,-8 0 21-16,4 0 2 0,-4 1 0 0,-1 3 0 15,1 4-10-15,-1 0-1 0,-4 4-1 0,0 4 0 16,-4 9 13-16,-1-1 4 0,1 4 0 0,-1 5 0 16,-4 3 9-16,0 1 3 0,0 3 0 0,0 1 0 15,-5-1-4-15,5 1 0 0,0-1 0 0,0 5 0 16,0-5-1-16,-1 5-1 0,6 4 0 0,-1 3 0 16,5 9 5-16,-4 0 1 0,4-1 0 0,0 1 0 0,0 0-12 15,0-4-3-15,0-5 0 0,0 5 0 0,0 4-15 16,0-17-10-16,4 1 12 0,-4-5-12 0,0 9 32 15,0-4 0-15,0-5 0 0,0 1 0 0,-4-5-6 0,-1 13-2 16,1-9 0-16,4-3 0 0,-5-13 13 0,1 0 3 16,4-3 0-16,-5-5 0 0,5-8-32 0,-5 0-8 15,5-4 0-15,0-8 0 0,0 8 10 0,0-8 1 16,0 0 0-16,0 0 0 16,0 0 1-16,-9 0 1 0,5 0 0 0,-5 0 0 0,0 0-5 0,-5 0 0 15,0 0-8-15,1 0 12 16,-10 4-66-16,-4 0-14 0,-10 1-2 0,-8 3-794 15,-6 4-158-15</inkml:trace>
          <inkml:trace contextRef="#ctx0" brushRef="#br0" timeOffset="185641.7469">20791 15577 1497 0,'0'0'133'0,"0"0"-106"0,0 0-27 0,0 0 0 15,-4 8 89-15,-5 4 13 0,-5 5 2 0,0 7 1 16,-4 0-14-16,-9 9-3 0,-10-1-1 0,-4 4 0 16,5 1-3-16,-9-1-1 0,4 1 0 0,-10 3 0 15,6-3-57-15,13-9-11 16,0 0-3-16,-4 1 0 0,4-1-3 0,0 0-1 0,0-4 0 0,5-3 0 16,0-1-108-16,-1 0-23 0,1-4-4 0,4-3-554 15,9-9-111-15</inkml:trace>
          <inkml:trace contextRef="#ctx0" brushRef="#br0" timeOffset="185460.8885">20086 15836 1486 0,'9'-28'66'0,"-5"20"14"16,5-8-64-16,1 3-16 0,-6-7 0 0,5 4 0 0,5-4 107 0,-5 4 18 15,5-1 4-15,4-3 1 0,-4 8-30 0,4 0-7 16,0 8-1-16,-4 0 0 0,4 8-54 0,0 4-11 16,-4 4-3-16,4 8 0 0,0 5 7 0,0 3 1 15,1 4 0-15,-1 1 0 0,0-1-16 0,0 5-4 16,0-1 0-16,1 0 0 0,-6 1-12 0,1-5 8 15,-5 1-8-15,0-13 0 0,-4 8 0 0,-1-8-16 16,-4 1 1-16,5-5 1 16,-5 0-160-16,4-4-32 0,-8 0-6 0</inkml:trace>
          <inkml:trace contextRef="#ctx0" brushRef="#br0" timeOffset="187728.4156">20582 13384 1094 0,'0'-29'48'0,"4"17"11"0,6-4-47 0,-6 0-12 15,5 4 0-15,0-4 0 0,0 3 86 0,-4 5 15 0,4-4 3 0,-4 4 1 16,8 4-34-16,-13 4-7 0,5-8-2 0,-5 8 0 15,14 4 2-15,-5 8 1 0,-5 4 0 0,1 13 0 16,4 3-13-16,-5 13-2 0,-4 7-1 0,0 9 0 16,-4 0 6-16,-1-1 1 0,-4-3 0 0,5 4 0 15,-10-9-20-15,5 1-4 0,0-5-1 0,4-3 0 16,-4-5-9-16,5-7-2 0,-1-5 0 0,0 0 0 16,5-7-6-16,-4-5-2 0,4-4 0 0,-5 0 0 15,5-12 0-15,0 0 0 0,0 0 0 0,0 0 0 16,0 0 0-16,0 0 0 0,0 0 0 0,0-8 0 15,0-4-12-15,5 0 11 0,-1-4-11 0,6-5 10 16,-1 1-10-16,0-4 0 0,9-4 0 0,0-1 8 16,10-3-8-16,3-1 0 0,1-3 0 0,5 0 0 0,4-1-11 15,4 5 3-15,1-1 0 0,4 5 0 0,4 4-7 0,-3 8-1 16,-1 8 0-16,0 3 0 0,-9 5 35 0,-5 9 6 16,-4 7 2-16,-5 4 0 15,-9-4-53-15,-4 4-10 0,-5 5-3 0,-4-1 0 0,-10-4 39 16,-4 5 0-16,-5-1 0 0,-4 0 0 0,-9-4 0 0,-5-3 18 15,5-1-3-15,-10-4-1 0,5 0-1 0,-4 0 0 16,-5 0 0-16,-4-4 0 0,8 0-13 0,-4 1 8 16,0 3-8-16,0-4 0 15,-4 0-107-15,4 0-27 0,0 0-6 0,-5 0-884 0</inkml:trace>
        </inkml:traceGroup>
        <inkml:traceGroup>
          <inkml:annotationXML>
            <emma:emma xmlns:emma="http://www.w3.org/2003/04/emma" version="1.0">
              <emma:interpretation id="{33CC1BC6-B287-4019-8A87-774524F56057}" emma:medium="tactile" emma:mode="ink">
                <msink:context xmlns:msink="http://schemas.microsoft.com/ink/2010/main" type="inkWord" rotatedBoundingBox="26430,15825 28616,15762 28618,15844 26433,15908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90489.615">23792 15355 1216 0,'0'0'27'0,"0"0"5"0,9-4 2 0,0 0 0 0,-9 4-34 0,4-9 0 15,1 5 0-15,-5 4 0 0,0 0 94 0,0 0 12 16,0 0 2-16,5-8 1 0,-5 0-19 0,0 8-4 16,0 0-1-16,9-4 0 0,4-4-14 0,1 8-3 15,0 0-1-15,8 0 0 0,6 0-19 0,4 0-4 16,9-4-1-16,9 0 0 0,4 0-7 0,10 4 0 16,0-4-1-16,13 0 0 0,10-4-4 0,4 4-1 15,13-4 0-15,10 0 0 0,-9-1-2 0,4 5 0 16,1-4 0-16,8 4 0 0,-9 4-9 0,-4-4-3 15,-5 8 0-15,-9-4 0 0,-9 4-24 0,-27-4-6 0,-5 4-1 16,0 0 0-16,-9-4 15 0,0 4 0 0,0 0 0 16,-14-4 0-16,-4 9 0 0,-5-5 0 0,-18-4 0 0,0 0 0 31,0 0-196-31,-18 4-36 0,-41 0-7 0,4 0-1 0</inkml:trace>
        </inkml:traceGroup>
      </inkml:traceGroup>
    </inkml:traceGroup>
    <inkml:traceGroup>
      <inkml:annotationXML>
        <emma:emma xmlns:emma="http://www.w3.org/2003/04/emma" version="1.0">
          <emma:interpretation id="{186FF731-85EA-433F-AAAD-B5311BBB9F6F}" emma:medium="tactile" emma:mode="ink">
            <msink:context xmlns:msink="http://schemas.microsoft.com/ink/2010/main" type="paragraph" rotatedBoundingBox="8114,16606 26581,16480 26594,18501 8127,186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F20BA0E-D93E-4B6C-9A09-28897925015C}" emma:medium="tactile" emma:mode="ink">
              <msink:context xmlns:msink="http://schemas.microsoft.com/ink/2010/main" type="line" rotatedBoundingBox="8114,16606 26581,16480 26594,18501 8127,18626"/>
            </emma:interpretation>
          </emma:emma>
        </inkml:annotationXML>
        <inkml:traceGroup>
          <inkml:annotationXML>
            <emma:emma xmlns:emma="http://www.w3.org/2003/04/emma" version="1.0">
              <emma:interpretation id="{51B3F36C-4B75-45E6-857D-20F8DF2EFBF0}" emma:medium="tactile" emma:mode="ink">
                <msink:context xmlns:msink="http://schemas.microsoft.com/ink/2010/main" type="inkWord" rotatedBoundingBox="8114,16606 12953,16573 12966,18526 8127,1855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96704.219">9141 16832 2170 0,'0'0'48'0,"0"0"9"0,0 8 3 0,-5 4 1 0,1 8-49 0,-1 0-12 0,-4 9 0 0,4 3 0 15,-8 5 67-15,4-1 10 0,-1 0 3 0,-3 5 0 16,-1-5-19-16,1 1-3 0,3-1-1 0,1 5 0 16,-4-5-40-16,8 5-8 0,-4 3-1 0,0-3-8 15,0-1 0-15,4 0 0 0,-4-3 0 0,5-5 0 32,4-3-135-32,-5-5-24 0,5-4-5 0,-5-4-861 0</inkml:trace>
          <inkml:trace contextRef="#ctx0" brushRef="#br0" timeOffset="197005.698">9942 16913 1796 0,'0'0'80'0,"0"0"16"0,-9 8-77 0,0 4-19 15,4 4 0-15,-8 4 0 0,-1 9 105 0,-4 3 18 0,-1 0 3 0,-3 5 1 16,-1-1-37-16,-4 5-7 0,-1-1-2 0,1 1 0 16,-5-1-39-16,0 1-8 0,0-5-2 0,1 1 0 15,3 7-22-15,-4-4-10 0,5-3 8 0,0-1-8 32,4-7-135-32,0-1-32 0,5-4-6 0,0-8-2 0</inkml:trace>
          <inkml:trace contextRef="#ctx0" brushRef="#br0" timeOffset="196827.4219">9500 17014 1670 0,'14'-32'74'0,"-5"19"15"15,0-3-71-15,0 4-18 0,5 0 0 0,-5 4 0 16,-9 8 139-16,14 4 24 0,-1 0 5 0,-3 4 0 0,-1 8-114 0,4 4-23 16,-4 5-5-16,0 3-1 0,1 0-1 0,-1 5 0 15,0-5 0-15,-5 4 0 0,5-3-8 0,-4 3-3 16,4-4 0-16,0-3 0 0,0-1-4 0,-4-8-1 15,-1 0 0-15,1-3 0 16,0-1-116-16,-1 0-24 0,-4 0-5 0,0-12-530 16,0 0-105-16</inkml:trace>
          <inkml:trace contextRef="#ctx0" brushRef="#br0" timeOffset="197285.2605">10192 16880 2257 0,'23'-4'100'0,"-14"8"20"16,0 0-96-16,5 9-24 0,0 7 0 0,-1 8 0 16,1 4 72-16,0 9 10 0,-10-1 2 0,5 1 0 0,-4-1-16 0,-5 1-4 15,-9-1 0-15,0 1 0 0,0-1-16 0,-5 1-3 16,-4-5-1-16,-1 1 0 0,-3-1-44 0,-1 0 0 15,0 1 0-15,0-1-10 0,1-7-34 0,3 3-6 0,-3-4-2 0,3-3 0 32,1-1-188-32,0-4-37 0</inkml:trace>
          <inkml:trace contextRef="#ctx0" brushRef="#br0" timeOffset="194076.686">6149 16698 874 0,'0'-16'39'0,"0"12"8"0,-4-4-38 0,4 0-9 16,-5-4 0-16,1 4 0 0,-5-5 79 0,0 1 13 15,-1-4 4-15,1 4 0 0,-4 0-2 0,-1-4 0 16,0 3 0-16,-4 5 0 0,5-4-39 0,-6 4-8 16,-3 4-2-16,3 0 0 0,1 4-2 0,-5 0-1 15,1 0 0-15,3 4 0 0,1 4-1 0,0 0 0 16,-5 4 0-16,5 5 0 0,0-1-25 0,4 8-4 0,0 0-2 15,5 9 0-15,0 3-10 0,5 9 12 16,-1 7-12-16,10 5 12 0,-1 8 5 0,1-5 2 0,-1 5 0 0,5 0 0 16,1 0 15-16,-6-5 3 0,1 1 1 0,-1-4 0 15,5-1-13-15,-9 1-2 0,-4-4-1 0,-1-1 0 16,1-3 14-16,-1-5 2 0,-4-3 1 0,0-5 0 16,-5-7-12-16,1-5-3 0,-1-4 0 0,0-4 0 15,1 0-8-15,-6-7-1 0,6 3-1 0,-5-8 0 16,4 0 6-16,0-4 2 0,-4 0 0 0,0 0 0 15,4-4-70-15,0 0-15 16,1-8-2-16,-1 3-1 0,5 5-128 0,0-8-26 16,-9-8-4-16,18 20-2 0</inkml:trace>
          <inkml:trace contextRef="#ctx0" brushRef="#br0" timeOffset="194525.8852">6441 17787 1324 0,'14'-16'59'0,"-10"8"12"0,5-5-57 0,0 5-14 16,0 0 0-16,0 4 0 15,1-4 34-15,-1 4 4 0,0-4 1 0,0 4 0 16,0-4-25-16,-9 8-5 0,0-4-1 0,0 4 0 15,0 0 28-15,0 0 4 0,0 0 2 0,0 0 0 16,0 0-16-16,-5-4-3 0,-8 4-1 0,-1 4 0 16,-4 0-2-16,4-4 0 0,-4 4 0 0,-5 4 0 15,5-4 32-15,0 4 5 0,0 4 2 0,4 0 0 16,-4 1-1-16,0 3 0 0,-1 4 0 0,6 4 0 16,-1-4-26-16,5 1-6 0,-5-1-1 0,10 0 0 15,-5 4-15-15,9-7-10 0,-5 3 12 0,5-8-12 16,0 0 10-16,5-4-10 0,-1 0 8 0,-4-8-8 15,0 0 0-15,14 0 0 0,-5 0 0 0,5-4 0 16,-1-4 0-16,5 0-12 0,-4 0 2 0,4-4 1 0,-4-4-7 16,4 0-2-16,0-1 0 0,5 5 0 0,-5-8 5 0,-4 8 1 15,0 0 0-15,-1 4 0 0,-4 4 12 0,-9 4 0 16,0 0 0-16,0 0 0 0,0 0 0 0,0 0 0 16,5 16 0-16,-5-4 0 0,0 4-12 0,-5 0 0 15,5 0 0-15,-4 5-954 16</inkml:trace>
          <inkml:trace contextRef="#ctx0" brushRef="#br0" timeOffset="195020.2504">6992 16152 1681 0,'9'-45'74'0,"-5"29"16"0,6 4-72 0,-1-4-18 0,-5 8 0 0,5-4 0 16,-4 12 87-16,-5 0 13 0,13 8 4 0,-3 4 0 15,-1 12-57-15,0 4-11 0,-5 9-3 0,5 7 0 16,1 9 15-16,-6 4 2 0,-4 3 1 0,0-3 0 15,0 0-8-15,0-1-2 16,-9-3 0-16,4 0 0 0,-4-1-25 0,5-3-4 0,-5-1-2 0,0-7 0 16,-1-1-2-16,1-7-8 0,-4-5 12 0,4-4-4 0,-5 1 0 0,5-9-8 15,0 0 12-15,-5-4-4 0,5-4-8 0,0 0 0 16,9-8 9-16,-5 0-9 0,-4-4 0 0,5-4 0 16,-5 0 0-16,9-8 0 0,0 0 0 0,9-5 0 15,-5-3 0-15,5 4 0 0,10-4-11 0,-1 3-6 16,0-7-2-16,9 4 0 0,1 4 9 0,3 3 2 15,1 5 0-15,0 4 0 0,0 0 8 0,-5 4 0 16,1 4 0-16,-6 4 0 0,-8 4 0 0,-5 0-10 16,0 4 10-16,-4 0-10 0,-5 1 10 0,-9-1 0 15,-5 4 0-15,0 0 0 0,-4 4 0 0,0 1 0 16,-9-1 0-16,-5 0 0 0,5 4 0 0,-10 1-8 16,5-1 8-16,-4 0 0 15,-1 0-96-15,1-3-13 0,0 3-3 0,-1-4-876 0</inkml:trace>
          <inkml:trace contextRef="#ctx0" brushRef="#br0" timeOffset="196421.9729">7984 17067 288 0,'0'0'12'0,"0"-9"4"0,5-3-16 0,-1-4 0 16,5 8 0-16,1-8 0 0,-6 4 284 0,5 0 53 16,-9-1 11-16,5 1 3 0,-5 0-204 0,0 0-41 15,0 4-8-15,0 8-2 0,0 0-25 0,0 0-6 16,0 0-1-16,-9 8 0 0,4 8-25 0,-4 8-6 16,0 13-1-16,4 3 0 0,-8 13-7 0,4 4-1 15,4-1-1-15,-4 1 0 0,0 0 1 0,0-1 1 16,4 1 0-16,1 0 0 0,-1-5-10 0,5-3-3 15,-4-9 0-15,4-11 0 0,4-1-3 0,1-8-1 16,-5-4 0-16,4-4 0 0,-4-12 4 0,9 4 0 16,0-4 0-16,10-4 0 0,-1-8-2 0,0-4 0 0,0-4 0 0,0-8 0 15,5-1-10-15,-5-7 0 0,5-1 0 0,-5 1 8 16,5-1-8-16,-5 1 0 0,-4 8 0 0,4-5 0 16,-9 13 0-16,0 4 0 0,1 4 0 0,-10 12 0 15,0 0 0-15,0 0 0 0,4 8 0 0,5 4-11 16,-4 4 11-16,4 4 0 0,-5 5 0 0,1-1-8 15,0 4 8-15,-1-3 0 0,1-1 0 0,4 0 0 16,-5-4 0-16,5 1 0 0,1-9 8 0,-6 0-8 16,-4-12 0-16,9 8 8 0,5-4-8 0,-5-4 0 15,0 0 0-15,0-4 0 0,0-4 0 0,5-4 0 0,-10 4 0 16,10-13 0-16,-5 5 0 0,-4-4 8 0,4-4-8 16,0-5 0-16,0 5 0 0,-4 0 0 0,-1 0 0 15,1-5 0-15,-1 9 0 0,1-4 0 16,4-1-25-16,-4 5-10 0,8 0-1 0,1-4-707 15,-1-1-141-15</inkml:trace>
        </inkml:traceGroup>
        <inkml:traceGroup>
          <inkml:annotationXML>
            <emma:emma xmlns:emma="http://www.w3.org/2003/04/emma" version="1.0">
              <emma:interpretation id="{D64F6544-DB6F-4ED7-8B27-514C10C7FDB8}" emma:medium="tactile" emma:mode="ink">
                <msink:context xmlns:msink="http://schemas.microsoft.com/ink/2010/main" type="inkWord" rotatedBoundingBox="13804,16610 16463,16591 16477,18569 13817,18588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99647.4836">11845 17625 864 0,'9'-36'38'0,"0"19"8"0,-4-3-37 0,4 0-9 16,5-4 0-16,-5 7 0 0,4 1 312 0,6 8 60 16,-6 0 12-16,5 4 2 0,5 4-267 0,0 4-54 15,0 4-10-15,4 4-3 0,-4 0-22 0,0 1-5 16,-5 3-1-16,5 8 0 0,-1 4-4 0,-8 1-2 15,0-1 0-15,-1-4 0 0,1 5-10 0,0-5-8 16,-5-4 12-16,0 0-12 0,-5 1 0 0,5-5-9 16,-4 0-1-16,0 0 0 15,-5-4-197-15,0 0-39 0</inkml:trace>
          <inkml:trace contextRef="#ctx0" brushRef="#br0" timeOffset="199781.7327">12337 17415 1555 0,'0'0'68'0,"0"0"16"0,-9 0-68 0,0 0-16 0,-5 4 0 0,0 4 0 16,1 8 157-16,-1 4 28 0,-9 8 6 0,0 5 1 15,1 7-97-15,-6 5-19 0,6-1-4 0,-6 1-1 16,1-5-41-16,0 5-8 0,4-9-2 0,0 5 0 16,0-9-9-16,10-4-3 0,-6 1 0 0,10-5 0 15,-4-4-105-15,4 0-22 0,4-3-4 16</inkml:trace>
          <inkml:trace contextRef="#ctx0" brushRef="#br0" timeOffset="199565.7845">11535 17714 1285 0,'0'0'56'0,"-9"-12"13"0,5 0-55 0,-5 4-14 16,4-9 0-16,1 5 0 0,-6 4 81 0,1 0 14 15,5-4 2-15,-5 0 1 0,4 8-15 0,-8-4-3 16,-1 4-1-16,0 4 0 0,-4 4-24 0,0 8-5 16,-5 4-1-16,-4 4 0 0,4 1-31 0,0 7-6 15,-4 4-2-15,9 1 0 0,-5-5 2 0,9 0 1 16,1 1 0-16,-1-5 0 0,9-4 7 0,1-4 0 15,4 0 1-15,9-3 0 0,-5-5-10 0,6-4-3 16,-1 0 0-16,4-4 0 0,6-4-8 0,3 0 0 16,1-4 0-16,4 0 0 0,5-9 0 0,-4 1 0 15,3-8 0-15,-3 0 0 0,-1-5 0 0,0-3 8 0,1-9-8 16,-1-3 0-16,-4-5 0 0,0 1 0 0,-1-1 8 16,-3 5-8-16,-6-1 0 0,1 1 0 0,0 7 0 15,-1 1 8-15,1 3-8 0,-1 9 0 0,-3 4 9 0,-1 8-9 16,0 0 21-16,-9 12 0 0,0 0 0 0,0 0 0 15,9 12-21-15,-5 4 0 0,-4 8-10 0,0 5 10 16,0 3 0-16,-4 4 0 0,-1 5 8 0,1 3-8 16,-5 5 9-16,0-1-9 0,-1-3 8 0,-3 0-8 0,4-1 0 0,-5-4-9 15,0-3 0-15,1-9 0 16,-1 1-163-16,-4-5-33 16,-9 8-7-16,8-7 0 0</inkml:trace>
          <inkml:trace contextRef="#ctx0" brushRef="#br0" timeOffset="198897.5889">11226 17281 1638 0,'0'0'72'0,"0"0"16"0,9-8-71 0,-4 0-17 16,-1 4 0-16,10-4 0 0,-1 0 68 0,6 4 11 15,3-5 1-15,6 1 1 0,8 0-34 0,10-4-7 16,8-4-2-16,10 0 0 0,4 0 1 0,1-5 0 16,-1 5 0-16,9 0 0 0,-4-4-21 0,9 8-4 0,-5-1-1 15,1 5 0-15,-5 0-13 0,0 8 0 0,-10 0-12 0,-3 0 12 32,-10 0-184-32,0 0-29 0,32 0-7 0,-37 8 0 0</inkml:trace>
          <inkml:trace contextRef="#ctx0" brushRef="#br0" timeOffset="198641.872">11781 16763 864 0,'9'-24'38'0,"-9"12"8"15,5-5-37-15,-5-3-9 0,5 0 0 0,-5 0 0 0,0 3 107 0,4-3 19 16,1 0 4-16,-5 0 1 0,-5 4-54 0,1-1-10 16,-1 5-3-16,0 0 0 0,1 4-25 0,-1 0-6 15,-8 0-1-15,4 8 0 0,-1 4 0 0,-3 4-1 16,-5 4 0-16,4 4 0 0,-4 9-18 0,0-1-3 16,-1 8-1-16,1 5 0 0,0-5-1 0,4 4-8 15,5-3 12-15,0-1-4 0,4-3 1 0,1-5 0 16,4 0 0-16,4-4 0 0,1-8-1 0,0-3 0 15,4 3 0-15,0-4 0 0,0-8 10 0,0 0 2 16,5-4 0-16,4 0 0 0,0-4 0 0,0-5 0 16,5-3 0-16,-5-8 0 0,0 0 1 0,1-5 1 15,3-3 0-15,-8 0 0 0,0-5 0 0,4 1 0 0,-4-1 0 16,4 1 0-16,-9-9-13 0,5 1-9 0,-1-5 12 0,1 1-12 16,4-1 11-16,-4-3-11 0,-1 3 10 0,1 5-10 15,0 3 0-15,-1 9 0 0,-3 7 0 0,3 1 0 16,1 8 0-16,-5 4 14 0,0 4-2 0,5 8-1 15,-10 8-11-15,5 4 10 0,0 8-10 0,1 13 10 16,-10 3-10-16,0 9 0 0,0 7 0 0,-5 5 0 16,5-5 8-16,-9 5 0 0,0 0 0 0,0-5 0 15,4 1-8-15,-4 4 0 0,-5-1 9 0,5-3-9 16,0-1 0-16,0 1-18 0,-5 0 3 0,1-5 1 16,-5-3-178-16,-1-5-36 15,-17 29-8-15,4-20 0 0</inkml:trace>
          <inkml:trace contextRef="#ctx0" brushRef="#br0" timeOffset="200534.8202">13197 17164 1612 0,'9'-4'144'0,"0"0"-116"0,10-1-28 0,-1 1 0 15,9 0 66-15,5 4 7 0,0-4 2 0,13 4 0 16,6-4-44-16,-1 0-9 0,4 0-2 0,5-4 0 16,-4 0-20-16,-5 0 8 0,-4 4-8 0,-5-4-578 15,-5 4-118-15</inkml:trace>
          <inkml:trace contextRef="#ctx0" brushRef="#br0" timeOffset="200528.7592">13352 16832 1324 0,'5'-12'118'0,"-5"4"-94"0,4-5-24 0,1 5 0 16,-1 4 58-16,1 0 7 0,-1 0 2 0,5 4 0 16,5 0-38-16,-5 0-7 0,9 0-2 0,1 0 0 15,-1-4-4-15,0 0-2 0,5 4 0 0,4-4 0 16,0 0 2-16,1-4 1 0,4-4 0 0,-5 4 0 16,0-4-3-16,-4-1-1 0,-5 1 0 0,0-4 0 15,1 4-5-15,-6-4-8 0,-4 0 11 0,1-5-11 16,-6 1 23-16,1 0-3 0,-5 0 0 0,0 3 0 15,0-3-1-15,-5 0-1 0,5 0 0 0,-9-1 0 0,4 5 3 0,-4 0 1 16,5 4 0-16,-5 0 0 16,0 0 3-16,-1 4 1 0,1-5 0 0,0 9 0 15,5 0-26-15,-10 4 0 0,5 8 0 0,0 1 0 0,-5 7 0 16,1 8 8-16,-6 4-8 0,1 9 0 0,4-1 27 16,-4 9 0-16,0 3 0 0,4 1 0 0,-4 3 17 15,0 5 3-15,9 0 1 0,-5 3 0 0,1-3-8 0,-1-4-2 16,5-1 0-16,0-3 0 0,0-1-17 15,-1-3-3-15,1-5-1 0,0-3 0 0,0-1-5 0,0 1-2 16,0-9 0-16,0 4 0 0,4-3-10 0,-4-5 0 16,5 0 0-16,-6-8 0 15,6 1-121-15,-5-1-23 0,4-4-5 0,-4-4-872 0</inkml:trace>
        </inkml:traceGroup>
        <inkml:traceGroup>
          <inkml:annotationXML>
            <emma:emma xmlns:emma="http://www.w3.org/2003/04/emma" version="1.0">
              <emma:interpretation id="{2266665D-5BB6-4484-B0F6-D4D5F2DA5EF7}" emma:medium="tactile" emma:mode="ink">
                <msink:context xmlns:msink="http://schemas.microsoft.com/ink/2010/main" type="inkWord" rotatedBoundingBox="17092,16927 20126,16906 20134,18093 17100,18114"/>
              </emma:interpretation>
              <emma:one-of disjunction-type="recognition" id="oneOf40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01833.7534">16261 16945 2199 0,'0'0'48'0,"0"0"11"0,0 0 1 0,9 8 2 0,-4 4-50 0,-5 9-12 0,5 11 0 0,-10 0 0 16,-9 5 10-16,1-5-1 0,4 5 0 0,-10-5 0 16,-3 0 18-16,-1-3 3 0,-5 3 1 0,1-4 0 15,0 1 2-15,0-1 1 0,-1 0 0 0,1 1 0 16,0-1-34-16,4-8 0 0,0 0-12 0,0-3 3 15,5-5-149-15,4 0-30 0,1 0-5 0,8-4-695 16</inkml:trace>
          <inkml:trace contextRef="#ctx0" brushRef="#br0" timeOffset="202223.957">16758 16536 1897 0,'0'0'84'0,"0"0"17"0,0 0-81 0,0 0-20 16,9 12 0-16,0 1 0 0,0 7 32 0,-5 0 3 16,-4 12 0-16,0 5 0 0,10 3-8 0,-10 5-2 15,-5-1 0-15,5 9 0 0,-9 0 35 0,4 3 6 16,1-7 2-16,-1-1 0 0,-4-7-20 0,5-1-3 16,-6-7-1-16,6-5 0 0,-5 0-16 0,0-3-3 15,4-5-1-15,1-4 0 0,-1-4-9 0,5-4-3 0,-5 0 0 16,5-8 0-16,0 0 7 0,0 0 1 0,0 0 0 0,0 0 0 15,0 0-11-15,10-16-1 0,3 0-8 0,1-4 12 16,4 0-12-16,5-5 0 0,9-3 0 0,4 4 0 16,-4-5 0-16,4 9 0 0,1 4-13 0,-5 4 4 15,-9 4 9-15,-1 8 0 0,1 4 0 0,-5 4 0 16,0 0-18-16,-8 8-2 0,-15 0 0 0,5 0 0 16,-5 5 32-16,-4-1 7 0,-9 0 1 0,-9 0 0 15,0-3-20-15,-10-1 0 0,10 4 0 0,-10 0 0 16,1-4 0-16,-5 5 0 0,5-5 0 0,-10 0 0 15,-4 0-192-15,0-4-41 16,-37 13-9-16,24-1-2 0</inkml:trace>
          <inkml:trace contextRef="#ctx0" brushRef="#br0" timeOffset="202330.5982">17477 17168 2516 0,'0'0'56'0,"9"12"11"0,-9 4 2 0,5 0 1 0,-5 8-56 0,0 1-14 16,0-5 0-16,-5 4 0 0,-9 1 0 0,5-1 9 15,-4-4-9-15,-10-4 8 0,-4 5-8 0,-10-1 0 16,1 0 0-16,-1 0-748 16,1 0-151-16</inkml:trace>
          <inkml:trace contextRef="#ctx0" brushRef="#br0" timeOffset="201210.9183">14800 16468 1364 0,'32'-17'60'0,"-19"9"13"0,6 0-58 0,-1 0-15 16,9 0 0-16,-4 0 0 0,-5 4 38 0,5-4 5 15,0 4 1-15,-5 0 0 0,0-4 25 0,-4 4 6 16,-1-1 1-16,-8 5 0 0,4-4-4 0,-9 4 0 16,0 0 0-16,0 0 0 0,0 0-54 0,-14 13-18 15,-8-5 10-15,-10 8-10 0,0 0 0 0,-5 0 0 0,-4-4 0 0,5 9 0 16,-5-9 0-16,5 4 0 0,-1-4 0 0,5 4 0 15,10-4 0-15,-1 1 0 0,5-5 0 0,-1 0 0 16,6 0 0-16,4 0 0 0,0 0 0 0,4-4 0 16,5-4 0-16,-9 8 0 0,4 0 0 0,5 0 0 15,-4 0 0-15,4 5 0 0,0-1 0 0,0 0 0 16,0 4 0-16,4 4 0 0,-4 9 0 0,5-1 0 16,-1 0 15-16,-4 5-3 0,0 3 0 0,0 0 0 15,-4 5 29-15,-1-5 6 0,1 5 1 0,-1-5 0 16,-4 1-20-16,5-1-3 0,-10 1-1 0,5-5 0 15,-5 0 7-15,5-3 1 0,0-5 0 0,-5-4 0 16,10 0-19-16,-5-3-3 0,4-1-1 0,-4-4 0 16,4 0 5-16,5-12 1 0,0 0 0 0,0 0 0 15,0 8-6-15,0-8-1 0,0 0 0 0,0 0 0 0,0 0 20 0,0 0 3 16,5 12 1-16,4-8 0 0,-9-4-32 0,9 8 0 16,0 1 0-16,5-5 0 15,0 0-26-15,4-4-11 0,0 8-3 0,5-8 0 16,0 0-166-16,8 0-34 0,-3 0-6 0,4-4-2 0</inkml:trace>
          <inkml:trace contextRef="#ctx0" brushRef="#br0" timeOffset="201464.2426">15592 16933 1324 0,'23'-32'118'0,"-14"23"-94"0,0-7-24 0,0 0 0 16,5-4 16-16,-1 0-2 0,1 3 0 0,-5 1 0 16,0 0 87-16,0 8 18 0,-4-4 3 0,0 0 1 15,-5 0-46-15,0 3-9 0,-10 1-1 0,1 4-1 16,-4 0-26-16,-1 4-6 0,-4 0-1 0,-5 8 0 16,0 0-21-16,-9 9-12 0,1 7 12 0,-1 8-12 15,0 1 20-15,0 3-2 0,0 1-1 0,5-1 0 16,-1 0-17-16,6 1 0 0,3-5 0 0,1 1 0 15,0-5 9-15,9-4-1 0,0-4-8 0,0-3 12 16,4-1-12-16,5-4 11 0,0 0-11 0,0-12 10 16,0 0-10-16,9 8 0 0,-9-8 0 0,14 4 0 15,0-4-11-15,4-4-1 0,-5 0 0 0,6 0 0 16,-1-8-20-16,5-4-4 16,-1-5 0-16,1 1-1 0,4-8 12 0,1-4 2 0,4-1 1 0,0 1 0 0,4 3 56 15,-4 1 11-15,4 4 3 0,-8 8 0 16,-1 4-84-16,-4 3-16 0,-5 5-3 0,-5 4-1 0,1 8 69 15,-5 1 14-15,-9 7 2 0,0 0 1 0,-9 8-18 0,5 1-3 16,-10 3-1-16,0 4 0 0,-8 1-8 0,-1-1 0 16,-5 0-12-16,6-3-939 0</inkml:trace>
        </inkml:traceGroup>
        <inkml:traceGroup>
          <inkml:annotationXML>
            <emma:emma xmlns:emma="http://www.w3.org/2003/04/emma" version="1.0">
              <emma:interpretation id="{C260C3F2-2978-4CD1-9C0F-3CC27D50A7C9}" emma:medium="tactile" emma:mode="ink">
                <msink:context xmlns:msink="http://schemas.microsoft.com/ink/2010/main" type="inkWord" rotatedBoundingBox="20766,17334 23472,17315 23480,18418 20774,18437"/>
              </emma:interpretation>
              <emma:one-of disjunction-type="recognition" id="oneOf41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04060.8056">18447 16925 900 0,'0'0'40'0,"-5"-8"8"0,5 0-39 0,0 0-9 0,-4-5 0 0,-1 5 0 15,0 0 83-15,5 8 14 0,-4-8 3 0,-10 0 1 16,5 0-15-16,0 0-3 0,0 0-1 0,-5 0 0 16,1 0-3-16,-6 4-1 0,6 0 0 0,-5 4 0 15,-1 4-21-15,1 4-4 0,0 0-1 0,0 0 0 16,-1 4-11-16,1 0-2 0,5 4-1 0,-1 0 0 16,5 9-19-16,0-1-4 0,0 4-1 0,0 5 0 15,4-1-6-15,5 5 0 0,0-5-8 0,5 0 12 16,-1 1-34-16,5-1-7 15,0 0-2-15,0-7 0 0,5-1-183 0,0-4-37 16</inkml:trace>
          <inkml:trace contextRef="#ctx0" brushRef="#br0" timeOffset="204240.8608">18720 17151 1818 0,'0'0'80'0,"0"0"17"0,0 0-77 0,9 9-20 16,0-1 0-16,0 4 0 0,0 8 60 0,-4 0 8 15,-1 5 1-15,1-1 1 0,-1 0-19 0,1 0-4 16,-5 1-1-16,-5-1 0 0,1 4-10 0,-1-3-1 16,1-1-1-16,-5 4 0 0,-5-8-21 0,5 5-4 15,-5-5-1-15,1 0 0 16,-6-4-116-16,1 1-24 0,0 3-5 0,0-8-1 0</inkml:trace>
          <inkml:trace contextRef="#ctx0" brushRef="#br0" timeOffset="204760.3398">20045 17184 1497 0,'0'0'66'0,"0"0"14"0,0 0-64 0,0 0-16 15,0 0 0-15,0 0 0 0,-9 12 128 0,-1 4 21 0,-3 4 5 0,-1 5 1 16,-4 3-66-16,-5 0-13 0,-13-3-2 0,-1 3-1 16,1 0-22-16,0 5-5 0,-1-1-1 0,1 4 0 15,-5 1-26-15,4-1-6 0,1-3-1 0,-1-1 0 16,-4-4-12-16,10-3-12 0,-6-1 3 0,1-4 0 31,-1 0-194-31,5 1-38 0,-31 11-8 0,17-16-2 0</inkml:trace>
          <inkml:trace contextRef="#ctx0" brushRef="#br0" timeOffset="204655.5322">19517 17067 2300 0,'13'-13'51'0,"1"-3"10"0,4-8 3 0,-4 8 0 0,4 4-52 0,5 8-12 0,-10-1 0 0,6 10 0 15,-1 7 12-15,0 4-1 0,0 4 0 0,0 8 0 16,1 1 5-16,-1 3 2 0,-4 0 0 0,4 1 0 15,-5 3 20-15,1-3 4 0,9 3 1 0,-5-4 0 0,0 1-30 0,-4-1-5 16,0-3-8-16,-5-1 11 0,-5 0-11 0,1-4 0 16,-1 1 0-16,1-5 0 15,-5 0-111-15,0 5-21 0,-5-9-4 0,-4 4 0 16,-9-4-93-16,4-4-19 0,-8 9-3 0,3-9-1 16</inkml:trace>
          <inkml:trace contextRef="#ctx0" brushRef="#br0" timeOffset="205326.2952">20304 17014 1400 0,'28'-28'62'0,"-10"15"13"0,0 1-60 0,5-4-15 15,4 0 0-15,0 0 0 0,1 0 68 0,4-1 12 16,9 5 1-16,-5-8 1 0,0 4-21 0,-4 0-4 15,0 3-1-15,-5 1 0 0,-4 0-4 0,0 4-2 16,-9 4 0-16,-1 0 0 0,1 4-25 0,-5 4-5 16,0 0 0-16,0 8-1 0,-4 0-19 0,-1 5 8 15,-4 3-8-15,0 8 0 0,0 0 18 0,0 5-3 16,0-1-1-16,0 5 0 0,0 3 22 0,-4 1 4 16,4-1 0-16,0 5 1 0,-5-5-5 0,5 5-2 15,0-5 0-15,-4 0 0 0,4 1-10 0,0 3-3 0,0-3 0 16,0-1 0-16,4 1 2 0,-4-5 0 0,0 1 0 0,-4-5 0 15,4 0 0-15,0-3 0 0,-5-5 0 0,5-4 0 16,-4 1-3-16,4-5-1 0,-10-4 0 0,6 0 0 16,-5-4-7-16,0 0 0 0,-5 0-1 0,-9 0 0 15,5-4-11-15,-18 5 0 0,-5-1 0 0,-9 0-840 16,-5 0-164-16</inkml:trace>
        </inkml:traceGroup>
        <inkml:traceGroup>
          <inkml:annotationXML>
            <emma:emma xmlns:emma="http://www.w3.org/2003/04/emma" version="1.0">
              <emma:interpretation id="{9505B5BD-89DF-4C3E-9DA4-648A5AAA25E5}" emma:medium="tactile" emma:mode="ink">
                <msink:context xmlns:msink="http://schemas.microsoft.com/ink/2010/main" type="inkWord" rotatedBoundingBox="24578,17203 25276,17199 25282,18099 24584,18103"/>
              </emma:interpretation>
              <emma:one-of disjunction-type="recognition" id="oneOf42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06404.4335">22558 17083 1324 0,'14'-25'118'0,"-14"13"-94"15,0-4-24-15,0 0 0 0,-5 0 36 0,5 0 2 16,0 3 1-16,-5 1 0 0,-4 4-12 0,0 0-3 16,0-4 0-16,-5 4 0 0,-8 0-24 0,-1 8 8 0,-4 0-8 0,-1 0 0 15,-8 8 0-15,4 0 0 0,-4 4 0 0,-5 4 0 16,4 9 8-16,-8 7 4 0,4 4 0 0,4 5 0 15,5-1 30-15,-4 1 6 0,9-5 2 0,-1 1 0 16,10-1-7-16,0-4-2 0,9-3 0 0,4-1 0 16,5-4-3-16,0-7-1 0,0-1 0 0,5-4 0 15,4-4 6-15,5-4 1 0,4-4 0 0,0 0 0 16,9 0-8-16,-4-8-2 0,4-4 0 0,5 0 0 16,0-5-21-16,0-3-4 0,0 0-1 0,0-4 0 15,-5-5-8-15,5-7 0 0,0-1 9 0,-5-7-9 16,5-5 0-16,-5-3 0 0,1-9 0 0,-1-4 0 15,-4 1 0-15,4 3 0 0,-4 12 10 0,-5 5-10 16,0 11 12-16,-4 5-3 0,0 8-1 0,-1 8 0 16,-4 4 9-16,-9 8 2 0,0 0 0 0,0 20 0 15,0 8-19-15,-4 9-12 0,-10 7 1 0,0 9 1 0,-4 7 10 16,0 1 14-16,0 4-3 0,-5 0-1 0,0-1-10 16,5-3 0-16,0 0 0 0,0 0 0 15,-1 3-73-15,1-7-20 0,0-4-4 16,0-5-911-16</inkml:trace>
        </inkml:traceGroup>
        <inkml:traceGroup>
          <inkml:annotationXML>
            <emma:emma xmlns:emma="http://www.w3.org/2003/04/emma" version="1.0">
              <emma:interpretation id="{2EAA65DA-0EB9-44FF-BD5D-089F3B4B1830}" emma:medium="tactile" emma:mode="ink">
                <msink:context xmlns:msink="http://schemas.microsoft.com/ink/2010/main" type="inkWord" rotatedBoundingBox="25575,17334 26587,17328 26592,18195 25581,18202"/>
              </emma:interpretation>
              <emma:one-of disjunction-type="recognition" id="oneOf43">
                <emma:interpretation id="interp47" emma:lang="" emma:confidence="0">
                  <emma:literal>x</emma:literal>
                </emma:interpretation>
                <emma:interpretation id="interp48" emma:lang="" emma:confidence="0">
                  <emma:literal>X</emma:literal>
                </emma:interpretation>
                <emma:interpretation id="interp49" emma:lang="" emma:confidence="0">
                  <emma:literal>y</emma:literal>
                </emma:interpretation>
                <emma:interpretation id="interp50" emma:lang="" emma:confidence="0">
                  <emma:literal>Y</emma:literal>
                </emma:interpretation>
                <emma:interpretation id="interp5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6869.913">23919 16836 1324 0,'14'-33'59'0,"-5"25"12"0,-5 0-57 0,-4 0-14 15,0 4 0-15,0 4 0 0,-4 12 209 0,-5 13 39 16,-5-1 8-16,-4 8 2 0,-5 9-154 0,-9 3-32 15,-4-3-5-15,-1 3-2 0,-3 1-26 0,-6-5-6 16,-4 5-1-16,-5-5 0 0,-8 1 0 0,3-1 0 16,1 1 0-16,-5 3 0 0,1 1-32 0,3-1 0 15,1 5-15-15,0-13 5 16,9 5-154-16,-5-9-32 0,5-4-5 0</inkml:trace>
          <inkml:trace contextRef="#ctx0" brushRef="#br0" timeOffset="206715.3538">23200 16986 1670 0,'27'-21'148'0,"0"-3"-118"0,5 4-30 0,5 4 0 16,-5 3 113-16,-5 5 17 0,0 8 3 0,-4 8 1 15,-5 9-73-15,-4 3-14 0,4 4-3 0,-4 5-1 16,-10-1-27-16,5 4-6 0,-4 1-1 0,0-1 0 16,-1-8 19-16,-4 5 3 0,5-1 1 0,-1-4 0 15,5 0-12-15,-4-3-1 0,-5-1-1 0,9 0 0 16,-5-4-10-16,1 1-8 0,0-1 12 0,-5 0-12 16,4-4 0-16,-4 0-22 0,0 0 3 0,0-4 1 15,-4 5-158-15,-6-1-32 0,6 0-7 0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4:33.2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2519BE9-A290-4F0E-89A4-9637C014520E}" emma:medium="tactile" emma:mode="ink">
          <msink:context xmlns:msink="http://schemas.microsoft.com/ink/2010/main" type="writingRegion" rotatedBoundingBox="756,953 28953,-866 30126,17308 1930,19129"/>
        </emma:interpretation>
      </emma:emma>
    </inkml:annotationXML>
    <inkml:traceGroup>
      <inkml:annotationXML>
        <emma:emma xmlns:emma="http://www.w3.org/2003/04/emma" version="1.0">
          <emma:interpretation id="{BB0F52C1-9F36-4B46-8F4B-954AD7DAB1A6}" emma:medium="tactile" emma:mode="ink">
            <msink:context xmlns:msink="http://schemas.microsoft.com/ink/2010/main" type="paragraph" rotatedBoundingBox="4082,429 28728,-31 28844,6194 4198,66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5EBFD88-2514-43BF-8B0B-BC56ADB0464F}" emma:medium="tactile" emma:mode="ink">
              <msink:context xmlns:msink="http://schemas.microsoft.com/ink/2010/main" type="line" rotatedBoundingBox="4082,429 28728,-31 28787,3143 4141,3604"/>
            </emma:interpretation>
          </emma:emma>
        </inkml:annotationXML>
        <inkml:traceGroup>
          <inkml:annotationXML>
            <emma:emma xmlns:emma="http://www.w3.org/2003/04/emma" version="1.0">
              <emma:interpretation id="{A59B110F-1826-4476-84E3-2E566E96E423}" emma:medium="tactile" emma:mode="ink">
                <msink:context xmlns:msink="http://schemas.microsoft.com/ink/2010/main" type="inkWord" rotatedBoundingBox="4107,1803 5930,1769 5944,2544 4122,2578"/>
              </emma:interpretation>
            </emma:emma>
          </inkml:annotationXML>
          <inkml:trace contextRef="#ctx0" brushRef="#br0">0 149 1785 0,'9'-4'159'0,"0"4"-127"16,5-12-32-16,0 8 0 0,8 0 42 0,1 4 2 16,9 0 1-16,5 0 0 0,8 0-12 0,1 0-2 15,-1 4-1-15,1 0 0 0,13-8 20 0,-5 4 4 16,1-4 1-16,4-4 0 0,5 0-15 0,4-4-2 16,-4 0-1-16,4 0 0 0,1 7-37 0,3 1 0 15,-3-8 0-15,-1 0-8 0,0 4 8 0,-4 4 11 16,0-4-3-16,0 4 0 0,-1-4-8 0,-4 0-17 15,-4 8 4-15,0 0 1 16,-5 0-44-16,-9 4-9 0,-9-4-2 0,0 0 0 16,-10 8-113-16,-3-8-22 0,-10 8-5 0,-9-8-1 0</inkml:trace>
          <inkml:trace contextRef="#ctx0" brushRef="#br0" timeOffset="298.379">487 744 1836 0,'-18'0'81'0,"9"0"17"0,0 0-78 0,0 4-20 0,9-4 0 0,-5 4 0 15,-4 0 63-15,9-4 9 0,0 0 1 0,0 0 1 16,0 0-50-16,5 13-11 0,4-5-1 0,4-4-1 15,1 4 32-15,4-8 6 0,5 4 2 0,9-4 0 16,0-4-7-16,9 0-2 0,4-4 0 0,10-4 0 16,4-1-17-16,14 1-3 0,0 0-1 0,4-4 0 15,1-4-21-15,8-1 0 0,-8-7 0 0,3 4 8 16,6 8-100-16,-1-5-20 0,1-3-4 16,-1 4-1-16,1 4-84 0,-10 0-17 0</inkml:trace>
        </inkml:traceGroup>
        <inkml:traceGroup>
          <inkml:annotationXML>
            <emma:emma xmlns:emma="http://www.w3.org/2003/04/emma" version="1.0">
              <emma:interpretation id="{FAAD16B9-8DA3-4C7A-B3B7-B630BA058454}" emma:medium="tactile" emma:mode="ink">
                <msink:context xmlns:msink="http://schemas.microsoft.com/ink/2010/main" type="inkWord" rotatedBoundingBox="7063,373 11396,292 11456,3467 7122,35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6239.5811">5673-810 1407 0,'9'-32'62'0,"-4"16"14"0,-5 0-61 0,4-5-15 16,-4 1 0-16,-4 12 0 0,4-8 56 0,-9 12 8 16,4-8 1-16,-4 8 1 0,0-1-14 0,-9 5-4 15,-1 9 0-15,-3 3 0 0,-6-4 7 0,-4 12 1 16,-4 4 0-16,-5 9 0 0,0 11-25 0,-9 1-5 15,0 11-1-15,0 13 0 0,0 4 17 0,4 4 3 16,5 0 1-16,0 4 0 0,14 0-13 0,0 8-2 16,8 4-1-16,10 0 0 0,5-4 5 0,8-4 1 15,5 0 0-15,5 0 0 0,4 4 15 0,5 0 3 16,0-8 1-16,0 8 0 0,-1-8-17 0,-3 0-3 16,-1-4-1-16,0-4 0 0,-14-5 7 0,1-7 2 15,0 0 0-15,-10-1 0 0,-4 1-19 0,0-4-3 0,-9 4-1 16,-10-13 0-16,-8 1-8 0,-1-9-3 0,-8 1 0 15,-10-5 0 1,10-8-57-16,-5-7-11 0,0-5-2 0,0-8-1 16,4-8-100-16,10 0-20 0,4-16-4 0</inkml:trace>
          <inkml:trace contextRef="#ctx0" brushRef="#br0" timeOffset="26714.207">6124 1133 1335 0,'9'-24'59'0,"-9"24"13"0,4-9-58 15,1-3-14-15,-5 4 0 0,4-4 0 0,1 0 12 0,-5-4 0 16,-5 0 0-16,5-1 0 0,0-7 32 0,-4 4 7 15,4 0 1-15,-5 3 0 0,-4-3 21 0,5 4 5 16,-1 4 1-16,1 8 0 0,-1-8 2 0,1 8 1 16,-6 0 0-16,1 4 0 0,0 4-15 0,0 4-3 15,-5 4-1-15,1 4 0 0,-1 8-9 0,-9 9-2 16,1 3 0-16,-1 9 0 0,-4 7-6 0,-5 5-2 16,0 0 0-16,0 7 0 0,0-7-24 0,5 0-4 15,-1-1-2-15,1-11 0 0,4-1-6 0,5-7-8 16,0-9 11-16,9-4-11 0,0-7 12 0,4-1-12 15,5-8 12-15,0-8-12 0,0 0 12 0,0 0-12 0,14-12 12 16,4-9-12-16,9-7 0 0,1-8 0 0,-1-9 0 0,9-7 0 16,5-5 0-16,5-4-12 0,-1 5 0 0,-4 3 0 15,0 12 3-15,-9 5 1 0,0 16 0 0,-9 0 0 16,0 16 8-16,-10 4 0 0,1 4 0 0,0 4-8 16,-5 12 8-16,0 0 12 0,-5 8-2 0,1 5-1 15,-1 7-1-15,-4 5-8 0,0-5 12 0,0 5-4 16,5-1-56-16,0-7-11 15,-5-1-2-15,4-16-735 0,1 1-146 0</inkml:trace>
          <inkml:trace contextRef="#ctx0" brushRef="#br0" timeOffset="27162.8467">6679-1218 1555 0,'5'-65'138'0,"-5"28"-110"15,4 5-28-15,1-8 0 0,4 11 128 0,0 5 21 16,0 8 4-16,0 4 1 0,5 12-90 0,-5 12-19 0,5 16-3 0,-1 13-1 16,1 7-2-16,-5 13-1 0,0 8 0 0,0 12 0 15,-4-9 42-15,-5 17 8 0,4 9 1 0,-4 7 1 16,0-12-53-16,0 0-10 0,0-4-3 0,0-12 0 15,0-4-12-15,0-9-4 0,-4 1 0 0,4-4 0 16,0-9 20-16,0-7 3 0,0-13 1 0,-5-3 0 16,5-9-23-16,0-4-9 0,0-16 8 0,0 0-8 15,0 0 16-15,0-20-3 0,-4-4 0 0,8-17 0 16,-4 1-13-16,9-17-12 0,5 4 3 0,4-15 0 16,5 7-21-16,4 0-4 15,5 0-1-15,5 1 0 0,4 11 21 0,0 9 4 0,0 11 1 0,0 9 0 16,-5 0 1-16,-4 12 0 0,-5 4 0 0,-4 8 0 15,-5 8 8-15,-4 4 0 0,-5 4 0 0,-9 5-8 16,-14 7 8-16,1 5 8 0,-10 3-8 0,-9 9 11 0,0-1 0 16,-9 1 0-16,0-1 0 0,-9 1 0 15,5 3-11-15,-1-3-11 0,-4 0 3 0,4-5 0 16,-4-8-94-16,5 1-18 0,-5-9-4 0,4 1-636 16,1-1-126-16</inkml:trace>
          <inkml:trace contextRef="#ctx0" brushRef="#br0" timeOffset="25433.3502">3287 376 806 0,'-22'-4'36'0,"17"4"7"0,-4 0-35 0,-5 4-8 0,1-4 0 0,-1 0 0 16,-4 0 88-16,4 8 15 0,-4-8 3 0,0 0 1 15,-1 0-3-15,1 0 0 0,0 4 0 0,4-4 0 16,-4 0-25-16,4 0-6 0,1 0-1 0,-1 0 0 16,5 0-13-16,9 0-3 0,-9 0-1 0,9 0 0 15,-9-4-18-15,9 4-3 0,0 0-1 0,0 0 0 0,0 0 6 16,0 0 1-16,0 0 0 0,0 0 0 0,0 0-21 0,0 0-4 15,0 0-1-15,0 0 0 0,0 0-14 0,0 0 11 16,0 0-11-16,0 0 10 0,0 0-10 0,0 0 0 16,0 0 0-16,9 4 0 0,5 0 0 0,4 0 0 15,-5 4 0-15,6 0 0 0,8-8 0 0,0 13 0 16,5-13 12-16,0 8-4 0,0-8 4 0,9 4 0 16,-5 0 0-16,1-4 0 0,-5-4-4 0,9-4 0 15,-5 4 0-15,0-5 0 0,1 5 1 0,-1-4 0 16,1 0 0-16,-5 0 0 0,-5 4 2 0,-4-8 0 15,4 8 0-15,-4 0 0 0,-1-8-11 0,-3 8 0 16,-6 0 0-16,1 0 0 0,0 4 0 0,-14 0 0 16,0 0 0-16,0 0 0 0,0 0 0 0,0 0 8 15,0 0-8-15,0 0 8 0,0 0-8 0,0 0 8 0,0 0-8 16,0 0 8-16,-9 0-8 0,9 0-11 0,0 0 3 0,0 0 0 31,-5 12-104-31,0 0-20 0,1-8-4 0,4-4-845 0</inkml:trace>
        </inkml:traceGroup>
        <inkml:traceGroup>
          <inkml:annotationXML>
            <emma:emma xmlns:emma="http://www.w3.org/2003/04/emma" version="1.0">
              <emma:interpretation id="{23BAD652-1415-4FB6-82CC-1D629EB1836B}" emma:medium="tactile" emma:mode="ink">
                <msink:context xmlns:msink="http://schemas.microsoft.com/ink/2010/main" type="inkWord" rotatedBoundingBox="11935,1311 16066,1233 16096,2845 11965,29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604.798">11460 384 1555 0,'13'-8'68'0,"-4"8"16"16,-4-4-68-16,4 0-16 0,5 0 0 0,4 4 0 15,0 0 160-15,5 0 28 0,4 0 5 0,5 0 2 0,-5 0-131 0,5 4-27 16,5-4-5-16,-5 0 0 0,4 0-32 0,5 0 0 15,-5 0 0-15,5 0-697 16,0 0-143-16</inkml:trace>
          <inkml:trace contextRef="#ctx0" brushRef="#br0" timeOffset="30449.0782">11660-37 1803 0,'5'-20'80'0,"4"12"16"0,0 0-76 0,0-4-20 16,9 4 0-16,-4-5 0 0,8 5 52 0,-3-4 6 16,3 4 2-16,-3-4 0 0,3-4-38 0,-3 4-7 15,3-9-2-15,-3 5 0 0,-1-4-1 0,0 4-1 16,-4-4 0-16,-5-1 0 0,-5 5-1 0,1-4 0 16,-1 0 0-16,-8-1 0 0,4 1-10 0,-5 0 8 15,-4 4-8-15,5 4 8 0,-5-5 15 0,-1 5 2 16,1 0 1-16,5 4 0 0,-5 4-10 0,9 4-3 15,-9 0 0-15,9 0 0 0,0 0 3 0,-10 12 0 16,-3 8 0-16,4 5 0 0,0 7-8 0,4 9-8 16,-4 11 11-16,4 1-11 0,1 11 25 0,-5-7-1 15,4 8-1-15,-4 0 0 0,5 3 11 0,4 1 2 16,-5-4 1-16,5-4 0 0,-5-5-1 0,5 21-1 16,0-4 0-16,0 0 0 0,0-12-35 0,0-1-11 15,-4 1 0-15,4-16 0 16,-9-1-57-16,0-3-11 0,-5-13-2 0,0 0-1027 0</inkml:trace>
          <inkml:trace contextRef="#ctx0" brushRef="#br0" timeOffset="28484.3035">8068-312 1792 0,'0'0'40'0,"0"0"8"0,0 0 1 0,0 0 1 0,0 0-40 0,0 0-10 0,-9 8 0 0,0 4 0 16,-1 0 34-16,1 17 5 0,-4 7 1 0,-1 5 0 15,-4 11 39-15,4 13 8 0,-4 8 1 0,0 4 1 16,0 0-38-16,-1 0-8 0,1-5-2 0,9-3 0 15,-5-4-8-15,5-4-1 0,5-13-1 0,4-11 0 16,4-1-23-16,1-4-8 0,-1-11 0 0,5-5 0 16,1-12 24-16,3-4-2 0,1-4 0 0,4-16 0 15,9-1 8-15,1-15 2 0,8-5 0 0,1-3 0 0,4-9-32 16,-5-3 0-16,0-9 0 0,5-8 0 0,-9 0 0 16,0 4-15-16,5 1 2 0,-6 7 0 0,-8 16 13 15,0 9 0-15,0 8-10 0,-5 7 10 0,-4 9 0 0,-5 12 0 16,-9 0 0-16,0 16 0 0,4 9 12 0,-8 15-2 15,-10 9-1-15,5 7 0 0,0 1 4 0,-5 4 1 16,0 0 0-16,1-1 0 0,4-3-14 0,0-5 11 16,4-7-11-16,1 0 10 0,-1-9-10 0,5-4 0 15,5-15 0-15,-5-1 8 0,4-4 0 0,5-4-8 16,-9-8 12-16,9-8-4 0,9-4 4 0,-4-9 1 16,4-7 0-16,5 4 0 0,0-4-5 0,-5-1-8 15,5 1 11-15,4-5-11 0,5 1 0 0,-5 0-16 16,1-1 2-16,-6-3 0 0,1 8 14 0,0-9 0 0,-9 5 9 15,4-1-9 1,0 5-98-16,0 0-26 0,-4 4-4 0,0 3-1004 0</inkml:trace>
          <inkml:trace contextRef="#ctx0" brushRef="#br0" timeOffset="28695.562">9384-494 2318 0,'-5'20'103'0,"5"-12"21"0,0 8-100 0,-5 9-24 0,-4 3 0 0,0 13 0 16,-4 3 55-16,-1 1 5 0,-9 7 2 0,0 9 0 15,1-9-2-15,3 13 0 0,-3-4 0 0,-1 4 0 16,0-5-6-16,0 5-2 0,10-12 0 0,4 3 0 0,-5 5-36 16,5-8-7-16,4 3-1 0,1 5-8 15,4-8-40-15,-5 3-14 0,5-3-3 0,0-4-788 16,-4-9-158-16</inkml:trace>
          <inkml:trace contextRef="#ctx0" brushRef="#br0" timeOffset="29107.8001">10513-227 2156 0,'-9'12'48'0,"-10"-8"9"0,-3 12 3 0,-1 5 0 0,0 15-48 0,-4 5-12 0,-5 3 0 0,0 13 0 0,0 3 92 0,-4-7 16 16,-5 12 3-16,0-5 1 0,0-3-39 0,0 8-7 15,-5-4-2-15,10-5 0 0,-5 5-28 0,4-4-7 16,6-1-1-16,-1-3 0 0,-5-1-28 0,5-11-20 15,1-1 4-15,3-7 0 16,1-1-167-16,4-8-33 0,-4-7-6 0</inkml:trace>
          <inkml:trace contextRef="#ctx0" brushRef="#br0" timeOffset="28930.9519">9734 16 2617 0,'14'-16'57'0,"-10"4"12"0,1-1 3 0,4-3 2 0,0 12-59 0,0-8-15 16,0 12 0-16,0 0 0 0,5 4 40 0,0 4 4 15,4 0 2-15,0 8 0 0,-4 1-18 0,4 7-3 0,0 4-1 0,0 9 0 16,1-5-1-16,-6 8-1 0,6 5 0 0,-1 0 0 16,-5-5-13-16,6 0-9 0,-6 1 12 0,5 3-12 15,-4-7 0-15,0 3 0 0,-1 5-10 0,-3-13 10 32,-1 5-109-32,0-1-15 0,-5-12-2 0,10-3-1 15,-9-1-129-15,4-8-25 0,9-4-6 0,5-16-1 0</inkml:trace>
          <inkml:trace contextRef="#ctx0" brushRef="#br0" timeOffset="29342.1028">10795-336 2372 0,'27'20'105'0,"-18"-8"22"0,5 0-102 0,0 13-25 0,4 11 0 0,-4 8 0 16,-1 9 88-16,1 8 13 0,0 8 3 0,-5 8 0 16,-5-5-32-16,1-3-7 0,-5 0-1 0,-5 12 0 15,1-12-32-15,-10 4-8 0,0-1 0 16,1 1-1-16,-10 0 8 0,0-12 1 0,-9-5 1 0,-4 1 0 16,-1-4-81-16,-4-9-16 0,-4-7-3 0,-5-1-833 15,4-8-168-15</inkml:trace>
        </inkml:traceGroup>
        <inkml:traceGroup>
          <inkml:annotationXML>
            <emma:emma xmlns:emma="http://www.w3.org/2003/04/emma" version="1.0">
              <emma:interpretation id="{92B5F496-B8CC-487D-8725-105962385CF7}" emma:medium="tactile" emma:mode="ink">
                <msink:context xmlns:msink="http://schemas.microsoft.com/ink/2010/main" type="inkWord" rotatedBoundingBox="16799,1290 21890,1195 21918,2688 16827,278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472.5263">14191 283 2070 0,'9'-8'45'0,"-4"-8"10"0,4-1 1 0,5 1 3 0,-5 4-47 0,5-8-12 0,-1 0 0 0,1 3 0 15,-5-7 44-15,0 0 6 0,0 0 2 0,0 3 0 16,-4-7 9-16,-1 4 3 0,-4 8 0 0,0-5 0 15,-4 1-27-15,4 8-5 0,-9 4 0 0,4-4-1 16,-4 4 1-16,4 0 1 0,-8 4 0 0,8-1 0 16,-4 1-33-16,-4 4 0 0,3 4 0 0,-3 5 0 15,-5-1 0-15,-1 0 0 0,-3 8 0 0,-1 8 0 16,-5 9 0-16,-3 3 0 0,3 5-15 0,-8 3 5 16,4 5 10-16,0-1 12 0,5-7-2 0,-5 3-1 15,9-3-9-15,0 3 0 0,10-12 0 0,-5 1 0 16,8-5 0-16,1 9 0 0,0-9 0 0,9-4 0 15,-4-8 8-15,-1 1 0 0,5-5 0 0,5-4 0 16,-5-8-8-16,0 0 8 0,9-8-8 0,4-8 8 0,1 3-8 16,0-7 0-16,4 0 0 0,5-4 0 0,-5-9 0 15,5 5 0-15,4-4 0 0,-4-1 0 0,4 5 0 0,-4 0 0 16,4-1 0-16,-4 9 0 0,0 8 0 0,-5-4 8 16,-4 12 0-16,-1 4 0 0,1 0-8 0,0 8 8 15,-1 4-8-15,-8-4 8 0,-1 8-8 0,-4 8 0 16,0 1 0-16,-9-1 0 15,0 0-89-15,0 5-14 0,0-1-2 0,-5 0-1029 0</inkml:trace>
          <inkml:trace contextRef="#ctx0" brushRef="#br0" timeOffset="31036.002">13572-454 2300 0,'0'0'51'0,"9"-8"10"0,-9 8 3 0,0 0 0 0,0 0-52 0,0 0-12 0,0 0 0 0,0 0 0 15,0 0 22-15,0 0 2 0,0 0 0 0,-9 0 0 16,-9 0 3-16,0 8 1 0,0-8 0 0,-5 4 0 16,-5 0-16-16,1 9-4 15,-5-9 0-15,5 4 0 0,-5 0-8 0,5 0 0 0,-1 0 0 0,1 4 0 16,4-4 0-16,1 4 0 0,3-3 0 0,6 3 0 15,-5-4 0-15,4 4 0 0,0 0 0 0,5 4 0 16,-5 0 0-16,5 5 0 0,-4 3 0 0,4 4 0 16,-1 5 0-16,1 7-11 0,-4 9 3 0,4 11 0 15,-5-7 8-15,-4 4 11 0,4 7-3 0,-4 1 0 16,4 0 7-16,-9-4 1 0,1 3 0 0,-1-3 0 16,0-4 19-16,0-1 4 0,1 1 1 0,-6-4 0 15,10-9-12-15,0-3-1 0,0-5-1 0,4-4 0 16,5-7 10-16,0-1 1 0,4-8 1 0,5 4 0 15,0-3-24-15,5-5-5 0,4-4-1 0,0 0 0 0,0 4 0 16,5-4 0-16,4-4 0 0,9 4 0 0,1-8-8 16,3 0 0-16,-3 0 0 0,4 0 0 15,4 0-36-15,0 0-10 0,1-8-2 0,-1-4 0 16,-4 0-182-16,9 0-37 0</inkml:trace>
          <inkml:trace contextRef="#ctx0" brushRef="#br0" timeOffset="31700.1995">14760 105 2386 0,'-4'4'52'0,"-1"12"12"0,14 4 1 0,-4 1 3 0,-5 11-55 0,-5 4-13 0,5 9 0 0,5-5 0 16,0 5 75-16,-10-5 12 0,-4-3 2 0,0 3 1 15,4 1-61-15,1-1-12 0,-10-3-2 0,0-5-1 16,1 0-5-16,-1-3-1 0,-4 3 0 0,4-8 0 16,-4-3-8-16,4-1-17 0,1 0 4 0,-1-4 1 15,-4 0-196-15,0-3-38 0,-5-1-8 16,23-12-2-16</inkml:trace>
          <inkml:trace contextRef="#ctx0" brushRef="#br0" timeOffset="32054.6107">15352-535 2419 0,'0'0'53'0,"5"9"11"0,-1 3 3 0,-4 8 1 0,14 4-55 0,-9 13-13 16,-1 11 0-16,1-3 0 0,-5 3 54 0,0 9 8 15,4 12 2-15,-8-5 0 0,-5 1 4 0,9-4 0 16,0 4 1-16,0-5 0 0,-9-7-28 0,4-8-5 16,10 3-2-16,-5-11 0 0,-5-1-19 0,5-8-4 15,-5 1-1-15,1-13 0 0,8 0 18 0,-4 0 3 16,-9-4 1-16,9-4 0 0,0-8-24 0,0 0-8 16,0 0 0-16,-4-12 0 0,4-8-13 0,0 0-9 15,9-9-2-15,0 1 0 0,5-16 4 0,4 3 0 16,18 1 0-16,1 3 0 15,-1 5-16-15,1 4-2 0,4 11-1 0,-1 5 0 0,-3 4 39 0,-10 8 0 0,-9 0 0 16,5 8 0-16,0 4 0 0,-9 5 0 0,-14 3 0 16,0 12 0-16,-5-8 17 0,-4 5 11 0,-5-1 3 15,-13 0 0-15,-9 5 1 0,-1-5 1 0,5 4 0 0,-9-3 0 32,-9-9-57-32,0 4-11 0,9 1-2 0,-4-1-1 0,-1-4-130 15,1 0-25-15,-1-7-6 0,10-1-1 0</inkml:trace>
          <inkml:trace contextRef="#ctx0" brushRef="#br0" timeOffset="32269.9409">16085 182 2246 0,'0'0'200'0,"9"8"-160"15,1 4-32-15,-1 0-8 0,-9 8 40 0,4 9 6 16,5 3 2-16,-4 0 0 0,-5 5 64 0,0 3 12 15,-5 1 4-15,1 3 0 0,-1 5-103 0,-4-5-25 16,-9 5 0-16,4 4 0 0,-4-13 56 0,-5 1 7 16,-4-5 1-16,-5 0 0 0,5 1-52 0,-5-17-12 0,-5 0 0 15,-8-4-919 1,-5 1-186-16</inkml:trace>
          <inkml:trace contextRef="#ctx0" brushRef="#br0" timeOffset="32678.7341">17251-41 1954 0,'4'-12'43'0,"-8"0"9"0,4-8 1 0,-9 3 3 0,4 1-45 0,1 4-11 15,-10 4 0-15,-4 4 0 0,-10 0 54 0,1 8 9 16,-5 4 1-16,-9 16 1 0,0 9 19 0,-4 11 4 15,-10 13 1-15,5 4 0 0,5-1-5 0,-1 9-2 16,0-8 0-16,5-4 0 0,5 3-49 0,4 1-9 16,5-8-3-16,9 3 0 0,-1-7-21 0,15 3 0 15,4-11 0-15,4-9 0 0,10-3 0 0,4-5-10 16,1-8 1-16,17-4-839 16,0-4-168-16</inkml:trace>
          <inkml:trace contextRef="#ctx0" brushRef="#br0" timeOffset="32904.8746">17774 28 1926 0,'14'24'85'0,"-9"-3"18"0,-14 11-83 0,9-4-20 0,0 9 0 0,-5 7 0 15,-9 5 114-15,1-1 18 0,-1-3 4 0,-4 3 1 16,0 1-7-16,-5 4-2 0,-9-5 0 0,0 1 0 16,5-5-103-16,-5 1-25 0,0-5 0 0,-4-3 0 15,4-5-48-15,4 0-12 0,1-11-2 0,4-9-752 16,-4 0-150-16</inkml:trace>
        </inkml:traceGroup>
        <inkml:traceGroup>
          <inkml:annotationXML>
            <emma:emma xmlns:emma="http://www.w3.org/2003/04/emma" version="1.0">
              <emma:interpretation id="{28E9C35C-C5E6-47FF-9871-6FE9D2D96AC9}" emma:medium="tactile" emma:mode="ink">
                <msink:context xmlns:msink="http://schemas.microsoft.com/ink/2010/main" type="inkWord" rotatedBoundingBox="22785,1208 28749,1096 28776,2540 22812,265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3751.0556">20060-85 2534 0,'9'20'56'0,"-4"-12"11"0,4 4 2 15,-5 12 3-15,-4 1-58 0,0 11-14 0,5 9 0 0,-10-5 0 0,-4 5 80 0,5-1 12 16,-10-3 4-16,5-1 0 0,-5 5-77 0,-4 3-19 15,-9-7 0-15,-1 3 0 16,1-3-48-16,-5-1-12 0,-4 1-4 0,-1-5-751 16,5-4-150-16</inkml:trace>
          <inkml:trace contextRef="#ctx0" brushRef="#br0" timeOffset="34158.6472">21357-340 1728 0,'-22'-4'76'0,"17"4"16"0,5 0-73 16,-4 8-19-16,-15 4 0 0,-8 8 0 0,-14 0 106 0,9 9 18 15,-4 11 3-15,-1 1 1 0,-4-5-16 0,0 9-2 16,5 3-1-16,-5-3 0 0,-4 7-72 0,-1 1-14 16,0-13-3-16,1 5-1 0,-1-1-19 0,-4-3 0 15,-13-5 0-15,17 1 0 16,10-9-153-16,-1 0-35 0,-58 21-6 0,40-25-2 0</inkml:trace>
          <inkml:trace contextRef="#ctx0" brushRef="#br0" timeOffset="33991.0407">20447-174 2156 0,'59'-37'96'0,"-36"21"19"0,4-12-92 0,5 7-23 0,4 1 0 0,5 4 0 16,-4 4 63-16,-5-4 8 0,0 12 1 0,-5 4 1 15,0 0 7-15,1 8 2 0,-15 4 0 0,5 8 0 16,-4 0-29-16,0 9-5 0,-10 11-2 0,5 1 0 16,1 15-22-16,-1 1-4 0,-5 4 0 0,-4 3-1 15,-9 1-7-15,0-4-2 0,4 4 0 0,1-9 0 31,-5-3-31-31,0-5-7 0,4-3 0 0,1-1-1 0,-1-11-62 16,0-1-12-16,-4-12-2 0,5-3-1 0,8-9-86 0,-4-8-18 16,0-12-3-16</inkml:trace>
          <inkml:trace contextRef="#ctx0" brushRef="#br0" timeOffset="33570.9146">19659-401 1324 0,'0'0'118'0,"-4"8"-94"0,-10 8-24 0,0 5 0 16,-8-1 173-16,3 12 31 0,1 9 5 0,-5 7 2 16,-8 13-77-16,-1-13-15 0,0 13-3 0,0-4-1 15,-9 4-33-15,5-9-6 0,-5 5-2 0,-9-1 0 16,-1 1-34-16,-3-8-6 0,4-9-2 0,-5 9 0 16,10-9-32-16,-1 5 0 0,-4-1-15 0,4-7 5 15,10-17-186 1,4 0-36-16,-27 12-8 0,32-11-2 0</inkml:trace>
          <inkml:trace contextRef="#ctx0" brushRef="#br0" timeOffset="33378.029">18849-162 1998 0,'27'-25'88'0,"-18"17"19"0,-9-12-86 0,9 0-21 15,-4 4 0-15,0-4 0 0,4 3 82 0,4 1 12 16,-4 4 2-16,10 4 1 0,-1 0-10 0,0 8-3 16,5 0 0-16,0 8 0 0,4 12-48 0,5 0-11 15,0 9-1-15,-1 11-1 0,1 5 14 0,0 7 3 16,0 5 1-16,-5-8 0 0,-4 3-27 0,4 1-6 15,1-1 0-15,-5 1-8 0,-1 4 0 0,-3-17 0 16,-1 5-10-16,5 3 10 16,-5-11-126-16,0-9-18 0,0-16-3 0,0-4-985 15</inkml:trace>
          <inkml:trace contextRef="#ctx0" brushRef="#br0" timeOffset="34875.238">21430-385 1440 0,'0'0'64'0,"9"-8"12"0,5-4-60 0,0 0-16 15,-5-4 0-15,5 3 0 0,-1 5 67 0,5-4 10 16,1 4 3-16,3-4 0 0,1 8-64 0,0 0-16 0,9-4 0 0,-5 4 0 16,0 0 8-16,1 0-8 0,8 4 11 0,1 0-11 15,-1 0 0-15,-4 4 0 0,-5-4 0 0,-4 8-12 16,-5 0 29-16,0-4 7 0,-9 12 0 0,1-8 1 16,-1 4 11-16,0 9 3 0,-9-9 0 0,4 4 0 15,-4-4 20-15,5 4 4 0,-5 0 1 0,0 1 0 16,0 3-52-16,0 0-12 0,0 4 0 0,0 1 0 15,-5 3 48-15,1 4 8 0,8-3 0 0,-4 3 1 16,-4 17-40-16,4-9-8 0,0 1-1 0,0-1-8 16,0 9 57-16,0-5 5 0,-5 5 1 0,1-5 0 15,-1-3-23-15,-4 3-4 0,0 1 0 0,0-1-1 16,-5-3-5-16,0-9-1 0,1 5 0 0,-1-1 0 16,-9 0-11-16,5 1-2 0,5-5-1 0,3-3 0 15,-3-1 1-15,-1-8 1 0,5-4 0 0,0-4 0 0,-9 1 2 16,9-1 0-16,-5-4 0 0,5 0 0 0,4-4-7 0,-4 0 0 15,-4 0-1-15,-1 0 0 0,5 0-11 16,-5 0 0-16,-9 0 9 0,-4-4-9 16,0 0-148-16,-10-4-33 0,1-4-7 0</inkml:trace>
          <inkml:trace contextRef="#ctx0" brushRef="#br0" timeOffset="35695.7907">22951-142 806 0,'-14'-20'36'0,"14"12"7"0,5-4-35 0,-1-1-8 0,1-3 0 0,4-4 0 16,-9 0 207-16,-4 4 39 0,4-5 8 0,-10 5 2 16,-3 0-154-16,-5 4-30 0,-5 0-7 0,0 4-1 15,-9 4-64-15,5 4-14 0,-10 12-2 0,1 0-1 16,-5 8 17-16,-5 8 9 0,6 9-1 0,3-5 0 15,1 13 1-15,-5 3 0 0,9 1 0 0,5 3 0 16,-1-3-9-16,10 0 0 0,4-1 0 0,1-3 0 16,4 3 0-16,4-11 0 0,10-13 0 0,-1-4 0 15,5-4 0-15,5-8 0 0,0-4 0 0,4-8 0 16,9 0 50-16,0-8 8 0,-4 0 2 0,4-8 0 16,10-13 6-16,-1 5 2 0,-8-12 0 0,-1-1 0 15,5-7-43-15,-5-5-8 0,5-4-1 0,-9 9-1 0,4-5 27 16,0 5 6-16,5-13 0 0,5 4 1 0,-5 5-49 15,-1-1-20-15,1 9 0 0,9-9 1 0,-9 0 36 0,5 17 7 16,-10 4 2-16,0 11 0 0,-9 13-6 0,-4 0 0 16,0 16-1-16,-10 0 0 0,5 17-19 0,-13 11 8 15,-1 13-8-15,-8 3 0 0,-6 1 12 0,6-9-4 16,-1 9 0-16,-4 4-8 0,0 7 9 0,-1 1-9 16,1 0 0-16,-5 4 9 15,1-13-103-15,-6 1-21 0,1 0-4 0,9-9-1 0</inkml:trace>
          <inkml:trace contextRef="#ctx0" brushRef="#br0" timeOffset="36130.2835">24649-174 2419 0,'0'0'53'0,"-9"0"11"0,-9 4 3 0,0 4 1 0,4 4-55 0,-9 4-13 15,0 8 0-15,-4 5 0 16,-5 7 63-16,0-8 9 0,-4 5 3 0,0-1 0 0,-5 5-18 0,4-5-3 15,-8 0-1-15,-15 13 0 0,6-5-42 0,-5 1-11 16,-1-5 0-16,-3 1 0 16,4-1-49-16,-1 5-12 0,-3-1-3 0,-10 9-751 0,4-21-150 15</inkml:trace>
          <inkml:trace contextRef="#ctx0" brushRef="#br0" timeOffset="35944.1017">23657-235 1036 0,'36'-49'92'0,"-18"29"-73"0,5-8-19 0,4-5 0 15,5-11 278-15,9 7 52 0,18 9 10 0,-4-4 3 16,-19 12-242-16,1 11-48 0,4-3-9 0,0 12-3 15,-18 12 19-15,-1 1 3 0,-3 15 1 0,-1-4 0 16,0 13-52-16,-9-1-12 0,-9 5 0 0,0 11 0 16,-4-3 54-16,-1 11 8 0,-4 1 2 0,-5 12 0 15,5-4-52-15,0-4-12 0,9-1 0 0,-5 1 0 16,1-4 0-16,4-9 0 0,0 1 0 0,9-9 0 16,-4-3-34-16,4-1 0 15,-5 1 0-15,5-9 0 0,0-7-148 0,1-5-30 16,-1-4-5-16</inkml:trace>
        </inkml:traceGroup>
      </inkml:traceGroup>
      <inkml:traceGroup>
        <inkml:annotationXML>
          <emma:emma xmlns:emma="http://www.w3.org/2003/04/emma" version="1.0">
            <emma:interpretation id="{7887E2BF-7E33-4393-9828-A1CFF36FF731}" emma:medium="tactile" emma:mode="ink">
              <msink:context xmlns:msink="http://schemas.microsoft.com/ink/2010/main" type="line" rotatedBoundingBox="5136,4369 25424,3059 25574,5392 5286,6702"/>
            </emma:interpretation>
          </emma:emma>
        </inkml:annotationXML>
        <inkml:traceGroup>
          <inkml:annotationXML>
            <emma:emma xmlns:emma="http://www.w3.org/2003/04/emma" version="1.0">
              <emma:interpretation id="{BDCDF9DD-9ACA-46CC-B6CA-97F15D663266}" emma:medium="tactile" emma:mode="ink">
                <msink:context xmlns:msink="http://schemas.microsoft.com/ink/2010/main" type="inkWord" rotatedBoundingBox="5163,4790 7053,4668 7177,6580 5286,670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2566.0673">1143 3257 921 0,'-9'-20'40'0,"13"16"10"0,1-4-40 0,-1 0-10 0,1 0 0 0,-5 0 0 15,9-4 145-15,-4 0 27 0,-1 3 6 0,1 1 1 16,-1 0-70-16,-4 8-13 0,0 0-4 0,0 0 0 16,0 0-16-16,0 0-4 0,0 0-1 0,0 0 0 15,0 0-19-15,0 0-3 0,0 0-1 0,0 16 0 16,5 5-2-16,4 3-1 0,-9 8 0 0,5 5 0 15,4 11-3-15,-5 5-1 0,-4 4 0 0,5 7 0 16,-1 1-9-16,-4 0-3 0,5-4 0 0,-5-1 0 0,0-3-12 0,4-4-2 16,-4-1-1-16,0 1 0 0,-4-9-5 0,4-7-1 15,-5-1 0-15,1 1 0 0,-5-9-8 0,4 0 8 16,-4-4-8-16,0 1 8 0,-5-1-8 0,10-4-12 16,-5-4 2-16,-1 1 1 15,6-5-105-15,-1-4-21 0,5-8-4 0,0 0-965 16</inkml:trace>
          <inkml:trace contextRef="#ctx0" brushRef="#br0" timeOffset="42970.3631">1134 3395 1900 0,'0'-20'169'0,"0"-4"-135"0,-5-1-34 0,10-3 0 16,-1-4 41-16,10 3 2 0,-5 1 0 0,9 4 0 15,1-9-3-15,8 5 0 0,-4 4 0 0,9-1 0 16,4-3 3-16,5 8 0 0,0 0 0 0,4 7 0 16,1 5-31-16,-1 8-12 0,6 8 11 0,-10 5-11 15,-5 7 16-15,-4 4-4 0,-5 8 0 0,-4 1 0 16,-9 7-4-16,-10 9-8 0,-8-1 11 0,-6 5-11 16,-3-8 24-16,-10-1-1 0,-4 1-1 0,-5-1 0 15,0-3-14-15,0-1-8 0,-4-12 10 0,4 1-10 16,9-9 12-16,5-4-3 0,0 0-1 0,4-8 0 15,0-4-8-15,14-4 8 0,0 0-8 0,9-4 8 0,5 0-8 16,4-4-9-16,10 0 9 0,8 0-13 0,0-4 13 16,1 12 0-16,-1 0 0 0,1 4-9 0,-1 0 9 15,-4 4 12-15,-5 8-2 0,-4 0-1 0,-5 5 7 16,-4 3 0-16,-5 4 1 0,-4 1 0 0,-10 3 7 0,-9 0 2 16,-13 5 0-16,4-5 0 0,-13 5-10 0,4 3-1 15,-9-3-1-15,0-1 0 16,-4-8-53-16,4-3-10 0,4-1-3 0,1-4 0 15,4-8-163-15,9-4-33 0,0 0-6 0</inkml:trace>
          <inkml:trace contextRef="#ctx0" brushRef="#br0" timeOffset="43414.4083">2377 3488 1440 0,'0'0'64'0,"0"0"12"0,0 0-60 0,0 8-16 0,-5 4 0 0,5 9 0 16,-9 3 253-16,5 8 48 0,-1 9 10 0,-4 3 1 16,4 1-218-16,-4-5-44 0,5 5-9 0,4-5-1 15,-5-7-30-15,5-1-10 0,5-4 0 0,-1-7 9 16,1-1-9-16,4-8 0 0,5-4 0 0,-1-4 0 16,1-4 0-16,9-8 0 0,-1 0 0 0,6-12 0 15,-1-1-12-15,5-7-5 0,0-4-1 0,4-5 0 16,-4 5 18-16,4-5 0 0,1 5 0 0,-1 8 0 15,-4 0 14-15,0 7 6 0,-5 5 2 0,1 8 0 16,-1 8 6-16,0 8 2 0,-4 9 0 0,0 7 0 16,0 8-3-16,-5 9-1 0,-5 7 0 0,-3 9 0 0,-6 4 3 15,-4 4 1-15,-4 4 0 0,-1 3 0 0,-9-3-22 0,1-4-8 16,-1-4 0-16,-4 0 9 0,-5-9 7 0,0-7 2 16,-4-1 0-16,0-3 0 0,-1-1-10 0,1-11-8 15,-5-1 9-15,0-12-9 0,0-3 11 0,5-9-11 16,-5-4 12-16,0-4-12 0,1-8 10 0,3-5-10 15,1-7 8-15,4-4-8 0,0-4 0 0,10-9 0 16,4-3-9-16,9-9 9 16,4 5-38-16,10-5-1 0,9-8 0 0,4-3 0 15,5 3-86-15,4-8-18 0,1-3-3 0,4 3-1045 0</inkml:trace>
        </inkml:traceGroup>
        <inkml:traceGroup>
          <inkml:annotationXML>
            <emma:emma xmlns:emma="http://www.w3.org/2003/04/emma" version="1.0">
              <emma:interpretation id="{AEF41E1B-348F-4731-AA5D-5AE669DDC9BA}" emma:medium="tactile" emma:mode="ink">
                <msink:context xmlns:msink="http://schemas.microsoft.com/ink/2010/main" type="inkWord" rotatedBoundingBox="8891,4126 15103,3725 15227,5645 9015,604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764.0157">6206 3177 1440 0,'0'0'128'0,"0"0"-103"0,0 0-25 0,13-9 0 16,1 5 110-16,4-4 17 0,10 0 3 0,3 0 1 15,6 0-30-15,8 0-5 0,10 0-2 0,0-4 0 16,8 4-25-16,-3-5-5 0,3 1 0 0,1 0-1 15,-9 4-23-15,4-4-5 0,-9 0-1 0,0 0 0 16,0 4-34-16,-4 4 0 0,-5-5 0 0,0 1 0 16,-14-4-24-16,0 8-4 15,1-4-2-15,-10 0-720 0,-5 4-144 0</inkml:trace>
          <inkml:trace contextRef="#ctx0" brushRef="#br0" timeOffset="44949.4663">6952 2306 460 0,'0'0'41'0,"0"13"-33"16,-4 3-8-16,4 12 0 0,0 4 410 0,0 17 80 16,-5 8 16-16,-4 7 3 0,5 17-320 0,-10 0-64 15,0 8-13-15,1-4-2 0,-6 0-38 0,6 4-7 16,-5 0-1-16,-1 0-1 0,6-4-37 0,-1-4-7 16,0-4-2-16,5-4 0 15,0-12-40-15,5-5-8 0,-6-7-1 0,6-13-1 16,4-3-213-16,0-13-42 0</inkml:trace>
          <inkml:trace contextRef="#ctx0" brushRef="#br0" timeOffset="45253.1636">7171 3496 691 0,'0'0'30'0,"18"-4"7"0,0 4-29 0,1-4-8 0,-1 0 0 0,0 0 0 16,9 4 356-16,1-4 69 0,-1 0 15 0,5-4 2 15,0 4-302-15,4-8-61 0,-4 0-12 0,9-9-3 16,-9 1-15-16,4-4-3 0,-4-1-1 0,4 5 0 15,-4-4-19-15,-4 4-4 0,-1-5-1 0,0 5 0 16,-8 4-13-16,-6 0-8 0,-4 0 8 0,-4 4-8 16,-10-1 18-16,1 5-1 0,-10 0 0 0,-4 4 0 15,0 4 7-15,-5 0 2 0,-4 12 0 0,-5 0 0 16,0 13-2-16,-5 3 0 0,6 4 0 0,-6 9 0 16,5 3-15-16,0 9-9 0,5-4 10 0,9 3-10 0,4-3 0 0,1-5 0 15,8 1 0-15,10-9-10 16,4 1-108-16,4-9-22 0,5-8-4 0,5-8-660 15,5-4-133-15</inkml:trace>
          <inkml:trace contextRef="#ctx0" brushRef="#br0" timeOffset="44059.7732">4885 3407 806 0,'-4'-24'72'0,"8"12"-58"0,-4 0-14 0,-4-1 0 16,-1 1 208-16,1 4 38 0,-1 0 8 0,1 4 2 15,4 4-115-15,0 0-22 0,0 0-5 0,0 0-1 16,-5 12-33-16,0 4-6 0,1 5-2 0,4 7 0 16,4 0-16-16,-4 9-4 0,10 3-1 0,-1 9 0 15,0-5-27-15,4 1-6 0,1-5-1 0,0 5 0 0,-1-1-17 0,6-3 8 16,-6-9-8-16,6 5 0 16,-1-13-15-16,-5 0-9 0,-4-8-3 0,5 1-741 15,0-1-149-15</inkml:trace>
          <inkml:trace contextRef="#ctx0" brushRef="#br0" timeOffset="44218.8662">5163 2986 2336 0,'0'-28'104'0,"0"16"20"0,0 4-99 0,5-4-25 15,-5 4 0-15,0 8 0 0,0 0 0 0,0 0 0 0,9-5 0 16,-9 5 0-1,0 0-166-15,13 5-32 0,6 3-6 0,-6 4-2 0</inkml:trace>
          <inkml:trace contextRef="#ctx0" brushRef="#br0" timeOffset="44558.0347">5459 3403 2289 0,'0'-8'50'0,"5"-4"10"0,-5 8 3 0,0 4 2 0,9 8-52 0,4 4-13 0,-4 0 0 0,5 4 0 16,0 1 0-16,-1 3 0 0,1 4 8 0,-5 0-8 16,5 1 34-16,-5-1 4 0,0 0 1 0,0-3 0 15,-4 3-10-15,-1-4-1 0,-4 0-1 0,0-4 0 0,0 1-13 0,0-17-2 16,0 0-1-16,0 0 0 0,0 0-1 0,0 0 0 16,0 0 0-16,0 0 0 0,0 0 1 0,0-13 0 15,0-7 0-15,5-4 0 0,4-4-11 0,5-5 0 16,-1-7 9-16,5 3-9 0,1-3 0 0,-1 8 0 15,5 3 0-15,-10 9 8 0,1 8 15 0,-5 4 3 16,5 4 1-16,-5 4 0 0,0 8-7 0,0 4 0 16,0 8-1-16,0 4 0 0,0 5 11 0,0 3 2 15,-4 5 1-15,0 3 0 0,8 1-22 0,-4-5-11 16,-4 0 10-16,4 1-10 16,-4-9-24-16,4 0-10 0,0-7-2 0,-5-1-1 15,5-4-125-15,-4 0-25 0,4-12-5 0</inkml:trace>
          <inkml:trace contextRef="#ctx0" brushRef="#br0" timeOffset="46376.996">8268 3346 1267 0,'18'-12'112'0,"-4"-4"-89"16,-5 0-23-16,0 0 0 0,0 0 160 0,0-1 28 16,-4 9 6-16,0-4 1 0,-1 4-61 0,-4 0-12 15,0 0-2-15,0 8-1 0,0 0-15 0,0 0-2 16,-4-4-1-16,4 4 0 0,-10-4-33 0,-3 0-8 15,4 8 0-15,4 0-1 0,-9 0-35 0,5 0-6 16,0 4-2-16,-4 0 0 0,8 0-16 0,-4 4 0 0,-5 1 0 0,10-5 0 16,-5-4 0-16,4 4 0 0,0 0 0 0,5-8 0 15,-4 4 0-15,4-4 0 0,-5 8 0 0,5-8 0 16,0 0-8-16,0 0 8 0,0 0-13 0,-4 8 5 16,4 4 8-16,0-12-10 0,0 0 10 0,0 12-10 15,4 0 10-15,-4-3 0 0,0-9 0 0,0 12 0 16,5-4 0-16,-5-8 0 0,0 0 0 0,0 0 0 15,0 0 0-15,0 0 0 0,0 0 0 0,0 0 0 16,0 0-13-16,9 4 2 0,5 0 1 0,-5-4 0 16,0-8-16-16,5-4-3 0,-1 8-1 0,-4 0 0 15,0-5 8-15,5 5 2 0,-5-4 0 0,5 0 0 0,-5-4-3 0,5 4 0 16,-5-4 0-16,0 0 0 0,0-4 23 0,5-1 12 16,-10 1-2-16,5 0 0 0,0 4-10 15,0-4 0-15,1-1 0 0,-10 1 0 0,4 4 0 0,1 4 0 16,-5-4-9-16,-5 4 9 0,5 8 8 0,0 0 9 15,0 0 2-15,0 0 0 0,-9 0-2 0,0 0 0 16,0 4 0-16,0 0 0 0,9-4-5 0,-14 12-2 16,0-4 0-16,5 4 0 0,0 4 11 0,-4 1 3 15,-1 3 0-15,-4 4 0 0,4 0-14 0,0 9-2 16,-4 7-8-16,4-3 12 0,1-1 0 0,-1-3-1 16,0-5 0-16,5 4 0 0,-4-3-11 0,4-1 0 15,-1-4 9-15,1-4-9 0,5-3 0 0,-5-5 9 16,0 0-9-16,9-4 0 0,0-8 12 0,0 0-12 15,0 0 12-15,0 0-12 0,0 0 8 0,0 0-8 0,0 0 0 16,0 0 0-16,0 0 0 0,0 0 0 0,0 0 0 16,0 0 0-16,0 0 0 0,0 0 0 0,0 0 0 15,0 0 0-15,-9 8 0 0,9-8 0 0,0 0 0 0,0 0 0 16,0 0 0-16,0 0 0 0,0 0 0 0,0 0 0 16,0 0 0-16,0 0 0 0,9-8 0 0,0 0 0 15,4-4 0-15,1-8 0 0,-5-1 0 0,5 1 0 16,-1-4-11-16,6-1 1 0,-6 5 0 0,1-4 0 15,0 8-2-15,-1-9 0 0,-4 5 0 0,5 0 0 16,-5 0 12-16,0 4-8 0,5 3 8 0,-5 1-8 16,0 0 8-16,0 4 0 0,-4 0 0 0,-1 0 0 15,5-4-9-15,1 4 9 0,-6 0-10 0,1-1 10 16,4 1-15-16,-5 0 3 0,1 0 1 0,-1 0 0 16,6 4-5-16,-6-4-2 0,5 0 0 0,-4 4 0 0,4-4-6 0,-5 4 0 15,-4 4-1-15,0 0 0 0,0 0 13 0,10-4 2 16,-10 4 1-16,0 0 0 0,0 0-10 0,0 0-1 15,0 0-1-15,0 0 0 0,0 0 21 0,0 0 0 16,0 0 0-16,0 0 0 0,0 0 0 0,0 0 0 16,0 0 0-16,0 0 0 0,0 0 0 0,0 0 0 15,0 0 0-15,0 0 0 0,0 0 0 0,0 0 15 16,0-8-4-16,0 8-1 0,0 0 3 0,0 0 1 16,0 0 0-16,0 0 0 0,-5-5-2 0,-4 1 0 15,0-4 0-15,0 8 0 0,-5 0-4 0,5 0-8 16,-5 0 11-16,1 0-11 0,-1 0 10 0,0 0-10 15,5 4 8-15,-4-4-8 0,-1 0 0 0,5 4 0 16,0 5 0-16,-5-1 0 0,5 0 0 0,0 4 0 0,0-4 0 16,0 8 0-16,4 4 0 0,-4 1 0 15,4-5 0-15,5 4 0 0,-4 0 0 0,-1-4 0 0,5 1 0 0,0-5 0 16,0-12 0-16,9 8 0 0,5-4 0 16,-5-4 0-16,5 0 0 0,4-4 8 0,0-8-8 0,0 0 0 15,5-9 0-15,-5 1 0 0,10 4 0 0,-1-4 0 16,-4 4 0-16,0-1-11 0,4 1 11 0,-4 4-8 15,-1 0 8-15,-3 4 0 0,-6 4 0 0,1 0 0 16,0 8 0-16,-5 0 16 0,-5 8-4 0,-4 4-1 16,0 8 24-16,-4 9 5 0,-5-1 0 0,-5 13 1 15,-4 7-5-15,-1 5-2 0,-3 4 0 0,-1-5 0 16,-9 1-10-16,5-4-1 0,-5-1-1 0,5-3 0 16,-5-9-4-16,0 5-1 0,-5-9 0 0,6-4 0 0,-1 1-1 15,0-9 0-15,0-4 0 0,0-3 0 0,5-5-16 16,-1-4 0-16,6-4 0 0,-1-4 0 0,5-4 0 0,-1-4 0 15,6 0-12-15,-1-5 3 16,-4-7-116-16,13-4-23 0,5-8-5 0,0-1-1 16,0-7-124-16,10-1-25 0,17-52-5 0,18 16 0 0</inkml:trace>
          <inkml:trace contextRef="#ctx0" brushRef="#br0" timeOffset="46633.3561">8692 3104 1152 0,'0'0'102'0,"22"0"-82"16,1-4-20-16,0 8 0 0,-5 0 233 0,5 8 43 15,4 0 8-15,-4 4 1 0,0 8-134 0,4 5-27 16,-9 3-6-16,0 13-1 0,-4 3-42 0,0 1-9 0,-5 3-2 0,-5-3 0 16,1 0-15-16,-5-5-3 0,-5 1-1 0,1-9 0 15,-1-4-22-15,-4-3-5 0,0-5-1 0,0-4 0 16,0-8-17-16,0-4 0 0,0-3 0 0,9-5 0 16,-9 0 29-16,4-5 3 0,-4-7 0 0,4 0 0 15,1-8-20-15,4-12-3 0,0-5-1 0,0-11 0 16,9-1-8-16,0-16 0 0,5-8 0 0,4 5 0 31,9-1-27-31,5 4-10 0,0 0-3 0,4 9 0 0,5 7 2 16,-4 9 0-16,4-1 0 0,-9 9 0 0,-5 12-153 0,0 3-30 15,5 9-7-15,-9 4 0 0</inkml:trace>
          <inkml:trace contextRef="#ctx0" brushRef="#br0" timeOffset="46934.6672">9862 3035 0 0,'13'-4'0'0,"5"-4"0"15,5-4 0-15,0 4 0 0,-5 3 599 0,0 1-120 16,-4-4 96-16,0 8 19 0,-1-4-395 0,-13 4-79 16,0 0-16-16,0 0-4 0,-13-4-28 0,-1 4-7 15,-4 0-1-15,-5 8 0 0,-4 0-35 0,-5 9-7 16,-5 3-2-16,1 4 0 0,0 0 13 0,4 5 3 16,0 3 0-16,-5 5 0 0,10-5-24 0,0 0-4 15,9-3 0-15,-1-1-8 0,1 0 0 0,9-3 0 16,0-13 0-16,4 4 0 0,1-8 0 0,4-8 0 15,0 0 8-15,14 4-8 0,-1-8 0 0,10-8 0 16,0-4 0-16,4-9 0 0,0 1 0 0,5-4 0 16,0-1 0-16,0 1 0 0,0 0 0 0,0 8 0 0,-5-1 0 15,0 5 0-15,-8 4 0 0,-1 8 0 16,0 0 0-16,-4 4 0 0,-5 4 0 0,0 0 0 0,-9-4 0 16,9 12 0-1,-4-4-131-15,-1 0-29 0,-4-8-7 0,9 12-988 0</inkml:trace>
          <inkml:trace contextRef="#ctx0" brushRef="#br0" timeOffset="47231.3209">10385 3205 115 0,'27'4'0'0,"-13"0"10"0,0-8-10 0,-1 4 0 0,10 4 0 0,-5-4 0 15,10 0 494-15,-5 0 97 0,8-8 19 0,1 0 4 16,0-4-406-16,0-1-80 0,0-7-17 0,4 0-3 16,-8-4-26-16,-1-5-5 0,0-3-1 0,-4-4 0 0,0-5-18 0,-5-3-4 15,-4-13-1-15,4 0 0 0,-4-3-37 16,-1-9-8-16,-4 0-8 0,0-4 11 0,0 0-11 0,-4-4 0 15,0 1 0-15,-1 3 8 0,1 4-8 0,-1 12 0 16,-4 5 0-16,0 7 0 0,0 13 0 0,0 11 0 16,-4 5 0-16,4 16 0 0,0 0 0 0,-14 16 0 15,0 13 0-15,1 11 0 0,-1 17 0 0,0 12 0 0,-4 12 0 0,0 12 0 16,4 0 22-16,-4 4 2 16,4 8 1-16,5 4 0 0,5-7-12 0,-1-1-2 15,5-4-1-15,0 4 0 0,5-12-10 0,4-4 0 16,9-4 0-16,0-8 0 15,5-8-136-15,4-17-19 0,10-11-4 0</inkml:trace>
        </inkml:traceGroup>
        <inkml:traceGroup>
          <inkml:annotationXML>
            <emma:emma xmlns:emma="http://www.w3.org/2003/04/emma" version="1.0">
              <emma:interpretation id="{06D4271E-CCF9-4342-991E-A2CF01A3BA00}" emma:medium="tactile" emma:mode="ink">
                <msink:context xmlns:msink="http://schemas.microsoft.com/ink/2010/main" type="inkWord" rotatedBoundingBox="16611,4401 20548,4147 20607,5054 16670,530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384.5114">12520 2905 1555 0,'10'-16'138'0,"-1"-8"-110"0,0-4-28 0,4-1 0 16,1 1 160-16,4-4 26 0,5 3 6 0,0 5 0 16,0 4-86-16,4 4-18 0,0 3-3 0,1 5-1 15,3 4-32-15,1 4-8 0,0 12 0 0,0 13-1 16,4 3-26-16,-4 8-5 0,-4 13 0 0,-1 8-1 16,0 3 4-16,-4 1 1 0,-9 0 0 0,-1-1 0 15,-4-3 19-15,-4 0 4 0,-5-1 1 0,0 1 0 16,-5-12-23-16,-4-5-4 0,0-12-1 0,0 1 0 15,-9-5-4-15,4-8 0 0,-4-4-8 0,0-12 12 0,4 0-2 16,1-8-1-16,-6-4 0 0,6-8 0 0,4 0-9 0,-1-13 10 16,1-3-10-16,9-13 10 0,0-3-10 0,9-9 0 15,1 0 0-15,8-8 0 0,0 5 0 0,9-1 0 16,1 0 0-16,8 0 0 0,0 9 0 0,1 3 0 16,4 5 0-16,4 11 0 0,-4 9-9 0,5 12 9 15,-5 4 0-15,4 7 0 0,-8 10-9 0,4 7 9 16,-5 8 0-16,-8 16-9 0,-1 5 9 0,-4 7-8 15,-5 9 8-15,-5 8-8 0,-8-5 8 0,0 1 0 16,-10 0 0-16,-4 0 0 0,-5-5 0 0,1-3 8 16,-1-5-8-16,-4-7 11 0,0-9-11 0,4-7 0 15,-4-5 0-15,-1-8 0 0,6 0 0 0,-1-12 8 16,0 0-8-16,1-12 0 0,4 0 0 0,0-4 0 16,-1-9 8-16,6 1-8 0,-1-8 0 0,10-5 0 0,-5-3 0 15,9-13 0-15,0 1 0 0,14-5-9 16,0-4 9-16,4 0-10 0,0 9 10 0,5 7-10 15,5 5 10-15,-1 7-10 0,0 9 10 0,-8 8 0 0,-1 4 0 16,0 12 0-16,1 12 0 0,-6 12 0 0,1 5 0 16,-5 11-8-16,1 1 8 0,-1 7 0 0,-4 1 0 0,4 3 0 15,-5-3 0-15,6-5 9 0,-1 1-9 16,0-5 10-16,5 1-10 0,0-13 0 0,-1 1 0 0,6-5 8 16,-1-4-8-16,0-8 0 0,10-4 0 0,-1 0 0 15,1-12 0-15,4-4 0 0,-5-4 0 0,0-8 0 16,1 0-8-16,-1-5 8 0,-4-7 0 0,0 4 0 15,-9-9 0-15,4 5 0 0,0-9 0 0,-4-3 0 16,4-9 0-16,-4 1 0 0,-5-1 0 0,5-4 0 16,9 9 0-16,-9-5 0 0,-5 13 0 0,0-1 0 0,-4 5 0 0,0 3 0 15,-10 9 0-15,-4 8 0 0,-4 0 8 16,-6 4-8-16,1 8 0 0,-4 4 8 0,-10 4-8 0,0 12 0 16,-4 4 9-16,-5 12-9 0,-4 5 0 0,-1 7 0 15,1 5 0-15,-5 8 0 0,4-1 0 0,5 1 0 16,1 4 0-16,3-1 0 0,10-7 0 0,0 0 9 15,4-5-9-15,10-3 10 16,-1-13-78-16,10 0-15 0,4 1-3 0,4-9-1 16,6-4-94-16,12-4-19 0,1-3-4 0,5-13-492 15,-1-9-97-15</inkml:trace>
          <inkml:trace contextRef="#ctx0" brushRef="#br0" timeOffset="48694.3188">15147 3087 1422 0,'28'-36'63'0,"-10"20"13"0,9-8-61 0,-4-1-15 15,4-3 0-15,1 0 0 0,-6 3 144 0,-3 1 25 0,-1 0 6 0,-4 4 1 16,-14-1-32-16,0 5-7 0,4 0-1 0,-4 4 0 15,-14 8-44-15,5-4-10 0,-4 8-2 0,-6 8 0 16,-3 4-24-16,-6 8-4 0,-8 4-2 0,0 13 0 16,4-1-6-16,-5 5 0 0,-8 7-1 0,4 1 0 15,4-1-43-15,5-3 0 0,5-1 0 0,-5-3 0 16,9-1 0-16,1-7 0 0,17-5 0 0,-4-8 0 16,0-3 0-16,4-5 0 0,14-4-10 0,5-4 10 15,-5 0-23-15,9-8 2 0,5-8 0 0,14-5 0 16,-1-3 3-16,1-12 1 0,-10 0 0 0,9-5 0 15,10-3 17-15,-10-1-10 0,-4-3 10 0,4-1-8 16,-4 1 8-16,0 7 0 0,-4 9 0 0,-6 4 0 16,-8 7 0-16,0 5 14 0,-5 4-2 0,-9 8 0 0,0 0 24 15,0 0 4-15,4 20 0 0,1 1 1 0,-10 7-33 0,1-4-8 16,-10 5 0-16,5-1 0 16,4 0-52-16,-4 5-8 0,-4-5-3 0,4-4 0 15,4 0-145-15,-4-3-28 0,4-9-7 0,-4 4-1 0</inkml:trace>
          <inkml:trace contextRef="#ctx0" brushRef="#br0" timeOffset="49004.9695">15808 2731 1209 0,'18'-4'108'0,"-5"-4"-87"0,1 4-21 0,-5 0 0 16,5 4 256-16,0 8 46 16,4 4 10-16,-5 5 1 0,-3 3-187 0,3 8-38 0,1 0-7 0,-1 9-1 15,-3 3-3-15,-6-3 0 0,1 3 0 0,-1 1 0 16,1-1-32-16,-5 1-6 0,-9-5-2 15,4-4 0-15,1 1-25 0,-1-9-4 0,-4-4-8 0,0 1 11 16,4-1 1-16,1-12 0 0,4-8 0 0,0 0 0 16,-14-4 5-16,10-4 2 0,8 0 0 0,-4-13 0 15,0 1-28-15,5-8-6 0,4-5-1 0,4-7 0 16,10-5 16-16,4-3-11 0,1-1 11 0,8-3-10 16,14-1 10-16,-4 9 0 0,-10 7 0 0,5 5 0 15,5 3 0-15,-14 13 12 0,-5 0 0 0,0 8-1 16,-9 8-11-16,1 4 0 0,-6 4-10 0,1 4 10 15,-9 9 11-15,4 3 8 0,-5 0 1 0,1 8 1 16,-10-3-33-16,1 7-8 0,-1 1 0 0,5-1-1 16,0 5-86-16,0-5-17 0,0-4-3 15,9 5-1127-15</inkml:trace>
        </inkml:traceGroup>
        <inkml:traceGroup>
          <inkml:annotationXML>
            <emma:emma xmlns:emma="http://www.w3.org/2003/04/emma" version="1.0">
              <emma:interpretation id="{069A329C-1AEF-43B4-98EC-C654B433E246}" emma:medium="tactile" emma:mode="ink">
                <msink:context xmlns:msink="http://schemas.microsoft.com/ink/2010/main" type="inkWord" rotatedBoundingBox="21941,3346 25428,3121 25561,5182 22074,540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9399.0732">17888 2452 460 0,'0'0'20'0,"0"0"5"0,0-8-25 0,0 8 0 0,0 0 0 0,9-8 0 16,-4-4 389-16,9 0 73 0,-5 0 14 0,13-1 4 16,1 1-288-16,5 0-58 0,8-4-11 0,9 0-3 15,10-5-56-15,4 1-11 0,14 0-2 0,5 4-1 16,-6 4-22-16,10 0-5 0,-4 3-1 0,8 5 0 15,-13 0-22-15,9 0 0 0,-5 4 0 0,1 0 0 16,-14 4-15-16,-10 0-4 0,-8 4-1 0,-5-3 0 16,-9-1-172-16,-10 0-34 0,-8-8-7 15,0 4-457-15,-5-4-91 0</inkml:trace>
          <inkml:trace contextRef="#ctx0" brushRef="#br0" timeOffset="49607.8953">18753 1687 1522 0,'0'0'68'0,"0"-16"13"0,0 0-65 0,0 0-16 15,0 4 0-15,5-1 0 0,-1 5 106 0,-4 8 18 16,0 0 3-16,0 0 1 0,14 4-39 0,-5 13-7 16,0 11-2-16,-4 4 0 0,-5 13 20 0,-5 15 4 15,1 9 1-15,-5-4 0 16,-5 8-33-16,-9 8-6 0,0 8-2 0,-8 4 0 0,-10 8 52 0,0 4 9 16,-5 5 3-16,-22 39 0 0,13-27-111 0,5-5-17 15,5-8-12-15,-1 1 1 0,5-17 11 0,9-8-10 16,-4-17 10-16,-1-3-10 15,5-16-93-15,5-9-18 0,4-15-4 0,1-9-1 16,8-16-130-16,5-4-27 0,-5-45-5 0,19-12 0 0</inkml:trace>
          <inkml:trace contextRef="#ctx0" brushRef="#br0" timeOffset="49966.5696">19655 1529 1958 0,'59'-32'174'0,"-41"16"-139"0,0 0-35 0,-4 4 0 15,4 12 109-15,-4-9 15 0,-14 9 4 0,18 9 0 16,5 3-60-16,-14 4-12 0,-9 8-3 0,-5 4 0 0,5 5 18 0,0 3 3 16,0 9 1-16,-9 11 0 15,-9 5-60-15,-5 12-15 0,1 4 0 0,-10 16 0 0,-9-4 51 0,0 4 7 16,0 4 2-16,0 0 0 16,0 0-45-16,4-8-15 0,-4-4 9 0,10 0-9 0,-1-12 16 0,4-8-3 15,-4-8 0-15,5-9 0 0,9-11-13 0,-5-9-18 16,10-4 4-16,-6-12 1 0,6 1 25 0,4-9 4 15,9-4 2-15,0-13 0 0,0-3-10 0,4-8-8 16,10-8 9-16,9-9-9 0,4-3 0 0,5-5 8 16,9-4-8-16,4 1 0 0,1 3 0 0,-1 9 0 15,-4 7 0-15,0 5 0 0,0 12 15 0,-9 4-3 16,-9 0-1-16,0 12 0 0,4 8 13 0,-9 4 4 16,-4 4 0-16,-5 8 0 0,-9 5-42 0,4 7-8 15,-4 5-2-15,-4 3 0 16,-10 5-17-16,-4-1-4 0,9-3-1 0,-5 3 0 15,-4-7-112-15,4-5-22 0,1 1-5 0,4-9-1 0</inkml:trace>
          <inkml:trace contextRef="#ctx0" brushRef="#br0" timeOffset="50462.1162">20197 2335 2188 0,'9'-16'97'0,"0"7"20"0,0-3-93 0,0 4-24 0,5 4 0 0,-1 0 0 16,10 4 56-16,-5 4 6 0,-4 4 2 0,0 4 0 15,4 5-3-15,0 7 0 0,-4 4 0 0,-5 5 0 16,-9 3 5-16,4 4 1 0,1 1 0 0,-10 12 0 16,1-1-42-16,-5 1-8 0,4-1-1 0,1-3-1 15,-1-9 1-15,-4 1 0 0,4-9 0 0,-4-3 0 0,5-13 13 16,-5-4 3-16,-5 0 1 0,5-8 0 0,9-4-33 0,-9-4 0 16,0-4-15-16,-1-4 5 0,6-8 10 0,4-9 12 15,0 1-2-15,4-8-1 0,-4-5 2 0,14-3 0 16,9-1 0-16,13-4 0 0,10 1-11 0,-5 7-16 15,-5 1 4-15,10-1 1 0,-1 9 11 0,1 4 0 16,-5-1 0-16,0 13 0 0,-9 8 0 0,-5 8 0 16,-9 4 0-16,-4 12 0 0,-1 5 0 0,-8 3 0 15,-10 12 0-15,-4 5 0 0,-4 7 0 0,-1 1 0 16,-4 0 0-16,0 7 0 0,-5-7 0 0,5-1 0 16,-1-3 0-16,10-5 0 0,5-7 0 0,-1-5 0 15,1-8 0-15,-1-4 0 0,10-3 13 0,-5-13 5 0,0 0 1 0,0 0 0 16,13-9-8-16,6-7-2 0,-6-4 0 15,10-8 0-15,4-9-9 0,1-3 0 0,3-1 9 16,6-7-9 0,-10 3-20-16,10 5-9 0,4-1-2 0,-5 13 0 0,-13 8 53 0,13 4 10 0,14 7 3 0,-4 9 0 15,-19 0-9-15,0 9-2 0,1 7 0 0,-1 0 0 16,0 8-7-16,-4 5-1 0,0 3-1 0,0 0 0 16,-1 9-15-16,-3 3-13 0,-6-3 2 0,1 3 1 15,-5-7 10-15,0 3 8 0,-4 1-8 0,-5-9 11 16,-9 0-144-16,0-3-29 15,-5-1-6-15,-9 0-1157 0</inkml:trace>
        </inkml:traceGroup>
      </inkml:traceGroup>
    </inkml:traceGroup>
    <inkml:traceGroup>
      <inkml:annotationXML>
        <emma:emma xmlns:emma="http://www.w3.org/2003/04/emma" version="1.0">
          <emma:interpretation id="{BF095108-6AE8-4B63-B5DF-AF85E8CEBB5F}" emma:medium="tactile" emma:mode="ink">
            <msink:context xmlns:msink="http://schemas.microsoft.com/ink/2010/main" type="paragraph" rotatedBoundingBox="1197,7793 29391,5949 29596,9080 1402,10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4F88F2-05E0-4EE3-8BEC-94938061D207}" emma:medium="tactile" emma:mode="ink">
              <msink:context xmlns:msink="http://schemas.microsoft.com/ink/2010/main" type="line" rotatedBoundingBox="1197,7793 29391,5949 29596,9080 1402,10924"/>
            </emma:interpretation>
          </emma:emma>
        </inkml:annotationXML>
        <inkml:traceGroup>
          <inkml:annotationXML>
            <emma:emma xmlns:emma="http://www.w3.org/2003/04/emma" version="1.0">
              <emma:interpretation id="{CC21EC5B-2ABF-4250-A94C-4B90E27D363F}" emma:medium="tactile" emma:mode="ink">
                <msink:context xmlns:msink="http://schemas.microsoft.com/ink/2010/main" type="inkWord" rotatedBoundingBox="1264,8819 5400,8549 5527,10493 1391,1076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6423.2454">-960 7155 1209 0,'-10'0'108'0,"-3"0"-87"15,4 0-21-15,-10 12 0 0,6 4 100 0,-5 8 15 16,4 9 3-16,-4 11 1 0,-1 9-3 0,1 8 0 15,0 7 0-15,0 5 0 0,0 4-24 0,-1 0-4 16,6-4-2-16,-5 4 0 0,4-4-29 0,5-9-5 16,0-3-2-16,4 4 0 0,1-9-34 0,4 1-6 15,4-4-2-15,5-5 0 16,0-7-28-16,5-5-5 0,4-8-2 0,-4-3-719 16,4-9-144-16</inkml:trace>
          <inkml:trace contextRef="#ctx0" brushRef="#br0" timeOffset="54787.825">-2813 7543 1267 0,'9'-12'112'0,"-9"0"-89"0,4 0-23 0,5-4 0 16,0-5 84-16,0 1 12 0,5-4 2 0,4 4 1 15,1-1 9-15,-1 5 1 0,9-8 1 0,0 8 0 16,5-5-35-16,0 5-7 0,9 0-2 0,0-4 0 15,5 8-37-15,4 4-7 0,-5 0-2 0,1-1 0 16,4 5-20-16,0 0 9 0,-5 4-9 0,-4-4 0 16,5 4 12-16,-5-4-4 0,4 4 0 0,-8 0-8 0,-5 0 0 15,0 0-22-15,-10 0 3 0,1 4 1 16,0 0-114-16,-5 0-24 0,-18-4-4 0,14 8-701 16</inkml:trace>
          <inkml:trace contextRef="#ctx0" brushRef="#br0" timeOffset="55085.2237">-2559 7818 1094 0,'-31'8'48'0,"17"-3"11"0,-4-1-47 0,4-4-12 15,0 0 0-15,1 4 0 0,13-4 81 0,0 0 15 16,0 0 2-16,0 0 1 0,0 0-30 0,13-8-5 16,1-1-2-16,4 1 0 0,5-4 2 0,9-4 1 15,13 0 0-15,1 0 0 0,4-1-14 0,9-3-3 0,-4 4-1 16,13-4 0-16,-13 4-25 0,9-5-5 15,-5 9-1-15,-5 4 0 16,6 0-37-16,-10 4-8 0,-9 4-2 0,-5 4-583 0,-9 0-117 16</inkml:trace>
          <inkml:trace contextRef="#ctx0" brushRef="#br0" timeOffset="54561.2371">-2627 7393 1670 0,'5'-32'74'0,"-5"20"15"0,-5 0-71 0,5-4-18 16,0 3 0-16,0 13 0 0,0 0 89 0,0 0 15 15,0 0 2-15,-9 17 1 0,0-1-67 0,9 12-12 16,-5 9-4-16,1 11 0 0,4 13 29 0,0 0 6 15,0 11 1-15,0 9 0 0,4-4-5 0,-4 4-1 16,0 0 0-16,0-12 0 16,5-4-34-16,0-1-6 0,-1 1-2 0,5-8 0 0,-9-5-12 0,9-7 0 15,-4-5 8-15,4 9-8 0,-9-9 0 0,4-11 9 16,-4-1-9-16,5-8 8 16,-5-8-64-16,0 1-12 0,0-9-4 0,0-4 0 15,0 0-32-15,0 0-6 0,0-17-2 0,-5-3-824 0</inkml:trace>
          <inkml:trace contextRef="#ctx0" brushRef="#br0" timeOffset="55191.0964">-2622 8409 1364 0,'-14'8'60'0,"14"-8"13"15,0 0-58-15,0 0-15 0,9 12 0 0,-4-3 0 16,4-1 76-16,4-4 13 0,6-4 3 0,3 0 0 0,6 0 0 16,-1-4 0-16,5 0 0 0,4-4 0 0,-4 3-36 0,9-3-6 15,-13 0-2-15,3 4 0 0,6 0-36 0,-10 0-12 16,5 0 0-16,-5 0-648 16,5 0-136-16</inkml:trace>
          <inkml:trace contextRef="#ctx0" brushRef="#br0" timeOffset="55581.3273">-1721 8490 2026 0,'0'-20'90'0,"0"20"18"0,0 0-86 0,5-8-22 0,4 0 0 0,0 0 0 16,5 0 16-16,4 4-2 0,0-5 0 0,0 5 0 16,0-4-14-16,5 4 9 0,-9 0-9 0,0 4 8 15,4 0-8-15,-5 4 0 0,6 0 0 0,-6 0 0 16,-4 4 0-16,0 1-11 0,1 3 11 0,-1-4-8 15,-5 8 8-15,-4-4 0 0,5 8 0 0,-10 1 0 16,5-1 0-16,-9 4 19 0,0 4-3 0,0-3-1 16,-5 3 24-16,1-4 5 0,-6 5 0 0,1-1 1 15,0 0-4-15,0-3-1 0,4-5 0 0,0-4 0 16,5 0 7-16,5-8 1 0,-1 4 0 0,5-12 0 16,0 0-32-16,0 0-7 0,9 4-1 0,5 1 0 0,4-5-20 15,5-9-4-15,0-7 0 0,9 0-1 16,4 0-137-16,-4 0-27 0,4-5-6 15</inkml:trace>
          <inkml:trace contextRef="#ctx0" brushRef="#br0" timeOffset="56903.4639">-947 8183 2102 0,'0'-29'93'0,"9"21"19"0,-9-8-89 0,14 0-23 0,0 4 0 16,4-5 0-16,5 1 32 0,8-4 1 0,1 4 1 0,0-4 0 15,5 3-34-15,-1 5 0 0,0-8-10 0,1 8-973 16</inkml:trace>
          <inkml:trace contextRef="#ctx0" brushRef="#br0" timeOffset="56774.3301">-719 7940 2304 0,'-18'-16'102'0,"13"8"21"0,1-5-99 0,-1 5-24 0,5-4 0 0,5 4 0 16,-1 0 8-16,10-4-8 0,-5-4 8 0,4-1-8 15,1-7 0-15,4 0-19 0,5-4 3 0,-5-5 1 16,5-3 15-16,-5-1 0 0,5 1 0 0,-5-1 10 15,-4 5-10-15,-5-8 0 0,0-1 0 0,-4 1 0 16,-1-1 0-16,-4 1 0 0,-4-1 0 0,-1 1 0 16,1 3 8-16,-1-3-8 0,0 8 8 0,-4 3-8 15,0 1 18-15,0 12-2 0,0 0 0 0,5 3 0 16,-6 9 16-16,1 0 4 0,9 4 0 0,-9 8 0 16,5 13-20-16,-5 3-4 0,4 8-1 0,5 13 0 0,0 3 20 0,-5 9 4 15,1 4 1-15,4 3 0 0,9 1 0 16,-4-4 1-16,-5 4 0 0,9-9 0 0,-5 1-11 0,1 0-2 15,4-5-1-15,-5 5 0 0,-4-4-8 0,5 3-2 16,0-3 0-16,-1 3 0 0,-4 1-13 0,-4 0-8 16,-6-5 8-16,6 5-13 15,-10-12-104-15,1-1-21 0,-1-3-4 0,5-9-629 16,-5-4-125-16</inkml:trace>
          <inkml:trace contextRef="#ctx0" brushRef="#br0" timeOffset="57121.003">-141 6867 2394 0,'0'0'52'0,"9"17"12"0,5 7 1 0,4 8 3 16,5 17-55-16,0 3-13 0,4 9 0 0,0 8 0 16,-9 8 89-16,5 4 15 0,0 8 4 0,-9 0 0 0,-5 4-31 0,-5 0-5 15,1 0-2-15,-1-4 0 0,-4 0-25 0,-4-4-5 16,-5 0 0-16,-5 4-1 0,5-12-31 0,-5-4-8 15,-4 0 0-15,-9-9 0 16,4-3-48-16,-4-4-13 0,-5-1-3 0,0-3-1 16,0-8-152-16,0-5-31 0</inkml:trace>
          <inkml:trace contextRef="#ctx0" brushRef="#br0" timeOffset="52798.1898">424 7802 748 0,'0'0'67'0,"-10"0"-54"16,1-4-13-16,0 0 0 0,0 0 217 0,-5 0 41 15,5 4 8-15,9 0 2 0,0 0-130 0,0 0-26 16,-9-4-4-16,9 4-2 0,0 0-42 0,0 0-8 0,0 0-1 0,0 0-1 16,14 8-18-16,4-4-3 0,-4 0-1 0,9 0 0 15,4 0-9-15,5-4-3 0,0 0 0 0,4 0 0 16,5-4 0-16,9 0-1 0,9 0 0 0,0-4 0 15,-4 0-10-15,0 4-1 0,4 0-8 0,-9 0 12 16,5 4-12-16,-5-4 8 0,-9 4-8 0,-5 0 0 16,1 0 0-16,-6 0 0 0,-8 0 0 0,0 4-10 15,-9 0-9-15,4 0-1 0,-5 0-1 0,-3 0 0 16,-1-4-27 0,0 4-6-16,0 0-1 0,-9-4 0 0,0 0-170 0,0 0-35 15</inkml:trace>
          <inkml:trace contextRef="#ctx0" brushRef="#br0" timeOffset="53044.1498">592 8223 2131 0,'-5'-4'189'0,"-4"0"-151"15,-4 0-30-15,13 4-8 0,0 0 62 0,0 0 11 16,0 0 3-16,0 0 0 0,0 0-56 0,9 8-12 15,4 0-8-15,1-4 12 0,4-4 16 0,1 0 3 16,8 0 1-16,5-4 0 0,4-4 11 0,5 4 2 16,0-8 1-16,14 8 0 15,4-4-62-15,9-4-12 0,1-5-2 0,-1 9-1 16,5-4-125-16,-5 0-24 0</inkml:trace>
        </inkml:traceGroup>
        <inkml:traceGroup>
          <inkml:annotationXML>
            <emma:emma xmlns:emma="http://www.w3.org/2003/04/emma" version="1.0">
              <emma:interpretation id="{446A8ABC-3B7B-4C82-AB2F-1BE65891C254}" emma:medium="tactile" emma:mode="ink">
                <msink:context xmlns:msink="http://schemas.microsoft.com/ink/2010/main" type="inkWord" rotatedBoundingBox="6214,9797 6849,9755 6860,9922 6224,996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8720.5708">2113 8033 1324 0,'0'0'118'0,"0"0"-94"0,-5-8-24 0,1 4 0 0,4 4 74 0,0 0 10 15,0 0 3-15,0 0 0 0,0 0-6 0,0 0-1 16,0 0 0-16,0 0 0 0,0 0-20 0,0 0-5 16,0 0-1-16,9 0 0 0,4 4-5 0,1-4-1 15,4 4 0-15,10 0 0 0,-6-4-13 0,6 4-3 16,3 0-1-16,-3 0 0 0,4 0 0 0,0 0 0 16,4 0 0-16,-4 4 0 0,4-4-22 0,-4 4-9 15,5 0 8-15,-6 1-8 0,-3 3 0 0,4-4-12 16,-5 4 0-16,0-4 1 15,1-4-110-15,-6 0-23 0,1 0-4 0</inkml:trace>
        </inkml:traceGroup>
        <inkml:traceGroup>
          <inkml:annotationXML>
            <emma:emma xmlns:emma="http://www.w3.org/2003/04/emma" version="1.0">
              <emma:interpretation id="{6D6A0394-04B4-4020-BE9C-944DDA1C6C67}" emma:medium="tactile" emma:mode="ink">
                <msink:context xmlns:msink="http://schemas.microsoft.com/ink/2010/main" type="inkWord" rotatedBoundingBox="7793,8539 12914,8204 13027,9933 7906,1026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0041.7003">5714 6916 1458 0,'32'-28'64'0,"-23"15"14"0,5 5-62 0,-1 0-16 0,-4 0 0 0,0 4 0 15,1-8 126-15,-6 8 22 0,-4 4 5 0,0 0 1 16,0 0-62-16,0 0-12 0,0 0-2 0,0 0-1 16,0 0-33-16,-9 4-6 0,-5 0-2 0,-4 0 0 15,0 4-22-15,-5 4-5 0,0 0-1 0,1 1 0 16,-6-1 3-16,6 4 0 0,-6 0 0 0,1 0 0 16,0 0-11-16,4-3 0 0,-4 3 0 0,8-4 0 15,-3 4 0-15,3-4 0 0,1 0 0 0,0 5 0 16,4-5 0-16,1 0 0 0,4-4 0 0,-5 4 0 15,5 0 0-15,0-4 0 0,0 0 0 0,4 5 0 16,-4-5 0-16,0 4 0 0,9 0 0 0,-5 0 0 16,5 4 0-16,0 0 0 0,-4 1 0 0,8 7 0 0,1-4 0 15,-1 13 0-15,1-5 0 0,-1 12 0 16,6-3 8-16,-6 3 0 0,5 5 0 0,-4-5 0 0,-1 5 7 0,1-5 1 16,-5 5 0-16,0-1 0 0,-5 1 19 15,-4-5 4-15,5 1 1 0,-5 3 0 0,-5 1-23 0,5-5-4 16,-5 5-1-16,-4-9 0 0,0 1 7 0,-1-5 1 15,6-4 0-15,-1 1 0 0,5 3 9 0,-5-12 3 16,1 5 0-16,4-9 0 0,-5 0-23 0,9-4-9 16,1 0 8-16,4-12-8 0,0 0 11 0,0 0-3 15,0 0-8-15,0 0 12 0,0 0-12 0,9 4 0 16,9-8 8-16,5 0-8 0,0 0 0 0,4 0-18 16,5-8 4-16,9 4 1 15,-5-4-124-15,10-5-25 0,-5 5-5 0,4-8-975 0</inkml:trace>
          <inkml:trace contextRef="#ctx0" brushRef="#br0" timeOffset="60552.1259">6625 7563 1497 0,'0'-12'133'15,"0"0"-106"-15,9 0-27 0,0-4 0 16,0 4 49-16,5-5 5 0,-5-3 1 0,4 4 0 0,1-4-15 0,-5 0-4 16,0-1 0-16,0 5 0 0,-4 4 39 0,4 0 7 15,0 0 2-15,-4 0 0 0,-5 4-20 0,4-5-3 16,-4 5-1-16,5 0 0 0,-5 8-16 0,0-8-3 16,0 0-1-16,0-4 0 0,0 4-16 0,0 0-3 15,0 0-1-15,0-1 0 0,4-3-6 0,-4 4-2 16,5 0 0-16,-5 0 0 0,0 0 16 0,0 8 4 15,0-8 0-15,0 8 0 0,0 0-32 0,0 0 0 16,0 0 0-16,0-8 0 0,0 8 0 0,0 0 0 16,0-8 0-16,0 0 0 0,-5 4 0 0,5 4 0 15,-4-5 0-15,4 5 0 0,-5-8 0 0,1 4 0 16,-1 4 0-16,5 0 0 0,0 0 0 0,0 0 0 16,0 0 0-16,0 0 0 0,0 0 0 0,0 0 0 15,-9 0 0-15,4 0 0 0,-4 0 0 0,0 4 0 16,0 0 0-16,-5 5 0 0,-4-1 0 0,0 4 0 15,-5 0 0-15,0 8 0 0,1 0 0 0,-10 9 0 16,4-1 0-16,-3 4 0 0,-1 5 0 0,0 7 0 0,0 1 0 16,0-1 0-16,5 1 0 0,4-5 0 0,0 1 0 0,5-1 0 15,4-3 0-15,10-5 0 0,-1-8 0 0,5 1 0 16,0-9 0-16,5-4 0 0,-1 0 0 0,10-4 0 16,0-4 0-16,4-4-18 0,9-4 2 0,1-8 1 15,-1 4 3-15,5-12 1 0,0 0 0 0,4-5 0 16,-4-3 11-16,0 0-12 0,-9-5 12 0,4-3-12 15,-4-5 12-15,-1 1 0 0,-3-1 0 0,3 1 0 0,-8 12 0 0,0 7 0 16,-1 1 0-16,-4 8 0 16,1 4 33-16,-10 8 9 0,0 0 2 0,9 0 0 0,-9 0-26 15,4 12-5-15,5 0-1 0,-4 4 0 0,-1 5-12 0,1 7 0 16,0-4 0-16,-1 5 0 16,1-1-68-16,-1-4-16 0,-4 0-3 0,0 1-1071 15</inkml:trace>
          <inkml:trace contextRef="#ctx0" brushRef="#br0" timeOffset="59389.8107">3765 7944 2016 0,'-4'0'179'0,"4"0"-143"16,0 0-36-16,0 0 0 0,0 0 85 0,13 4 11 15,1 0 1-15,9 0 1 0,0 0-68 0,4-4-14 16,5 0-2-16,0 0-1 0,0-4-13 0,4-4 0 16,0 4 0-16,1-4 0 15,-1 4-110-15,5 0-28 0,-4 0-6 0</inkml:trace>
          <inkml:trace contextRef="#ctx0" brushRef="#br0" timeOffset="59236.231">3925 7430 2034 0,'-5'-12'90'0,"5"4"18"16,5 0-86-16,-1 4-22 0,-4 4 0 0,9-9 0 15,10 5 9-15,3-4-9 0,-3 4 12 0,3-4-12 0,6 0 21 0,-1-4-2 16,5 4-1-16,0-8 0 0,0-1 28 0,4 1 6 15,0 4 0-15,1-4 1 0,-5 4-32 16,0 0-6-16,-5-5-2 0,0 5 0 0,1 0-13 0,-6 0 0 16,-8-4 8-16,0 4-8 0,-5 4 8 0,0-5-8 15,-5-3 11-15,-8 4-11 0,-1-4 10 0,-4 0-10 16,-5 0 8-16,1-1-8 0,-5 1 0 0,4-4 0 16,-4 0 8-16,0-5-8 0,-10 1 0 0,10 4 0 15,-5 0 0-15,5-1 0 0,0 1 0 0,4 4 0 16,1 4 0-16,-1-4 0 0,5 0 0 0,0 3 0 15,4 9 0-15,5 4 0 0,0 0 9 0,0 0-9 16,0 21 10-16,5 3-10 0,-1 16 10 0,5 5-10 16,-9 7 10-16,5 9-10 0,-1 4 44 0,1 12 2 15,-5 4 1-15,0 4 0 0,-5 4 3 0,1 0 1 16,-1-4 0-16,1 0 0 0,-5-4-5 0,0 0-1 16,-1-4 0-16,1-1 0 0,-4-11-17 0,4 4-3 15,-5-12-1-15,5 3 0 0,0-15-11 0,0-5-2 0,-1-3-1 16,6-9 0-16,-5-8-10 0,4 1-11 0,1-5 3 15,-1-4 0 1,1-4-120-16,-1-4-23 0,5-4-5 0,-9 0-654 0,0-8-131 0</inkml:trace>
          <inkml:trace contextRef="#ctx0" brushRef="#br0" timeOffset="60759.4047">7371 7296 1382 0,'0'0'61'0,"0"0"13"0,0 0-59 0,5 8-15 16,-5 5 0-16,4 7 0 0,1 4 258 0,-1 4 49 15,1 1 9-15,0 7 3 0,-5-3-207 0,0-1-42 0,-5 4-8 16,0-3-2-16,-4-1-3 0,0 0-1 0,-9 1 0 0,0-1 0 15,4-3-56-15,-4-1 0 0,-5 0 0 0,-4-4 0 32,4 1-77-32,0-5-8 0,1-4-2 0,-1 0 0 15,0-3-124-15,5-5-25 0</inkml:trace>
          <inkml:trace contextRef="#ctx0" brushRef="#br0" timeOffset="61161.5706">7972 6487 1440 0,'0'-4'128'16,"-4"4"-103"-16,-1 4-25 0,5-4 0 0,0 12 272 0,0 8 48 16,5 1 11-16,-5 11 1 0,4 4-227 0,-4 5-45 15,0 3-10-15,5 9-2 0,-1 0-8 0,1 3-3 16,-1 5 0-16,1 4 0 0,-5-1 4 0,0-3 1 16,0 0 0-16,0 4 0 0,0-5-20 0,-5-3-4 15,5-4-1-15,0-9 0 0,-4-3-8 0,-1-5-1 16,1-4-8-16,-5-3 12 0,4-13-12 0,1 0 8 15,-1-4-8-15,-4-4 0 0,0-8 0 0,0 0 0 16,0-4 0-16,4-4-10 0,-4 0-1 0,0-8 0 16,4-4 0-16,5-9 0 0,-4-3-5 0,8-5-2 0,10 1 0 0,0 4 0 15,-1-1 3-15,15 1 1 16,-1 4 0-16,9 3 0 0,-4 9 4 0,0 4 1 16,0 0 0-16,0 8 0 0,-5 0 9 0,-4 4 0 15,0 4-9-15,-1 0 9 0,-3 8-11 0,-1 0 3 16,-5 8 0-16,1-3 0 0,-5 3 8 0,-4 0 0 15,-1 0 0-15,-4 9 0 0,-4-5 0 0,-5 0 11 0,0-4-3 16,-5 5 0-16,-4-5 4 0,-5-4 0 0,0-4 0 0,-4 0 0 16,-5-4-12-16,-4 1 0 0,-1-1 0 0,1 0 0 31,-5-4-80-31,4 0-12 0,5-4-3 0,1 0 0 16,-1-4-101-16,9 4-21 0,0-4-4 0</inkml:trace>
          <inkml:trace contextRef="#ctx0" brushRef="#br0" timeOffset="61397.8985">8787 7256 2516 0,'0'0'56'0,"9"4"11"0,0 4 2 0,5 4 1 0,0 8-56 0,-1 5-14 16,-4 3 0-16,1 4 0 0,-6 1 32 0,-4 3 3 15,0 1 1-15,-9-1 0 0,0-8 12 0,-9 5 4 16,-1-5 0-16,-3 0 0 0,-10 1-16 0,0-5-4 16,0 0 0-16,-4-4 0 15,-1 1-123-15,1-9-25 0,4 0-4 0,5-4-680 16,8 0-136-16</inkml:trace>
        </inkml:traceGroup>
        <inkml:traceGroup>
          <inkml:annotationXML>
            <emma:emma xmlns:emma="http://www.w3.org/2003/04/emma" version="1.0">
              <emma:interpretation id="{DED03C91-F2A6-4255-960A-895C25F77E74}" emma:medium="tactile" emma:mode="ink">
                <msink:context xmlns:msink="http://schemas.microsoft.com/ink/2010/main" type="inkWord" rotatedBoundingBox="13791,8678 14778,8614 14831,9428 13845,949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1783.782">10012 7098 1522 0,'13'-4'33'0,"1"-8"7"0,-5 0 2 0,0 0 2 0,0-1-36 0,-4 1-8 16,-5-8 0-16,0 0 0 0,0 0 80 0,-5-1 15 16,-4 5 2-16,-4-4 1 0,-1 12 6 0,5-4 2 15,-9 4 0-15,0 4 0 0,4 4-19 0,-4 4-4 16,-1 0-1-16,1 12 0 0,0 12-13 0,-5 5-2 15,5-1-1-15,-5 12 0 0,5-3-18 0,0 3-3 16,0 5-1-16,-1-5 0 0,6-3-28 0,4-1-7 16,0 1-1-16,4-1 0 0,0 1-8 0,5-9 0 15,0-3 0-15,5-1 0 16,0-8-141-16,4 0-27 0,4-3-6 0,1-9-1 0</inkml:trace>
          <inkml:trace contextRef="#ctx0" brushRef="#br0" timeOffset="61954.5424">10631 7171 2761 0,'0'0'122'0,"9"8"26"0,5 0-119 0,-5 8-29 0,5 9 0 0,-5-1 0 15,0 4 52-15,-5 0 5 0,-4 1 1 0,0 3 0 16,-4 1-27-16,-5-1-6 0,0-4-1 0,-5 1 0 16,-4-1 7-16,-5 0 1 0,-4-3 0 0,-5-1 0 31,-5-4-111-31,1 0-21 0,-5-4-5 0,-9-3-771 0,0-1-155 0</inkml:trace>
        </inkml:traceGroup>
        <inkml:traceGroup>
          <inkml:annotationXML>
            <emma:emma xmlns:emma="http://www.w3.org/2003/04/emma" version="1.0">
              <emma:interpretation id="{48994C36-FAD1-4753-A87B-08D965AACAD9}" emma:medium="tactile" emma:mode="ink">
                <msink:context xmlns:msink="http://schemas.microsoft.com/ink/2010/main" type="inkWord" rotatedBoundingBox="15783,8244 16526,8195 16616,9567 15873,961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2845.6775">12234 6495 1544 0,'31'-16'68'0,"-31"16"15"0,5-12-67 15,-5 12-16-15,-5-8 0 0,1 4 0 0,-1-5 88 0,1 5 15 16,-5 0 2-16,-5 4 1 0,0-4-18 0,1 4-4 15,-5 4-1-15,-5 4 0 0,0 9-23 0,-4 3-5 16,-10 4-1-16,1 9 0 0,-5 3 2 0,0 8 1 16,4 5 0-16,1 4 0 0,4-1-21 0,5-3-5 0,0-5-1 0,4 1 0 15,5-9-17-15,4 1-3 16,0-5-1-16,10-4 0 0,-1-7-9 0,1-1 0 16,4-8 0-16,4 0 8 0,5 0-8 0,0-8 0 15,10 4 0-15,-1-4 0 0,5-8-22 0,-1-4 0 16,6 4 0-16,-1-8 0 0,5-4-2 0,4 0 0 15,-4-4 0-15,5-5 0 0,-10 1 14 0,0 4 10 16,-4-9-13-16,0 9 5 0,-5 0 8 0,-9 8 0 16,-4 0 0-16,-1 4 0 0,-4 8 0 0,0 0 14 0,0 0-3 15,-14 0-1-15,-4 8 16 0,-5 4 3 0,1 4 1 16,-6 4 0-16,1 0-6 0,0 5-2 0,-1 3 0 16,6-4 0-16,-6 5-10 0,6-1-3 0,-1-4 0 0,0 1 0 15,9-1-9-15,1-4 0 0,-1-4 0 0,5 0 0 16,4-3 0-16,1 3 0 0,-1-4 0 0,5-4 0 15,0-8-22-15,5 4 3 0,9 4 1 0,-1-8 0 16,1 0-8-16,4 0-2 0,-4-4 0 16,8 0 0-16,-3 4 6 0,-6 0 1 0,1 0 0 0,0 0 0 15,-14 0 21-15,0 0 0 0,0 0 0 0,9 12 0 16,-5 4 27-16,-4 5 9 0,0-1 3 0,0 4 0 0,0 0-3 16,-4 5 0-16,-1-5 0 0,1 4 0 0,-1 1-6 0,1-5-2 15,-1-4 0-15,5 5 0 16,-5-5-48-16,1 0-9 0,4-4-3 0,-5 0 0 15,5 1-153-15,-4-5-31 0,4 12-7 0,0-24-1 0</inkml:trace>
          <inkml:trace contextRef="#ctx0" brushRef="#br0" timeOffset="63033.6207">12457 7345 2880 0,'0'0'64'0,"4"8"12"0,1 4 4 0,4 8 0 0,-5 9-64 0,1 7-16 16,-5 1 0-16,0-1 0 0,0-4 8 0,-5-3-8 0,-4 3 11 16,0-4-11-16,-9 1 0 0,0-5 0 15,-5-4 0-15,0 0-12 16,1 1-96-16,-6-5-18 0,1 0-4 0,4 0-1019 0</inkml:trace>
        </inkml:traceGroup>
        <inkml:traceGroup>
          <inkml:annotationXML>
            <emma:emma xmlns:emma="http://www.w3.org/2003/04/emma" version="1.0">
              <emma:interpretation id="{655BA89D-FE21-4F38-B23A-B381976C170A}" emma:medium="tactile" emma:mode="ink">
                <msink:context xmlns:msink="http://schemas.microsoft.com/ink/2010/main" type="inkWord" rotatedBoundingBox="17413,8194 18981,8091 19090,9767 17523,987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4183.2018">14437 6527 1555 0,'9'-24'138'0,"-4"12"-110"0,4 0-28 0,5-8 0 16,-1 3 42-16,5 1 3 0,1 0 1 0,-1 4 0 16,0 4-35-16,5-4-11 0,-5 4 0 0,5-5 0 15,4 1 58-15,-9 4 5 0,5 4 1 0,-5 0 0 0,5 0 0 16,0 8 0-16,-9 0 0 0,-1 4 0 0,5 8 0 15,-4 5 0-15,4-1 0 0,-4 4 0 0,-5 9-52 0,0 3-12 16,5 4 0-16,-5 5 0 0,-5 12 40 0,-4-5 6 16,5 1 1-16,0 8 0 0,-1-5 27 0,-4-3 6 15,-4 3 0-15,4 5 1 0,0-8-46 0,0 7-10 16,-10-7-1-16,1 8-1 0,9-5 14 0,0 1 3 16,-4 0 1-16,-5-5 0 0,4 1-17 0,1-8-4 15,8-1-1-15,-4 5 0 0,-4-9-1 0,8-4 0 16,1 1 0-16,4-5 0 0,-9 1 7 0,4-5 2 15,10 0 0-15,4-7 0 0,-9-1-27 0,0-4 0 16,1-4-9-16,-6-4 9 0,1 4 0 0,-5-12 0 16,0 0 8-16,-9 4-8 0,-1-4 0 0,-8 4 0 15,0-4 0-15,-14 0 0 16,-13-8-92-16,-5 4-24 0,-10-4-4 0,1 0-2 0</inkml:trace>
          <inkml:trace contextRef="#ctx0" brushRef="#br0" timeOffset="63627.4789">13513 6641 1267 0,'0'-25'56'0,"5"13"12"0,8 0-55 0,1-4-13 15,-5-4 0-15,5 4 0 0,4 3 90 0,0-3 15 16,0 0 3-16,0 4 1 0,-8 4-21 0,-1-4-4 16,4 4 0-16,-4 4-1 0,-4-1 22 0,-5 5 5 15,0 0 1-15,0 0 0 0,0 0-75 0,-9 13-16 16,-5-1-2-16,-4 8-1 0,0 8 38 0,-10 1 7 16,-3-1 2-16,-6 12 0 0,5 1-64 0,0-1 0 15,5 1 0-15,4-1-10 0,1 1 10 0,3-9 11 16,6 1-3-16,4-1 0 0,0-8-8 0,4-4 10 15,5-3-10-15,5-1 10 0,-5 0-10 0,4-4 0 16,5 0 0-16,0-4 0 0,5-4 0 0,4 0 0 16,0-4-14-16,1 0 5 0,3 0-3 0,1-4-1 15,0 0 0-15,0-4 0 0,-1 0 21 0,1-4 5 16,0 4 1-16,-5 0 0 16,-9 0-32-16,0 0-6 0,0 0-2 0,-9 8 0 0,0 0 26 0,0 0-10 0,0 0 10 15,-13 4 0-15,-5 4 0 0,-5 0 12 0,0 4 0 16,5 8 0-16,-5 0 11 0,5 1 1 0,0-1 1 0,4 0 0 15,0 0-11-15,10 1-2 0,-10-1-1 0,10-4 0 16,-1-4-11-16,0 4 0 0,5-4 9 0,0 5-9 16,5-1-13-16,0 0-7 0,4-4-2 0,0 4 0 15,-5 1 22-15,5-5 0 0,1 4 0 0,3 0 0 16,-8 0 0-16,-1 0 0 0,1-3 0 0,-1 7 0 16,-4-4 19-16,0 4 8 0,-4-8 1 0,-5 9 1 15,4-5-13-15,1-4-4 0,-5 0 0 0,4 0 0 0,-4-4-24 16,0 4-4-16,9-3-2 0,-9-1-800 15,4 0-160-15</inkml:trace>
        </inkml:traceGroup>
        <inkml:traceGroup>
          <inkml:annotationXML>
            <emma:emma xmlns:emma="http://www.w3.org/2003/04/emma" version="1.0">
              <emma:interpretation id="{E1FB2A2C-EE70-4F4F-9ED3-826737255F72}" emma:medium="tactile" emma:mode="ink">
                <msink:context xmlns:msink="http://schemas.microsoft.com/ink/2010/main" type="inkWord" rotatedBoundingBox="20153,6554 26318,6150 26523,9280 20357,968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6377.3805">17497 7519 1555 0,'32'-24'138'0,"-23"7"-110"16,0 1-28-16,0 0 0 0,5 4 33 0,-5 0 2 15,4-4 0-15,-4 8 0 0,-4-5 4 0,-5 5 1 16,5 0 0-16,-5 0 0 0,0-4 34 0,-5 4 7 0,5 8 2 0,0-4 0 15,-9 0-12-15,0 0-3 0,0 4 0 0,-5 8 0 16,-4-4-18-16,0 4-4 0,-5 4-1 0,0 8 0 16,-4 9 6-16,-1 3 1 0,-3 0 0 15,-1 9 0-15,0-5-32 0,4 1-7 0,-3-1-1 16,8 5 0-16,-4-9-3 0,4 0-1 0,5-3 0 0,-1-1 0 16,6-8-8-16,4-4 8 0,4-3-8 0,0-5 8 15,5-8-8-15,0 0 0 0,14 4 0 0,4-4 0 16,-4 0 0-16,4-12 0 0,5-5 0 0,4 1-11 15,1-8 11-15,-1 0 0 0,5-1 0 0,-5 1 0 16,0 0-8-16,-4 0 0 0,-5 3 0 0,-4 9 0 16,0 4 8-16,-5 8 0 0,-9 0 0 0,9 0 0 0,-9 0 0 15,9 8-10-15,0 4 10 0,0 9-10 16,-4-5-67-16,-1 4-14 0,1 0-2 0,-5 0-1032 16</inkml:trace>
          <inkml:trace contextRef="#ctx0" brushRef="#br0" timeOffset="66807.1629">18116 5038 1818 0,'4'-16'40'0,"10"-12"8"0,4-13 1 0,10-3 3 0,-6-5-42 0,10 0-10 0,5 1 0 0,4 3 0 16,0 9 37-16,-5 8 6 0,-4 7 1 0,-9 9 0 15,-5 16 26-15,0 13 6 0,-9 11 0 0,0 12 1 16,-4 17-25-16,-5 8-6 0,-9 4-1 0,-5 11 0 16,-9-3 16-16,1 4 3 0,-1 0 1 0,-5 8 0 15,10-4-30-15,-4-4-7 0,3-8 0 0,6-4-1 16,-1-13-12-16,5-3-3 0,0-4 0 0,4-9 0 15,-4-7 4-15,5-9 0 0,-1 0 0 0,5-4 0 16,-5-8-16-16,1 1 0 0,4-9 0 0,0-4-10 16,0 0 34-16,0 0 6 0,0 0 2 0,0 0 0 15,0 0-32-15,9-17 0 0,-4-3 0 0,8 0 0 16,1-4 0-16,4-1 0 0,9 1 0 0,10-8 0 16,-5-1-21-16,4 5-11 0,5 0-1 15,-9 7-1-15,9 5 14 0,-5 0 4 0,5 4 0 0,-4 4 0 16,-1 4-14-16,-8 0-2 0,-1 8-1 0,5 4 0 15,-10 8 33-15,-3 4 0 0,-10 1 0 0,-5 7 0 0,1 0 17 0,-10 5 11 16,-8-1 1-16,-1 0 1 0,0 1-10 0,-13 7-3 16,0 1 0-16,-10-1 0 0,-4-3-6 0,5-9-2 15,-5 0 0-15,-9 1 0 0,-5 3-24 0,-9-4-5 16,5 1 0-16,0-1-1 16,0 0-150-16,-14-3-29 0,5-1-7 0,4-8-1 0</inkml:trace>
          <inkml:trace contextRef="#ctx0" brushRef="#br0" timeOffset="65897.8677">17260 5682 1440 0,'-18'-33'128'0,"13"21"-103"0,1-4-25 0,-5-4 0 16,-1-1 11-16,1 5-3 0,0 4-8 0,0 4 12 15,0 4 40-15,-5 4 8 0,-8 4 2 0,-6 12 0 16,-4 4 9-16,-13 13 1 0,-1 3 1 0,-8 13 0 16,-1 7 15-16,-4 5 4 0,-5 12 0 0,0 8 0 15,5 8-23-15,9-4-4 0,5 4-1 0,4 8 0 16,18-8-31-16,5 4-6 0,9 4-2 0,13 5 0 16,5-5 22-16,5-29 4 0,4 5 1 0,5-4 0 15,0-4-7-15,-1-9-1 0,1 1 0 0,-5-4 0 16,5-5-16-16,0 9-4 0,-5-12-1 0,-4-9 0 15,-5-4 13-15,-5-3 4 0,-4-9 0 0,0 8 0 16,-9-8-40-16,-4 1 0 0,-6-1-12 0,-3 0 4 16,-10-4-38-16,-9 1-7 15,-9-1-2-15,0-4 0 0,-10 4-145 0,1-4-28 16,5-4-7-16,4-4-1 0</inkml:trace>
          <inkml:trace contextRef="#ctx0" brushRef="#br0" timeOffset="67346.6417">19008 6349 2095 0,'0'0'46'0,"14"-4"10"0,0-4 1 0,-1 4 2 0,-13 4-47 0,14-4-12 0,4 4 0 0,0 4 0 15,-9 4 60-15,-4 4 9 0,4 9 3 0,-9 3 0 0,-9 8 8 0,-5 5 1 16,5 3 1-16,0 9 0 0,-5-1-34 0,5 1-8 16,-4-1 0-16,4-3-1 0,-5-1-28 0,9-3-11 15,-4-5 8-15,5-7-8 0,-1-5 12 0,5-8-4 16,-4-4 0-16,4-4 0 0,0-8-8 0,0 0 0 15,0 0 0-15,13-4 0 0,1-8 0 0,0 0 0 16,13-12 0-16,-4-5 0 0,-1-3 0 0,6-4 0 16,-1 3 11-16,0 1-11 0,-4 4 13 0,0-1-3 15,-5 5-1-15,0 8 0 0,5 4-9 0,-14 4 0 16,5-1 0-16,-5 9 0 0,0 9 0 0,-4-1 12 16,4 4-4-16,-5 0 0 0,1 8-8 0,-5 0 0 15,4 5 0-15,1-5 0 0,-1 0 0 0,-4 0 0 16,10-3 0-16,-6-1 0 0,1-12 0 0,4 4 0 15,0 4 0-15,5-4 0 0,-1-8 0 0,1-4 0 16,0 0 0-16,4-4 0 0,0-4 0 0,0 0 0 16,0-5 0-16,5-3 0 0,-9 0 0 0,-1 0 0 15,1 0 0-15,0-1 0 0,-10 1 0 0,5 0 0 0,-4 0-14 16,0-5 5 0,-5-3-147-16,0 4-28 0,0-1-7 0</inkml:trace>
          <inkml:trace contextRef="#ctx0" brushRef="#br0" timeOffset="67508.7024">20538 5904 2502 0,'0'0'55'0,"0"0"11"0,-5 12 2 0,1 5 3 0,-5 3-57 16,0 8-14-16,-5 8 0 0,-4 5 0 0,-10 8 66 0,10 3 10 15,0 5 3-15,-5 3 0 0,1-3-6 0,-6 4-1 16,10 0 0-16,-5 3 0 0,5-3-43 0,4 4-9 15,1 0-1-15,-1-5-1 0,5-3-18 0,0-9 0 16,0 5 0-16,4-8 0 16,-4-5-102-16,5-8-24 0,-1 1-5 0,5-5-711 15,0-8-142-15</inkml:trace>
          <inkml:trace contextRef="#ctx0" brushRef="#br0" timeOffset="67896.3509">21612 6147 1785 0,'0'0'79'0,"0"0"17"0,-4 8-77 0,-10 4-19 15,5 4 0-15,-5 9 0 0,1 3 153 0,-10 4 27 16,0 1 6-16,-9 7 1 0,5 1-56 0,-9 3-11 15,-14-3-3-15,-5 11 0 0,0 1-93 0,5 0-24 16,-4-5 0-16,-1 9 0 0,5-5 14 0,0 1-2 16,4-4 0-16,5-5 0 15,5-12-121-15,-1 1-25 0,6-5-5 0,8-8-643 16,0-3-129-16</inkml:trace>
          <inkml:trace contextRef="#ctx0" brushRef="#br0" timeOffset="67809.963">20784 6268 1958 0,'18'-16'174'0,"-9"4"-139"0,5-4-35 0,-1 0 0 16,-3 0 98-16,8 3 13 0,5 1 2 0,-1 8 1 16,-3 0-28-16,3 4-6 0,6 8 0 0,-1 4-1 15,0 5-25-15,1 3-5 0,-1 8-1 0,0 4 0 16,-4 1-9-16,4 7-3 0,1-3 0 0,-1 7 0 16,0 1-45-16,-4-1-10 0,-9-3-1 0,-1 3-1 15,1 1 21-15,-9-9 0 0,4-3 0 0,-5-1 0 31,-8 0-80-31,4-7-11 0,4-9-2 0,-4 0-1 16,-4-4-172-16,-1 0-34 0</inkml:trace>
          <inkml:trace contextRef="#ctx0" brushRef="#br0" timeOffset="68112.6146">22104 5928 2552 0,'37'21'56'0,"-24"-13"12"0,5 4 3 0,5 8 0 0,0 4-57 0,0 9-14 0,-5 7 0 0,0 5 0 16,5 7 52-16,-5 1 7 0,-4-4 1 0,-10 7 1 16,1-3-1-16,-5-1-1 0,-5 5 0 0,-8 4 0 15,-6-5-18-15,1 5-3 0,-9 0-1 0,-5-4 0 16,0-5-26-16,-9-7-11 0,-4-1 8 0,-1-3-8 31,10-5-82-31,-5-8-22 0,-5-7-4 0,-4-1-754 0,9 0-151 0</inkml:trace>
        </inkml:traceGroup>
        <inkml:traceGroup>
          <inkml:annotationXML>
            <emma:emma xmlns:emma="http://www.w3.org/2003/04/emma" version="1.0">
              <emma:interpretation id="{6B3EBD62-6025-435E-AF7A-5DF9987D186A}" emma:medium="tactile" emma:mode="ink">
                <msink:context xmlns:msink="http://schemas.microsoft.com/ink/2010/main" type="inkWord" rotatedBoundingBox="27189,7507 29483,7357 29578,8808 27284,8958"/>
              </emma:interpretation>
              <emma:one-of disjunction-type="recognition" id="oneOf15">
                <emma:interpretation id="interp15" emma:lang="" emma:confidence="1">
                  <emma:literal>X</emma:literal>
                </emma:interpretation>
                <emma:interpretation id="interp16" emma:lang="" emma:confidence="0">
                  <emma:literal>x</emma:literal>
                </emma:interpretation>
                <emma:interpretation id="interp17" emma:lang="" emma:confidence="0">
                  <emma:literal>)</emma:literal>
                </emma:interpretation>
                <emma:interpretation id="interp18" emma:lang="" emma:confidence="0">
                  <emma:literal>+</emma:literal>
                </emma:interpretation>
                <emma:interpretation id="interp19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68958.9376">24540 6102 2498 0,'36'-52'111'0,"-13"36"22"0,9-1-106 0,0 1-27 0,4 8 0 0,-4-4 0 15,5 8 39-15,-10 4 2 0,0 4 1 0,-4 8 0 16,0 4-30-16,-5 5-12 0,-4 3 11 0,-1 8-11 16,-4 1 53-16,0 7 5 0,-4 1 1 0,0 3 0 15,-5 5-59-15,0-1 0 0,4 1 0 0,-4-1-14 16,0 1 14-16,-4 0 10 0,4-1-2 0,0 1 0 16,0-1-8-16,-5-3 0 0,5-5 0 0,0 1 0 15,-5-5-25-15,1-4-7 16,4 1-2-16,0-5 0 0,0-8-151 0,0 1-31 15,0-1-5-15</inkml:trace>
          <inkml:trace contextRef="#ctx0" brushRef="#br0" timeOffset="69170.6345">25410 6135 2300 0,'-19'0'102'0,"6"4"21"0,-1 4-99 0,0 4-24 16,1 8 0-16,-10 5 0 0,0 3 83 0,-4 4 11 15,-5 1 2-15,0 3 1 0,0 1-26 0,0-9-6 16,5 4-1-16,-5 5 0 0,-4-1-42 0,-5 5-9 16,-5-1-1-16,1 9-1 0,-10-5-11 0,-9 17 0 15,1-4 0-15,3-5 0 16,6-3-60-16,-1-9-12 0,5-3-1 0,0 3-1 16,4-8-135-16,10 1-27 0,0-5-6 0</inkml:trace>
          <inkml:trace contextRef="#ctx0" brushRef="#br0" timeOffset="68693.0093">23552 6378 1911 0,'0'0'42'0,"9"-4"9"0,0 0 1 0,5-9 2 0,4 5-43 0,-4 0-11 15,4 0 0-15,-4 0 0 0,-5-4 28 0,4-4 3 16,6 4 1-16,-6-5 0 0,-4-3 27 0,0 4 5 16,5-4 2-16,0 0 0 0,-10-1-21 0,5 1-4 0,-9 4-1 0,5 0 0 15,-5 8-19-15,0-1-4 0,-5 1-1 0,-4 4 0 16,5 0 4-16,-5 12 1 0,-10 5 0 0,-3 7 0 16,-6 8 1-16,-4 4 0 0,-4 9 0 0,-9 7 0 15,-10-3 1-15,0 4 0 0,1-1 0 0,4 1 0 16,4 3-23-16,10-3-20 0,8-9 4 0,5 5 1 15,5-9 35-15,0-3 8 0,9-5 0 0,0-4 1 16,9-8-20-16,-5 1-9 0,5-5 8 0,5 0-8 16,9-4 8-16,-1-4-8 0,1 0 0 0,9-8 8 15,8-4-8-15,6-4 0 0,-1-4 0 0,-4-9 8 16,0-7-8-16,4 0 0 0,5-9 9 0,0-7-9 16,0-5 0-16,0 0 0 0,5-7 0 0,-1-9 0 15,6-8 23-15,-6 4 0 0,1-4 0 0,4 0 0 16,4 4-53-16,-4 9-10 0,-4 3-3 15,-5 4 0-15,0 13 18 0,-9 3 3 0,-5 9 1 0,-9 8 0 0,-4 3 47 0,0 9 10 16,-10 8 1-16,-4 4 1 0,0 0-20 0,0 12-4 16,-4 9-1-16,-6 3 0 0,-3 4 0 0,-1 9 0 15,-4 3 0-15,-5 5 0 0,0-1 2 0,1 5 0 16,-19 3 0-16,4 9 0 0,5 4-15 0,-4 0 8 16,0-1-8-16,-1 5 0 15,5-8-79-15,5-4-21 0,0-5-5 0,4 5-1098 0</inkml:trace>
        </inkml:traceGroup>
      </inkml:traceGroup>
    </inkml:traceGroup>
    <inkml:traceGroup>
      <inkml:annotationXML>
        <emma:emma xmlns:emma="http://www.w3.org/2003/04/emma" version="1.0">
          <emma:interpretation id="{C5E1179A-4E1C-476D-B07C-F50117ACFB63}" emma:medium="tactile" emma:mode="ink">
            <msink:context xmlns:msink="http://schemas.microsoft.com/ink/2010/main" type="paragraph" rotatedBoundingBox="4674,13633 13445,10712 14160,12858 5388,157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DFB2DD-0E20-4231-B03D-3849DFD910F0}" emma:medium="tactile" emma:mode="ink">
              <msink:context xmlns:msink="http://schemas.microsoft.com/ink/2010/main" type="line" rotatedBoundingBox="4674,13633 13445,10712 14160,12858 5388,15779"/>
            </emma:interpretation>
          </emma:emma>
        </inkml:annotationXML>
        <inkml:traceGroup>
          <inkml:annotationXML>
            <emma:emma xmlns:emma="http://www.w3.org/2003/04/emma" version="1.0">
              <emma:interpretation id="{1A87EEE8-6076-4FA5-B984-F000FE5E201C}" emma:medium="tactile" emma:mode="ink">
                <msink:context xmlns:msink="http://schemas.microsoft.com/ink/2010/main" type="inkWord" rotatedBoundingBox="4674,13633 6502,13024 6893,14197 5064,1480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2111.4006">774 11788 1904 0,'0'0'42'0,"0"0"9"0,0 0 1 0,0 0 1 0,0 0-42 0,0 0-11 0,0 0 0 0,0 0 0 16,0 0 45-16,0 0 7 0,5 5 2 0,8 3 0 16,1 4-10-16,0 0-1 0,4 0-1 0,5-4 0 15,4 4-7-15,14-4-2 0,9 4 0 0,0-3 0 16,9-1 16-16,0-4 3 0,5 4 1 0,5-8 0 15,3-8-9-15,6 0-3 0,-1-5 0 0,5 5 0 16,5-4-24-16,-5 0-5 0,-5-4 0 0,0 4-1 16,-4 0-11-16,-5-5 0 0,1 5 0 0,-10 4 0 15,-9 0 0-15,0 0 0 0,0 4 10 0,-4 0-10 16,-5 4 0-16,-5-4 0 0,-9 4 0 0,-4 0 0 0,-5 0 0 16,1 4 0-16,-10-4 0 0,-9 0 0 0,9 4 0 15,-9-4 0-15,0 0 0 0,0 0 0 0,0 0 0 0,0 0 0 16,0 0 0-16,0 0 0 0,0 0 0 0,0 0-12 15,0 0 0-15,0 0 0 16,0 0-120-16,0 0-24 0,0 0-5 0,0 0-885 16</inkml:trace>
          <inkml:trace contextRef="#ctx0" brushRef="#br0" timeOffset="72489.1973">920 12634 979 0,'-32'-4'43'0,"18"4"9"0,10 0-41 0,-5 0-11 0,0 0 0 0,9 0 0 15,0 0 123-15,0 0 22 0,-10 4 5 0,10-4 1 16,-9 0-29-16,9 0-6 0,0 0 0 0,0 0-1 15,-9 4-3-15,9-4-1 0,0 0 0 0,0 0 0 16,0 0-49-16,14 8-10 0,9 1-1 0,-1-5-1 16,10 4-21-16,5-8-4 0,13-4-1 0,9-4 0 0,0-1 25 0,5-7 5 15,4 0 1-15,5-4 0 0,4 0-20 0,1-1-4 16,4 1-1-16,0 8 0 0,-9-4-9 16,-5 8-1-16,-4 0-1 0,-5 4 0 0,-5 4-19 15,-3 0-14-15,-6 0 2 0,-4 4 1 0,-9 0 11 0,0 0 0 16,-5 4 0-16,-4 0 8 0,-5 0-8 0,-9 0 0 15,5 0 0-15,-5 0 0 16,0 0-103-16,0 4-21 0,-4-3-5 0,-1 3-1051 16</inkml:trace>
        </inkml:traceGroup>
        <inkml:traceGroup>
          <inkml:annotationXML>
            <emma:emma xmlns:emma="http://www.w3.org/2003/04/emma" version="1.0">
              <emma:interpretation id="{57DBF1FC-CC32-4E1C-87F6-14565D4BB5DD}" emma:medium="tactile" emma:mode="ink">
                <msink:context xmlns:msink="http://schemas.microsoft.com/ink/2010/main" type="inkWord" rotatedBoundingBox="8726,13081 13289,10569 14156,12143 9592,1465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5268.647">9361 9174 2394 0,'0'0'106'0,"9"4"22"0,0 4-103 0,5 4-25 0,4 9 0 0,0 7 0 0,0 4 54 0,-4 9 6 15,4 7 0-15,-4 9 1 0,-1 0 7 0,1 3 2 16,-9 1 0-16,-1 4 0 0,-4-4-2 0,-4-1 0 15,-1 1 0-15,-9 4 0 0,-4-1-39 0,-5 1-8 16,1-8-1-16,-6 8-1 0,1-1-19 0,-9-3 0 16,4-4 0-16,-5-5 0 15,1-3-175-15,0-9-35 0,-1-3-7 0,-4-5-2 0</inkml:trace>
          <inkml:trace contextRef="#ctx0" brushRef="#br0" timeOffset="73104.5321">4822 11578 1209 0,'0'0'108'0,"-9"0"-87"16,-1-8-21-16,-3 4 0 0,4 0 113 0,0 4 19 15,9 0 3-15,-10-4 1 0,10 4-40 0,0 0-7 16,0 0-1-16,-9-4-1 0,5-4-9 0,4 8-2 15,0 0 0-15,0 0 0 0,0 0-16 0,0 0-3 16,0 0-1-16,0 0 0 0,0 0-38 0,0 0-8 0,0 0-2 0,13 4 0 16,1-4 5-16,4 0 1 0,5 0 0 0,0 0 0 15,9 0 12-15,0-4 2 0,9 0 1 0,-5 0 0 16,0-5 2-16,1 5 0 0,-1 4 0 0,5 0 0 16,-9-4-20-16,0 4-11 0,0 4 12 15,0-8-12-15,-5 0 0 0,-4 8 0 0,0-4 0 0,-5 4 0 16,0 0 0-16,-9 0-19 0,-9-4 3 0,0 0 0 31,9 5-141-31,-4 7-28 0,-10 4-6 0</inkml:trace>
          <inkml:trace contextRef="#ctx0" brushRef="#br0" timeOffset="74118.0657">6042 11578 2552 0,'4'-12'56'0,"-4"0"12"0,9 4 3 0,1 4 0 15,8 0-57-15,9 4-14 16,5-9 0-16,4 5 0 0,10-8 0 0,4-4 0 15,5 0 0-15,13 4 0 0,0-4 0 0,0-1 9 0,5 5-1 0,5 0 0 32,-1 0-153-32,-4 0-31 0</inkml:trace>
          <inkml:trace contextRef="#ctx0" brushRef="#br0" timeOffset="73951.1928">6752 10562 1612 0,'0'0'144'0,"-5"4"-116"16,1 0-28-16,-5 0 0 0,4 9 98 0,1-1 14 16,-1 0 2-16,10 0 1 0,-5 4-67 0,4 0-12 15,5 0-4-15,0-7 0 0,5-1 10 0,4 0 2 0,1-4 0 0,3-4 0 16,1 0 4-16,0-4 2 15,4-4 0-15,-4 0 0 0,4-1-40 0,-4-3-10 16,0-4 0-16,0 4 0 0,-5 0 0 0,0-4 0 0,-9-5 0 0,0 1 8 16,-4-4-8-16,-5-4 0 0,-5-1 0 0,1-7 0 15,-6 3 0-15,6-3 0 0,-5 0 0 0,-5-1 0 16,1 1 0-16,3-1 0 0,1 1 0 16,-4 4 0-16,4-1 8 0,4 13 0 0,-4 4 0 15,4-4 0-15,-4 7-8 0,5 1 8 0,-1 0-8 0,1 8 8 16,4 4-8-16,0 0 0 0,-10 8 0 0,10 20 0 15,-4 9 0-15,-1 16 0 0,5 7 0 0,-4 21 0 16,4-4 52-16,-5 12 6 0,5 8 1 0,-4 21 0 16,-1-9 6-16,1 4 2 0,-6 0 0 0,6 9 0 15,-5-13-13-15,4 0-2 0,-4-3-1 0,5-1 0 16,-1-12-33-16,1-8-6 0,-1-8-2 0,0-8 0 16,1-9-10-16,-5-3 10 0,0-12-10 0,4-5 10 15,-4-8-61-15,-5-7-12 0,1-5-2 0,-1-8-1 16,-4-8-84-16,0-8-17 0,-10-8-3 0</inkml:trace>
          <inkml:trace contextRef="#ctx0" brushRef="#br0" timeOffset="74439.5904">8145 9494 1674 0,'0'-37'74'0,"-4"29"15"0,-1-4-71 0,1 8-18 15,-1-4 0-15,0 8 0 0,-4 4 68 0,0 8 9 16,-4 4 3-16,-1 13 0 0,-4 7-14 0,-1 9-2 16,-3 3-1-16,-6 13 0 0,10 0 13 0,-5 3 2 15,1-3 1-15,3 8 0 0,6 0-40 0,4-1-8 16,0 1-2-16,4 0 0 0,5-4-29 0,0-8 0 16,5-1 0-16,4-7 0 15,-5-5-139-15,10-7-30 0,0-9-7 0,4 0 0 0</inkml:trace>
          <inkml:trace contextRef="#ctx0" brushRef="#br0" timeOffset="74706.5143">8623 9417 2534 0,'0'0'112'0,"0"0"24"0,0 0-109 0,0 0-27 0,0 0 0 0,0 0 0 16,-4 16-20-16,-5 0-10 0,4 5-2 15,0-1 0-15,-8 8 32 0,4-4 0 0,0 9 0 0,-5-1 0 16,5 1 28-16,-5-1 12 0,5-4 3 0,0 9 0 16,0-5-20-16,0 0-4 0,4-3-1 0,5-5 0 15,0 4-18-15,0-7 0 0,9-5 8 0,0 4-8 16,5-8 20-16,4 0 0 0,0-4 0 0,5 0 0 16,5 1-20-16,-1-5-16 0,5 0 4 0,4-4 0 15,1-4-23-15,-1 0-4 0,-4 0-1 0,9-5 0 16,-9 1-172-16,0-4-36 0,27-20-6 0,-23 3-2 0</inkml:trace>
          <inkml:trace contextRef="#ctx0" brushRef="#br0" timeOffset="74905.1719">8983 9494 1810 0,'0'0'40'0,"0"0"8"0,0 0 1 0,-5 12 3 0,5 4-42 0,-4 8-10 15,-1 1 0-15,1 7 0 0,-1 5 100 0,-4-1 19 16,0 0 3-16,0 5 1 0,0-5-40 0,0 1-8 16,-10-5-2-16,6 9 0 0,-5-5-45 0,-1 4-10 15,-3-3-2-15,3 3 0 16,1 5-76-16,0-5-16 0,-5-7-4 0,5-1-984 0</inkml:trace>
          <inkml:trace contextRef="#ctx0" brushRef="#br0" timeOffset="80923.0763">6634 11396 1036 0,'0'0'46'0,"0"0"10"0,0 0-45 0,0 0-11 16,0 0 0-16,18 0 0 0,0-4 104 0,5 0 18 16,0 4 4-16,8-4 1 0,1 0-43 0,14 0-9 15,-1-4-2-15,15 4 0 0,-1-1-65 0,9 1-8 16,14 0-11-16,9 0 3 0,-4-4 8 0,4 4 0 16,-5 0 0-16,10 4-770 0</inkml:trace>
        </inkml:traceGroup>
      </inkml:traceGroup>
    </inkml:traceGroup>
    <inkml:traceGroup>
      <inkml:annotationXML>
        <emma:emma xmlns:emma="http://www.w3.org/2003/04/emma" version="1.0">
          <emma:interpretation id="{DD253A05-45DB-4546-AEDA-7EC90E51638A}" emma:medium="tactile" emma:mode="ink">
            <msink:context xmlns:msink="http://schemas.microsoft.com/ink/2010/main" type="paragraph" rotatedBoundingBox="9412,14686 16257,10766 17526,12981 10681,169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CD768B-29BF-495A-A578-FFD97BBB7D40}" emma:medium="tactile" emma:mode="ink">
              <msink:context xmlns:msink="http://schemas.microsoft.com/ink/2010/main" type="line" rotatedBoundingBox="9412,14686 16257,10766 17526,12981 10681,16902"/>
            </emma:interpretation>
          </emma:emma>
        </inkml:annotationXML>
        <inkml:traceGroup>
          <inkml:annotationXML>
            <emma:emma xmlns:emma="http://www.w3.org/2003/04/emma" version="1.0">
              <emma:interpretation id="{10AC13EA-D699-4F95-AF93-FD4F427F00B9}" emma:medium="tactile" emma:mode="ink">
                <msink:context xmlns:msink="http://schemas.microsoft.com/ink/2010/main" type="inkWord" rotatedBoundingBox="9416,14682 13047,14075 13323,15731 9693,1633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9514.3947">7981 13452 2592 0,'0'-8'57'0,"0"-4"12"0,-4 3 3 0,4 9 0 0,0 0-58 0,0 0-14 16,-5 21 0-16,1-1 0 0,-10 0-11 0,5 8-5 15,-5 5 0-15,-4-1-1 0,-5 5 17 0,0 3 12 16,-4 1-1-16,0 3-1 0,-5 5 42 0,0-1 8 16,5 1 1-16,4-5 1 0,0-3-14 0,5-1-4 15,4-7 0-15,1-5 0 0,8-4-24 0,1-4-6 16,8-3-1-16,-4-1 0 0,9-4-2 0,5 0-1 15,0-8 0-15,13 0 0 0,0-4-10 0,5 0 10 16,5-8-10-16,8-4 10 16,1 0-30-16,4 0-7 0,4 0-1 0,-4-5 0 15,0 1-120-15,-4 4-24 0,-5-4-4 0,-5 4-956 0</inkml:trace>
          <inkml:trace contextRef="#ctx0" brushRef="#br0" timeOffset="78855.1853">5336 12958 806 0,'0'0'36'0,"0"0"7"0,0 0-35 0,0-8-8 16,-9 0 0-16,4 0 0 0,5 8 97 0,-4-8 18 16,4 8 3-16,-9-4 1 0,9-4-37 0,0 8-7 15,0 0-2-15,0 0 0 0,4-9 44 0,-4 9 9 16,9 0 2-16,10 4 0 0,3 1-52 0,6 3-9 15,4-4-3-15,9 4 0 0,9 0-36 0,9 0-7 16,14-4-1-16,18-4-1 0,-5 0 3 0,14 0 1 16,5-4 0-16,18 0 0 0,-5-4 5 0,5 0 0 15,0-4 1-15,14-1 0 0,-19 5-7 0,1 0-2 16,-6 0 0-16,6 0 0 0,-14 0-20 0,-5 0 0 0,-14 8 0 16,5-4 0-16,-13 0-9 0,-6 0-7 15,1 0 0-15,0 4-1 16,-14-4-14-16,1 0-2 0,-1 4-1 0,-5-4 0 0,-4-1 10 0,-4 1 3 0,-10 4 0 0,-4-4 0 15,-4 4-123 1,-6 4-24-16,-3 0-4 0,-10 5-392 0,0-1-79 0</inkml:trace>
          <inkml:trace contextRef="#ctx0" brushRef="#br0" timeOffset="79273.554">6219 13561 2246 0,'0'0'49'0,"0"0"11"0,0 0 1 0,14 0 3 0,4 4-52 0,5 0-12 16,9-4 0-16,0 4 0 0,0-4 0 0,-1 0 0 15,6 0 0-15,4 0 0 0,-9 0 9 0,4 0 3 16,1 8 0-16,-6 0 0 0,-3 0-12 0,-5 9 0 16,-5 3 0-16,-5 4 0 0,-8 0 0 0,-1 9 0 15,-8 3 0-15,-10 1 0 0,-4 3 20 0,-9 5 3 0,-5-5 0 0,0 1 0 16,-4 3 59-16,-5 1 12 0,4-5 2 0,-4 1 1 16,0-1-26-16,5 0-6 0,4-3-1 0,0-1 0 15,9-7-33-15,10-1-7 0,-1-8-2 0,5 5 0 16,9-9-6-16,4 0-2 0,1-4 0 0,13-4 0 15,5-4-14-15,9-4-10 0,4-4 2 0,10 0 0 16,4-4-112-16,9-8-23 0,5 4-4 16,9-9-1060-16</inkml:trace>
          <inkml:trace contextRef="#ctx0" brushRef="#br0" timeOffset="80315.7714">7644 12930 403 0,'0'0'17'0,"5"-8"5"0,4 0-22 0,-4-1 0 16,4 1 0-16,-5 0 0 0,5 0 166 0,-4 0 29 15,-5 8 5-15,4-8 2 0,-4 8-62 0,14-8-12 16,-5 0-2-16,0 0-1 0,5 0-17 0,9-1-4 16,0 1-1-16,13 4 0 0,5-4-34 0,4-4-6 15,15 0-2-15,3 0 0 0,1 0-29 0,4 0-7 0,5-1-1 0,14 1 0 16,-10 4-24-16,5 0 0 0,5 4 0 0,-1 0 0 31,-13 8-152-31,-5-4-33 0,60 8-7 0,-46-4-616 0</inkml:trace>
        </inkml:traceGroup>
        <inkml:traceGroup>
          <inkml:annotationXML>
            <emma:emma xmlns:emma="http://www.w3.org/2003/04/emma" version="1.0">
              <emma:interpretation id="{20184E58-3F85-41E6-BA9D-7CEBE57EF756}" emma:medium="tactile" emma:mode="ink">
                <msink:context xmlns:msink="http://schemas.microsoft.com/ink/2010/main" type="inkWord" rotatedBoundingBox="13330,12603 16326,10887 17526,12981 14530,1469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7110.7029">11032 10473 2300 0,'4'-16'51'0,"1"-8"10"0,8-1 3 0,1 5 0 0,-5 8-52 0,5 0-12 16,0 4 0-16,-1 0 0 0,5 8 16 0,-4 0 0 15,0 0 0-15,4 4 0 0,-4 4 0 0,-1 8 0 16,5 0 0-16,1 13 0 0,-6-5 4 0,1 8 0 16,0 1 1-16,-5 7 0 0,-5 5-5 0,1-5-2 0,-10 1 0 0,5-1 0 15,-9-4-1-15,5 1 0 16,-5-5 0-16,-1-3 0 0,1-5-13 0,0 0 9 0,0-4-9 0,5-8 8 15,-6 1 20-15,6-9 3 0,4-4 1 0,0 0 0 16,0 0-32-16,0 0 0 0,0-8 0 0,4-9 0 16,6-3 0-16,-1-4 0 0,4-8 0 0,1-5 0 15,4 1 0-15,9-5 0 0,5 5 0 0,0-5 0 16,0 5-18-16,5-1 0 0,4 1 0 0,-1 4 0 16,-3-1 6-16,4 9 0 0,-5 0 1 0,-4 3 0 15,0 1 3-15,-5 8 0 0,1 8 0 0,-6 0 0 16,1 4 8-16,-5 4 0 0,-4 4 0 0,-5 8 0 15,0 9 0-15,0-1 0 0,-9 8 0 0,0 5 0 16,-4 7 0-16,-5 1 11 0,-5 3-3 0,0 9 0 16,-4 4 29-16,-5-1 6 0,5 1 1 0,-9 0 0 0,0-1-20 0,-1-3-3 15,-4 4-1-15,5 0 0 0,0-5 10 0,-1 1 2 16,1 4 0-16,4-1 0 0,10 1-20 0,-1-4-4 16,0-5-8-16,5-3 12 15,9-9-102-15,5-3-21 0,-1-13-4 0,6-4-696 16,8-4-139-16</inkml:trace>
          <inkml:trace contextRef="#ctx0" brushRef="#br0" timeOffset="77451.4032">12648 9927 2170 0,'0'0'48'0,"9"4"9"0,5 4 3 0,-1 4 1 16,6 4-49-16,-1 13-12 0,5 7 0 0,4 13 0 16,-4 7 91-16,4 25 15 0,-9 4 3 0,-4-16 1 15,-1 0-18-15,1 4-4 0,-9 0-1 0,-1 3 0 0,-4 5-30 0,-4 0-5 16,-10 0-2-16,-4 24 0 0,-10-16-14 0,1-4-2 16,-5-4-1-16,-4 8 0 15,-1-12-52-15,-4-4-10 0,1-4-3 0,-11-4 0 16,1-13-144-16,0-3-28 0,-4-5-7 0</inkml:trace>
          <inkml:trace contextRef="#ctx0" brushRef="#br0" timeOffset="76599.1629">10335 10194 1728 0,'0'0'38'0,"0"0"8"0,0 0 2 0,-9 0 0 0,0 8-39 0,0 4-9 0,-5 8 0 0,-4 9 0 16,0 7 53-16,-5 5 9 0,-4 7 2 0,-5 13 0 15,0 4 35-15,5 3 7 0,-5 9 2 0,-5 16 0 16,5 5-4-16,1-5-1 0,3 0 0 0,5 8 0 16,1-12-31-16,3 4-7 0,6-4-1 0,4 4 0 15,4-8-53-15,5 0-11 0,0-8 0 0,5 0 0 16,4-4 0-16,4-4 0 0,6-9 0 0,8-7 0 15,0-5-148-15,5-11-27 0,5-13-5 0,8-8-2 16</inkml:trace>
        </inkml:traceGroup>
      </inkml:traceGroup>
    </inkml:traceGroup>
    <inkml:traceGroup>
      <inkml:annotationXML>
        <emma:emma xmlns:emma="http://www.w3.org/2003/04/emma" version="1.0">
          <emma:interpretation id="{CE5E7375-B008-43A6-8FEA-86C82FACC5BA}" emma:medium="tactile" emma:mode="ink">
            <msink:context xmlns:msink="http://schemas.microsoft.com/ink/2010/main" type="paragraph" rotatedBoundingBox="4950,15738 12515,15301 12697,18456 5133,188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FAB30C-816A-4D5F-A974-5BAD5F8D7E45}" emma:medium="tactile" emma:mode="ink">
              <msink:context xmlns:msink="http://schemas.microsoft.com/ink/2010/main" type="line" rotatedBoundingBox="4950,15738 12515,15300 12697,18456 5133,18893"/>
            </emma:interpretation>
          </emma:emma>
        </inkml:annotationXML>
        <inkml:traceGroup>
          <inkml:annotationXML>
            <emma:emma xmlns:emma="http://www.w3.org/2003/04/emma" version="1.0">
              <emma:interpretation id="{39D93C8E-E96E-48B3-AC20-6BA17DB0B742}" emma:medium="tactile" emma:mode="ink">
                <msink:context xmlns:msink="http://schemas.microsoft.com/ink/2010/main" type="inkWord" rotatedBoundingBox="4984,16318 10356,16007 10505,18583 5133,1889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9819.1482">965 15803 1440 0,'0'0'64'0,"0"0"12"0,-18 0-60 0,18 0-16 16,5 0 0-16,-5 0 0 0,0 0 80 0,0 0 12 16,13 8 4-16,6 0 0 0,3 0-75 0,-3-8-21 15,-6-4 9-15,10 0-9 0,18-12 24 0,-9 0 0 16,-9-4 0-16,4-5 0 0,9-7 22 0,5-4 5 16,-4-5 1-16,-1 1 0 0,5-5-27 0,0 5-5 15,9-5 0-15,-13 1-1 0,-10-1-6 0,9 1-1 16,10-5 0-16,-10 0 0 0,-8-3 8 0,-6 3 0 15,-3-3 1-15,-1 3 0 0,-9 1-21 0,0-1 0 16,-9 0 0-16,5 5 0 0,8 3 0 0,-13 1 0 16,-9-1 0-16,-5 5 0 0,5 0 0 0,-4 7 0 0,-1 1 0 15,-4 4 0-15,-10 3 0 0,15 5 0 0,4 0 0 16,0 8 0-16,-10 4 0 0,6 4 9 0,13 0 0 16,-9 8 0-16,0 4-9 0,-5 8 0 0,0 9-12 0,5 7 12 15,0 5 0-15,-5 7 0 0,1 9 12 0,-1 20-4 16,5 8 3-16,-5 4 0 0,1 4 0 0,-6 0 0 15,1 0 25-15,5 4 4 0,-1 12 2 0,0-7 0 16,-9-1-11-16,10-12-3 0,-1-8 0 0,0-4 0 16,1-9-14-16,-5-3-3 0,-1-4-1 0,-3-4 0 15,8-9-10-15,-9 1 0 0,5-9 0 0,4-3 0 16,5-5 18-16,0-8 11 0,-9-4 3 0,4-7 0 16,14-5-32-16,0-8 0 0,-9 8 0 0,-4-8 0 15,3-4 12-15,6-4-4 0,4-9-8 0,0-3 12 0,-9-4-12 16,9-8-8-16,13-5 8 0,6 1-13 15,-1-5-15-15,0-3-4 0,9 7 0 16,1 1 0-16,8 3 17 0,-9 9 3 0,-8 8 1 0,3 4 0 0,1 4 11 0,0 8-10 16,-9 0 10-16,-1 12-10 0,1 4 10 0,0 4 0 15,-5 1-9-15,0 11 9 0,-5-4 0 0,1 9 0 16,4-1 8-16,0 1-8 0,-9-1 8 0,5 0-8 16,4 1 8-16,0-5-8 0,0-3-8 0,5-1-8 15,-5 0 0-15,13-8-735 16,1-3-146-16</inkml:trace>
          <inkml:trace contextRef="#ctx0" brushRef="#br0" timeOffset="90087.7367">2290 16001 1900 0,'5'-8'169'0,"-5"4"-135"0,9-4-34 0,5 4 0 16,-1 0 84-16,10 0 11 0,0 4 1 0,4-4 1 16,5 0-57-16,0 0-11 0,9-4-2 0,0 0-1 15,0 4 11-15,-5-5 3 0,5-3 0 0,5 4 0 16,-10-4-40-16,10 4 0 0,-10 0 0 0,5 4 0 16,0-4-100-16,-5 8-20 0,-4 0-5 0,-4-4-535 15,-1 4-106-15</inkml:trace>
          <inkml:trace contextRef="#ctx0" brushRef="#br0" timeOffset="90227.1137">2550 16236 1440 0,'-18'12'64'0,"18"-12"12"0,-5 8-60 0,5-8-16 16,0 0 0-16,-5 8 0 0,5 5 133 0,5-5 24 16,4 0 5-16,0 0 1 0,5-4-95 0,4-4-20 15,9 0-3-15,-4-4-1 0,9 0-9 0,4-8-3 16,-4-5 0-16,9 5 0 0,0 4-32 0,5 0-17 15,-1 0 1-15,1 0-656 16,4 0-132-16</inkml:trace>
          <inkml:trace contextRef="#ctx0" brushRef="#br0" timeOffset="91962.4484">3456 16499 1839 0,'0'0'40'0,"0"0"9"0,0 0 2 0,0 0 1 0,0 0-42 0,0 0-10 0,0 0 0 0,0 0 0 15,13-4 24-15,1 4 4 0,4 4 0 0,1-4 0 16,8 0 19-16,0-4 4 0,10 4 1 0,4 0 0 15,9-8 2-15,4 4 1 0,10 0 0 0,4-4 0 16,1 0-8-16,13-8-2 0,4-5 0 0,14 1 0 16,9 0-26-16,5 0-6 0,9-1-1 0,-4 1 0 15,4 0-12-15,4 0 9 0,5-1-9 0,-5 1 8 16,-8 4-8-16,-1 4 8 0,1-4-8 0,-10 8 8 16,0-1-8-16,-13 1-11 0,-5 0 3 0,-14 0 0 15,-4 4-29-15,-9 4-6 16,-10-4-1-16,-8 8 0 0,-10 0-86 0,-8 4-18 0,-15 0-3 15,-4 5-751-15</inkml:trace>
          <inkml:trace contextRef="#ctx0" brushRef="#br0" timeOffset="90838.902">3806 15127 2336 0,'5'-48'104'0,"-5"27"20"0,0 1-99 0,4 0-25 0,-4 8 0 0,0 12 0 15,0 0 45-15,0 0 4 0,14 0 1 0,-5 8 0 16,5 8-40-16,-5 8-10 0,5 5 0 0,-5 7 0 16,0 9 21-16,4 3 3 0,-8 5 0 0,4 3 0 0,-4 1 22 0,-5 8 5 15,0 0 1-15,0 7 0 0,0-3-32 0,-5-4-7 16,5 0-1-16,-4-5 0 0,-1-7 16 0,0-8 4 15,1-5 0-15,-1 1 0 0,1-5-20 16,-1-4-3-16,-4-3-1 0,5-5 0 0,-5-8-8 16,4 0 0-16,-4-4 0 0,4-3 0 0,1-1 0 0,4-8 0 15,0 0 9-15,0 0-9 0,-9-4 0 0,4-4 0 16,1-5 0-16,8-3 0 0,-4-8 0 0,9-4 0 16,5-1 0-16,4-3 0 0,5-5-12 0,0 5 4 15,4-4 0-15,0 3 0 16,5 1-20-16,0 4-3 0,0-1-1 0,0 5 0 0,4 0 19 0,-4 3 3 15,0 5 1-15,-9 8 0 0,-1 0-3 0,1 8 0 16,-5 0 0-16,-4 8 0 0,0 4 12 0,-5 0-8 16,0 5 8-16,-9-1-8 0,-5 0 8 0,-4 4 0 15,0 0 0-15,-5 5 0 0,-4-1 0 0,-9-4 11 16,0 0-3-16,-5 5 0 0,0-5-8 0,-5 4 10 0,-3-3-10 16,3 3 10-16,-4-4-24 0,5-4-5 0,-1 0-1 15,5 1 0 1,5-1-137-16,4 0-28 0,1 0-6 0,3 0-1 0</inkml:trace>
          <inkml:trace contextRef="#ctx0" brushRef="#br0" timeOffset="90901.6437">4658 15884 2516 0,'18'-24'56'0,"-9"16"11"0,0-5 2 0,5 1 1 0,-1 4-56 0,6 0-14 15,3 4 0-15,1 4 0 0,0-4 0 0,4 4 9 16,5-4-9-16,-5 0 8 0,1-4-8 0,-1 4 0 16,5 0 0-16,0 0-11 15,0 0-145-15,0 4-28 0,22 4-7 0,-4 0-1 0</inkml:trace>
          <inkml:trace contextRef="#ctx0" brushRef="#br0" timeOffset="92318.9848">5154 16576 1450 0,'0'0'64'0,"0"0"14"0,9-4-62 0,5 0-16 0,4-4 0 0,0 4 0 16,0 4 54-16,1-4 8 0,3 4 2 0,6 4 0 16,-6-4-10-16,1 4-2 0,0 0 0 0,-5 0 0 15,-4-4-6-15,-1 8-2 0,-3 0 0 0,-6 4 0 16,1-4-35-16,-5 4-9 0,-5 5 0 0,-4-1 0 15,0 0 26-15,-9 4 3 0,0 1 1 0,-5-5 0 16,-5 0 28-16,1 4 6 0,4-4 0 0,5 0 1 16,0-3-9-16,4-1-1 0,1 4-1 0,-1-4 0 15,9-4-9-15,5-8-1 0,0 0-1 0,0 0 0 16,9 8-35-16,5 0-8 0,4-8 0 0,5 0 0 16,14 4-43-1,4-8-10-15,4 0-3 0,5-4 0 0,9 0-99 0,5 0-20 0,4-4-4 16,5 0-759-16</inkml:trace>
          <inkml:trace contextRef="#ctx0" brushRef="#br0" timeOffset="91270.4049">6028 15459 1940 0,'0'0'43'0,"0"-12"9"0,0 4 1 0,-4 0 1 0,-1 0-43 0,0 0-11 0,1 3 0 0,-5-3 0 16,-5 4 79-16,0 0 13 0,-4 0 4 0,0 4 0 16,-5 0-58-16,1 8-11 0,-6 4-3 0,1 5 0 15,-5 3 7-15,0 12 1 0,-4 1 0 0,-1 11 0 16,1 1-16-16,4 3-4 0,0-3 0 0,0-5 0 15,10 1 7-15,3-5 1 0,1-3 0 0,9-5 0 16,0-4-20-16,0-4 0 0,4-3 0 0,5-1 0 16,0-8 0-16,0-8 0 0,0 0 0 0,14 4 0 15,0 0 0-15,4-8 0 0,5-4 0 0,4-8 0 16,0-5 0-16,5-3 0 0,4-8 0 0,1-5 0 16,-5-3 0-16,4-1-19 0,5-3 4 0,-9 7 1 15,4 1 14-15,-4 8 0 0,-4 7 0 0,-6 5-9 16,-3 4 20-16,-1 4 4 0,-9 4 1 0,0 0 0 15,-9 4 12-15,0 0 4 0,9 8 0 0,-4 8 0 0,-1 0-20 16,1 5-3-16,-5-1-1 0,0 4 0 0,-5 8-8 0,1 1-11 16,-1 3 3-16,-4-3 0 15,4 3-228-15,-8-4-44 0,-15 29-10 0,10-16-2 0</inkml:trace>
        </inkml:traceGroup>
        <inkml:traceGroup>
          <inkml:annotationXML>
            <emma:emma xmlns:emma="http://www.w3.org/2003/04/emma" version="1.0">
              <emma:interpretation id="{1313E339-59E6-4266-BB28-C1034D23B397}" emma:medium="tactile" emma:mode="ink">
                <msink:context xmlns:msink="http://schemas.microsoft.com/ink/2010/main" type="inkWord" rotatedBoundingBox="11816,15341 12515,15301 12580,16425 11882,1646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9737.3499">8405 13525 2487 0,'-14'20'110'0,"9"-8"23"0,-4 8-106 0,0 13-27 0,-4 7 0 0,-1 5 0 16,-4 11 56-16,4-3 7 0,-4 3 1 0,-5 5 0 16,-4-4-32-16,-1 0-7 0,1-1-1 0,-5 1 0 0,0-5 22 0,-4 5 4 15,0-4 1-15,-1 7 0 0,1-7-35 0,-1-4-6 16,5-9-2-16,5 1 0 15,4-9-75-15,1-4-15 0,-1 1-3 0,5-9-1 16,4-8-126-16,5 4-24 0</inkml:trace>
        </inkml:traceGroup>
        <inkml:traceGroup>
          <inkml:annotationXML>
            <emma:emma xmlns:emma="http://www.w3.org/2003/04/emma" version="1.0">
              <emma:interpretation id="{E4EE864D-E79B-4619-A893-939B77DB84EF}" emma:medium="tactile" emma:mode="ink">
                <msink:context xmlns:msink="http://schemas.microsoft.com/ink/2010/main" type="inkWord" rotatedBoundingBox="12339,17957 12455,17950 12460,18043 12344,18050"/>
              </emma:interpretation>
              <emma:one-of disjunction-type="recognition" id="oneOf22"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n</emma:literal>
                </emma:interpretation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92589.6046">8232 16228 2534 0,'13'-16'112'0,"-8"8"24"0,4 0-109 0,-4 0-27 0,-1-1 0 0,5 9 0 16,5 0 65-16,-5 9 8 0,0-5 2 0,5 4 0 31,-10 0-90-31,5 0-17 0,1 8-4 0,-10-4-1 15,4 0-163-15,-4 0-33 0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6:01.12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C9E52F-73D8-4590-91FE-E8B21B7B0A39}" emma:medium="tactile" emma:mode="ink">
          <msink:context xmlns:msink="http://schemas.microsoft.com/ink/2010/main" type="writingRegion" rotatedBoundingBox="24896,11906 24578,15228 18185,14616 18503,11295"/>
        </emma:interpretation>
      </emma:emma>
    </inkml:annotationXML>
    <inkml:traceGroup>
      <inkml:annotationXML>
        <emma:emma xmlns:emma="http://www.w3.org/2003/04/emma" version="1.0">
          <emma:interpretation id="{084EE57B-0356-425E-AB1E-DBFDCD4B760C}" emma:medium="tactile" emma:mode="ink">
            <msink:context xmlns:msink="http://schemas.microsoft.com/ink/2010/main" type="paragraph" rotatedBoundingBox="24827,12104 24856,14681 24050,14690 24021,12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F53482-1080-4C2C-8583-B8B9612FF7C3}" emma:medium="tactile" emma:mode="ink">
              <msink:context xmlns:msink="http://schemas.microsoft.com/ink/2010/main" type="line" rotatedBoundingBox="24827,12104 24856,14681 24050,14690 24021,12113"/>
            </emma:interpretation>
          </emma:emma>
        </inkml:annotationXML>
        <inkml:traceGroup>
          <inkml:annotationXML>
            <emma:emma xmlns:emma="http://www.w3.org/2003/04/emma" version="1.0">
              <emma:interpretation id="{194B5819-04BC-44B5-AB4F-15F9EDCDEEBF}" emma:medium="tactile" emma:mode="ink">
                <msink:context xmlns:msink="http://schemas.microsoft.com/ink/2010/main" type="inkWord" rotatedBoundingBox="24827,12104 24856,14681 24050,14690 24021,12113"/>
              </emma:interpretation>
              <emma:one-of disjunction-type="recognition" id="oneOf0">
                <emma:interpretation id="interp0" emma:lang="" emma:confidence="0">
                  <emma:literal>~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n</emma:literal>
                </emma:interpretation>
                <emma:interpretation id="interp4" emma:lang="" emma:confidence="0">
                  <emma:literal>m</emma:literal>
                </emma:interpretation>
              </emma:one-of>
            </emma:emma>
          </inkml:annotationXML>
          <inkml:trace contextRef="#ctx0" brushRef="#br0">5741 382 1267 0,'9'-16'112'0,"0"3"-89"15,1 1-23-15,3 0 0 0,1-4 92 0,9 4 13 0,-1 0 3 0,1 4 1 16,4-5-61-16,5 5-13 0,5-4-3 0,-1 4 0 15,1-4-10-15,4 4-2 0,4-4-1 0,14 4 0 16,-9 0 29-16,0 8 7 0,-4 0 1 0,0 8 0 16,-10-4-9-16,-4 8-2 0,-5 4 0 0,-4 0 0 15,-5 8-45-15,-4 5 0 0,-1-1 0 0,-3 9 0 16,-6-1 0-16,-4 0 0 0,-4 5 0 0,4 7 0 16,-5 9 40-16,0 4 14 0,-4 8 3 0,5-1 1 15,-1 1-10-15,1 16-1 0,-5 0-1 0,-1 0 0 16,6-8 0-16,4 4 0 0,-9 0 0 0,0 0 0 15,4-8-7-15,1-4-2 0,-1-5 0 0,-9 5 0 16,5-4-11-16,0-4-2 0,0-1-1 0,0 5 0 16,4 0 1-16,-4-5 1 0,0 1 0 0,5 0 0 15,-5-5-5-15,-1-3-2 0,-3 0 0 0,-1-5 0 0,0-3-4 16,1-9-1-16,-5 1 0 0,-1-5 0 0,6-4 3 0,-1-3 0 16,5-5 0-16,-9-4 0 0,0-4-4 0,-1 0-1 15,6 0 0-15,-15 1 0 0,1-5-11 0,-5 4-12 16,-9 4 2-16,-4-4 1 15,-15 4-183-15,-17-3-37 0</inkml:trace>
        </inkml:traceGroup>
      </inkml:traceGroup>
    </inkml:traceGroup>
    <inkml:traceGroup>
      <inkml:annotationXML>
        <emma:emma xmlns:emma="http://www.w3.org/2003/04/emma" version="1.0">
          <emma:interpretation id="{918F963C-161A-4291-943C-797242A828C9}" emma:medium="tactile" emma:mode="ink">
            <msink:context xmlns:msink="http://schemas.microsoft.com/ink/2010/main" type="paragraph" rotatedBoundingBox="23903,12207 22338,14187 21301,13368 22865,113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C46641-69DD-428E-B8BD-4168C96A91B5}" emma:medium="tactile" emma:mode="ink">
              <msink:context xmlns:msink="http://schemas.microsoft.com/ink/2010/main" type="line" rotatedBoundingBox="23903,12207 22338,14187 21301,13368 22865,11387"/>
            </emma:interpretation>
          </emma:emma>
        </inkml:annotationXML>
        <inkml:traceGroup>
          <inkml:annotationXML>
            <emma:emma xmlns:emma="http://www.w3.org/2003/04/emma" version="1.0">
              <emma:interpretation id="{55577E69-DFC6-44F7-AC14-7EFE98D3F029}" emma:medium="tactile" emma:mode="ink">
                <msink:context xmlns:msink="http://schemas.microsoft.com/ink/2010/main" type="inkWord" rotatedBoundingBox="23627,11990 23371,12314 23067,12074 23324,11750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832.9908">4785 159 1094 0,'0'0'97'16,"9"-12"-77"-16,5 4-20 0,0-4 0 15,-1 4 78-15,10 0 12 0,4 4 2 0,10-5 1 16,-5 5-42-16,4 0-9 0,0 0-2 0,1 0 0 0,4 0-24 0,0 0-4 16,-5 0-2-16,1 4 0 0,-5-4-2 0,-5 4 0 15,0 0 0-15,-4 4-489 16,-5 0-99-16</inkml:trace>
        </inkml:traceGroup>
        <inkml:traceGroup>
          <inkml:annotationXML>
            <emma:emma xmlns:emma="http://www.w3.org/2003/04/emma" version="1.0">
              <emma:interpretation id="{DD3BC1E5-AD1A-4AA0-91C9-DD78E3191CA2}" emma:medium="tactile" emma:mode="ink">
                <msink:context xmlns:msink="http://schemas.microsoft.com/ink/2010/main" type="inkWord" rotatedBoundingBox="23783,12359 23250,13034 22801,12679 23334,12005"/>
              </emma:interpretation>
              <emma:one-of disjunction-type="recognition" id="oneOf2">
                <emma:interpretation id="interp6" emma:lang="" emma:confidence="1">
                  <emma:literal>r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/</emma:literal>
                </emma:interpretation>
                <emma:interpretation id="interp9" emma:lang="" emma:confidence="0">
                  <emma:literal>h</emma:literal>
                </emma:interpretation>
                <emma:interpretation id="interp10" emma:lang="" emma:confidence="0">
                  <emma:literal>5</emma:literal>
                </emma:interpretation>
              </emma:one-of>
            </emma:emma>
          </inkml:annotationXML>
          <inkml:trace contextRef="#ctx0" brushRef="#br0" timeOffset="-357.692">5140 159 1094 0,'0'0'97'0,"-9"-4"-77"16,-4 4-20-16,-6 4 0 0,1 0 75 0,-5 4 11 16,5 4 2-16,-9 5 1 0,-1-5-6 0,6 8-2 15,-6-4 0-15,6 4 0 0,3 1-29 0,6-5-7 0,4 4-1 0,4-4 0 16,1 0-14-16,8 5-3 0,5-5-1 0,5 0 0 15,9 4-26-15,4-3 0 0,0 3 0 0,1 0 0 16,-1-4 9-16,0 4 0 0,1 1 0 0,-1 3 0 16,-4 4 16-16,-5 5 3 0,-5-5 1 0,1 0 0 15,-9 1 13-15,-1-1 2 0,-4 0 1 0,-4 1 0 16,4-5-5-16,-5 0 0 0,-4-4-1 0,-5 1 0 16,-4-1-15-16,0 0-2 0,0-4-1 0,-10 5 0 15,-13-5-21-15,5 0-20 0,0 0 4 0,4 0-707 16,-9 5-141-16</inkml:trace>
        </inkml:traceGroup>
        <inkml:traceGroup>
          <inkml:annotationXML>
            <emma:emma xmlns:emma="http://www.w3.org/2003/04/emma" version="1.0">
              <emma:interpretation id="{0CF0A7E2-B63A-4486-96F5-445A3B2570E4}" emma:medium="tactile" emma:mode="ink">
                <msink:context xmlns:msink="http://schemas.microsoft.com/ink/2010/main" type="inkWord" rotatedBoundingBox="23298,12824 22266,14130 21301,13368 22333,12061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1942.5207">4011 228 1555 0,'5'-8'138'0,"-1"-4"-110"15,1 0-28-15,-1-5 0 0,1 5 80 0,4 0 10 16,-4 8 2-16,-1 0 1 0,1 8-31 0,-1 8-6 16,1 8-2-16,-1 13 0 0,-4 3-21 0,-4 13-4 15,-1 7-1-15,-8 17 0 0,-6 4 30 0,6 12 6 16,-5 4 0-16,-5 8 1 0,-5-3-1 0,6-5 0 16,-6 4 0-16,1 4 0 0,9-4-16 0,-5-4-4 0,5-8-1 15,-5-4 0-15,5-8-3 0,0-12 0 0,-1-5 0 0,6-3 0 16,-5-13-40-16,8-3 0 0,-3-5 0 15,4-3 0-15,4-9 10 0,-4-8 0 0,9-4 0 0,0-8 0 16,0 0-10-16,0 0 0 0,0-8 9 0,9-8-9 16,-4-4 0-16,4-1 0 0,0-3 0 0,5-8 8 15,4-5-8-15,5 1-10 0,4-1 10 0,0-3-13 16,1-5 13-16,12-7-11 0,1-1 11 0,0 5-10 16,-4 11-18-16,4 9-3 0,-9 8-1 15,0 3 0-15,-5 9 32 0,-4 4-9 0,-1 8 9 0,-8 4 0 16,0 9 0-16,-5 3 0 0,0 0 0 0,0 8 0 0,-9 1 0 15,9 3 0-15,0 0 9 0,5 1-9 16,-5-1-74-16,0 1-22 0,-4-5-4 0,-1-4 0 16,1 0-124-16,-1-3-25 0,5 7-5 15,1-4-595-15</inkml:trace>
        </inkml:traceGroup>
      </inkml:traceGroup>
    </inkml:traceGroup>
    <inkml:traceGroup>
      <inkml:annotationXML>
        <emma:emma xmlns:emma="http://www.w3.org/2003/04/emma" version="1.0">
          <emma:interpretation id="{BB752899-B38A-41C3-9AC6-6B3F26725CA9}" emma:medium="tactile" emma:mode="ink">
            <msink:context xmlns:msink="http://schemas.microsoft.com/ink/2010/main" type="paragraph" rotatedBoundingBox="21384,11570 21066,14892 19259,14719 19577,11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54AFA0-46A8-4DC5-BAA4-44EF2B7FD85B}" emma:medium="tactile" emma:mode="ink">
              <msink:context xmlns:msink="http://schemas.microsoft.com/ink/2010/main" type="line" rotatedBoundingBox="21384,11570 21066,14892 19259,14719 19577,11397"/>
            </emma:interpretation>
          </emma:emma>
        </inkml:annotationXML>
        <inkml:traceGroup>
          <inkml:annotationXML>
            <emma:emma xmlns:emma="http://www.w3.org/2003/04/emma" version="1.0">
              <emma:interpretation id="{39C31132-0FB8-4D92-8F30-71563DDDD31A}" emma:medium="tactile" emma:mode="ink">
                <msink:context xmlns:msink="http://schemas.microsoft.com/ink/2010/main" type="inkWord" rotatedBoundingBox="21384,11570 21066,14892 19259,14719 19577,11397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3812.8754">1106 1543 748 0,'-9'0'67'0,"9"0"-54"15,0 0-13-15,0 0 0 0,0 0 189 0,14-4 35 16,0 0 8-16,8 0 0 0,6 0-103 0,4-4-21 15,4 0-4-15,14-4 0 0,14 0-32 0,4 3-7 16,0-3-1-16,5 0 0 0,9 0 9 0,0 0 2 16,14-4 0-16,-1 4 0 0,-8 8-18 0,-1-5-3 15,5 5-1-15,10 0 0 16,-15 0-72-16,5 4-14 0,-4-4-3 0,-5 0-1 16,-5 4-74-16,-9 0-14 0,-8 0-3 0,-6 0-540 15,-8 0-108-15</inkml:trace>
          <inkml:trace contextRef="#ctx0" brushRef="#br0" timeOffset="-3557.9536">1689 1648 1785 0,'0'0'159'0,"0"0"-127"0,0 0-32 0,5 13 0 16,-5 7 51-16,4 4 4 0,1 13 1 0,4 7 0 15,-4 1 28-15,-1 11 5 0,-8 1 2 0,4 4 0 16,4-1-15-16,1 1-4 0,-10-4 0 0,1 3 0 16,-1-7-25-16,0-4-6 0,1-1-1 0,-10 5 0 15,1-13-32-15,3 5-8 0,1-5 0 0,0 1 0 16,-9-9-24-16,4 0-6 0,5-3-2 0,5-5 0 16,4-4-154-16,4-4-31 0,1 13-7 15,18-17-708-15</inkml:trace>
          <inkml:trace contextRef="#ctx0" brushRef="#br0" timeOffset="-4339.3687">2277-318 1324 0,'18'-17'118'0,"0"-3"-94"0,0 0-24 0,-4 0 0 16,4 8 100-16,-9 4 16 0,-9 8 4 0,0 0 0 16,9 12-74-16,-13 8-14 0,-5 8-4 0,-5 5 0 15,-4 3 0-15,0 4 0 0,-1 5 0 0,-3 4 0 16,-6 3 8-16,1 1 2 0,0-1 0 0,-1 5 0 16,1-4-6-16,4-5 0 0,5-3-1 0,0-1 0 15,9-7-31-15,4-9 0 0,-4-4 0 0,9 1-10 16,5-9 54-16,4 0 12 0,4-4 1 0,6-4 1 15,8-4-26-15,0 0-6 0,10-4-1 0,-1-4 0 16,5 0 16-16,5-4 3 0,-1 4 1 0,1-4 0 16,-5 0-87-16,4 0-18 15,-9 4-3-15,5-4-1 0,-9 0-105 0,0-5-22 16,0 5-4-16</inkml:trace>
          <inkml:trace contextRef="#ctx0" brushRef="#br0" timeOffset="-4131.4673">2805-318 1728 0,'0'0'38'0,"0"0"8"0,0 12 2 0,-5 4 0 0,-4 8-39 16,-5 5-9-16,5 7 0 0,-9 4 0 0,-5 9 84 0,1 0 14 16,-10 7 3-16,0 5 1 0,4 0-10 0,-3-5-1 15,-6 1-1-15,5 4 0 0,5-1-72 0,-5-3-18 16,0 0 0-16,0 3 0 0,5 1-8 0,-5 4-6 15,0-4-1-15,-4 3-693 16,4-3-138-16</inkml:trace>
          <inkml:trace contextRef="#ctx0" brushRef="#br0" timeOffset="-3349.0432">2327 2041 2602 0,'9'-16'57'0,"4"4"12"0,1-5 3 0,0 5 1 0,8 4-58 0,1-4-15 15,5 8 0-15,3 0 0 0,6 0 0 0,-1 4-10 16,1-4 2-16,4 4 0 15,0-4-23-15,0 0-4 0,0 0-1 0,-5 0-704 16,0 4-142-16</inkml:trace>
          <inkml:trace contextRef="#ctx0" brushRef="#br0" timeOffset="-2918.3603">2431 1928 1926 0,'0'0'42'0,"0"0"9"0,0 0 1 0,-4 8 3 0,-5 4-44 0,4 0-11 0,1 0 0 0,-1 0 0 16,0 0 34-16,1 5 5 0,-5-5 1 0,9 8 0 15,0-8 25-15,0 0 6 0,0 5 1 0,4-5 0 16,5 8-48-16,1-4-10 0,-1 4-2 0,4-3 0 16,1 3 16-16,4-4 4 0,5 0 0 0,0 0 0 0,-5 5-32 0,5-5 0 15,-5 4 0-15,0 4 0 0,-4 1 0 0,-1-1 0 16,1 4 0-16,-9 5 0 0,-1-5 24 0,-4 4-2 15,-4-3 0-15,-1 3 0 0,-9-8 26 0,5 5 4 16,-4 3 2-16,-6-4 0 0,1 1-2 0,0-5 0 16,-5 0 0-16,1 0 0 0,-6-3-35 0,-4-1-7 15,10 0-2-15,-15-4 0 16,-4-4-57-16,0 5-12 0,9-5-3 0,-9-4 0 16,-4-4-160-16,4 4-32 0,-32-4-6 0,27-16-2 0</inkml:trace>
        </inkml:traceGroup>
      </inkml:traceGroup>
    </inkml:traceGroup>
    <inkml:traceGroup>
      <inkml:annotationXML>
        <emma:emma xmlns:emma="http://www.w3.org/2003/04/emma" version="1.0">
          <emma:interpretation id="{2D28AB03-3431-42DA-A4ED-90212F45F68E}" emma:medium="tactile" emma:mode="ink">
            <msink:context xmlns:msink="http://schemas.microsoft.com/ink/2010/main" type="paragraph" rotatedBoundingBox="19227,11923 18724,14696 17989,14563 18492,11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998DE2-5E9E-452D-AA15-EDA558E141C7}" emma:medium="tactile" emma:mode="ink">
              <msink:context xmlns:msink="http://schemas.microsoft.com/ink/2010/main" type="line" rotatedBoundingBox="19227,11923 18724,14696 17989,14563 18492,11789"/>
            </emma:interpretation>
          </emma:emma>
        </inkml:annotationXML>
        <inkml:traceGroup>
          <inkml:annotationXML>
            <emma:emma xmlns:emma="http://www.w3.org/2003/04/emma" version="1.0">
              <emma:interpretation id="{49DFE466-F162-44DF-84DF-CB6C8D72E3CD}" emma:medium="tactile" emma:mode="ink">
                <msink:context xmlns:msink="http://schemas.microsoft.com/ink/2010/main" type="inkWord" rotatedBoundingBox="19227,11923 18724,14696 17989,14563 18492,11789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4886.4013">774 70 1152 0,'14'-12'102'0,"-1"4"-82"16,6 0-20-16,-6-4 0 0,-4 8 57 0,5-4 7 15,4-5 2-15,-4 5 0 0,-14 8 14 0,9 4 2 16,-9-4 1-16,14 4 0 0,-14-4-43 0,4 8-8 15,-4-3-1-15,0 3-1 0,-4-4-12 0,-5 8-2 0,-14-4-1 16,0 0 0-16,-4 4-7 0,-10 4 0 0,-4-4-8 0,-4 5 12 16,-5-1-12-16,0 0 9 0,4-4-9 15,1 0 8-15,4 0-8 0,0-3 0 0,4-1 0 0,1-4 8 16,8 0-8-16,1 0 0 0,0 0 0 0,9 0 8 16,-1-4-8-16,1 4 0 0,5-4 0 0,-1 4 8 15,0 4-8-15,1-4 0 0,3 4 0 0,1 4 0 16,5 0 0-16,-5 1 0 0,4 3-9 0,5 4 9 15,-4 0 0-15,4 9 0 0,4-5-8 0,1 8 8 16,-5 1 0-16,4 3 0 0,1 0 11 0,-1 9-11 16,1 0 18-16,-1 3-3 0,1 5-1 0,0 3 0 15,-5 5 3-15,0 0 1 0,4 4 0 0,1-1 0 0,-5 1 14 0,0 0 4 16,0 4 0-16,4 7 0 0,1-3 6 16,-5 4 2-16,4 0 0 0,1 0 0 0,-5-8-12 0,-5 4-3 15,5 4 0-15,-4-1 0 0,-5-3-1 0,0 0-1 16,-1-8 0-16,1 0 0 0,5-9-12 0,-5-3-3 15,-5-5 0-15,0-3 0 0,10-5 0 0,-10-7 0 16,5-5 0-16,0 0 0 0,0-3-12 0,0-5 0 16,0 0 0-16,0-4 0 0,4-3 26 0,0-1 2 15,1 0 1-15,-5 0 0 0,4 0-21 0,1-4-8 16,4-8 0-16,0 0 9 0,0 8 7 0,0-8 0 16,-5 12 1-16,5-12 0 0,9 9-9 0,5-5-8 15,-5 4 12-15,9-4-12 0,0 4 14 0,10-4-4 16,-1-4-1-16,9 4 0 0,1 0-26 0,8-4-6 15,6-4-1-15,-1 0 0 16,4 0-192-16,5 0-40 0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6:18.9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DB2ED2A-23B3-4CF2-BD93-317A197F000A}" emma:medium="tactile" emma:mode="ink">
          <msink:context xmlns:msink="http://schemas.microsoft.com/ink/2010/main" type="writingRegion" rotatedBoundingBox="3687,995 16201,-109 16385,1973 3870,3077"/>
        </emma:interpretation>
      </emma:emma>
    </inkml:annotationXML>
    <inkml:traceGroup>
      <inkml:annotationXML>
        <emma:emma xmlns:emma="http://www.w3.org/2003/04/emma" version="1.0">
          <emma:interpretation id="{6670D46D-F686-4DA6-B671-68C7ED9CFDAF}" emma:medium="tactile" emma:mode="ink">
            <msink:context xmlns:msink="http://schemas.microsoft.com/ink/2010/main" type="paragraph" rotatedBoundingBox="3687,995 16201,-109 16385,1973 3870,3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0C609E-7A88-49D0-90A5-AAE83B779B9E}" emma:medium="tactile" emma:mode="ink">
              <msink:context xmlns:msink="http://schemas.microsoft.com/ink/2010/main" type="line" rotatedBoundingBox="3687,995 16201,-109 16385,1973 3870,3077"/>
            </emma:interpretation>
          </emma:emma>
        </inkml:annotationXML>
        <inkml:traceGroup>
          <inkml:annotationXML>
            <emma:emma xmlns:emma="http://www.w3.org/2003/04/emma" version="1.0">
              <emma:interpretation id="{2AE20D3D-9DB7-4479-B945-97C71078F06B}" emma:medium="tactile" emma:mode="ink">
                <msink:context xmlns:msink="http://schemas.microsoft.com/ink/2010/main" type="inkWord" rotatedBoundingBox="3699,1134 5241,997 5403,2836 3861,29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-3142-187 1209 0,'0'-16'108'0,"0"8"-87"16,0-4-21-16,5 4 0 0,-1-4 197 0,1 0 35 15,-1 0 8-15,-4-1 0 0,9 5-150 0,-9 8-30 16,0-8-7-16,0 8-1 0,0 0 8 0,0 0 2 15,0 0 0-15,0 0 0 0,0 0-14 0,0 12-4 16,5 0 0-16,-5 13 0 0,-5 11-8 0,1 5-3 0,4-1 0 0,-5 13 0 16,-4 7-5-16,0 1-2 0,5 4 0 0,-5-4 0 15,4-1-2-15,0-3-1 0,1-4 0 0,-1-5 0 16,5 1-11-16,-4-9-3 0,-1 1 0 0,1-1 0 16,4-12-9-16,0 9 0 0,0-9 9 0,0 9-9 15,0-17-13-15,0 4-7 0,0 0-2 0,-5-7 0 16,1-5-168-16,-1-4-34 15,0 0-6-15</inkml:trace>
          <inkml:trace contextRef="#ctx0" brushRef="#br0" timeOffset="741.922">-3228 615 2102 0,'0'0'93'0,"0"0"19"0,0 0-89 0,0 0-23 0,4 12 0 0,5 4 0 16,-4-4 38-16,4 4 3 0,0 1 1 0,5-5 0 15,-5 4 26-15,9 0 6 0,-4-4 1 0,13 4 0 16,-4-3-15-16,4 3-2 0,-4-8-1 0,18 0 0 16,9-4-37-16,0-4-7 0,0-4-1 0,5-8-1 15,13 4-62 1,5-4-12-16,-9-9-2 0,-1 1-1099 0</inkml:trace>
          <inkml:trace contextRef="#ctx0" brushRef="#br0" timeOffset="282.1401">-3210-247 1825 0,'-14'-25'80'0,"5"17"18"0,5-4-78 0,-1 4-20 16,0-8 0-16,5 4 0 0,0 8 36 0,0 4 3 16,5-8 1-16,9 0 0 0,-1 4 9 0,6-5 3 15,3 1 0-15,15 0 0 0,-1 4 0 0,5-16 1 16,5 4 0-16,13 4 0 0,18-9-13 0,1 1-4 16,-19-8 0-16,5 4 0 0,13 3-16 0,-4-3-3 15,-5 0-1-15,-4-5 0 0,-5 1-16 0,-4 4 8 16,8 4-8-16,-17 3 0 0,-10 5 0 0,1 4 0 15,13-4 0-15,-9 4-12 16,-9 8-38-16,-5-8-7 0,-4 4-2 0,-5 4-653 0,-9-4-132 16</inkml:trace>
          <inkml:trace contextRef="#ctx0" brushRef="#br0" timeOffset="531.3797">-2901 48 1612 0,'0'0'72'0,"0"0"14"16,0 0-69-16,0 0-17 0,0 0 0 0,0 0 0 15,0 0 67-15,0 0 9 0,19 4 3 0,-1 0 0 0,-4-4-16 0,4 0-3 16,0 4-1-16,9-4 0 0,19 0 13 0,-10 0 4 16,-8-4 0-16,8 0 0 0,10-4-37 0,8 0-7 15,-8-12-2-15,4 4 0 0,-5-1-15 0,5 1-3 16,5-4-1-16,-9 4 0 0,-10-4-19 0,9 7-4 15,6 1-1-15,-6 0 0 16,-8 0-223-16,-15 8-44 0,19-4-8 0,-18 8-3 0</inkml:trace>
          <inkml:trace contextRef="#ctx0" brushRef="#br0" timeOffset="1930.8176">-1972 708 576 0,'18'-20'51'0,"-18"20"-41"16,-9-8-10-16,9 3 0 0,0-3 129 0,5-4 24 15,-5 4 5-15,-5 4 1 0,1-4-77 0,4 4-15 16,4-4-3-16,-4 0-1 0,0 0 8 0,9 4 1 15,10-4 1-15,-6-5 0 0,6 1-8 0,-1 4-1 16,0-4-1-16,5 4 0 0,0 4-22 0,-1-4-4 16,1 4-1-16,-5 4 0 0,5 0-17 0,-5 0-4 15,-4 4-1-15,0 4 0 0,-14-8 2 0,9 12 0 16,-9 8 0-16,0 5 0 0,-5 3 12 0,1 8 2 16,-10 1 1-16,0-1 0 0,-4 1 0 0,-5-1 0 15,-4 0 0-15,0 1 0 0,4-9 10 0,-4 5 3 0,-1-9 0 16,5 4 0-16,5-8-15 0,5 1-2 0,3-1-1 0,-3-8 0 15,8-4-16-15,5-8-10 0,-4 12 12 0,4-12-12 16,0 0 15-16,9 4-4 0,0 0-1 0,5-4 0 16,8-8-93-1,10-4-18-15,9-4-4 0,9-8-960 0</inkml:trace>
        </inkml:traceGroup>
        <inkml:traceGroup>
          <inkml:annotationXML>
            <emma:emma xmlns:emma="http://www.w3.org/2003/04/emma" version="1.0">
              <emma:interpretation id="{DD30C22D-D72E-4FA5-84D6-A08C6E1D5021}" emma:medium="tactile" emma:mode="ink">
                <msink:context xmlns:msink="http://schemas.microsoft.com/ink/2010/main" type="inkWord" rotatedBoundingBox="6345,760 10857,362 11041,2444 6529,2843"/>
              </emma:interpretation>
            </emma:emma>
          </inkml:annotationXML>
          <inkml:trace contextRef="#ctx0" brushRef="#br0" timeOffset="2915.8728">1921-1219 2300 0,'0'0'102'0,"4"21"21"0,6-1-99 0,-1 12-24 16,4 13 0-16,-4 16 0 0,1-1 98 0,3 9 14 16,-4 16 4-16,0 12 0 0,-4-8-36 0,4-4-6 15,-9 4-2-15,0 4 0 0,0 4-12 0,-4 1-4 16,-1-1 0-16,-4 0 0 0,-5-4-38 0,1-8-8 15,-6 0-2-15,6 4 0 0,-6-8-8 0,-8 8 0 16,0-12 0-16,-5 4 0 16,-4-13-216-16,-5-11-38 0</inkml:trace>
          <inkml:trace contextRef="#ctx0" brushRef="#br0" timeOffset="3190.2888">2872-77 2602 0,'5'-16'116'0,"0"7"23"0,-1 1-111 0,10-4-28 0,4 4 0 0,5 4 0 16,4-4 0-16,5 4 0 0,0 0 0 0,9-12 0 15,-5 12 0-15,10-13 0 0,4 1 0 0,0 0 0 16,0 4 37-16,5 0 3 0,-1 0 0 0,5 0 0 15,-4-1-24-15,0 5-5 0,4-4-1 0,-4 4 0 16,-10 4-10-16,-4-4 0 0,-5 8 0 0,-4 0 0 16,-4-8 0-16,-10 8 0 0,-9-4 0 0,0 4 8 15,-9 0-118-15,0 0-24 0,0 0-5 0,-18 0-961 16</inkml:trace>
          <inkml:trace contextRef="#ctx0" brushRef="#br0" timeOffset="3389.0371">3027 206 2476 0,'0'0'55'0,"0"0"11"0,0 0 2 0,0 0 1 0,14 0-55 0,0 0-14 16,4 0 0-16,5 0 0 0,-1 0 20 0,10 0 0 16,-4-8 1-16,3 4 0 0,1 0-5 0,0 0-2 15,5-4 0-15,-6 4 0 0,6 0-14 0,-1 0 0 0,10-5 0 0,-10 5 0 31,1 0-100-31,-6 4-22 0,10 0-5 0,0-12-901 0</inkml:trace>
          <inkml:trace contextRef="#ctx0" brushRef="#br0" timeOffset="2180.7789">41-1049 2714 0,'-23'-12'60'0,"9"8"12"0,-4 0 2 0,-5 4 2 0,0 4-60 0,1 12-16 16,-6 5 0-16,1 19 0 0,0 9 10 0,-5 20-1 15,0 11 0-15,0 18 0 0,-4 3-9 0,-1 0 0 16,1 8 0-16,4 9 0 0,0 11 21 0,5-3 3 15,-5-9 0-15,14-4 0 0,0-8 12 0,8 1 2 16,1-1 1-16,9-8 0 0,9-12-39 0,5 0 0 16,4-8-9-16,5-4 9 15,4-13-204-15,1-11-32 0</inkml:trace>
          <inkml:trace contextRef="#ctx0" brushRef="#br0" timeOffset="2684.3194">0 336 2188 0,'0'0'195'0,"4"-13"-156"0,10-3-31 0,4 0-8 15,5 4 77-15,4-8 15 0,5-9 2 0,9 9 1 16,9-4-60-16,5-1-12 0,-1 1-3 0,6 0 0 16,-1 0-20-16,0 3-13 0,-4-7 1 0,4 8-752 15,-5 0-152-15</inkml:trace>
          <inkml:trace contextRef="#ctx0" brushRef="#br0" timeOffset="2524.049">405 28 2361 0,'0'-12'210'0,"4"-4"-168"0,-4-5-34 0,9 1-8 15,5 0 51-15,0 0 8 0,4-5 1 0,9 1 1 16,1 4-49-16,4-13-12 0,-1-3 0 0,1 0 0 16,0-9 0-16,0-3 9 0,-5-5-9 0,-4 4 12 15,-5-11-12-15,1-5 0 0,-1 4 0 0,-5 1 0 0,-4 7 26 0,-4-8 6 16,0 17 2-16,-1-1 0 0,-8 5-34 15,-1 7 0-15,-9 1 0 0,1 8 0 0,-5 3 14 16,-5 9-4-16,0 4-1 0,0 0 0 0,0 16-9 0,1 0 12 16,-6 8-12-16,1 9 12 0,4 15-3 0,1-7 0 15,3 15 0-15,1 21 0 0,4 0-1 0,5 16 0 16,5 0 0-16,4 4 0 0,0 0 27 0,9 4 5 16,0-4 0-16,0 0 1 0,0 0-21 0,0-8-5 15,0 0-1-15,-4-4 0 0,0-4-1 0,-5-5 0 16,0 13 0-16,-5-12 0 0,-4 12-13 0,0-12-18 15,-9 4 4-15,4-9 1 16,-9-3-167-16,5-8-32 0,-5-17-8 0</inkml:trace>
        </inkml:traceGroup>
        <inkml:traceGroup>
          <inkml:annotationXML>
            <emma:emma xmlns:emma="http://www.w3.org/2003/04/emma" version="1.0">
              <emma:interpretation id="{FCEF66F2-84F1-4475-834B-046011357628}" emma:medium="tactile" emma:mode="ink">
                <msink:context xmlns:msink="http://schemas.microsoft.com/ink/2010/main" type="inkWord" rotatedBoundingBox="11865,388 16211,4 16372,1828 12026,2212"/>
              </emma:interpretation>
            </emma:emma>
          </inkml:annotationXML>
          <inkml:trace contextRef="#ctx0" brushRef="#br0" timeOffset="4844.8705">7157-1478 1825 0,'0'-12'40'0,"0"-8"8"0,4 4 1 0,1 4 3 0,-5-8-41 0,0 7-11 0,4 5 0 0,-4 8 0 16,5-12 69-16,-5 12 12 0,0 0 3 0,0 0 0 15,0 0-33-15,9 12-7 0,0-4 0 0,0 13-1 16,-4 3 9-16,-1 12 3 0,1 13 0 0,4 12 0 16,-4 11-19-16,-5-3-3 0,4 4-1 0,1 4 0 15,-10 0 12-15,5 4 1 0,0 0 1 0,5 4 0 16,-5-8-27-16,0-5-6 0,0-7-1 0,0 0 0 15,-5-8-3-15,1-9-1 0,4-7 0 0,-5-9 0 16,-4-4 20-16,4-3 3 0,1-1 1 0,-5-4 0 16,0-12-32-16,4 4 0 0,0-4 0 0,5-8 0 15,-9 5 0-15,9-5 0 0,0 0 0 0,0 0 0 0,0 0 11 16,-4-13-11-16,-1 1 12 0,10 4-12 16,4-12 0-16,0-4 0 0,9-5 0 0,0 1-12 15,5 0 12-15,5-13 0 0,-6-3 0 0,10-1 0 16,0 5-28-16,0-9-4 0,0 9 0 0,4-9 0 15,-4 17 32-15,0 3 0 0,-5 13 0 0,-4 4 0 0,4 8-13 0,-8 16 3 16,-6 0 1-16,1 9 0 0,-5 3 9 0,0 8 0 16,-9 9 8-16,5-13-8 0,-5 12 8 0,0 1-8 15,0-13 10-15,0 9-10 0,0-9 0 0,0 0 0 16,0 1 0-16,4-9 0 16,1 0-76-16,-1-4-19 0,5-4-3 0,0 1-1061 0</inkml:trace>
          <inkml:trace contextRef="#ctx0" brushRef="#br0" timeOffset="5407.7659">8741-1510 1720 0,'0'0'76'0,"0"0"16"0,-9 12-73 0,4-12-19 0,1 8 0 0,-1 4 0 16,1 1 44-16,-5-1 4 0,4 12 2 0,5-4 0 16,-4 1 7-16,4-1 2 0,4 0 0 0,1-8 0 15,4 4-9-15,0 0-2 0,0 9 0 0,5-13 0 16,-1 4-25-16,5 4-6 0,-4-3-1 0,4-1 0 16,-4 4-6-16,0 0-2 0,-1-8 0 0,1 9 0 15,-5-1 29-15,-4 0 6 0,-1 0 1 0,-4 5 0 16,-4 3 6-16,-5 4 2 0,-5-7 0 0,-4 3 0 15,-10 4-42-15,-8 5-10 0,-10 11 0 0,-8-3 0 16,-10-5-129-16,-4 9-28 16</inkml:trace>
          <inkml:trace contextRef="#ctx0" brushRef="#br0" timeOffset="5150.5058">8664-1498 1638 0,'0'0'72'0,"0"0"16"0,0 0-71 0,0 0-17 16,4 0 0-16,5-8 0 0,0 4 72 0,1-4 12 16,3 8 1-16,1-8 1 0,0 4-29 0,4-4-5 15,4 8-2-15,-3-12 0 0,8 8-14 0,0 0-2 16,5 4-1-16,0-9 0 15,0 9-50-15,0 0-11 0,-5 0-1 0,5 0-619 16,-9 9-123-16</inkml:trace>
          <inkml:trace contextRef="#ctx0" brushRef="#br0" timeOffset="4332.4617">4980-170 864 0,'0'0'76'0,"-4"0"-60"0,-10 0-16 0,5 0 0 15,0 0 114-15,0 0 20 0,9 0 4 0,0 0 1 16,0 0-16-16,0 0-3 0,0 0-1 0,0 0 0 15,0 0-43-15,0 0-9 0,14-8-2 0,4-1 0 16,9 5-42-16,5-4-9 0,0 8-2 0,13 0 0 16,1-4 4-16,9 4 0 0,-1 0 0 0,10 0 0 15,9 4-8-15,0-4 0 0,9 0-8 0,9 0 12 16,-5-4-82-16,-4 4-17 0,0-8-3 16</inkml:trace>
          <inkml:trace contextRef="#ctx0" brushRef="#br0" timeOffset="5901.1478">6451 311 1382 0,'0'0'123'0,"0"0"-99"0,0 0-24 0,5-4 0 15,8-4 97-15,1 8 15 0,-5-8 2 0,9 4 1 16,5 0-48-16,0 0-10 0,4-4-1 0,9 4-1 16,1-4 12-16,4 0 2 0,9-1 1 0,14 5 0 15,9-12 2-15,13 12 1 0,10-8 0 0,17 0 0 16,-3 8-6-16,13-4-2 0,4-4 0 0,14-1 0 0,-9 9-32 16,0-8-6-16,5 0-2 0,4 0 0 0,-18 4 6 0,-5-8 1 15,-4 4 0-15,-5-1 0 0,-13-7-32 0,-5 8-15 16,-4 0 2-16,-1 0 0 0,-18-13-5 0,-8 5-1 15,-10 0 0-15,-9 0 0 16,-9-5-164-16,-10 1-33 0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6:31.3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82C7C9C-C581-440E-982F-EEFC4E0C08A3}" emma:medium="tactile" emma:mode="ink">
          <msink:context xmlns:msink="http://schemas.microsoft.com/ink/2010/main" type="writingRegion" rotatedBoundingBox="20943,590 31750,291 31799,2051 20992,2350"/>
        </emma:interpretation>
      </emma:emma>
    </inkml:annotationXML>
    <inkml:traceGroup>
      <inkml:annotationXML>
        <emma:emma xmlns:emma="http://www.w3.org/2003/04/emma" version="1.0">
          <emma:interpretation id="{1B78F9BD-C73F-45A6-8C3F-7603A4DC3489}" emma:medium="tactile" emma:mode="ink">
            <msink:context xmlns:msink="http://schemas.microsoft.com/ink/2010/main" type="paragraph" rotatedBoundingBox="20943,590 31750,291 31799,2051 20992,2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D6EC56-604B-4C2A-9BAC-3B6717A4FFBE}" emma:medium="tactile" emma:mode="ink">
              <msink:context xmlns:msink="http://schemas.microsoft.com/ink/2010/main" type="line" rotatedBoundingBox="20943,590 31750,291 31799,2051 20992,2350"/>
            </emma:interpretation>
          </emma:emma>
        </inkml:annotationXML>
        <inkml:traceGroup>
          <inkml:annotationXML>
            <emma:emma xmlns:emma="http://www.w3.org/2003/04/emma" version="1.0">
              <emma:interpretation id="{69141412-2609-4FBB-B23C-A193B7BA7487}" emma:medium="tactile" emma:mode="ink">
                <msink:context xmlns:msink="http://schemas.microsoft.com/ink/2010/main" type="inkWord" rotatedBoundingBox="20943,590 24634,488 24682,2248 20992,23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15138-822 1958 0,'4'-16'174'16,"1"-4"-139"-16,4-1-35 0,0 1 0 0,5-8 35 0,4 8 0 15,-4 7 0-15,8-7 0 0,1 8-5 0,-5 4-1 16,5-4 0-16,0 8 0 0,0 4 28 0,-5 4 6 15,-4 4 1-15,-5 4 0 0,0 8 0 0,0 5 0 16,-9 7 0-16,-5 4 0 0,1 13-49 0,-10-9-15 16,5 9 8-16,-5 0-8 0,-4-5 0 0,0 5 0 15,4-5 0-15,-4 1 0 0,0-17 0 0,0 4 0 16,4-11 0-16,0-5 0 0,5 0 0 0,0 0 0 16,0-16 0-16,9 0 0 0,0 0 0 0,0 0 0 15,0 0 0-15,0 0 0 0,0 0 0 0,0-8 0 16,0-4 0-16,0 0 0 0,5-4 0 0,-1-5 0 15,10 1 0-15,-1 0 0 0,6-12 0 0,-1 3 16 16,9 1-1-16,0-9-1 0,1 1-22 0,8 8-5 16,5-9-1-16,5 5 0 0,-5 4 14 0,0-1 0 15,-5 5-10-15,1-8 10 0,-6 15-10 0,1-3 10 16,-4 0-13-16,-1 8 5 0,-4 4 8 0,-1 8-8 0,-3-8 8 16,-6 16-8-16,-4-8 8 0,-4 8 0 0,4 8 0 0,-4 0 0 15,-10 4 0-15,5 1 19 0,-5-1-3 0,1 12-1 16,-5 5-15-16,0 3 0 0,-5-7 0 0,0 3 0 15,1 4 16-15,-1 5 1 0,-9-1 0 0,1 5 0 16,-6-4 24-16,-4 11 5 0,5-7 1 0,-14 7 0 16,-4 9-47-16,4-4-12 0,4 8 0 0,5-9-1 15,0 5 36-15,1 0 7 0,8-8 2 0,0-1 0 16,9-11-58-16,1-5-11 16,4-7-3-16,4-5 0 0,0-4-141 0,10-8-29 0,-5-16-6 15,18 0 0-15</inkml:trace>
          <inkml:trace contextRef="#ctx0" brushRef="#br0" timeOffset="228.056">16668-1210 2264 0,'-5'36'100'0,"5"-16"21"0,-5 13-97 0,5 11-24 15,5 5 0-15,-5 11 0 0,-5 9 86 0,1 0 12 16,4 4 2-16,0 8 1 0,-5-4-36 0,1-4-7 15,-10-5-2-15,0 1 0 0,5 0-33 0,-4 0-7 16,-6-1-2-16,1-15 0 16,-4 4 25-16,-6-5 5 0,1-3 0 0,-10 0 1 0,-4-9-36 0,-4 4-9 15,-1-3 0-15,-22 8 0 16,4-13-115-16,5 0-25 0,5-7-4 0,-1-1-2 0</inkml:trace>
          <inkml:trace contextRef="#ctx0" brushRef="#br0" timeOffset="609.6035">17624-280 2188 0,'0'0'48'0,"-9"8"11"0,4 1 1 0,-4-1 1 0,0 4-49 0,-5 8-12 16,0 4 0-16,1 9 0 0,-10 11 105 0,-9 17 19 16,5-8 3-16,-5 3 1 0,0 5-103 0,0-9-25 15,0 5 0-15,-4-8 0 0,4-1 0 0,-4-3 0 16,-10 3 0-16,5-7-781 16,0-5-159-16</inkml:trace>
          <inkml:trace contextRef="#ctx0" brushRef="#br0" timeOffset="-516.3518">14555-1101 1774 0,'0'-20'39'0,"0"12"8"0,0-5 1 0,0 1 3 0,-5 0-41 0,1 4-10 16,4-4 0-16,-5 8 0 0,1-4 64 0,-5 8 12 15,0 0 1-15,0 0 1 0,-5 8-26 0,0 4-4 16,-9 8-2-16,1 13 0 0,-1 3-3 0,-9 17-1 15,-4 7 0-15,-5 21 0 0,0 12 19 0,0 4 4 0,0 9 1 16,-5 3 0-16,5-12-13 0,9 0-2 0,0 8-1 0,10 5 0 16,-1-17-31-16,9 4-7 15,1-12 0-15,4 4-1 0,9-16-26 0,0 0-5 0,4-17 0 16,1-3-806-16,8-13-161 16</inkml:trace>
        </inkml:traceGroup>
        <inkml:traceGroup>
          <inkml:annotationXML>
            <emma:emma xmlns:emma="http://www.w3.org/2003/04/emma" version="1.0">
              <emma:interpretation id="{D7F3EC07-B660-4857-9B6E-6E62716112E0}" emma:medium="tactile" emma:mode="ink">
                <msink:context xmlns:msink="http://schemas.microsoft.com/ink/2010/main" type="inkWord" rotatedBoundingBox="25844,572 31753,409 31790,1744 25881,190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92.9959">18821-672 1792 0,'5'-41'80'0,"-1"25"16"0,-4-4-77 0,5 4-19 0,-1 0 0 0,10-1 0 16,-5 5 54-16,5-8 7 0,8 4 2 0,1 4 0 16,5-5-35-16,-1 5-6 0,5 4-2 0,-5 4 0 15,5-4-8-15,-9 8-1 0,-1 0-1 0,1 0 0 16,-9 8 6-16,4-4 0 0,-9 4 1 0,0 4 0 15,-9-12-27-15,5 17-6 0,-1-1 0 0,-4 4-1 16,-4 12 27-16,-5-7 6 0,0-1 0 0,-10 0 1 0,1 5-17 0,-9 3 0 16,4-8 0-16,-4 9 0 0,-1-13 27 15,1-4 1-15,4-4 1 0,1 8 0 0,8-15-29 16,5-1 0-16,9-4 0 0,0 0 0 0,0 0 0 0,0 0 8 16,0 0-8-16,0 0 0 0,0 0 0 0,9 0 0 15,5-9-8-15,-1-7 8 0,5 0-27 0,10 4 2 16,-5-8 0-16,8-1 0 0,-3 1 6 0,4-4 2 15,-1-4 0-15,1 3 0 0,0 9 17 0,0-4-10 16,-5 0 10-16,1 8-8 0,-1 3 8 0,-4 1 0 16,-5 4 8-16,0 4-8 0,-4-4 0 0,-5 8 0 15,-9-4 0-15,9 12 0 0,-9 9 11 0,0-1-3 16,-4 4 0-16,-10 9 0 0,0-1 16 0,-4 8 4 16,-5 1 0-16,-4-5 0 0,0 17-4 0,-10-13 0 0,5 5 0 15,-9 3 0-15,5-3 13 0,-5-5 3 0,5 1 0 0,8-1 0 16,1-7-40-16,9 3 0 0,-1-3 0 0,6 3 0 15,4-4 0-15,9-3 0 0,4-1 0 0,5 4 8 32,14-11-141-32,0-1-28 0,9-12-6 0,4 4-1 0</inkml:trace>
          <inkml:trace contextRef="#ctx0" brushRef="#br0" timeOffset="2628.5484">19987-502 1958 0,'0'0'43'0,"0"0"9"0,9-8 1 0,0 8 3 0,0 0-45 0,0-8-11 0,9 8 0 0,0-4 0 16,1 4 0-16,-1 0 0 0,5-4-12 0,8 4 12 16,-3-5 0-16,4 5 0 0,-5 5 0 0,5-1 12 15</inkml:trace>
          <inkml:trace contextRef="#ctx0" brushRef="#br0" timeOffset="2437.8969">20483-935 2260 0,'0'0'50'0,"0"-4"10"0,0-8 3 0,-5 12 0 0,-8 0-51 0,4 4-12 15,-5 4 0-15,0 12 0 0,-9 0-13 0,-4 0-6 16,-5 9-1-16,-4 11 0 0,4 1 56 0,-4-1 12 16,-1 1 1-16,1 7 1 0,8-7-29 0,1-1-5 15,0 1-2-15,9-1 0 0,-1-8 40 0,6 1 8 16,-1-1 2-16,9-3 0 15,1-5-72-15,-1 4-15 0,5-12-2 0,5 5-1 16,-1-9-68-16,1 8-14 0,4-12-2 0,0 4-581 16,5-4-116-16</inkml:trace>
          <inkml:trace contextRef="#ctx0" brushRef="#br0" timeOffset="3052.5329">21352-1174 1911 0,'14'-20'84'0,"-9"16"19"0,-1-8-83 0,1 3-20 15,4 1 0-15,-5 4 0 0,-4 4 15 0,0 0-2 16,0 0 0-16,0 0 0 0,0 0 20 0,0 0 4 16,0 0 1-16,-9 0 0 0,-4 0-23 0,-1 0-5 15,0 4-1-15,1 4 0 0,-10 1 7 0,5 3 0 16,-1-4 1-16,6 4 0 0,-5 0-17 0,4 0 0 16,0 4 0-16,1 1 0 0,-1-1 0 0,0 0 0 0,1 4 0 15,4 0 0-15,4 1 0 0,-4-5 0 0,0 8 0 0,4 4 0 16,1-3 0-16,-1 3 0 0,5 4 0 15,0 5 0-15,0-1 0 0,5 5-19 0,4-1 4 16,0 9 1-16,-9 3 25 0,0-11 5 0,4 7 0 0,-4-3 1 16,0-1 13-16,-4-3 2 0,-1-1 1 0,1 1 0 15,-5-5-4-15,-5 1-1 0,-13-9 0 0,4 0 0 16,5 1 10-16,4-5 2 0,-4-8 0 0,4 0 0 16,1-3-21-16,3-1-4 0,1-8-1 0,0 0 0 15,9-4 0-15,0 0 0 0,0 0 0 0,0 0 0 16,0 0-14-16,0 0 0 0,14 0 0 0,4 0 0 15,9 0-31 1,-4-8-5-16,4 0-2 0,5-5-727 0,5 5-146 0</inkml:trace>
          <inkml:trace contextRef="#ctx0" brushRef="#br0" timeOffset="3485.3888">22199-830 1670 0,'14'-8'74'0,"-10"0"15"0,-4-4-71 0,10 0-18 15,-1 3 0-15,0 1 0 0,-5 0 57 0,1 4 8 16,-5 4 2-16,0-12 0 0,4 8-31 0,1 0-7 16,-5 4-1-16,-5-12 0 0,5 12 17 0,-9-4 3 0,0 0 1 0,-4 4 0 15,-1 0-8-15,-4 0-1 0,-1 4-1 0,-3 4 0 16,-6 0-19-16,1 12-4 15,0 0-1-15,-5 1 0 0,5 7-4 0,-1 0-1 0,-4 5 0 0,10-5 0 16,-1 4-10-16,0-3 0 0,0-1 0 0,10 4 0 16,4-7 0-16,-1-1 0 0,1-4 0 0,5 0 0 15,-5 1 8-15,9-9 0 0,4 0 0 0,1 4 0 16,-5-12-8-16,9 4-17 0,5 0 4 0,4-8 1 16,-5 0-12-1,6 0-3-15,3-12 0 0,6 4 0 0,-1-4-5 16,0-4 0-16,-4-4-1 0,9-1 0 0,0-3 33 0,-5-4 14 0,-4-1-1 0,4 9 0 15,-4-12-13-15,-5 8 11 0,-9 7-11 0,0 1 10 16,-9 8 19-16,0 8 4 0,0 0 1 0,0 12 0 16,-9 0-9-16,0 5-1 0,5 3-1 0,-5 4 0 15,-10 8-23-15,6-7 9 0,-1 3-9 0,0 8 0 16,5-3 0-16,-4 3-17 0,-6-3 1 0,6-1-1067 16</inkml:trace>
          <inkml:trace contextRef="#ctx0" brushRef="#br0" timeOffset="3764.5989">22991-968 2239 0,'0'0'99'0,"0"0"21"0,0 0-96 0,0 13-24 0,5 3 0 0,-5 8 0 15,-5 0 44-15,-4 9 4 0,-4 3 0 0,4 5 1 16,-5-1-38-16,0 5-11 0,1-9 0 0,-1 4 0 15,0-7 56-15,-4-1 6 0,0 1 2 0,0-1 0 16,-1-12-64-16,1 0-18 0,0 1-1 0,0-5 0 31,-5 0-66-31,5 0-14 0,-5-12-2 0,5 4-944 0</inkml:trace>
          <inkml:trace contextRef="#ctx0" brushRef="#br0" timeOffset="4086.7896">23460-1328 1958 0,'0'0'87'0,"0"0"17"0,0 0-83 0,0 0-21 15,0 0 0-15,5 12 0 0,-5 9 56 0,0 7 6 16,0 4 2-16,-5 5 0 0,1 3 0 0,4 9 0 16,-5-9 0-16,-4 13 0 0,5 3 0 0,-1-7 0 15,0 4 0-15,-4-1 0 0,5-3-20 0,-1-5-4 16,5-3-1-16,-4-1 0 0,-1-7-25 0,1-5-5 15,4-4-1-15,0-8 0 0,0 5 8 0,0-13 0 16,-5 4 1-16,5-4 0 0,0-8-17 0,0 0 0 16,0 0-8-16,0 0 8 0,0 0 0 0,0 0 0 15,9-8 8-15,0-12-8 0,0 4 0 0,10-13 0 16,3 5 0-16,1-13 0 0,9 13-14 0,0-12 3 16,4-1 1-16,5 5 0 0,5 8 1 0,-1 3 0 15,-4 9 0-15,0 4 0 0,-4 0 25 0,-10 16 4 16,0-8 2-16,-4 8 0 15,-9 4-45-15,-5 9-9 0,-5-9-1 0,1 4-1 16,-10 0 3-16,-4 4 1 0,-4 5 0 0,-10-5 0 0,-9 8 50 0,0-3 11 0,-4 3 1 0,-19 0 1 31,0 5-53-31,1-5-10 0,-1 0-2 0,-4-3-768 0,4-5-154 0</inkml:trace>
          <inkml:trace contextRef="#ctx0" brushRef="#br0" timeOffset="4430.0625">24257-1227 2419 0,'14'-8'53'0,"4"-8"11"0,0 8 3 0,10-12 1 0,3 8-55 0,1 4-13 0,0 3 0 0,0 1 0 0,0 4-11 0,13 4-5 16,-8 5 0-16,-1 7-1 0,-8-8 17 0,-6 12 0 15,-3 4 0-15,-1 9 0 0,-9 3 17 0,0 1-2 16,-4 7-1-16,-5 5 0 0,4-9 33 0,-8 9 6 16,4-1 2-16,-10 13 0 0,6-12-37 0,-5 7-7 15,-5-3-2-15,0 3 0 0,1-3 44 0,-1 0 9 16,-4-13 2-16,4 5 0 0,-9-1-52 0,5-11-12 16,0-1 0-16,0-4 0 0,-5 1 0 0,5-1 0 15,0-8 0-15,-5-8 0 0,0 4 0 0,-4-3 0 16,-1-1 0-16,-8 0 0 15,0 0-100-15,-5 0-22 0,-14-4-5 0,5 0-1 0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6:26.4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C1F1586-410F-4CE6-A0E9-B953F9D5E54E}" emma:medium="tactile" emma:mode="ink">
          <msink:context xmlns:msink="http://schemas.microsoft.com/ink/2010/main" type="writingRegion" rotatedBoundingBox="13781,2863 20492,-381 21147,972 14436,4217"/>
        </emma:interpretation>
      </emma:emma>
    </inkml:annotationXML>
    <inkml:traceGroup>
      <inkml:annotationXML>
        <emma:emma xmlns:emma="http://www.w3.org/2003/04/emma" version="1.0">
          <emma:interpretation id="{E03E51F4-0D24-40C3-83D4-4A1F802A2560}" emma:medium="tactile" emma:mode="ink">
            <msink:context xmlns:msink="http://schemas.microsoft.com/ink/2010/main" type="paragraph" rotatedBoundingBox="13781,2863 20492,-381 21147,972 14436,4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B58940-3F26-44AE-9F46-6C365A68FD5A}" emma:medium="tactile" emma:mode="ink">
              <msink:context xmlns:msink="http://schemas.microsoft.com/ink/2010/main" type="line" rotatedBoundingBox="13781,2863 20492,-381 21147,972 14436,4217"/>
            </emma:interpretation>
          </emma:emma>
        </inkml:annotationXML>
        <inkml:traceGroup>
          <inkml:annotationXML>
            <emma:emma xmlns:emma="http://www.w3.org/2003/04/emma" version="1.0">
              <emma:interpretation id="{CA29E64B-5384-4C52-B916-E0CD9D026F22}" emma:medium="tactile" emma:mode="ink">
                <msink:context xmlns:msink="http://schemas.microsoft.com/ink/2010/main" type="inkWord" rotatedBoundingBox="13785,2870 15609,1988 16187,3186 14364,40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7712 963 576 0,'0'0'51'0,"0"0"-41"16,0 0-10-16,9-8 0 0,-9 8 176 0,9 0 32 15,5-4 8-15,-5 0 0 0,5 0-104 0,-5 0-20 16,9-5-5-16,-4 1-1 0,-5 4 11 0,5 0 3 16,-1-8 0-16,1 4 0 0,-5 0-29 0,0 0-6 15,-4-4-1-15,-1 4 0 0,1-1-35 0,-5-3-7 16,0 4-2-16,-5 0 0 0,1-8 20 0,-10 0 3 15,0-4 1-15,-4 3 0 0,-5 5-16 0,-4 0-4 16,4 0 0-16,-4 4 0 0,-5-4-3 0,0 8-1 16,5 0 0-16,0 4 0 0,-1 8 7 0,1 4 1 15,4-4 0-15,-4 16 0 0,4 0-28 0,-4 13 0 16,4 3 0-16,0 1 0 0,5-1 0 0,0 5 0 16,0 3 0-16,4-3 0 0,5-5 0 0,0-3 0 15,4-9 0-15,5 5 0 0,0-5 0 0,5 0 0 0,4-8-14 16,0-7 5-1,5-5-19-15,-5-8-4 0,4-4-1 0,6 0 0 0,-1-9 22 0,5-3 11 0,-5-4-10 0,9-4 10 16,5-9 0-16,4 9 0 0,-4-16 0 0,5 7 0 16,-6-3 0-16,1-1 0 0,5 1 0 0,-5 4 0 15,-5 3 0-15,0 5 0 0,1 4 10 0,-10 8-10 16,0 3 31-16,-9 5 1 0,0 8 0 0,0 5 0 16,-9 11-10-16,-4 0-2 0,-5 16 0 0,-5 9 0 15,-9 12 10-15,1 7 2 0,-15 9 0 0,1 12 0 16,-5 8 3-16,-5 0 1 0,5-4 0 0,-4-8 0 15,4-4-24-15,4-8-4 0,1 4 0 0,4-8-8 0,5-9 32 0,4-7-1 16,0-9 0-16,0-3 0 16,1-5-51-16,3-12-11 0,6-3-1 0,4-9-1 15,0-4-90-15,-1-4-17 0,10 0-4 0,5-16-1068 16</inkml:trace>
          <inkml:trace contextRef="#ctx0" brushRef="#br0" timeOffset="365.904">8832 841 2131 0,'0'0'189'0,"0"0"-151"16,-9-4-30-16,4 4-8 0,-4-8 71 0,5 16 13 0,-10 0 2 0,0 9 1 16,-4 3-46-16,0 4-9 0,-5 9-1 0,1 3-1 15,-10 8 13-15,0 1 2 0,-5 4 1 0,10 7 0 16,0 1-8-16,-1 8-2 0,1-1 0 0,9 1 0 15,0-8-8-15,9-5-3 0,-1-7 0 0,10-5 0 16,0-3-25-16,5-9-11 0,0-8 1 0,8-3 0 16,1-9-2-16,0-4 0 0,13-8 0 0,-4-9 0 15,9-3 12-15,-5-8-13 0,5-4 5 0,4-9 8 16,1-7 0-16,-6-5 0 0,1-3 0 0,0-5 0 16,0-4-8-16,-5 5 8 0,-4 3 0 0,0-4 0 15,-5 9 8-15,-4 3 7 0,-5 5 1 0,-5 11 0 16,-8 5 11-16,-1 4 2 0,1 4 1 0,-10 4 0 15,0 3-6-15,-4 1 0 0,-5 8-1 0,1 0 0 0,-6 8-23 0,-4 1 0 16,1-1 0-16,-1 4-8 16,0 0-64-16,0 8-13 0,5-4-3 0,-1 1-1185 15</inkml:trace>
        </inkml:traceGroup>
        <inkml:traceGroup>
          <inkml:annotationXML>
            <emma:emma xmlns:emma="http://www.w3.org/2003/04/emma" version="1.0">
              <emma:interpretation id="{7F1C6220-04EF-4C89-A499-03A645149102}" emma:medium="tactile" emma:mode="ink">
                <msink:context xmlns:msink="http://schemas.microsoft.com/ink/2010/main" type="inkWord" rotatedBoundingBox="17117,1250 20492,-381 21147,972 17771,2604"/>
              </emma:interpretation>
            </emma:emma>
          </inkml:annotationXML>
          <inkml:trace contextRef="#ctx0" brushRef="#br0" timeOffset="2020.3">10872-498 1638 0,'0'0'36'0,"0"0"7"0,0 0 1 0,0 0 3 0,0 0-38 0,0 0-9 0,0 0 0 0,0 0 0 16,13 8 44-16,1-8 6 0,0 0 2 0,9 0 0 16,-1 0-18-16,6-8-3 0,-1-4-1 0,9-4 0 15,1-1-6-15,4-3-2 0,0 4 0 0,0-12 0 16,-5 7-11-16,-4-3-3 0,-9-4 0 0,0-5 0 15,-5 5 7-15,-5 0 1 0,1-1 0 0,-5 1 0 16,-4 0-7-16,-5 3-1 0,-5-7 0 0,5 8 0 16,-9-1 21-16,0 5 4 0,0-4 1 0,-5 4 0 0,1 4-21 15,-1 7-4-15,-4-11-1 0,-1 20 0 0,-3-8 11 0,3 8 1 16,1 8 1-16,0 0 0 0,0 13 13 0,-5 3 2 16,-4 4 1-16,4 21 0 0,5-9-13 0,-5 17-4 15,5 16 0-15,0 4 0 0,-1-1 26 0,6 9 5 16,4-4 1-16,0 8 0 0,-1 5 3 0,6 3 1 15,-1-8 0-15,1 8 0 0,-1-4-29 0,1-16-6 16,-5 4-1-16,4 0 0 0,0 0-12 0,-4-13-8 16,5-7 8-16,-10-4-8 0,5-5 10 0,-5-11-2 15,1-9-8-15,-1-8 12 16,-4-3-66-16,-5-9-14 0,0-12-2 0,1-4-1 16,-6-4-150-16,-4-8-31 0</inkml:trace>
          <inkml:trace contextRef="#ctx0" brushRef="#br0" timeOffset="2173.7628">10407-146 2127 0,'0'0'94'0,"0"0"20"0,10 4-91 0,3 4-23 0,10 0 0 0,0 0 0 16,4 0 66-16,9-4 9 0,5 4 1 0,5-3 1 16,4-5-33-16,0 4-8 0,0 4 0 0,0-8-1 15,-4-8-35-15,-1 8-11 0,1 0 0 0,4-4-1103 16</inkml:trace>
          <inkml:trace contextRef="#ctx0" brushRef="#br0" timeOffset="2441.356">12474-1518 403 0,'-9'-16'36'0,"5"4"-36"16,4 0 0-16,-5 3 0 0,-4 1 352 0,0 4 64 16,9 4 13-16,-9 8 3 0,-5 5-288 0,1 7-56 15,-6 0-12-15,6 20-3 0,-6 9-13 0,-3 12-2 16,-6-1-1-16,1 1 0 0,9 8 4 0,-5-8 1 16,-4 7 0-16,-1 5 0 0,6-4-26 0,-1 0-6 15,9 0-1-15,-4-9 0 0,0 1-29 0,9-4 0 16,9-13 0-16,0-3 0 15,-9-5-156-15,18-16-36 0,9 1-8 0</inkml:trace>
          <inkml:trace contextRef="#ctx0" brushRef="#br0" timeOffset="2692.3019">12870-1368 1645 0,'-9'-41'72'0,"14"29"16"0,4 4-70 0,0 0-18 0,-9 0 0 0,5 4 0 15,-5 4 72-15,0 0 12 0,0 0 1 0,0 0 1 16,-9 24-34-16,-1 4-6 0,6 1-2 0,-10-5 0 16,-4 4 11-16,0 9 1 0,9-17 1 0,-5 8 0 15,0 5-12-15,1-13-2 0,4 4-1 0,9 1 0 0,0-5-22 0,4-8-5 16,-4 4-1-16,9-4 0 0,10-8-6 0,-10 4-8 16,-9-8 11-16,18 8-11 15,0-8-20-15,9 0-12 0,-4 0-1 0,4 0-1 16,-8-12-75-16,3 4-15 0,6 0-4 0,-1-4-512 15,-9-4-102-15</inkml:trace>
          <inkml:trace contextRef="#ctx0" brushRef="#br0" timeOffset="2893.0742">13166-1530 1436 0,'0'0'64'0,"0"0"12"0,0 12-60 0,-4 8-16 15,4 9 0-15,-5 3 0 0,5 4 89 0,-4 5 15 0,-1-5 4 0,-4 9 0 16,0-5-9-16,0-7-2 0,0 3 0 0,-5 5 0 16,-9-13-24-16,5 4-5 0,4-3 0 0,1 3-1 15,-10 0-53-15,-4-3-14 0,4-1 0 0,0-4 0 32,10-4-127-32,-6 1-30 0</inkml:trace>
          <inkml:trace contextRef="#ctx0" brushRef="#br0" timeOffset="3120.1976">13699-1648 2246 0,'0'0'200'0,"0"9"-160"16,5 11-32-16,-1 0-8 0,-4 8 65 0,5 13 12 15,-5 11 3-15,0 1 0 0,0 4-15 0,-5-9-2 16,5 13-1-16,-4-12 0 0,-5 3-23 0,-1-11-5 15,-8 7-1-15,0-7 0 0,-5-1-17 0,-4 9-4 16,-9-9-1-16,-5 1 0 16,-10-1-54-16,1 1-10 0,5-1-3 0,-14-4-774 15,4 5-155-15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6:37.7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2B1EBD9-E286-4420-A799-D2917A5B091E}" emma:medium="tactile" emma:mode="ink">
          <msink:context xmlns:msink="http://schemas.microsoft.com/ink/2010/main" type="writingRegion" rotatedBoundingBox="3628,5772 28783,3324 29358,9232 4203,11680"/>
        </emma:interpretation>
      </emma:emma>
    </inkml:annotationXML>
    <inkml:traceGroup>
      <inkml:annotationXML>
        <emma:emma xmlns:emma="http://www.w3.org/2003/04/emma" version="1.0">
          <emma:interpretation id="{AB628FD9-F7A4-49BA-B582-78B4E17D2BFB}" emma:medium="tactile" emma:mode="ink">
            <msink:context xmlns:msink="http://schemas.microsoft.com/ink/2010/main" type="paragraph" rotatedBoundingBox="3628,5772 28783,3324 28953,5068 3798,7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3F38B9-8FC5-4EDF-AD0A-8AD68E664110}" emma:medium="tactile" emma:mode="ink">
              <msink:context xmlns:msink="http://schemas.microsoft.com/ink/2010/main" type="line" rotatedBoundingBox="3628,5772 28783,3324 28953,5068 3798,7516"/>
            </emma:interpretation>
          </emma:emma>
        </inkml:annotationXML>
        <inkml:traceGroup>
          <inkml:annotationXML>
            <emma:emma xmlns:emma="http://www.w3.org/2003/04/emma" version="1.0">
              <emma:interpretation id="{D645E37E-0392-47D3-940A-17AA46F98899}" emma:medium="tactile" emma:mode="ink">
                <msink:context xmlns:msink="http://schemas.microsoft.com/ink/2010/main" type="inkWord" rotatedBoundingBox="3670,6203 5416,6033 5542,7336 3797,75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-2978 4561 691 0,'5'-17'30'0,"-5"17"7"0,-5-12-29 0,5 4-8 15,-4 0 0-15,4 0 0 0,0 0 155 0,0 8 29 16,0 0 7-16,0 0 1 0,0 0-97 0,0 0-19 15,0 0-4-15,0 0-1 0,0 0-25 0,0 0-5 16,-5 16-1-16,5 8 0 0,-5 9 4 0,5 3 0 16,0 9 0-16,-4 11 0 0,-1 9 6 0,1 4 2 15,4 0 0-15,-5-1 0 0,-4-3-4 0,5-4-1 16,-6-4 0-16,6 3 0 0,-5-7-14 0,4 4-2 16,1-5-1-16,-1-3 0 0,1-5-15 0,-1-3-3 15,-4-5-1-15,4-4 0 0,1-3-11 0,-1-1 0 16,1-8 0-16,-1-3 0 15,5-5-36-15,-4 0-12 0,-6-4-2 0,10-8-645 0,0 8-129 16</inkml:trace>
          <inkml:trace contextRef="#ctx0" brushRef="#br0" timeOffset="264.5585">-3283 4905 1407 0,'-18'-9'62'0,"13"1"14"0,1 4-61 0,-5 0-15 16,4 0 0-16,5 4 0 0,0 0 36 0,5-12 5 16,4 4 1-16,4-8 0 0,10 0-13 0,9-1-2 15,9-11-1-15,5 0 0 0,4-5 26 0,9-3 6 16,14 0 1-16,4-5 0 0,0 1-2 0,5 3 0 16,5 1 0-16,-5 7 0 0,-5 5-27 0,-8 0-6 15,-1 4 0-15,0-1-1 0,-4 1-23 0,-10 4 0 16,-3 0 0-16,-6 4 8 0,1 4-21 0,-10 3-4 15,-4 5-1-15,-9 0 0 16,-5 9-138-16,-9-5-27 0,-4 20-5 0,-19 0-2 0</inkml:trace>
          <inkml:trace contextRef="#ctx0" brushRef="#br0" timeOffset="447.9069">-2910 4990 979 0,'-18'12'87'0,"9"-8"-70"0,5-4-17 0,-6 8 0 15,10-8 85-15,0 0 14 0,-4 0 2 0,4 0 1 16,0 0-33-16,0 0-6 0,14 0-2 0,4 0 0 16,0-4 0-16,5 0 0 0,4-8 0 0,0 3 0 15,14-7-33-15,0 0-6 0,0 0-2 0,5 0 0 16,-5 0-20-16,0 3 0 0,4 1 0 0,-4 8-828 16</inkml:trace>
          <inkml:trace contextRef="#ctx0" brushRef="#br0" timeOffset="2045.8263">-2691 5042 691 0,'0'0'61'0,"4"-8"-49"0,1 0-12 0,0-4 0 16,-10 8 92-16,5-4 15 0,0 8 3 0,9-8 1 15,-9-1-32-15,5-3-7 0,-5 12 0 0,13-8-1 16,1 4-47-16,0 0-8 0,-1-4-3 0,1 4 0 16,13 0-13-16,1 0 9 0,-6 4-9 0,10-4-411 15,0 0-87-15</inkml:trace>
          <inkml:trace contextRef="#ctx0" brushRef="#br0" timeOffset="2547.1798">-1753 4811 1400 0,'0'0'31'0,"0"0"6"0,0 0 2 0,0 0 0 0,0 0-31 0,0 0-8 0,0 0 0 0,0 0 0 16,0 0 44-16,0 0 8 0,-5 13 2 0,1-5 0 16,-1 4 2-16,-4 4 0 0,-5 4 0 0,5 0 0 15,0 5-19-15,-4 3-3 0,-1 4-1 0,0-3 0 16,-4-1-2-16,4 5-1 0,-4-5 0 0,4 0 0 16,-4-4-17-16,9 1-3 0,0-5-1 0,4-4 0 15,5 0-9-15,0-4 0 0,5-3 0 0,-5-9 0 16,14 8 0-16,-1-4 8 0,6 0-8 0,-1-4 8 15,5-4-8-15,4 0 0 0,-4-4 0 0,8-5 8 16,-8 1-8-16,5-4 0 0,-1-4 0 0,0 4 8 16,-4-5-8-16,0 1 0 0,-1 4 0 0,-3-4-11 15,-6-4 3-15,-4 3 0 0,1-7 0 0,-6 0 0 0,-4-1 8 16,-4-3 0-16,-1 4 0 0,-9-5 0 0,5 5 0 16,0-5 8-16,-5 1-8 0,1 4 8 0,-1 12 0 0,-4 3 1 15,4 1 0-15,1 4 0 0,4 0 1 0,-5 8 0 16,5 4 0-16,0 4 0 0,0 0-10 0,-1 9 0 15,6 3-10-15,4 0 10 16,-5 4-164-16,5 1-26 0</inkml:trace>
        </inkml:traceGroup>
        <inkml:traceGroup>
          <inkml:annotationXML>
            <emma:emma xmlns:emma="http://www.w3.org/2003/04/emma" version="1.0">
              <emma:interpretation id="{5D4C8270-9DFC-4639-BF65-B844D912DDBF}" emma:medium="tactile" emma:mode="ink">
                <msink:context xmlns:msink="http://schemas.microsoft.com/ink/2010/main" type="inkWord" rotatedBoundingBox="5840,5557 9585,5192 9741,6797 5997,716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21.4238">-1093 4735 2300 0,'-9'-21'102'0,"4"17"21"0,5 4-99 0,0 0-24 0,5 8 0 0,-1 9 0 16,6-1 0-16,-1 8 0 0,4 4 0 0,1 5 0 15,-10-5 0-15,10 4 0 0,-5-3 0 0,0-5-11 16,0 4 11-16,-4-3 9 0,4-1-1 0,0-4-8 16,0 0 16-16,-4-3-4 0,-1-5-1 0,1 0 0 15,-5-12-1-15,0 0 0 0,0 0 0 0,0 0 0 16,0 0 9-16,0 0 1 0,0 0 1 0,0 0 0 15,0 0 11-15,0 0 1 0,5-8 1 0,-1-4 0 16,1-9-13-16,4 1-2 0,0-4-1 0,0-4 0 16,0-1-10-16,5 1-8 0,-1-4 9 0,6-1-9 15,-1 5 0-15,0 8 0 0,5-5 0 0,0 5 0 16,-5 4-60-16,9 0-17 0,-4 4-4 0,4 3-659 16,-4 9-132-16</inkml:trace>
          <inkml:trace contextRef="#ctx0" brushRef="#br0" timeOffset="3320.8503">-251 4751 403 0,'0'0'17'0,"0"0"5"0,0 0-22 0,0 0 0 16,0 0 0-16,9 12 0 0,5 4 425 0,0 0 81 16,-1 4 16-16,1 5 3 0,0-1-419 0,-5 0-84 15,4 1-22-15,-4-1 0 0,1-4 24 0,-6 4-2 16,1-3 0-16,-5-1 0 0,0-4 6 0,4 0 2 15,-4-4 0-15,0-12 0 0,0 0-19 0,0 0-11 16,0 0 12-16,0 0-12 0,0 0 15 0,0 0-4 16,0 0-1-16,0 0 0 0,0 0 5 0,0-12 1 0,0 0 0 0,5-4 0 15,-1-4-16-15,5-13 9 0,1 5-9 16,3-4 8-16,5 3 0 0,-4 1 0 0,4 0 0 0,5 7 0 16,0 1-8-16,0 8 0 0,-1 4 0 0,1 0 0 15,0 12 0-15,0 0 0 0,4 4 0 0,-4 8 0 16,0 0 0-16,-5 9 0 0,0-1 0 0,5 4 0 15,-14-7 0-15,4 3-17 0,-3 0 4 0,-6-4 1 16,5 1 35-16,-4-5 7 0,-5 0 2 0,0-8 0 16,0-8-32-16,-5 12 0 0,5-4 0 0,0-8 0 15,0 0 0-15,0 0 0 0,-9 0 0 0,0-4 0 16,4 0 0-16,1 0 0 0,-5-8 0 0,9 0 0 0,-5-4 12 16,1-1-4-16,4-7-8 0,4 4 12 0,1 0-12 15,4-1 0-15,0-3 0 0,0 4 0 0,5 0 0 0,4 4 0 16,-4 3 0-16,-1 1 0 0,1 0 9 0,4 4-9 15,-4 4 8-15,-1 4-8 0,-3 4 0 0,3 8 0 16,1-4 0-16,0 4 0 0,-1-4 0 0,-4 9 0 16,0-5 0-16,5 8 0 0,-5-4 0 0,0 4 0 15,0-3 0-15,-4-1 0 16,0 4-88-16,-5 0-19 0,0-3-4 0,0-1-638 16,4-4-128-16</inkml:trace>
          <inkml:trace contextRef="#ctx0" brushRef="#br0" timeOffset="3579.1617">1015 4666 2282 0,'-9'-8'101'0,"4"8"21"0,5 0-98 0,0 0-24 0,0 8 0 0,-4 4 0 16,4 8 31-16,0 0 1 0,0 1 0 0,-5 3 0 16,5-4 0-16,5 4 1 0,-5-7 0 0,4 3 0 15,1 0-7-15,-1-8-2 0,1 4 0 0,4-8 0 16,-9-8 13-16,9 5 3 0,5-1 0 0,-1-8 0 15,1-1-13-15,0-3-3 0,4-4 0 0,-4 0 0 16,4-4-15-16,-4 4-9 0,-1-4 10 0,1-1-10 16,-1 1-8-16,-3-4-8 0,-1-4-2 0,-5 3 0 15,1 9-148 1,-1 0-30-16,1-4-5 0</inkml:trace>
          <inkml:trace contextRef="#ctx0" brushRef="#br0" timeOffset="3881.629">1325 4807 1036 0,'0'0'92'0,"0"0"-73"16,13 8-19-16,1-3 0 0,-1 3 97 0,1 0 16 16,0-4 3-16,4 0 1 0,-4 0-21 0,4-8-4 15,0 0 0-15,5-4-1 0,0 0-19 0,-1-5-4 16,1 1-1-16,4-8 0 0,-4-8-4 0,5 3-1 16,-6-3 0-16,6 0 0 0,-10-5-22 0,5-3-5 15,-1 0-1-15,-3-5 0 0,-6-3 5 0,5-5 1 16,-4-4 0-16,0-7 0 0,-1-1-23 0,1-8-4 15,-5-4-1-15,0-8 0 0,0 9-12 0,-4-1 0 16,4 0 0-16,0 4 0 0,0 8 0 0,-4 5 0 16,4 3 0-16,-5 13 0 0,1 15 33 0,0 9 11 15,-1 0 1-15,-4 16 1 0,0 0-27 0,5 20-6 16,-5 9-1-16,0 7 0 0,0 9-3 0,0 7-1 16,-5 5 0-16,1 12 0 0,-1 3 4 0,-4 5 0 0,0 4 0 15,4 0 0-15,-4 0-12 0,5-4 0 0,-5-4 0 0,4 4 0 31,0-4-56-31,1-5-12 0,-1 5-4 0,-4-4 0 16,5-4-166-16,-1-13-34 0,-4 29-6 0,9-32-2 0</inkml:trace>
          <inkml:trace contextRef="#ctx0" brushRef="#br0" timeOffset="4205.5491">2262 4755 1324 0,'9'-24'118'0,"1"7"-94"0,-1 1-24 0,0 0 0 0,4 4 160 0,-3 0 28 15,3 0 6-15,-4-1 1 0,0 1-79 0,-4 4-16 16,0 0-4-16,-1 0 0 0,1 4 0 0,-5 4 0 15,0 0 0-15,0 0 0 0,0 0-57 0,0 0-12 16,-9 8-3-16,-1 8 0 0,1 4-12 0,-4 5-4 16,-1 7 0-16,-4 5 0 0,-5 3-8 0,5 0 0 15,9-3 0-15,-5 3 0 0,5 1 21 0,4-5 9 16,1-3 2-16,-1-9 0 0,10-4-42 0,-1-8-8 16,-4 0-2-16,0-12 0 0,14 4 12 0,0-4 8 15,-1-4-12-15,1-8 12 0,4-4-16 0,0-4 3 16,1-13 1-16,-1 5 0 0,5-8 12 0,-5-5 0 0,9-3 0 0,-4-1 0 15,-5 1 0-15,5 7 0 16,0 1 0-16,-5 12 0 0,0 3 0 0,-4 9 10 16,-1 0-2-16,1 4 0 0,-5 4 20 0,5 0 3 0,-5 8 1 15,-9-4 0-15,9 8-32 0,5 4 0 0,-5 4 0 0,0 1 0 32,-5-1-31-32,1 8-12 0,0 4-2 0,-1 1-1 15,-4-5-183-15,9 4-37 0</inkml:trace>
        </inkml:traceGroup>
        <inkml:traceGroup>
          <inkml:annotationXML>
            <emma:emma xmlns:emma="http://www.w3.org/2003/04/emma" version="1.0">
              <emma:interpretation id="{9F9FEC53-9F27-4AB2-9DED-ACCB0F5540AC}" emma:medium="tactile" emma:mode="ink">
                <msink:context xmlns:msink="http://schemas.microsoft.com/ink/2010/main" type="inkWord" rotatedBoundingBox="11339,5692 12012,5627 12090,6429 11417,64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36.9009">4352 4443 1612 0,'5'-20'144'0,"-1"8"-116"15,1-4-28-15,4 8 0 0,0-5 56 0,0 5 4 16,5 0 2-16,-5 8 0 0,0-4 28 0,-9 4 6 16,9 0 0-16,0 4 1 0,-4 4-10 0,4 4-3 15,0 5 0-15,-4-1 0 0,8 8-16 0,-8-4-3 16,4 5-1-16,0 3 0 0,0 0-51 0,0 1-13 16,0-9 0-16,-4 0 0 0,4-4 0 0,0-4 0 15,-4 1 0-15,-5-13 0 0,0 0 0 0,9 0 12 16,4-5-1-16,1 1-1 0,0-8-10 0,-1 0 8 15,6-4-8-15,3-4 8 0,-4-1-8 0,5-7 0 16,0 8 0-16,4-8 0 0,1 3 0 0,-6 5 0 16,6 8 0-16,-5 0 0 0,4 0 0 0,0 8 12 15,-4 0-2-15,-5 8 0 0,-4 4 2 0,4 4 0 16,0 0 0-16,-4 4 0 0,-5 4 16 0,-4 5 3 0,-1-5 1 16,1 0 0-16,-10 0-21 0,1 1-11 0,-6-5 12 0,6 0-12 15,-5 0 15-15,-5 0-4 0,-4-8-1 0,0 5 0 16,-1-5-10-16,-3-4 0 0,-1 0 0 0,-4 0 0 15,-5 0-97-15,0 0-12 16,0-8-3-16,-4 0-708 0,-1 4-141 0</inkml:trace>
          <inkml:trace contextRef="#ctx0" brushRef="#br0" timeOffset="4759.4493">4898 3913 1209 0,'0'0'53'0,"-4"-12"12"0,-1 0-52 0,1-4-13 15,4 7 0-15,0 9 0 0,0 0 287 0,4 5 54 16,5 7 11-16</inkml:trace>
        </inkml:traceGroup>
        <inkml:traceGroup>
          <inkml:annotationXML>
            <emma:emma xmlns:emma="http://www.w3.org/2003/04/emma" version="1.0">
              <emma:interpretation id="{527F1DCB-8078-4FA8-A23B-5CBB58D28FBC}" emma:medium="tactile" emma:mode="ink">
                <msink:context xmlns:msink="http://schemas.microsoft.com/ink/2010/main" type="inkWord" rotatedBoundingBox="14328,4861 18420,4462 18569,5997 14478,639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18.2557">7434 4018 1681 0,'-31'-12'74'0,"26"8"16"0,-9 8-72 0,10-4-18 16,4 0 0-16,0 0 0 0,0 0 46 0,0 0 6 16,0 0 0-16,4 12 1 0,10-4-9 0,4-4-3 15,10-4 0-15,3-4 0 0,6 0-29 0,4-4-12 16,0-4 8-16,4-4-8 0,5 0 16 0,-4-5-1 16,-1 1-1-16,1 0 0 0,-5 0 27 0,-9-5 6 15,-5 1 1-15,0 0 0 0,-8 4-21 0,-1-1-4 16,-4-3-1-16,-5 0 0 0,-5 0 16 0,1-1 3 15,-5 1 1-15,-5 4 0 0,5 4-18 0,-9 3-3 16,0 1-1-16,0 0 0 0,-5 8-6 0,1 0-2 16,-6 8 0-16,-3 4 0 0,3 4 15 0,-8 13 2 15,0-1 1-15,9 8 0 16,-5 1-48-16,0 3-10 0,0 9-1 0,0-1-1 0,5 9 30 0,0-5 13 16,0 1-1-16,0 16 0 0,-1-13-12 0,6-3-16 0,8-5 3 15,1-7 1-15,-1-9 20 0,1-4 4 0,4-7 0 0,0-1 1 16,0-16 3-16,0 0 0 0,13 0 0 0,1 0 0 15,9-12-3-15,-1-9 0 0,6 1 0 0,4-4 0 16,4-5-2-16,5-7-1 0,0-4 0 0,0-1 0 16,0 1-10-16,0-1 0 0,4 5 0 0,-4-1 0 15,-4 5 12-15,-5 8 0 0,0 3 0 0,-5 5 0 16,-4 12 22-16,-5 4 5 0,-5 0 1 0,6 4 0 16,-10 4-30-16,4 5-10 0,1 7 0 0,0 0 9 15,-5 4-9-15,5 1 0 0,-5 3 9 0,4 4-9 16,1-3 0-16,0 3 0 0,-1 0 0 0,5 1 0 15,-4-5-91-15,4 0-16 0,1-3-3 0,-1-1-1 16,0-4-115-16,5-4-23 0,22 1-5 0,-13-5-1 0</inkml:trace>
          <inkml:trace contextRef="#ctx0" brushRef="#br0" timeOffset="5777.9247">8946 3719 2574 0,'-18'-4'114'0,"18"4"23"0,-14 0-109 0,5 8-28 16,-5 8 0-16,-4 0 0 0,4 8 44 0,-8 1 3 0,-1 7 1 0,-9 1 0 16,0 3-20-16,0-4-3 15,-4 1-1-15,-1 3 0 0,-4-4 5 0,1 1 1 16,3-1 0-16,-4 1 0 0,5-9-30 0,4 4-15 0,0-8 2 16,0 1 0-1,9-1-19-15,1-4-4 0,-1 0-1 0,9-4 0 16,0 1-175-16,5-1-36 0,0 0-6 0</inkml:trace>
          <inkml:trace contextRef="#ctx0" brushRef="#br0" timeOffset="6088.8944">9520 3893 2372 0,'0'-24'105'0,"-5"15"22"0,5-3-102 0,0 0-25 16,0 4 0-16,0 8 0 0,-5-8 0 0,5 8 0 15,0-8 0-15,-4 0 0 0,-1 0 0 0,1 0 0 16,-5-1 0-16,4 5 0 0,-4 0 47 0,-5 4 4 16,1 4 1-16,-5 0 0 0,-1 5-32 0,1 3-7 15,0 0-1-15,-5 4 0 0,-4 4 16 0,4 5 4 16,5-1 0-16,-5-4 0 0,5 4-32 0,0-3 0 16,9-5 0-16,-1 4 0 0,-3-4 0 0,8-4 0 15,5 0 0-15,0-12 0 0,0 0 12 0,0 0-3 16,0 0-1-16,14 0 0 0,4 0-8 0,0-12-11 15,1 0 3-15,3-4 0 16,1 8-20-16,0-4-3 0,0-4-1 0,-1-1 0 0,-3 5 32 0,-1 0 0 16,-5 4 0-16,1 0 0 0,-5 4 34 0,-9 4 13 15,0 0 2-15,14 0 1 0,-14 0-35 0,4 8-7 16,1 4-8-16,4 0 11 16,-4 0-60-16,-5 9-12 0,4-1-3 0,1 4-1118 0</inkml:trace>
          <inkml:trace contextRef="#ctx0" brushRef="#br0" timeOffset="6292.3029">10307 3488 2991 0,'-27'-12'132'16,"18"12"28"-16,0 0-128 0,-5 8-32 0,-4 8 0 0,0 13 0 15,-1-1 18-15,-3 12-3 0,-6-3-1 0,6 3 0 16,-6 1-14-16,1-5 0 0,4 5 0 0,0-5 0 15,5-4 0-15,5-3 0 0,-6 3 11 0,10 0-11 0,0-7 8 0,9 3-8 16,-4-8 0-16,4 1 0 16,4-5-62-16,1 0-19 0,4-4-4 0,4 0-771 15,1 0-155-15</inkml:trace>
          <inkml:trace contextRef="#ctx0" brushRef="#br0" timeOffset="6481.2187">10549 3375 2880 0,'9'-41'128'0,"0"25"25"0,9 4-122 0,5 0-31 15,4 4 0-15,5 0 0 0,9 0 0 0,4 4 0 16,1-5 0-16,4 1 0 0,-4 0 0 0,4 0 0 16,0 0 0-16,0 0 0 15,4 4-62-15,-3 0-18 0,3 0-4 0,-4 0-1 16,-4 4-120-16,-10 0-24 0,28 0-5 0,-32 0-675 0</inkml:trace>
          <inkml:trace contextRef="#ctx0" brushRef="#br0" timeOffset="6674.7262">11300 2699 1785 0,'0'0'79'0,"0"0"17"0,0 0-77 0,-5 12-19 0,-4 0 0 0,0 12 0 15,0 13 134-15,0 7 23 0,-5 9 5 0,-4 8 1 16,0-1-35-16,-1 5-6 0,-3 8-2 0,4 8 0 0,-5 4-38 0,0 0-8 15,5 4-2-15,-5 4 0 16,0-4-33-16,5-4-7 0,-5 4-2 0,5-8 0 16,4-4-55-16,1-8-11 0,4-13-3 0,4-3 0 15,5-13-141-15,5-7-29 0,-1-9-6 0,5-12-916 16</inkml:trace>
        </inkml:traceGroup>
        <inkml:traceGroup>
          <inkml:annotationXML>
            <emma:emma xmlns:emma="http://www.w3.org/2003/04/emma" version="1.0">
              <emma:interpretation id="{BC9FF262-5490-4F35-890A-93D08804108E}" emma:medium="tactile" emma:mode="ink">
                <msink:context xmlns:msink="http://schemas.microsoft.com/ink/2010/main" type="inkWord" rotatedBoundingBox="20359,4315 22608,4096 22749,5546 20500,57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448.0966">13608 3245 1443 0,'-9'0'32'0,"0"-4"6"0,4 4 2 0,-4 0 0 0,9 0-32 0,0 0-8 16,0 0 0-16,0 0 0 0,0 0 55 0,0 0 9 16,0 0 1-16,0 0 1 0,0 0-18 0,0 0-4 15,14 4-1-15,4-8 0 0,-4-4 8 0,4 0 1 16,5 0 1-16,-1-4 0 0,1-4-33 0,0 3-8 16,0-3 0-16,-5 4-1 0,5-4 6 0,-5 0 2 15,0 0 0-15,-4-1 0 0,-1 5-11 0,1 0-8 16,0-4 12-16,-5 4-12 0,0-8 13 0,0 7-4 15,0-3-1-15,-4 4 0 0,4-8 9 0,-5 4 2 16,1-5 0-16,0 5 0 0,-5 0-9 0,4 0-2 0,1-8 0 16,-1 11 0-16,5-3-8 0,0 0 0 0,0 0 0 15,-4 0 0-15,0-1 0 0,-1 1 0 0,5 0 0 0,-4-4 0 16,-1-4 0-16,1 7 0 0,-1-3 0 0,1 8 0 16,4 0 0-16,-9 4 0 0,0 4 0 0,0 4 0 15,0-8 0-15,0 8 0 0,0 0 0 0,0 0 0 16,-4-4-8-16,4 4 8 0,0 0-10 0,0 0 10 15,0 0 0-15,0 0 0 0,0 0 0 0,0 0 0 16,0 0 0-16,-10 0 0 0,10 0 0 0,0 0 0 16,0 0 0-16,0 0 0 0,0 0 0 0,0 0 10 15,-4-4-10-15,-5 0 0 0,9 4 0 0,-9-5 0 16,9 5 0-16,-9-4 0 0,9 4 0 0,-5-4 0 0,0-4 0 16,1 4 0-16,-1 0 0 0,5 4 0 0,-9-8 0 15,9 8 0-15,-4-4 0 0,-1-4 0 0,-4 4 0 0,5 0 0 16,-1-4 0-16,0 4 0 0,-4 0 0 0,9 4 0 15,-9 0 0-15,9 0 0 0,-4-4 0 0,-5 0 0 16,9 4 0-16,0 0 0 0,-5-4 0 0,5 4 0 16,0 0 0-16,0 0 0 0,-9-5 0 0,9 5 0 15,0 0 0-15,-5 13 0 0,-4-1 0 0,5 4 0 16,-1 4 0-16,1 0 0 0,-6 9 9 0,6 3 3 16,-1 9 1-16,-4 7 0 0,0 9 24 0,-5-1 5 15,10 9 1-15,-10 4 0 0,5 0 20 0,0 4 4 16,0 4 1-16,4-1 0 0,5-3-39 0,-4-4-7 15,4-4-2-15,4-4 0 0,-4-9-6 0,0-3-2 16,5-5 0-16,-1-3 0 0,-4-1-12 0,5-7 0 16,-5-5 0-16,0-4 0 0,-5-4 0 0,1-3 0 0,-1 3 0 15,1-4 0 1,-1-4-58-16,-8 0-14 0,-1 4-4 0,-4-3 0 16,4-13-160-16,-4 4-32 0,0 0-6 0,-1-4-587 0</inkml:trace>
          <inkml:trace contextRef="#ctx0" brushRef="#br0" timeOffset="8599.5798">13430 3480 1728 0,'0'0'76'0,"-4"0"16"0,-10-4-73 0,14 4-19 15,0 0 0-15,0 0 0 0,0 0 92 0,0 0 16 16,18 8 2-16,5 0 1 0,-9 0-60 16,9-4-12-16,4 4-3 0,5-4 0 0,0 5-28 0,4-1-8 15,1-4 0-15,-1 4-668 16,5-4-134-16</inkml:trace>
          <inkml:trace contextRef="#ctx0" brushRef="#br0" timeOffset="8933.3754">14464 3318 979 0,'23'-8'43'0,"-23"8"9"0,9-12-41 0,-5 8-11 16,-4 4 0-16,0 0 0 0,0 0 208 0,0 0 40 15,0 0 8-15,0 0 2 0,10 12-129 0,-6 4-25 16,-8 8-6-16,4 5-1 0,-10-1-52 0,6 9-10 15,-5 3-3-15,0-4 0 0,0 1 7 0,-1-1 1 16,1-7 0-16,5-1 0 0,-5 0-29 0,4-3-11 0,5-5 8 0,0-4-8 16,0-4 12-16,0-12-4 15,0 8 0-15,0-8 0 0,9 4-8 0,0-4 8 16,5 0-8-16,0-8 8 0,4-4-8 0,0 0 0 0,5-12 0 0,-5-1 0 16,0-3 0-16,0-4 0 0,5-5 0 15,0-3 0-15,-9 3 0 0,4-3 0 0,-4 3 0 0,-1 1 0 16,-8 12 0-16,4-1 0 0,-9 5 0 0,4 4 8 15,-8 8-8-15,4 0 12 0,-9 0-12 0,-5 4 12 16,5 4 16-16,-5 4 3 0,-4 0 1 0,-5 8 0 16,-9 4-32-16,5 4 0 0,-5 5 0 0,0-1 0 15,-4 0-90-15,9 4-24 0,-5 1-5 16,9-1-614-16,0-4-123 0</inkml:trace>
          <inkml:trace contextRef="#ctx0" brushRef="#br0" timeOffset="9272.8498">15142 3237 2372 0,'0'0'52'0,"0"0"12"0,0 0 1 0,5 12 1 0,-5 5-53 0,4 3-13 15,-4 4 0-15,0 8 0 0,-4-3 35 0,4 7 4 16,-5-3 1-16,5-5 0 0,-4 4-13 0,-1 5-3 15,5-5 0-15,0 0 0 0,0-3 13 0,-4-1 3 16,4 0 0-16,0-7 0 0,4 3-23 0,-4-4-4 16,0-4-1-16,0-4 0 0,5-3-12 0,-5-1 9 0,0-4-9 0,0-4 8 15,0 0 0-15,0 0 0 0,0 0 0 16,0 0 0-16,0 0 26 0,0 0 5 0,4-12 1 0,5-9 0 16,1 5-29-16,-1-8-11 0,4-4 8 0,6 3-8 15,-1-3 0-15,0 0 0 0,5-1 8 0,4-3-8 16,5 4 0-16,4 3 0 0,5 1 0 0,5 0 0 15,-1 8-82 1,1-1-9-16,-5 5-1 0,-9 4-1 0,4 4-144 16,-4 0-29-16</inkml:trace>
        </inkml:traceGroup>
        <inkml:traceGroup>
          <inkml:annotationXML>
            <emma:emma xmlns:emma="http://www.w3.org/2003/04/emma" version="1.0">
              <emma:interpretation id="{A2E9C4D7-4066-45D8-BBC4-E1BC71696B4C}" emma:medium="tactile" emma:mode="ink">
                <msink:context xmlns:msink="http://schemas.microsoft.com/ink/2010/main" type="inkWord" rotatedBoundingBox="24333,4572 25787,4431 25878,5367 24424,550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850.5153">17519 2865 1728 0,'0'0'38'0,"0"0"8"0,4-12 2 0,1 4 0 0,-5 0-39 0,5-1-9 0,-5 1 0 0,0-4 0 16,0 8 45-16,0-8 7 0,0 4 2 0,0 8 0 15,0 0-6-15,0 0 0 0,0 0-1 0,0 0 0 0,0 0-24 0,0 0-5 16,0 0-1-16,-5 12 0 0,0 8-17 0,1 5 8 16,-5 3-8-16,0 4 0 0,-9 5 35 0,4 3 0 15,-4-3 0-15,4 7 0 0,-4-7-3 0,4 3 0 16,0-4 0-16,1 1 0 0,8-5-9 0,-4-3-3 16,5-1 0-16,-1-4 0 0,0-8 0 0,5 1-1 15,0-17 0-15,0 8 0 0,10 0 0 0,-10 0 0 16,4 0 0-16,1 0 0 0,4-4-7 0,4 4-2 15,1-4 0-15,9 0 0 0,-5 0 10 0,5-4 3 16,9 8 0-16,0-8 0 0,-1 0-37 0,-3 0-7 16,8-4-2-16,1 4 0 0,-6-4 43 0,6 4 8 15,-5-8 1-15,0 0 1 0,-5 0-30 0,0-4 0 16,-4 4 0-16,-5-8 0 0,0-5-9 0,-4 1-5 16,-9-4-1-16,4-4 0 15,0-1-50-15,-5 1-11 0,-4-5-1 0,0-3-1 16,-4 4-166-16,4-1-34 0</inkml:trace>
          <inkml:trace contextRef="#ctx0" brushRef="#br0" timeOffset="12394.2638">18375 2731 1267 0,'9'-12'56'0,"-4"4"12"0,13 4-55 15,-9-4-13-15,0 0 0 0,-9 8 0 16,0 0 105-16,4 16 19 0,-4-4 3 0,0 12 1 0,-9 13-56 0,5-1-12 16,-1 9-1-16,-8 3-1 0,-10 5 10 0,5 4 1 15,-1-5 1-15,1 9 0 0,0-4-7 0,4-1-2 16,-8-3 0-16,3 4 0 0,6-9-23 0,-1 1-5 16,-4-9-1-16,4 1 0 0,1-9-6 0,8-8-2 15,-9 1 0-15,5-9 0 0,0-4-4 0,0-4-2 16,4 0 0-16,5-8 0 0,-9 8-2 0,9-8-1 15,0 0 0-15,0 0 0 0,-9 0 21 0,9 0 5 16,0 0 1-16,0 0 0 0,-4-8-42 0,4 0-22 16,-5-8 2-16,5 0 1 0,9-5 19 0,0-3 0 15,-4-4 8-15,9-5-8 0,-1 1 17 0,10-8-2 16,0-5-1-16,9-4 0 0,4 5-14 0,0-1 0 16,10-3 0-16,0-1 0 15,-6 5-30-15,1 3-9 0,5 1-1 0,-5 7-1 0,-5 5 14 0,1 4 3 16,-5 0 1-16,0 7 0 0,-10 1 23 0,-3 8 0 15,-6 4 0-15,1 0 0 0,-5 4 0 0,-9 0 0 0,0 12 0 16,0 8 0-16,-5 1 0 0,-4 7 0 0,-4 0 0 16,-6 5 0-16,-3-1 0 0,-6 0 0 0,1 1 0 0,-5-1 0 31,-4 1-107-31,-1-1-17 0,1 0-3 0,-5 1-922 0</inkml:trace>
        </inkml:traceGroup>
        <inkml:traceGroup>
          <inkml:annotationXML>
            <emma:emma xmlns:emma="http://www.w3.org/2003/04/emma" version="1.0">
              <emma:interpretation id="{C491D807-3A41-4123-BA69-CF3515B51802}" emma:medium="tactile" emma:mode="ink">
                <msink:context xmlns:msink="http://schemas.microsoft.com/ink/2010/main" type="inkWord" rotatedBoundingBox="26994,3836 28816,3659 28950,5038 27129,5216"/>
              </emma:interpretation>
              <emma:one-of disjunction-type="recognition" id="oneOf6"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°</emma:literal>
                </emma:interpretation>
                <emma:interpretation id="interp8" emma:lang="" emma:confidence="0">
                  <emma:literal>o</emma:literal>
                </emma:interpretation>
                <emma:interpretation id="interp9" emma:lang="" emma:confidence="0">
                  <emma:literal>0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576.1582">20091 2545 2419 0,'14'-36'107'0,"0"20"22"0,-1-1-103 0,5 1-26 15,10 0 0-15,8 0 0 0,10 8 0 0,4-4 0 16,9 3 0-16,9 5 0 0,-9-4 24 0,10 4-1 16,-1 0 0-16,-4 0 0 0,-5 4-37 0,-4 0-7 15,-5 0-2-15,4 4 0 0,1 0 23 0,-10 4 0 16,-8 0 0-16,-10 1 0 16,1-1-156-16,-10 0-28 0,-18-8-4 0</inkml:trace>
          <inkml:trace contextRef="#ctx0" brushRef="#br0" timeOffset="12787.8688">20815 2015 806 0,'14'-16'72'0,"-14"16"-58"0,4-12-14 0,1 4 0 16,-5 8 180-16,0 0 32 0,0 0 8 0,0 0 0 16,0 0-100-16,4 12-20 0,-4 12-4 0,-4 8 0 15,-1 9-21-15,-8 7-4 0,-5 5-1 0,-10 8 0 0,-4 3 21 0,0 5 4 16,-13 12 1-16,-1 4 0 15,1 0-39-15,-5 0-7 0,-9 4-2 0,-1 4 0 16,10-16-35-16,5 4-13 0,8-4 9 0,-8-4-9 16,-1-4-92-16,10-9-24 0,9-3-5 15,-1-8-970-15</inkml:trace>
          <inkml:trace contextRef="#ctx0" brushRef="#br0" timeOffset="13172.85">21489 2541 2649 0,'0'0'58'0,"0"0"12"0,0 0 2 0,0 0 4 0,-5 12-61 0,-4 8-15 16,0 9 0-16,-4 3 0 16,-6 1-19-16,6 3-6 0,-1 0-2 0,0 5 0 0,1-5 27 0,-1-3 0 15,5-1 0-15,4-8 8 16,1 1-8-16,-1-5 9 0,5 0-9 0,0 0 10 0,5-3-10 0,9-5 10 15,-5 0-10-15,13 0 10 0,1 0 2 0,0-4 1 0,0-4 0 16,4 0 0-16,0-4-13 0,1-4 0 0,-1 4 0 16,0-8 0-16,5-4 12 0,-5-4-1 0,1 4 0 0,-1-9 0 15,-4-3 33-15,4 0 8 0,-9 4 0 0,5-9 1 16,-5 1-42-16,-9 8-11 0,5-1 0 0,-5 5 0 16,-4-4 0-16,-1 4 12 0,-4-4-12 0,0 7 12 15,-4 5-12-15,-5 0 0 0,-10 0-12 0,-8 0 12 16,-9 8-136-16,-10 4-20 15,1 8-4-15,-10 0-960 0</inkml:trace>
        </inkml:traceGroup>
      </inkml:traceGroup>
    </inkml:traceGroup>
    <inkml:traceGroup>
      <inkml:annotationXML>
        <emma:emma xmlns:emma="http://www.w3.org/2003/04/emma" version="1.0">
          <emma:interpretation id="{44037C74-71FB-401E-A708-F1EC912217C8}" emma:medium="tactile" emma:mode="ink">
            <msink:context xmlns:msink="http://schemas.microsoft.com/ink/2010/main" type="paragraph" rotatedBoundingBox="5370,7814 24881,6626 25066,9674 5556,108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8234B5-D9CC-46C0-8E82-C8A0AC084084}" emma:medium="tactile" emma:mode="ink">
              <msink:context xmlns:msink="http://schemas.microsoft.com/ink/2010/main" type="line" rotatedBoundingBox="5370,7814 24881,6626 25066,9674 5556,10861"/>
            </emma:interpretation>
          </emma:emma>
        </inkml:annotationXML>
        <inkml:traceGroup>
          <inkml:annotationXML>
            <emma:emma xmlns:emma="http://www.w3.org/2003/04/emma" version="1.0">
              <emma:interpretation id="{9AEBBDDB-85B6-483E-876A-FFB60E1D4945}" emma:medium="tactile" emma:mode="ink">
                <msink:context xmlns:msink="http://schemas.microsoft.com/ink/2010/main" type="inkWord" rotatedBoundingBox="5408,8438 6981,8342 7049,9458 5476,955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152.2065">-478 6851 1659 0,'0'-32'73'0,"0"16"16"0,-5-5-71 0,0 1-18 16,5 0 0-16,-9 0 0 0,-4-1 92 0,-1 1 14 16,5 0 3-16,0 4 1 0,-5 4-38 0,-9-1-7 15,1 9-1-15,-10 0-1 0,0 0-14 0,-9 8-2 16,-5 4-1-16,-4 13 0 0,-4 7-14 0,-5 8-2 16,-5 9-1-16,-9 12 0 0,9-1 13 0,-4 9 2 15,4 0 1-15,0 4 0 0,10-1-11 0,8-3-2 16,10 4-1-16,-1 4 0 0,10-8-17 0,4-9-3 15,5 5-1-15,4-9 0 0,10-3-10 0,8-8 0 16,1-5 0-16,4-8 0 16,9-3-91-16,1-5-10 0,8-12-3 0</inkml:trace>
          <inkml:trace contextRef="#ctx0" brushRef="#br0" timeOffset="14423.4666">-310 7199 2602 0,'0'0'57'0,"0"0"12"0,0 0 3 0,0 0 1 0,0 0-58 0,0 0-15 0,-14 16 0 0,5 1 0 16,-4 3 28-16,-1 8 4 0,5 0 0 0,-9 5 0 15,4 7-16-15,-4 5-4 0,4-5 0 0,5 1 0 16,0-5 0-16,4 1 0 0,1-9 0 0,4 0 0 0,4-8-3 16,1-3-1-16,-1-5 0 0,10-4 0 0,0 0-8 0,-1-8 0 15,6-4 0-15,-1-4 0 0,5-8 0 0,-1-1-14 16,1-7 3-16,0-4 1 0,0-5 10 0,-1-3-8 15,1 0 8-15,5-5-8 0,-10-3-1 0,0 3 0 16,5 5 0-16,-1-1 0 16,1 5-89-16,-5 4-18 0,1-1-3 0,3 9-983 15</inkml:trace>
        </inkml:traceGroup>
        <inkml:traceGroup>
          <inkml:annotationXML>
            <emma:emma xmlns:emma="http://www.w3.org/2003/04/emma" version="1.0">
              <emma:interpretation id="{1CD9EF83-4CB5-4DFA-90C1-04163684E70A}" emma:medium="tactile" emma:mode="ink">
                <msink:context xmlns:msink="http://schemas.microsoft.com/ink/2010/main" type="inkWord" rotatedBoundingBox="7793,7987 10324,7833 10417,9365 7887,951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919.1012">1029 6268 2516 0,'-5'-32'112'0,"0"20"22"0,1-4-107 0,4 8-27 0,0 8 0 0,4 12 0 16,1 8 24-16,0 12 0 0,4 5 0 0,-5 11 0 15,5 9 13-15,-4 8 3 0,-1 8 0 0,1 12 0 16,-10 0 19-16,1 4 4 0,-1 0 1 0,-4-4 0 0,0-9-34 0,-5 1-6 16,1-8-2-16,-1 4 0 0,0-16 9 0,1-9 1 15,4-3 1-15,0-5 0 0,0-7-21 0,-1-9-4 16,6-4 0-16,-1-4-8 0,1-4 0 0,4-12 0 15,0 0 0-15,0 0 0 0,0 0 0 0,4-20 0 16,1-4-12-16,9-8 3 16,-1-5-26-16,14-3-5 0,1-5 0 0,4 5-1 15,4-5 20-15,1 9 4 0,4-1 1 0,-5 9 0 0,5 8 1 0,-5 4 1 16,1 3 0-16,-10 13 0 0,-4 4 14 0,-5 9 0 16,0 3 0-16,-9 8 0 0,5 0 16 0,-14 9 2 15,-5-1 1-15,-4 5 0 0,-4-5 1 0,-6 8 0 16,-8 1 0-16,0-5 0 0,0-3-20 0,-10-1 0 15,1-4 0-15,-5 1 0 16,0-9-26-16,0-4-2 0,-5 0-1 0,5-4 0 16,-4-12-105-16,8 0-21 0,10-4-4 0,4 0-618 15,-4-8-124-15</inkml:trace>
          <inkml:trace contextRef="#ctx0" brushRef="#br0" timeOffset="15101.1992">2139 6993 2707 0,'0'0'240'0,"-4"8"-192"0,-1 8-38 0,5 8-10 15,0 13 45-15,5-1 7 0,-1 9 2 0,1-5 0 16,-5-3-42-16,0-1-12 0,-5-4 0 0,5-3 0 0,-4-9 8 0,4 0-8 16,4 0 8-16,1-3-8 15,0-1-62-15,4-4-17 0,-5 0-3 0,-4-12-733 16,9 4-146-16</inkml:trace>
          <inkml:trace contextRef="#ctx0" brushRef="#br0" timeOffset="15231.3144">2435 6540 2534 0,'-4'-21'112'0,"4"21"24"0,-5-8-109 0,5 8-27 15,0 0 0-15,0 0 0 16,0 0-56-16,0 0-17 0,9 12-3 0,-4 9-1 0</inkml:trace>
          <inkml:trace contextRef="#ctx0" brushRef="#br0" timeOffset="15610.4945">3341 6960 2264 0,'0'0'50'0,"0"0"10"0,0 0 3 0,0 0 0 0,0 0-51 0,0 0-12 0,0 0 0 0,0 0 0 16,0 0 59-16,0 0 9 0,0 0 1 0,-4 13 1 15,-10 3-2-15,1 0 0 0,-6 8 0 0,-3 0 0 16,-1 9-6-16,-5 3-2 0,-3 9 0 0,-1-1 0 16,9-3-3-16,-4 3-1 0,-5 1 0 0,14-1 0 15,-1-7-35-15,6-1-7 0,4-3-2 0,-5-5 0 16,9-8-12-16,1 0 0 0,4-8 8 0,4 5-8 15,6-5-49-15,-1-4-13 0,9-4-2 0,5-4-1 16,4 0-116-16,0-4-23 0</inkml:trace>
        </inkml:traceGroup>
        <inkml:traceGroup>
          <inkml:annotationXML>
            <emma:emma xmlns:emma="http://www.w3.org/2003/04/emma" version="1.0">
              <emma:interpretation id="{1476BAF9-7E98-48EA-9964-493B622C1810}" emma:medium="tactile" emma:mode="ink">
                <msink:context xmlns:msink="http://schemas.microsoft.com/ink/2010/main" type="inkWord" rotatedBoundingBox="12527,8467 13230,8424 13307,9686 12604,972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7312.1536">5823 6774 1868 0,'13'-40'41'0,"-4"24"9"0,-4-1 2 0,4 1 0 0,-4 4-42 0,-5 12-10 16,0 0 0-16,0 0 0 0,9 16 53 0,0 13 9 16,-9 7 2-16,4 17 0 0,-4 11-10 0,-4 5-2 15,-5 12 0-15,-5 8 0 0,0 4 4 0,-8 0 0 16,-1 0 0-16,-4 0 0 0,4-8-30 0,-4-8-6 15,-1-8 0-15,1-8-1 0,9-9 20 0,-1-11 4 16,6-9 1-16,-1-7 0 0,5-5-20 0,0-8-4 16,9-12-1-16,0 0 0 0,0 0 19 0,0 0 4 15,-9-12 1-15,0-4 0 0,4-5-26 0,5-7-5 16,0-4 0-16,5-13-1 0,4-7-11 0,5-1-17 16,4-12 4-16,4-4 1 15,6 1-13-15,4-5-3 0,9 0 0 0,9-4 0 0,-9 12 16 0,4 0 4 16,5 5 0-16,0-1 0 0,-4 13-4 0,-1 3-1 15,-8 9 0-15,-1 7 0 0,-8 9-7 0,-10 12-2 0,-5 8 0 16,-3 8 0-16,-6 0 5 0,-4 12 1 0,-4 1 0 0,-6 11 0 16,-3 4 16-16,-5 5-12 0,-1 3 12 15,-3 1-10 1,-1 3-15-16,0 1-3 0,-4 0-1 0,-1 3-725 0,1-7-145 0</inkml:trace>
        </inkml:traceGroup>
        <inkml:traceGroup>
          <inkml:annotationXML>
            <emma:emma xmlns:emma="http://www.w3.org/2003/04/emma" version="1.0">
              <emma:interpretation id="{67CB8CAF-6C72-409F-905E-162B0B987890}" emma:medium="tactile" emma:mode="ink">
                <msink:context xmlns:msink="http://schemas.microsoft.com/ink/2010/main" type="inkWord" rotatedBoundingBox="13837,7532 18747,7233 18876,9359 13966,965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652.0778">7057 7001 2181 0,'-10'20'96'0,"6"-8"21"0,4 4-93 0,-5 9-24 16,1-1 0-16,-1 4 0 0,-4 5 28 0,0-5 0 15,-5 4 1-15,1-3 0 0,4-5-8 0,-1 0-1 16,1 1-1-16,0-5 0 0,5-4-19 0,-1 0 8 15,1-4-8-15,8 0 0 0,1-3 12 0,-1-1-12 16,5 0 12-16,0-4-12 0,10 0 0 0,-6-4-14 16,10-8 1-16,-5-8 0 0,5-1 13 0,4 1 0 15,1-8-10-15,4 0 10 0,-5-9 0 0,-4 1 0 16,4-5 0-16,-4 1 8 0,-5 0 4 0,-9 7 0 16,5-3 0-16,-10 4 0 0,1 7 18 0,-5 1 4 15,-9 4 1-15,4 4 0 0,-8 0 17 0,-6 8 4 16,-3 0 1-16,-1 4 0 0,-9 4-39 0,5 4-8 0,-5 8-2 15,0 0 0-15,-9 4-8 0,4 5-11 0,-4-1 3 16,0 8-801-16,1-3-160 16</inkml:trace>
          <inkml:trace contextRef="#ctx0" brushRef="#br0" timeOffset="18238.3643">8113 6722 2602 0,'-9'-13'116'0,"9"13"23"0,-9 0-111 0,4 5-28 0,5 7 0 0,-5 4 0 15,1 8 0-15,-1 0 0 0,1 9 0 0,-1-5 0 16,1 4 0-16,-1-3 0 0,1-5 0 0,4 0 0 16,4-3 0-16,1-5 0 0,-1 0 0 0,5-4 0 15,5 0 0-15,0-8-14 0,4-4 2 0,5-4 0 32,-1 0-23-32,6-8-4 0,4-8-1 0,-1 0 0 0,6-1 24 0,-5-3 4 0,9 0 0 0,-5 0 1 15,1 3 11-15,-1 5 16 0,-4 4-4 0,-5 4-1 16,1 8 25-16,3 12 6 0,-8-4 1 0,0 16 0 15,-5 9 5-15,-4 7 0 0,-5 5 1 0,0 3 0 16,-9 5 5-16,-9 4 1 0,0 3 0 0,-9 5 0 16,-5 0-30-16,0-4-5 0,-4-5-2 0,-1 1 0 15,-8-5-9-15,0-7-1 0,4-5-8 0,-5-3 12 0,1-5-1 16,-1-3-1-16,6-9 0 0,-6-4 0 0,10-4-26 16,-5-4-6-16,0-4-1 0,5-4 0 15,-1-4-37-15,10-4-7 0,0-4-1 16,0-8-1-16,9-9-146 0,0 1-29 0,13-12-5 15</inkml:trace>
          <inkml:trace contextRef="#ctx0" brushRef="#br0" timeOffset="18560.8059">9110 6701 2358 0,'0'0'104'0,"9"4"22"0,0 0-101 0,9 9-25 15,0 7 0-15,10 0 0 0,-5 0 56 0,4 9 7 16,-4-1 1-16,-1 4 0 0,1 1-14 0,-5-1-2 0,1-4-1 0,-6 5 0 15,-4-5 5-15,0-4 0 0,-4 5 1 0,4-5 0 16,-9-4-37-16,5 0-7 0,-5-3-1 0,-5 3-8 16,5-12 8-16,0-8-8 0,0 0 0 0,0 0 0 15,0 0 0-15,0 0 0 0,0 0 0 0,0-12 0 16,5-4 0-16,-1-1 8 0,5-11-8 0,10 4 10 16,-1-13-10-16,0 1 0 0,5 0 0 0,-1 3-11 15,6 5 11-15,-5 0 0 0,-1 7 0 0,1 5 0 16,-5 4 0-16,1 8 12 0,-6 0-2 0,1 12-1 15,-5-4 7-15,0 8 2 0,-4 4 0 0,4 5 0 16,-5-1-6-16,-4 4 0 0,5-4-1 0,-5 9 0 16,4-1-11-16,-4-4 0 0,0 5 0 0,-4-1 0 15,4 0-146-15,-5 1-22 0,1-1-4 0</inkml:trace>
          <inkml:trace contextRef="#ctx0" brushRef="#br0" timeOffset="18949.0974">10266 6843 172 0,'14'-8'8'0,"-5"4"1"0,0-4-9 0,0-4 0 16,0-5 0-16,0 5 0 0,-9 12 296 0,5-4 56 15,-5 4 12-15,0 0 3 0,0 0-150 0,0 0-29 16,5 12-7-16,-1 9-1 0,-8 3-92 0,-1 8-20 15,0 5-3-15,-4 7-1 0,5-3 26 0,-5-1 5 0,4 1 1 0,-4 3 0 16,4-7-61-16,1-1-12 0,-1-4-3 0,5 1 0 16,5-9-12-16,-1-8-8 0,6 0 8 0,-1-3-8 15,0-1 11-15,4-4-3 0,1-4 0 0,4 0 0 16,1-4 4-16,-1-4 0 0,0-4 0 0,0-4 0 16,-4-5-12-16,4-3 0 0,-4-4 0 0,-5-4 0 15,0-5 18-15,0-7 2 0,0-1 0 0,0-3 0 16,-4-1-20-16,-1 5 0 0,-4-1 0 0,0 9 0 15,0 8 0-15,-9-1 0 0,0 9 0 0,-5 0 0 16,-4 0 10-16,0 4-2 0,0 4 0 0,-5 8 0 16,0 0-38-16,1 8-8 15,-1 4-2-15,-5 4-818 0,1 0-164 0</inkml:trace>
          <inkml:trace contextRef="#ctx0" brushRef="#br0" timeOffset="17861.8039">7698 5706 2574 0,'0'0'114'0,"0"0"23"0,0 0-109 0,10 16-28 16,-1 4 0-16,4 13 0 0,-4 3 36 0,1 5 1 15,-6 11 1-15,5 1 0 0,-4 3-20 0,-1 5-4 16,1 4-1-16,-1 8 0 0,-4-5 10 0,-4 1 1 16,4-4 1-16,-5 12 0 0,1-4-25 0,-5 4 0 15,0 4-9-15,-5 8 9 16,-4-12-76-16,-1-1-9 0,-3-3-2 0,-6 0-698 15,6-8-140-15</inkml:trace>
          <inkml:trace contextRef="#ctx0" brushRef="#br0" timeOffset="19435.3087">10758 6762 2880 0,'0'0'64'0,"0"0"12"0,0 0 4 0,0 0 0 0,14 8-64 0,-5 12-16 16,4 5 0-16,1 3 0 0,0 4 0 0,-5-3 0 16,0-1 0-16,0 0 0 0,0-3 0 0,-4-1 0 15,-1-8 0-15,-4 4 0 0,0 1 0 0,0-5 0 16,0 0 0-16,0-4 0 0,0 0 0 0,0-8 0 15,0-4 0-15,0 0 0 0,0 0 0 0,0 0 0 16,0 0 0-16,0 0 0 0,5-12 0 0,-1-4 0 0,5-8 0 16,5-5 0-16,4-7 0 0,1-5 0 15,8-3 0-15,0-5 0 0,10-3 0 0,-1 7 0 0,5 5 0 16,5 3 0-16,-6 5 0 0,-3 4 0 0,4 11 0 0,-5 5 0 16,-8 4 54-16,3 4 8 0,-8 4 2 0,0 12 0 15,-5 5-52-15,0 7-12 0,-8-4 0 0,-6 12 0 16,5-3-17-16,-9 3-7 0,-4 1 0 0,-1-1-1 15,1 0 25-15,-6-3-8 0,-3-1 8 0,4-8 0 16,-5 4 16-16,0-7 9 0,1-1 2 0,-1-4 0 16,5 0-27-16,9-12 0 0,0 0 0 0,0 0 0 15,0 0 0-15,0 0 0 0,0 0 0 0,-5-12 0 16,5 0-15-16,9-8-8 0,1-1-1 0,3-3-1 16,1-8-11-16,9 3-3 0,-1-7 0 0,6 0 0 15,4 3 39-15,0 5 0 0,-1-1 0 0,1 9 0 0,0 4 0 0,-5 8 0 16,-4 0 0-16,-5 8 0 0,5 4 24 0,-5 8 12 15,-4 4 2-15,-5 0 1 0,0 9-11 0,0-1-3 16,-4 0 0-16,-1 5 0 0,-4-1-25 0,-4-4 0 16,4 5 0-16,-5-1 0 15,-8 0-46-15,-1 1-14 0,5-5-4 0,0 0 0 16,-5-4-153-16,5-3-31 0,-5 11-7 0,14-28-1 0</inkml:trace>
        </inkml:traceGroup>
        <inkml:traceGroup>
          <inkml:annotationXML>
            <emma:emma xmlns:emma="http://www.w3.org/2003/04/emma" version="1.0">
              <emma:interpretation id="{A36326C4-1598-463F-981D-7C19F6C1D7F9}" emma:medium="tactile" emma:mode="ink">
                <msink:context xmlns:msink="http://schemas.microsoft.com/ink/2010/main" type="inkWord" rotatedBoundingBox="19255,7165 22574,6963 22677,8652 19358,885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9610.2397">12297 6544 1785 0,'0'0'159'0,"0"0"-127"0,0 0-32 0,0 0 0 15,13 12 249-15,-8 8 44 0,0 4 9 0,-1 5 2 16,5-1-192-16,-4 4-39 0,-1 5-7 0,-4 3-2 16,0 1-64-16,0-5-9 0,0 0-4 0,0 5-1 15,0-9-36-15,-4 5-7 16,-1-9-2-16,1-4 0 0,-1-3-186 0,1-1-38 15</inkml:trace>
          <inkml:trace contextRef="#ctx0" brushRef="#br0" timeOffset="19739.1818">12697 6131 2649 0,'-9'-29'117'0,"14"21"25"0,4-4-114 0,5 0-28 15,-14 12 0-15,9-4 0 16,0 8-45-16,0 4-15 0,0 4-4 0,-4 9-682 15,-10 7-137-15</inkml:trace>
          <inkml:trace contextRef="#ctx0" brushRef="#br0" timeOffset="20595.7368">13517 6455 2156 0,'0'0'48'0,"0"0"9"0,9-5 3 0,0-3 0 0,-4 4-48 0,-5 4-12 15,0 0 0-15,4-8 0 0,1 0 53 0,-5 8 9 0,-5-8 2 16,1-4 0-16,-1 4 0 0,1 0 1 0,-5 4 0 0,-5 0 0 16,-4 4 6-16,4 4 1 0,-4 4 0 0,-10 8 0 31,-3 4-72-31,-6 9-28 0,5 3 2 0,-4 4 0 0,-1 1 42 0,6-1 8 0,3 1 1 0,6 3 1 16,-1-4-26-16,5-7 0 0,4-1 0 0,5-4-11 15,9-3 11-15,-5-9 0 0,1 4 0 0,-1-8 0 16,5-8 0-16,0 0 0 0,14 4 0 0,-5-8 0 15,5-4-15-15,4-8 3 0,9-8 0 0,0-5 0 16,-4 1 12-16,4-5-11 0,10 5 11 0,-5-4-10 16,-9 7 10-16,4 1 8 0,-4 4-8 0,-1 4 11 15,1 4 1-15,-5 4 0 0,-4 4 0 0,4 4 0 16,0 4-12-16,-4 4 8 0,0 4-8 0,-5 4 8 0,5 0-8 16,-5 0 0-16,0-4 0 0,4 5 0 0,-4-1 0 15,1 0 0-15,8-8 0 0,-5 4 0 0,6-4 0 0,-1-4-12 16,5 0 2-16,-5-4 1 0,5 0-6 0,4-4-1 15,-4-4 0-15,4-4 0 0,0-4 16 0,-4 0-12 16,0-4 12-16,4-13-12 0,-4 5 35 0,0-13 7 16,-5-3 2-16,9-13 0 15,5 1-47-15,5-9-9 0,-1-4-1 0,9-8-1 16,-4 0-10-16,5 0-1 0,0-8-1 0,-1-4 0 0,1 8 38 0,-5 0 21 16,0 1-2-16,0 3-1 0,-10 16-29 0,1 4-5 15,0 13-2-15,-9 7 0 0,-9 13 66 0,-5 4 12 16,4 4 4-16,-8 8 0 0,-5 3-64 0,0 5 0 15,0 17-12-15,-9 3 2 0,-5 8 10 0,-9 13 0 16,-4 3 0-16,-5 13-8 0,0-5 8 0,-4 9 0 16,-1 0 0-16,-4 4 0 0,5-1 0 0,-5 5 0 0,0 0 10 0,-4 4-10 15,4 0 17-15,9 4-2 0,4-5-1 16,6 1 0-16,3-8 6 0,10-4 0 0,0-1 1 0,0-3 0 16,0-4 12-16,9-9 3 0,5-3 0 0,4-1 0 15,9-12-36-15,0-3-16 0,-4-5 2 0,4-4 0 16,0-4 14-16,5-4 0 0,4-8 9 0,1 0-9 15,3-8 8-15,-3 0-8 0,4-4 0 0,4-8 0 16,0-13 0-16,1 1 0 0,8-8 0 0,10-5 0 16,0-3 0-16,4-5 0 0,14 4 0 0,9-11 0 15,-5 11-19-15,-4 1 3 0,-5 7 1 0,5 1 0 16,-9 11 15-16,-10 13-12 0,-4 4 12 0,1 8-12 0,-1 8 12 16,-5 4 0-16,-8 8 0 0,-10 4 0 0,0 5 11 0,-4 7-11 15,0 0 10-15,-5 1-10 0,-4-1 18 16,-5 1-2-16,-5 3-1 0,-4 0 0 0,0-3-5 0,-9-1-1 15,-9 5 0-15,0-9 0 0,-10 0 1 0,-3-3 0 16,-1-5 0-16,-5 0 0 0,1 0 0 0,-5-8 0 16,-14 1 0-16,-4-5 0 0,-5-8-10 0,-9-4 10 15,-8-4-10-15,-6-1 10 16,10-3-10-16,-1 4 0 0,5-4-12 0,1-4 12 0,8 0-23 0,0-1 3 16,9 5 1-16,5-4 0 15,0 0-87-15,14 4-18 0,-1-4-3 0,15 4-717 16,3-1-144-16</inkml:trace>
        </inkml:traceGroup>
        <inkml:traceGroup>
          <inkml:annotationXML>
            <emma:emma xmlns:emma="http://www.w3.org/2003/04/emma" version="1.0">
              <emma:interpretation id="{30682E07-09DF-41F2-83EB-3C6CA187AE79}" emma:medium="tactile" emma:mode="ink">
                <msink:context xmlns:msink="http://schemas.microsoft.com/ink/2010/main" type="inkWord" rotatedBoundingBox="24108,6673 24881,6626 25066,9674 24294,9721"/>
              </emma:interpretation>
              <emma:one-of disjunction-type="recognition" id="oneOf12">
                <emma:interpretation id="interp16" emma:lang="" emma:confidence="1">
                  <emma:literal>!</emma:literal>
                </emma:interpretation>
                <emma:interpretation id="interp17" emma:lang="" emma:confidence="0">
                  <emma:literal>y</emma:literal>
                </emma:interpretation>
                <emma:interpretation id="interp18" emma:lang="" emma:confidence="0">
                  <emma:literal>?</emma:literal>
                </emma:interpretation>
                <emma:interpretation id="interp19" emma:lang="" emma:confidence="0">
                  <emma:literal>Y</emma:literal>
                </emma:interpretation>
                <emma:interpretation id="interp20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21419.891">17250 7851 2707 0,'0'0'240'0,"0"0"-192"15,0 0-38-15,0 0-10 0,9 12 40 0,1-4 7 16,3 4 1-16,-4 0 0 0,5 0-1 0,0 1 0 16,-1-5 0-16,1 0 0 15,-10 0-24-15,-4-8-5 0,0 0-1 0,0 0-930 0,0 0-187 0</inkml:trace>
          <inkml:trace contextRef="#ctx0" brushRef="#br0" timeOffset="21224.3206">17801 4921 1782 0,'0'-21'79'0,"5"9"16"0,-1 0-76 0,5 0-19 0,-4 4 0 0,-5 8 0 15,0 0 61-15,0 0 9 0,9 16 2 0,0 4 0 16,-9 9-23-16,5 7-4 0,-1 13-1 0,1 7 0 16,-5 5 65-16,0 8 13 0,-5 4 2 0,1 16 1 15,-1 0-70-15,-4 4-15 0,0 4-2 0,-5 4-1 16,5 0-15-16,-9 9-3 0,-9-1-1 0,-10 8 0 16,-4-12-7-16,-4 1-2 0,-5 3 0 0,-10 8 0 15,10-16-109-15,0-7-23 0,-4-18-4 0,-1 1-1025 16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7:06.0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782426-EFB4-4EA8-92F7-35A58F1EF110}" emma:medium="tactile" emma:mode="ink">
          <msink:context xmlns:msink="http://schemas.microsoft.com/ink/2010/main" type="writingRegion" rotatedBoundingBox="4208,461 31873,-694 32047,3454 4381,4611"/>
        </emma:interpretation>
      </emma:emma>
    </inkml:annotationXML>
    <inkml:traceGroup>
      <inkml:annotationXML>
        <emma:emma xmlns:emma="http://www.w3.org/2003/04/emma" version="1.0">
          <emma:interpretation id="{2E317ADE-39EF-44FA-8DE2-66E6771E9C8F}" emma:medium="tactile" emma:mode="ink">
            <msink:context xmlns:msink="http://schemas.microsoft.com/ink/2010/main" type="paragraph" rotatedBoundingBox="4214,403 27548,-429 27622,1654 4288,2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9D0535-4AB2-4554-B3B6-E88452643ABE}" emma:medium="tactile" emma:mode="ink">
              <msink:context xmlns:msink="http://schemas.microsoft.com/ink/2010/main" type="line" rotatedBoundingBox="4214,403 27548,-429 27622,1654 4288,2487"/>
            </emma:interpretation>
          </emma:emma>
        </inkml:annotationXML>
        <inkml:traceGroup>
          <inkml:annotationXML>
            <emma:emma xmlns:emma="http://www.w3.org/2003/04/emma" version="1.0">
              <emma:interpretation id="{E7815B5E-C255-4B37-BA46-AB1B5A433329}" emma:medium="tactile" emma:mode="ink">
                <msink:context xmlns:msink="http://schemas.microsoft.com/ink/2010/main" type="inkWord" rotatedBoundingBox="4232,915 7746,789 7793,2121 4280,22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1483 421 2574 0,'9'-8'56'0,"-9"4"12"0,-5-12 3 15,5 16 1-15,0 0-57 0,0 0-15 0,0 0 0 0,-4 16 0 0,-5-4 35 0,-5 9 4 16,5 3 1-16,-5 8 0 0,0 1-21 0,-4 3-4 16,5 9-1-16,-1-1 0 0,0 9 13 0,1-1 2 15,3 5 1-15,6-9 0 0,4 1-9 0,4 4-1 16,1-13-1-16,4-8 0 0,5 1-19 0,-1-9 0 16,6 0-13-16,-1-7 5 0,0-5 8 0,9-4 11 15,1-8-3-15,4 0 0 16,-1-8-32-16,-3-4-6 0,4-5-2 0,-5-7 0 0,0 0 32 0,1-4 0 15,-10-9 0-15,0-3 0 0,-4-9 20 0,-5-4 9 16,0 5 3-16,-5-1 0 0,1-3-32 0,0 7 0 16,-5 5 0-16,-5 3 0 0,0 9 0 0,1 0 0 15,-5 7 0-15,0 9 0 0,-10 4 0 0,1-4 0 16,0 8 0-16,0 8 0 0,-9 8 0 0,-1-4 0 16,-4 17 0-16,-4 3 0 15,-5 0-77-15,5 9-22 0,-1 7-4 0,1-3-708 0,8 7-141 16</inkml:trace>
          <inkml:trace contextRef="#ctx0" brushRef="#br0" timeOffset="-338.1006">754 300 1630 0,'0'-16'36'0,"0"0"7"0,5-9 1 0,-5 1 3 0,0-4-38 0,-5 3-9 0,5-3 0 0,-4 8 0 15,-5-4 68-15,-1 7 11 16,-3-3 2-16,-1 4 1 0,0 4-7 0,-4 0-2 15,-5 4 0-15,-4 3 0 0,-5 1-31 0,0 13-6 16,1-5-2-16,-10 8 0 0,0 12-9 0,-5 0-1 16,1 13-1-16,-1 3 0 0,5 9 20 0,-5 3 4 0,6 13 1 15,-1-4 0-15,9-1 0 0,0 5 1 0,4-4 0 16,6 0 0-16,8 3-17 0,5-7-3 0,9 4-1 16,0-5 0-16,0 5-1 0,14-8-1 15,4-1 0-15,5-3 0 0,-1-5-26 0,15-3 8 0,4-5-8 16,9 1 0-1,-5-5-68-15,5-4-20 0,1-7-3 0,-1-9-1 16,4-4-144-16,5-8-30 0,51-8-6 0,-28-12 0 0</inkml:trace>
          <inkml:trace contextRef="#ctx0" brushRef="#br0" timeOffset="502.2787">2339 474 2397 0,'0'0'106'0,"0"0"22"15,9-8-102-15,4 4-26 0,1 8 0 0,4 0 0 16,-4 8 33-16,4 4 2 0,0-8 0 0,0 13 0 15,-4-1-11-15,4 0-3 0,-4 4 0 0,0 1 0 16,-5-5-5-16,0 0-2 0,-5 4 0 0,1 5 0 16,-5-17-3-16,0 8-1 0,0 0 0 0,0-4 0 0,0 5-10 15,0-9 10-15,-5-4-10 0,5 0 10 0,0 4-10 0,0-12 0 16,0 0 9-16,0 0-9 0,5-16 11 0,-5 4-3 16,5 0 0-16,4-9 0 0,4-3-8 0,-4 0 12 15,10-4-12-15,-1-1 12 0,5-7-4 0,4-1-8 16,5 5 12-16,-5 4-4 0,10-9-8 0,-10 13 8 15,5 4-8-15,-5 12 8 0,-4 0 10 0,0 16 2 16,-1-4 0-16,-3 8 0 0,-1 8 0 0,-5 0 0 16,1 13 0-16,0-9 0 0,-5 8-20 0,-5 1 0 15,-4 7 0-15,0 1 0 0,0-13 0 0,-4 4 0 16,-1 1 0-16,1-5 0 0,-1 0 0 0,1-7 0 16,-1-9 0-16,5 0 0 0,0-12 9 0,0 0-1 15,0 0-8-15,0 0 12 0,0 0-12 0,0 0 0 16,0 0 0-16,9-12 0 0,5-8 0 0,-1-5 0 0,1-3 0 0,4-4 0 15,1-5 0-15,3 1 0 0,6-1 0 16,-1-3 0-16,0 3 0 0,1 5 0 0,3 8 0 0,1-1 0 16,-4 9 0-16,-1 4 0 0,0 8 0 0,-4 0 0 15,0 8 20-15,-5 8 0 0,-4-8 1 0,4 12 0 16,-4-3 0-16,-1 7 0 0,-4 8 0 0,0-12 0 16,-4 9-21-16,4 3 9 0,-4-4-9 0,-1 13 0 15,-4-9-81-15,0 4-23 0,0 5-5 16,5 3-1175-16</inkml:trace>
        </inkml:traceGroup>
        <inkml:traceGroup>
          <inkml:annotationXML>
            <emma:emma xmlns:emma="http://www.w3.org/2003/04/emma" version="1.0">
              <emma:interpretation id="{B3B754AB-CB22-432F-8C6D-BCB859968001}" emma:medium="tactile" emma:mode="ink">
                <msink:context xmlns:msink="http://schemas.microsoft.com/ink/2010/main" type="inkWord" rotatedBoundingBox="8456,252 14498,36 14573,2120 8530,23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47.5345">8649-101 2487 0,'36'-12'110'0,"-8"4"23"0,3 4-106 0,10 0-27 0,5 0 0 0,9 0 0 16,4 0 12-16,9 0-4 0,0 0 0 0,5-4 0 15,-5 4-8-15,-4-1 0 0,-5 1 0 0,1-4 0 16,-15 0-61-16,1 4-11 0,-5 4-3 0,-10-12-967 16</inkml:trace>
          <inkml:trace contextRef="#ctx0" brushRef="#br0" timeOffset="2229.334">9464-829 806 0,'0'0'36'0,"0"0"7"0,0 0-35 0,0 8-8 15,0 12 0-15,0 12 0 0,-5 1 312 0,5 15 60 16,-4 9 12-16,-5 12 2 0,4 4-208 0,-9-4-42 16,-4 11-8-16,0-7-1 0,-5 4-27 0,-4-4-6 15,4 8-1-15,-13 8 0 0,-1-4-54 0,1 4-11 16,-5 0-3-16,-5 4 0 16,1-16-95-16,-1 4-19 0,1 8-4 0,-1-8-1 0</inkml:trace>
          <inkml:trace contextRef="#ctx0" brushRef="#br0" timeOffset="906.3699">4437 328 2512 0,'0'0'112'0,"0"0"22"0,0 0-107 0,0 0-27 16,5 20 0-16,4 1 0 0,-9 7 51 0,5 4 5 15,-1 5 0-15,-4 3 1 0,0 5-26 0,-4 3-6 16,-1 1-1-16,-4 4 0 0,4 7 20 0,-4 5 4 16,0 4 1-16,5-4 0 0,-5-5-13 0,4 1-4 15,-4-4 0-15,0-5 0 0,4-3-13 0,1-1-3 16,-5-11-1-16,4-9 0 0,-4-8 0 0,9 5 0 16,-5-13 0-16,5 4 0 0,-9-4-5 0,5-8-1 15,4-4 0-15,0 0 0 0,-9-4 0 0,-1-12 0 16,-3 0 0-16,4-5 0 0,0-3-9 0,0-8 0 0,-1-1 0 0,10-15 8 15,-4-5-8-15,8-11 0 0,1-9-10 0,9-4 10 16,13-8-14-16,5 0 3 0,4-4 1 0,10-4 0 16,4 4-2-16,4 0-1 0,1 8 0 0,0 4 0 15,-5 24-16 1,-5 13-3-16,5 7-1 0,-9 17 0 0,-4 4 21 0,-5 12 4 0,-5 12 8 0,-4 8-13 16,-5 9 13-16,-9 11 0 0,-9 5 0 0,-4 11-9 15,-10-3 9-15,0 4 9 0,-9-1-1 0,-4 1-8 16,-5 4 0-16,-4 3 0 0,-5 5 0 0,-5 4 0 15,-4-8-145-15,0-4-30 0,0-9-5 16,0-3-2-16</inkml:trace>
          <inkml:trace contextRef="#ctx0" brushRef="#br0" timeOffset="1217.7128">5594 41 1324 0,'0'0'118'0,"4"12"-94"15,1 4-24-15,-1 4 0 0,1 13 212 0,-5 7 37 16,-5 5 8-16,-4 11 2 0,0-3-144 0,0 4-29 16,-4-1-6-16,-6-7 0 0,6 4-32 0,-1-5-5 15,-4-3-2-15,4 3 0 0,0 1-18 0,5-9-4 16,5-3-1-16,4-9 0 0,0-4-9 0,0-3-1 16,4-13-8-16,5 0 12 0,10-8 4 0,-1-4 0 15,5 0 0-15,-1-17 0 0,6 1-4 0,4-8-1 16,4-5 0-16,-4 1 0 0,4-4 7 0,-8-5 2 0,-6 1 0 15,1-1 0-15,-5 1-11 0,-4-1-1 0,-5 1-8 0,-4 3 12 16,-10 5-2-16,1 4-1 0,-10-5 0 0,0 9 0 16,-4 12-9-16,-9-8 10 0,-1 20-10 0,-3 0 10 15,-6 4-25-15,1 12-5 0,-5 0 0 0,0 8-1 16,4 9-199 0,1 3-40-16</inkml:trace>
          <inkml:trace contextRef="#ctx0" brushRef="#br0" timeOffset="1553.6524">7074 17 2556 0,'4'-8'56'0,"5"-9"12"0,-9 5 3 0,0-4 0 0,5 4-57 0,-10 8-14 16,-8-4 0-16,3 8 0 0,-3-12 0 0,-1 8-18 15,-9-1 4-15,1 5 1 0,-6 0 13 0,-4 0 0 16,0 0 0-16,1 13 0 0,-1 3 44 0,-5 0 11 16,1 8 2-16,4 9 1 0,0 3-40 0,9 1-8 15,1-1-2-15,8 0 0 0,0-3 4 0,10 7 0 16,-5-7 0-16,9 3 0 0,9-4 25 0,-5 1 6 16,1 3 1-16,4-8 0 0,0 1-12 0,0 3-1 15,-4-8-1-15,-1 5 0 0,-4-1 3 0,-4-4 1 16,-5 1 0-16,0 3 0 0,-5 4-11 0,-4-3-3 15,-14-1 0-15,0 4 0 0,-9 1-20 0,-5 3 0 16,-8-3 0-16,-1-5-12 16,1 4-128-16,-1-3-27 0,5-9-5 0</inkml:trace>
          <inkml:trace contextRef="#ctx0" brushRef="#br0" timeOffset="1744.4974">7615 263 2304 0,'0'0'204'0,"0"0"-163"0,0 0-33 0,0 17-8 16,-4-5 145-16,4 12 27 0,0 8 6 0,-5-3 1 0,1 3-143 0,-5 1-36 15,-1-1 0-15,1-4 0 0,-4-3 0 0,-1 7 0 16,-4-12 0-16,4 0 0 0,0 5 0 0,1-1 0 16,-1-4 0-16,5 0 0 15,4-7-216-15,1-1-51 0</inkml:trace>
          <inkml:trace contextRef="#ctx0" brushRef="#br0" timeOffset="1876.2785">8039-12 2710 0,'0'-8'60'0,"0"8"12"0,4-12 2 0,1 4 2 0,-1 8-60 0,-4 0-16 0,9-8 0 0,1 8 0 31,-10 0-123-31,13 0-27 0</inkml:trace>
          <inkml:trace contextRef="#ctx0" brushRef="#br0" timeOffset="2522.5036">9555 450 2246 0,'23'-17'100'0,"-5"13"20"0,5-4-96 0,8 4-24 0,10 0 0 0,5 0 0 16,9-4 32-16,-1 0 1 0,1 4 1 0,-1-8 0 15,-3 4-1-15,-1-4 0 0,0 3 0 0,-5-11 0 16,-8 4-17-16,-5 4-3 0,-5-8-1 0,-14-1 0 15,-3-15 7-15,-6 0 1 0,-8 3 0 0,-1 1 0 16,-9 8-20-16,1 3 0 0,-5 5 0 0,-1 4 0 16,1 0 55-16,0 8 7 0,-9 4 2 0,-1 4 0 15,1 0-18-15,-5 8-3 0,0 4-1 0,0 4 0 16,0 1-12-16,10-1-2 0,-1 4-1 0,9 13 0 0,1-1-1 16,3 9 0-16,6 3 0 0,-1 5 0 0,10-5-26 15,-1 5 0-15,1-5 0 0,9 1 0 16,-1 0-79-16,6-1-11 0,-1-7-2 0,0 3-790 15,5 1-158-15</inkml:trace>
        </inkml:traceGroup>
        <inkml:traceGroup>
          <inkml:annotationXML>
            <emma:emma xmlns:emma="http://www.w3.org/2003/04/emma" version="1.0">
              <emma:interpretation id="{C8D0804C-1003-4800-BC56-EC59DB2F87A6}" emma:medium="tactile" emma:mode="ink">
                <msink:context xmlns:msink="http://schemas.microsoft.com/ink/2010/main" type="inkWord" rotatedBoundingBox="16191,413 22453,190 22505,1668 16243,18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51.3263">12974-299 518 0,'0'0'46'16,"5"-8"-37"-16,-1 0-9 0,5 4 0 0,-4-4 148 0,-1 0 28 16,1 3 6-16,4-7 1 0,-4 4-55 0,4-4-12 15,-9 12-1-15,4-8-1 0,1-4-26 0,-5 4-4 16,0 0-2-16,0 0 0 0,-5-1-21 0,1 5-4 16,-1-12-1-16,-4 12 0 0,0-8-6 0,-5 4-2 15,-4-4 0-15,0 4 0 0,-5 0-32 0,-4 4-6 16,-1 0-2-16,-8 0 0 0,0 4-8 0,-10 0 8 15,0 8-8-15,1 4 8 0,-5-4 2 0,4 4 0 16,-4 8 0-16,5 0 0 0,-5-3-10 0,4 3 10 16,1 0-10-16,4 0 10 0,0 1-10 0,9 3 0 15,0-4 0-15,14 0 0 0,4 5 0 0,14-5 0 16,5 4 0-16,13 4 0 0,9 5 0 0,10 3 8 16,3-11-8-16,6 11 0 0,9 4 9 0,-5-11-9 0,9 3 10 15,0 5-10-15,-9-13 12 0,-4 4-4 0,-1-4-8 16,-8 1 12-16,-1-1 8 0,-9-4 2 0,-8 0 0 15,-6-3 0-15,1 3-11 0,-10-8-3 0,-8 4 0 0,-1 4 0 16,-13-11 7-16,-5 7 1 0,-13 0 0 16,-10 4 0-16,-8 4 3 0,-10-3 1 0,0-1 0 0,-4 4 0 15,0-4-20-15,-1 1-16 0,-3-9 4 0,8 4 0 16,5 0-36 0,9-4-8-16,0-8 0 0,13 0-681 0,10 5-136 0</inkml:trace>
          <inkml:trace contextRef="#ctx0" brushRef="#br0" timeOffset="5445.8741">12619-218 817 0,'0'0'36'0,"0"0"8"0,0 0-36 0,-9-4-8 15,9 4 0-15,-5 0 0 0,-4-4 70 0,9 4 12 16,0 0 2-16,0 0 1 0,0 0-25 0,0 0-4 16,-4-4-2-16,4 4 0 0,0 0-25 0,0 0-5 15,0 0 0-15,0 0-1 0,0 0-12 0,0 0-3 16,0 0 0-16,0 0 0 0,0 0-8 0,0 0 0 15,0 0 0-15,0 0 8 0,0 0-8 0,0 0 0 16,0 0 0-16,0 0 0 0,0 0 0 0,0 0 0 16,0 0 0-16,0 0 8 0,0 0-8 0,0 0 8 15,0 0-8-15,0 0 8 0,0 0 2 0,0 0 0 16,0 0 0-16,0 0 0 0,0 0 8 0,0 0 2 0,0 0 0 16,0 0 0-16,0 0-12 0,0 0-8 0,0 0 12 0,0 0-12 15,0 0 0-15,0 0 0 0,0 0 0 0,0 0 0 16,0 0 0-16,0 0 0 0,0 0 0 0,0 0 0 15,0 0 0-15,0 0 0 0,0 0 0 0,0 0 0 16,0 0 0-16,0 0 0 0,0 0 0 0,0 0 0 16,0 0 8-16,0 0-8 0,0 0 0 0,0 0 0 15,0 0 0-15,0 0 0 0,0 0 0 0,0 0 0 16,0 0 10-16,0 0-10 0,0 0 8 0,0 0-8 16,0 0 18-16,0 0-2 0,4 0 0 0,-4 0 0 15,0 0-16-15,0 0 0 0,0 0 0 0,0 0 0 16,0 0 0-16,0 0 0 0,0 0 8 0,0 0-8 15,0 0 0-15,0 0 0 0,0 0 8 0,0 0-8 16,-4-12 9-16,4 12-1 0,0-4-8 0,0 4 12 16,0 0 8-16,0 0 2 0,0 0 0 0,0 0 0 0,0 0-9 0,0 0-1 15,0 0-1-15,0 0 0 0,0 0-2 0,0 0 0 16,0 0 0-16,0 0 0 0,0 0-9 0,0 0 0 16,0 0 0-16,0 0 0 0,0 0 0 0,0 0 0 15,0 0 0-15,0 0 0 0,0-4 0 0,0 4 0 16,0 0 0-16,0 0 0 0,0 0 0 0,0 0 0 15,0 0 0-15,0 0 8 0,0 0-8 0,0 0 0 16,0 0 0-16,0 0 0 0,0 0 0 0,0 0 0 16,0 0 0-16,0 0 8 0,0 0-8 0,0 0 0 15,0 0 0-15,0 0 0 0,0 0 0 0,0 0 0 16,0 0 0-16,0 0 0 0,0 0 0 0,0 0 0 16,0 0 0-16,0 0 0 0,0 0 0 0,0 0 0 0,0 0 0 15,0 0 0-15,0 0 0 0,0 0 0 0,0 0 0 16,0 0 0-16,0-13 0 0,0 13 0 0,0 0 11 0,0 0-11 15,0 0 0-15,0 0 0 0,4-8-8 0,-4 8 8 16,0 0-22-16,0 0 2 0,0 0 1 0,9-4 0 31,9 4-36-31,-4 0-7 0,-5 0-2 0,5 0-429 0,-5 4-87 0</inkml:trace>
          <inkml:trace contextRef="#ctx0" brushRef="#br0" timeOffset="6076.5822">13183 187 1958 0,'0'0'174'0,"0"0"-139"16,0 0-35-16,0 0 0 0,0 0 82 0,0 0 10 15,10 12 1-15,-6 0 1 0,-4 4-55 0,5 4-11 16,-10 13-3-16,5-13 0 0,-4 4 17 0,-1 5 3 15,0-5 1-15,-4 8 0 0,5-12-21 0,-1 5-4 16,1-5-1-16,-1 4 0 0,1-12-20 0,4 5 9 16,0-5-9-16,4 0 0 15,-4-12-70-15,5 12-21 0,-5-12-4 0,13 4-980 0</inkml:trace>
          <inkml:trace contextRef="#ctx0" brushRef="#br0" timeOffset="6223.9211">13320-340 2365 0,'0'0'52'0,"5"-8"10"0,-5 8 2 0,13-4 4 0,1 4-55 0,0 12-13 0,-1-7 0 0,1 11 0 16,4-8-208-16,0 8-45 0,23 20-9 16,-18-7-2-16</inkml:trace>
          <inkml:trace contextRef="#ctx0" brushRef="#br0" timeOffset="6750.263">13680 9 2142 0,'0'0'95'0,"4"-9"19"0,5 1-91 0,5 4-23 16,0 4 0-16,-1 0 0 0,6 0 28 0,-1 4 2 15,0 4 0-15,5 9 0 0,-5-9-22 0,-4 8-8 16,4 4 0-16,-5 8 0 0,1-7 31 0,-5 7 0 15,0 0 0-15,-4 5 0 0,-5-5-5 0,-5 4-1 16,5-3 0-16,0-5 0 0,-9 0-9 0,0-3-1 16,-5-1-1-16,1-4 0 0,4 0 3 0,-10-12 1 15,6 0 0-15,-1 0 0 0,0-4-8 0,1-4-2 16,4 0 0-16,0 0 0 0,0-16-8 0,9 4 0 16,-5-9 0-16,10 1 0 0,-1 0 0 0,5-13 0 15,5 1 0-15,4 0 0 0,0 7 0 0,10 1 0 16,-1 4 0-16,9-9 0 0,5 17 26 0,0 4 3 15,-4 0 1-15,-1 8 0 0,-4 4-22 0,0 0-8 0,0 4 0 16,-5 8 0-16,-4 0 0 0,0 4 0 0,-1 17 0 16,-3-9 0-16,-1-4 0 0,-9 9 0 15,0-5 0-15,-4-4 0 0,-5 0 12 0,4 1-3 0,-8-5-1 0,-1 0 0 16,-4 0-8-16,4-8 0 0,-4 4 0 0,0-8 0 16,0 4 0-16,4-8 8 0,-8 0-8 0,8-8 8 15,-4 4 0-15,5-4 0 0,-1-4 0 0,0-4 0 16,5 0-8-16,10-5 0 0,-6-3 0 0,10 4 0 15,4-16 0-15,5 3 0 0,0 13 0 0,-1-12 0 16,1 11 0-16,4 1 0 0,-4 12 0 0,0-8 0 16,0 12 0-16,-5 4 0 0,0 4 0 0,-4 4 0 15,4 4 0-15,0 4 8 0,-9-4-8 0,5 9 8 0,-5 7-8 16,0-4 8-16,0 0-8 0,0 9 8 0,-13-1-8 16,4 5 0-16,9-1 0 0,-5 1 0 15,-13-1-124-15,0-4-26 0,5 1-6 0,-5-1 0 16</inkml:trace>
          <inkml:trace contextRef="#ctx0" brushRef="#br0" timeOffset="7142.6072">15055-12 2257 0,'9'-8'49'0,"-9"8"11"0,0 0 1 0,0 0 3 0,0 0-51 0,0 0-13 15,0 0 0-15,4 20 0 0,-4-3 60 0,5 7 10 16,-5 8 2-16,0 5 0 0,-5 3-7 0,1 1-1 0,-1 7 0 0,1 13 0 15,-5-13-6-15,-1 13-2 0,1-12 0 0,0 3 0 16,0-3-38-16,0-1-8 0,-5-7-2 0,5 3 0 16,5-3 1-16,-1-9 0 0,-13-7 0 0,9 3 0 15,0-8 3-15,4 0 1 0,1-12 0 0,-6 5 0 0,1-5-13 0,5 0 0 16,4-8 8-16,0 0-8 16,-18-8 28-16,9 0 2 0,9-5 1 0,0-7 0 15,-5-4-31-15,5 0 0 0,0-17 0 0,9 1 0 16,5-9 0-16,4-12 0 0,-4 1 0 0,13-9 0 15,9 0 0-15,1-8 0 0,4 4 0 0,4 5 0 16,5 7-23-16,5 8-7 16,4 9-2-16,0 11 0 0,-18 1 32 0,5 8 18 0,-5 8-2 0,-5 7-1 15,-13 9-34-15,0 0-6 0,-5 0-2 0,-4 13 0 16,-10-1 43-16,-4 4 9 0,-9 4 2 0,5 4 0 16,-6 1-73-16,-8 3-14 0,-18 4-4 0,-1-3 0 15,6 3 73-15,-6 5 15 0,-8-1 2 0,-6 4 1 16,1 1-182-16,5-5-36 0,4-3-7 0,0 3-2 0</inkml:trace>
          <inkml:trace contextRef="#ctx0" brushRef="#br0" timeOffset="7408.903">16252-226 1612 0,'32'-33'144'0,"-28"17"-116"16,-4 4-28-16,5 0 0 0,0 0 134 0,-10 4 21 15,-4 0 4-15,0 4 1 0,9 4-77 0,-9-4-15 0,-10-1-4 0,6 10 0 16,-1-1 0-16,5 0 0 0,-5 8 0 16,1 4 0-16,-10 4-51 0,14 0-13 0,9 9 0 0,-9 11 0 15,-5-7 54-15,5 7 8 0,9 5 2 0,0-5 0 16,0-4-52-16,0 9-12 0,-9-13 0 0,9 9 0 16,0-9 35-16,-5 5 4 0,-8-1 1 0,-1-4 0 15,0-7-26-15,1-1-5 0,-6-4-1 0,1 0 0 16,0 1 21-16,-5-9 4 0,-4 0 1 0,-5 4 0 15,-4-8-119 1,-1 4-24-16,-8-8-5 0,-1 0-1182 0</inkml:trace>
          <inkml:trace contextRef="#ctx0" brushRef="#br0" timeOffset="7744.0302">16839-202 2534 0,'32'0'112'0,"-32"0"24"0,0 0-109 0,0 0-27 16,5 12 0-16,-5 0 0 0,-5 9 31 0,1 3 1 16,-5 8 0-16,-5-3 0 0,-4 3-17 0,4-8-3 15,-9 5-1-15,5 7 0 0,0 4-11 0,0 1-16 16,-1-5 4-16,6 5 1 0,-1-5 37 0,5 1 7 16,9-9 2-16,0 0 0 0,0-3-25 0,9-5-10 15,5-4 8-15,4-4-8 0,0-8 12 0,5 0-4 0,4-4 0 16,-4-8 0-16,9-4 8 0,-5 4 0 0,1-12 1 15,-1-1 0-15,0-7-17 0,-4 0-14 16,-5-5 2-16,5-7 1 0,-5-5 22 0,0 1 4 0,1 3 1 16,-6 1 0-16,1 8-16 0,-5-1 0 0,0 9-9 15,-4-4 9-15,-1 15 24 0,-4-7 10 0,0 8 2 0,-4 4 1 16,-1 4-21-16,-4 0-5 0,-9 4-1 0,0 4 0 31,-5 8-40-31,-9 0-8 0,-9 8-2 0,-9 1-839 0,-9 7-168 0</inkml:trace>
          <inkml:trace contextRef="#ctx0" brushRef="#br0" timeOffset="8096.1528">17486-186 2440 0,'4'-24'54'0,"10"16"11"0,13 0 3 0,-4 4 0 0,0 8-55 0,0 4-13 16,-1 4 0-16,6 4 0 0,-6 8 49 0,1 1 7 15,-5 3 2-15,1 4 0 0,-1-11-58 0,-4 3 0 16,-10 0-10-16,1 1 1 0,-1-1 9 0,-4-4 12 16,0 4-2-16,-4 5-1 0,-1-17-9 0,5 4 0 15,-4-4 0-15,4-4 0 0,0-8 0 0,0 0 0 16,0 0 0-16,0 0 0 0,0 0 53 0,0 0 9 16,9-8 2-16,4-12 0 0,6 0-52 0,3-1-12 15,1 1 0-15,4 0 0 0,10-12 0 0,-5 7 0 16,0 5 0-16,-1 8 0 0,1 0 0 0,-4 4 0 15,-6 0 0-15,-3 8 0 0,-6 8 54 0,1-8 8 0,4 8 2 16,-4 4 0-16,-10 8-52 0,10-8-12 16,0 9 0-16,-5 3 0 0,-5-4-17 0,1 0-7 0,-10 13 0 15,5-5-1 1,0 0-7-16,-9 9-2 0,0-1 0 0,0 5 0 16,-5-9-184-16,10 4-37 0</inkml:trace>
        </inkml:traceGroup>
        <inkml:traceGroup>
          <inkml:annotationXML>
            <emma:emma xmlns:emma="http://www.w3.org/2003/04/emma" version="1.0">
              <emma:interpretation id="{2E203151-03DE-4499-A710-842B8E6DD3CE}" emma:medium="tactile" emma:mode="ink">
                <msink:context xmlns:msink="http://schemas.microsoft.com/ink/2010/main" type="inkWord" rotatedBoundingBox="24124,187 27566,64 27615,1462 24174,158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84.9469">20081-117 1400 0,'-5'-16'31'0,"5"16"6"0,5-12 2 0,-5 8 0 0,-5-8-31 0,5 3-8 15,0-3 0-15,0 12 0 0,0 0 77 0,0 0 15 16,5-4 2-16,-5 4 1 0,0 0-79 0,0 0-16 16,0 0 0-16,4 16 0 0,1 13 44 0,-10-1 16 0,1 13 4 0,4 11 0 15,-5-7 8-15,1 3 1 0,-5 1 1 0,-5 3 0 16,10 1-13-16,-6 0-2 0,1-5-1 16,0-3 0-16,0-1-25 0,0 5-5 0,-5-9 0 0,5 1-1 15,-4-9 5-15,3-4 0 0,1-7 1 16,0-1 0-16,0 0-33 0,5-8 0 0,-6 0 0 0,10-12 0 31,0 0-198-31,0 0-46 0,0 0-10 0,0 0-2 0</inkml:trace>
          <inkml:trace contextRef="#ctx0" brushRef="#br0" timeOffset="9707.0224">20063-12 979 0,'-5'-8'87'0,"5"-12"-70"15,0 0-17-15,0-1 0 0,5 1 170 0,-1-12 30 16,5 4 7-16,5-1 1 0,4-3-89 0,0-5-18 16,1-3-3-16,8-1-1 0,14 1-53 0,-5-5-10 15,-4 1-2-15,14 12-1 0,-1 3 21 0,5 1 5 16,-4 12 1-16,9 0 0 0,-5 7-22 0,0 9-4 16,-5 9 0-16,-4 3-1 0,0 8-17 0,-4 8-3 15,4-7-1-15,-14 19 0 0,-4-12 15 0,-5 13 3 16,0-13 1-16,-13 9 0 15,-5-1-44-15,-5-4-9 0,-4 5-1 0,0-13-1 0,-9 4 26 0,-10 1 0 16,-8-9 0-16,0 0 0 0,-5 8 0 0,-5-15 0 16,0-1 0-16,-8-4 0 0,8 0 16 0,1-8 8 15,-1 4 1-15,5-8 1 16,5 4-72-16,4-12-14 0,18 4-4 0,1-8 0 0,-1 3 103 0,9 5 20 0,5 4 4 16,0 4 1-1,10-12-77-15,3 12-15 0,-13 0-4 0,14 4 0 0,9 4 52 0,-1 12 9 0,1-7 3 0,-5 15 0 16,10-8-45-16,-1 4-9 0,-4 9-2 0,0 3 0 15,-1 1 24-15,1 3 0 0,4-3 8 0,-4 3-8 16,-9-4 8-16,4 1-8 0,0-1 0 0,-4-3 8 16,-5-5-31-1,0 4-6-15,5-11-2 0,-5 3-718 0,0 0-144 0</inkml:trace>
          <inkml:trace contextRef="#ctx0" brushRef="#br0" timeOffset="9978.1889">21438-101 1900 0,'0'0'169'0,"0"0"-135"16,0 0-34-16,0 0 0 0,0 0 116 0,0 0 17 15,0 0 3-15,0 12 1 0,-5 5-53 0,1 3-10 16,4 4-2-16,0 4-1 0,-5-7-57 0,5 7-14 16,5 0 0-16,4 9 0 0,-9-1 26 0,4-8 2 15,5 5 1-15,5-5 0 0,4 1-15 0,-4-9-3 16,0 0-1-16,4-4 0 0,9-8-2 0,-9 0 0 15,-9 0 0-15,5-8 0 0,0 0 0 0,4 0 0 16,-9-12 0-16,0 8 0 0,0-4-8 0,-4 0 10 16,4-8-10-16,-9 0 10 0,-5 0-10 0,1-9 0 15,13 1 0-15,-9-4 0 0,-9 3-15 0,9-7-8 16,0 0-1-16,9-1-1 16,5 1-111-16,-1-1-23 0,-4-3-4 0,14-4-908 0</inkml:trace>
          <inkml:trace contextRef="#ctx0" brushRef="#br0" timeOffset="10381.5571">22166 162 1958 0,'0'0'87'0,"9"-4"17"0,5-4-83 0,0-4-21 15,-1 4 0-15,5-8 0 0,10 4 96 0,-5 4 14 16,-1-5 3-16,10 1 1 0,0-8-62 0,0 0-12 16,0 4-2-16,0-5-1 0,-1-3 3 0,-3 0 1 15,-5-1 0-15,4-7 0 0,-4 4-22 0,-1-9-5 16,-3 5-1-16,3-8 0 0,-8-9-13 0,4 0-18 16,-4-3 4-16,0 3 1 0,-1-7 13 0,-4 11 0 15,0-12 0-15,1 13 0 0,-10 7 0 0,4 5 0 16,1 4 0-16,-5 7 0 0,-9 1 0 0,9 4 0 15,0 12 0-15,0 4 0 0,0 0 0 0,-10 0 0 16,-3 8 0-16,-1 12 0 0,0 5 0 0,-4 3 0 16,0 8 0-16,0 9 0 0,0-5 0 0,-1-7 0 15,6 11 0-15,-5-3 0 0,4-1 0 0,-4 9 0 16,4-5 0-16,0 1 0 0,1 3 0 0,-6 5 0 16,6 0 0-16,-1 3 0 0,1-15 0 0,3 3 0 0,-3-3 0 15,-1 3 0 1,5 1-127-16,-5-5-22 0,1 5-5 0</inkml:trace>
          <inkml:trace contextRef="#ctx0" brushRef="#br0" timeOffset="10713.8725">22890 187 2084 0,'0'0'92'0,"0"0"20"0,0 0-90 0,9 0-22 0,0 0 0 0,5 0 0 16,0 0 28-16,-1 0 0 0,15 0 1 0,-6 0 0 0,1-4-29 0,9-1 0 15,4-3-11-15,1 0 11 0,-10-4 16 16,-4 0 12-16,-5-4 1 0,0 4 1 16,1-9-2-16,-1 1 0 0,-9 0 0 0,4-4 0 0,1-1-12 0,0-7-2 15,-10 4-1-15,5-1 0 0,-4 1-13 0,0 4 0 16,-1-1 0-16,-4 5 0 0,-9 4 41 0,9 8 6 16,0-8 1-16,-5 12 0 0,-4 4-25 0,-4-8-5 15,4 16-1-15,-5-4 0 0,0 12-17 0,-4 4 0 16,-5 0 0-16,1 1 0 0,-6 7 0 0,1 4 0 15,0 1 0-15,8-9 0 16,1 8 0-16,4-3 0 0,5 3 0 0,0 5 0 0,5-1 8 0,-1 4 0 16,1 5 1-16,4 4 0 15,0-5-38-15,9 1-8 0,-5-5-2 0,10-4 0 16,0-3-190-16,4-9-39 0,27 25-7 0,-4-17-1 0</inkml:trace>
        </inkml:traceGroup>
      </inkml:traceGroup>
    </inkml:traceGroup>
    <inkml:traceGroup>
      <inkml:annotationXML>
        <emma:emma xmlns:emma="http://www.w3.org/2003/04/emma" version="1.0">
          <emma:interpretation id="{2C0A08D4-F7B8-4C9A-BA30-89405104B9F9}" emma:medium="tactile" emma:mode="ink">
            <msink:context xmlns:msink="http://schemas.microsoft.com/ink/2010/main" type="paragraph" rotatedBoundingBox="7464,2457 31962,1433 32047,3454 7548,44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4C6613-B95A-4FA6-BE4A-128153F7F42A}" emma:medium="tactile" emma:mode="ink">
              <msink:context xmlns:msink="http://schemas.microsoft.com/ink/2010/main" type="line" rotatedBoundingBox="7464,2457 31962,1433 32047,3454 7548,4478"/>
            </emma:interpretation>
          </emma:emma>
        </inkml:annotationXML>
        <inkml:traceGroup>
          <inkml:annotationXML>
            <emma:emma xmlns:emma="http://www.w3.org/2003/04/emma" version="1.0">
              <emma:interpretation id="{F7AB58FB-9437-4EEE-846C-03AF0AEC8CD5}" emma:medium="tactile" emma:mode="ink">
                <msink:context xmlns:msink="http://schemas.microsoft.com/ink/2010/main" type="inkWord" rotatedBoundingBox="7477,2768 9727,2674 9788,4130 7538,42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5352.8162">4597 2809 1911 0,'-9'-4'42'0,"4"0"9"0,1-4 1 0,4 8 2 0,0 0-43 0,0 0-11 0,0 0 0 15,4-4 0-15,1-4 28 0,4 0 3 16,9 4 1-16,5-1 0 0,4-7 16 0,5 4 4 0,4 4 1 0,10-4 0 16,9 4-26-16,-5-4-6 0,4 0-1 0,5 8 0 15,1-4-20-15,-6 0 9 0,1 0-9 0,-5 0 0 32,-5 4-61-32,-4 4-19 0,-4-4-4 0,-5 0-854 0</inkml:trace>
          <inkml:trace contextRef="#ctx0" brushRef="#br0" timeOffset="45543.6169">4656 2987 1796 0,'0'0'40'0,"0"0"8"0,0 0 1 0,14 0 1 0,4-4-40 0,5 4-10 16,-1-4 0-16,6 0 0 0,-1 0 28 0,9 0 3 15,1-4 1-15,-1 0 0 0,-4 0 16 0,5 4 3 16,8-1 1-16,5 1 0 0,0 0-39 0,0 0-13 15,0 0 9-15,0 0-9 16,5 4-145-16,-5 0-35 0,32-20-6 0,-18 12-2 0</inkml:trace>
          <inkml:trace contextRef="#ctx0" brushRef="#br0" timeOffset="45127.7911">3317 2785 1231 0,'-9'-12'54'0,"9"12"12"0,0-9-53 0,0 9-13 0,0 0 0 0,0-8 0 16,9 0 28-16,1-4 2 0,-1 4 1 0,9-4 0 15,0 0-17-15,5-4-3 0,0-5-1 0,4 1 0 16,5 0-10-16,-5 0 12 0,5-5-12 0,-5 1 12 0,5 4 1 0,-5-4 1 16,1-1 0-16,-1 5 0 0,-4-4-14 0,0 8 0 15,-5-1 0-15,0-3 0 0,0-4 27 0,-4 0 2 16,0-5 1-16,-1 5 0 0,-4 0-30 0,-4-1 0 16,-1-3 0-16,1 0 0 0,-5 8 0 15,0-9 0-15,-5 5 0 0,1-4 0 0,-5 3 8 0,4 1-8 16,-4 4 0-16,0-4 0 0,4 3 16 0,-4 5-4 15,0 4 0-15,0 0 0 0,5-4 7 0,-6 8 1 16,1-1 0-16,0 1 0 0,0 4 9 0,5-4 3 16,-10 4 0-16,5 0 0 0,0 0-20 0,0 4-3 15,0 0-1-15,-1 0 0 0,1-8-8 0,0 8 0 16,0 0 0-16,0 8 0 0,0-8 0 0,4 0 0 0,-4 8 0 16,0 4 0-16,5-8 16 0,-1 13 2 15,-4 7 0-15,4 8 0 0,-4 9 15 0,5 15 3 16,-5 13 1-16,0 12 0 0,-5 8 10 0,0 4 1 15,-4 0 1-15,0-4 0 0,4 4-11 0,-4-8-2 0,0 0-1 16,-1-8 0-16,-3-12 6 0,8 0 2 0,0-13 0 0,1-7 0 16,4-5-18-16,-5-7-3 0,5-1-1 0,0-4 0 15,0-11-2-15,4 3-1 0,-4-8 0 0,9-4 0 16,0-8-7-16,0 0-2 0,0 0 0 0,0 0 0 16,-5-8 4-16,5-4 1 0,0-8 0 0,5-9 0 15,0-3-14-15,4-13 0 0,9-7 0 0,5-1 0 16,-5-8-17-16,9 9 0 0,5-1 0 0,0 5 0 15,0 3 6-15,0 13 2 0,0 7 0 0,-5 1 0 16,5 8 1-16,-10 12 0 0,1 4 0 0,-5 8 0 16,1 12 8-16,-6 5-8 0,-4 3 8 0,1 4-8 15,-6 5 8-15,1-1 0 0,-1 1 0 0,1-1 0 0,-1 4 0 16,1-3 0-16,-1-5 0 0,10 1-8 0,-5-5 8 0,0 0-12 16,9-3 12-16,5-9-12 15,-5 4-195-15,5-8-39 0,23 0-8 16,-10-4-2-16</inkml:trace>
        </inkml:traceGroup>
        <inkml:traceGroup>
          <inkml:annotationXML>
            <emma:emma xmlns:emma="http://www.w3.org/2003/04/emma" version="1.0">
              <emma:interpretation id="{678C3552-6101-416A-987E-EE0219FB2D1A}" emma:medium="tactile" emma:mode="ink">
                <msink:context xmlns:msink="http://schemas.microsoft.com/ink/2010/main" type="inkWord" rotatedBoundingBox="10518,2674 14125,2523 14195,4201 10588,435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7534.6127">7629 3177 115 0,'0'0'0'0,"0"0"10"0,0 0-10 0,0 0 0 0,0 0 0 0,0 0 0 16,0 0 292-16,9 0 57 0,5 4 11 0,-5 0 3 16,0 0-207-16,0 9-42 0,0-1-8 0,0 4-2 15,5 0-9-15,-5 0-3 0,-4 0 0 0,4 5 0 16,0-5-43-16,-5 0-9 0,1-8-1 0,-1 8-1 16,6-8-10-16,-10-8-1 0,0 0-1 0,0 9 0 15,0-9-10-15,4 8-3 0,-4-8 0 0,0 0 0 16,0 0 7-16,0 0 0 0,0 0 1 0,0 0 0 0,0-13-21 15,5 9 0-15,8-16 0 0,1 0 8 0,4-4-8 0,5-1 0 16,4 1 0-16,1-4 0 0,3-1 0 16,-3 5 0-16,-1 4 0 0,0 0 0 0,-4 8 0 0,0 3 0 15,-9 5 0-15,4 4 0 0,-5 4 11 0,-3 5-3 16,-1-1 0-16,0 8 0 0,0-4-8 0,-5 4 8 16,1 4-8-16,4 5 8 0,-4-9-8 0,4 4 0 15,-5 0 9-15,5 5-9 16,-4-1-93-16,0 4-23 0,4-12-5 0,0 1-887 0</inkml:trace>
          <inkml:trace contextRef="#ctx0" brushRef="#br0" timeOffset="46043.0659">6272 1911 2016 0,'-9'-41'89'0,"9"25"19"0,-4-4-87 0,8 4-21 0,-4-5 0 0,5 9 0 15,-5 8 40-15,0 4 3 0,0 0 1 0,13 12 0 16,-4 4-36-16,5 5-8 0,-5 7 0 0,9 4 0 16,-4 1 24-16,0 3 7 0,-1 1 1 0,-4 7 0 15,5 5 19-15,0-1 4 0,-5 1 1 0,0 3 0 16,0-3-40-16,-4 0-7 0,-1-13-1 0,1 0-8 15,-5-3 16-15,-5-5-3 0,5 0-1 0,-4-7 0 16,4-5 1-16,-5 0 0 0,-4-8 0 0,9 4 0 16,0-12-1-16,0 0 0 0,0 0 0 0,0 0 0 15,0 0 7-15,0 0 1 0,0 0 0 0,0 0 0 16,9-4-20-16,5 0 0 0,-5-8 0 0,9 4 0 0,-4-4 0 16,4-4 0-16,0-5 0 0,5-3 0 15,-5 0-22-15,0 0-8 0,5-5-2 0,0 5 0 16,0-4 32-16,4 3 0 0,-4 1 0 0,-1 4 0 0,6 0-12 0,-5 7 3 15,-1 1 1-15,-3 4 0 0,-1 0 8 0,-5 4 0 16,6 0 0-16,-10 8-8 0,-9-4 8 0,9 8-12 16,0 4 12-16,-5 0-12 0,-4 5 12 0,-4-1-8 15,-1 4 8-15,-4 4-8 0,-4 1 8 0,-10 3 0 16,0 0 0-16,-4 1 0 0,-1-1 0 0,-8-4 9 16,0 4-9-16,-5-3 10 0,0 3-10 0,4-4 12 15,-4-3-12-15,5-1 12 0,9-4-30 0,4-4-6 16,5-4 0-16,4 4-724 15,0-3-144-15</inkml:trace>
          <inkml:trace contextRef="#ctx0" brushRef="#br0" timeOffset="46956.2934">6436 2995 172 0,'0'0'16'0,"0"0"-16"0,5-8 0 0,-5 8 0 16,0 0 212-16,13-4 39 0,-13 4 8 0,14-4 1 15,0 4-132-15,4 0-28 0,0 0-4 0,0 0-2 16,10-8 30-16,-1 8 7 0,5-8 1 0,4 4 0 16,5-4-32-16,9 0-5 0,9-5-2 0,10 1 0 15,4 0-25-15,9 0-6 0,9 0-1 0,9-4 0 16,-5-1-31-16,6 9-6 0,3-4-2 0,10 0 0 15,-9-4-14-15,-5 4-8 0,-4 0 8 0,4-1-8 16,-14 1 0-16,1-4 0 0,-5 4 0 0,4 0 0 16,-13-4-30-1,0-5-10-15,-5 5-3 0,-9 0 0 0,-9 8-121 0,-9-4-24 16,-13 4-4-16,-6 8-2 0</inkml:trace>
          <inkml:trace contextRef="#ctx0" brushRef="#br0" timeOffset="46198.63">7274 2238 2516 0,'0'-32'56'0,"0"16"11"0,4 0 2 0,5 8 1 0,-9 8-56 0,19-9-14 0,-1 9 0 0,0 9 0 15,9-9 0-15,-4 0-10 0,5 0 2 0,-1-9 0 16,0 9 8-16,0-4 0 0,1 0 0 0,-1 4 0 16,0 0-24-16,1 0-4 0,-1 4 0 15,0 0-692-15,1 5-138 0</inkml:trace>
          <inkml:trace contextRef="#ctx0" brushRef="#br0" timeOffset="46568.3265">8471 1923 1630 0,'14'-16'72'0,"-14"16"16"0,4-13-71 0,-4 13-17 15,0-8 0-15,0 8 0 0,0 0 72 0,0-8 12 16,-9 0 1-16,0 4 1 0,0-4-27 0,0 4-6 16,-5 0-1-16,-4 8 0 0,-5 0-12 0,-4 4-4 15,0 12 0-15,-5 1 0 0,5-5-12 0,-5 4-4 16,4 4 0-16,1 1 0 0,4 7-6 0,1-4-2 15,3 5 0-15,6-5 0 0,4 0-12 0,-1 1 0 16,6-1 0-16,-1-4 0 0,5-8 0 0,5-3 0 16,-1 3 0-16,6-4 0 0,-6-8 0 0,10 4 0 15,4-8 0-15,0 0 0 0,0-8 0 0,5-4 0 0,4 0 0 16,1-9 0-16,-1-3 0 0,5 0 0 0,-5-9 0 16,5 5 0-16,0 0 11 0,-5 4 2 0,5-1 1 0,-4 9 0 15,-6-4-14-15,-8 8 0 0,-5 8 0 0,-9 4 0 16,0 0 0-16,0 0 0 0,9 4 0 0,-4 8 0 15,-1 8 0-15,-8-4 0 0,4 4 0 0,-5 9 0 16,1 7 9-16,-1-3-1 0,-4 3 0 0,4 4 0 16,-8-3-166-16,-1 3-34 15,10-7-6-15,-6-1-690 0</inkml:trace>
          <inkml:trace contextRef="#ctx0" brushRef="#br0" timeOffset="47716.8552">9851 2663 2833 0,'0'0'125'0,"0"0"27"0,0 0-122 0,9 8-30 0,4 5 0 0,-3 11 0 16,-1 4 0-16,-5 9-8 0,5-1-1 0,0 0 0 16,-9-3 9-16,-4-5 0 0,-10 5-9 0,1-1 9 15,-6-4-12-15,-8 5 3 0,-5 3 0 0,-4 0 0 16,-1 1-159-16,-4-5-32 0,-4-3-7 0</inkml:trace>
        </inkml:traceGroup>
        <inkml:traceGroup>
          <inkml:annotationXML>
            <emma:emma xmlns:emma="http://www.w3.org/2003/04/emma" version="1.0">
              <emma:interpretation id="{4967AD52-BFC9-4654-A609-60721283C256}" emma:medium="tactile" emma:mode="ink">
                <msink:context xmlns:msink="http://schemas.microsoft.com/ink/2010/main" type="inkWord" rotatedBoundingBox="15496,2685 18327,2567 18385,3956 15554,40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532.6705">12378 1745 1983 0,'0'0'88'0,"0"0"18"0,0 0-85 0,0 0-21 0,0 12 0 0,-5 8 0 16,-9 8 51-16,-4 9 5 0,0 7 2 0,-14 1 0 15,0 7-4-15,-4 9-1 0,-10-4 0 0,-4 8 0 16,0 3 17-16,-5 1 3 0,1-4 1 0,-5 8 0 16,4-13-74-16,0 1-19 0,5 0-1 0,5 0-1 15,-1-9 4-15,5 1 1 0,9-9 0 0,0-3 0 16,5-1-200-16,9-7-40 0,-9 19-8 15,18-19-588-15</inkml:trace>
          <inkml:trace contextRef="#ctx0" brushRef="#br0" timeOffset="48805.2532">12619 2801 2246 0,'0'-20'200'0,"4"3"-160"15,1-7-32-15,4 8-8 0,0 0 29 0,5 4 5 16,-5-4 1-16,5 7 0 0,-1-3-19 0,1 0-3 16,4 4-1-16,-4 4 0 0,-1-4-12 0,-3 4 0 15,3 4 0-15,1 4 0 0,0 4 0 0,-5 4 0 16,4 4 0-16,-4 1 0 0,5 3 0 0,-5 4 0 16,0 0 0-16,0 5 0 0,0-1 0 0,-4-4 0 15,0 1 0-15,-1 3 0 0,-4-4 29 0,5 0 0 0,-10-3 0 16,5-5 0-16,-4 4 5 0,-6-4 1 0,1 0 0 15,0 5 0 1,-9-9-56-16,0 0-11 0,-5 0-3 0,-4 0 0 16,-10 0-149-16,1-4-29 0,-51 9-7 0,19-13-680 0</inkml:trace>
          <inkml:trace contextRef="#ctx0" brushRef="#br0" timeOffset="48952.9115">13038 1983 1728 0,'0'0'38'0,"0"0"8"0,0 0 2 0,0 0 0 0,0 0-39 0,0 0-9 15,-5 21 0 1,-4-5-766-16</inkml:trace>
          <inkml:trace contextRef="#ctx0" brushRef="#br0" timeOffset="48313.383">11258 2360 1695 0,'13'-53'75'0,"1"33"16"0,-5-4-73 0,9-1-18 16,0-3 0-16,5 4 0 0,0-9 47 0,0 5 5 16,4-4 2-16,5 7 0 0,-5 1-14 0,1 4-2 15,3 4-1-15,-3 4 0 0,-1-1 23 0,-4 1 4 16,4 8 0-16,0 8 1 0,-4 4-33 0,4 5-6 16,5 11-2-16,0-4 0 0,0 8-12 0,0 9-4 15,4-5 0-15,-8 9 0 0,-1-5 4 0,0 9 1 16,-4-5 0-16,-5 5 0 0,1-1-5 0,-6-3 0 15,-4-1-8-15,0-4 12 0,-4-7-12 0,0-5-8 16,-1-4 8-16,-4 5-13 16,0-9-195-16,0 4-38 0,-4-4-8 0,4-16-2 0</inkml:trace>
          <inkml:trace contextRef="#ctx0" brushRef="#br0" timeOffset="49222.7014">13498 2319 2016 0,'4'-20'89'0,"1"8"19"0,4-4-87 0,4 0-21 0,6 7 0 16,3 1 0-16,6 4-8 0,4 4-7 0,-1-4-1 0,10 4 0 15,-4-4 36-15,4 0 6 16,0 0 2-16,4 0 0 0,1 0-28 0,-10 4 0 0,-4 0 0 0,0 4 0 31,-9 0-124-31,0 0-24 0,-5 4-5 0,-5 4-1 0</inkml:trace>
          <inkml:trace contextRef="#ctx0" brushRef="#br0" timeOffset="49292.5664">13684 2445 1047 0,'-23'20'46'0,"19"-16"10"0,-5 12-44 0,0-12-12 0,0 12 0 0,4-3 0 15,5-1 51-15,0 0 8 0,0 0 1 0,5 4 1 16,4-8-25-16,0 0-4 0,9-4-2 0,0 1 0 15,5-1-6-15,4 0 0 0,5 0-1 0,5-4 0 0,-1-4-23 0,5 4-12 16</inkml:trace>
        </inkml:traceGroup>
        <inkml:traceGroup>
          <inkml:annotationXML>
            <emma:emma xmlns:emma="http://www.w3.org/2003/04/emma" version="1.0">
              <emma:interpretation id="{31BF1C64-5FE9-4DBE-86D6-906434135522}" emma:medium="tactile" emma:mode="ink">
                <msink:context xmlns:msink="http://schemas.microsoft.com/ink/2010/main" type="inkWord" rotatedBoundingBox="19399,1958 23471,1788 23536,3334 19463,350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914.5668">16589 2008 2034 0,'14'-16'44'0,"-10"11"10"0,10 1 2 0,9-4 1 0,-1 4-45 0,10 0-12 0,5 4 0 0,8 4 0 16,-4-4 36-16,9 4 6 0,0-8 1 0,5 4 0 15,-5 0-86-15,-4-4-17 0,-1 0-3 0,-4 0-1 16,-5 4 75-16,-8 0 14 0,-5 4 3 0,-5 0-625 15,-5 0-126-15</inkml:trace>
          <inkml:trace contextRef="#ctx0" brushRef="#br0" timeOffset="52078.7315">16817 1684 1497 0,'0'0'66'0,"0"0"14"0,0 0-64 0,9 16-16 16,9 4 0-16,-4 5 0 0,-1 7 106 0,5 0 18 15,-4 1 3-15,0 11 1 0,-5-7-52 0,0-1-9 16,-5 5-3-16,1 3 0 0,-5-3-52 0,-5 3-12 16,-4 1 0-16,0 3 0 15,-9-3-50-15,4 3-10 0,-4-11-3 0,-5 3-845 0</inkml:trace>
          <inkml:trace contextRef="#ctx0" brushRef="#br0" timeOffset="52337.8257">17408 2174 1728 0,'19'-33'38'0,"-1"17"8"0,9-4 2 0,5-4 0 0,0 3-39 0,-5-3-9 0,10 4 0 0,-5-9 0 16,-1 5 72-16,1 4 12 0,0 0 2 0,-5-5 1 16,5 5-20-16,-9 8-4 0,0-8-1 0,0 12 0 15,-1 4 3-15,-3 8 1 0,-1 0 0 0,-5 8 0 16,6 8-43-16,-6 0-9 0,1 9-2 0,-5 7 0 15,-4-3-12-15,-1 11 0 0,1-12 8 0,-5 9-8 16,-9-1 9-16,0 1-1 0,-1-1 0 0,-8 1 0 16,-5-5 2-16,-4 1 0 0,-5-5 0 0,-9 0 0 15,5-3-112-15,-10-1-22 0,-4-8-5 16,-4 5-904-16</inkml:trace>
          <inkml:trace contextRef="#ctx0" brushRef="#br0" timeOffset="51723.9258">15860 1983 1292 0,'37'-12'28'0,"-23"4"7"0,-1-4 1 0,5 0 0 0,5 4-36 0,0-4 0 15,0 4 0-15,-5-5 0 0,0 1 68 0,-4 0 6 0,-1 4 2 0,-3 0 0 16,-6 0-11-16,1 0-1 15,-1 0-1-15,-4-4 0 0,0 3-24 0,-4 1-5 16,-1 0-1-16,1 0 0 0,-1 0 12 0,-4-4 3 0,0 0 0 16,-5 0 0-16,5 4-32 0,-5-5-7 0,1 5-1 0,-1-8 0 15,-4 4 0-15,0 4 0 0,4 0 0 0,-4 0 0 16,-5 0-8-16,5 8 0 0,-5 0 0 0,0 4 0 16,-13 0 0-16,4 0 0 0,-4 0 0 0,-5 8 0 15,0 8 0-15,-5 0 0 0,-9 13 0 0,24-13 0 16,-1 8 26-16,-5 5 3 0,-4-1 1 0,5 5 0 15,9-1-30-15,-1 4 0 0,1 1-11 0,0 16 11 16,4-5 0-16,5 1 0 0,4-17 0 0,5 5 0 16,0-9 0-16,4-4 10 0,5 1-2 0,5-9-8 15,-5-8 8-15,13 0-8 0,1-8 0 0,9 0 0 16,9-8 14-16,4-4-4 0,1-8-1 0,13-8 0 16,-5-1-9-16,5-7 0 0,0 0 0 0,5-9 0 0,0 5 0 0,-5-13 0 15,-5 5 0-15,-4-5 0 0,0 5 12 16,0 3-4-16,-4 1 0 0,-6 7 0 0,-8 1-8 0,0 16-11 15,-5 4 3-15,-4 8 0 0,-14 4 22 0,0 0 5 16,4 12 1-16,1 8 0 0,-5 4 9 0,-9 5 3 16,0 3 0-16,0 4 0 0,4 5-20 0,-4-1-3 15,0 9-1-15,4-1 0 0,5 1-8 0,0-5-11 16,0-3 3-16,0-1-733 16,0-7-147-16</inkml:trace>
          <inkml:trace contextRef="#ctx0" brushRef="#br0" timeOffset="52498.817">17713 1514 1958 0,'5'-12'43'0,"0"4"9"0,4-4 1 0,0 12 3 0,0 8-45 0,0 8-11 16,0 0 0-16,5 8 0 0</inkml:trace>
          <inkml:trace contextRef="#ctx0" brushRef="#br0" timeOffset="53098.4859">18533 1931 1951 0,'14'-24'86'0,"-5"15"18"0,0 5-83 0,5 0-21 0,-5 0 0 0,9-4 0 15,-5 4-45-15,6-4-14 0,-1-4-2 0,5 0-1 16,-1-4 50-16,6-1 12 0,-1 1 0 0,0-8 0 16,5 0 28-16,0-1 8 0,5 5 1 0,-1-8 1 15,-13 4-18-15,4-1-3 0,0 9-1 0,1-16 0 16,-10 3-6-16,-4-3-2 0,4 0 0 0,-5 7 0 16,-3-7 8-16,-1 4 0 0,0-1 1 0,-5-3 0 0,1 4-25 0,-1-5-6 15,-4-3-1-15,5-1 0 0,-5 5 15 0,5 0 0 16,-10-5 0-16,5 9 0 0,0 0 22 0,0-1 7 15,0 9 2-15,0 0 0 0,-5 0-10 0,5 11-1 16,5-11-1-16,-5 8 0 0,-5 4 0 0,5 8 0 16,0-8 0-16,0 8 0 0,0 0-7 0,0 0 0 15,0 0-1-15,0 8 0 0,0 8-22 0,0 0-4 16,-13 13-1-16,4-5 0 0,0 0 37 0,-1 5 7 16,1-1 2-16,0 8 0 0,-9-7-15 0,4 11-3 15,5-3-1-15,-14 3 0 0,-4 13 9 0,9-9 3 16,0 9 0-16,0 7 0 0,-10 9 9 0,-4 4 1 15,5-16 1-15,-5 16 0 0,0-17-10 0,5 1-1 16,0-9-1-16,-1 5 0 0,6-4-8 0,3-5-2 16,-3-7 0-16,-1-1 0 0,9-8-12 0,1-3 0 15,3-9 0-15,-3 0-10 0,8-8 26 0,5-8 4 16,0 0 2-16,0 0 0 0,0-16 16 0,9 0 3 16,0-9 1-16,10-3 0 0,-1-4-54 0,9-5-10 0,0-3-2 15,14 3-1-15,0 5 25 0,5 0-8 0,-1 3 8 0,1-3 0 16,0 12 0-16,-6 4 0 0,-3 7 0 0,-5 1 0 15,-5 12-12-15,-4 4 4 16,-5 1 0-16,0 3 0 0,-4 4 8 0,4 4 0 0,-4 0 0 0,-1 5 0 16,1 3-23-1,0 0-5-15,-1 9-2 0,-3 3 0 0,3 5-58 0,-4 3-12 16,-4 1-3-16,4-1-972 0</inkml:trace>
        </inkml:traceGroup>
        <inkml:traceGroup>
          <inkml:annotationXML>
            <emma:emma xmlns:emma="http://www.w3.org/2003/04/emma" version="1.0">
              <emma:interpretation id="{6AEBCA53-0CAA-4F38-A759-D4396DFC71AB}" emma:medium="tactile" emma:mode="ink">
                <msink:context xmlns:msink="http://schemas.microsoft.com/ink/2010/main" type="inkWord" rotatedBoundingBox="24471,2176 28442,2010 28500,3406 24530,357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4694.9143">21943 1898 1958 0,'0'0'43'0,"14"0"9"0,4-4 1 0,5 4 3 0,-1 0-45 0,6-4-11 0,4 0 0 0,0-4 0 15,-1 4 53-15,10-4 9 0,-4 8 2 0,8-12 0 0,1 8-64 0,-1 0-21 16,1 0 0-16,13 4 0 16,-13-4-18-16,-1 4-3 0,-8 4-1 0,-6-4-557 15,-12 8-112-15</inkml:trace>
          <inkml:trace contextRef="#ctx0" brushRef="#br0" timeOffset="53871.3911">20746 1886 1036 0,'9'-8'92'0,"-5"0"-73"0,10-4-19 0,-5 8 0 15,0 0 106-15,-9 4 18 0,5 16 3 0,-1 4 1 16,-4 5-28-16,-4 11-6 0,-10 9-1 0,-4 3 0 16,0 1-3-16,-10 3-1 0,1 5 0 0,-9 0 0 15,-1 3-63-15,-4-15-13 0,9 7-2 0,-9-7-1 16,-4-1 20-16,4-3 4 0,4-1 1 0,-4-3 0 16,5-5-198-16,0-3-39 15</inkml:trace>
          <inkml:trace contextRef="#ctx0" brushRef="#br0" timeOffset="54335.0442">21319 1866 1378 0,'9'-12'30'0,"1"-8"6"0,-1-1 2 0,4 1 2 0,5-4-32 0,1 0-8 0,-1-1 0 0,5 5 0 16,-1 4 28-16,-3 0 4 0,-1 4 0 0,0 8 1 15,-9 4 25-15,0 12 5 0,5 8 1 0,-9 12 0 16,-5 9 26-16,0-5 6 0,-5 9 0 0,-4 7 1 0,-5 1-10 0,-4 0-3 15,4-1 0-15,1 5 0 0,-6-5-58 0,6-3-12 16,-5-4-2-16,4-1-1 0,-4-3 42 16,-1-9 9-16,-3-4 2 0,4 1 0 15,-5-5-75-15,0-4-14 0,0 0-3 0,-4-4-740 16,-10 1-147-16</inkml:trace>
          <inkml:trace contextRef="#ctx0" brushRef="#br0" timeOffset="54505.2595">21825 1223 2419 0,'0'0'53'0,"13"-4"11"0,6 0 3 0,-1 4 1 0,0 4-55 0,-4 0-13 16,-1 8 0-16,1 0-714 0,0-4-146 0</inkml:trace>
          <inkml:trace contextRef="#ctx0" brushRef="#br0" timeOffset="57528.2609">22107 2323 964 0,'0'0'43'0,"5"-8"9"0,-1-4-42 0,5 0-10 16,0 0 0-16,0 0 0 0,0 4 100 0,10 0 19 16,-1-5 3-16,0 5 1 0,0 0-68 0,5 8-14 15,9-4-2-15,0 0-1 0,0 4-38 0,4 4-12 16,5 0 0-16,5-4-662 0</inkml:trace>
          <inkml:trace contextRef="#ctx0" brushRef="#br0" timeOffset="54815.017">22353 1959 230 0,'-41'24'20'0,"27"-15"-20"15,-4 7 0-15,0 0 0 0,0 0 227 0,8 4 41 16,-3-8 8-16,8 9 1 0,-4-1-145 0,5-4-30 15,4-4-6-15,4 0 0 0,1 1-24 0,8-1-5 16,1-4-1-16,4 0 0 0,5 0-34 0,4 8-6 16,5-4-2-16,5 0-575 15,-6-3-115-15</inkml:trace>
          <inkml:trace contextRef="#ctx0" brushRef="#br0" timeOffset="55219.9741">23482 1797 1958 0,'0'0'87'0,"0"0"17"0,0 0-83 0,0 0-21 0,0 0 0 0,-5 4 0 15,-4 0 56-15,0 4 6 0,0 5 2 0,0 3 0 16,-5 8-64-16,5-4-23 0,0 1 1 0,0 3 0 16,0 4 35-16,9-4 7 0,-5 1 2 0,10 3 0 15,-1-12-22-15,10 4 0 0,-5 1 0 0,5-5 0 16,4-4-14-16,0-8-7 0,0 4-2 0,5-8 0 15,-5 0 12-15,5-4 3 0,0-4 0 0,0-4 0 16,-5-4-20-16,5-5-4 0,-5 1-1 0,0-4 0 16,-4 0 59-16,4-1 12 0,-9 5 2 0,0-4 1 0,0 0-16 0,-4 7-3 15,-5 1-1-15,-5 4 0 0,-4 0-21 16,-4 4 8-16,-6 0-8 0,-3 4 0 0,-6 4 0 0,1 0 0 16,-5 4 0-16,0 4-644 15,0 4-134-15</inkml:trace>
          <inkml:trace contextRef="#ctx0" brushRef="#br0" timeOffset="55289.3696">24215 1951 2188 0,'0'0'48'0,"0"0"11"0,0 12 1 0,0 0 1 0,-5 5-49 0,5 7-12 0,-9-4 0 16,0 8 0-16,0 1 26 0,-5-1 2 0,-8 0 1 0,-6 1 0 31,1-1-46-31,-14-4-10 0,-5 5-1 0,-13-1-634 0,0 4-126 0</inkml:trace>
        </inkml:traceGroup>
        <inkml:traceGroup>
          <inkml:annotationXML>
            <emma:emma xmlns:emma="http://www.w3.org/2003/04/emma" version="1.0">
              <emma:interpretation id="{FFB59923-F9E9-4EEF-8249-E6C94A12C437}" emma:medium="tactile" emma:mode="ink">
                <msink:context xmlns:msink="http://schemas.microsoft.com/ink/2010/main" type="inkWord" rotatedBoundingBox="29240,2442 32000,2326 32035,3181 29276,329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6226.6156">25904 1898 1497 0,'5'-12'133'0,"-5"0"-106"15,0 4-27-15,0-4 0 0,0 12 110 0,0 0 17 16,0 0 3-16,0 0 1 16,0 0-165-16,0 0-33 0,0 0-6 0</inkml:trace>
          <inkml:trace contextRef="#ctx0" brushRef="#br0" timeOffset="56400.7244">26396 1959 2325 0,'0'0'51'0,"0"0"10"0,0 12 3 0,-5 4 2 0,1 1-53 0,-1 7-13 15,-4 4 0-15,-5 1 0 0,5 7 9 0,-4-4-1 16,-10 5 0-16,0-1 0 0,-4 1-8 0,-1-5-11 15,-4-4 3-15,-8 5-1031 0</inkml:trace>
          <inkml:trace contextRef="#ctx0" brushRef="#br0" timeOffset="55952.2825">24993 1850 1728 0,'5'-12'153'0,"-5"0"-122"16,5 4-31-16,-5 8 0 0,0 0 78 0,0 0 10 16,0 0 1-16,0 12 1 15,4-4-90-15,-8 8-24 0,-1 4-1 0,0 0-1 0</inkml:trace>
          <inkml:trace contextRef="#ctx0" brushRef="#br0" timeOffset="56097.5915">25467 1886 1785 0,'0'-32'159'0,"4"20"-127"0,6 0-32 0,-1 0 0 16,0 7 25-16,4 5-1 0,-13 0 0 0,10 5 0 16</inkml:trace>
          <inkml:trace contextRef="#ctx0" brushRef="#br0" timeOffset="56829.1357">27015 1591 1612 0,'18'-16'72'0,"-9"8"14"0,-9 8-69 0,9 0-17 16,5 0 0-16,0 8 0 0,-5 4 103 0,0 8 17 16,-5 4 3-16,6 5 1 0,-1 3-78 0,0 0-15 15,-5 1-3-15,1-9-1 0,-1 8-15 0,-4-7-2 16,5-5-1-16,-5 0 0 0,0-4-9 0,0 1 0 15,-5-9 0-15,5-8 0 0,0 12 33 0,0-12 5 16,0 0 1-16,0 0 0 0,0 0-27 0,5-8-12 16,4-4 10-16,9-1-10 0,0 1 8 0,5-8-8 15,0-8 0-15,4-5 9 0,10 1-9 0,-5-4 0 16,-1-1 0-16,6-3 8 0,-1 3-8 0,1 1 0 0,-5-5 0 0,4 9 0 16,-4 4 9-16,-9 7 0 15,4 5 0-15,-9 8 0 0,0 4-9 0,1 12 12 16,-6 4-12-16,1 5 12 0,-5 7-12 0,5 8 0 0,-5 9 0 15,-5 7 0-15,1 5 0 0,-5-5 0 0,4 5 0 16,-8 4 0 0,-5-9-169-16,0 5-33 0,0-1-6 0,-5 1-2 0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7:22.0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9B513D-9708-47EC-86F6-08E587A235E5}" emma:medium="tactile" emma:mode="ink">
          <msink:context xmlns:msink="http://schemas.microsoft.com/ink/2010/main" type="inkDrawing" rotatedBoundingBox="5644,7603 26483,6108 26506,6428 5667,7923" semanticType="underline" shapeName="Other">
            <msink:sourceLink direction="with" ref="{F504A0B0-FB68-474D-A5DB-A03B18C9BBFB}"/>
            <msink:destinationLink direction="with" ref="{8785F44D-26F4-453D-B495-7E2743EC90DD}"/>
            <msink:destinationLink direction="with" ref="{F0909ECE-A5C5-4625-8898-C31896F5EEA2}"/>
          </msink:context>
        </emma:interpretation>
      </emma:emma>
    </inkml:annotationXML>
    <inkml:trace contextRef="#ctx0" brushRef="#br0">0 1276 806 0,'0'0'17'0,"0"0"4"0,0 0 1 0,0 0 2 0,9-4-24 0,0 0 0 0,-9 4 0 0,14-4 0 16,-5 0 56-16,0 0 6 0,5 0 2 0,-14 4 0 16,9-4 0-16,0-4 0 0,5 3 0 0,-1-3 0 15,6 0-52-15,-1 4-12 0,-5 0 0 0,1 0 0 16,0 4 54-16,4 0 8 0,-4 0 2 0,8 4 0 16,-3 0-52-16,3 0-12 0,-3 4 0 0,-1 0 0 15,4-3 54-15,1 3 8 0,0 0 2 0,4 0 0 0,-4 4-52 0,0-4-12 16,4 0 0-16,0 0 0 0,5 4 0 15,-4-4 0-15,4 1 0 0,-1-1 0 0,6-4 0 16,4 4 0-16,-5 0 0 0,5-4 0 0,5 4 0 16,-1-8 0-16,5 0 0 0,-4 0 0 0,4 4 54 0,0 0 8 15,0 0 2-15,-4-4 0 0,4-4-52 0,4 0-12 16,-4 0 0-16,10 4 0 0,-6 0 0 0,5-4 0 16,1-4 0-16,-1 4 0 0,-5 0 0 0,6 4 0 15,-6-4 0-15,1 0 0 0,4 4 0 0,-9-4 0 16,5 0 0-16,-1 0 0 0,6 0 11 0,-1 4-1 15,5 0 0-15,-5 0 0 0,-5 4-10 0,6-4 0 0,-1 4 0 16,0-4 8-16,0 0-8 0,9-4 0 0,10 0 0 0,-5-1 8 16,4 1-8-16,0 0 0 0,5 0 0 0,-4 0 0 15,4-4 0-15,0 4 10 0,4-4-10 0,5 0 10 16,0 0-10-16,0 0 0 0,-4 0 0 0,-1 0-11 16,1-1 19-16,4 1 3 0,0 0 1 0,0 0 0 15,0 0-12-15,-4-4 8 0,-1 4-8 0,-8-4 8 16,3 4 5-16,1 4 1 0,5-9 0 0,4 5 0 15,-4-4 3-15,-1 0 1 0,1 0 0 0,-6 0 0 16,6 4-7-16,4 0-2 0,5-5 0 0,-5 1 0 16,0-4 10-16,-5 8 1 0,1 4 1 0,-5-4 0 15,0 4-7-15,4-4-2 0,-8 0 0 0,4 0 0 16,4 4 4-16,1-5 0 0,-6 5 0 0,1-4 0 16,0 0 8-16,0-4 1 0,5 0 1 0,4 0 0 0,4 0-26 15,1 4-12-15,0-1 0 0,-1-3 1 0,1-4 11 0,0 0 0 16,8 4 0-16,-4 0 0 0,5 4 0 0,0-5 0 15,-5-3 0-15,5 8 8 0,4 0-8 0,5-4 0 16,-5 4 8-16,0 0-8 0,1 0 0 0,-6 0 9 16,6-1-9-16,-6 1 0 0,1 4 9 0,-9 0-9 15,-1 0 0-15,-4 4 9 0,-4-8-9 0,4 4 0 16,-5 0 9-16,1 0-9 0,-1-4 9 0,-4 0-9 16,0 4 12-16,-4-4-12 0,-5 0 15 0,-5-1-4 15,0 1-1-15,5 0 0 0,0 0-10 0,0 0 0 16,-1 0 0-16,6 0 0 0,-5-4 0 0,-5 4 8 15,9 0-8-15,-4-1 8 0,5-3 6 0,-1 4 1 16,5-4 0-16,5 4 0 0,-1 0-2 0,-4 0 0 0,0 4 0 16,0-4 0-16,4 0-1 0,-4-1-1 0,0 1 0 0,5 4 0 15,4 0-11-15,-9 0 8 0,0 0-8 0,0 0 8 16,0-4-8-16,9 4 0 0,-5-4 0 0,5 0 0 16,5 4 0-16,-10 0 8 0,1 0-8 0,4-4 0 15,0-5 8-15,5 5-8 0,-5 0 8 0,-5 0-8 16,5 8 0-16,-4-4 0 0,-1-4 0 0,-4 4 0 15,5 0 0-15,-1 0 0 0,14 0 0 0,-4 0 0 16,-5 4 0-16,0 0 0 0,0-8 0 0,-4 8 0 16,8-8 0-16,-4-1 0 0,5 1 0 0,-5 0 12 15,5 4-12-15,-5-4 0 0,0-4-12 0,4 0 12 16,5 4 0-16,-4-4 0 0,-5-1 0 0,5 1 0 16,-5 4 0-16,4-4 0 0,1 0 0 0,4 0 0 15,-4 0 0-15,-1 0 0 0,6 3 0 0,-6 1 0 0,-4-4-9 16,5 4 9-16,-5 4 0 0,4 0 0 0,-3 0 0 0,-1 0 0 15,-9-4 0-15,-1 4 0 0,1-4 0 0,0 4 9 16,0-8-9-16,-4 7 12 0,4 5-4 0,-5-4 0 16,-4 4 0-16,0 0 0 0,-9 0-8 0,-1 0 0 15,-4 0 0-15,1 0 8 0,3 0-8 0,-3 4 0 16,-1-4 0-16,0-4 0 0,5 4 0 0,-5 0 0 16,0 0 8-16,0-4-8 0,-4 0 0 0,4 0 0 15,-4 4 0-15,-1 0 0 0,-4 0 0 0,5 0 0 16,-9 8 0-16,4-4 0 0,-5 0 0 0,-4 1 0 15,-4-5 0-15,4 4 0 0,-5 0 0 0,-4-4 0 16,0 0 0-16,-5 0-11 0,-4 4 11 0,0-4 0 0,-1 0 0 16,-3 0 0-16,-1-4 0 0,0 4 0 15,0-4 0-15,5 0 0 0,-5 4 0 0,0 0 0 0,1 0 0 16,-1-5-8-16,0 5 8 0,0 0 0 0,-4 0 0 0,9 0 0 16,-5 0 0-16,5 0 0 0,-1 0 0 0,1-4 0 15,0 8 0-15,4-4 0 0,-4-4 0 0,9 4 0 16,-5 0 0-16,5 0 0 0,-5 0 0 0,-4-4 0 15,4 4 0-15,1-4 0 0,-5 0 0 0,-1 0 0 16,1 4 0-16,0 0 0 0,4-4 0 0,-4 4 0 16,0-4 0-16,-1 4-8 0,1-4 8 0,4 0 0 15,1 4 0-15,-5 0 0 0,4 0 0 0,5 4 0 16,0-4 0-16,0 0 0 0,-1 0 0 0,1 0 0 16,9 4 0-16,-4-4 0 0,-1 4 0 0,0-4 8 15,-4 0-8-15,5 0 0 0,-1-4 0 0,-4 0 0 16,-5 8 0-16,1-4 0 0,-1 0 0 0,0 0-12 15,-4 0 12-15,0 0 0 0,0 0 0 0,-1 4 0 0,1 4 0 16,-5-8 0-16,1 4 0 0,-1 0 0 0,0 0-9 0,-4-4 0 16,-1 4 0-16,-4 1 0 15,1-1-67-15,-10-4-14 0,0 0-2 16,-14 8-1033-16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57:11.3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839F95-7298-4CA7-8F33-E6E638D4C337}" emma:medium="tactile" emma:mode="ink">
          <msink:context xmlns:msink="http://schemas.microsoft.com/ink/2010/main" type="writingRegion" rotatedBoundingBox="26173,4315 31780,4178 31868,7776 26261,7913"/>
        </emma:interpretation>
      </emma:emma>
    </inkml:annotationXML>
    <inkml:traceGroup>
      <inkml:annotationXML>
        <emma:emma xmlns:emma="http://www.w3.org/2003/04/emma" version="1.0">
          <emma:interpretation id="{6425F1C5-2490-4AAE-BAAB-725346BDF589}" emma:medium="tactile" emma:mode="ink">
            <msink:context xmlns:msink="http://schemas.microsoft.com/ink/2010/main" type="paragraph" rotatedBoundingBox="26173,4315 31780,4178 31802,5059 26195,51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B7AAEE-D2CA-4BAC-954C-527A97719110}" emma:medium="tactile" emma:mode="ink">
              <msink:context xmlns:msink="http://schemas.microsoft.com/ink/2010/main" type="inkBullet" rotatedBoundingBox="26174,4345 27091,4322 27111,5122 26194,5145"/>
            </emma:interpretation>
            <emma:one-of disjunction-type="recognition" id="oneOf0">
              <emma:interpretation id="interp0" emma:lang="" emma:confidence="0">
                <emma:literal>↳</emma:literal>
              </emma:interpretation>
            </emma:one-of>
          </emma:emma>
        </inkml:annotationXML>
        <inkml:trace contextRef="#ctx0" brushRef="#br0">-160-1575 288 0,'0'0'25'0,"0"-12"-25"15,0 4 0-15,0-4 0 0,0-5 108 0,0 5 16 16,5 0 3-16,4 0 1 0,-9 0-62 0,9-4-12 15,0-5-2-15,-4 9-1 0,4 0-15 0,0 0-2 16,0 0-1-16,-4 4 0 0,4 0 0 0,-5-4 0 16,5 3 0-16,-4 1 0 0,-5 8-1 0,9-8 0 15,0 0 0-15,0 0 0 0,-4 0-12 0,4 4-2 16,-9 4-1-16,9-4 0 0,-9 4-7 0,9-4-2 16,-9 4 0-16,9-4 0 0,-9 4 6 0,9 0 1 15,-9 0 0-15,9 8 0 0,1 8 1 0,-1 0 0 16,0 4 0-16,0 9 0 0,-5-1 1 0,5 9 1 0,1-1 0 15,-6 4 0-15,1 5-2 0,-5-5 0 0,9 1 0 0,-9-1 0 16,4-3-4-16,1-5-2 0,-5 1 0 0,4-1 0 16,-4 0-10-16,-4-3 12 0,4-1-12 0,0-4 12 15,-5-4-12-15,5 1 12 0,0-5-12 0,0-4 12 16,0 8-12-16,-4-8 0 0,4 1 9 0,0-5-9 16,4-4 8-16,-4-4-8 0,0 0 8 0,0 0-8 15,0 0 11-15,0 0-3 0,0 0 0 0,0 0 0 16,0 0 25-16,0 0 5 0,5-17 1 0,9 1 0 15,-5-8-1-15,0-4 0 0,0-1 0 0,5 1 0 16,-1-8-38-16,1-1 0 0,0-3 0 0,-1-5 0 16,5 5 0-16,1-5 8 0,-6 5-8 0,5-1 0 15,-8 1 0-15,8 7 0 0,-9 5 0 0,9 0-8 0,-4-5 8 16,4 1 0-16,0 4 8 0,0 3-8 0,1 1 0 16,-6 4-8-16,1 8 0 0,0 0 0 0,-5-5 8 0,4 9 0 15,-13 8-9-15,9-4 9 0,-9 4 0 0,0 0 0 16,0 0-9-16,19 0 9 0,-19 0 0 0,13 8 0 15,1 0-8-15,0 9 8 0,-5 3 0 0,4 4 0 16,-3 9 0-16,-1-1 9 0,0 0 14 0,-5 9 2 16,5-1 1-16,-4 5 0 0,-1-5-2 0,1 1 0 15,0-5 0-15,-1 1 0 0,1-5-16 0,4 0-8 16,-5 1 0-16,5-5 8 0,-4 4-8 0,4 1 8 16,0-1-8-16,5 1 8 15,-5-9-36-15,9-4-8 0,-4 0-2 0,4-4-897 0</inkml:trace>
      </inkml:traceGroup>
      <inkml:traceGroup>
        <inkml:annotationXML>
          <emma:emma xmlns:emma="http://www.w3.org/2003/04/emma" version="1.0">
            <emma:interpretation id="{5AF81DB6-0CC3-4F05-B7B6-E100D9E4EDF5}" emma:medium="tactile" emma:mode="ink">
              <msink:context xmlns:msink="http://schemas.microsoft.com/ink/2010/main" type="line" rotatedBoundingBox="28252,4264 31780,4178 31802,5059 28273,5145"/>
            </emma:interpretation>
          </emma:emma>
        </inkml:annotationXML>
        <inkml:traceGroup>
          <inkml:annotationXML>
            <emma:emma xmlns:emma="http://www.w3.org/2003/04/emma" version="1.0">
              <emma:interpretation id="{DD0CCD0B-E276-4AB5-A2BA-97CC33808D35}" emma:medium="tactile" emma:mode="ink">
                <msink:context xmlns:msink="http://schemas.microsoft.com/ink/2010/main" type="inkWord" rotatedBoundingBox="28252,4264 31780,4178 31802,5059 28273,514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12.0254">3018-1834 403 0,'5'-20'17'0,"-5"20"5"15,4-12-22-15,-4 3 0 0,0 9 0 0,0-12 0 16,0 12 200-16,0 0 36 0,0 0 8 0,0 0 0 0,5-8-134 0,-5 8-27 16,0 0-6-16,0 0-1 0,4 12-60 0,5 5-16 15,5 7 0-15,-5 0 0 0,-9 0 0 0,9 9 9 16,5-1-9-16,-5 9 8 0,5-1 5 0,-5 1 1 15,0-1 0-15,5 1 0 0,-5-1-5 0,4-4-1 16,-8 1 0-16,4-5 0 0,0-3 2 0,0-1 0 16,-4 0 0-16,-5-4 0 0,4-7 13 0,-4-1 2 15,5-4 1-15,-5 0 0 0,-5 0 14 0,5-12 4 16,0 0 0-16,0 0 0 0,0 0 12 0,0 0 4 16,0 0 0-16,0 0 0 0,0 0-16 0,0 0-4 15,5-16 0-15,-1 4 0 0,1 4-9 0,0-8-3 16,-1-1 0-16,5 1 0 0,0-4-3 0,0 0-1 15,1-4 0-15,3-1 0 0,1-3-24 0,0 4 0 0,-1-5-14 16,5-3 5-16,1 4 9 0,-1-1 0 0,0 5 0 16,5 0 0-16,-5-1-22 0,5-3-2 0,0 4-1 0,-5 0 0 31,9 3-139-31,-4 1-28 0,18-12-6 0,-9 3-1 0</inkml:trace>
          <inkml:trace contextRef="#ctx0" brushRef="#br0" timeOffset="1676.3021">4020-1567 576 0,'0'0'51'0,"0"0"-41"16,0 0-10-16,9 0 0 0,-9 0 129 0,0 0 24 15,9 0 5-15,0 0 1 0,0-4-47 0,5 0-10 16,0 0-2-16,-1 0 0 0,5-4-41 0,1-4-9 16,-1-1-2-16,0 1 0 0,5 0-32 0,0 4-8 15,-1-8 0-15,1 4-8 0,0-4 8 0,0-1-8 16,-5 1 0-16,0 4 0 0,-4-8 15 0,-1 4-4 16,1-9-1-16,-9 5 0 0,-1 4 13 0,1-4 2 15,-1 4 1-15,-4-5 0 0,-4 5 0 0,-1 0 0 16,1-4 0-16,-6 8 0 0,1 3-2 0,-4-3 0 15,-1 0 0-15,-4 0 0 0,0 4-14 0,-1 8-10 0,1-4 12 0,-5 4-12 16,5 0 0-16,0 4 0 0,-5 4 0 0,0 4 0 16,-4 0 0-16,4 4 0 0,-4 9 0 0,4 3 0 15,-4 0 0-15,4 9 0 0,0 3 0 0,10-3 0 16,-5 3 10-16,8 1-10 0,6 3 8 0,4 1-8 16,0-5 11-16,9 1-3 0,0-1-8 0,0-3 12 15,5-1-12-15,4 0 0 0,0-3 8 0,1-1-8 16,3 9 0-16,1-9 0 0,4-4 0 0,1 1 0 31,-1-5-116-31,0-8-30 0</inkml:trace>
          <inkml:trace contextRef="#ctx0" brushRef="#br0" timeOffset="915.5967">1930-1514 1130 0,'0'0'50'0,"0"0"10"0,9-4-48 0,0 4-12 0,0 0 0 0,5 0 0 15,4-4 48-15,0 0 8 0,1-1 0 0,8-3 1 16,0 4-21-16,1-4-5 0,3 0-1 0,6-4 0 16,4 0-14-16,-5-4-4 0,-4 4 0 0,5-5 0 15,-1-3-12-15,5 4 9 0,0-4-9 0,-5 3 8 0,1 1-8 16,-5 0 0-16,-5 0 0 0,0 4 0 0,-8-4 15 16,-6-1 1-16,1 1 0 0,-1 0 0 15,-8 4-16-15,0-4 0 0,-5 4 0 0,0-5 0 0,-5 1 20 0,0 8 8 16,-8-4 2-16,-5 0 0 0,-1 4-1 0,-3 0 0 15,-6-5 0-15,1 9 0 0,-5 4-13 0,0 0-2 16,5 0-1-16,-5 0 0 0,-4 4-1 0,-1 1-1 16,1 3 0-16,-1 0 0 0,6 4 3 0,-6 0 1 15,5 8 0-15,0 5 0 0,-4-1-3 0,4 4-1 16,5 5 0-16,4-1 0 0,-4 4 2 0,8-7 1 16,1 3 0-16,5 4 0 0,8 1-4 0,0-1-1 15,1-3 0-15,8-1 0 0,1 0-9 0,0 1 0 16,4-5 0-16,0 0 0 0,4-3 0 0,1-1 0 15,4 0 0-15,5-3 8 0,0-1-8 0,9 4 0 0,4-8 0 16,5 0 0 0,5-7-123-16,4-5-20 0,-5-4-4 0,10 0-605 0</inkml:trace>
          <inkml:trace contextRef="#ctx0" brushRef="#br0" timeOffset="2229.7762">5017-1773 1324 0,'0'-8'118'0,"0"-9"-94"15,-5 1-24-15,5 4 0 0,0 0 66 0,0 4 9 16,0-4 1-16,0 4 1 0,5-5-27 0,-5 13-6 16,0 0 0-16,0 0-1 0,0 0-31 0,14-4-12 15,-5 0 8-15,0 8-8 0,-9-4 0 0,9 13 0 16,-5-1-9-16,1 8 9 0,-5 4-8 0,0 0 8 16,-5 5 0-16,1 3 0 0,-1 1 0 0,1-5 14 15,-1 4-1-15,1-3 0 0,-1-1 7 0,1-4 0 16,4 0 1-16,-5-3 0 0,5-1-6 0,-5 0-2 15,5-4 0-15,-4-3 0 0,-1-1-5 0,5-12 0 16,0 0-8-16,0 0 12 0,0 0-2 0,0 0-1 0,0 0 0 16,0 0 0-16,14-8 15 0,0-1 4 0,-1-3 0 0,1-4 0 15,4-4-4-15,-4-4 0 0,-1-5 0 0,6-3 0 16,3-9-8-16,1 13-1 0,5 0-1 0,-1 3 0 16,-9 5 6-16,0 4 0 0,-4 4 1 0,0 8 0 15,-1 0 6-15,-4 4 1 0,-9 0 0 0,9 8 0 16,1 8-16-16,-1 0-2 0,-5 5-1 0,5 7 0 15,-4 0-9-15,4 5 10 0,-4-1-10 0,4 0 10 16,-5 5-10-16,10-1 0 0,-5 9 0 0,0-5 0 31,5 5-109-31,-5-5-18 0,4 1-3 0</inkml:trace>
        </inkml:traceGroup>
      </inkml:traceGroup>
    </inkml:traceGroup>
    <inkml:traceGroup>
      <inkml:annotationXML>
        <emma:emma xmlns:emma="http://www.w3.org/2003/04/emma" version="1.0">
          <emma:interpretation id="{90B645B3-5C9C-479D-8C69-8890268147C2}" emma:medium="tactile" emma:mode="ink">
            <msink:context xmlns:msink="http://schemas.microsoft.com/ink/2010/main" type="paragraph" rotatedBoundingBox="26850,6147 27107,7797 26378,7910 26120,6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4541FA-35CB-4A51-999C-58324CE8325C}" emma:medium="tactile" emma:mode="ink">
              <msink:context xmlns:msink="http://schemas.microsoft.com/ink/2010/main" type="line" rotatedBoundingBox="26850,6147 27107,7797 26378,7910 26120,6260"/>
            </emma:interpretation>
          </emma:emma>
        </inkml:annotationXML>
        <inkml:traceGroup>
          <inkml:annotationXML>
            <emma:emma xmlns:emma="http://www.w3.org/2003/04/emma" version="1.0">
              <emma:interpretation id="{26570912-FAC9-439A-B7F2-E6A8DC39708E}" emma:medium="tactile" emma:mode="ink">
                <msink:context xmlns:msink="http://schemas.microsoft.com/ink/2010/main" type="inkWord" rotatedBoundingBox="26850,6147 27107,7797 26378,7910 26120,62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.18787E8">318 15 1497 0,'0'0'32'0,"0"0"8"0,0 0 0 0,-4-8 4 0,-1 4-36 0,5 4-8 0,0 0 0 0,0 0 0 15,-13-4 52-15,3 4 8 0,10 0 1 0,-9 0 1 16,0 0-48-16,0 0-14 0,0 4 0 0,0 4 8 15,0 0-8-15,4-3 0 0,-8 3 0 0,4 0 0 16,-1-4 0-16,1 0 0 0,0 0 0 0,0 0 0 16,-5 0 52-16,1-4 10 0,4 4 2 0,-5 0 0 15,-4-4-31-15,4 4-5 0,0 0-2 0,1-4 0 0,-1 0-10 16,1 0-3-16,3-4 0 0,1 4 0 16,9 0 10-16,0 0 1 0,-4 0 1 0,4 0 0 0,0 0-25 15,0 0 0-15,-9-8 0 0,9 8 0 0,0-8 36 0,4-4 3 16,-4 4 0-16,0-4 0 0,5 3-12 0,-5 9-3 15,4-8 0-15,5 4 0 0,-9 4-24 0,0 0 0 16,0 0 8-16,0 0-8 0,5 8 0 0,0 0 0 16,-1 9 0-16,1-1 0 0,-5 0 0 0,4 4 0 15,-8 0 0-15,4 9 0 0,4 3 20 0,-8-3 3 16,4 3 0-16,-5 4 0 16,5-7-242-16,-4 3-48 0</inkml:trace>
          <inkml:trace contextRef="#ctx0" brushRef="#br0" timeOffset="-1.18786E8">141 796 2419 0,'13'-20'53'0,"-8"12"11"0,-5-4 3 0,0 12 1 0,0 0-55 0,0 0-13 0,0 0 0 0,0 8 0 16,0 4 45-16,-5 8 7 0,5 5 0 0,0 7 1 16,0 9-33-16,-4 7-8 0,-5 1 0 0,4 7-1 15,-4 1 31-15,0 0 6 0,0-1 2 0,0 1 0 16,0-4-29-16,0-1-5 0,-1-7-2 0,6 3 0 0,-5-3 19 16,4-5 4-16,1-7 1 0,-1-9 0 0,1 0-22 0,4-8-5 15,-5 1-1-15,5-5 0 16,0-4-1-16,0-8 0 0,0 0 0 0,0 0 0 0,0 0 2 15,9-12 0-15,0-4 0 0,0-1 0 0,5-11-11 0,9 0 0 16,0-9 0-16,13 1-11 0,10 3 11 0,4 5 0 16,0-4 0-16,4 3 0 15,-4 5-32-15,5 8-5 0,-5 4-1 0,-4 4 0 0,-5 4 25 16,-10 4 5-16,-3 8 8 0,-1 0-13 0,-9 0 13 0,1 4 0 16,-10 8 0-16,-5-3 0 0,1 3 0 0,-5 0 8 15,-9 4 0-15,0 1-8 0,-10-1 20 0,1-8-4 16,-5 4 0-16,1 0 0 0,-6-7-4 0,-4-5 0 15,-4 4-1-15,-10-8 0 0,-8 0-11 0,-5 0-11 16,-10 0 3-16,-8-4 0 16,-5-12-184-16,-14 4-36 0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55.5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973B02F-F306-4C10-83BD-EAA1C7BAC573}" emma:medium="tactile" emma:mode="ink">
          <msink:context xmlns:msink="http://schemas.microsoft.com/ink/2010/main" type="writingRegion" rotatedBoundingBox="30771,13697 32945,16030 30353,18445 28179,16112">
            <msink:destinationLink direction="with" ref="{C1CD3B6A-EC6D-4582-8012-4CACF58B9F9F}"/>
          </msink:context>
        </emma:interpretation>
      </emma:emma>
    </inkml:annotationXML>
    <inkml:traceGroup>
      <inkml:annotationXML>
        <emma:emma xmlns:emma="http://www.w3.org/2003/04/emma" version="1.0">
          <emma:interpretation id="{C2D1EAF0-D9E0-48FF-BAAB-0983BA99C2F9}" emma:medium="tactile" emma:mode="ink">
            <msink:context xmlns:msink="http://schemas.microsoft.com/ink/2010/main" type="paragraph" rotatedBoundingBox="31360,14329 32945,16030 32175,16747 30590,15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019E9-F418-437A-8759-C65FCFD1FFFA}" emma:medium="tactile" emma:mode="ink">
              <msink:context xmlns:msink="http://schemas.microsoft.com/ink/2010/main" type="line" rotatedBoundingBox="31360,14329 32945,16030 32175,16747 30590,15046"/>
            </emma:interpretation>
          </emma:emma>
        </inkml:annotationXML>
        <inkml:traceGroup>
          <inkml:annotationXML>
            <emma:emma xmlns:emma="http://www.w3.org/2003/04/emma" version="1.0">
              <emma:interpretation id="{40924B84-E0C1-4F1A-9D57-5BFA8BEE9AD9}" emma:medium="tactile" emma:mode="ink">
                <msink:context xmlns:msink="http://schemas.microsoft.com/ink/2010/main" type="inkWord" rotatedBoundingBox="31280,14495 32452,16028 31850,16488 30678,1495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2019-586 1785 0,'-5'-24'79'0,"1"12"17"0,4-4-77 0,4-1-19 15,10 1 0-15,0 4 0 0,4 4 57 0,0-4 8 16,0 4 2-16,5 4 0 0,4 0-39 0,5 4-7 15,-4 0-1-15,-1 8-1 0,0 0-19 0,1 4 0 16,-10 0 0-16,0 4 0 0,0 5 0 0,-9-1-9 16,0 4 1-16,-4 0 0 0,-1 1 8 0,-4-1-12 15,-4-4 12-15,-1 0-12 0,1 1 31 0,-1-5 5 0,1-4 2 0,-1 0 0 16,1 0 15-16,-1-8 3 0,5-4 1 0,0 0 0 0,0 0-20 0,0 0-4 31,0 0-1-31,0 0 0 0,0 0 9 0,0 0 2 16,0 0 0-16,0 0 0 0,9-4-31 0,0-8 0 15,0 0 0-15,0 0-10 0,1-4 19 0,-1-1 4 0,0 1 1 0,4-4 0 16,-3 4-14-16,-1-4 9 0,0 7-9 0,0-3 8 16,0 4-8-16,0 0 0 0,-4 0-10 0,4 4 10 15,0 4 0-15,0-4 0 0,0 4-8 0,-9 4 8 16,14 0 0-16,-5 0-11 0,4 4 11 0,1 4-10 16,-5 0 10-16,5 4-8 0,4-4 8 0,-4 8-8 15,-1-4 8-15,6 0 0 0,-6 5 0 0,-4-5 0 16,5 0 0-16,-5 4 0 0,-4-4 0 0,-5 0-8 15,4-4 8-15,-4-8 0 0,0 13 0 0,0-13 0 16,0 0 0-16,0 0 0 0,0 0 0 0,0 0 8 16,0 0-8-16,0 0 0 0,0 0 8 0,0 0-8 0,0 0 0 0,14-4 9 15,-5 0-9-15,0-5 0 0,5-3 9 0,-1 0-9 16,1 0 0-16,0-4 9 16,-1 4-1-16,1-4 0 0,0 3 0 0,-5-3 0 15,5 0 2-15,4 8 0 0,-5-4 0 0,-4 8 0 0,1 0 2 16,3 0 1-16,-4 4 0 0,0 4 0 0,-9-4-13 0,14 8 0 15,-5 4 0-15,0 0 0 0,5 4 0 0,-5 4 0 16,5 1-11-16,-5-1 11 0,5 4-116 0,-5 0-16 0,0 5-4 0,0-1 0 16</inkml:trace>
          <inkml:trace contextRef="#ctx0" brushRef="#br0" timeOffset="953.8211">2993 58 1360 0,'0'-21'60'0,"5"13"13"0,-5-4-58 0,0 4-15 0,0-4 0 0,0 8 0 16,0 4 116-16,0 0 21 0,0 0 4 0,0 0 1 15,0 0-95-15,0 0-19 0,4 12-4 0,1 0-1 16,4 4-12-16,-4 1-3 0,4 3 0 0,-5 0 0 16,1 0 10-16,-1-4 2 0,1 5 0 0,4-5 0 0,0 0-20 0,-4 0 8 0,8-4-8 0,-4-4 0 15,5-3 15-15,-5-1-4 0,0 0-1 0,5-8 0 16,-5 0 23-16,5-5 5 15,-1-3 1-15,1 0 0 0,4-4-2 0,-4 0 0 0,-5 0 0 0,5-5 0 16,4 1-12-16,-5 0-2 0,6 0-1 0,-10 3 0 16,9 1-4-16,-4 0-1 15,-1 4 0-15,1 4 0 0,0 8-17 0,-5 4-12 16,0 4 1-16,5 8 1 0,-10 4 10 0,1 9-8 16,-1 3 8-16,1 9-8 0,-5 3 8 0,0 9 8 15,-5-1-8-15,1 1 11 0,-5 4-11 0,-1-1 0 16,1-3-12-16,0-1 12 0,-4-3 0 0,3-9 0 15,-3 1 0-15,-1-9 0 0,0-3 0 0,1-5 0 0,-5-8 0 0,4 0 12 16,-4-4 0-16,4 1 0 16,0-9 0-16,1-4 0 0,-1 0 6 0,0-4 2 0,1-4 0 0,-1-5 0 15,0 1 0-15,10-4 1 0,-5 0 0 0,4 0 0 16,5-5-11-16,5 1-2 0,-1-4-8 0,5 4 12 16,1-5-12-16,3 1-8 0,1 0 8 0,4 0-13 31,5 3-92-31,-5 1-19 0,5 0-3 0,0 8-935 0</inkml:trace>
        </inkml:traceGroup>
        <inkml:traceGroup>
          <inkml:annotationXML>
            <emma:emma xmlns:emma="http://www.w3.org/2003/04/emma" version="1.0">
              <emma:interpretation id="{0D31E540-F5AD-481C-9D3A-394A667E90F4}" emma:medium="tactile" emma:mode="ink">
                <msink:context xmlns:msink="http://schemas.microsoft.com/ink/2010/main" type="inkWord" rotatedBoundingBox="32328,15882 32356,15912 32342,15925 32315,15896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4823.1817">3617 305 518 0,'0'0'23'0,"0"0"5"0,0 0-28 0,0 0 0 0,0 0 0 16,0 0 0-16,0 0 220 0,0 0 40 16,0 0 7-16,0 0 1 0,0 0-137 0,0 0-28 15,0 0-6-15,0 0-1 0,0 0-11 0,0 0-2 16,0 0-1-16,9 4 0 0,-9-4-21 0,0 0-4 0,0 0-1 0,14 4 0 15,-5 0-17-15,0 0-4 0,-9-4-1 0,0 0 0 16,0 0-19-16,0 0-4 0,0 0-1 0,0 0 0 16,0 0-24-16,0 0-5 0,0 0-1 0,0 0 0 31,0 0-10-31,0 0-2 0,0 0-1 0,0 0 0 16,0 0-163-16,0 0-33 0</inkml:trace>
        </inkml:traceGroup>
        <inkml:traceGroup>
          <inkml:annotationXML>
            <emma:emma xmlns:emma="http://www.w3.org/2003/04/emma" version="1.0">
              <emma:interpretation id="{E34FBE29-02C8-43D5-ADBF-84B14461F66C}" emma:medium="tactile" emma:mode="ink">
                <msink:context xmlns:msink="http://schemas.microsoft.com/ink/2010/main" type="inkWord" rotatedBoundingBox="32684,15750 32945,16030 32455,16486 32194,1620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27.7882">3999 220 1612 0,'0'0'144'0,"0"-9"-116"0,0-3-28 0,-4 0 0 0,-1 0 124 0,5 4 20 16,0 8 3-16,0 0 1 15,-4-8-84-15,4 8-17 0,0 0-3 0,0 0-1041 16</inkml:trace>
          <inkml:trace contextRef="#ctx0" brushRef="#br0" timeOffset="1194.1638">3822 608 1267 0,'0'0'112'0,"0"0"-89"16,0 0-23-16,0 0 0 0,0 0 108 0,-9 8 18 15,0 0 3-15,4 4 1 0,-4 5-41 0,4 3-8 16,1 0-1-16,-1 0-1 0,1 5-46 0,4-1-9 0,-5 0-1 0,5-4-1 0,-4 1-22 16,4 3 0-16,0-8 0 0,0 0-617 31,-5-4-128-31</inkml:trace>
        </inkml:traceGroup>
      </inkml:traceGroup>
    </inkml:traceGroup>
    <inkml:traceGroup>
      <inkml:annotationXML>
        <emma:emma xmlns:emma="http://www.w3.org/2003/04/emma" version="1.0">
          <emma:interpretation id="{4FBBA44A-4178-4889-87EA-8C4EF4214BF6}" emma:medium="tactile" emma:mode="ink">
            <msink:context xmlns:msink="http://schemas.microsoft.com/ink/2010/main" type="paragraph" rotatedBoundingBox="28704,15460 30814,15621 30726,16774 28616,166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FB9B9F-6A48-4FFB-87AE-25208CFDEB04}" emma:medium="tactile" emma:mode="ink">
              <msink:context xmlns:msink="http://schemas.microsoft.com/ink/2010/main" type="line" rotatedBoundingBox="28704,15460 30814,15621 30726,16774 28616,16614"/>
            </emma:interpretation>
          </emma:emma>
        </inkml:annotationXML>
        <inkml:traceGroup>
          <inkml:annotationXML>
            <emma:emma xmlns:emma="http://www.w3.org/2003/04/emma" version="1.0">
              <emma:interpretation id="{00CB78A5-B6DA-4E77-B748-BBA14AA9A51D}" emma:medium="tactile" emma:mode="ink">
                <msink:context xmlns:msink="http://schemas.microsoft.com/ink/2010/main" type="inkWord" rotatedBoundingBox="28704,15460 30814,15621 30726,16774 28616,1661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755.2265">1873 774 1465 0,'0'0'32'0,"0"0"6"0,0 0 2 0,0 0 2 0,0 0-34 0,0 0-8 0,-4-4 0 0,4 4 0 15,0 0 111-15,0 0 20 0,0 0 4 0,0 0 1 16,0 0-80-16,0 0-16 0,-5 8-4 0,1 4 0 16,4 0-16-16,0 0-4 0,0 1-1 0,0-1 0 0,0 4-3 0,0-4-1 15,4 0 0-15,1 0 0 16,-1 0-11-16,1 1 0 0,-1-1 0 0,1-4 0 16,-5-8-68-16,9 8-10 0,-4 0-2 0,-5-8-804 15</inkml:trace>
          <inkml:trace contextRef="#ctx0" brushRef="#br0" timeOffset="-668.3578">2110 118 1983 0,'-9'-16'88'0,"9"16"18"0,0 0-85 0,4-4-21 15,-4 4 0-15,0 0 0 16,0 0-22-16,0 0-9 0</inkml:trace>
          <inkml:trace contextRef="#ctx0" brushRef="#br0" timeOffset="-1421.8858">954 325 1810 0,'0'0'40'0,"0"-8"8"0,4 0 1 0,1-5 3 0,4 5-42 0,4-4-10 0,1 0 0 0,4-4 0 0,5 4 48 0,4-4 8 15,1 3 2-15,-6 1 0 0,6 0-32 0,4 0-6 16,-10 0-2-16,1 4 0 0,-5-4-9 0,1 8-1 15,-1-1-8-15,0 5 12 0,-4 5 1 0,-1-1 0 16,6 8 0-16,-6 4 0 0,1 4-1 0,4 8 0 16,-9 1 0-16,5 3 0 0,-1 9 3 0,1-5 0 15,0-4 0-15,-1 9 0 0,6-5-6 0,-1 1-1 0,-4-1 0 0,-1-3 0 16,5-1-8-16,-4-8 8 16,0 0-8-16,-1-7 8 0,-4-1-8 0,5-4 0 15,0-4 0-15,-5-4 0 16,-9-4-142-16,18 0-34 0,-9 0-6 0</inkml:trace>
          <inkml:trace contextRef="#ctx0" brushRef="#br0" timeOffset="-1199.1459">1746 41 1335 0,'13'-16'59'0,"-4"8"13"0,1 0-58 0,-6 4-14 0,-4 4 0 0,0 0 0 16,0 0 114-16,0 0 20 0,0 0 4 0,0 12 1 15,-4 8-73-15,-10 5-14 0,-4 7-4 0,-5 9 0 16,-9-1-16-16,-4 13-3 0,-5-5-1 0,-5 5 0 16,1-1-10-16,-5 1-2 0,4 0-1 0,5-5 0 15,5-3-7-15,-1-1 0 0,5-3-8 0,5-1 12 0,0-7-12 0,4-5 0 16,0 0 0-16,5-4 0 0,4-3-126 0,5-1-22 0,-4-4-4 0</inkml:trace>
          <inkml:trace contextRef="#ctx0" brushRef="#br0" timeOffset="-2485.197">7 50 770 0,'0'0'34'0,"0"0"7"0,0 0-33 0,0 0-8 15,0 0 0-15,0 0 0 0,-5-5 64 0,5 5 12 16,-9 0 1-16,9 0 1 0,0 0 1 0,0 0 0 16,0 0 0-16,0 0 0 0,0 0-52 0,0 0-11 15,0 0-1-15,14-4-1 0,-5 0 19 0,4 4 4 0,6 0 1 0,3 0 0 16,-8 0 18-16,9 0 4 16,4 0 1-16,5 0 0 0,0 0-19 0,-5 0-4 15,5 0-1-15,0-4 0 0,0 0-19 0,4 4-4 16,-4-4-1-16,4 4 0 0,-4-8-4 0,0 4-1 0,-5 0 0 0,1 4 0 15,-1 0-8-15,0-4 0 0,1 4 0 0,-5-4 0 0,-5 4 0 0,4 0-16 16,1 0 4-16,5 0 1 31,-10 0-42-31,5 0-9 0,-5 0-2 0,0 0-464 0,-4 0-92 0</inkml:trace>
          <inkml:trace contextRef="#ctx0" brushRef="#br0" timeOffset="-2038.9817">284 106 288 0,'0'0'12'0,"-9"-4"4"0,5 4-16 0,-5 0 0 0,-1-4 0 0,1 4 0 16,0 4 255-16,5-4 48 15,-5 4 9-15,-1-4 3 0,10 0-212 0,0 0-43 16,-4 4-8-16,4-4-1 0,-5 8-51 0,5-8 0 15,0 0 0-15,5 8 0 0,4 5 0 0,0-5 0 16,5-8 0-16,-1 4 0 0,-3 0 13 0,3-4-1 16,1-4 0-16,-1 4 0 0,1 0 4 0,0 0 0 0,-1 0 0 0,-3 0 0 15,3 0-4-15,-13 0-1 0,9 4 0 0,0 0 0 16,1 4-11-16,-6 0 0 0,1 4 0 16,-1 4 8-16,1 1-8 0,-5-1 0 0,-5 4 0 0,1 4 0 15,-1 1 0-15,1-5 0 0,-6 8 0 0,1-4 0 16,0 1 0-16,-4-1 0 0,-6-4 0 0,6 4 0 0,-10 1 28 0,0 3 3 15,-4-4 1-15,0 5 0 16,-1-1 26-16,1 4 6 0,-10-3 0 0,10 3 1 16,0 0-11-16,4 5-2 0,-4-5-1 0,9 1 0 15,-5-5-29-15,9 0-6 0,0 1 0 0,5-9-1 16,0 0-3-16,5 0-1 0,-1-4 0 0,10-3 0 16,4-1-3-16,4-8 0 0,1 0 0 0,9 0 0 15,9-8-8-15,4 4 0 0,10-4 0 0,-1-4 0 31,10-4-92-31,0 3-10 0,4 1-2 0,-5-4-852 0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7:44.1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785F44D-26F4-453D-B495-7E2743EC90DD}" emma:medium="tactile" emma:mode="ink">
          <msink:context xmlns:msink="http://schemas.microsoft.com/ink/2010/main" type="inkDrawing" rotatedBoundingBox="6025,6418 11166,6456 11161,7052 6021,7014" semanticType="callout" shapeName="Other">
            <msink:sourceLink direction="with" ref="{DE9B513D-9708-47EC-86F6-08E587A235E5}"/>
            <msink:sourceLink direction="with" ref="{DAD05F74-7AAC-4E70-B3DE-18DE83E0C1C8}"/>
          </msink:context>
        </emma:interpretation>
      </emma:emma>
    </inkml:annotationXML>
    <inkml:trace contextRef="#ctx0" brushRef="#br0">-3 543 1152 0,'4'-16'102'0,"-4"4"-82"16,-4-5-20-16,4 5 0 0,-5-4 22 0,10 0 0 15,-1 0 0-15,6-1 0 0,-1-3 15 0,4 0 3 16,6-4 1-16,-1-5 0 0,9 1-28 0,0-4-5 16,5-9-8-16,0 5 11 0,5-5 10 0,-1 5 3 15,0 8 0-15,1-1 0 0,4 5 14 0,-9 8 3 16,-5 8 1-16,5 0 0 0,-9 8-24 0,4 8-5 16,-4 8-1-16,-5 8 0 0,-4 13 16 0,4 7 4 0,-5 5 0 15,1-1 0-15,-5 1-11 0,0-1-1 0,0-3-1 16,5-1 0-16,0-7-5 0,-1-1-1 0,1-3 0 15,4-5 0-15,0-12-3 0,10-4-1 0,-5 4 0 0,8-12 0 16,6 1 3-16,-1-5 0 0,1-5 0 0,8-3 0 16,5-8-4-16,0-4 0 0,0-4 0 0,5-9 0 15,-5 5-8-15,0-12 0 0,0 3 0 0,-4-7 8 16,-5 7-8-16,4-3-11 0,-4-1 3 0,-4 9 0 16,-5 3 8-16,-10 9 0 0,6 4 0 0,-10 4-8 15,0 8 8-15,-4 0 14 0,4 8-3 0,-4 4-1 16,4 4 2-16,-4 4 0 0,4 9 0 0,0-5 0 15,0 4 0-15,0 0 1 0,1 1 0 0,3-5 0 16,1 0-1-16,9 0 0 0,-5-3 0 0,10-1 0 0,-1-12 8 16,5 0 2-16,5 0 0 0,-1-4 0 0,10-4-2 0,-5 0 0 15,5-4 0-15,4 0 0 0,0 0-10 0,0 3-2 16,-9-3-8-16,5 4 12 0,-10 4 0 0,-4-4-1 16,0 0 0-16,-4 4 0 0,-1 4-3 0,1-4-8 15,-1 0 12-15,0 0-4 0,-4-4 2 0,9 0 0 16,5 0 0-16,-1-4 0 0,5 0-10 0,5-4 12 15,4 0-12-15,5 0 12 0,4-5-3 0,5 1 0 16,0 0 0-16,4-4 0 0,1 4-9 0,-1-1 0 16,-4 1 0-16,0 8 0 0,-5 4 12 0,-4 4 0 15,-10 4 0-15,1 4 0 0,-14-4 0 0,0 8 0 16,-5 0 0-16,1 1 0 0,-5 3 22 0,-5 0 5 0,0 0 1 16,1 4 0-16,-6-3-24 0,6-1-4 15,-5 4 0-15,-1 0-1 0,6-4 7 0,-1 5 2 0,5-5 0 0,0-4 0 16,4 0 10-16,5-4 2 0,0 4 1 0,5-3 0 15,-5 3-20-15,0-4-4 0,0 0-1 0,0 0 0 16,-5-4-8-16,0 4 0 0,-4 0 9 0,-9 0-9 16,0 0 0-16,0 0-8 0,-5 9 0 0,-5-5 0 15,-4 4-132-15,-9 0-25 16,0 0-6-16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7:45.6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0909ECE-A5C5-4625-8898-C31896F5EEA2}" emma:medium="tactile" emma:mode="ink">
          <msink:context xmlns:msink="http://schemas.microsoft.com/ink/2010/main" type="inkDrawing" rotatedBoundingBox="14741,6975 14748,7063 14729,7065 14723,6976" semanticType="callout" shapeName="Other">
            <msink:sourceLink direction="with" ref="{DE9B513D-9708-47EC-86F6-08E587A235E5}"/>
          </msink:context>
        </emma:interpretation>
      </emma:emma>
    </inkml:annotationXML>
    <inkml:trace contextRef="#ctx0" brushRef="#br0">5 87 230 0,'0'0'20'0,"4"-8"-20"16,1 4 0-16,-5 4 0 0,0-8 169 0,5 0 30 16,-5 4 5-16,-5-4 2 0,5 4-76 0,0-5-15 15,-5 1-3-15,5 0-1 0,-4 0-19 0,4 4-3 0,0-4-1 0,0 8 0 16,0 0-27-16,0 0-5 15,0 0-2-15,0 0 0 0,0 0-24 0,0 0-5 16,0 0-1-16,0 0 0 0,0 0-16 0,0 0-8 0,0 0 8 16,0 0-8-16,0 0 15 0,0 0-3 0,0 0 0 0,0 12 0 15,0-12-12-15,-5 12 0 0,5-12 0 0,0 12 0 32,0-12-25-32,0 0-8 0,0 0-2 0,0 0 0 15,0 13 3-15,5 3 0 0,-5-4 0 0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6:57:22.9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BF68427-43BE-49F3-BC35-FE45351A06BD}" emma:medium="tactile" emma:mode="ink">
          <msink:context xmlns:msink="http://schemas.microsoft.com/ink/2010/main" type="writingRegion" rotatedBoundingBox="1481,6966 31364,4676 32104,14330 2221,16620"/>
        </emma:interpretation>
      </emma:emma>
    </inkml:annotationXML>
    <inkml:traceGroup>
      <inkml:annotationXML>
        <emma:emma xmlns:emma="http://www.w3.org/2003/04/emma" version="1.0">
          <emma:interpretation id="{5B894675-5B81-49AA-A389-F10A09DD2EE9}" emma:medium="tactile" emma:mode="ink">
            <msink:context xmlns:msink="http://schemas.microsoft.com/ink/2010/main" type="paragraph" rotatedBoundingBox="5293,7248 21245,4781 21544,6714 5592,91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04A0B0-FB68-474D-A5DB-A03B18C9BBFB}" emma:medium="tactile" emma:mode="ink">
              <msink:context xmlns:msink="http://schemas.microsoft.com/ink/2010/main" type="line" rotatedBoundingBox="5293,7248 21245,4781 21544,6714 5592,9181">
                <msink:destinationLink direction="with" ref="{DE9B513D-9708-47EC-86F6-08E587A235E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D05F74-7AAC-4E70-B3DE-18DE83E0C1C8}" emma:medium="tactile" emma:mode="ink">
                <msink:context xmlns:msink="http://schemas.microsoft.com/ink/2010/main" type="inkWord" rotatedBoundingBox="5335,7520 5992,7418 6250,9080 5592,9181">
                  <msink:destinationLink direction="with" ref="{8785F44D-26F4-453D-B495-7E2743EC90DD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1619 6702 633 0,'0'0'56'0,"0"0"-44"0,0 0-12 0,0 0 0 15,0-8 104-15,0-4 18 0,0 0 4 0,0 4 1 16,0 8-19-16,0 0-3 0,5-8-1 0,-5 8 0 15,0 0 0-15,0 0 0 0,0 0 0 0,0 0 0 16,0 0-32-16,0 0-6 0,0 0-2 0,0 0 0 0,0 0-41 16,0 0-9-16,0 0-2 0,0 0 0 0,4 8-3 0,-4 4-1 15,-9-4 0-15,5 4 0 0,-5 0-8 0,-1-4 0 16,-3 0 0-16,4 1 0 0,-5-9-11 0,14 0-4 16,0 0-1-16,-9-9 0 0,-5 1 16 0,1 0 0 15,3-4 0-15,1 0 0 0,0-8 0 0,5 4 0 16,4 3 0-16,0-7 10 0,0 8 5 0,0-4 1 15,0 4 0-15,4 4 0 0,1 4 9 0,-5 4 3 16,0 0 0-16,0 0 0 0,0 0-19 0,0 0-9 16,9 8 10-16,-9 4-10 0,4 0 8 0,6 4-8 15,-1 0 0-15,0 9 0 0,0-1 0 0,-5 4 0 16,10 1 0-16,0 3-673 16,-10 4-136-16</inkml:trace>
          <inkml:trace contextRef="#ctx0" brushRef="#br0" timeOffset="521.0668">1806 7941 1922 0,'9'-33'85'0,"-4"21"18"0,-5-4-83 0,0 0-20 16,4-1 0-16,-4 1 0 0,5 0 43 0,-5 0 4 15,0 4 1-15,0-4 0 0,-5 3-18 0,5 5-3 16,-4-4-1-16,-6 0 0 0,6 0-4 0,-5 0-1 15,-5 8 0-15,0 0 0 0,-8 4-5 0,3 4 0 16,-3 4-1-16,-6 4 0 0,-3 8-15 0,-1 4 8 16,0 9-8-16,0 3 0 0,-5 1 0 0,6-1 0 15,-1 5 0-15,0-5 0 0,5-8 9 0,4 5-1 16,5-1 0-16,-1-8 0 0,10-3-8 0,0-5 0 0,5 0 0 16,4-8 0-16,0-8 11 0,0 0-3 15,9 0-8-15,9-8 12 0,0 0 4 0,9-8 1 16,10-9 0-16,-1-7 0 0,10 0-4 0,-1-5-1 0,5 1 0 0,1-5 0 15,-6 5-12-15,1 0 0 16,-10 7 0-16,0 5 0 0,-8 8 0 0,-5 4 0 16,-5 8-9-16,0 8 9 0,-4 4 0 0,-5 12 12 0,-5 0-1 15,1 4 0-15,-1 5 10 0,1 3 3 0,-5 5 0 0,4-1 0 16,-4 4-13-16,5-3-3 0,0-1 0 0,4-3 0 31,0 3-156-31,9-8-31 0</inkml:trace>
        </inkml:traceGroup>
        <inkml:traceGroup>
          <inkml:annotationXML>
            <emma:emma xmlns:emma="http://www.w3.org/2003/04/emma" version="1.0">
              <emma:interpretation id="{CCE064F3-43FF-4287-BA89-43A5BD242FE5}" emma:medium="tactile" emma:mode="ink">
                <msink:context xmlns:msink="http://schemas.microsoft.com/ink/2010/main" type="inkWord" rotatedBoundingBox="11688,7239 11999,7191 12060,7587 11750,7636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1</emma:literal>
                </emma:interpretation>
                <emma:interpretation id="interp4" emma:lang="" emma:confidence="0">
                  <emma:literal>'</emma:literal>
                </emma:interpretation>
                <emma:interpretation id="interp5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3149.1133">7552 6354 1414 0,'0'0'63'0,"0"0"13"0,0 0-61 0,0 0-15 0,0 0 0 0,0 0 0 16,0 0 85-16,0 12 15 0,0 4 2 0,-5 9 1 15,0-1-40-15,1 8-8 0,-1 1-2 0,1-1 0 16,-5 5-7-16,0-5-2 0,4-4 0 0,0 1 0 16,1-5-8-16,-1-4-1 0,1 0-1 0,4-7 0 15,0-1-26-15,0-12-8 0,0 0 0 0,0 0 0 16,0 0 14-16,0 0-1 0,0 0 0 0,0 0 0 16,0 0 0-16,0 0 0 0,0-12 0 0,0-1 0 15,-5-3-3-15,5-8-1 0,0-8 0 0,5-1 0 16,-5 1-9-16,4-1 0 0,1-3 9 0,4 0-9 0,0 3 0 15,0 1 9-15,0 3-9 0,5 13 0 0,0 4 24 16,-5 0-3-16,0 4 0 0,-9 8 0 0,9 0-21 0,0 4 0 16,0 4 0-16,0 8-8 0,-4 4 8 0,-1 9 0 15,1-5 0-15,-5 4 0 0,0 1 8 0,0-1 3 16,0 4 1-16,-5-7 0 0,1-1-12 0,-1-4 0 16,5 0 0-16,-4 1 0 0,4-9 0 0,-5 0 10 15,5-12-10-15,0 0 10 0,-4 8-10 0,4-8 0 16,0 0 9-16,0 0-9 0,0 0 0 0,-5-4 9 15,1-8-9-15,4-4 0 0,-5 0 10 0,10-9-10 16,-1-3 8-16,1-9-8 0,4-3 0 0,-5 4 0 16,10-5 0-16,0 5 0 0,-1 3 0 0,1 9 0 0,0 4 0 15,-1 8 0-15,-4 4 0 0,0 4-9 0,-9 4 9 16,10 4 0-16,3 12-10 0,-8 0 10 0,-1 8-8 16,-4 1 8-1,0 7-56-15,0 0-7 0,-4 1-1 0,-5-1-996 0</inkml:trace>
        </inkml:traceGroup>
        <inkml:traceGroup>
          <inkml:annotationXML>
            <emma:emma xmlns:emma="http://www.w3.org/2003/04/emma" version="1.0">
              <emma:interpretation id="{D4C3FEFE-7A4B-4BE8-98E5-1C03E9FA0F72}" emma:medium="tactile" emma:mode="ink">
                <msink:context xmlns:msink="http://schemas.microsoft.com/ink/2010/main" type="inkWord" rotatedBoundingBox="8372,7666 17559,6245 17693,7111 8506,853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65.2057">4237 6913 345 0,'5'-4'31'0,"-10"-5"-31"15,5 1 0-15,-4 0 0 0,4 0 80 0,4-4 11 16,-4 4 1-16,0-4 1 0,0 0-15 0,0 4-3 16,0-9-1-16,0 5 0 0,0 4 2 0,0 0 1 15,-4-4 0-15,4 4 0 0,0 8-1 0,0 0-1 16,-5-4 0-16,5 4 0 0,0 0-15 0,0 0-4 15,0 0 0-15,-5 12 0 0,-4 4-3 0,5 4-1 16,-1 1 0-16,-4-1 0 0,5 8-6 0,-1-4-2 0,5 5 0 16,-5-1 0-16,1 0-27 0,4 1-5 15,-5-5-2-15,1 4 0 16,4 1-106-16,-5-1-20 0</inkml:trace>
          <inkml:trace contextRef="#ctx0" brushRef="#br0" timeOffset="5396.581">13147 5921 403 0,'46'-8'36'0,"-46"8"-36"15,0 0 0-15,9-16 0 0,-5 4 148 0,1-4 22 16,-1-1 5-16,1 1 1 0,4 4-51 0,-5-4-9 16,6 4-3-16,-1 0 0 0,0-1-27 0,4 5-6 15,-3 0 0-15,3 8-1 0,-4 8-4 0,0 4-1 0,1 9 0 16,3 3 0-16,-4 0-43 0,-4 9-9 0,-1-1-2 0,-8 4 0 15,-1 1 12-15,1-5 1 0,-10 5 1 0,0-5 0 16,-8 0-34-16,3-7 0 0,1-1 0 0,-9 0 0 16,4-4 48-16,0 1 4 0,5-5 0 15,0-4 0-15,0-4-32 0,0-8-7 0,4 4-1 0,0-8 0 16,5-4 1-16,-5 0 0 0,10 0 0 0,-1-4 0 16,-4-9-13-16,5 1-18 0,4-4 4 0,0-4 1 15,4-1 31-15,1 1 6 0,4-4 2 0,5-1 0 16,-1-3-42-1,1 3-8-15,4 1-1 0,5 4-1 0,4 7 41 0,1 5 8 0,-6 4 1 0,6 0 1 16,-1 12-25-16,-4 8 0 0,4 0 0 0,-9 4-11 16,-4 5 11-16,0 3-12 0,-1 4 12 0,-4 0-12 0,-13 5 12 15,4-5 0-15,0 0 0 0,0 0 0 0,-5 1-13 16,-4-5-1-16,0 0 0 0,0 0 0 0,-5-11 26 0,1 3 6 16,-6 0 1-16,1-4 0 0,-5 0-11 0,5-8-8 15,-5 0 12-15,5 0-12 0,-5-8 38 0,5 0 1 16,0 0 0-16,0-4 0 15,4-1-58-15,0-7-11 0,1 0-2 0,8 0-1 16,-4-9 33-16,5 5 0 0,4-4 0 0,4 0 0 0,1 3 0 0,-1 5 0 16,1 0 0-16,8 0 0 0,1 7-9 0,-5 1 9 15,0 8 0-15,5 4-9 16,0 4-15-16,-1 0-4 0,1 8 0 0,0 1 0 0,-1-1 28 0,1 4 0 16,0 4 0-16,-5 0 0 15,0 1-159-15,0-1-26 0,-5 0-6 0</inkml:trace>
        </inkml:traceGroup>
        <inkml:traceGroup>
          <inkml:annotationXML>
            <emma:emma xmlns:emma="http://www.w3.org/2003/04/emma" version="1.0">
              <emma:interpretation id="{167E63F5-3342-4197-B4DC-BFBE763E2F06}" emma:medium="tactile" emma:mode="ink">
                <msink:context xmlns:msink="http://schemas.microsoft.com/ink/2010/main" type="inkWord" rotatedBoundingBox="19346,5967 19369,5963 19375,6005 19352,600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393.7579">15091 5116 2257 0,'9'-8'49'0,"-4"-4"11"0,-1-1 1 0,-8 1 3 0,4 12-51 0,0 0-13 0,0 0 0 0,0 0 0 32,0 0-90-32,0 0-21 0,-5 12-4 0,10 1-484 0,-5 3-97 0</inkml:trace>
        </inkml:traceGroup>
        <inkml:traceGroup>
          <inkml:annotationXML>
            <emma:emma xmlns:emma="http://www.w3.org/2003/04/emma" version="1.0">
              <emma:interpretation id="{E5A8B311-7DE9-4EC8-BAE6-2354AA9E836B}" emma:medium="tactile" emma:mode="ink">
                <msink:context xmlns:msink="http://schemas.microsoft.com/ink/2010/main" type="inkWord" rotatedBoundingBox="20211,5842 21382,5661 21420,5910 20249,6091"/>
              </emma:interpretation>
            </emma:emma>
          </inkml:annotationXML>
          <inkml:trace contextRef="#ctx0" brushRef="#br0" timeOffset="7548.9749">15956 4970 1958 0,'-4'-4'43'0,"8"-4"9"0,5 0 1 0,0 4 3 0,5 4-45 0,-5 4-11 16,0 4 0-16,14 4-868 15</inkml:trace>
          <inkml:trace contextRef="#ctx0" brushRef="#br0" timeOffset="7715.0642">17072 5031 2307 0,'27'-20'51'0,"-18"7"10"0,0 1 3 0,0 0 0 0,0 0-51 0,-4 0-13 15,-5 4 0-15,0 8 0 16,0 0-24-16,0 0-7 0,0 0-1 0,0 0-1 16,4 12-123-16,1 0-25 0,-1 4-5 0,-4-4-1 0</inkml:trace>
        </inkml:traceGroup>
        <inkml:traceGroup>
          <inkml:annotationXML>
            <emma:emma xmlns:emma="http://www.w3.org/2003/04/emma" version="1.0">
              <emma:interpretation id="{60DBE2C7-8155-48EA-A229-52B99E88323B}" emma:medium="tactile" emma:mode="ink">
                <msink:context xmlns:msink="http://schemas.microsoft.com/ink/2010/main" type="inkWord" rotatedBoundingBox="12060,6202 16406,5529 16530,6328 12184,7000"/>
              </emma:interpretation>
              <emma:one-of disjunction-type="recognition" id="oneOf4">
                <emma:interpretation id="interp8" emma:lang="" emma:confidence="1">
                  <emma:literal>.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^</emma:literal>
                </emma:interpretation>
                <emma:interpretation id="interp11" emma:lang="" emma:confidence="0">
                  <emma:literal>:</emma:literal>
                </emma:interpretation>
                <emma:interpretation id="interp12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24000.5911">7961 5958 1094 0,'0'0'97'0,"-9"-9"-77"16,0 5-20-16,0-4 0 0,0 0 41 0,4 0 5 15,-4 0 1-15,5 0 0 0,-1-4 29 0,1 4 7 16,-1 0 1-16,0-5 0 0,1-3-33 0,-1-4-7 15,10 0 0-15,-1-4-1 0,1-1 2 0,9 1 1 16,-1-8 0-16,6 3 0 0,3-7-26 0,1-5-4 16,0 5-2-16,9-5 0 0,0 5-14 0,-1 0 0 0,-3 3 0 15,4 1 0-15,0 0 0 0,-1 7-10 0,-3-3 2 16,4 4 0-16,-1 3 32 0,-3 5 8 0,-1 4 0 0,-4 4 1 16,4 8-33-16,0 4 0 0,-4 8 0 0,0 4 0 15,0 5 0-15,-5 3 0 0,9 4 0 0,-4 5 0 16,0-1 0-16,-5 0 0 0,5 5 0 0,0 3 0 15,4 1 13-15,-4-5-4 0,-1 1-1 0,1-5 0 16,4-4-8-16,-4-4 0 0,0-3 0 0,4-9 0 16,1 0 0-16,4-8 0 0,-1-4 0 0,6 0 0 15,-1-8 0-15,1 0 0 0,4-8 0 0,0-1 0 16,0-3 0-16,0-4 0 0,0-8 0 0,-1-1 0 0,-3 1 0 16,-5-1 0-16,0-3 0 0,0 0 0 0,-5 3 0 15,-4 5 0-15,4-4 0 0,-4 7-11 0,-1 9 25 0,-3 0 5 16,-1 4 1-16,-4 0 0 0,4 8 0 0,-5 4 1 15,1-4 0-15,0 12 0 0,-1 0-2 0,1 4-1 16,-5 0 0-16,0 0 0 0,5 4-18 0,-5 5 0 16,5-5 0-16,-1 0 0 0,10-4 0 0,-5 0-14 15,5 0 1-15,4 0 0 0,1-3 21 0,4-5 4 16,-1 4 0-16,1-8 1 0,0 0-13 0,5 0 0 16,-6 0 0-16,6 0 0 0,-5-8 0 0,0 4 0 15,0 0 0-15,-1-1-10 0,-3-3 10 0,4 4 0 16,-5-4 8-16,5 4-8 0,0 0 0 0,-5-4 0 15,0 0 0-15,5 0 0 0,0 0 0 0,0-4 0 16,0 4 0-16,4-5 0 0,1-3 0 0,4 4 0 0,-5 4 0 16,5-8 0-16,0 0 0 0,0-1 0 0,4 5 0 15,1 0 0-15,-10-4 0 0,10 4 0 0,-5 4-10 16,9 0 10-16,-9 0 0 0,4 3 19 0,1 1-3 0,0 4 0 16,-1 4 5-16,1-4 1 0,-5 5 0 0,4-1 0 15,-4 8 8-15,-5-4 2 0,1 4 0 0,-1-4 0 16,1 4-16-16,-1-4-4 0,-4-4 0 0,4 4 0 15,-4 1 4-15,5-5 0 0,4 0 0 0,0 4 0 16,-5-4-2-16,-4 4 0 0,4 0 0 0,-4 0 0 16,-4 0-4-16,-1 0-1 0,0 4 0 0,-4-4 0 15,0 1 3-15,-5 3 1 0,0 0 0 0,0 4 0 16,1 4-205-16,-6 0-42 0</inkml:trace>
        </inkml:traceGroup>
      </inkml:traceGroup>
    </inkml:traceGroup>
    <inkml:traceGroup>
      <inkml:annotationXML>
        <emma:emma xmlns:emma="http://www.w3.org/2003/04/emma" version="1.0">
          <emma:interpretation id="{44910363-037C-4AFD-AD6D-DF0B79D2C0A0}" emma:medium="tactile" emma:mode="ink">
            <msink:context xmlns:msink="http://schemas.microsoft.com/ink/2010/main" type="paragraph" rotatedBoundingBox="1801,10091 31790,8723 32047,14363 2058,15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EC4293-6363-4E51-8C83-A58B09FF674B}" emma:medium="tactile" emma:mode="ink">
              <msink:context xmlns:msink="http://schemas.microsoft.com/ink/2010/main" type="line" rotatedBoundingBox="1801,10091 29199,8841 29353,12223 1955,13473"/>
            </emma:interpretation>
          </emma:emma>
        </inkml:annotationXML>
        <inkml:traceGroup>
          <inkml:annotationXML>
            <emma:emma xmlns:emma="http://www.w3.org/2003/04/emma" version="1.0">
              <emma:interpretation id="{9897FDC3-A93F-4EAA-8DA7-FFA9CC5B1C94}" emma:medium="tactile" emma:mode="ink">
                <msink:context xmlns:msink="http://schemas.microsoft.com/ink/2010/main" type="inkWord" rotatedBoundingBox="3427,11034 6503,10894 6593,12847 3516,12988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48567.5336">-771 11493 1728 0,'0'0'38'0,"0"0"8"0,0 0 2 0,0 0 0 0,0 0-39 0,0 0-9 15,0 0 0-15,0 0 0 0,0 0 0 0,0 0 0 16,0 0 0-16,0 0 0 0,0 0 0 0,0 12 0 16,0 1 0-16,0 3 0 0,5 4 53 0,-1 4 9 15,1 1 2-15,-1 3 0 0,1 4 0 0,-5 5 0 16,4 3 0-16,1 1 0 0,-1-1-14 0,1-3-2 16,0-1-1-16,-5-3 0 0,4-5-15 0,-8-4-4 15,4-3 0-15,0-1 0 0,0-4-12 0,4-4-4 16,-4-12 0-16,0 8 0 0,0-8 24 0,0 0 4 15,0 0 0-15,14-4 1 0,-5-12-33 0,4 0-8 16,6-8 0-16,3-9 0 16,1-3-49-16,5-9-12 0,-1 5-3 0,5-9 0 0,-5 8 52 0,5 5 12 0,-5 8 0 0,1 3 0 15,-6 13 0-15,-3 0 0 0,-1 8 0 0,-18 4 0 16,13 12 0-16,1 8 0 0,-5 5 0 0,-4-1 0 16,4 8 54-16,-5 1 14 0,1-1 2 0,-1 5 1 15,1-5-39-15,0-4-8 0,-5 1-2 0,0-5 0 16,0 0-14-16,4 1-8 0,-4-9 8 0,5 0-8 15,-1-4-76-15,5 0-20 16,-9-12-4-16,9 5-1030 0</inkml:trace>
          <inkml:trace contextRef="#ctx0" brushRef="#br0" timeOffset="349172.1362">1328 10148 1728 0,'0'0'38'0,"-5"-8"8"0,1 0 2 0,-1 0 0 16,5 8-39-16,0-8-9 0,0 8 0 0,0 0 0 16,0 0 0-16,0-8 0 0,0 8 0 0,0 0 0 0,0 0 0 0,0 0 0 15,0 0 0-15,0 0 0 0,-9 8 53 0,0 4 9 16,0 4 2-16,0 8 0 0,-5 5-52 0,-4 11-12 15,0 17 0-15,-1 4 0 0,-3 8 105 0,-6 4 19 16,1 4 3-16,-5 0 1 0,5 8-68 0,0-4-12 16,-5 0-4-16,4-4 0 0,6 0 12 0,8-4 3 15,-4-5 0-15,9-7 0 0,0-4-38 0,4 0-7 16,10-9-2-16,-5-3 0 0,0-1 16 0,0-3 4 16,9-5 0-16,0-3 0 0,4-5-32 0,1 0 0 15,0-3 0-15,4-1 0 16,9-8-96-16,1 0-23 0,-6-7-4 0,10-5-675 15,0-4-135-15</inkml:trace>
          <inkml:trace contextRef="#ctx0" brushRef="#br0" timeOffset="349696.9127">1810 10765 1994 0,'0'0'44'0,"5"-12"8"0,0 4 3 0,4 4 1 0,0-4-44 0,4 0-12 0,6 0 0 0,-1-4 0 16,5-1 0-16,4-7-14 0,0 0 3 0,1-4 1 16,3 4 10-16,-3-5 0 0,-1 1 0 0,0 0 0 15,-4 3 0-15,0 1 0 0,-9-4 0 0,4 0 0 16,0-9 49-16,-4 5 12 0,-5 0 3 0,0-1 0 0,0 1-52 0,-4 4-12 15,-1-5 0-15,-4 5 0 0,-4 0 0 0,-1 4 0 16,0-5 0-16,-8 5 0 0,4 4 54 0,-5 0 8 16,0-1 2-16,1 1 0 0,-1 4-52 0,0 0-12 15,1 4 0-15,4 4 0 0,-1-4 0 0,1 0 0 16,0 8 0-16,0-4 0 0,0 0 0 0,9 4 0 16,-5 0 0-16,5 0 0 0,0 0 0 0,-4 12 0 15,-1 4 0-15,1 4 0 0,-5 4 0 0,4 5 0 16,-4 7 0-16,5 5 0 0,-10 15 54 0,5 5 8 15,0 4 2-15,0 8 0 0,-5-1 0 0,5 5 0 16,0-4 0-16,0 4 0 0,-1-8-52 0,6 4-12 16,-1 8 0-16,1-9 0 0,4-7 54 0,0 0 8 0,-5-8 2 15,5-5 0-15,0-3-52 0,-4-5-12 0,4-3 0 16,-5-5 0 0,5-7-100-16,-4-5-22 0,4-4-5 0,-5-8-1 15,-4-4-102-15,4-8-21 0,-8-8-4 0,-1-8-1 0</inkml:trace>
          <inkml:trace contextRef="#ctx0" brushRef="#br0" timeOffset="349800.9074">1788 10923 2419 0,'-9'-8'107'0,"9"8"22"16,0-8-103-16,0 8-26 0,0 0 0 0,0 0 0 16,0 0 40-16,13-4 4 0,5 4 0 0,5-4 0 15,0 0-20-15,4-4-3 0,1-4-1 0,3-1 0 16,1 5-118-16,0 0-24 0,0 0-5 0,0 0-922 15</inkml:trace>
        </inkml:traceGroup>
        <inkml:traceGroup>
          <inkml:annotationXML>
            <emma:emma xmlns:emma="http://www.w3.org/2003/04/emma" version="1.0">
              <emma:interpretation id="{04CE4E5D-0C8D-4D8C-9BB4-BA1F09B2D30B}" emma:medium="tactile" emma:mode="ink">
                <msink:context xmlns:msink="http://schemas.microsoft.com/ink/2010/main" type="inkWord" rotatedBoundingBox="1846,11077 7159,10834 7234,12473 1921,12715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7329.7179">-1440 10306 1357 0,'0'0'29'0,"0"-8"7"0,0-4 0 0,-5 4 4 16,1 0-32-16,4 0-8 0,0 8 0 0,-5-4 0 16,5 4 12-16,0-8 2 0,0-1 0 0,5 1 0 15,-5 8 27-15,0-8 6 0,0 8 1 0,0 0 0 16,4-4 8-16,-4 4 3 0,0 0 0 0,0 0 0 0,0 0-33 0,0 0-6 16,0 0-2-16,0 0 0 0,0 0-6 0,0 0 0 15,5 8-1-15,-1 4 0 0,1 9 20 0,-1 3 4 16,1 4 1-16,-10 9 0 0,1 7 22 0,-1 5 5 15,1 8 1-15,-5 3 0 0,0 1-32 0,-1 0-5 16,-3 4-2-16,4-8 0 0,0-1 4 0,-1 1 1 16,-3 4 0-16,4-9 0 0,0 1-11 0,-5-4-3 15,9-5 0-15,-4-3 0 0,0-1 3 0,0-7 0 16,4-1 0-16,-4 0 0 0,0-3-6 0,0-1-1 16,5-8 0-16,-1 5 0 0,-4-5-12 0,4 0 8 15,-4-4-8-15,9-3 0 0,-9-1 8 0,5-8-8 0,4 4 0 16,0-8 9-16,0 0-17 0,0 0-4 0,0 0-1 0,0 0 0 31,0 0-41-31,-14 0-8 0,5 0-2 0,4-4 0 16,-4-4-152-16,5 0-32 0,-5 0-5 0</inkml:trace>
          <inkml:trace contextRef="#ctx0" brushRef="#br0" timeOffset="347757.0228">-2018 10351 1551 0,'0'0'34'0,"0"0"7"0,0 0 2 0,0 0 1 0,0 0-36 0,0 0-8 15,0 0 0-15,0 0 0 0,0 0 10 0,4 0 0 16,10-4 0-16,4 0 0 0,0 0 13 0,5 0 2 16,4-5 1-16,1 1 0 0,8 0 18 0,-4 0 4 15,9 0 1-15,-5 0 0 0,10 4-2 0,-5-4-1 16,4 0 0-16,5 0 0 0,5 0-15 0,0-1-3 15,4-3-1-15,-5 4 0 0,6-4-17 0,-6 0-10 16,1 0 12-16,0 0-12 0,-5-1 17 0,0 5-3 0,-9-4-1 0,4 4 0 31,1 4-61-31,-5-4-13 0,-9 4-3 0,-1 0 0 16,-3 0 0-16,-1 4 0 0,-4 0 0 0,0 0 0 16,-5 0 0-16,-5 0 0 0,1 0 0 0,0 4-640 0</inkml:trace>
          <inkml:trace contextRef="#ctx0" brushRef="#br0" timeOffset="348117.5845">-2342 11793 172 0,'0'0'16'0,"0"0"-16"15,0 0 0-15,0 0 0 0,9 0 235 0,5 0 44 16,-9 0 9-16,8-4 1 0,5-4-173 0,-4 0-34 16,0 0-7-16,4 4-2 0,5-5 2 0,-5 5 0 15,9-4 0-15,1 4 0 0,-1 0 1 0,5-4 0 16,0 0 0-16,-5 0 0 0,9 0-45 0,1 0-9 15,-5 0-2-15,4 4 0 0,5-5-12 0,-5 1-8 0,1 0 10 0,-1 4-10 16,-4-4 23-16,5 4-2 0,4-4 0 16,-5 0 0-1,5 0-170-15,0 0-35 0,5-5-6 0,-1-3-2 16,5 4 0-16,-4-4 0 0,49-16 0 0,-31 11 0 0</inkml:trace>
          <inkml:trace contextRef="#ctx0" brushRef="#br0" timeOffset="350073.621">2830 10134 2649 0,'0'0'58'0,"0"0"12"0,0 0 2 0,5 16 4 0,4 4-61 0,5 17-15 15,-5-1 0-15,0 13 0 0,4 7 54 0,-3 5 8 16,-1 0 2-16,0 0 0 0,0-1-52 0,-5 1-12 0,-4-4 0 0,-4-1 0 16,-5 1 54-16,-5-4 8 0,5 3 2 15,-5-3 0-15,1 4-52 0,-6-5-12 0,1 1 0 0,-4-1 0 16,-1 1 0-16,-5-4 0 0,1-5 0 0,0-3 0 31,-1-5-100-31,1 0-22 0,0-3-5 0,0-5-1 16,-1-4-51-16,5-7-10 0,-22 15-3 0,18-20 0 0</inkml:trace>
        </inkml:traceGroup>
        <inkml:traceGroup>
          <inkml:annotationXML>
            <emma:emma xmlns:emma="http://www.w3.org/2003/04/emma" version="1.0">
              <emma:interpretation id="{4706D9E5-ABA9-4631-B253-40114F4C6915}" emma:medium="tactile" emma:mode="ink">
                <msink:context xmlns:msink="http://schemas.microsoft.com/ink/2010/main" type="inkWord" rotatedBoundingBox="8173,11607 9304,11555 9326,12043 8195,12094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0369.4906">4005 10725 2188 0,'0'0'48'0,"0"0"11"0,9-4 1 0,0-4 1 0,-4 4-49 0,-5 4-12 16,9 0 0-16,0 4 0 0,0-4 54 0,5 4 8 16,-1 0 2-16,6 0 0 0,3 0-52 0,1 0-12 15,4-4 0-15,10 0 0 0,4 0 54 0,4 0 8 16,1 0 2-16,4 0 0 0,0 0-52 0,0 0-12 15,0-8 0-15,0 8 0 0,-4-4 0 0,4 0 0 16,-5 0 0-16,1 0 0 0,-5 0 0 0,0 0 0 16,-5 0 0-16,1-1 0 0,-5 1 0 0,-5 0 0 0,-4 4 0 15,-5-4 0 1,-9 4-151-16,-9 0-33 0,0 0-6 0,-23 0-2 0</inkml:trace>
          <inkml:trace contextRef="#ctx0" brushRef="#br0" timeOffset="350572.3126">3932 11158 2880 0,'0'0'64'0,"0"0"12"0,0 0 4 0,0 0 0 0,0 0-64 0,14 12-16 0,-1-4 0 0,6 0 0 16,3 0 0-16,10-8 0 0,0 0 0 0,9 0 0 15,9-4 0-15,0 0 0 0,0 0 0 0,5 0 0 16,0 4 0-16,4-4 0 0,-5 4 0 0,1-4 0 15,-5-4-48-15,5 0-13 0,-5 4-3 0,9-4-1152 16</inkml:trace>
        </inkml:traceGroup>
        <inkml:traceGroup>
          <inkml:annotationXML>
            <emma:emma xmlns:emma="http://www.w3.org/2003/04/emma" version="1.0">
              <emma:interpretation id="{49A05891-FF61-4CE4-93C4-431071C26576}" emma:medium="tactile" emma:mode="ink">
                <msink:context xmlns:msink="http://schemas.microsoft.com/ink/2010/main" type="inkWord" rotatedBoundingBox="10256,9705 12351,9610 12505,12992 10411,13087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53013.9904">6828 9029 806 0,'9'-32'36'0,"-5"24"7"0,1-4-35 0,-1 3-8 15,6-3 0-15,-1 0 0 0,0 0 0 0,4 4 0 16,-4-8 0-16,10 4 0 0,-6-5 53 0,-4 1 9 16,5 4 2-16,-5 0 0 0,5-4 0 0,-5 0 0 15,0 8 0-15,-4-5 0 0,4 5 0 0,-5 0 0 16,1 4 0-16,-5 4 0 0,0 0 0 0,0 0 0 15,9 0 0-15,0 4 0 0,-9 8 0 0,5 9 0 0,-1 3 0 0,-4 12 0 16,0 13 0-16,-4 7 0 0,-5 9 0 16,-5 8 0-16,0 4-52 0,-4 4-12 0,0-4 0 0,4 4 0 15,-4 0 54-15,4 0 8 0,-4-4 2 0,9-5 0 16,-5-3 0-16,5-8 0 0,5-4 0 0,-5-9 0 16,4 1-52-16,-4-5-12 0,4-11 0 0,1-1 0 15,-5-4 0-15,4-8 0 0,-4 1 0 0,9-5 0 16,-5-4 0-16,1 0 0 0,-1-4 0 0,5-8 0 15,0 0 0-15,0 0 0 0,0 0 0 0,0 0 0 16,0 0 0-16,0 0 0 0,5-16 0 0,4 0 0 16,0 0 0-16,0-5 0 0,5-7 0 0,4-4 0 15,0-1 0-15,5-7 0 0,4-5 0 0,1-3 0 16,8-5 0-16,1 1 0 0,-1-5 0 0,0 8 0 0,1 5 0 0,-1 7 0 16,-4 5 0-16,-9 4 0 15,4 3 0-15,0 9 0 0,-8 0 0 0,-6 8 0 0,1 4 0 16,0 4 0-16,-5 8 0 0,4 0 0 0,-3 8 0 0,-1 9 0 15,0 11 0-15,0 5 0 0,-5 3 0 0,6-3 0 16,-6 3 0-16,1 1 0 0,-1 3 0 0,1-3 0 16,-1-1 0-16,-4-3 0 0,5-1 0 0,4 1 0 15,-5-5 0-15,1 0 0 0,4-3 0 0,-4 3 0 16,4 1 0-16,-5-1 0 16,1-8-151-16,-1 1-33 0,1 15-6 0,-14-11-2 0</inkml:trace>
          <inkml:trace contextRef="#ctx0" brushRef="#br0" timeOffset="353361.6646">6090 10895 1728 0,'0'0'38'0,"0"0"8"0,0 0 2 0,0 0 0 15,0 0-39-15,0 0-9 0,0 0 0 0,9 0 0 0,9 0 53 0,1 0 9 16,3 4 2-16,6 0 0 0,4-4 0 0,9-4 0 16,9 0 0-16,13 0 0 0,1-8 51 0,14-5 10 15,-1 5 3-15,9-4 0 0,15-4-103 0,3 4-25 16,10-5 0-16,-5 5 0 0,1 0 56 0,-6 4 7 15,-3-4 1-15,-1 4 0 16,0 4-103-16,-9-1-20 0,-14 5-4 0,1 0-1 16,-15 4 52-16,-3 0 12 0,-10 0 0 0,-9 4 0 15,-9-4-259-15,-5 8-49 0,14-3-9 0,-41-5-3 0</inkml:trace>
          <inkml:trace contextRef="#ctx0" brushRef="#br0" timeOffset="353846.0493">6700 11356 1958 0,'0'0'43'0,"0"0"9"0,0 0 1 0,0 0 3 0,0 0-45 0,14 0-11 0,-5-4 0 0,5 4 0 16,8 0 53-16,-3-4 9 0,8 0 2 0,0 4 0 15,1 0 0-15,3 0 0 0,6 4 0 0,-1 0 0 16,-4 4 0-16,0 0 0 0,0 4 0 0,-5 1 0 0,-4-1-52 0,0 4-12 16,-10-4 0-16,-4 4 0 0,-4 0 0 0,-10 5 0 15,-4-5 0-15,-9 4 0 0,-5-4 0 0,-4 0 0 16,-5 5 0-16,0-5 0 0,0-4 0 0,1 0 0 15,3-4 0-15,1 0 0 0,4-8 0 0,10 4 0 16,3-4 0-16,1 0 0 0,9 0 0 0,0 0 0 16,0 0 0-16,0 0 0 0,14-4 0 0,4 0 0 15,5 4 0-15,4 0 0 0,1 0 0 0,3 4 0 16,1 4 0-16,0 5 0 0,0-1 0 0,-5 8 0 16,1 4 0-16,-10 1 0 0,0 3 54 0,-4 4 8 15,-10-7 2-15,1 3 0 0,-10 0-52 0,-4 1-12 16,0-1 0-16,-5 0 0 0,-8-4 0 0,-10 5 0 15,0-5 0-15,-9 0 0 0,0-3 0 0,0-1 0 16,-5-4 0-16,6-4 0 16,-6 4-48-16,5-8-13 0,0 1-3 0,5-1-751 0,-1-8-150 0</inkml:trace>
        </inkml:traceGroup>
        <inkml:traceGroup>
          <inkml:annotationXML>
            <emma:emma xmlns:emma="http://www.w3.org/2003/04/emma" version="1.0">
              <emma:interpretation id="{C806DEA3-2469-41C6-A772-2A216EAEBCCE}" emma:medium="tactile" emma:mode="ink">
                <msink:context xmlns:msink="http://schemas.microsoft.com/ink/2010/main" type="inkWord" rotatedBoundingBox="13301,10314 17385,10128 17487,12375 13403,1256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55041.6881">9755 9458 1958 0,'14'-12'43'0,"-1"4"9"0,1-8 1 0,4 4 3 0,-4-1-45 0,-5 5-11 0,0 4 0 0,-9 4 0 16,0 0 49-16,0 0 8 0,0 0 2 0,0 0 0 15,0 0-28-15,-9 12-6 0,0-3-1 0,-9 7 0 16,0-4-24-16,-5 4-20 0,-9 0 3 0,0 0 1 16,-4-3 2-16,-1 3 1 0,1-4 0 0,-1 0 0 15,1-4-33-15,4 0-6 16,0-4-2-16,5 4 0 0,4-4 43 0,0 5 11 0,1-5 0 0,3 0 0 16,6 0 49-16,4 0 12 0,-5 0 3 0,5 0 0 15,9-4-103-15,0 0-20 16,-5 12-4-16,1 0-1 0,-1 8 52 0,5 5 12 0,-4-1 0 0,4 4 0 15,-5 9 0-15,5-1 0 0,-4 5 0 0,-1-1 0 0,0 5 48 16,5-1 13-16,0-3 3 0,-4 3 0 0,4 1-52 16,0 3-12-16,0-7 0 0,4 7 0 0,1 5 0 0,0-1 0 15,-5 1 0-15,4 4 0 0,5-9 54 0,0 5 8 16,-4 3 2-16,-1-7 0 0,1 8 0 0,-1-9 0 16,1 5 0-16,-5-1 0 0,-5 5-52 0,1 0-12 15,-5-1 0-15,0 1 0 0,-5-4 54 0,0 7 8 16,-4-7 2-16,0 0 0 0,4-9-52 0,1 1-12 15,-6-1 0-15,6-7 0 0,4-1 0 0,0-8 0 16,4-3 0-16,0-5 0 0,5 0 0 0,0-4 0 16,0-8 0-16,10 0 0 0,-6 1 0 0,10-5 0 15,-1 0 0-15,1 0 0 0,0-4 0 0,-1 0 0 0,6 4 0 16,3-8 0-16,1-4 0 0,0 8 0 0,4-4 0 16,1 0 0-16,3-1 0 0,1 1 0 0,5 4 0 15,4-4 0 1,-5 4-48-16,10 0-13 0,8 0-3 0,1 0-1152 0</inkml:trace>
          <inkml:trace contextRef="#ctx0" brushRef="#br0" timeOffset="356392.4833">10229 10745 2419 0,'4'-16'107'0,"-4"8"22"0,5-4-103 0,8 0-26 16,1-1 0-16,9 5 0 0,9-4 0 0,4 4 0 15,1-4 0-15,8 4 0 0,5 0 0 0,5 4 0 16,-10-4 0-16,1 4 0 16,-1 0-97-16,-4-1-25 0,5 5-5 0,-10 0-1 0</inkml:trace>
          <inkml:trace contextRef="#ctx0" brushRef="#br0" timeOffset="356234.5312">10488 10130 1728 0,'0'0'38'0,"0"0"8"0,0 0 2 0,0 0 0 0,0-8-39 16,0 8-9-16,0 0 0 0,18-4 0 0,1 0 29 0,3 0 4 16,-3-4 1-16,8 0 0 0,0-5-3 0,5 1-1 15,0-4 0-15,-5 0 0 0,5 4-30 0,-5-4 0 16,-4-1 0-16,0 1 0 0,-9-4 0 0,-1 4 0 16,-4 0 0-16,0-1 0 0,-4-3 0 0,0 4 0 15,-10-4 0-15,5-5 0 16,-9 1-45-16,4-4-15 0,-4-9-4 0,-4 5 0 0,3 4 52 0,-3 3 12 15,-1 1 0-15,1 4 0 0,3 4 0 0,-3 0 0 16,4 7 0-16,0-3 0 0,-1 4 48 0,1 4 13 16,5 0 3-16,4 4 0 0,0 0-52 0,0 0-12 15,-9 8 0-15,9-8 0 0,-5 8 0 0,1 8 0 16,-1 5 0-16,0 3 0 0,5 12 0 0,0 1 0 16,0 11 0-16,-4 9 0 0,4 4 105 0,-5 8 19 0,5-1 3 15,0 5 1-15,-4 8-52 0,-1-4-9 0,1 8-3 16,-5-4 0-16,4 0-29 0,-4-4-7 15,4 0 0-15,1-9-1 0,-5-7-12 0,0 4-3 0,0-4 0 0,-10-5 0 16,6 1-12-16,-6-4 0 0,6-9 0 0,-5-3-10 31,-1-9-74-31,1 0-14 0,0-11-3 0,0-5-660 0,-5-4-132 0</inkml:trace>
          <inkml:trace contextRef="#ctx0" brushRef="#br0" timeOffset="356724.3321">11499 10737 1958 0,'0'0'43'0,"0"0"9"0,0 0 1 0,0 0 3 0,-9 0-45 0,9 0-11 0,-9 4 0 15,4 0 0-15,-9 4 53 0,5 0 9 0,-4 0 2 0,-1 5 0 16,0-1-52-16,-4 8-12 0,0-4 0 0,4 8 0 15,1-3 54-15,-1 3 8 0,9 0 2 0,-4 4 0 16,9 1 0-16,0-1 0 0,0-4 0 0,9 1 0 16,-4-5-52-16,4 0-12 0,5-4 0 0,-1-3 0 15,1-5 0-15,0-4 0 0,4 0 0 0,0-4 0 16,0-8 0-16,1-5 0 0,-1 1 0 0,0-8 0 16,-4-8-48-1,-1-1-13-15,1-3-3 0,-5 4 0 0,-4-1 52 0,-1 1 12 0,-4 0 0 0,0 3 0 16,-4 5 0-16,-6 0 0 0,-3 4 0 0,4 0 0 15,-5-1 48-15,-4 5 13 0,4 4 3 0,1 0 0 16,-6 8-52-16,6 0-12 0,4 0 0 0,-5 0 0 16,9 4-48-16,-4 4-13 0,0 0-3 0,5 4-1049 15</inkml:trace>
          <inkml:trace contextRef="#ctx0" brushRef="#br0" timeOffset="356963.2813">12382 10506 2649 0,'0'0'58'0,"5"-12"12"0,4 0 2 0,0 4 4 0,0 4-61 0,9 4-15 0,5 0 0 0,0 0 0 16,9 0 0-16,-1 0 0 0,1 0 0 0,9-4 0 15,0 4 0-15,0-4 0 0,-4-4 0 0,-1 4 0 16,5 0 0-16,-5 0 0 0,5 0 0 0,-4 0 0 31,-1 0-48-31,1 0-13 0,-5 0-3 0,-1-4 0 16,-3 4-153-16,-1-4-31 0,14-24-7 0,-23 12-1 0</inkml:trace>
          <inkml:trace contextRef="#ctx0" brushRef="#br0" timeOffset="357173.3938">12742 10219 2419 0,'0'0'53'0,"0"0"11"0,0 0 3 0,0 0 1 0,9 16-55 0,-5 4-13 16,1 13 0-16,-5-1 0 0,-5 5 54 0,1 3 8 15,-1 1 2-15,1-1 0 0,-10 5 0 0,0-5 0 16,1 0 0-16,-5 1 0 0,-1-5-52 0,-3 1-12 16,3-5 0-16,1 1 0 0,5-5 0 0,-1 0 0 15,-4-4 0-15,4-3 0 16,0-1-202-16,5-8-43 0,-9 4-9 0,0-4-2 0</inkml:trace>
        </inkml:traceGroup>
        <inkml:traceGroup>
          <inkml:annotationXML>
            <emma:emma xmlns:emma="http://www.w3.org/2003/04/emma" version="1.0">
              <emma:interpretation id="{487CD5C7-F0C1-4975-9A96-038CC8AA8563}" emma:medium="tactile" emma:mode="ink">
                <msink:context xmlns:msink="http://schemas.microsoft.com/ink/2010/main" type="inkWord" rotatedBoundingBox="18388,10095 20824,9984 20906,11791 18470,1190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8902.2969">14431 9733 1267 0,'4'-16'28'0,"6"0"5"0,-1 0 2 0,4 8 1 0,-4-4-36 0,1 8 0 16,-1-1 0-16,-5 5 0 0,5-4 58 0,-9 4 5 16,0 13 1-16,0 3 0 0,0-16 0 0,0 16 0 15,-9 8 0-15,5 1 0 0,-10 3 0 0,0 4 0 16,1 5 0-16,-10 3 0 0,0 1 0 0,0-1 0 16,1 1 0-16,-6-1 0 0,6-4-52 0,-6 1-12 15,10-5 0-15,0-3 0 0,0-5 54 0,4 0 8 16,0-4 2-16,5-3 0 0,0-5-52 0,4 0-12 15,1-4 0-15,4-8 0 0,0 0 54 0,0 0 8 16,18 4 2-16,0-4 0 0,14 0-52 0,0-4-12 16,14 4 0-16,-5-4 0 0,9-4 0 0,4 0 0 15,10 0 0-15,0-1 0 0,-5 1 0 0,0 0 0 0,0 0 0 16,-4 0 0-16,-5 4 0 0,-4 0 0 0,-10 0 0 0,0-4 0 31,5 0-202-31,-13 4-43 0,-10-4-9 0,-4 0-2 0</inkml:trace>
          <inkml:trace contextRef="#ctx0" brushRef="#br0" timeOffset="359110.2275">14927 9802 2188 0,'0'0'48'0,"0"0"11"0,0 0 1 0,0 0 1 16,-9 8-49-16,4 8-12 0,5 5 0 0,-9 7 0 0,0 4 54 0,-4 9 8 15,8-1 2-15,-4 5 0 0,-5-5-52 0,-4 9-12 16,0-5 0-16,0 1 0 0,-1 3 54 0,1 1 8 15,-14-4 2-15,10-1 0 0,3 1-52 0,1-5-12 16,-5-8 0-16,1 5 0 0,3-5 0 0,1 1 0 16,5-9 0-16,-1 0 0 15,0 0-48-15,5-7-13 0,5 3-3 0,-1-8-1049 0</inkml:trace>
          <inkml:trace contextRef="#ctx0" brushRef="#br0" timeOffset="359740.6843">15528 10470 2649 0,'18'-24'58'0,"-13"11"12"0,-5-7 2 0,0 0 4 0,4 8-61 0,6 0-15 0,12 0 0 0,6-1 0 16,-1 5 0-16,5 0 0 0,4 0 0 0,10 0 0 16,-5 0 0-16,4-4 0 0,5 4 0 0,0 4 0 15,5-4 0-15,0 0 0 0,-10-1 0 0,10 5-782 16,-5 0-159-16</inkml:trace>
          <inkml:trace contextRef="#ctx0" brushRef="#br0" timeOffset="359572.7976">15942 9782 2649 0,'14'-20'58'0,"-9"4"12"0,-1-5 2 0,-4 1 4 0,0 8-61 0,5 12-15 0,13 4 0 0,0 4 0 16,5-4-21-16,0 0-7 15,9 0-2-15,4-8 0 0,0-8-3 0,1 4-1 0,-14-4 0 0,-1-4 0 16,6 3 34-16,-6-3 0 0,-3 4 0 0,-6-4 0 16,6 0 0-16,-6 0 0 0,-4-5 0 0,-4 5 0 15,-5-4 0-15,4-4 0 0,1-1 0 0,-10-3 0 16,-4 0-58-16,0-5-5 0,0-3-1 0,-5 3 0 16,10-3 52-16,-10 0 12 0,1 7 0 0,3 1 0 15,6 8 48-15,-1 0 13 0,-4 3 3 0,0 9 0 0,9 0-52 16,0 8-12-16,-9-4 0 0,0 4 0 0,-5 8 0 0,1 4 0 15,-1 5 0-15,-4 7 0 0,-5 0 54 0,5 12 8 16,0 1 2-16,-1 7 0 0,-3 5-52 0,3 0-12 16,6 3 0-16,-6 13 0 0,10 4 37 0,-4 4 5 15,-6-1 1-15,6 5 0 0,8-8-3 0,-4 0 0 16,0-4 0-16,0-5 0 0,0-3-40 0,4 0-22 16,1 7 2-16,-1-3 1 0,-4-4 19 0,0-5 0 15,9-3 0-15,-9 0 0 0,0-1 0 0,0-11 0 16,4-1 0-16,-4-4 0 15,-5-7-55-15,5-1-7 0,-9-8-2 0,0 0-751 16,-5 0-150-16</inkml:trace>
          <inkml:trace contextRef="#ctx0" brushRef="#br0" timeOffset="360237.1059">16621 10381 1958 0,'0'0'43'0,"0"0"9"0,0 0 1 0,0 0 3 15,-5 12-45-15,5 0-11 0,0 4 0 0,-4 9 0 0,4-1 104 0,-5 4 20 16,1 5 3-16,-1-1 1 0,0 0-52 0,1 1-9 15,-5-5-3-15,4 4 0 0,1 1 20 0,-1-5 4 16,1-4 1-16,-1 5 0 0,0-9-57 0,1 0-11 16,4-8-2-16,-5 5-1 0,5-9-10 0,0 0-8 0,0 0 12 0,-4-4-12 15,4 0 19-15,0-4-3 0,0 0-1 0,0 0 0 32,0 0-63-32,0 0-13 0,0 0-3 0,0 0 0 15,0 0-153-15,0 0-31 0,0-32-7 0,0 3-1 0</inkml:trace>
        </inkml:traceGroup>
        <inkml:traceGroup>
          <inkml:annotationXML>
            <emma:emma xmlns:emma="http://www.w3.org/2003/04/emma" version="1.0">
              <emma:interpretation id="{ABDAC8F7-E5C7-4970-B5B8-1F0CF15DF1EC}" emma:medium="tactile" emma:mode="ink">
                <msink:context xmlns:msink="http://schemas.microsoft.com/ink/2010/main" type="inkWord" rotatedBoundingBox="22338,10789 23092,10754 23128,11536 22373,1157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60562.1068">18091 10223 1036 0,'0'0'46'0,"0"0"10"0,0 0-45 0,0 0-11 16,0 0 0-16,0 0 0 0,0-8 104 0,0 8 20 0,0 0 3 0,0 0 1 16,5-8-52-16,-1 0-9 0,6 4-3 0,3-4 0 15,1 8 0-15,9-4 0 0,4 0 0 0,5-1 0 16,4 5 0-16,10 0 0 0,-1-8 0 0,5 4 0 16,0 0-51-16,1 0-13 0,-1 0 0 0,0 0 0 15,-9 0 0-15,0 0 0 0,-5 4 0 0,1-4 0 16,-10 4 0-16,0 0 0 0,-9 0 0 0,1 0-646 15,-19 0-132-15</inkml:trace>
          <inkml:trace contextRef="#ctx0" brushRef="#br0" timeOffset="360808.0311">18542 9875 2419 0,'0'0'53'0,"0"0"11"0,0 0 3 0,0 0 1 0,0 0-55 0,0 12-13 16,5 0 0-16,-5 9 0 0,0-1 34 0,4 4 4 16,1 4 1-16,-5 1 0 0,0 3 10 0,0 9 3 15,4-5 0-15,-8 4 0 0,4-3-23 0,0-1-4 16,-9 5-1-16,4-1 0 0,5-3 7 0,-9-9 1 0,4 4 0 16,-4-3 0-1,0-1-52-15,0 0-9 0,0 1-3 0,-5-5 0 16,1 0-66-16,-1 1-14 0,0-5-2 0,1 0-656 0,-1-4-131 0</inkml:trace>
        </inkml:traceGroup>
        <inkml:traceGroup>
          <inkml:annotationXML>
            <emma:emma xmlns:emma="http://www.w3.org/2003/04/emma" version="1.0">
              <emma:interpretation id="{F01BA2E9-64E6-4FA7-A1FB-65EF78F06F0B}" emma:medium="tactile" emma:mode="ink">
                <msink:context xmlns:msink="http://schemas.microsoft.com/ink/2010/main" type="inkWord" rotatedBoundingBox="24780,10010 29243,9807 29316,11412 24853,11616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61754.4048">20755 9814 1958 0,'4'-8'43'0,"1"0"9"0,-1-4 1 0,1 4 3 0,-5 8-45 0,14-4-11 16,-5-4 0-16,4 4 0 0,1 0 0 0,4 0 0 0,5 0 0 0,4 0 0 15,1 4 0-15,8-5 0 0,5 1 0 0,0 4 0 16,-5 0 53-16,5 0 9 0,-4 0 2 0,-1 4 0 15,1 1-52-15,-5-1-12 0,-5 4 0 0,0 0 0 16,-4 0 0-16,-5 4 0 0,-4-4 0 0,-5 4 0 0,-5 0 0 0,1 5 0 16,-10 3 0-16,-4 4 0 15,-9 0 28-15,0-3 2 0,-9 7 1 0,-10 0 0 16,-4-3 17-16,-9 3 3 0,0-4 1 0,-5 4 0 16,-4-7-6-16,5-1-1 0,8 0 0 0,-4 4 0 15,4-7-14-15,6 3-3 0,3-4-1 0,5 4 0 16,0-8-3-16,5 5 0 0,4-5 0 0,5-4 0 15,4 0 7-15,5 0 1 0,-4-4 0 0,13-4 0 16,0 0-20-16,0 0-3 0,0 0-1 0,13 8 0 0,6 8-8 16,8-8 0-16,-4 1 0 0,13-5 0 0,5 0 0 15,5 0-11-15,4 4 3 0,4-4 0 16,5-4-163-16,1 4-32 0,-1 0-6 0,0-8-2 16</inkml:trace>
          <inkml:trace contextRef="#ctx0" brushRef="#br0" timeOffset="362581.4158">21811 10264 2649 0,'-5'-9'58'0,"1"-7"12"0,4 4 2 0,0 0 4 0,9 0-61 0,-9 0-15 16,5 4 0-16,-1-1 0 0,5 1-8 0,0 4-5 15,0-4-1-15,5 4 0 0,0 0 14 0,4 4 0 16,0-8 0-16,5 8 0 15,-5-4-40-15,5 4-9 0,4 4-2 0,1 0 0 16,-1 0-164-16,5-4-33 0,31 4-6 0,-12 0-2 0</inkml:trace>
          <inkml:trace contextRef="#ctx0" brushRef="#br0" timeOffset="362476.6185">21806 9875 1918 0,'0'0'42'0,"0"0"9"0,14 0 1 0,0 0 3 0,-1 4-44 0,10 0-11 0,5 0 0 0,3-4 0 0,6 0 13 0,-5-4 1 16,4 0 0-16,1 0 0 0,4-4-14 0,-5-4 0 15,5 4 0-15,-5-4 0 0,-4-1 0 0,0-3 0 16,4 4 0-16,-4-4 0 0,-9 0 16 0,0-5 9 16,4-3 3-16,-4-4 0 0,0 4-20 0,-5-5-8 15,0 5 0-15,-9 0 8 0,-4-1-8 0,-1-3 0 16,-4 0 0-16,0-1 8 0,0-7-8 0,-4 4 0 15,-1-5 0-15,1-7 0 0,-1-1 0 0,-4 5-9 16,4 3 9-16,1-3 0 0,-1 11 0 0,1 1 0 16,4 4 0-16,-5 8 0 0,1 4 22 0,4-1 2 15,-5 1 0-15,1 8 0 0,4 4 0 0,0 0 0 16,0 0 0-16,0 0 0 0,-9 8-24 0,-1 8 0 16,1 9 0-16,-4 3 0 0,-1 9 14 0,0 3 5 15,1 0 1-15,-6 5 0 0,1 4 26 0,0-5 6 0,0 5 0 16,0-1 1-16,4-3 0 0,-4 7 0 15,0 5 0-15,4 8 0 0,-4-5 0 0,4-11 0 0,0 0 0 16,1 3 0-16,-6 1-42 0,6-5-11 0,-5 1 0 16,-1 3 0-16,1 1 17 0,-5 12 2 0,-4-8 0 0,4 3 0 15,5-11-31-15,-5-1-5 0,5-3-2 0,-5-9 0 32,5-3-87-32,-5-5-18 0,5-8-3 0,0 0-1025 0</inkml:trace>
          <inkml:trace contextRef="#ctx0" brushRef="#br0" timeOffset="362925.6243">22717 10276 1890 0,'9'-17'41'0,"-4"13"9"0,4-8 2 0,4 4 1 0,6 4-42 0,3 0-11 0,1 0 0 0,5 4 0 16,-1 4 16-16,0-4 2 0,5 4 0 0,-5 0 0 15,1 0-18-15,-10 0 0 0,5-4 0 0,-10 4 0 16,1 4 0-16,-5 1 0 0,-9-9 0 0,-5 16 0 15,1 4 58-15,-10 4 5 0,-4-8 1 0,-9 5 0 16,4-1 0-16,-9 0 0 0,-9-4 0 0,5 5 0 16,-1-5-52-16,1 4-12 0,4-8 0 0,0 4 0 0,0-4 54 0,10 1 8 15,-1-1 2-15,9 0 0 0,-4-4 0 16,9 0 0-16,0 0 0 0,4 0 0 0,5-8-52 0,5 12-12 16,4-4 0-16,9-3 0 15,5 3-48-15,9-4-13 0,4 0-3 0,10-4 0 16,4-4-153-16,4 0-31 0,65-4-7 0,-28-5-1 15</inkml:trace>
          <inkml:trace contextRef="#ctx0" brushRef="#br0" timeOffset="364151.9258">23951 10041 1267 0,'0'0'56'0,"0"0"12"0,-9-8-55 0,4 4-13 0,1 0 0 0,4 4 0 15,-5-8 105-15,5 8 19 0,-4-4 3 0,4 4 1 16,-5-8-52-16,5 8-9 0,0 0-3 0,0 0 0 0,0 0 0 0,0 0 0 16,5-5 0-16,8 1 0 0,-4 0-51 15,10 4-13-15,-6 0 0 0,10 4 0 0,0-4 0 0,4 4 0 16,5-4 0-16,4 5 0 0,5-5 54 0,0 0 8 15,9 4 2-15,5-4 0 0,4 0-30 0,-4 0-6 16,4 0 0-16,0 0-1 16,-4 0 8-16,-5 0 1 0,0-4 1 0,-5 4 0 0,-4 0-45 0,-4 0-10 15,-1-5-2-15,-4 1 0 0,0 0 20 0,-5 0 0 16,1 0 0-16,-10 4 0 16,0-4-36-16,-4 0 0 0,-5 4 0 0,-9 0 0 15,0 0-181-15,0 0-37 0,-23-12-7 0,-9 4-2 0</inkml:trace>
          <inkml:trace contextRef="#ctx0" brushRef="#br0" timeOffset="364461.9838">24538 9547 748 0,'0'0'67'0,"0"0"-54"16,0 0-13-16,-4 12 0 16,-5 5 169-16,4 3 31 0,-4 8 7 0,0 0 1 15,4 1-64-15,-4 7-13 0,0-3-3 0,0 7 0 16,0 5-51-16,-5-5-10 0,10-4-3 0,-6 1 0 0,6-1 24 0,-5 1 4 16,9-1 0-16,-5-4 1 0,5 1-57 0,-4-5-11 15,4-4-2-15,-5 5-1 0,1-5-22 0,-1 0 0 16,0-7 0-16,1 3 0 0,-1 4 10 0,5-4 4 15,-9-4 1-15,5 1 0 16,-1-5-63-16,1 0-13 0,-1-4-3 0,-4 4-682 16,0-4-137-16</inkml:trace>
        </inkml:traceGroup>
      </inkml:traceGroup>
      <inkml:traceGroup>
        <inkml:annotationXML>
          <emma:emma xmlns:emma="http://www.w3.org/2003/04/emma" version="1.0">
            <emma:interpretation id="{514B3EA9-8BC6-443D-BC6F-230725D4D816}" emma:medium="tactile" emma:mode="ink">
              <msink:context xmlns:msink="http://schemas.microsoft.com/ink/2010/main" type="line" rotatedBoundingBox="6193,13698 31905,11727 32104,14330 6393,16301"/>
            </emma:interpretation>
          </emma:emma>
        </inkml:annotationXML>
        <inkml:traceGroup>
          <inkml:annotationXML>
            <emma:emma xmlns:emma="http://www.w3.org/2003/04/emma" version="1.0">
              <emma:interpretation id="{FCEF8D86-BEC0-4C5B-A85D-B35C7BFE2E2D}" emma:medium="tactile" emma:mode="ink">
                <msink:context xmlns:msink="http://schemas.microsoft.com/ink/2010/main" type="inkWord" rotatedBoundingBox="6206,13871 8445,13699 8577,15423 6338,1559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67781.9517">2662 13489 1551 0,'0'0'68'0,"0"0"16"15,0 12-68-15,-5 4-16 0,5 9 0 16,0 7 0-16,-4 8 75 0,-5 5 11 0,-1 8 2 0,-3 7 1 16,-1 1-14-16,1 4-3 0,-1-9-1 0,-4 1 0 15,4-4-13-15,-4-5-2 0,0-3-1 0,-1 3 0 16,1-7-28-16,0 3-6 0,4-7-1 0,1-1 0 16,-1-4-20-16,0-3 9 0,5-9-9 0,0 0 0 15,0 0-130-15,0 1-33 16</inkml:trace>
          <inkml:trace contextRef="#ctx0" brushRef="#br0" timeOffset="367501.3772">2161 13558 1785 0,'-5'-20'159'0,"5"15"-127"0,0 1-32 0,0-4 0 31,0 8-33-31,0 0-13 0,0 0-2 0,0 0-1 0,0 0 65 0,0 0 12 0,0 0 4 0,0 0 0 16,0 12-32-16,-4 5 0 0,4-5 0 0,0 4 0 15,-5 4 12-15,1 0-3 0,-5 5-1 0,0-1 0 16,-1 4 13-16,-3 1 3 0,-5-1 0 0,4-4 0 16,0 5 0-16,5-5 0 0,-4-4 0 0,3-4 0 15,6 0 3-15,-1-3 1 0,5-13 0 0,5 12 0 16,-1 0-7-16,6-4-1 0,3 4 0 0,5-8 0 15,5 0 19-15,9 0 3 0,4 0 1 0,1 0 0 16,8-4-27-16,1 4-6 0,4 0-1 0,0-4 0 16,0 0 0-16,0 0 0 0,0 0 0 0,0-4 0 15,-4 0-9-15,-1 0 0 0,-4-4-12 0,0 8 12 16,0-4-141-16,-9 0-21 0,-4 0-4 16,-6 4-1-16</inkml:trace>
          <inkml:trace contextRef="#ctx0" brushRef="#br0" timeOffset="368886.9231">3117 13966 2127 0,'-9'-8'47'0,"4"-4"9"0,1 4 3 0,4 8 1 0,0 0-48 0,0 0-12 0,0 0 0 0,4-4 0 16,10 0 0-16,-5 0 10 0,5 0-10 0,0 0 10 15,4-4-10-15,4 0 0 0,-3 0 9 0,8 0-9 16,0 3-12-16,5 1-6 0,5 0-2 0,-1-4-918 16</inkml:trace>
          <inkml:trace contextRef="#ctx0" brushRef="#br0" timeOffset="368686.356">3363 13695 806 0,'0'0'72'0,"0"0"-58"15,0 0-14-15,0 0 0 0,0 0 216 0,0 0 40 16,0 0 8-16,0 0 1 0,9 4-209 0,5 0-41 16,-5 0-15-16,0-4 9 0,5-4 0 0,-1 0 0 15,1 0 0-15,4-4 0 0,0 0 23 0,1-4 5 16,3-4 1-16,1 4 0 0,0-9-13 0,4 5-2 16,0-4-1-16,1 0 0 0,4-4-22 0,-5-5 0 15,-4 5 0-15,-1 0 0 0,1-5 0 0,-9 1 0 16,0 0 0-16,-1-5 0 0,-4 1 0 0,0 4 0 15,-9-5 0-15,5-3 0 0,-5-1 0 0,-5-3 0 16,1 7 0-16,-5-3 0 0,0 8 0 0,0-5 0 0,-5 9 0 0,5 0 0 16,-5 4 11-16,0-1-3 0,1 5 0 0,4 4 0 15,0 0-8-15,4 4 8 0,-4-4-8 0,0 4 8 16,4 3-8-16,5 5 0 0,-9 0 0 0,0 5 0 16,9-5 0-16,0 0 0 0,-9 4 0 0,0 4 0 15,-5 0 0-15,5 4 0 0,5 4 0 0,-6 4 0 16,1 5 0-16,0 3 0 0,5 8 11 0,-1 5-11 15,1-1 43-15,-1 9 2 0,0 3 1 0,1 1 0 16,4 4-12-16,0-1-2 0,-9 1-1 0,4 0 0 16,1-1 21-16,-1-3 4 0,1 4 0 0,-1-9 1 15,5 1-12-15,-4-1-2 0,-1 1-1 0,-4-5 0 16,4 5-42-16,-4-5 0 0,5-3 0 0,-1-5 0 0,-4 1 0 16,4-5 0-16,-4 1 0 0,0-1 0 0,0-4 0 15,-5-3 0-15,1 3 0 0,4-4 0 16,0-4-47-16,-5-3-14 0,9-5-3 0,-4 4-1 15,0-4-123-15,0-4-24 0,5 0-4 0</inkml:trace>
          <inkml:trace contextRef="#ctx0" brushRef="#br0" timeOffset="369311.0407">3914 13914 1497 0,'0'0'133'0,"0"-8"-106"16,4-4-27-16,1-1 0 0,4 1 101 0,0 4 15 15,5 0 4-15,4 0 0 0,5 0-58 0,0 0-11 16,4 4-3-16,-4-4 0 0,4 4-26 0,0 4-6 16,-4-4 0-16,4 4-1 0,-4 4 10 0,0 0 3 15,-5 4 0-15,-4 0 0 0,-5 4-18 0,-5 0-10 16,-4 4 12-16,0 1-12 0,-9 3 9 0,-4 0-9 16,-1 4 0-16,-9 1 9 0,-4-5-1 0,-5 4 0 15,5-4 0-15,-1 1 0 0,6-5-8 0,-1 0 0 16,5-4 0-16,4-4 8 0,5 0-8 0,4-4 0 15,1 0 0-15,4-4 0 0,0 0 0 0,13-4 0 16,1 4 0-16,9 0 0 0,-5-4 11 0,5 8-3 0,0-4-8 0,-5 8 12 16,0-3 0-16,0 3 0 0,0 4 0 0,-4 0 0 15,-5 4 17-15,-4 0 3 0,-1 4 1 0,1-3 0 16,-10 3-8-16,1 0-1 0,-5 0-1 0,0 1 0 16,-5-1 5-16,0 0 2 0,-4 0 0 0,0 5 0 15,0-5-30-15,-1 0-13 0,-3-4 1 0,3 4 0 16,1-3-76-1,0-1-16-15,4 0-2 0,-4-4-619 0,4 0-124 0</inkml:trace>
        </inkml:traceGroup>
        <inkml:traceGroup>
          <inkml:annotationXML>
            <emma:emma xmlns:emma="http://www.w3.org/2003/04/emma" version="1.0">
              <emma:interpretation id="{9293C657-A65F-4FAF-B8B4-7308B6743A42}" emma:medium="tactile" emma:mode="ink">
                <msink:context xmlns:msink="http://schemas.microsoft.com/ink/2010/main" type="inkWord" rotatedBoundingBox="9266,13633 12517,13384 12634,14920 9384,1516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69887.9671">5134 14027 1382 0,'0'0'61'0,"-9"-4"13"16,0-4-59-16,0 4-15 0,4 0 0 0,5 4 0 16,0 0 162-16,0 0 30 0,0 0 5 0,0 0 2 0,0 0-124 0,0 0-25 15,0 0-5-15,0 0-1 0,0 0-28 0,9 0-7 16,5 0-1-16,4 0 0 0,5 0 16 0,4 0 2 15,5-4 1-15,0-4 0 0,4 4-7 0,5-4-2 16,5-4 0-16,-5 3 0 0,0 1-7 0,0 0-2 16,0 0 0-16,-5 4 0 0,1-4 1 0,-6 8 0 15,-3-4 0-15,-5 0 0 0,4 4-10 0,-9 0-16 16,0 0 4-16,-9 0 1 16,5 0-111-16,-9 4-22 0,-5-4-5 0,0 0-802 0</inkml:trace>
          <inkml:trace contextRef="#ctx0" brushRef="#br0" timeOffset="370092.5395">5507 13574 2260 0,'0'0'50'0,"0"0"10"0,-4 4 3 0,-5 8 0 0,9 8-51 0,-5 5-12 0,5 3 0 0,-4 8 0 15,4 1 37-15,-5 3 5 0,5 1 1 0,0-1 0 16,0 1 1-16,0-1 1 0,0-7 0 0,0 3 0 15,0-4-20-15,5 1-4 0,-1-5-1 0,5 0 0 16,-4 1-20-16,-1-5 0 0,1 0 0 0,4-4-782 16,-9 1-158-16</inkml:trace>
          <inkml:trace contextRef="#ctx0" brushRef="#br0" timeOffset="370499.3831">6249 13465 2516 0,'5'-33'112'0,"0"21"22"0,4 0-107 0,4 8-27 16,6 0 0-16,3 0 0 0,1 4 0 0,4-4-12 16,5 4 0-16,0-4 1 15,0 4-14-15,-5 0-3 0,1 0-1 0,-10 4 0 0,0 4 49 0,-9 0 9 16,0 4 3-16,-4 4 0 0,-1 5-20 0,-4-1-3 15,-9 8-1-15,0 0 0 0,-9 5 4 0,4-5 0 16,-8 5 0-16,3-1 0 0,-8 0-1 0,4 1 0 0,0-9 0 16,5 4 0-16,-5-3 25 0,5-1 6 15,0-4 1-15,4 0 0 0,5-4-20 0,0-3-4 0,5-1-1 16,4-12 0-16,0 0-8 0,0 0-2 16,0 0 0-16,0 0 0 0,0 0-8 0,9 4 12 0,13-4-12 0,-3 0 12 31,-1-4-38-31,9 0-7 0,5-4-2 0,0 0 0 15,0-5-149-15,4 1-31 0,-4-4-5 0</inkml:trace>
          <inkml:trace contextRef="#ctx0" brushRef="#br0" timeOffset="370980.546">6937 13631 2361 0,'-14'-37'210'0,"10"21"-168"0,4-4-34 0,0 0-8 0,0 7 30 0,9 5 4 16,0 0 1-16,9 0 0 0,5 4-23 0,0-4-4 15,13 8 0-15,-4 0-8 0,0-4 0 0,-5 4 0 16,0 0-10-16,5 4-731 16,5 0-147-16</inkml:trace>
          <inkml:trace contextRef="#ctx0" brushRef="#br0" timeOffset="370916.6855">7101 13440 2487 0,'-27'-12'55'0,"22"8"11"0,0 0 2 0,5 4 2 0,10 0-56 0,3 0-14 16,1 4 0-16,4-4 0 0,5 0 0 0,0 0 0 15,-1-4 0-15,1 0 0 0,0-8 0 0,0 0 0 16,-1-4 0-16,6-1 0 0,-10-3 12 0,5 0 0 16,-1 0 0-16,1-9 0 0,0-3-12 0,-5 0 0 15,0-5 0-15,-4-3-10 16,0-1-16-16,-5 1-3 0,0-5-1 0,-5 1 0 0,1 3 8 0,0-3 2 16,-5-1 0-16,-5 5 0 0,5-1 12 0,0 5 8 15,0 4-10-15,-5-1 10 0,5 5 0 0,-4 0 20 16,4 11-4-16,0 5 0 0,0 0 19 0,0 12 3 15,0 0 1-15,0 0 0 0,4 16-31 0,1 4-8 16,-5 5 0-16,0 3 0 0,-5 4 8 0,1 9 0 16,-1-1 0-16,-4 9 0 0,0 4 38 0,-5 3 8 15,-4 9 2-15,5 0 0 0,-6-1-26 0,-3 1-5 0,8-4-1 16,-4-4 0-16,4-1 7 0,0-3 1 16,1-1 0-16,-1-3 0 0,-4 4-32 0,4-5 0 0,1-7 0 0,-1-1 0 31,0 1-80-31,1-5-23 0,-1 0-4 0,0-3-701 0,5-5-141 0</inkml:trace>
          <inkml:trace contextRef="#ctx0" brushRef="#br0" timeOffset="371350.0741">8030 13234 2602 0,'0'0'57'0,"0"0"12"0,0 0 3 0,0 12 1 0,0 0-58 0,0 4-15 15,0 1 0-15,0 3 0 0,-5-4 0 0,0 4-10 0,-4 1 2 16,0-5 0-16,0 0 44 0,0 0 8 0,-5 4 3 0,1 1 0 16,4-1-18-16,0 0-3 15,-5 4-1-15,5-3 0 0,0-5-25 0,4 4 0 0,1-8 0 0,-1 0 0 16,5-4 31-16,0-8 1 0,0 0 0 0,5 12 0 15,8-3-32-15,-4-1 0 0,10-8 0 0,-1 4 0 32,0-4-20-32,9 0-9 0,-4-4-3 0,0-4 0 0,4 4 20 0,0-5 3 0,1 9 1 0,-5-8 0 15,-1 0-39 1,6 0-7-16,-10 0-2 0,0 0 0 0,5-4-131 0,-5 0-26 0,0 0-6 16,0-5-1-16</inkml:trace>
          <inkml:trace contextRef="#ctx0" brushRef="#br0" timeOffset="371421.6307">8316 13287 1890 0,'-13'20'84'0,"8"-8"16"0,1 0-80 0,-1 8-20 15,-4 5 0-15,0 7 0 0,-5-4 108 0,5 9 16 16,-9-5 4-16,4 1 1 0,1-1-45 0,-1 0-10 16,-4 1-2-16,4-1 0 0,-4 8-34 0,4-7-7 15,-4-5-2-15,4 5 0 0,-4-5-29 0,4 0 0 16,1-4 0-16,-1 1-800 15,-4-1-165-15</inkml:trace>
        </inkml:traceGroup>
        <inkml:traceGroup>
          <inkml:annotationXML>
            <emma:emma xmlns:emma="http://www.w3.org/2003/04/emma" version="1.0">
              <emma:interpretation id="{15615329-748A-481B-81D7-1A40D45E16F0}" emma:medium="tactile" emma:mode="ink">
                <msink:context xmlns:msink="http://schemas.microsoft.com/ink/2010/main" type="inkWord" rotatedBoundingBox="13753,13899 14485,13843 14534,14486 13802,1454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73416.3413">9523 13372 403 0,'0'0'36'0,"0"-9"-36"15,-5 1 0-15,5 8 0 0,0 0 294 0,0 0 52 16,0 0 10-16,0 0 3 0,0 0-265 0,0 0-53 16,0 0-10-16,0 0-3 0,0 0-17 0,0 0-11 15,9 0 12-15,1 0-12 0,-1 4 37 0,4-4 1 16,-4 0 0-16,10-4 0 0,-1 4-9 0,5 0-1 15,-1-4-1-15,10 0 0 0,0-4-3 0,5 0-1 16,4 4 0-16,-5-4 0 0,5-4 9 0,0 4 1 16,-9 0 1-16,4 4 0 0,-4-5-34 0,0 5 0 15,-5-4 0-15,1 8 0 0,-1-4 0 0,-4 0 0 16,-1 4 0-16,1-4 0 0,-9 4 0 0,4 0 0 16,-4 0-15-16,-5 4 5 15,-9-4-18-15,0 0-3 0,0 0-1 0,0 0 0 16,0 0-136-16,-9 8-28 0,-14 9-6 0,-4-1-1 0</inkml:trace>
          <inkml:trace contextRef="#ctx0" brushRef="#br0" timeOffset="373797.5568">9901 12975 1382 0,'0'0'123'0,"0"0"-99"0,0 0-24 0,-9 4 0 16,4-4 174-16,1 8 30 0,-1 8 5 0,0 5 2 15,-4 3-143-15,5 4-29 0,-1 5-6 0,1-1-1 16,-1 4-21-16,-4-3-11 0,9 3 10 0,-4-4-10 16,-1-3 35-16,5 3 1 0,0-3 0 0,0-1 0 15,-5-4-7-15,1 4-1 0,4-7 0 0,0 3 0 0,0-4-28 16,4 0 8-16,-4-3-8 0,5 3 0 16,-5-4-88-16,5 0-21 0,-1-4-4 0,-4 1-888 15</inkml:trace>
        </inkml:traceGroup>
        <inkml:traceGroup>
          <inkml:annotationXML>
            <emma:emma xmlns:emma="http://www.w3.org/2003/04/emma" version="1.0">
              <emma:interpretation id="{CBB73494-8AE0-4F32-947D-23C5FCF1A183}" emma:medium="tactile" emma:mode="ink">
                <msink:context xmlns:msink="http://schemas.microsoft.com/ink/2010/main" type="inkWord" rotatedBoundingBox="15382,13735 17772,13551 17809,14035 15419,1421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73896.049">11153 13194 2592 0,'-5'-17'230'0,"5"1"-184"0,-4 4-37 0,4 12-9 15,0 0 30-15,0 0 4 0,0 0 1 0,9 0 0 16,4 8-86-16,-3-4-17 0,-6 4-3 16,5-4-1-16,0 4-123 0,-9-8-25 0,0 0-4 15,0 21-2-15</inkml:trace>
          <inkml:trace contextRef="#ctx0" brushRef="#br0" timeOffset="374033.2613">11645 13189 1958 0,'0'-20'174'0,"0"4"-139"16,0 0-35-16,0 0 0 0,0 8 176 0,0 8 28 16,0 0 5-16,9-4 2 15,-9 4-262-15,13 8-52 0,-4-4-10 0,5 4-979 16</inkml:trace>
          <inkml:trace contextRef="#ctx0" brushRef="#br0" timeOffset="374215.6613">12364 13048 2602 0,'-5'-20'57'0,"5"-5"12"0,0 9 3 0,0 4 1 0,0 12-58 0,0 0-15 0,0 0 0 0,0 0 0 31,9 8-119-31,1-4-26 0,-10-4-6 0,9 8-1 16,-9-8 20-16,0 0 3 0,0 0 1 0,0 0 0 0</inkml:trace>
          <inkml:trace contextRef="#ctx0" brushRef="#br0" timeOffset="374408.1389">12701 12987 1555 0,'0'0'68'0,"0"0"16"0,9-12-68 0,0 0-16 0,9 4 0 0,5 4 0 16,4-4 160-16,5 4 28 0,0 0 5 0,9-1 2 15,0 1-137-15,0-4-27 0,0 0-6 0,9 0-1 16,-4 0-14-16,4 4-10 0,-5-4 12 0,5 4-12 0,0 0 0 16,-4 0 0-16,-5 4-10 0,-5-4 10 15,-4 4-120-15,-5-4-17 0,-4 0-3 0,-9 0-1 0</inkml:trace>
          <inkml:trace contextRef="#ctx0" brushRef="#br0" timeOffset="374664.2666">13288 12676 2131 0,'0'0'189'0,"0"0"-151"15,0 0-30-15,0 0-8 0,-9 4 52 0,0 4 10 16,0 8 2-16,0 4 0 0,0 0-26 0,-1 5-5 15,1-1-1-15,0 4 0 0,0-8-13 0,0 9-3 16,0-5-1-16,0 4 0 0,-5 1-7 0,5 3-8 0,-5 4 11 0,5-3-11 16,-4-1 0-16,4 1-9 0,-1-1-1 0,1-4-1114 15</inkml:trace>
        </inkml:traceGroup>
        <inkml:traceGroup>
          <inkml:annotationXML>
            <emma:emma xmlns:emma="http://www.w3.org/2003/04/emma" version="1.0">
              <emma:interpretation id="{16F2608C-7CA9-4F9E-8951-6E7E62BD0E38}" emma:medium="tactile" emma:mode="ink">
                <msink:context xmlns:msink="http://schemas.microsoft.com/ink/2010/main" type="inkWord" rotatedBoundingBox="18417,12761 22116,12478 22242,14129 18544,1441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75180.3045">14449 12481 1778 0,'9'-12'39'0,"0"-4"8"0,10 0 1 0,-1 4 3 0,-5 3-41 0,15 1-10 0,-1-4 0 0,5 0 0 16,0 4 28-16,0 4 4 0,-14 0 1 0,9 4 0 15,5-4 8-15,-14 8 2 0,-4 0 0 0,-5 0 0 16,-4 0 10-16,-1 12 3 0,-4 4 0 0,-4 5 0 15,-15 3-30-15,1 4-6 0,4 1 0 0,-8 3-1 16,-19 1 21-16,0-1 5 0,4 1 1 0,-4-5 0 16,-4 0-11-16,4 5-3 0,0-5 0 0,4 0 0 15,1-3 0-15,9-5 0 0,4 0 0 0,0-3 0 16,5-1-9-16,4-4-3 0,10 0 0 0,-1-4 0 16,5 0-3-16,9 1-1 0,0-1 0 0,5-4 0 0,9 4 9 15,9-4 2-15,0 0 0 0,9-8 0 16,-5 0-27-16,14-4 0 0,0 0 8 0,9 0-880 15,5 4-176-15</inkml:trace>
          <inkml:trace contextRef="#ctx0" brushRef="#br0" timeOffset="376599.0306">15255 12760 2304 0,'-5'-36'204'0,"14"20"-163"0,1-4-33 0,3 3-8 16,1 1 41-16,4 4 7 0,-4 0 0 0,13 0 1 15,14 0-21-15,-9 4-4 0,-5 0 0 0,5-1-1 16,5 1-23-16,-1 4-16 0,-9-4 2 0,1 8 1 16,-1-4-134-16,-4 8-26 0,27 4-6 15,-27 4-1-15</inkml:trace>
          <inkml:trace contextRef="#ctx0" brushRef="#br0" timeOffset="376435.7123">15555 12214 2052 0,'0'0'45'0,"0"0"10"0,0 0 1 0,0 0 1 0,0 0-45 0,0 0-12 0,19 8 0 0,-6-8 0 15,1 0 0-15,9 0 0 0,4-8 0 0,5 0 0 16,0 0 0-16,0 0 0 0,4-8-14 0,0 4 5 16,5-1 20-16,-4 5 4 0,-10-8 1 0,10 4 0 15,4-4-7-15,0 0-1 0,-19-1 0 0,6-3 0 16,-1-4-8-16,0 4 0 0,-4-9 0 0,-5 9 0 16,-9-4 0-16,0 0-11 0,5-1 3 0,-9-3 0 15,-10 4-10-15,1 3-2 0,-6 1 0 0,-3 4 0 16,-5 4 20-16,-1 0-8 0,-8 0 8 0,9-1 0 0,0 13 10 15,-1 4 9-15,-3 1 1 0,-1 3 1 0,0 8 7 16,5 4 0-16,-5 8 1 0,-4 9 0 0,0-1 5 0,4 5 1 16,5-1 0-16,-5 5 0 0,5 3 21 0,-1 1 5 15,6-1 1-15,4 5 0 0,0 4-2 0,4-1 0 16,0 5 0-16,5 0 0 0,0-1-28 0,5-3-7 16,-10 0-1-16,5-5 0 0,0-3-24 0,0-5 0 15,0 1 0-15,-4-5 0 0,-5 1 0 0,-5 3 0 16,5-7 0-16,-14 3 0 15,-9-3-148-15,0-1-36 0,5-4-6 0,-5-7-2 0</inkml:trace>
          <inkml:trace contextRef="#ctx0" brushRef="#br0" timeOffset="377056.5567">16184 12878 1954 0,'-14'-12'87'0,"5"12"17"0,-5-4-83 0,14 4-21 15,0 0 0-15,0 0 0 0,0 0 49 0,5 12 6 16,4-4 1-16,5 4 0 0,-1 4-9 0,1-4-2 15,-10 5 0-15,10-1 0 0,0 0 18 0,-10 0 3 16,1 4 1-16,-1 1 0 0,10-5-19 0,-9 0-3 0,-1 4-1 0,-4-8 0 16,-4 5-28-16,4-5-7 0,4-4-1 15,-4 0 0-15,-4 4-8 0,4-12 0 0,0 0 0 0,0 0 0 16,0 0 0-16,0 0-11 0,0 0 3 0,0 0 0 31,0 0-28-31,9-12-4 0,-5 0-2 0,10-9 0 0,0-3 16 0,8 0 3 0,-3-4 1 0,-1 3 0 31,9-3-14-31,0 0-4 0,1 3 0 0,-5 5 0 0,-1 4 40 0,-3 0 0 0,-1 4 12 0,-5 4-4 16,1 3 26-16,-14 5 5 0,0 0 1 0,0 0 0 16,5 9-13-16,4 3-3 0,-5 0 0 0,-4 8 0 15,5 0 13-15,-5-3 3 0,0 3 0 0,-5 0 0 16,5 4-29-16,-4-4-11 0,4 5 8 0,0-1-8 16,0-4 0-16,0 5-14 0,0-9 2 0,0 4 0 15,0 0-231-15,-5 0-45 0</inkml:trace>
          <inkml:trace contextRef="#ctx0" brushRef="#br0" timeOffset="377231.1122">17035 13044 2761 0,'-4'-25'60'0,"-1"13"13"0,0 0 3 0,5 0 2 0,0 12-62 0,0 0-16 15,0 0 0-15,10-8 0 0,-1 4 9 0,4 4-1 16,1-4 0-16,4 4 0 0,-4-4-22 0,-1 4-5 16,6-4-1-16,-6 4 0 15,1-4-35-15,4 4-7 0,0 4-2 0,-4-4-703 0,4 4-141 0</inkml:trace>
          <inkml:trace contextRef="#ctx0" brushRef="#br0" timeOffset="377677.0554">17727 12684 2257 0,'0'0'49'0,"0"0"11"0,0 0 1 0,9-4 3 0,5 4-51 0,4 4-13 0,-4-4 0 0,4 4 0 16,5 0 12-16,-5 4 0 0,0-4 0 0,0 0 0 15,1 0 32-15,-6 4 7 0,1 0 1 0,-5 4 0 16,0 0-32-16,-9 5-7 0,5-1-1 0,-5 0 0 0,-9 4 0 0,-5 4 0 15,0-3 0-15,-9 3 0 0,-4-4 29 0,0 5 6 16,-5-1 1-16,5 0 0 0,-5 4-20 0,9 1-3 16,-4-9-1-16,8 4 0 0,1-4 12 0,9-3 1 15,-4-1 1-15,3-4 0 0,6 4-24 0,8-4-5 16,-4 0-1-16,5-3 0 0,9 3-8 0,-1-4 0 16,5 4 0-16,5-4 0 15,0-4-91-15,0 4-13 0,4-8-4 0,5 0-713 16,-5-8-143-16</inkml:trace>
        </inkml:traceGroup>
        <inkml:traceGroup>
          <inkml:annotationXML>
            <emma:emma xmlns:emma="http://www.w3.org/2003/04/emma" version="1.0">
              <emma:interpretation id="{758B0007-43EF-4672-9AF3-BC730ECE369C}" emma:medium="tactile" emma:mode="ink">
                <msink:context xmlns:msink="http://schemas.microsoft.com/ink/2010/main" type="inkWord" rotatedBoundingBox="22915,13338 23438,13298 23471,13729 22948,1376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78055.9617">18670 12659 1677 0,'0'0'74'0,"0"-4"16"0,9-4-72 0,0 4-18 0,0 0 0 16,5-4 0-16,4 4 67 0,5-4 9 0,-1 0 3 0,10 4 0 16,5-4-46-16,4 0-9 0,-5-1-1 0,0 5-1 15,-4-4-5-15,0 4-1 0,0 4 0 0,0 0 0 16,-5 0-16-16,1 4-16 0,-6-4 4 0,6 0-909 15</inkml:trace>
          <inkml:trace contextRef="#ctx0" brushRef="#br0" timeOffset="378266.6235">18975 12425 2156 0,'0'-4'48'0,"0"4"9"0,0 0 3 0,0 0 0 0,0 0-48 0,0 0-12 16,0 8 0-16,0 12 0 0,-5 0 24 0,-4 4 4 16,0 1 0-16,0 3 0 0,0-4-12 0,4 1-1 15,-9-1-1-15,10 4 0 0,-10-4 19 0,10 1 4 16,-5-1 1-16,4 4 0 0,-9-3-38 0,5-1 0 16,0 0 0-16,0-4-721 15,-5 5-145-15</inkml:trace>
        </inkml:traceGroup>
        <inkml:traceGroup>
          <inkml:annotationXML>
            <emma:emma xmlns:emma="http://www.w3.org/2003/04/emma" version="1.0">
              <emma:interpretation id="{7DB3EE77-0B78-4028-9AE2-5C9DD58B5773}" emma:medium="tactile" emma:mode="ink">
                <msink:context xmlns:msink="http://schemas.microsoft.com/ink/2010/main" type="inkWord" rotatedBoundingBox="24170,12519 28321,12201 28430,13613 24278,1393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379321.8034">20140 12020 864 0,'0'0'76'0,"9"-8"-60"0,-9 8-16 0,9-4 0 15,5 0 133-15,0 4 24 0,-14 0 5 0,9 8 1 16,0-4-33-16,-5 8-6 0,-4 4-2 0,0 0 0 15,-9 5-46-15,0 3-10 0,0 4-2 0,-5 1 0 16,-4 3-11-16,-5 4-2 0,5 1-1 0,-5-5 0 16,1 1-34-16,-1-5-6 0,9-4-2 0,-4-4 0 15,4 1 4-15,5-5 0 0,0-4 0 0,5-4 0 16,4-8-12-16,0 0 0 0,4 8 0 0,5 0 0 16,5 0 28-16,9-4 3 0,4-8 1 0,5 0 0 15,4 4-32-15,5-4 0 0,0 0 0 0,0 4 0 16,5-4 0-16,-1 4 0 0,-4 0 0 0,0 0 0 15,-4 0-96 1,-1 0-26-16,-9 8-5 0,1-8-533 0,-1 0-106 0</inkml:trace>
          <inkml:trace contextRef="#ctx0" brushRef="#br0" timeOffset="379605.0874">20609 12073 1796 0,'0'0'80'0,"0"0"16"0,-4 8-77 0,-1 8-19 16,-4 4 0-16,0 4 0 0,-5 9 64 0,0 3 10 16,-4 1 2-16,0 3 0 0,0 0-14 0,-5 5-2 15,0-9-1-15,5 5 0 0,-5-5-30 0,1 1-5 16,-1-9-2-16,0 4 0 0,5 1 8 0,4-5 2 0,-4-4 0 16,4 1 0-16,-4-1-42 0,4-4-8 0,5 0-2 0,-4-3-701 15,4 7-141 1</inkml:trace>
          <inkml:trace contextRef="#ctx0" brushRef="#br0" timeOffset="380145.1508">20992 12425 2347 0,'-5'-9'52'0,"5"-3"10"0,0 0 2 0,0-4 2 0,5 4-53 0,4 0-13 0,4 0 0 0,1 4 0 15,4 3 34-15,0 1 4 0,10 0 1 0,8 0 0 0,-4 0-31 0,9 0-8 16,-5-4 0-16,5 8 0 16,0 0-32-16,-4 0-8 0,-1 4-2 0,-4 4-1022 15</inkml:trace>
          <inkml:trace contextRef="#ctx0" brushRef="#br0" timeOffset="379998.2187">21101 12109 2365 0,'4'-36'104'0,"5"23"23"0,10 5-102 0,-1-4-25 0,5 4 0 0,-5 4 0 16,5-4-9-16,4 4-7 0,5 0-2 0,4-8 0 16,1 4-24-16,-1-5-5 0,0-7-1 0,10 0 0 0,-5-4 48 0,-5-1 0 15,-4 1 0-15,-4 0 10 0,-6 0-10 0,1-1 12 16,-5 1-12-16,-4 0 12 0,4-1-23 0,-4 1-4 16,-5 0-1-16,0 0 0 0,-4-1 4 15,-1 5 0-15,1 0 0 0,-5 0 0 0,-5 3 12 0,1 1 10 16,-5 4-2-16,-1 4 0 0,-3 0-8 0,-1 0 0 15,0 8 0-15,-4 0 0 0,0 0 0 0,0 8 0 16,0-4 0-16,-1 8 0 0,1 0 14 0,-5 4 7 16,5 1 2-16,0 3 0 0,0 0 9 0,4 4 3 15,0 1 0-15,1 7 0 0,-1 0 13 0,5 5 4 16,-5 3 0-16,1-3 0 16,-1 7-16-16,9 1-4 0,-4-1 0 0,0 5 0 0,5-5 16 0,-5 9 4 15,4 0 0-15,-4 15 0 0,0-3-7 0,0 0-1 16,0 0 0-16,4-1 0 0,-9-7-35 0,5-4-9 15,-4-5 0-15,-1-3 0 0,-4 3 0 0,-5-7 0 0,5-1 0 0,-9-7 0 32,4-1-140-32,-5-4-31 0,1-3-5 0,0-5-956 0</inkml:trace>
          <inkml:trace contextRef="#ctx0" brushRef="#br0" timeOffset="380763.1455">21825 12591 1440 0,'18'-21'128'0,"-18"21"-103"0,4-12-25 0,1 4 0 16,0-4 120-16,4 4 18 0,0 4 4 0,0 0 1 15,-9 4-47-15,9 4-10 0,0 0-2 0,0 4 0 16,0 0-60-16,0 0-13 0,0 4-3 0,1 8 0 15,-6-3 7-15,-4 3 1 0,5-4 0 0,-10 4 0 16,5 1 19-16,-4-1 4 0,-6-4 1 0,6 4 0 16,-1-4-26-16,-4-3-5 0,0-1-1 0,0 0 0 15,0 0-8-15,4-4 8 0,-4 0-8 0,5 0 8 0,4-8-8 16,0 0 0-16,0 0 0 0,0 0 0 16,0 0 0-16,0 0 0 0,0 0 0 0,0-8 0 0,4-4 8 0,1 0 0 15,4 0 0-15,5-4 0 0,-1-5-8 0,5 1 0 16,1-4 0-16,8 4 0 0,-4-5 0 0,0 5 0 15,-1-4 0-15,1 4 0 0,-5-1 0 0,5 1 0 16,0 0 0-16,-5 4 0 0,-4-1 12 0,-1 1 0 16,6 4 0-16,-6 8 0 0,-8 0 22 0,-5 4 5 15,13 0 1-15,-13 0 0 0,10 8-29 0,-6 8-11 16,5 0 8-16,-4 1-8 0,-1 3 12 0,1 0-4 16,-5 0 0-16,0 1 0 0,0-1-8 0,0 4 0 15,-5-4 0-15,5-3 0 16,0 3 0-16,-4-4-17 0,-1 4 4 0,5 0 1 15,-9 1-176-15,5-1-36 0,-1 0-6 0,0 4-2 0</inkml:trace>
          <inkml:trace contextRef="#ctx0" brushRef="#br0" timeOffset="382403.4785">22599 12671 345 0,'0'0'15'0,"0"0"4"0,0-8-19 0,-5 0 0 0,1 4 0 0,-1-4 0 15,5 8 377-15,0 0 72 0,0-4 15 0,0 4 2 16,0 0-352-16,0 0-70 0,0 0-15 0,0 0-2 16,0 0-17-16,9-4-10 0,5 0 12 0,4 4-12 15,0-4 8-15,5 0-8 0,0 4 0 0,-1-4 0 16,1 4 0-16,5 0 0 0,-1 0 0 0,-4 0-12 16,-5 4-162-16,5-4-32 15,8 0-6-15,-31 0-2 0</inkml:trace>
          <inkml:trace contextRef="#ctx0" brushRef="#br0" timeOffset="382575.1775">23254 12433 1440 0,'0'0'128'0,"-4"-4"-103"0,-1 4-25 0,5 0 0 0,0 0 185 0,-9 0 32 16,5 12 7-16,-6 0 0 0,1 4-153 0,0 8-31 15,0 5-7-15,0-5-1 0,-5 0 0 0,5 1 0 16,-4-1 0-16,3-4 0 0,1 4-24 0,5-7-8 15,-5 3 0-15,4-4 0 0,1 0 0 0,-1 0-12 16,5 1 1-16</inkml:trace>
          <inkml:trace contextRef="#ctx0" brushRef="#br0" timeOffset="383182.9877">23623 12222 1324 0,'-9'-12'118'0,"9"12"-94"0,0-8-24 0,0 8 0 0,0 0 42 0,0 0 4 16,9-4 1-16,0 0 0 0,0 0-12 0,9 4-3 15,1 0 0-15,8-4 0 0,0 0-32 0,5 4 0 16,5-4 0-16,-6 0 0 0,-3 0 0 0,4 0 0 16,0 0 0-16,-1-1 0 0,1-3 16 0,-4 8-3 15,-6-4-1-15,1 4 0 0,0 4-22 0,-9-4-5 0,13-4-1 16,-27 4 0-16</inkml:trace>
          <inkml:trace contextRef="#ctx0" brushRef="#br0" timeOffset="383268.3426">23974 12016 1609 0,'0'-20'71'0,"0"20"15"16,0-8-69-16,0 8-17 0,0 0 0 0,0 0 0 15,0 0 64-15,0 0 10 0,0 0 2 0,0 16 0 0,-5 0-29 0,1 0-6 16,-6 4-1-16,-3 5 0 0,8-1 21 0,-8 0 4 16,3 0 1-16,-3 1 0 0,4-1-23 0,0 4-5 15,4-3-1-15,0-1 0 0,-4 8-25 0,0-3-4 16,-4-1-8-16,3 4 11 0,1-7-23 0,0-1-5 16,-4 0-1-16</inkml:trace>
        </inkml:traceGroup>
        <inkml:traceGroup>
          <inkml:annotationXML>
            <emma:emma xmlns:emma="http://www.w3.org/2003/04/emma" version="1.0">
              <emma:interpretation id="{E698A827-EB2C-403C-A692-F20AB82F1DA6}" emma:medium="tactile" emma:mode="ink">
                <msink:context xmlns:msink="http://schemas.microsoft.com/ink/2010/main" type="inkWord" rotatedBoundingBox="29616,12171 30510,12103 30616,13490 29723,1355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384422.8221">25421 12141 2649 0,'0'0'58'0,"5"-12"12"0,9 4 2 0,-1-4 4 0,5 4-61 0,1 4-15 16,3 0 0-16,-3 0 0 15,-1 0-20-15,0 4-8 0,5 0 0 0,0 0-1 16,-5 0-25-16,0 0-5 0,0 4-1 0,0 0-658 15,-4 0-132-15</inkml:trace>
          <inkml:trace contextRef="#ctx0" brushRef="#br0" timeOffset="384263.8411">25663 11777 1422 0,'0'0'63'0,"0"-12"13"16,-5 0-61-16,5 4-15 0,0 8 0 0,0 0 0 0,0 0 112 0,0 0 19 16,5-8 4-16,-5 8 1 0,4-4-64 15,5-5-13-15,0 5-3 0,5 4 0 0,4 0-40 0,-4 0-8 16,4-4-8-16,0 0 12 0,5 4-12 0,0-4 0 16,4-4 0-16,-4 4 8 0,4-4-8 0,1 0 8 15,-6 0-8-15,-3 0 8 0,-1 0-8 0,0-4 0 16,-4-1 0-16,-1-3 0 0,1 4 0 0,-5-4 0 15,-4 0 0-15,4-5 8 0,-5 1-8 0,1-4-9 16,-5 0 9-16,0-5-13 0,-5 5 4 0,5 0 1 16,-4-5 0-16,-5 5 0 0,0 4 8 0,4-4-8 15,-4 3 8-15,9 5-8 0,0 0 8 0,4 4 0 16,-4 0 0-16,0 12 0 0,-4-4 0 0,4 4 0 16,0 0 0-16,0 0 0 0,0 0-10 0,-9 4 10 15,4 4-12-15,-4 4 12 0,5 8 0 0,-5 4 0 16,-5 5 0-16,5 11 0 0,-5-3 20 0,0 7 10 15,-4 5 2-15,5 3 1 0,-1-3 24 0,0 8 5 0,1 3 1 0,-1 5 0 16,0-4 1-16,1-5 1 0,-1-3 0 16,0 0 0-16,5-5-40 0,-4 1-8 0,3-5-1 0,-3 5-1 15,-5-1-3-15,4-3 0 0,-4-1 0 0,-1 1 0 16,1-5-67 0,-5 5-13-16,-4-9-4 0,0 1-698 0,0-9-140 0</inkml:trace>
          <inkml:trace contextRef="#ctx0" brushRef="#br0" timeOffset="384766.0949">26100 12226 1324 0,'0'0'59'0,"0"0"12"0,0 0-57 15,0 0-14-15,0 0 0 0,4 16 0 0,1-3 165 0,-5 3 31 0,0 4 5 0,4 4 2 16,1 1-118-16,-5-1-23 0,0-4-5 0,0-4-1 16,5 5-16-16,-5-5-3 0,0-4-1 0,0 0 0 15,0-12-6-15,0 8-2 0,0-8 0 0,0 0 0 16,0 0-16-16,0 0-3 0,0 0-1 0,0 0 0 16,0 0-8-16,0 0 0 0,0 0 0 0,0 0 0 15,4-8 0-15,5-4-11 0,5-4 3 0,0-5 0 16,4 1 8-16,0-4 0 0,0 4 0 0,0-1 0 15,1 5 0-15,-1 0 11 0,-5 8-3 0,1 0 0 16,-5 0 38-16,0 8 7 0,-9 0 2 0,5 4 0 0,-1 8-43 0,1 0-12 16,-5 0 0-16,0 4 0 0,-5 9 0 15,1-5 0-15,-1 4 0 0,-4 1 0 0,0 3 0 16,0-4 0-16,0 4 0 0,-5 1 0 16,1-1-138-16,3-4-32 0,-3 1-6 0</inkml:trace>
        </inkml:traceGroup>
        <inkml:traceGroup>
          <inkml:annotationXML>
            <emma:emma xmlns:emma="http://www.w3.org/2003/04/emma" version="1.0">
              <emma:interpretation id="{4B38DA82-D807-41CB-B453-627A81C49979}" emma:medium="tactile" emma:mode="ink">
                <msink:context xmlns:msink="http://schemas.microsoft.com/ink/2010/main" type="inkWord" rotatedBoundingBox="31097,12351 31947,12286 32104,14330 31254,14395"/>
              </emma:interpretation>
              <emma:one-of disjunction-type="recognition" id="oneOf21">
                <emma:interpretation id="interp29" emma:lang="" emma:confidence="1">
                  <emma:literal>]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)</emma:literal>
                </emma:interpretation>
                <emma:interpretation id="interp32" emma:lang="" emma:confidence="0">
                  <emma:literal>}</emma:literal>
                </emma:interpretation>
                <emma:interpretation id="interp33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85270.0293">27074 11486 1868 0,'14'-16'83'0,"-5"7"17"0,5-3-80 0,8 4-20 0,6 4 0 0,3 0 0 16,-3 0 24-16,-5 4 0 0,8 0 1 0,1 0 0 15,5 4-25-15,-5-4 0 0,-1 0 0 0,6 0 0 16,-5 0 0-16,4 4 0 0,1-4 0 0,-10 4 0 15,0 4 56-15,-4-4 7 0,0 4 1 0,-10 5 0 16,1 3-52-16,0 0-12 0,-10 4 0 0,1 4 0 16,-5-3 0-16,0 11 0 0,0 9 0 0,-9-1 0 15,4 9 54-15,-8-9 8 0,3 9 2 0,1-5 0 0,0 1-52 0,-4 3-12 16,3-7 0-16,-3 7 0 0,4 1 47 0,4-5 6 16,-4 5 2-16,0 3 0 0,4 1-14 0,-4 4-2 15,5-1-1-15,-5 9 0 0,4-4 13 0,-4 0 2 16,4-5 1-16,1 5 0 0,-5-4-26 0,0-1-4 15,0 1-2-15,-1 4 0 0,1-5 16 0,0 1 3 16,-4 0 1-16,-1-5 0 0,5-7-18 0,-5-1-3 16,5-3-1-16,-5-5 0 0,1-8-7 0,-1 1-1 15,0-5-1-15,1-8 0 0,-6 0-11 0,-3-3 0 16,-1-1 0-16,-9-4 0 16,-4 0-46-16,-1-4-14 0,-13-4-4 0,-9 4-873 15,-14 0-175-15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57:15.4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A521899-A850-4BB8-99AE-30E443D9961F}" emma:medium="tactile" emma:mode="ink">
          <msink:context xmlns:msink="http://schemas.microsoft.com/ink/2010/main" type="inkDrawing" rotatedBoundingBox="25989,5563 32517,5868 32514,5937 25986,5632" shapeName="Other"/>
        </emma:interpretation>
      </emma:emma>
    </inkml:annotationXML>
    <inkml:trace contextRef="#ctx0" brushRef="#br0">0 25 874 0,'0'0'39'0,"0"0"8"0,0 0-38 0,0 0-9 0,0 0 0 0,0 0 0 16,9-8 53-16,-9 8 9 0,4-8 2 0,-4 8 0 16,9-4-23-16,-9 4-4 0,14-4-1 0,-5 4 0 15,5 0-22-15,-1 0-5 0,1 0-1 0,0 0 0 0,-1 4 10 16,6-4 2-16,-1 0 0 0,5-4 0 0,-1 4 0 0,6 0 0 15,-1 0 0-15,0 0 0 16,5 0 19-16,0 4 4 0,4 0 1 0,1-4 0 0,-1 0-26 16,10-4-5-16,4 4-1 0,0 0 0 0,0 4 2 0,-4-4 0 15,8 4 0-15,-4-4 0 0,0 4-3 0,-4-4-1 16,-1 4 0-16,1 0 0 0,4 0-10 0,0-4 10 16,5 0-10-16,-5 4 10 0,0 0 8 0,0 0 2 15,5 0 0-15,4 1 0 0,-5-1-20 0,6 0 0 16,-6-4 0-16,1 8 0 0,0-4 10 0,-5 4 2 15,9-4 0-15,-5 0 0 0,10 0-12 0,-5 4 0 16,1-4 9-16,-1 4-9 0,0 0 0 0,0-8 8 16,-4 4-8-16,4 0 0 0,-4 0 0 0,4 0 0 15,4-4 0-15,-3 5 0 0,-6 3 0 0,5-4 0 16,5 4 0-16,0-8 0 0,-5 4 0 0,0 0 8 16,-4 8-8-16,0-8 0 0,-5-4 8 0,4 0-8 0,1 0 8 15,0 4-8-15,8-4 8 0,-3 0-8 0,3 0 10 0,1 0-10 16,-5 0 15-16,5 0-3 0,-5 0-1 0,0 0 0 15,0 0 0-15,5 0 0 0,0 0 0 0,0 0 0 16,-10 0-3-16,10 4-8 0,0-8 12 0,-5 8-4 16,5-4-8-16,-10 4 12 0,6 0-12 0,-1 0 12 15,0-4-12-15,9 0 10 0,5 4-10 0,-5-4 10 16,5 4-10-16,-5 0 0 0,5-4 0 0,0 4 0 16,-5-4 0-16,1 0 0 0,-1 0 0 0,0 5 8 15,-4-1-8-15,4 0 0 0,1 0 0 0,-6-4 0 16,1 4 0-16,-5-4 0 0,1 0 0 0,-10 4 0 15,0 0 0-15,-5 0 0 0,5 4 0 0,-4-4 0 16,-5-4 0-16,9 4 0 0,-5-4 0 0,1 4 0 16,-10 0 0-16,1 0-9 0,4 4 9 0,-5-4-13 15,-4 0-16-15,0-4-3 0,0 8-1 16,0-3 0-16,-5 3-35 0,0 0-6 16,-8 0-2-16,3 0-688 0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45.6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798E774-FC5D-4646-93A9-31A93E628B80}" emma:medium="tactile" emma:mode="ink">
          <msink:context xmlns:msink="http://schemas.microsoft.com/ink/2010/main" type="inkDrawing" rotatedBoundingBox="6310,6608 13098,6325 13104,6488 6316,6771" semanticType="callout" shapeName="Other"/>
        </emma:interpretation>
      </emma:emma>
    </inkml:annotationXML>
    <inkml:trace contextRef="#ctx0" brushRef="#br0">0 305 1098 0,'4'-20'48'0,"-4"20"11"0,0-9-47 0,5 1-12 16,-1 0 0-16,1 0 0 0,4 0 45 0,0 4 7 15,5-4 2-15,-1 0 0 0,1 4-26 0,4 4-4 16,1-4-2-16,3 8 0 0,6-4 0 0,4 8 0 16,-1-4 0-16,6 4 0 0,-1 4 14 0,5 0 4 0,5 0 0 0,-1 1 0 15,5-1-12-15,5-4-1 0,0-4-1 0,17 4 0 16,10-4 26-16,5 4 4 0,4-8 2 15,5 0 0-15,-1-4 9 0,14-4 1 0,10 0 1 0,-1 4 0 16,1-4-15-16,3 4-3 0,1-8-1 0,9 3 0 16,5 5-4-16,0-4-1 0,-10 8 0 0,10-8 0 15,-1-4-15-15,5 0-3 0,1 0-1 0,8 0 0 16,5-5 2-16,8 1 1 0,6 0 0 0,-1-4 0 16,5-4-1-16,0-1 0 0,10 1 0 0,-10 8 0 15,-10 0-20-15,6 4-8 0,-10-1 0 0,-4 5 9 16,-14 4-9-16,-4 0 0 0,-5 4 0 0,-9 0 8 15,-9 0-8-15,-14 8 0 0,-9-4 0 0,-9 4 0 0,0 1 0 16,-5-5 0-16,-9 4 9 0,5 0-9 0,-5-4 8 16,-4 4-8-16,-9 0 10 0,-1-4-10 0,-8-4 0 0,-5 0 0 15,0-4-13-15,-5 4 4 16,-8-8-90-16,-1 4-17 0,-9-4-4 0,0-4-639 16,-13 4-127-16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58.2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ECB54E-158C-4578-9EDD-B44869D5C65B}" emma:medium="tactile" emma:mode="ink">
          <msink:context xmlns:msink="http://schemas.microsoft.com/ink/2010/main" type="writingRegion" rotatedBoundingBox="21754,3253 28576,3551 28465,6115 21642,5817"/>
        </emma:interpretation>
      </emma:emma>
    </inkml:annotationXML>
    <inkml:traceGroup>
      <inkml:annotationXML>
        <emma:emma xmlns:emma="http://www.w3.org/2003/04/emma" version="1.0">
          <emma:interpretation id="{61F240C6-78E8-43EC-BE4D-6EEB5B9A1D55}" emma:medium="tactile" emma:mode="ink">
            <msink:context xmlns:msink="http://schemas.microsoft.com/ink/2010/main" type="paragraph" rotatedBoundingBox="21754,3253 28576,3551 28465,6115 21642,5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C45BD-DB75-4763-93BD-A64A3AD5357F}" emma:medium="tactile" emma:mode="ink">
              <msink:context xmlns:msink="http://schemas.microsoft.com/ink/2010/main" type="line" rotatedBoundingBox="21754,3253 28576,3551 28465,6115 21642,5817"/>
            </emma:interpretation>
          </emma:emma>
        </inkml:annotationXML>
        <inkml:traceGroup>
          <inkml:annotationXML>
            <emma:emma xmlns:emma="http://www.w3.org/2003/04/emma" version="1.0">
              <emma:interpretation id="{E31969C2-DC90-46B4-98DF-A255E9CCAAE5}" emma:medium="tactile" emma:mode="ink">
                <msink:context xmlns:msink="http://schemas.microsoft.com/ink/2010/main" type="inkWord" rotatedBoundingBox="21754,3253 27130,3488 27018,6052 21642,58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17000 2748 1958 0,'0'0'43'0,"0"0"9"0,0 0 1 0,0 0 3 15,0 0-45-15,0 0-11 0,0 0 0 0,0 0 0 0,0 0 0 0,18 0 0 16,-4-4 0-16,0 0 0 0,4 0 0 0,-4-4 0 16,4 4 0-16,0-4 0 0,0 0 53 0,5-5 9 15,0 5 2-15,-1-4 0 0,-3 4-36 0,3-4-8 16,10 4 0-16,0-4-1 0,-9 4-31 0,0-5-5 16,-10-3-2-16,6 4 0 0,-6 0 19 0,1-4 0 15,-10 0 0-15,6-5 0 0,-10-3 0 0,4 4 0 16,-8-4 0-16,4-5 0 0,-5 1 0 0,0-4 0 15,1-1 0-15,-5 1 0 0,0 4 0 0,-5-5 0 16,0 5 0-16,-4-1 0 0,0 1 0 0,4 4 0 16,5-4 0-16,-4 7 0 0,3 1 0 0,1 0 0 15,0 4 0-15,5 4 0 0,-1-1 25 0,1 5 9 16,-6 4 2-16,6 0 0 0,-1 0-28 0,5 4-8 16,-9 8 0-16,0 4 0 0,5 1 0 0,-6 7 0 15,1 4 0-15,0 8 0 0,-4 1 18 0,3 3 10 16,1 9 1-16,5-13 1 0,-5 9-30 0,0-5 0 15,0 4 0-15,4 5 0 0,-4-1 24 0,4 5 0 0,-4 0-1 16,5 7 0-16,-5-3 4 0,-1 8 1 0,1 3 0 0,0 5 0 16,0-4 19-16,-5 8 4 0,5 4 1 0,0-13 0 15,5 1-7-15,-5 4-1 16,-1-8 0-16,1 3 0 0,5-3-29 0,-5-4-7 0,4-5 0 0,1 13-8 16,-5-16 8-16,4-5-8 0,-4-7 0 0,4-1 0 15,1 0 0-15,-1-7 0 0,1-5 0 0,-1-8 0 16,-4 0-88-16,4-7-19 15,-4-1-3-15,5 0-1 0,-5-4-127 0,4-8-26 0,-22-12-4 16,9-17-2-16</inkml:trace>
          <inkml:trace contextRef="#ctx0" brushRef="#br0" timeOffset="154.283">16508 3282 2300 0,'5'-28'102'0,"-5"20"21"0,0-8-99 0,9-1-24 16,-4 5 0-16,8 4 0 0,6 4 24 0,3 0 0 15,10 4 0-15,5-4 0 0,-1 0-24 0,5 0 0 16,-5 0 0-16,5 4 0 0,-4 0-14 0,4 0 5 16,-5 4 1-16,1 0-691 15,-1-4-137-15</inkml:trace>
          <inkml:trace contextRef="#ctx0" brushRef="#br0" timeOffset="454.6817">18279 1603 1728 0,'10'-12'38'0,"-6"-1"8"0,5 5 2 0,0-4 0 0,-4 4-39 0,4 0-9 0,-9 8 0 0,0 0 0 16,0 0 38-16,0 0 6 0,0 0 0 0,-5 12 1 15,-4 0 31-15,-4 9 5 0,4 3 2 0,-10 4 0 16,1 5-23-16,0 7-4 0,-5 9 0 0,5-1-1 0,0 5-22 0,0 3-4 16,-5 5-1-16,0 0 0 0,5-5-20 0,4-3-8 15,5 0 0-15,0-5 9 0,0-3-25 16,4-5-4-16,5-7-2 0,0-5 0 16,-4-4-161-16,8-8-32 0,10-3-6 0,-5-5-362 15,-9-8-72-15</inkml:trace>
          <inkml:trace contextRef="#ctx0" brushRef="#br0" timeOffset="864.3277">18976 1668 1958 0,'0'0'87'0,"0"0"17"0,-9 12-83 0,4 0-21 15,-4 8 0-15,-4 8 0 0,-1 1 56 0,-4-1 6 16,4 8 2-16,-4 1 0 0,4 3 8 0,-9 1 3 16,5 3 0-16,0 1 0 0,0-1-18 0,-5 1-3 15,0-5-1-15,1 1 0 16,-1-1-83-16,5-3-17 0,-5-5-3 0,0 0-704 15,0-15-141-15</inkml:trace>
          <inkml:trace contextRef="#ctx0" brushRef="#br0" timeOffset="764.5314">18612 1668 1094 0,'0'0'48'0,"0"0"11"0,0 0-47 0,0 0-12 16,0 0 0-16,0 0 0 0,0 0 198 0,-5 12 38 16,-4-4 7-16,0 8 1 0,5 0-145 0,-6 4-30 15,-3 1-5-15,4 3-2 0,-5-4-1 0,5 4 0 16,-5 1 0-16,5-1 0 0,0 0-41 0,0-8-8 15,4 1-1-15,5-1-1 0,0 4 0 0,9-4 0 16,5-4 0-16,0 5 0 0,-1-5-10 0,1 0 12 0,4 0-12 16,5-8 12-16,9 0-12 0,-9 4 0 0,-1-8-10 15,1 4 10 1,5-4-92-16,-1 0-12 0,-4 0-2 0,-1-4-896 0</inkml:trace>
          <inkml:trace contextRef="#ctx0" brushRef="#br0" timeOffset="1051.4392">19440 1473 2188 0,'0'0'48'0,"0"4"11"0,10 8 1 0,-6 5 1 0,1 7-49 0,-5 4-12 15,0 9 0-15,0 7 0 0,0 5 54 0,0 3 8 16,-5-3 2-16,-4 4 0 0,0 7 0 0,-5-11 0 0,-9 7 0 0,-8 1 0 16,-1-4-52-16,0-5-12 0,-5 1 0 0,-4 3 0 31,-4-3-100-31,-1-4-22 0,1 3-5 0,4-16-1 0</inkml:trace>
          <inkml:trace contextRef="#ctx0" brushRef="#br0" timeOffset="2404.6285">20365 2101 345 0,'9'-29'15'0,"-5"17"4"0,-4-4-19 0,5 0 0 0,-5 4 0 0,4-5 0 16,-4 9 311-16,0 8 58 0,0 0 12 0,0 0 3 15,0 0-250-15,-9 16-50 0,-4 9-9 0,-1 11-3 16,-9 5-10-16,-9 3-2 0,1 9-1 0,-6 7 0 16,1 5 8-16,-1 4 1 0,1 12 1 0,9-16 0 15,-5 8-11-15,4-5-2 0,-4 5-1 0,10 0 0 0,-6 0-28 16,6 4-6-16,-1 4-1 0,-4 16 0 0,4-12-11 15,0-12-9-15,5-5 12 0,0-3-12 0,4-8 0 0,9-9-11 16,-4-3 0-16,9-9 0 16,-4-7-156-16,8-5-31 0,1-4-6 0,4-8-790 15</inkml:trace>
          <inkml:trace contextRef="#ctx0" brushRef="#br0" timeOffset="2819.8756">20551 2582 1958 0,'9'-20'43'0,"1"0"9"0,3-1 1 0,5-3 3 0,5 4-45 0,0 4-11 16,-5 4 0-16,0-1 0 0,5 5 53 0,0 4 9 0,0 4 2 0,-10 4 0 16,-4 4-36-16,1 9-8 0,-1 3 0 0,-9 8-1 15,0 9 21-15,0 3 4 0,0 9 0 0,0-1 1 16,-9 5 15-16,-1-1 4 0,-3-3 0 0,4 0 0 15,0-9-52-15,-5-8-12 0,0 1 0 0,1-5 0 16,3-4 0-16,1-3 0 0,5-9 0 0,-5-4 0 16,9-8 0-16,0 0 0 0,0 0 0 0,0 0 0 15,0 0 0-15,0 0 0 0,4-16 0 0,5-1 0 16,5-7 0-16,4-4 0 0,10 0 0 0,3-9 0 16,1-7 0-16,5-1 0 0,-1-8 0 0,10-3 0 15,4 3 0-15,-5 1 9 0,1 3-9 0,-1 0 8 16,-4 13-8-16,0 4 0 0,0 3 0 0,-4 9-11 0,-5 8 11 15,-5 8 0-15,0 4 0 0,-9 4 0 0,-13 4 0 0,4 8 0 16,5 4 0-16,-10 9 0 0,-8-1 12 0,-5 9 4 16,0 7 0-16,-5 5 1 0,0 3-27 0,1 1-6 15,-10 4 0-15,5-1-1 16,-1 1-115-16,1-5-24 0,-27 50-4 16,8-25-856-16</inkml:trace>
          <inkml:trace contextRef="#ctx0" brushRef="#br0" timeOffset="3086.6665">21394 3472 1612 0,'0'-28'144'0,"9"12"-116"0,9 0-28 0,0 0 0 16,0-5 55-16,1 5 5 0,3-4 0 0,6 0 1 15,-1-5 15-15,5 5 4 0,4-8 0 0,-4 4 0 16,0-1-23-16,-5 9-4 0,1 0-1 0,-1 4 0 15,0 4-16-15,-4 4-4 0,-5 4-1 0,0 4 0 16,-4 8-10-16,-5 0-1 0,5 12-1 0,-10 5 0 16,-4 3 10-16,0 8 3 0,-4 1 0 0,-10 3 0 15,1 5 0-15,-6 0 0 0,-3-1 0 0,-6 1 0 16,-4-1-41-16,1-3-8 0,-6-5-2 0,-4 1 0 16,0-5 35-16,0 0 8 0,0-7 0 0,-4-1-824 15,-5-4-164-15</inkml:trace>
          <inkml:trace contextRef="#ctx0" brushRef="#br0" timeOffset="3246.2657">21867 2748 2163 0,'5'-8'48'0,"-5"-4"9"0,4 0 3 0,1 8 0 0,-5 4-48 0,0 0-12 16,0 0 0-16,-5 8 0 0</inkml:trace>
        </inkml:traceGroup>
        <inkml:traceGroup>
          <inkml:annotationXML>
            <emma:emma xmlns:emma="http://www.w3.org/2003/04/emma" version="1.0">
              <emma:interpretation id="{E6A53760-1B6C-4357-BE37-A09AE7E419E3}" emma:medium="tactile" emma:mode="ink">
                <msink:context xmlns:msink="http://schemas.microsoft.com/ink/2010/main" type="inkWord" rotatedBoundingBox="27889,3602 28573,3632 28483,5702 27799,5673">
                  <msink:destinationLink direction="with" ref="{94A65FA5-7A76-45E5-A2AF-B648941CCD50}"/>
                </msink:context>
              </emma:interpretation>
              <emma:one-of disjunction-type="recognition" id="oneOf1">
                <emma:interpretation id="interp1" emma:lang="" emma:confidence="1">
                  <emma:literal>)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;</emma:literal>
                </emma:interpretation>
                <emma:interpretation id="interp5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3471.116">22878 1704 2595 0,'54'8'115'0,"-22"4"24"0,-4 8-111 0,13 13-28 0,0 19 0 0,9 13 0 16,-9 8 68-16,4 12 9 0,1 4 2 0,-5 16 0 15,-14 0-63-15,-4-3-16 0,-10 7 0 0,-3 4 0 16,-15-12 54-16,-4-20 8 16,-9 8 2-16,-5 4 0 0,-14 5-52 0,-8-1-12 0,-14-4 0 0,-14-4 0 15,-9-4-52-15,-36 12-14 0,-5-8-2 16,-18-8-1246-16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50.3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89F88CD-EE2A-48A1-800A-BD03261A13CB}" emma:medium="tactile" emma:mode="ink">
          <msink:context xmlns:msink="http://schemas.microsoft.com/ink/2010/main" type="writingRegion" rotatedBoundingBox="20795,2864 20669,7252 15595,7106 15721,2718"/>
        </emma:interpretation>
      </emma:emma>
    </inkml:annotationXML>
    <inkml:traceGroup>
      <inkml:annotationXML>
        <emma:emma xmlns:emma="http://www.w3.org/2003/04/emma" version="1.0">
          <emma:interpretation id="{0E05AC13-EB1B-4242-A9D1-20F23B020AEE}" emma:medium="tactile" emma:mode="ink">
            <msink:context xmlns:msink="http://schemas.microsoft.com/ink/2010/main" type="paragraph" rotatedBoundingBox="20795,2864 20669,7241 18833,7188 18959,2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DF86A8-9B4F-4633-9367-44986687B083}" emma:medium="tactile" emma:mode="ink">
              <msink:context xmlns:msink="http://schemas.microsoft.com/ink/2010/main" type="line" rotatedBoundingBox="20795,2864 20669,7241 18833,7188 18959,2811"/>
            </emma:interpretation>
          </emma:emma>
        </inkml:annotationXML>
        <inkml:traceGroup>
          <inkml:annotationXML>
            <emma:emma xmlns:emma="http://www.w3.org/2003/04/emma" version="1.0">
              <emma:interpretation id="{73795C84-9EA4-4A54-AB6D-AD81F6CB1363}" emma:medium="tactile" emma:mode="ink">
                <msink:context xmlns:msink="http://schemas.microsoft.com/ink/2010/main" type="inkWord" rotatedBoundingBox="20795,2864 20669,7241 18833,7188 18959,28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13754 2412 954 0,'0'0'42'0,"5"-8"9"0,4-4-41 0,-5 0-10 0,-8 0 0 0,8 4 0 16,10-1 74-16,-5 9 13 0,-9-12 2 0,9 4 1 16,0 0-10-16,9 0-1 0,1 0-1 0,3 4 0 0,6 0-30 0,4-4-5 15,4 4-2-15,5-4 0 16,-5 0 15-16,14 3 4 0,5-3 0 0,9 0 0 15,-5 4-3-15,9-4 0 0,10 4 0 0,13-4 0 0,0 0-7 16,-9 0-2-16,-5 4 0 0,5 0 0 0,5-8-25 0,-5 8-6 16,-5-5-1-16,0 5 0 0,-13 0-16 0,-5 4 10 15,0 0-10-15,-8 0 8 0,-10-4-22 0,-5 8-5 16,-4-4-1-16,-5 4 0 16,0 0-44-16,-13 0-10 0,0 1-2 0,-5 3-560 15,-9-8-112-15</inkml:trace>
          <inkml:trace contextRef="#ctx0" brushRef="#br0" timeOffset="448.9335">13986 2675 2026 0,'0'0'44'0,"0"0"10"0,14 0 2 0,4 4 1 0,-4 0-45 0,4 0-12 0,14-4 0 0,0 8 0 15,9-8 0-15,9 4 0 0,4-8 0 0,15 0 0 16,-1 4 24-16,5 0 4 0,4 4 0 0,1 5 0 16,-1-5 5-16,-13 4 2 0,-5 4 0 0,-4-4 0 15,-10 4-35-15,-4-4-22 0,0 0 3 0,-9 4 1 16,-14-4 18-16,-4 5 0 0,8 3 0 0,-12-4 0 16,-10 8 16-16,-5-4 1 0,-4 5 0 0,-5 3 0 15,1 4-2-15,-15-4-1 0,-8 5 0 0,-1 3 0 16,-4-3 29-16,-9 7 5 0,-13 4 2 0,-6 5 0 0,6-9-32 15,-6 5-6-15,-3-1-2 0,3 1 0 0,5-5 12 16,10 1 2-16,4-1 1 0,0 5 0 0,0-5 3 16,13-4 1-16,10 1 0 0,0 3 0 0,-1-4-29 0,5-7 0 15,5 3 0-15,14-4 0 0,-1 5 12 0,1-9-3 16,-1 4-1-16,5-8 0 0,14 5 4 0,-1-5 0 16,-4 4 0-16,10-4 0 0,3-8 0 0,6 0 0 15,4-4 0-15,4-4 0 0,5-4-12 0,9-4 0 16,18 0 0-16,5-4 0 0,-4-4 0 0,8 4 0 15,5-8 0-15,9-1 0 16,-9-3-24-16,4 0-6 0,10-9-2 0,4-3 0 16,-4 4-163-16,-5-9-33 0,-9 1-6 0</inkml:trace>
          <inkml:trace contextRef="#ctx0" brushRef="#br0" timeOffset="3686.9442">14123 4411 2246 0,'-18'-8'200'0,"4"-4"-160"0,5 8-32 0,4 0-8 15,1 0 25-15,4 4 4 0,-9 4 1 0,9-4 0 16,4 8-59-16,-4 4-12 0,-4 4-3 0,-1 1-627 16,14-1-125-16</inkml:trace>
          <inkml:trace contextRef="#ctx0" brushRef="#br0" timeOffset="3526.5337">13891 5039 288 0,'-14'-13'12'0,"14"13"4"0,4-8-16 0,-8 0 0 16,-10 4 0-16,5 0 0 0,9 4 388 0,0 0 76 16,-14 0 14-16,5 0 3 0,9 0-333 0,0 0-66 15,-4 8-14-15,-5 4-2 0,-5 1-31 0,14 3-7 16,9 4 0-16,-9 0-1 0,-9 0-9 0,4 1-2 16,15-1 0-16,3 0 0 0,-4-4-16 0,0 5 0 15,-9-5 0-15,5 0 0 16,13-4-31-16,-9-4-9 0,-13 0-3 0,8 4-645 15,5-3-130-15</inkml:trace>
          <inkml:trace contextRef="#ctx0" brushRef="#br0" timeOffset="4301.2396">15325 4796 2372 0,'0'0'52'0,"0"0"12"0,9 8 1 0,-9 12 1 0,0 0-53 0,0 9-13 16,9-1 0-16,-5 4 0 0,-4-3 41 0,0-1 6 15,5 4 1-15,4 1 0 0,-4-5-32 0,-1-4-7 16,-8 1-1-16,4-1 0 0,4-4-19 0,1 0-4 15,-14 1-1-15,0-1 0 16,4-4-164-16,5-4-32 0,-5 0-8 0,-4-8-677 0</inkml:trace>
          <inkml:trace contextRef="#ctx0" brushRef="#br0" timeOffset="3911.2621">14382 4865 1706 0,'0'0'37'0,"9"-4"8"0,-9 4 2 0,14-4 1 0,9 4-38 0,0-5-10 16,-10 5 0-16,5 0 0 0,1 5 41 0,3-1 7 15,-3 0 0-15,-6 0 1 0,-13-4-34 0,18 8-7 16,10-4-8-16,-5 8 11 15,-10-4-129-15,1-4-26 0,4 4-4 0,0-4-2 0</inkml:trace>
          <inkml:trace contextRef="#ctx0" brushRef="#br0" timeOffset="4094.5918">14341 5006 288 0,'0'0'12'0,"-13"4"4"0,-6 4-16 0,1-4 0 0,9 9 0 0,5-5 0 15,4-8 300-15,-10 8 56 0,6 4 12 0,4 0 3 16,9-4-287-16,-4 4-58 0,-5 0-11 0,4-3-3 15,10-5-12-15,-1-4 0 0,-3 4 8 0,3 0-8 16,1 0 0-16,9-4-10 0,13-4 2 0,-9 4 0 16,-13-4-28-16,9 4-4 0,18-4-2 0,-9 4-647 15</inkml:trace>
          <inkml:trace contextRef="#ctx0" brushRef="#br0" timeOffset="6452.4017">14136 1089 1422 0,'0'0'31'0,"0"0"6"0,5-4 2 0,-5 4 1 0,14 0-32 0,-5 4-8 16,4 0 0-16,-4 4 0 0,-4 0 37 0,9 4 6 15,4-4 1-15,-4 17 0 0,-5-5-16 0,4-4-4 16,-4 4 0-16,5 4 0 0,-5-3-7 0,0-1-1 16,-4 0-1-16,-1-4 0 0,6 5 3 0,-6-5 1 0,-4 0 0 15,0-16 0-15,0 0 2 0,0 0 1 0,0 0 0 16,0 0 0-16,0 0 5 0,0 0 1 0,0 0 0 0,0 0 0 15,-4-8-7-15,4 0-1 0,9-12 0 0,0 3 0 16,0-3-10-16,-5 0-2 0,5-8-8 0,5-1 12 16,4 1-12-16,1 0 0 0,-10-5 0 0,4 5 0 15,15 0 0-15,-6 3 0 0,-3 5 0 0,-6-8 0 16,6 7 9-16,-1 5-9 0,4 4 8 0,-8 4-8 16,-9 4 15-16,13 0-3 0,5 4 0 0,-5 8 0 15,-9-4-4-15,0 8-8 0,5 4 11 0,4 5-11 16,-4-1 0-16,-1 0 0 0,-8 8 0 0,4-3 0 15,9-1 0-15,-9 4 0 0,-4-3 0 0,-1 3 0 16,5 0 0-16,-4 1 0 0,-5-5-9 0,0 8 9 16,-5-11-69-16,5 3-9 0,-4 0-2 0,-1 0-502 15,-8 1-101-15</inkml:trace>
          <inkml:trace contextRef="#ctx0" brushRef="#br0" timeOffset="6727.6937">14077 1757 1036 0,'9'-5'92'0,"-4"-3"-73"16,-1 0-19-16,-4 8 0 0,5-8 92 0,4 4 16 16,5-4 2-16,4-4 1 0,-4 0-33 0,8 0-6 15,10 0-2-15,0-1 0 0,0-3 1 0,9 4 0 0,9 8 0 0,5-12 0 16,-1 4-26-16,1 4-5 0,-5-1 0 15,9 1-1-15,0 8-28 0,-4 0-11 0,-14 0 8 0,5 8-8 32,-1-3-107-32,-9 3-26 0,-8 4-6 0</inkml:trace>
          <inkml:trace contextRef="#ctx0" brushRef="#br0" timeOffset="7025.4623">14482 1890 1209 0,'23'0'53'0,"-23"0"12"0,0 0-52 0,0 0-13 16,0 0 0-16,9-4 0 0,14 0 50 0,-5 0 7 15,-18 4 2-15,18-8 0 0,14 4-6 0,-4 0-1 16,-10 0 0-16,9 0 0 0,-4 4 0 0,0 0 0 16,-1 8 0-16,-3 0 0 0,-19-8-41 0,9 8-11 15,4 4 0-15,-8 4 0 0,-5 0 8 0,-5 1 0 16,1 3 0-16,-5 0 0 0,-5 0 23 0,0 1 4 15,-8-1 1-15,4-4 0 0,-1 0-7 0,6 0-1 16,-10-3 0-16,9-1 0 0,5-4-6 0,9-8-2 16,-9 8 0-16,9-8 0 0,9 8-9 0,5 4-3 15,4-4 0-15,9 4 0 16,1-4-112-16,8 5-24 0</inkml:trace>
        </inkml:traceGroup>
      </inkml:traceGroup>
    </inkml:traceGroup>
    <inkml:traceGroup>
      <inkml:annotationXML>
        <emma:emma xmlns:emma="http://www.w3.org/2003/04/emma" version="1.0">
          <emma:interpretation id="{47EA70BA-1EEE-44D0-835A-1A34E931ECF5}" emma:medium="tactile" emma:mode="ink">
            <msink:context xmlns:msink="http://schemas.microsoft.com/ink/2010/main" type="paragraph" rotatedBoundingBox="16552,7072 15645,7128 15603,6442 16509,63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E9ACC6-F4A0-49B8-9D96-D435B21EF828}" emma:medium="tactile" emma:mode="ink">
              <msink:context xmlns:msink="http://schemas.microsoft.com/ink/2010/main" type="line" rotatedBoundingBox="16552,7072 15645,7128 15603,6442 16509,6386"/>
            </emma:interpretation>
          </emma:emma>
        </inkml:annotationXML>
        <inkml:traceGroup>
          <inkml:annotationXML>
            <emma:emma xmlns:emma="http://www.w3.org/2003/04/emma" version="1.0">
              <emma:interpretation id="{7325AD55-8224-4032-AB2D-A403EB3CEE87}" emma:medium="tactile" emma:mode="ink">
                <msink:context xmlns:msink="http://schemas.microsoft.com/ink/2010/main" type="inkWord" rotatedBoundingBox="16552,7072 15645,7128 15603,6442 16509,6386">
                  <msink:destinationLink direction="with" ref="{94A65FA5-7A76-45E5-A2AF-B648941CCD50}"/>
                  <msink:destinationLink direction="with" ref="{222CA7A8-2058-4B16-BC51-5B71481E8DF7}"/>
                </msink:context>
              </emma:interpretation>
            </emma:emma>
          </inkml:annotationXML>
          <inkml:trace contextRef="#ctx0" brushRef="#br0" timeOffset="-778.9745">10462 4682 2055 0,'0'0'45'0,"-9"-8"10"0,5 0 1 0,4 0 2 0,0 0-46 0,0 8-12 15,4-8 0-15,10 8 0 0,-1-4 45 0,6 8 7 0,-6-4 2 0,10 12 0 16,-5-4-22-16,5 12-4 0,0 1 0 0,0 3-1 16,-5 12 12-16,0 1 2 0,-4 3 1 0,4 1 0 15,-4-5-15-15,-5 5-3 0,0-9-1 0,-5 4 0 16,1-3-3-16,-1-1-1 0,-4-3 0 0,-4-9 0 15,4 0-4-15,-5-4-1 0,1-4 0 0,-1 1 0 16,1-5-2-16,4-8 0 0,-9 0 0 0,4-8 0 16,0-1 0-16,1-3 0 0,-1-8 0 0,5-4 0 15,5-9-12-15,4-3 0 0,0-13 0 0,9 1 0 16,5-5-18-16,4-7 0 0,5-1 0 0,5 0 0 16,4 8 18-16,4 1 0 0,5 7 0 0,-4 13 0 15,-1 4 0-15,-4 7 0 0,-9 13 0 0,0 4 0 0,-9 16 0 16,4 5 12-16,-4 11-3 0,-5 4-1 0,-4 9 5 15,-1-1 1-15,1 5 0 0,-5-1 0 0,-4-3 2 16,4 3 1-16,-5-7 0 0,6-1 0 0,-6-3-17 0,1-5 8 16,-5 0-8-16,9-4 0 15,-5 1-17-15,1-9-11 0,-1 0-1 0,1-4-1 16,-1-4-187-16,-4-8-38 0,0 0-7 0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5:21.0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4A65FA5-7A76-45E5-A2AF-B648941CCD50}" emma:medium="tactile" emma:mode="ink">
          <msink:context xmlns:msink="http://schemas.microsoft.com/ink/2010/main" type="inkDrawing" rotatedBoundingBox="15259,7638 29338,6400 29520,8470 15441,9708" semanticType="callout" shapeName="Other">
            <msink:sourceLink direction="with" ref="{E6A53760-1B6C-4357-BE37-A09AE7E419E3}"/>
            <msink:sourceLink direction="with" ref="{7325AD55-8224-4032-AB2D-A403EB3CEE87}"/>
          </msink:context>
        </emma:interpretation>
      </emma:emma>
    </inkml:annotationXML>
    <inkml:trace contextRef="#ctx0" brushRef="#br0">0 1377 1936 0,'0'0'86'0,"0"0"18"0,0 0-84 0,0 0-20 16,13 8 0-16,-4 4 0 0,1-4 45 0,-1 8 5 15,0 8 1-15,0 17 0 0,-5-1-30 0,6 5-5 16,-6 3-2-16,5 9 0 0,-4 0-6 0,4-1 0 16,0 5-8-16,0 4 12 0,5 0 4 0,4-1 0 15,0 1 0-15,9 0 0 0,-4-4-16 0,9-5 0 16,5-3 0-16,-1-1 0 0,5-7 0 0,0-5 0 16,9-7 0-16,5-5 9 0,-5 0-9 0,9-11 0 0,5-1 0 15,8-8-11-15,6-8 11 0,4-4-8 0,0-4 8 16,0 0-8-16,0-4 8 0,0-5 0 0,4-3 0 0,1 0 0 15,4-4 0-15,0-5 0 0,-5-3 10 0,-4 0-10 16,0-5 0-16,-4 1 0 0,4-1 0 0,-5-3 0 16,-9 3 0-16,5 5 0 0,-5-4 8 0,-4-1-8 15,-5 9 13-15,0-5 0 0,-4 9 0 0,0 0 0 16,-5 4 0-16,4-1 0 0,1-3 0 0,4 0 0 16,5 4 5-16,0 3 1 0,-1-3 0 0,6 8 0 15,-10 0 8-15,-4 4 1 0,-1 0 1 0,-4 4 0 16,5 0-8-16,-5 4-1 0,-4 4-1 0,4-4 0 15,4 4-9-15,5 4-2 0,-4 0 0 0,-5 4 0 16,-4 0-8-16,4 4 0 0,0 1 0 0,-5 7-11 16,-4 0 36-16,-4 4 7 0,8 5 2 0,1 3 0 15,-1 5-5-15,1-1-1 0,-1-3 0 0,10-1 0 0,4 0-17 0,-4 1-11 16,-10-1 12-16,5-3-12 0,10-5 12 16,-10-4-12-16,-5 1 12 0,-4-1-12 0,5-4 0 0,-5 0 0 15,-5-3 0-15,-4-5-12 0,0 0 12 0,0 0 0 16,4-4 0-16,-8-4 0 0,-10 0-16 0,4-4 0 15,10-4 0-15,5-8 0 0,-5-4 4 0,0-4 0 16,-1-5 0-16,6-7 0 0,4-9 3 0,4-3 1 16,1-1 0-16,-1-7 0 0,10-9 8 0,0 4 0 15,4 5 0-15,5 7 0 0,4 1 0 0,5 3 0 16,-10 9 0-16,1 8 0 0,-5 3 8 0,-4 5 3 16,-5 4 1-16,-4 4 0 0,-5 8 0 0,0-4 0 15,0 4 0-15,0 8 0 0,0 0-4 0,4 0 0 16,1 4 0-16,4 1 0 0,9-1-8 0,5 4 0 0,-5-4 0 15,4 8 0-15,6 0 24 0,-1 1 7 0,0-1 1 0,14 0 0 16,5 4-32-16,4-7 0 0,4-5-11 0,1 4 11 16,4 16 0-16,5-7 0 0,4-9 0 0,5 4 0 15,0 0 0-15,-5 5 0 0,-4-5 8 0,0 0-8 16,-5 0 0-16,0 0 0 0,9 5 0 0,-9-5 0 16,1 0 0-16,-10-4 0 0,-5-3 0 0,1 3 0 15,-5-4 0-15,-1-4 0 0,6 0 0 0,-5-4 0 16,4 0 0-16,-4-4-12 0,0-4 4 0,0 0 8 15,9-4-12-15,0-4 12 0,10-4-12 0,-6 4 12 16,1-5-9-16,-5-3 9 0,4-8 0 0,1 3 0 16,9-7 0-16,-1-4-8 0,6-5 8 0,-10 1 0 0,0-1 0 15,0 1 0-15,5-1 0 0,0-3 0 0,-1 3 0 16,1-7 0-16,-9 7-8 0,-1-3 8 0,-4-1 0 16,5-7 0-16,4 3 0 0,-4-4 0 0,-1-3 19 0,-4-1 1 15,0 9 0-15,-4-1 0 0,-5 9-31 0,4-9-5 16,5 9-2-16,-4-1 0 0,-1-3 29 0,-13-1 5 15,0 5 2-15,-5-5 0 0,1 5-29 0,-5-9-5 16,-1-4-2-16,-4 5 0 0,5-5 28 0,-5 5 6 16,10-5 0-16,-1 5 1 0,-9-5-17 0,0 4 0 15,1 1 0-15,-6-1 0 16,-4 1-19-16,0-5-10 0,-4 4-3 0,-5 1 0 0,-5 7 32 16,-4 1-9-16,-5-1 9 0,-8 1 0 0,-6 8 0 0,-8 3 0 15,4 5 0-15,-9 4 0 16,-9 4-104-16,-9 8-15 0,-10-1-3 0,-13 9-1011 0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46.3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C0E02F7-79D3-4503-92DE-CE72EFDCBFCB}" emma:medium="tactile" emma:mode="ink">
          <msink:context xmlns:msink="http://schemas.microsoft.com/ink/2010/main" type="writingRegion" rotatedBoundingBox="4709,7801 16566,6876 16972,12075 5114,13000"/>
        </emma:interpretation>
      </emma:emma>
    </inkml:annotationXML>
    <inkml:traceGroup>
      <inkml:annotationXML>
        <emma:emma xmlns:emma="http://www.w3.org/2003/04/emma" version="1.0">
          <emma:interpretation id="{4F46CB73-6D33-4930-A7DE-4D7C18A0CCCA}" emma:medium="tactile" emma:mode="ink">
            <msink:context xmlns:msink="http://schemas.microsoft.com/ink/2010/main" type="paragraph" rotatedBoundingBox="9194,7468 11368,7249 11511,8669 9337,88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3D7F06-E2BA-48C2-853A-BE54E8F3254A}" emma:medium="tactile" emma:mode="ink">
              <msink:context xmlns:msink="http://schemas.microsoft.com/ink/2010/main" type="line" rotatedBoundingBox="9194,7468 11368,7249 11511,8669 9337,8888"/>
            </emma:interpretation>
          </emma:emma>
        </inkml:annotationXML>
        <inkml:traceGroup>
          <inkml:annotationXML>
            <emma:emma xmlns:emma="http://www.w3.org/2003/04/emma" version="1.0">
              <emma:interpretation id="{D0E561D7-1293-4DD4-BBD0-8F873269E57F}" emma:medium="tactile" emma:mode="ink">
                <msink:context xmlns:msink="http://schemas.microsoft.com/ink/2010/main" type="inkWord" rotatedBoundingBox="9194,7468 11368,7249 11511,8669 9337,88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5045-4194 1587 0,'0'0'35'0,"0"0"7"0,0-12 2 16,4 4 0-16,1-4-35 0,-5 0-9 0,0 0 0 0,-5 4 0 0,1-5 48 0,-5 1 8 15,0 0 2-15,0 0 0 0,-1 4 4 0,-8 4 1 16,0 0 0-16,-9 4 0 0,-1 0 1 0,-4 4 1 16,1 4 0-16,-1 8 0 0,-9 4-32 0,4 5-6 15,-8 3-2-15,4 0 0 0,0 5-14 0,0 3-3 16,-5 5-8-16,5-1 12 0,5 5 16 0,-5-1 4 15,5 1 0-15,4-1 0 0,4 5-13 0,10-5-3 16,-5-3 0-16,10-1 0 0,-1-3-6 0,5-5-2 16,9-8 0-16,0-4 0 0,0-3-8 0,5-5 0 15,4 0 0-15,4-4 0 0,-4-8 0 0,10-8 0 16,3-4 0-16,6 0 0 0,-1-9 0 0,5-11 0 16,0-8 0-16,4-9 0 0,5-4 0 0,-4-3-20 0,8-1 3 15,1-4 1-15,-1 1 16 0,5-1-8 0,5 4 8 16,-5 5 0-16,0 7 0 0,-4 9 0 0,-5 7 0 15,-10 13 0-15,-3 4 13 0,-6 12 7 0,1 8 0 16,-9 8 1-16,-5 9 7 0,-9 7 2 0,0 13 0 0,-9 7 0 16,-5 9 6-16,-9 4 2 0,-4 7 0 0,0 5 0 15,0 0-11-15,-5 0-3 0,0-4 0 0,-5 0 0 16,5-4-15-16,1-1-9 0,-1-3 10 0,0 4-10 16,9-8 0-16,-4-1 0 0,4-7 0 0,5-4 0 15,0-9-24-15,-1-4-12 0,6-3-1 16,4-5-1-16,0-8-39 0,4 1-8 0,-4-9-2 15,9-4 0-15,0-8-116 0,0 0-23 0,0 0-5 0</inkml:trace>
          <inkml:trace contextRef="#ctx0" brushRef="#br0" timeOffset="358.293">6056-4202 2246 0,'-10'4'200'0,"1"4"-160"16,0 5-32-16,-4 3-8 0,-1 4 26 0,0 12 4 16,-4 5 1-16,4 11 0 0,-4 1-19 0,0 3-4 15,-5 9-8-15,5 4 12 0,-5-8 26 0,5-1 5 16,-5 1 1-16,10 0 0 0,-1-9 18 0,5 1 4 16,4-5 1-16,1-3 0 0,4-5-43 0,4-8-8 15,1 5-1-15,4-13-1 0,5-8-14 0,-1-8 0 0,5-4 0 16,5-4 0-16,0-8 0 0,4-4 0 0,5-12 0 0,0-5 0 15,0-3-14-15,4-5 1 0,1-7 0 0,4-9 0 16,0 4 13-16,-5-7 0 0,5-5-10 0,-4 8 10 16,-6 1 0-16,-3 11 0 0,-6 1 0 0,-3 7 0 15,-6 5 17-15,-8 4-1 0,-5 7-1 0,-5 5 0 16,-13 0 13-16,0 0 4 0,-9 4 0 0,-5 8 0 16,-5-1-32-16,-8 5-8 0,-5 5-1 0,0-1 0 15,-5 4-13-15,0 0-2 0,-4 0-1 0,0 4 0 16,9 0-203-16,4-4-40 0</inkml:trace>
        </inkml:traceGroup>
      </inkml:traceGroup>
    </inkml:traceGroup>
    <inkml:traceGroup>
      <inkml:annotationXML>
        <emma:emma xmlns:emma="http://www.w3.org/2003/04/emma" version="1.0">
          <emma:interpretation id="{0CAED09D-227A-497D-89A2-8EC78BBAFD75}" emma:medium="tactile" emma:mode="ink">
            <msink:context xmlns:msink="http://schemas.microsoft.com/ink/2010/main" type="paragraph" rotatedBoundingBox="4923,10546 16780,9621 16972,12075 5114,13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506C57-DF76-4BFA-95E4-657F97210D6C}" emma:medium="tactile" emma:mode="ink">
              <msink:context xmlns:msink="http://schemas.microsoft.com/ink/2010/main" type="inkBullet" rotatedBoundingBox="5021,11806 6380,11700 6422,12246 5063,12352"/>
            </emma:interpretation>
            <emma:one-of disjunction-type="recognition" id="oneOf1">
              <emma:interpretation id="interp1" emma:lang="" emma:confidence="0">
                <emma:literal>-</emma:literal>
              </emma:interpretation>
            </emma:one-of>
          </emma:emma>
        </inkml:annotationXML>
        <inkml:trace contextRef="#ctx0" brushRef="#br0" timeOffset="36097.9091">0 137 1267 0,'0'0'56'0,"0"0"12"0,0 0-55 0,9-4-13 0,-9 4 0 0,9 0 0 15,5 0 76-15,0 0 12 0,-5 0 2 0,5 0 1 16,4 0-28-16,5-5-6 0,-1 5-1 0,6-4 0 15,8 0-16-15,5 0-4 0,-5 0-1 0,5 4 0 16,10-8 2-16,-1 4 1 0,0 0 0 0,9-4 0 16,9 4-12-16,-4-4-2 0,0 0-1 0,-1 0 0 15,1-4-12-15,0 3-3 0,-5-3 0 0,-4 4 0 16,-5 0-8-16,4 4 10 0,-8-4-10 0,-5 8 10 16,-5 0-59-16,-4 0-12 15,-9 0-3-15,0 0 0 0,-10 4-51 0,1 0-10 0,-14-4-3 16,0 0 0-16</inkml:trace>
        <inkml:trace contextRef="#ctx0" brushRef="#br0" timeOffset="36323.1787">205 557 1728 0,'0'0'38'0,"0"0"8"0,0 0 2 0,-4 5 0 0,4-5-39 0,0 0-9 0,4 8 0 0,5 4 0 16,-4-4 0-16,8 0 0 0,6 0 0 0,3-4 0 16,6 0 53-16,4-4 9 0,4-4 2 0,0 0 0 15,10-4 0-15,4-4 0 0,5-4 0 0,4-1 0 16,0 5-52-16,5-4-12 0,-5 4 0 0,5 0-646 16,-5 0-132-16</inkml:trace>
      </inkml:traceGroup>
      <inkml:traceGroup>
        <inkml:annotationXML>
          <emma:emma xmlns:emma="http://www.w3.org/2003/04/emma" version="1.0">
            <emma:interpretation id="{23341097-63CC-4399-B705-0C4A9069C876}" emma:medium="tactile" emma:mode="ink">
              <msink:context xmlns:msink="http://schemas.microsoft.com/ink/2010/main" type="line" rotatedBoundingBox="7193,10369 16780,9621 16972,12075 7385,12823"/>
            </emma:interpretation>
          </emma:emma>
        </inkml:annotationXML>
        <inkml:traceGroup>
          <inkml:annotationXML>
            <emma:emma xmlns:emma="http://www.w3.org/2003/04/emma" version="1.0">
              <emma:interpretation id="{FD8119D3-921F-40DA-8801-9A33EC15D7F6}" emma:medium="tactile" emma:mode="ink">
                <msink:context xmlns:msink="http://schemas.microsoft.com/ink/2010/main" type="inkWord" rotatedBoundingBox="7331,12137 8800,12022 8807,12112 7338,1222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833.2888">2345 509 1958 0,'0'0'87'0,"-14"-4"17"0,5 0-83 0,0 4-21 15,9 0 0-15,0 0 0 0,0 0 0 0,0 0 0 16,0 0 0-16,0 0 0 16,0 0-47-16,0 0-13 0,0 0-4 0,0 0 0 0,9 0 103 0,-4-4 20 15,4 0 4-15,0 0 1 0,5 0-52 0,-1 4-12 0,6-4 0 16,-1 4 0-16,0-4 54 0,5-1 8 0,9 1 2 0,-5 0 0 16,9 0-52-16,-4 0-12 0,9 0 0 0,-4 0 0 15,4 0 54-15,0 4 8 0,0 4 2 0,4-4 0 16,1 4-52-16,-1-4-12 0,1 0 0 0,-5 0 0 15,4 0 0-15,1-4 0 0,-1 0 0 0,5-8 0 16,0 4 0-16,0-4 0 0,1 0 0 0,3-5 0 16,-4 5 0-16,0 0 0 0,0 4 0 0,-4 0 0 15,-1 0 0-15,-8 0 0 0,-5 0 0 0,-5 4 0 16,-4 0 0-16,-10 4 0 0,-3-4 0 0,-10 4 0 16,0 0-202-16,-19 8-43 0,-35 8-9 15,-1-4-2-15</inkml:trace>
        </inkml:traceGroup>
        <inkml:traceGroup>
          <inkml:annotationXML>
            <emma:emma xmlns:emma="http://www.w3.org/2003/04/emma" version="1.0">
              <emma:interpretation id="{C9C945E7-199D-4AEA-A805-69C35F194680}" emma:medium="tactile" emma:mode="ink">
                <msink:context xmlns:msink="http://schemas.microsoft.com/ink/2010/main" type="inkWord" rotatedBoundingBox="9583,10182 10463,10114 10621,12148 9742,12216">
                  <msink:destinationLink direction="with" ref="{2805ACF8-BD58-4A15-BF3E-56E641DDBD64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0635.099">4744-159 2188 0,'0'0'48'0,"0"0"11"0,0 0 1 0,14 0 1 0,0 0-49 0,-1 0-12 0,10-8 0 0,4 4 0 15,10-8 0-15,-5 0 0 0,4-4 0 0,1-5 0 32,-1 5-48-32,5-8-13 0,-9-4-3 0,4 3 0 0,1-3 103 0,-5-4 20 0,-1-9 4 0,1 1 1 15,0-1-52-15,-5 1-12 0,1-5 0 0,-5 1 0 16,-1-5 0-16,-4-4 0 0,1-3 0 0,-6-5 0 16,1 0 0-16,-5-3 0 0,0-1 0 0,-4 4 0 15,-5 9 0-15,-5 3 0 0,-4 0 0 0,0 9 0 16,-5-1 0-16,1 13 0 0,-6-4 0 0,6 8 0 15,-5-1 0-15,-1 1 0 0,1 4 0 0,0 4 0 0,0-1 0 16,0 5 0-16,4 0 0 0,0 0 0 0,1 4 0 16,3 0 0-16,1 4 0 0,0 0 0 0,5 4 0 0,4 0 0 15,-9 0 0-15,9 0 0 0,0 0 0 0,-5 16 0 16,1-4 0-16,-1 8 0 0,0 0 0 0,5 5 0 16,-4 3 0-16,-1 0 0 0,1 9 0 0,-1-1 0 15,1 9 0-15,-1 7 0 0,-4 5 54 0,0 4 8 16,4 3 2-16,-8-3 0 0,-1 0-52 0,0 0-12 15,1-5 0-15,-1 5 0 0,-9 0 54 0,5-1 8 16,-5 1 2-16,5 8 0 0,0 0-52 0,0-1-12 0,-1 1 0 0,-8-4 0 16,9 0 54-16,-5-5 8 15,5-3 2-15,0 0 0 0,0-9-52 0,4 1-12 0,-4-1 0 16,4-7 0-16,0-5 0 0,1 1 0 0,4-13 0 16,-1-4 0-16,6-4 0 0,-1 1 0 0,5-17 0 0,0 0 0 15,0 0 0-15,0 0 0 0,0 0 0 0,9-12 0 16,-4-5 0-16,9-3 0 0,-1-8 0 0,6-5 0 31,-1 1-48-31,5 0-13 0,8 3-3 0,-3-3 0 0,-1 4 52 0,5 7 12 0,-5 1 0 0,-9 8 0 16,1 0 0-16,-6 8 0 0,1 4 0 0,-14 0 0 15,5 8 0-15,-1 8 0 0,-4 0 0 0,-4 9 0 16,-1-1 0-16,0 4 0 0,-4 9 0 0,0-1 0 16,5 0 0-16,-1-3 0 0,1-1 0 0,4 1 0 15,0-5 0-15,0-4 0 0,4 0 0 0,5-3 0 16,-4-5 0-16,8 0 0 0,6-4 0 0,3 0 0 0,6-4 0 15,-1-8 0-15,5 0 0 0,4-4-788 16,1 0-154-16</inkml:trace>
        </inkml:traceGroup>
        <inkml:traceGroup>
          <inkml:annotationXML>
            <emma:emma xmlns:emma="http://www.w3.org/2003/04/emma" version="1.0">
              <emma:interpretation id="{644D4A6D-9874-4C52-BBC6-4F200FC96B5A}" emma:medium="tactile" emma:mode="ink">
                <msink:context xmlns:msink="http://schemas.microsoft.com/ink/2010/main" type="inkWord" rotatedBoundingBox="11175,10109 14767,9829 14954,12233 11362,12513">
                  <msink:destinationLink direction="with" ref="{2805ACF8-BD58-4A15-BF3E-56E641DDBD64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0964.7802">6288-1575 1958 0,'-9'-25'87'0,"4"17"17"0,5 0-83 0,0 8-21 0,0 0 0 0,-9 8 0 16,4 4 0-16,5 9 0 0,-9 3 0 0,5 4 0 15,-5 9 0-15,4 3 0 0,-9 1 0 0,5-5 0 16,0 5 0-16,0 3 0 0,9 1 0 0,-4-5 0 15,4-3 56-15,0-1 6 0,9-8 2 0,0-3 0 16,-5-1-52-16,5-4-12 0,5-4 0 0,-5-4 0 16,0 1 54-16,10-9 8 0,-1 0 2 0,5-4 0 15,-1-4-52-15,6 0-12 0,-1-1 0 0,5-3 0 16,0 0 0-16,0 0 0 0,-1-4 0 0,1 4 0 16,0 0 0-16,-5 0 0 0,5 0 0 0,-9-4-714 15,-5 3-146-15</inkml:trace>
          <inkml:trace contextRef="#ctx0" brushRef="#br0" timeOffset="61183.9825">6720-1624 2188 0,'0'0'48'0,"0"0"11"0,0 0 1 0,-9 12 1 0,5 4-49 0,-6 5-12 16,1 7 0-16,0 0 0 0,0 5 54 0,-4-1 8 15,3 5 2-15,1-1 0 0,-4 0 0 0,4 5 0 16,-5 3 0-16,5 5 0 0,-5-5-52 0,5 5-12 16,0-4 0-16,-5 3 0 0,5-3 0 0,-5-1 0 15,1-3 0-15,-1-1 0 16,1-3-48-16,-1-5-13 0,5 0-3 0,-5 1-682 0,0-5-137 0</inkml:trace>
          <inkml:trace contextRef="#ctx0" brushRef="#br0" timeOffset="63032.9878">7503-891 1267 0,'5'-8'28'0,"-1"-1"5"0,1-3 2 0,0 0 1 0,-5 0-36 0,4 0 0 0,-4 12 0 0,0 0 0 16,-4-4 58-16,4 4 5 0,0 0 1 0,-5-8 0 16,-9 8 0-16,1 4 0 0,-1 4 0 0,0 0 0 15,-8 8 0-15,-6 4 0 0,1 5 0 0,-5 3 0 16,0 13 15-16,-4 3 3 0,-5 9 1 0,0 7 0 16,4 5-49-16,1 8-10 0,0 4-1 0,8 4-1 0,1 0-5 15,9-4-1-15,9-1 0 0,0 1 0 0,9-4-16 0,4 0 0 16,1-4-11-16,4 0 11 0,4-5 16 15,6 1 11-15,-6-12 1 0,5 3 1 0,1-7-29 0,-6 0-20 16,6-9 4-16,3-8 0 16,-3 1-141-16,-1-5-28 0,5-12-6 0,-1-4-692 0</inkml:trace>
          <inkml:trace contextRef="#ctx0" brushRef="#br0" timeOffset="63514.1905">8164-997 2188 0,'0'-20'48'0,"0"8"11"0,-5 0 1 0,0-4 1 0,5 8-49 0,0 8-12 0,0 0 0 0,0 0 0 15,0 0 29-15,0 16 3 0,0 8 1 0,0 8 0 16,0 9-33-16,0 3 0 0,0 5 0 0,0 4 0 16,0 3 20-16,-4 5-4 0,-1 8 0 0,1 4 0 15,4 0 24-15,-5-1 5 0,1 1 1 0,4-4 0 16,-5-8-21-16,5-1-4 0,0-7-1 0,0 0 0 15,-4-5-20-15,4 1 0 0,0-9 0 0,-5-3 0 16,0-9 30-16,1-4 2 0,4-4 0 0,-5-3 0 16,5-5-32-16,0-4 0 0,0-8 0 0,0 0 0 15,0 0 16-15,0-12-4 0,5-8 0 0,-1-9 0 16,6 1-12-16,3-5 0 0,5-7 0 0,5-4-10 16,4-1-24-16,5-4-5 15,5-3-1-15,4 3 0 0,4 1 18 0,5 7 3 0,0 5 1 0,-4 12 0 0,-5 7 10 16,-5 5 8-16,-4 4-12 0,-4 4 12 0,-10 8 0 15,0 8 0-15,-4 4 0 0,-5 1 0 0,-5 7 0 0,-4-4 12 16,-4 8 0-16,-1 5 0 0,-8-1 26 0,-6 1 5 16,-3-1 1-16,-6 0 0 0,-8 1-31 0,-1-1-5 15,6-4-8-15,-10-3 11 0,-5 7-11 0,5-8 0 16,0 5 0-16,5-5 0 16,-1-4-24-16,5 0-9 0,10 1-3 0,3-9 0 15,6 4-116-15,-1-4-24 0,10-4-5 0,-1 0-1 0</inkml:trace>
          <inkml:trace contextRef="#ctx0" brushRef="#br0" timeOffset="63647.8389">9188-118 2880 0,'4'-21'128'0,"-4"21"25"0,5-8-122 0,9 4-31 0,8 4 0 0,6 0 0 16,4 0 0-16,4 0-15 0,10 0 2 0,4 0 0 15,4-8-15-15,1 0-4 0,4-4 0 0,0 4 0 16,0-8-40-16,-4 8-9 16,-5-5-2-16,5 1-1042 0</inkml:trace>
        </inkml:traceGroup>
        <inkml:traceGroup>
          <inkml:annotationXML>
            <emma:emma xmlns:emma="http://www.w3.org/2003/04/emma" version="1.0">
              <emma:interpretation id="{50926CFB-B99B-471A-96B1-FEF8F29930E3}" emma:medium="tactile" emma:mode="ink">
                <msink:context xmlns:msink="http://schemas.microsoft.com/ink/2010/main" type="inkWord" rotatedBoundingBox="15525,10570 16846,10467 16947,11762 15626,11865">
                  <msink:destinationLink direction="with" ref="{2805ACF8-BD58-4A15-BF3E-56E641DDBD64}"/>
                </msink:context>
              </emma:interpretation>
              <emma:one-of disjunction-type="recognition" id="oneOf5">
                <emma:interpretation id="interp5" emma:lang="" emma:confidence="1">
                  <emma:literal>a)</emma:literal>
                </emma:interpretation>
                <emma:interpretation id="interp6" emma:lang="" emma:confidence="0">
                  <emma:literal>a ,</emma:literal>
                </emma:interpretation>
                <emma:interpretation id="interp7" emma:lang="" emma:confidence="0">
                  <emma:literal>a )</emma:literal>
                </emma:interpretation>
                <emma:interpretation id="interp8" emma:lang="" emma:confidence="0">
                  <emma:literal>a .</emma:literal>
                </emma:interpretation>
                <emma:interpretation id="interp9" emma:lang="" emma:confidence="0">
                  <emma:literal>a ;</emma:literal>
                </emma:interpretation>
              </emma:one-of>
            </emma:emma>
          </inkml:annotationXML>
          <inkml:trace contextRef="#ctx0" brushRef="#br0" timeOffset="64080.0177">11132-782 1900 0,'0'-16'169'0,"0"4"-135"16,5-5-34-16,-1 5 0 15,1 4 87-15,-1 0 10 0,5 0 3 0,-9 8 0 16,5-8-115-16,-5 8-22 0,0-8-5 0,-5 0-1 0,-4-4 43 0,0 3 0 16,-5 5 11-16,1 0-3 0,-5 8 37 0,-5 0 7 15,0 9 2-15,-9 3 0 0,5 0-34 0,-5 8-8 16,0 1 0-16,0 3-1 0,0 0 33 0,0 5 8 15,-4-1 0-15,4 4 1 0,5 1-7 0,0 3-2 16,-1 1 0-16,1-1 0 0,9 1-25 0,4-5-6 0,-4 1-1 0,4-1 0 16,10-4 17-16,-5-3 3 0,4-1 1 0,5-8 0 31,0-4-50-31,9-3-11 0,0-5-1 0,5-4-1 0,-1 0 22 0,6-8 8 16,3-8 0-16,6-1-9 0,-1-7-3 0,5-4 0 0,0-13 0 0,4-7 0 31,-4-5-35-31,5-7-7 0,-6 3-2 0,6 5 0 0,-5-1 12 15,0 4 1-15,-10 5 1 0,1 4 0 0,-5 7 42 0,-9 9 0 0,1 8 0 16,-6 0 0-16,-4 12 38 0,0 0 13 0,0 0 2 0,-9 12 1 16,-5 4-34-16,1 4-8 0,-1 1 0 0,0 7-1 15,1 0 17-15,-1 5 3 0,0-1 1 0,5 4 0 16,-4 9-52-16,3-5-9 16,1 1-3-16,0-1 0 0,5-3-117 0,4-1-24 0,-5-3-5 0,1-9-1 15</inkml:trace>
          <inkml:trace contextRef="#ctx0" brushRef="#br0" timeOffset="64321.712">11660-1154 2286 0,'27'-45'50'0,"-13"29"10"0,4 0 3 0,-4 8 1 0,4 4-51 0,-4 12-13 15,4 0 0-15,0 20 0 0,-4 13 32 0,0 7 4 16,-10 9 1-16,5 8 0 0,-9-1 46 0,-9 1 9 15,-5-4 1-15,-4 3 1 0,0 1-17 0,0 0-3 16,-5 0-1-16,0 4 0 0,1-9-23 0,-1 1-5 16,5-8-1-16,-5 3 0 0,0-11-35 0,0-1-9 0,0-3 0 0,1-5 0 31,-1-3-25-31,-4-1-7 0,4-8-2 0,-4 0 0 16,-1-3-144-16,-8-1-29 0,-5-8-5 0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48.61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F58A3CA-552D-4447-8AA6-96624C679735}" emma:medium="tactile" emma:mode="ink">
          <msink:context xmlns:msink="http://schemas.microsoft.com/ink/2010/main" type="writingRegion" rotatedBoundingBox="15401,4281 16371,4281 16371,5038 15401,5038"/>
        </emma:interpretation>
      </emma:emma>
    </inkml:annotationXML>
    <inkml:traceGroup>
      <inkml:annotationXML>
        <emma:emma xmlns:emma="http://www.w3.org/2003/04/emma" version="1.0">
          <emma:interpretation id="{55C6E85D-C0EF-4543-B1D4-FEC38E7E8695}" emma:medium="tactile" emma:mode="ink">
            <msink:context xmlns:msink="http://schemas.microsoft.com/ink/2010/main" type="paragraph" rotatedBoundingBox="15401,4281 16371,4281 16371,5038 15401,50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5E5BE-7710-47A3-A0B5-963EDDBECB41}" emma:medium="tactile" emma:mode="ink">
              <msink:context xmlns:msink="http://schemas.microsoft.com/ink/2010/main" type="line" rotatedBoundingBox="15401,4281 16371,4281 16371,5038 15401,5038"/>
            </emma:interpretation>
          </emma:emma>
        </inkml:annotationXML>
        <inkml:traceGroup>
          <inkml:annotationXML>
            <emma:emma xmlns:emma="http://www.w3.org/2003/04/emma" version="1.0">
              <emma:interpretation id="{749BBDEB-3D38-4FE4-89F9-811365133F63}" emma:medium="tactile" emma:mode="ink">
                <msink:context xmlns:msink="http://schemas.microsoft.com/ink/2010/main" type="inkWord" rotatedBoundingBox="16138,4209 16371,4973 15591,5210 15359,44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10239 2679 691 0,'0'-16'61'0,"9"4"-49"16,-4 0-12-16,4-8 0 0,0 3 170 0,5-3 31 15,8 4 7-15,1-4 0 0,9-1-110 0,5 1-22 16,4 0-5-16,-1 0-1 0,6 0-25 0,0 3-5 16,-1 5 0-16,-4 4-1 0,0-4-19 0,0 4-4 15,-5 4-1-15,1 0 0 0,-5 4-15 0,-5-4 0 16,0 4 0-16,-8 8 0 0,-6 0 0 0,-4 8 0 15,-9 0 0-15,-4 9 0 0,-1-1 0 0,-13 12 0 16,-5 5 11-16,-4 3-11 0,-5 5 41 0,-4-1 2 16,-1-3 0-16,-4-1 0 0,5-3 7 0,-1-5 2 15,1 1 0-15,4-5 0 0,5-4-22 0,9-3-4 0,4 3-1 16,5-8 0-16,9 1-12 0,4-5-2 0,5 4-1 0,14-8 0 16,5 0-10-16,3 0 12 0,6-8-12 0,4 5 12 15,9-9-12-15,0-5 0 0,5 1 0 0,-1 0 0 31,5-4-32-31,1 0 2 0,-6 0 0 0,1-4 0 0,-10 4-156 16,1 0-31-16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2:52.3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48B6624-A226-4260-BFA7-4692DBD2704E}" emma:medium="tactile" emma:mode="ink">
          <msink:context xmlns:msink="http://schemas.microsoft.com/ink/2010/main" type="inkDrawing" rotatedBoundingBox="11436,2429 14548,2161 14557,2266 11445,2534" semanticType="underline" shapeName="Other">
            <msink:sourceLink direction="with" ref="{1BB10EFF-9133-4C7E-9C9F-2E1D76AE1FB8}"/>
          </msink:context>
        </emma:interpretation>
      </emma:emma>
    </inkml:annotationXML>
    <inkml:trace contextRef="#ctx0" brushRef="#br0">8145 1635 403 0,'-19'20'36'0,"10"-20"-36"0,0 4 0 0,-4 13 0 0,-1-9 67 0,5 8 6 16,0 0 2-16,0-12 0 0,-1 8 10 0,1-4 3 15,5-4 0-15,4-4 0 0,0 0-20 0,0 0-3 16,0 0-1-16,0 0 0 0,0 0 0 0,0 0 0 16,0 0 0-16,0 0 0 0,0 0 0 0,13 4 0 0,1-4 0 0,4-4 0 15,-9 0-9-15,5 4-3 16,0-8 0-16,-1 4 0 0,6 0-1 0,-1 0-1 15,-5 0 0-15,6-8 0 0,3 4-21 0,1-4-4 16,0 4-1-16,4 0 0 0,-4-1 8 0,9 5 0 16,0-4 1-16,0 4 0 0,0-4-33 0,-1 0 0 15,1 0-12-15,5 0 3 0,-1 8 20 0,10-8 4 16,-1 4 1-16,5 0 0 0,-4 0-16 0,8 4 11 16,-8-4-11-16,13 0 10 0,-4 4-2 0,9 0 0 0,-1-5 0 0,10 5 0 15,4 0 29-15,1-4 6 16,-1 4 1-16,5-4 0 0,5 4-21 0,-5-4-4 15,4-4-1-15,5 0 0 0,-9 4-4 0,5-4-1 0,-5-4 0 0,0 4 0 16,-10 4-13-16,-8-4 0 0,4 0 0 0,5-1 0 16,-4 1 0-16,-1 0 9 0,-4 8-9 0,-1-4 8 15,1-4-8-15,-5 8-16 0,-9-4 4 0,5 0 1 16,-9 4-43 0,-10 0-9-16,5-4-1 0,-9 0-1 0,-9 0-146 15,-1 4-29-15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48.9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22CA7A8-2058-4B16-BC51-5B71481E8DF7}" emma:medium="tactile" emma:mode="ink">
          <msink:context xmlns:msink="http://schemas.microsoft.com/ink/2010/main" type="inkDrawing" rotatedBoundingBox="14812,5589 17276,5348 17282,5402 14818,5643" semanticType="callout" shapeName="Other">
            <msink:sourceLink direction="with" ref="{7325AD55-8224-4032-AB2D-A403EB3CEE87}"/>
          </msink:context>
        </emma:interpretation>
      </emma:emma>
    </inkml:annotationXML>
    <inkml:trace contextRef="#ctx0" brushRef="#br0">9652 3695 1728 0,'0'0'153'0,"9"0"-122"15,-4 0-31-15,4 4 0 0,4 0 47 0,1-4 3 16,9 4 1-16,-1 0 0 0,10 0-15 0,0-4-4 16,14-4 0-16,8 0 0 0,6-4 21 0,12 0 4 15,10-8 1-15,14 4 0 0,9-5 13 0,4 1 2 16,0 0 1-16,5 0 0 0,0 0-38 0,4 0-7 15,-4 3-1-15,0 1-1 0,-5 4-27 0,-4 0 0 16,-10-4 8-16,1 8-8 0,-9 0 0 0,-5 0 0 16,-5 4 0-16,-9-4 0 15,-9 4-54-15,-4 0-6 0,-5-4-2 0,-9 4 0 16,-4 0-114-16,-10 0-22 0,-13 4-5 0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3:58.8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6573C83-3A42-4661-A82C-60F71C312867}" emma:medium="tactile" emma:mode="ink">
          <msink:context xmlns:msink="http://schemas.microsoft.com/ink/2010/main" type="writingRegion" rotatedBoundingBox="3776,405 25527,66 25559,2117 3808,2456"/>
        </emma:interpretation>
      </emma:emma>
    </inkml:annotationXML>
    <inkml:traceGroup>
      <inkml:annotationXML>
        <emma:emma xmlns:emma="http://www.w3.org/2003/04/emma" version="1.0">
          <emma:interpretation id="{64101465-435A-4304-841E-5813E669B1ED}" emma:medium="tactile" emma:mode="ink">
            <msink:context xmlns:msink="http://schemas.microsoft.com/ink/2010/main" type="paragraph" rotatedBoundingBox="3776,405 25527,66 25559,2117 3808,2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7EBCCE-CA50-453C-9720-3C48D4AED3AE}" emma:medium="tactile" emma:mode="ink">
              <msink:context xmlns:msink="http://schemas.microsoft.com/ink/2010/main" type="line" rotatedBoundingBox="3776,405 25527,66 25559,2117 3808,2456"/>
            </emma:interpretation>
          </emma:emma>
        </inkml:annotationXML>
        <inkml:traceGroup>
          <inkml:annotationXML>
            <emma:emma xmlns:emma="http://www.w3.org/2003/04/emma" version="1.0">
              <emma:interpretation id="{C7BAD175-F953-4873-8A63-4BCA59DC9624}" emma:medium="tactile" emma:mode="ink">
                <msink:context xmlns:msink="http://schemas.microsoft.com/ink/2010/main" type="inkWord" rotatedBoundingBox="5141,573 8297,524 8326,2386 5170,24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0 1904 0,'0'0'42'0,"0"0"9"0,0 0 1 0,14 8 1 0,-1 0-42 0,1 4-11 16,4 9 0-16,-4-1 0 0,-1 0 62 0,1 0 10 0,0 1 3 0,-1 3 0 15,1-4-9-15,0 4-2 16,-10 1 0-16,5-5 0 0,0 0-23 0,-4-4-5 0,0 1 0 0,-5-5-1 16,0 4-19-16,0-8-3 0,0-8-1 0,0 0 0 15,0 0-3-15,0 0-1 0,0 0 0 0,0 0 0 16,0 0 1-16,0 0 0 0,4-12 0 0,-4-4 0 16,9-5-9-16,0-3 8 0,0 0-8 0,10-4 8 15,-6-1-8-15,5 1 0 0,1 4 0 0,-6 3 0 16,6 1 0-16,-6 4 0 0,-4 4 8 0,0 8-8 15,1 0 21-15,-1 4-1 0,0 4 0 0,-5 4 0 16,1 4 3-16,-1 4 0 0,1 4 0 0,4 5 0 16,-4-5-8-16,4 8-2 0,-5-3 0 0,1 3 0 15,4-8-13-15,-5 0 0 0,1 1 0 0,0 3 0 16,4-8-59-16,0 4-17 0,0 1-4 16,0-5-1113-16</inkml:trace>
          <inkml:trace contextRef="#ctx0" brushRef="#br0" timeOffset="1562.3695">1452-1105 1364 0,'0'0'30'0,"5"-8"6"0,-5-4 2 0,4 0 0 0,-4 0-30 0,5 0-8 0,-5 4 0 0,4-5 0 16,1 1 65-16,0 4 12 0,-1-4 3 0,-4 8 0 16,0 4-12-16,0 0-1 0,0 0-1 0,0 0 0 15,0 0-8-15,-4 16-2 0,-10 4 0 0,5 9 0 16,-9 19-8-16,-1 13-1 0,-3 8-1 0,-6 24 0 16,6 16 14-16,-6 0 4 0,1-7 0 0,9 7 0 0,-1 0-34 15,1-8-6-15,9 9-2 0,5-17 0 0,4-4-14 0,0-8-8 16,4-8 8-16,10-1-8 0,-1-15-10 0,1 0-6 15,0-9-2-15,9-7-736 16,-5-9-147-16</inkml:trace>
          <inkml:trace contextRef="#ctx0" brushRef="#br0" timeOffset="1929.0921">1876-461 2023 0,'-9'-12'89'0,"9"0"19"0,-5 3-86 0,10-7-22 16,-5 12 0-16,9-12 0 0,0 4 28 0,4-4 0 16,6-1 1-16,8-3 0 0,0-4-12 0,-4 0-2 0,4-13-1 0,1 5 0 15,-6 0 14-15,6-5 4 0,-6-3 0 0,-3 3 0 16,-6 1-12-16,1-1-3 0,-5-3 0 16,0 3 0-16,-4 1-17 0,-1 8 8 0,5-9-8 0,-9 5 0 15,-4 4 9-15,-1-1-9 0,-4 5 0 0,0 4 9 16,0-9-9-16,-9 9 0 0,4 0 0 0,-4 4 0 15,4 0 24-15,-4 7 7 0,4 1 1 0,1 4 0 16,-1 8-20-16,5 9-3 0,-5 3-1 0,1 4 0 16,4 12-8-16,-1 5 0 0,6 7 0 0,-1 5 0 15,1 7 0-15,-1-3 12 0,1 4-12 0,-1 12 12 16,10 3 4-16,-5 1 0 0,0 0 1 0,0 0 0 16,4 4 13-16,-4-4 2 0,-4 0 1 0,-1 3 0 15,1 1-21-15,-1 4-12 0,0-4 12 0,-4 0-12 16,5-12-11-16,-5-5-9 0,0-3-1 0,0-4-1 15,-10-9-197-15,6-7-39 0</inkml:trace>
          <inkml:trace contextRef="#ctx0" brushRef="#br0" timeOffset="2101.5966">1698-291 1785 0,'-4'-4'159'0,"4"4"-127"16,0 0-32-16,0 0 0 0,0 0 63 0,0 0 6 15,0 0 2-15,0 0 0 0,0 0-41 0,9 12-8 16,4-8-2-16,1 0 0 0,4 0-11 0,5-4-9 0,4-4 12 0,5-4-12 31,0 8-90-31,0-12-25 0,41-9-5 0,-10-3 0 0</inkml:trace>
          <inkml:trace contextRef="#ctx0" brushRef="#br0" timeOffset="2328.5685">2823-1291 2084 0,'0'0'92'0,"0"0"20"0,22 4-90 0,-3 8-22 0,8 5 0 0,0 7 0 15,-4 0 63-15,4 13 8 0,-4 7 1 0,4 5 1 16,-4-1 7-16,-5 13 0 0,5 8 1 0,-9-5 0 16,-1 9-8-16,1-8-1 0,-5 0-1 0,-4 8 0 15,4-5-30-15,-5-7-5 0,-4 8-2 0,0 0 0 16,-4 0-20-16,-5 3-4 0,0-3-1 0,0 0 0 0,-5-4-9 15,0-5 0-15,1-3 0 0,-6-4 0 16,1-13-118-16,5 1-19 0,-6-9-4 0,-3-4-675 16,-1-11-136-16</inkml:trace>
        </inkml:traceGroup>
        <inkml:traceGroup>
          <inkml:annotationXML>
            <emma:emma xmlns:emma="http://www.w3.org/2003/04/emma" version="1.0">
              <emma:interpretation id="{DB5234C7-BF36-488A-99A2-8F1D2322CDE7}" emma:medium="tactile" emma:mode="ink">
                <msink:context xmlns:msink="http://schemas.microsoft.com/ink/2010/main" type="inkWord" rotatedBoundingBox="3779,642 4901,624 4924,2077 3802,2095"/>
              </emma:interpretation>
            </emma:emma>
          </inkml:annotationXML>
          <inkml:trace contextRef="#ctx0" brushRef="#br0" timeOffset="-501.343">-1343 190 1735 0,'0'0'76'0,"0"0"17"0,0 0-74 0,13 0-19 0,1-4 0 0,0 4 0 15,-1-4 31-15,1 4 2 0,4 4 1 0,5-4 0 16,-5-4 38-16,5 0 8 0,4 0 2 0,5 0 0 16,5 0-2-16,-5-4-1 0,4 0 0 0,9 4 0 15,6-4-52-15,-10 0-11 0,-1 4-1 0,1-4-1 32,0 3-135-32,0-3-27 0,-4 8-6 0</inkml:trace>
          <inkml:trace contextRef="#ctx0" brushRef="#br0" timeOffset="-1208.5651">-1207-995 864 0,'-4'-17'38'0,"4"9"8"0,0 0-37 0,4-4-9 16,1 0 0-16,-5 0 0 0,9 4 188 0,-4-4 35 0,-1 3 7 0,5-7 2 16,-4 12-123-16,-1-8-24 0,1 4-5 0,-5 8 0 15,0-4-4-15,0 4 0 0,0 0 0 0,0 0 0 16,0 0-36-16,0 0-8 0,0 0-2 0,9 12 0 15,-4 0-4-15,-1 13-1 0,-4 11 0 0,5 4 0 16,-5 13 8-16,-5 4 2 0,1 7 0 16,-1 5 0-16,0 0 1 0,1 0 0 0,-5-8 0 15,4-1 0-15,1 1-12 0,-1-8-1 0,-4-1-1 0,4-3 0 16,1 3-10-16,-1-3-1 0,1 4-1 0,-1-9 0 16,1 1-10-16,-1-9 0 0,5-4 0 0,-9-3 0 15,4-5-11-15,5-8-7 0,-4 4-2 0,-1-16 0 16,5-4-149-16,0 0-31 15,0-4-5-15</inkml:trace>
          <inkml:trace contextRef="#ctx0" brushRef="#br0" timeOffset="-719.5306">-1225-522 1479 0,'0'0'65'0,"0"0"15"0,0 0-64 0,0 0-16 0,5 8 0 0,-5-8 0 16,9 8 49-16,0-4 7 0,5 4 2 0,4-8 0 0,0-8-14 0,0 4-4 16,5-4 0-16,9 0 0 0,4 0 17 0,1 0 3 15,8-4 1-15,1 0 0 16,4-5-19-16,0 1-4 0,5 8-1 0,-5-4 0 0,-9 4-29 0,0 8-8 16,0-12 0-16,-10 12 0 15,1 0-24-15,-9 0-10 0,0 0-2 0,-5 12-591 16,0-12-118-16</inkml:trace>
          <inkml:trace contextRef="#ctx0" brushRef="#br0" timeOffset="-933.9049">-1293-724 1713 0,'-18'-20'76'0,"13"11"16"0,-4 1-74 0,0 0-18 16,0 4 0-16,4-8 0 0,-8 8 0 0,3 0 0 15,6-16 0-15,4 8 0 0,0-5 25 0,0 5 8 16,0 4 2-16,0-8 0 0,9 0 29 0,0 0 7 16,0 3 1-16,0 1 0 0,14-4-44 0,-5 4-8 15,10-8-1-15,3 4-1 0,1 3-18 0,9-3 10 16,9 0-10-16,1-4 8 0,-1 4 11 0,4 3 1 16,1-7 1-16,-1-4 0 0,1 4-13 0,-5 4-8 15,0-1 10-15,0 5-10 0,-4-8 10 0,-1 8-10 0,1 4 10 16,-5-4-10-16,-5 4 0 0,1-1-10 15,-1 5 0-15,-4 0 0 16,-5 8-174-16,-4-4-34 0,-9 13-7 0,-10-5-2 0</inkml:trace>
        </inkml:traceGroup>
        <inkml:traceGroup>
          <inkml:annotationXML>
            <emma:emma xmlns:emma="http://www.w3.org/2003/04/emma" version="1.0">
              <emma:interpretation id="{F2A38F58-590F-427D-A4C5-5D5D0EEBB6A3}" emma:medium="tactile" emma:mode="ink">
                <msink:context xmlns:msink="http://schemas.microsoft.com/ink/2010/main" type="inkWord" rotatedBoundingBox="9207,1274 10096,1260 10102,1621 9212,16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61.477">4070-485 748 0,'-4'-9'33'0,"-1"1"7"0,0 0-32 0,1 4-8 0,-1-4 0 0,5 8 0 0,0 0 182 16,0 0 34-16,0 0 8 0,9 0 0 15,10 0-152-15,3 0-30 0,6 0-6 0,-1 0-2 16,5 0 5-16,9-4 1 0,0 0 0 0,4-4 0 16,-4 0-20-16,0 0-3 0,5 0-1 0,-5-9 0 15,4 5-6-15,-8 4-2 0,4 4 0 0,0-8 0 0,0 4-8 0,-5 8-14 16,-4-12 3-16,4 12 1 16,1-4-147-16,-5 0-30 0,18 4-5 0,-23 0-2 15</inkml:trace>
          <inkml:trace contextRef="#ctx0" brushRef="#br0" timeOffset="4445.6879">4161-283 1882 0,'0'0'41'0,"0"0"9"0,0 0 2 0,0 0 1 0,0 0-42 0,14 4-11 0,-1-4 0 0,6 0 0 15,-1 4 18-15,9-4 2 0,1 0 0 0,-1 0 0 16,5 0-1-16,0 0 0 0,4-4 0 0,0 0 0 15,5 4-34-15,5 0-6 0,4-8-2 0,9 0 0 16</inkml:trace>
        </inkml:traceGroup>
        <inkml:traceGroup>
          <inkml:annotationXML>
            <emma:emma xmlns:emma="http://www.w3.org/2003/04/emma" version="1.0">
              <emma:interpretation id="{05F7ACEA-1822-4FA4-8958-2BD816670840}" emma:medium="tactile" emma:mode="ink">
                <msink:context xmlns:msink="http://schemas.microsoft.com/ink/2010/main" type="inkWord" rotatedBoundingBox="10963,374 14779,314 14808,2155 10992,22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723.3885">6465-1254 2516 0,'-9'-21'112'0,"9"13"22"0,0 8-107 0,0 0-27 15,0 0 0-15,9 12 0 0,-5 5 0 0,1 3-12 16,0 12 0-16,-1-3 1 0,1 7 11 0,-5 8 0 16,0-3 0-16,0 16 8 0,-5 3 44 0,1 5 10 15,-1 0 2-15,0 8 0 0,-4-13-26 0,0 9-5 16,0-8-1-16,0 0 0 0,0-5-32 0,0 5 0 15,0-13 0-15,4 5 0 0,-4 0 32 0,4-9 0 16,-4-7 0-16,5-5 0 16,-1 0-61-16,1-11-13 0,4-1-2 0,-5-12-1 15,1 4-133-15,4-12-26 0,0 0-6 0</inkml:trace>
          <inkml:trace contextRef="#ctx0" brushRef="#br0" timeOffset="4981.7493">5846-1020 1616 0,'-14'-20'72'0,"9"16"14"0,1-4-69 0,-1 8-17 0,5-12 0 0,-4 4 0 16,-1 8 50-16,5-12 6 0,0 3 2 0,5 1 0 16,-1 4-6-16,5-4 0 0,10-4-1 0,-1 0 0 15,9 0-11-15,5 0-1 0,5-9-1 0,17 9 0 16,1-8-6-16,4 12 0 0,5-12-1 0,4 8 0 15,-4 4-31-15,-1-9 0 0,-3 5-11 0,-1 4 11 16,-9 4 0-16,0-4 0 0,-4 8 0 0,-1 0 0 16,-4 0-28-16,0 8-10 0,-9-4-2 15,0 8-1-15,-5-4-163 0,-4 0-32 0,18 13-6 16,-18 7-2-16</inkml:trace>
          <inkml:trace contextRef="#ctx0" brushRef="#br0" timeOffset="5235.8485">5905 73 1324 0,'0'0'118'0,"0"0"-94"15,0 16-24-15,4 0 0 0,-4-8 29 0,5 5 2 16,4 7 0-16,-4-16 0 0,-5-4 55 0,4 8 11 15,5 0 3-15,5-8 0 0,0 0-13 0,4 0-3 0,9-8 0 0,5 0 0 16,4-4-32-16,5 0-6 0,0-1-2 0,0 5 0 16,0-4-44-16,0 4 0 0,0-4 0 0,-4 0 0 31,4 4-152-31,-5 0-23 0,5-4-5 0</inkml:trace>
          <inkml:trace contextRef="#ctx0" brushRef="#br0" timeOffset="5539.2728">7790-1392 1825 0,'0'0'40'0,"4"-8"8"0,-8 0 1 0,4 4 3 0,0-8-41 0,0 12-11 16,0 0 0-16,0 0 0 0,-9-4 47 0,0 4 7 15,-5 4 2-15,5 8 0 0,-5-4 6 0,0 12 2 16,-4 12 0-16,-5 1 0 0,5 11 0 0,-4 9 0 16,-6 0 0-16,1 11 0 0,4 9-21 0,0-4-4 15,1 0-1-15,-1 12 0 0,5-8-8 0,4 3-2 16,0-11 0-16,5-4 0 0,0 4-17 0,0-13-11 16,9-3 12-16,0-1-12 0,5 1 0 0,-5 0 0 15,4-9 0-15,5-4-9 16,0-3-114-16,0-5-22 0,5-4-5 0,4-11-912 0</inkml:trace>
          <inkml:trace contextRef="#ctx0" brushRef="#br0" timeOffset="6018.0827">7990-639 1670 0,'0'0'74'0,"0"-12"15"0,5 4-71 0,-1-5-18 0,5 5 0 0,0 0 0 16,5 0 83-16,4 0 13 0,5 0 2 0,4 0 1 16,1 0-73-16,8-4-14 0,-4 3-4 0,4 5-613 15,-4-12-123-15</inkml:trace>
          <inkml:trace contextRef="#ctx0" brushRef="#br0" timeOffset="5882.3574">8145-753 2023 0,'9'-20'44'0,"5"0"10"0,-5-8 2 0,9 3 0 0,0 1-44 16,5 0-12-16,9 4 0 0,4-9 0 15,1 1 0-15,-5-4 0 0,4 3 0 0,-4-11 0 16,0-1 12-16,-5 1 1 0,-4-5 0 0,0 5 0 16,-5-5 31-16,-5 5 7 0,-3-1 1 0,-1 13 0 15,-5-4-36-15,1 7-6 0,-5-3-2 0,0 4 0 16,-5 4 4-16,5 7 0 0,-4 5 0 0,-1-4 0 0,1 4 0 0,-6 0 0 16,6 4 0-16,-5 4 0 0,0 12 16 0,0-4 3 15,-5 12 1-15,5 13 0 0,-5-9-32 0,5 12 0 16,-5 13 0-16,5 0 0 0,0 3 22 0,0 1-2 15,0 3 0-15,4 5 0 0,1 0 20 0,-1 0 3 16,1 3 1-16,-1 1 0 0,1 0-20 0,4 0-3 16,-5-1-1-16,-4-3 0 0,0-4-12 0,0 7-8 15,4-11 8-15,-8 0-8 0,-6-5 0 0,1-3-16 16,0-1 2-16,0 1 1 16,-1-9-181-16,6 1-36 0,-5-17-7 0,-1 0-2 0</inkml:trace>
          <inkml:trace contextRef="#ctx0" brushRef="#br0" timeOffset="6258.2229">9420-1457 2509 0,'0'0'55'0,"13"16"11"0,1 13 2 0,4-1 4 0,5 13-58 16,0 11-14-16,4 1 0 0,0 7 0 0,-8-3 49 0,-6 4 7 15,1 0 2-15,0 3 0 0,-10 9 4 0,-4-4 1 16,0-4 0-16,-4 8 0 0,-6-1-27 0,-8-3-6 16,0-8-1-16,-9 8 0 0,4-1-18 0,-4 5-11 15,-5-4 12-15,0-4-12 16,-5 4-46-16,6-13-16 0,-6-3-3 0,1-9-1 16,-1-7-174-16,1-5-36 0,-41 25-6 0,22-37-2 0</inkml:trace>
        </inkml:traceGroup>
        <inkml:traceGroup>
          <inkml:annotationXML>
            <emma:emma xmlns:emma="http://www.w3.org/2003/04/emma" version="1.0">
              <emma:interpretation id="{AC5C9607-0BF7-4B50-97DB-7C8C24FD3393}" emma:medium="tactile" emma:mode="ink">
                <msink:context xmlns:msink="http://schemas.microsoft.com/ink/2010/main" type="inkWord" rotatedBoundingBox="15568,1287 16183,1277 16185,1381 15570,139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551.7005">10440-514 288 0,'-19'-16'25'0,"15"12"-25"0,-1-4 0 0,1 0 0 15,4 0 305-15,4 4 56 0,1-9 11 0,8 9 3 16,1 0-259-16,4-8-51 0,0 8-10 0,10 0-3 16,-5 4-35-16,4-8-7 0,5 8-2 0,0-4 0 15,4 4-8-15,5-4 0 0,-9 0 0 0,9 4 0 31,0 0-116-31,4 0-20 0,46 0-3 0,-18 0-1 0</inkml:trace>
        </inkml:traceGroup>
        <inkml:traceGroup>
          <inkml:annotationXML>
            <emma:emma xmlns:emma="http://www.w3.org/2003/04/emma" version="1.0">
              <emma:interpretation id="{151088D3-61A8-4E5C-B879-6DEE805DAF5B}" emma:medium="tactile" emma:mode="ink">
                <msink:context xmlns:msink="http://schemas.microsoft.com/ink/2010/main" type="inkWord" rotatedBoundingBox="16952,419 18876,389 18899,1903 16976,1933"/>
              </emma:interpretation>
            </emma:emma>
          </inkml:annotationXML>
          <inkml:trace contextRef="#ctx0" brushRef="#br0" timeOffset="8115.7834">11851-1271 2026 0,'0'0'44'0,"-5"-8"10"0,5 0 2 0,0 8 1 0,0 0-45 0,5-4-12 0,-5 4 0 0,4-12 0 16,1 4 0-16,0 0 0 0,4 4 0 0,4-4-11 15,1-4 27-15,4 3 4 0,0 9 2 0,10-12 0 0,4 4 26 0,4 8 4 16,0-12 2-16,15 4 0 0,-1-8-32 0,4 0-6 15,5 3-2-15,10 1 0 0,-6 0-4 16,-3 4-1-16,3 0 0 0,-3 4 0 0,-6 4-9 16,-4-12 0-16,5 8 0 0,-10 0 0 15,1 8-21-15,-5-4-10 0,0 0-1 0,-5 0-652 16,-8 4-129-16</inkml:trace>
          <inkml:trace contextRef="#ctx0" brushRef="#br0" timeOffset="7837.2615">12293-1339 1796 0,'22'-33'80'0,"-8"17"16"0,4 0-77 0,0-4-19 16,1 3 0-16,-1 5 0 0,-5 8 29 0,6 0 3 16,-1 4 0-16,-9 4 0 0,-4 0 20 0,4 8 5 15,0 5 1-15,-9 7 0 0,0 8-2 0,-5 9-1 16,-4 7 0-16,0 9 0 0,-5 4 6 0,1 7 2 16,-1-3 0-16,-4 20 0 0,0-4-12 0,-5-8-3 15,9 4 0-15,-4-4 0 0,0-4-29 0,4-5-7 16,5-7 0-16,-5-4-1 0,1-1-2 0,4-11 0 15,-1-1 0-15,1-3 0 0,0-1-9 0,0-8 0 16,0 1 0-16,4-13 0 16,1 4-101-16,-1-12-19 0,1 4-4 0,4-12-627 0,0 0-125 15</inkml:trace>
          <inkml:trace contextRef="#ctx0" brushRef="#br0" timeOffset="8488.6713">11814 28 403 0,'0'0'36'0,"0"0"-36"0,0 0 0 0,0 0 0 15,0 0 74-15,0 0 8 0,0 0 2 0,0 0 0 16,0 0-56-16,0 0-12 0,0 0-1 0,14 0-1 16,-5-4 22-16,0 0 4 0,-4 0 0 0,4-4 1 15,5 8 19-15,-5-4 3 0,0-4 1 0,-5 0 0 16,-4 8 1-16,14-8 1 0,0 4 0 0,-1-8 0 15,1 8 16-15,0 0 3 0,4 4 1 0,0-8 0 0,5 4-8 16,4-1-2-16,5 1 0 0,0-4 0 16,9 0-37-16,0-4-8 0,4 4-2 0,1-4 0 0,4 4-21 0,-4 0-8 15,4 4 0-15,0 4-606 16,-5-8-128-16</inkml:trace>
          <inkml:trace contextRef="#ctx0" brushRef="#br0" timeOffset="9091.1696">13226-311 1263 0,'0'0'56'0,"0"0"12"0,0 0-55 0,0 0-13 15,0 0 0-15,0 0 0 0,9 8 99 0,0-4 17 16,0 0 3-16,-4 8 1 0,4-8-23 0,-5 8-4 16,5 0-1-16,1 4 0 0,-6 9-24 0,1-1-4 15,-1-8-2-15,-4 4 0 0,5 5-29 0,-5-5-5 16,-5-8-2-16,5 4 0 0,0 0 10 0,0-7 3 15,0 3 0-15,0-12 0 0,0 0-21 0,0 0-4 16,0 0-1-16,0 0 0 0,0 0-1 0,0 0 0 16,0 0 0-16,0 0 0 0,0-12-12 0,5-5 0 15,4 1 0-15,5-4 0 0,-1-4 0 0,5-13 0 16,1 5 0-16,8-1 0 0,-4 1 0 0,4 0 0 16,0 7 0-16,1-7 0 0,-1 12 0 0,0 4 0 0,-8 3 0 15,-6 5 0-15,5 4 0 0,-4 4 9 0,0 4-9 16,-10 4 8-16,-4 5 1 0,9-1 0 0,0 4 0 0,-4 4 0 15,0 0-9-15,-5 5 10 0,4-5-10 0,1 4 10 16,-1 0-10-16,1 1 0 0,-1-5 0 0,5 0-11 16,5 5-201-1,0-9-40-15</inkml:trace>
        </inkml:traceGroup>
        <inkml:traceGroup>
          <inkml:annotationXML>
            <emma:emma xmlns:emma="http://www.w3.org/2003/04/emma" version="1.0">
              <emma:interpretation id="{C53FBC41-A38E-419A-A456-9664194D46C8}" emma:medium="tactile" emma:mode="ink">
                <msink:context xmlns:msink="http://schemas.microsoft.com/ink/2010/main" type="inkWord" rotatedBoundingBox="20019,152 22223,117 22254,2109 20050,214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392.0847">15329-1740 2419 0,'-13'-16'107'0,"13"16"22"0,4-4-103 0,-4 4-26 15,0 0 0-15,0 0 0 0,0 12-12 0,-4 8-8 16,-1 8-2-16,-4 5 0 0,-14 7 22 0,5 9 13 15,0 8-1-15,0 3-1 0,-14 9 41 0,4-4 8 16,10 4 1-16,-9 7 1 0,4-7 2 0,-4 0 0 16,4 12 0-16,0 0 0 0,5-12-20 0,4 4-3 15,-4 3-1-15,4-15 0 0,1 0-32 0,4-4-8 16,0-5 0-16,-5 1 0 0,9-5 0 0,-4 1-11 16,5-9 3-16,-1 1 0 15,1-9-199-15,-1-3-39 0,14-13-8 0</inkml:trace>
          <inkml:trace contextRef="#ctx0" brushRef="#br0" timeOffset="9921.3819">15252-664 2487 0,'18'-12'55'0,"-4"4"11"0,-1 0 2 0,1 0 2 0,13 0-56 0,1 4-14 0,4 4 0 0,4 0 0 15,-9-12 0-15,5 8 0 0,0 0 0 0,0 4 0 16,-5-8-23-16,5 4-7 0,-5-1-2 0,1 5-685 15,-6 0-138-15</inkml:trace>
          <inkml:trace contextRef="#ctx0" brushRef="#br0" timeOffset="9788.9873">15566-931 2257 0,'9'-32'100'0,"-4"20"20"0,8 0-96 0,1 4-24 0,9-5 0 0,-1 1 0 16,6 0-36-16,-1 0-13 0,10-4-3 0,-1 4 0 15,-4-9-5-15,4-7-2 0,1 0 0 0,-1-1 0 16,-4 5 94-16,-5-16 18 0,-4 3 4 0,0 5 1 0,-5-4-19 16,0-1-4-16,-4 1-1 0,4-1 0 0,-4-3-22 15,-5 3-4-15,0 9 0 0,-4 0-8 0,-1-5 24 0,1 13-3 16,-5 0 0-16,-5 4 0 0,1 4 9 0,-1 3 2 16,-9 5 0-16,14 4 0 0,-9 4 28 0,-4 9 7 15,-10 3 1-15,0 4 0 0,5 12-68 0,-5 5 0 16,0 7-8-16,1 13-1 0,3 0 29 0,-3 3 7 15,3 1 1-15,-3 8 0 0,8-4 3 0,-4 3 1 16,4 5 0-16,0 0 0 0,1 0 0 0,-1 4 0 16,-4-4 0-16,4 0 0 0,5-9-32 0,-9 1 0 15,4 0 0-15,-9 4 0 16,1-5-26-16,-1 1-11 0,0-8-3 0,-4-1 0 16,0-11-163-16,4-1-33 0,-9-15-6 0</inkml:trace>
          <inkml:trace contextRef="#ctx0" brushRef="#br0" timeOffset="10159.7186">16900-1752 2455 0,'0'0'54'0,"14"20"11"0,-1 0 3 0,6 21 0 0,-1 11-54 0,0 5-14 16,-4 8 0-16,4 4 0 0,-5-1 80 0,1 1 14 16,0-8 2-16,-5 8 1 0,-5-13-9 0,1 17-3 15,-5-4 0-15,0 12 0 0,-5-12-68 0,-4 0-17 16,0-1 0-16,-9 9 0 0,-5-8 28 0,-9 8 1 16,-4-12 1-16,-10 20 0 0,-4-8-30 0,-4-1 0 0,-10-3 0 15,-9 4 0 1,5-12-143-16,0-4-31 0,-1-5-6 0,15-23-2 0</inkml:trace>
        </inkml:traceGroup>
        <inkml:traceGroup>
          <inkml:annotationXML>
            <emma:emma xmlns:emma="http://www.w3.org/2003/04/emma" version="1.0">
              <emma:interpretation id="{33BFE4AA-355E-4776-BE4B-3779C32F0B5F}" emma:medium="tactile" emma:mode="ink">
                <msink:context xmlns:msink="http://schemas.microsoft.com/ink/2010/main" type="inkWord" rotatedBoundingBox="24217,1180 25544,1160 25555,1842 24228,1863"/>
              </emma:interpretation>
              <emma:one-of disjunction-type="recognition" id="oneOf5"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1306.1968">19058-562 1267 0,'0'0'56'0,"9"-8"12"0,9-1-55 0,1 5-13 16,-10-4 0-16,-5 0 0 0,-4 4 105 0,5-8 19 15,-5 8 3-15,4 0 1 0,1-8-52 0,4 8-9 16,0 0-3-16,5-8 0 0,4 3 0 0,9-3 0 15,1 4 0-15,8-4 0 0,10 0-39 0,4 8-8 16,9-4-1-16,0 4-1 0,0 4 7 0,0-4 2 16,5 0 0-16,-9 4 0 0,-5 0 0 0,0 0 1 15,5 0 0-15,-5 0 0 0,-5 0-25 0,1 0-11 16,-1-8 1-16,1 16 0 0,-10-8 10 0,1 0 14 16,-6 0-3-16,-3 4-1 0,-1-4-10 0,-9 0 0 15,0 4 0-15,-4-4 0 0,4 0 0 0,-4 0 0 16,-5 0 0-16,0 0 0 15,0 0-49-15,-4 0-12 0,-5 0-3 0,0 0-614 0,0 0-123 16</inkml:trace>
          <inkml:trace contextRef="#ctx0" brushRef="#br0" timeOffset="11559.048">19149-65 1364 0,'0'0'60'0,"0"0"13"15,0 0-58-15,0 0-15 0,14 4 0 0,4 1 0 0,5 7 99 0,-1-12 17 16,6-8 3-16,13 4 1 0,9-5-36 0,4 9-6 16,1-8-2-16,4 4 0 0,-4-4-34 0,9 0-7 15,-5 4-2-15,5-4 0 0,-5 4-15 0,-5 4-3 16,6 4-1-16,-6-4 0 15,-8 4-125-15,4 0-25 0,-9-4-4 0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4:22.5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A09204-1872-40EC-ABF5-77DB68831091}" emma:medium="tactile" emma:mode="ink">
          <msink:context xmlns:msink="http://schemas.microsoft.com/ink/2010/main" type="writingRegion" rotatedBoundingBox="6111,5012 11089,1961 13092,5230 8114,8281"/>
        </emma:interpretation>
      </emma:emma>
    </inkml:annotationXML>
    <inkml:traceGroup>
      <inkml:annotationXML>
        <emma:emma xmlns:emma="http://www.w3.org/2003/04/emma" version="1.0">
          <emma:interpretation id="{D8861C97-B2FA-4328-87AA-6225D2E8C27E}" emma:medium="tactile" emma:mode="ink">
            <msink:context xmlns:msink="http://schemas.microsoft.com/ink/2010/main" type="paragraph" rotatedBoundingBox="6111,5012 9857,2716 10672,4044 6925,63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05EFAA-5698-4509-B6E2-ADEA3EE54E0B}" emma:medium="tactile" emma:mode="ink">
              <msink:context xmlns:msink="http://schemas.microsoft.com/ink/2010/main" type="line" rotatedBoundingBox="6111,5012 9857,2716 10672,4044 6925,6341"/>
            </emma:interpretation>
          </emma:emma>
        </inkml:annotationXML>
        <inkml:traceGroup>
          <inkml:annotationXML>
            <emma:emma xmlns:emma="http://www.w3.org/2003/04/emma" version="1.0">
              <emma:interpretation id="{0CCCFCF1-ED1E-4E84-AFD7-BDE702B07E7C}" emma:medium="tactile" emma:mode="ink">
                <msink:context xmlns:msink="http://schemas.microsoft.com/ink/2010/main" type="inkWord" rotatedBoundingBox="6111,5012 9857,2716 10672,4044 6925,63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1211 3468 756 0,'0'0'33'0,"0"0"7"0,0 0-32 0,0 0-8 16,-9-4 0-16,0 0 0 0,4-4 70 0,-4 4 12 15,4 0 2-15,-4-4 1 0,9 8 3 0,-4-4 0 16,-1 0 0-16,1 0 0 0,-5 0-7 0,9 4-1 15,0 0 0-15,0 0 0 0,0 0-12 0,0 0-4 16,-5-4 0-16,5 4 0 0,0 0-15 0,0 0-3 16,0 0-1-16,0 0 0 0,0 0-25 0,0 0-4 15,0 0-2-15,0 0 0 0,0 0-2 0,0 0 0 16,0 0 0-16,0 0 0 0,0 0 13 0,0 0 3 0,14-8 0 0,-1 4 0 16,1 0-18-16,4 0-10 0,5 0 12 0,9-1-12 15,4-3 19-15,1 4-3 0,8-4-1 0,1 4 0 16,4-8-2-16,0 4 0 0,-5 0 0 0,1 0 0 15,0 4-13-15,-1-4 11 0,1 0-11 0,-1-1 10 16,-4 5-10-16,0 4 0 0,-4-4 0 0,-1 4 0 16,0 4-19-1,-4-4-5-15,-4 13-2 0,-1-9-668 0,-4 0-134 0</inkml:trace>
          <inkml:trace contextRef="#ctx0" brushRef="#br0" timeOffset="789.3029">2868 2752 979 0,'0'0'87'0,"0"0"-70"0,0 0-17 0,0 0 0 15,0 0 51-15,0 0 6 0,9 0 2 0,0 0 0 16,0 4-15-16,5-4-4 0,0 0 0 0,-1 0 0 15,6-8 5-15,-1 0 1 0,0-4 0 0,9-4 0 16,1-1 17-16,4-11 3 0,4 4 1 0,0-9 0 16,5 1-19-16,0 0-4 0,5-1-1 0,-5-3 0 15,4-5-6-15,-4 5-1 0,-4 0 0 0,-1-5 0 16,-4 1-22-16,-5-5-5 0,-4 9-1 0,-5-17 0 16,-4 9-8-16,0-9 0 0,-5 0 9 0,-5 1-9 15,1 11 8-15,-5 1-8 0,0 3 10 0,-5-3-10 16,1 8 19-16,-5 3-3 0,0 1 0 0,-1 4 0 0,1 3 13 15,-4 5 3-15,-1 4 0 0,5 0 0 0,0 0-20 0,0 4-3 16,0 0-1-16,0-1 0 0,-1 5-8 0,1 0 0 16,9 4 0-16,-9 0 0 0,0 4 0 0,0-4 0 15,9 0 0-15,-9 4 0 0,-5 1 0 0,5 3-11 16,0-4 3-16,0 8 0 0,0 4 8 0,0 4-13 16,0 5 5-16,0 11 8 0,-5 12 0 0,0 1 0 15,-4 16 0-15,0 8 0 0,0 8 25 0,-5 4 0 16,0 4 0-16,5 8 0 0,0 8 21 0,-1 4 4 15,6-4 1-15,-1-7 0 0,0-5-11 0,5-8-3 16,0-8 0-16,0-1 0 0,5-3-8 0,-6-4-1 16,6-8-1-16,-1-9 0 0,-4-3-8 0,5-9-2 15,-1-7 0-15,-4-1 0 0,9-3-9 0,-5-9-8 16,-4-8 12-16,5 0-12 0,4-4 0 0,-9-4 0 16,9-4 0-16,0-4 0 0,-5-8 0 0,5-4 0 15,-4-4 0-15,8-13 0 0,-4-3 8 0,5-5-8 0,8-15 0 16,1 7 0-16,4 5 0 0,5-1-17 0,4 1 3 0,1 7 1 15,4 5 13-15,-1 3-12 0,-3 13 12 0,-1 4-12 16,0 4 12-16,-4 8-9 0,0 8 9 0,-5 4-8 16,0 4 8-16,0 5 0 0,-4-1 0 0,0 8 0 15,-5-8 0-15,5 5 0 0,-1 3 0 0,-4 4 0 16,0-7 0-16,1-1 0 0,3 0 0 0,-4-4-8 16,0-3-148-16,1-5-30 15,3-8-6-15</inkml:trace>
          <inkml:trace contextRef="#ctx0" brushRef="#br0" timeOffset="2968.4319">4471 1550 115 0,'0'0'10'0,"0"0"-10"15,-5 0 0-15,5 0 0 0,0 0 207 0,0 0 39 16,-9-8 8-16,9 8 2 0,0 0-148 0,0 0-30 16,0 0-6-16,0 0 0 0,0 0-15 0,0 0-2 15,0 0-1-15,0 0 0 0,0 0-11 0,0 0-3 16,0-8 0-16,0 8 0 0,0 0 5 0,0 0 1 15,9-4 0-15,0-4 0 0,-9 8-27 0,9-4-6 16,5 4-1-16,-5-4 0 0,5 0 7 0,-1-4 1 16,6 4 0-16,3-5 0 0,1 1 18 0,5 0 4 15,3 0 1-15,1 4 0 0,0-4-21 0,-5 8-4 16,5-8-1-16,0 4 0 0,-4 0-17 0,-6 0 0 16,6 0 0-16,-6 4 0 0,1 0 0 0,-5-4 0 15,5 0 0-15,-5 4 0 0,1 0 0 0,-6 0 0 16,1 0-11-16,0 0 11 0,-5 0-15 0,-9 0 4 15,0 0 1-15,0 0 0 16,9 4-146-16,-9-4-28 0,0 0-7 0,0 0-1 0</inkml:trace>
          <inkml:trace contextRef="#ctx0" brushRef="#br0" timeOffset="3344.8368">4507 1659 748 0,'0'0'67'0,"0"0"-54"16,-9 4-13-16,-5 1 0 0,1-5 98 0,4 8 17 15,-5-4 3-15,5 4 1 0,0-4-33 0,0 4-6 16,4-8-2-16,5 0 0 0,-9 12-13 0,4-4-2 16,5 0-1-16,0-8 0 0,0 12-18 0,0 0-3 15,0-3-1-15,5-1 0 0,-5-8-17 0,14 8-4 16,-1 4-1-16,6-4 0 0,-1 0-2 0,5-4-1 15,-1 4 0-15,10 4 0 0,0-4 4 0,0 1 1 16,0-1 0-16,4 4 0 0,-4-4-8 0,0 4 0 16,0 4-1-16,0-4 0 0,-10 1 1 0,1 7 0 15,-5-4 0-15,-4 4 0 0,0-4 3 0,-10 5 1 16,1-1 0-16,-1 0 0 0,-8 0 19 0,-1 1 4 16,-8-1 1-16,-1 0 0 0,-4-4 7 0,0 4 1 15,-1-7 1-15,-8 3 0 0,0 4-33 0,-1-4-6 16,1 0-2-16,-5 1 0 0,-4-1-8 0,4 0-11 15,0-4 3-15,0 0 0 16,0 0-126-16,0 0-25 0,1 1-5 0,3-5-772 0</inkml:trace>
        </inkml:traceGroup>
      </inkml:traceGroup>
    </inkml:traceGroup>
    <inkml:traceGroup>
      <inkml:annotationXML>
        <emma:emma xmlns:emma="http://www.w3.org/2003/04/emma" version="1.0">
          <emma:interpretation id="{DB8E12B1-C62F-4B80-B74A-01C54938BCAF}" emma:medium="tactile" emma:mode="ink">
            <msink:context xmlns:msink="http://schemas.microsoft.com/ink/2010/main" type="paragraph" rotatedBoundingBox="11073,5842 11216,3608 12522,3691 12380,59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1525FB-9125-4C01-B19A-9A943F84EB41}" emma:medium="tactile" emma:mode="ink">
              <msink:context xmlns:msink="http://schemas.microsoft.com/ink/2010/main" type="line" rotatedBoundingBox="11073,5842 11216,3608 12522,3691 12380,5925"/>
            </emma:interpretation>
          </emma:emma>
        </inkml:annotationXML>
        <inkml:traceGroup>
          <inkml:annotationXML>
            <emma:emma xmlns:emma="http://www.w3.org/2003/04/emma" version="1.0">
              <emma:interpretation id="{0E12D06D-6939-4274-B791-2DF7139D33B4}" emma:medium="tactile" emma:mode="ink">
                <msink:context xmlns:msink="http://schemas.microsoft.com/ink/2010/main" type="inkWord" rotatedBoundingBox="11073,5842 11216,3608 12522,3691 12380,592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639.7439">5973 2983 1612 0,'0'0'144'0,"0"0"-116"15,0 0-28-15,0 0 0 0,9-8 105 0,0-4 15 16,5 3 4-16,0 1 0 0,4 0-44 0,9 4-8 16,5-4-1-16,9 0-1 0,0-8 8 0,14 4 2 15,-1 0 0-15,10-5 0 0,0 1-22 0,9-4-4 16,-1 0-1-16,10 4 0 0,-4-1-39 0,-1 5-14 15,1 4 9-15,-6 0-9 0,-8 4 0 0,-9 0 0 16,-10 0 0-16,-4 4 0 0,-9 4-44 0,0-4-2 16,-9 4 0-16,0 4 0 15,-5-4-110-15,-9 0-23 0,0 0-4 0,-9-4-484 0,0 12-97 16</inkml:trace>
          <inkml:trace contextRef="#ctx0" brushRef="#br0" timeOffset="20935.1704">6583 3298 1530 0,'0'0'68'0,"0"0"13"15,-4 9-65-15,4-9-16 0,0 0 0 0,0 0 0 0,0 0 84 16,0 0 12-16,0 0 4 0,9 8 0 0,4-4-6 0,1 0-1 16,4-4 0-16,5 0 0 0,4 0-38 15,-4-4-8-15,0 4-2 0,-5 4 0 0,0 0-25 0,-4 8-4 16,0 0-2-16,-10 4 0 0,-4 9 6 0,-4 3 2 15,-10 4 0-15,0 5 0 0,-8-1 3 0,-1 5 1 16,-9-1 0-16,5-4 0 0,-1 1 17 0,1-5 3 16,4-3 1-16,5-1 0 0,0 0 0 0,4 1 0 15,5-5 0-15,0 0 0 0,4-4-29 0,5 1-6 16,0-1 0-16,5-8-1 0,9 0-11 0,-1-4 0 16,5 0 9-16,5-4-9 0,5 0-9 0,3-4-7 15,10 0 0-15,5-4-1 16,9 0-132-16,-1-4-27 0,1 4-4 0</inkml:trace>
          <inkml:trace contextRef="#ctx0" brushRef="#br0" timeOffset="20338.4011">6255 1927 1728 0,'23'-37'153'0,"-14"17"-122"0,0 4-31 0,5-5 0 16,4 9 79-16,-4 0 9 0,4 0 3 0,-4 4 0 0,-1 8-42 0,1 0-8 15,-5 4-1-15,5 8-1 0,0 0-23 0,-1 4-5 16,-4 13-1-16,0 11 0 0,5-3 22 0,0 3 4 15,-5 9 0-15,0-1 1 0,0-3 4 0,-4-1 1 16,-1-3 0-16,1-1 0 0,-5-7-26 0,0-1-4 16,0-4-2-16,0-7 0 0,0 3 3 0,0-8 1 15,0-4 0-15,0-4 0 0,0 0 14 0,0-8 4 16,0 0 0-16,0 0 0 0,0 0-16 0,0 0-4 16,0 0 0-16,0-12 0 0,4 0-3 0,1-4-1 15,-1-4 0-15,5-9 0 0,5-3-8 0,0 0 0 16,4-9 9-16,0-3-9 0,10-5 0 0,-6 0 0 15,10-3 0-15,0-1 0 0,-5 5 0 0,5 3 0 16,5 5 0-16,-5 7 0 0,-10 13 0 0,-3 4-10 0,3 0 10 16,-8 12 0-16,4 0 0 0,-9 8 0 0,0 4 0 0,-4 4 0 15,4 4 0-15,-4 0 0 0,-1 9 10 0,1 3-2 16,-5-8 0-16,0 8 0 0,4 1 0 0,-4-1 0 16,0 4 19-16,5-3 4 0,-1-1 1 0,5 0 0 15,-4-3-32-15,4 3 0 0,-4-4 0 0,-1-3 0 31,1 3-77-31,-1-4-22 0,5-4-4 0,-4 5-1 0,-5-1-113 16,0-4-23-16,-9 16-5 0,0-16-1 0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5:52.64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805ACF8-BD58-4A15-BF3E-56E641DDBD64}" emma:medium="tactile" emma:mode="ink">
          <msink:context xmlns:msink="http://schemas.microsoft.com/ink/2010/main" type="inkDrawing" rotatedBoundingBox="9044,12934 16866,12651 16869,12758 9048,13041" semanticType="underline" shapeName="Other">
            <msink:sourceLink direction="with" ref="{C9C945E7-199D-4AEA-A805-69C35F194680}"/>
            <msink:sourceLink direction="with" ref="{644D4A6D-9874-4C52-BBC6-4F200FC96B5A}"/>
            <msink:sourceLink direction="with" ref="{50926CFB-B99B-471A-96B1-FEF8F29930E3}"/>
          </msink:context>
        </emma:interpretation>
      </emma:emma>
    </inkml:annotationXML>
    <inkml:trace contextRef="#ctx0" brushRef="#br0">86 262 1036 0,'0'0'46'0,"-5"-4"10"0,-4 4-45 0,0 0-11 0,0 0 0 0,0 0 0 15,0 0 30-15,0 4 4 0,0 0 1 0,0 0 0 16,4-4 17-16,5 0 3 0,-5 4 1 0,5-4 0 15,0 0-16-15,0 0-4 0,0 0 0 0,0 0 0 16,0 0-11-16,14 4-2 0,4 0-1 0,5 0 0 16,0 1 25-16,9-1 5 0,0-4 0 0,9-4 1 15,9 4 16-15,9-5 3 0,-5 1 1 0,10 0 0 16,4-4-7-16,5 4-2 0,0-8 0 0,14 4 0 16,4 0-27-16,4 8-5 0,1-4-2 0,0 0 0 15,-1 4 1-15,5-4 0 0,5 8 0 0,4-4 0 16,1 4-23-16,-1 0-8 0,0-4 0 0,5 4 9 15,0-4-22-15,9 4-5 0,-5 0-1 0,5-4 0 16,0 0 19-16,4 0 0 0,-4 0 0 0,5 0 0 16,-5 0 0-16,-5 0 0 0,0-4 0 0,5 0 0 15,9 0 0-15,-4 0 0 0,-10-4 0 0,5 0 0 0,0-4 48 0,-4-1 12 16,3 1 4-16,-8 0 0 0,-4 0-52 0,-1-4-12 16,-4 4 0-16,4-1 0 0,-5 1 0 0,1 0 0 15,-5 8 0-15,-4-4 0 0,-5 4 24 0,0-4 3 16,0 8 0-16,0-4 0 0,-9 4-27 0,0 4 0 15,-4 0 0-15,-6 0 0 0,-3 0 0 0,3 0 0 16,6-4 0-16,-1 0 8 0,1-4 0 0,4 4 0 16,4-4 0-16,-4 0 0 0,0 0-8 0,-5 0 12 15,1-4-12-15,-1-4 12 0,-4 4-12 0,4-1 0 16,-4 1 9-16,-4 4-9 0,3 0 0 0,-12 0 0 16,-1 4 0-16,-5 0 0 0,1-4 8 0,-9 4-8 0,-5-4 8 15,-5 4-8-15,0 0 9 0,-4 0-9 0,0-4 12 16,-4 4-12-16,-1 0 8 0,-4 0-8 0,-1 0 0 0,-3 0 0 15,-6 0 0-15,1 0 0 0,0 4-8 0,-5-4 8 32,-5 4-46-32,-4-4-3 0,0 0-1 0,-9 8 0 15,0 0-174-15,-14 5-36 0,-41 3-6 0,5 4-2 0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5:59.0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0E1621-C0C8-4B9F-A61C-7B0DA4D9F599}" emma:medium="tactile" emma:mode="ink">
          <msink:context xmlns:msink="http://schemas.microsoft.com/ink/2010/main" type="writingRegion" rotatedBoundingBox="21343,11059 24653,11059 24653,13305 21343,13305"/>
        </emma:interpretation>
      </emma:emma>
    </inkml:annotationXML>
    <inkml:traceGroup>
      <inkml:annotationXML>
        <emma:emma xmlns:emma="http://www.w3.org/2003/04/emma" version="1.0">
          <emma:interpretation id="{65940000-A32B-4883-AD3F-5BCD76AEDA23}" emma:medium="tactile" emma:mode="ink">
            <msink:context xmlns:msink="http://schemas.microsoft.com/ink/2010/main" type="paragraph" rotatedBoundingBox="21343,11059 24653,11059 24653,13305 21343,13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D704DC-EC65-4949-8BB3-F83827E30563}" emma:medium="tactile" emma:mode="ink">
              <msink:context xmlns:msink="http://schemas.microsoft.com/ink/2010/main" type="line" rotatedBoundingBox="21343,11059 24653,11059 24653,13305 21343,13305"/>
            </emma:interpretation>
          </emma:emma>
        </inkml:annotationXML>
        <inkml:traceGroup>
          <inkml:annotationXML>
            <emma:emma xmlns:emma="http://www.w3.org/2003/04/emma" version="1.0">
              <emma:interpretation id="{1F55DDED-1A57-4484-9E9E-6E893DC70449}" emma:medium="tactile" emma:mode="ink">
                <msink:context xmlns:msink="http://schemas.microsoft.com/ink/2010/main" type="inkWord" rotatedBoundingBox="21343,11128 23451,11128 23451,13305 21343,13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17155-580 2098 0,'0'0'46'0,"0"0"10"0,0 0 1 0,-4-4 3 16,-5 0-48-16,0 4-12 0,-5 4 0 0,0 12 0 0,-4 9 47 0,-9 11 7 15,-1 5 2-15,-22 31 0 0,-9 5 12 0,0 4 2 16,-5 4 1-16,0 12 0 0,5 9 5 0,5 3 0 15,4 4 1-15,9-4 0 0,0-3-21 0,9-5-4 16,4-8 0-16,1 4-1 0,9-4-38 0,0-4-13 16,-1-4 9-16,10-8-9 0,-4-4 0 0,8 0 0 15,1 0 0-15,4-5 0 16,4-3-106-16,5-4-26 0,5-9-6 0</inkml:trace>
          <inkml:trace contextRef="#ctx0" brushRef="#br0" timeOffset="1415.1204">17597 169 921 0,'0'0'40'0,"0"0"10"0,0 0-40 0,0 0-10 16,0-8 0-16,0-4 0 0,0 4 155 0,0 0 29 15,0-5 5-15,5 5 2 0,-1 0-92 0,1-4-19 16,4 4-3-16,4-4-1 0,1 0-22 0,4-4-5 15,5 3-1-15,4 1 0 0,-4-4-28 0,9 0-7 16,4 0-1-16,-4-1 0 0,5 1 1 0,-1 0 0 16,1 4 0-16,4-4 0 0,-1 0 19 0,1 3 4 15,0 1 1-15,-4 8 0 0,-5 0-15 0,-5 4-3 16,-4 4-1-16,0 4 0 0,-5 4 2 0,-9 9 0 16,-5 7 0-16,-4 0 0 0,-9 5-3 0,-4 3 0 15,-10 5 0-15,-9 3 0 0,0-3 1 0,0 7 0 16,5-7 0-16,-9 7 0 0,8-7-7 0,1-1-2 15,0-7 0-15,4-1 0 0,5-8-1 0,4-4 0 16,0 1 0-16,1-9 0 0,4-4-8 0,4 0 0 0,5-8 0 16,0 0 0-16,0 0 0 0,0 0 0 0,9-8 0 15,0-4 0-15,5-4 0 0,9-9 0 0,4-3 0 0,5 0 0 16,-5-5-8-16,14 1-4 0,5 0-1 0,4-1 0 16,-9 5 1-16,0 4 1 0,0 7 0 0,-9 1 0 15,-5 4 2-15,-4 4 0 0,-10 4 0 0,1 4 0 16,-5 4 9-16,-4 4 12 0,-10 8-2 0,-4 8-1 15,-5 5 6-15,-8 3 1 0,-6 5 0 0,-13 3 0 16,-4 5 24-16,-1-1 6 0,-4 5 1 0,5-1 0 16,-1 1-18-16,5-1-3 0,0-3-1 0,0 12 0 15,5-1 12-15,4 1 3 0,4 0 0 0,6-1 0 16,4 1-29-16,4-5-11 0,0 1 8 0,5 0-8 16,5-1 8-16,4-3-8 0,0-9 0 0,4 5 8 15,5-9-101-15,0-3-21 0,10 3-4 16,-1-12-700-16,4-3-140 0</inkml:trace>
        </inkml:traceGroup>
        <inkml:traceGroup>
          <inkml:annotationXML>
            <emma:emma xmlns:emma="http://www.w3.org/2003/04/emma" version="1.0">
              <emma:interpretation id="{39EF348D-1668-43D7-9E85-A5BD99C313F1}" emma:medium="tactile" emma:mode="ink">
                <msink:context xmlns:msink="http://schemas.microsoft.com/ink/2010/main" type="inkWord" rotatedBoundingBox="23633,11059 24653,11059 24653,13135 23633,13135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;</emma:literal>
                </emma:interpretation>
                <emma:interpretation id="interp5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1745.0406">19391-640 2412 0,'13'-17'107'0,"-8"17"21"0,9 0-102 0,4 8-26 0,0 9 0 0,5 15 0 16,0 9 0-16,4 15 8 0,-4 17-8 0,4 8 0 15,-4 4 56-15,-14 0 7 0,0 0 1 0,-4 8 0 16,-5-4 51-16,-5-4 10 0,-18 8 3 0,-4-4 0 16,0-4-80-16,-1-4-15 0,-4-4-3 0,-9 8-1 15,0-8-13-15,-4-4-2 0,-5 0-1 0,-5-1 0 16,1-11-13-16,-6 0 0 0,-3-5 0 0,-6-3 0 15,6-8-154 1,-15-1-24-16,-67 29-5 0,31-25-1 0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5:53.5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5F059BE-E4AD-47D9-8AD5-A200F68714B2}" emma:medium="tactile" emma:mode="ink">
          <msink:context xmlns:msink="http://schemas.microsoft.com/ink/2010/main" type="writingRegion" rotatedBoundingBox="7841,10403 21460,10399 21462,17432 7843,17435"/>
        </emma:interpretation>
      </emma:emma>
    </inkml:annotationXML>
    <inkml:traceGroup>
      <inkml:annotationXML>
        <emma:emma xmlns:emma="http://www.w3.org/2003/04/emma" version="1.0">
          <emma:interpretation id="{CF2BDCAF-ECE8-4325-B17A-7DE1EA2D3D4E}" emma:medium="tactile" emma:mode="ink">
            <msink:context xmlns:msink="http://schemas.microsoft.com/ink/2010/main" type="paragraph" rotatedBoundingBox="12629,13915 21054,9639 22053,11606 13628,158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9DE1AA-BF7C-4AF0-9917-F049C8A896B5}" emma:medium="tactile" emma:mode="ink">
              <msink:context xmlns:msink="http://schemas.microsoft.com/ink/2010/main" type="line" rotatedBoundingBox="12629,13915 21054,9639 22053,11606 13628,15882"/>
            </emma:interpretation>
          </emma:emma>
        </inkml:annotationXML>
        <inkml:traceGroup>
          <inkml:annotationXML>
            <emma:emma xmlns:emma="http://www.w3.org/2003/04/emma" version="1.0">
              <emma:interpretation id="{B23F9D0D-FBD1-42E3-ACBF-62AC5D499621}" emma:medium="tactile" emma:mode="ink">
                <msink:context xmlns:msink="http://schemas.microsoft.com/ink/2010/main" type="inkWord" rotatedBoundingBox="12629,13915 14799,12813 15517,14227 13347,153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8660 2528 1843 0,'18'-28'81'0,"-9"16"18"0,5 0-79 0,4 0-20 16,-4 3 0-16,8 1 0 0,1 4 91 0,9 0 14 16,-5 0 3-16,10 4 1 0,-1 4-56 0,1 4-11 15,4 5-2-15,0 3-1 0,0 8 1 0,-1 0 0 16,-3 5 0-16,-1-1 0 0,-4 4-14 0,0-3-2 15,-5 3-1-15,-4 0 0 0,-5 1 17 0,1-1 3 16,-6 1 1-16,1-9 0 0,-10 4-26 0,1-8-5 16,-5 1-1-16,-5 3 0 0,-8-4-3 0,-1-4-1 15,-4 1 0-15,-9-9 0 0,-10 0 4 0,1 0 0 16,-10 0 0-16,-8-4 0 0,-1 0-12 0,-4-4 0 16,4 0 0-16,1 0 0 0,8 0-15 0,0 0 5 15,1 0 1-15,4-4 0 0,5 4 9 0,8-4 0 0,1-4 0 16,4 0 0-16,9 0 0 0,1 0 0 0,8-5 0 0,1 1 0 15,8 0 0-15,10-4 0 0,4 0 0 0,5-5 0 16,4 1-21-16,5-4-3 0,9-4 0 0,-5-1 0 31,10 1-18-31,4-4-4 0,5-5-1 0,-5 5 0 16,4-1-14-16,1-3-3 0,0 4-1 0,-5-5 0 0,0-3 10 16,5 3 3-16,-10 1 0 0,-4-1 0 0,-5-7 7 0,1 3 1 0,-5 1 1 0,-5 4 0 0,-4 7 24 0,-10 1 5 15,1 4 1-15,-5-1 0 16,-4 9 26-16,-10 0 6 0,1 0 1 0,-5 0 0 15,-1 3 24-15,-8 5 4 0,5-4 2 0,-10 8 0 0,0 0-6 16,-4 0-2-16,-1 4 0 0,-3 4 0 16,-1 0-20-16,-5 0-4 0,-8 4-1 0,4 4 0 0,0 5-17 15,-5-1 0-15,10 0 0 0,-5 4 0 0,4 1 55 0,6-1 7 16,-1 4 2-16,4 4 0 0,6 1-52 0,3 3-12 16,1 0 0-16,9 1 0 0,0-1 11 0,0 1-1 15,4 3 0-15,5-4 0 0,0 1-18 0,5-5-4 16,-1 4-1-16,6-7-1168 15</inkml:trace>
          <inkml:trace contextRef="#ctx0" brushRef="#br0" timeOffset="386.9654">10203 1990 2710 0,'0'0'60'0,"0"0"12"0,0 0 2 0,-4 8 2 0,-5-4-60 0,-1 8-16 0,-3 9 0 0,-10-1 0 32,0 0-21-32,-9 8-7 0,0 5-2 0,-4-1 0 0,0 5 50 0,4-1 9 0,0-4 3 0,0 5 0 15,9-1-7-15,1 5-1 0,3-5 0 0,6 5 0 16,4-5-12-16,4 0-4 0,5-7 0 0,0 3 0 16,5-4 9-16,8-3 2 0,1-5 0 0,4-4 0 15,0 0-19-15,5-3 0 0,4-5 0 0,5-4 0 16,0-4 0-16,0-4-14 0,4-4 2 0,-4-1 1 15,5 1-17 1,-5-4-4-16,-1-8-1 0,1 0 0 0,0-9 11 0,-5-3 2 0,1 0 1 0,-5-5 0 16,-5-3 11-16,-5 3 8 0,1 1-12 0,-9 4 12 15,-1-5 0-15,-8 5 20 0,-1-1-2 0,-9 1-1 16,1 8 13-16,-5-1 2 0,-5 5 1 0,0 0 0 0,-4 4 14 16,-1 0 2-16,1 7 1 0,0 1 0 0,-5 4-37 0,5 4-13 15,-5 4 9-15,0 9-9 16,0 3-44-16,0 0-15 0,0 8-2 0,0 4-799 15,-4 1-159-15</inkml:trace>
          <inkml:trace contextRef="#ctx0" brushRef="#br0" timeOffset="-568.3652">8145 1925 1728 0,'0'0'76'0,"0"0"16"0,0 0-73 0,0 0-19 15,0 0 0-15,-4 4 0 0,-1 4 55 0,1 5 7 0,-1 3 2 0,5 8 0 16,-4 0 0-16,4 9 0 0,0 7 0 0,0 1 0 16,0 7 34-16,0 13 7 0,0 0 2 0,4-1 0 15,-4 1-35-15,0 0-6 0,5-5-2 0,-1 1 0 16,-4-4-19-16,0-1-4 0,-4-7-1 0,4-1 0 15,-5 1-25-15,1-5-6 0,-1 1-1 0,0-5 0 16,5 1-8-16,-4-9 0 0,-1 0 0 0,5-3 0 31,-4-5-110-31,-1-4-21 0,1 4-4 0,-5-4-1050 0</inkml:trace>
        </inkml:traceGroup>
        <inkml:traceGroup>
          <inkml:annotationXML>
            <emma:emma xmlns:emma="http://www.w3.org/2003/04/emma" version="1.0">
              <emma:interpretation id="{FD61097C-041A-4B59-BB66-1244ED4430B7}" emma:medium="tactile" emma:mode="ink">
                <msink:context xmlns:msink="http://schemas.microsoft.com/ink/2010/main" type="inkWord" rotatedBoundingBox="17332,11850 21184,9895 22053,11606 18201,1356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88.3839">12962 792 2412 0,'9'-12'53'0,"0"0"11"0,10 4 3 0,3 8 0 0,10-8-54 0,14 8-13 15,4 0 0-15,9 0 0 0,14 0 20 0,0-4 0 16,4 4 1-16,5-4 0 0,0 0-32 0,0-5-6 15,14 5-2-15,-10 0-706 16,-9 0-142-16</inkml:trace>
          <inkml:trace contextRef="#ctx0" brushRef="#br0" timeOffset="4222.3737">15143-1288 1566 0,'0'0'34'0,"0"0"7"0,5-4 2 0,4-4 1 0,-5 0-35 0,-4 8-9 0,5-8 0 0,-5 8 0 16,0 0 18-16,0 0 2 0,0 0 0 0,0 0 0 15,0 0-12-15,0 0-8 0,0 0 12 0,-5 8-12 16,1 4 36-16,-10 4 1 0,-4 4 0 0,0 17 0 0,-1 7 29 15,-3 5 6-15,-10 4 0 0,0 7 1 16,0-7-13-16,0 3-4 0,-4-3 0 0,-5 8 0 0,-5-9-28 16,14 1-7-16,10-4-1 0,-1-1 0 0,-9-3-20 15,14-1 8-15,9-3-8 0,4-5 0 0,-4 0 0 0,4-3-16 16,5-5 2-16,10-8 1 16,12 1-141-16,-4-9-28 0,-13 0-6 0,13-8-640 15</inkml:trace>
          <inkml:trace contextRef="#ctx0" brushRef="#br0" timeOffset="4483.2617">15589-1025 2142 0,'0'-12'47'0,"0"4"9"0,0 0 3 0,0 8 1 0,0 0-48 0,0 0-12 0,0 0 0 0,0 0 0 15,-9 8 16-15,-5 8 0 0,5 0 0 0,0 4 0 16,-4 5 0-16,3-1 0 0,-3 0 0 0,-1 1 0 15,5 3-8-15,-5 0-8 0,-8-7 11 0,3 3-11 16,6 0 16-16,4-8-4 0,4 0-1 0,-4 1 0 16,4-1-11-16,5-4 10 0,10 0-10 0,-1 0 10 15,0 0-10-15,4-4 10 0,10 5-10 0,4-5 10 16,1 0-10-16,8 0 10 0,-4-4-10 0,0 0 10 16,0 0-10-16,0-4 0 0,0 4 0 0,-1-4 0 15,1 4-116-15,-4-4-26 0,-1 0-5 16</inkml:trace>
          <inkml:trace contextRef="#ctx0" brushRef="#br0" timeOffset="2222.0222">13126 278 1796 0,'0'0'40'0,"0"0"8"0,0 0 1 0,0 0 1 0,0 0-40 0,9-4-10 15,5 0 0-15,4 4 0 0,5 0 12 0,9 0 1 16,4 0 0-16,5-4 0 0,5 0 11 0,-1-4 1 16,1-8 1-16,4 0 0 0,-5-1-1 0,5-3 0 15,-4 0 0-15,4 0 0 0,5-5-35 0,-10 1-7 16,-8 0-2-16,4 0 0 0,9-5 19 0,-19 5 0 15,-8 0 0-15,-5-5 0 0,-4-3 0 0,0 4 0 16,-5-1 0-16,-14-3 0 0,-13 4 0 0,4-5 0 0,5 9 0 16,-9 0 0-16,-9 3 0 0,0 1 0 0,4 12 0 15,0 0 0-15,0 4 48 0,0 4 12 0,1 8 4 0,-1 0 0 16,0 8-52-16,5 9-12 0,-5-1 0 0,5 12 0 16,0-3 0-16,4 11 0 0,0 1 0 0,5 7 0 15,0-3 54-15,5 16 8 0,-1 7 2 0,1 9 0 16,8 0 15-16,1 0 3 0,-5-4 1 15,4 4 0-15,1-4-51 0,-1 4-9 0,-4 4-3 0,5 0 0 16,-5-4-6-16,0-4-2 0,-5-4 0 0,-4-5 0 16,-4-3 16-16,-1 0 4 0,0-4 0 0,-4-5 0 15,0 1-32-15,-5 0 0 0,0-9 0 0,1 1 0 16,-6-9-80-16,-4-3-23 0,5-1-4 16,-5-12-1-16,-4 1-149 0,4-13-31 0,-41 4-5 15,18-20-2-15</inkml:trace>
          <inkml:trace contextRef="#ctx0" brushRef="#br0" timeOffset="4715.9571">15862-1231 2098 0,'0'0'46'0,"0"0"10"0,0 0 1 0,0 0 3 0,0 0-48 0,0 12-12 16,-4 4 0-16,-1 8 0 15,-4 9 0-15,0 3 0 0,0 5 0 0,-5-1 0 0,1 5 15 0,-1-1 1 16,0-3 0-16,-4 11 0 0,0-3 28 0,4-1 7 16,-4-3 1-16,0 3 0 0,4 1-37 0,-4-5-7 15,0 1-8-15,4 0 11 0,-9-1-11 0,5 1 0 0,0-9 0 0,4-4 8 32,-4 1-200-32,0-9-41 0,-14 16-8 0,14-23-2 0</inkml:trace>
          <inkml:trace contextRef="#ctx0" brushRef="#br0" timeOffset="4910.626">16422-1304 2602 0,'0'0'57'16,"0"0"12"-16,0 0 3 0,0 0 1 0,0 0-58 0,0 0-15 0,5 12 0 0,-1 12 0 15,1 9 20-15,-5 3 0 16,0 5 1-16,-5 7 0 0,1 1-8 0,-5-1-1 0,0-3-1 0,-5 3 0 15,-4-3-11-15,-10 12 0 0,-3-1 0 0,-10 1 0 16,0-5-43-16,-5 5-10 0,-4 0-3 0,0 3-1096 16</inkml:trace>
        </inkml:traceGroup>
      </inkml:traceGroup>
    </inkml:traceGroup>
    <inkml:traceGroup>
      <inkml:annotationXML>
        <emma:emma xmlns:emma="http://www.w3.org/2003/04/emma" version="1.0">
          <emma:interpretation id="{78ACA9CD-64AA-403C-971A-68663CA5FC00}" emma:medium="tactile" emma:mode="ink">
            <msink:context xmlns:msink="http://schemas.microsoft.com/ink/2010/main" type="paragraph" rotatedBoundingBox="7842,15671 19238,15668 19239,17432 7843,17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277E14-8057-405E-8765-CB48F4DCB099}" emma:medium="tactile" emma:mode="ink">
              <msink:context xmlns:msink="http://schemas.microsoft.com/ink/2010/main" type="line" rotatedBoundingBox="7842,15671 19238,15668 19239,17432 7843,17435"/>
            </emma:interpretation>
          </emma:emma>
        </inkml:annotationXML>
        <inkml:traceGroup>
          <inkml:annotationXML>
            <emma:emma xmlns:emma="http://www.w3.org/2003/04/emma" version="1.0">
              <emma:interpretation id="{D3F10D94-B27A-4E36-BA15-0286B459E1BF}" emma:medium="tactile" emma:mode="ink">
                <msink:context xmlns:msink="http://schemas.microsoft.com/ink/2010/main" type="inkWord" rotatedBoundingBox="8404,15726 8460,17314 7882,17335 7826,1574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197.814">2832 4520 1465 0,'-14'-28'64'0,"14"12"15"0,5 0-63 0,0-5-16 0,4-3 0 0,-5 0 0 15,5-9 81-15,5 5 14 0,4-5 2 0,5 1 1 16,4 0-32-16,10-5-6 0,-1 5-2 0,10-1 0 16,-5 1-39-16,0 3-8 0,4 5-2 0,-8 8 0 15,4 4 2-15,-10 8 0 0,1 8 0 0,-4 8 0 16,-10 8-11-16,-5 0 8 0,-8 17-8 0,-5-1 8 16,-5 13 0-16,-13 0 0 0,0 3 0 0,-9 5 0 15,-5 0 17-15,0-4 3 0,0-5 1 0,-4-3 0 16,-1-9-9-16,5-3-1 0,1-5-1 0,3-4 0 0,5-7-1 15,5-1 0-15,9-4 0 0,0-8 0 0,4 0-17 0,5-4 0 16,0 0 0-16,10-4 0 0,3-8 0 0,10 0 0 16,0-4 0-16,0-1 0 0,4 1 0 0,0-4-14 15,5-4 1-15,-5 7 0 0,1-3 13 0,4 4-11 16,-10 4 11-16,-3 8-10 0,-6 0 10 0,-4 8-8 16,5 4 8-16,-9 8-8 0,-5 8 8 0,-5 5 16 15,-4 7-4-15,0 5-1 0,0-1 34 0,-5 9 7 16,0 8 2-16,-4-1 0 0,0 1-10 0,0-4-3 15,4 4 0-15,0-5 0 0,5 5-13 0,0-12-4 16,0-1 0-16,4-3 0 0,5-5-13 0,0 1-3 16,5-5-8-16,0-3 12 0,4-1-12 0,0-4 0 15,4 1 0-15,1-5 0 16,4 0-112-16,5 1-23 0,0-1-4 0,9-8-959 0</inkml:trace>
        </inkml:traceGroup>
        <inkml:traceGroup>
          <inkml:annotationXML>
            <emma:emma xmlns:emma="http://www.w3.org/2003/04/emma" version="1.0">
              <emma:interpretation id="{52B8C2CF-CECF-46A0-B2AB-9711341501B2}" emma:medium="tactile" emma:mode="ink">
                <msink:context xmlns:msink="http://schemas.microsoft.com/ink/2010/main" type="inkWord" rotatedBoundingBox="10251,16106 10815,16105 10816,17092 10252,1709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777.9657">5678 4588 1609 0,'22'-32'35'0,"-8"16"7"0,-5-1 2 0,5-3 2 0,0 4-37 0,-1 0-9 0,-4 0 0 0,0 4 0 15,-4-1 69-15,-1 1 12 0,-4 0 3 0,-4 4 0 16,4 8 8-16,-9-8 3 0,0 8 0 0,-5 0 0 16,-9 8-51-16,-4 8-9 0,0 13-3 0,-5 3 0 15,-5 12 1-15,-4 9 0 0,0 0 0 0,0 3 0 16,0 1 25-16,5 4 5 0,-5 7 1 0,9-7 0 16,5 0-36-16,4-8-6 0,5-5-2 0,0 1 0 15,9-5-12-15,-1-3-8 0,6-5 8 0,8-8-8 16,1-3 0-16,0-5 0 0,8-4 0 0,1-8 0 15,0 4-40-15,4-4-13 0,5-8-3 0,-1 0-741 16,1 0-149-16</inkml:trace>
          <inkml:trace contextRef="#ctx0" brushRef="#br0" timeOffset="8942.4195">5268 4944 2264 0,'-23'-20'100'0,"19"16"21"0,-6-4-97 0,6 0-24 15,4 8 0-15,0 0 0 0,0 0 25 0,0 0 0 16,0 0 0-16,0 0 0 0,9 8-25 0,5-4 0 16,4 0 0-16,9-4 0 0,1 0 8 0,13 0-8 15,4 0 0-15,5-4 8 16,9 0-113-16,1 4-23 0,-1-4-5 0</inkml:trace>
        </inkml:traceGroup>
        <inkml:traceGroup>
          <inkml:annotationXML>
            <emma:emma xmlns:emma="http://www.w3.org/2003/04/emma" version="1.0">
              <emma:interpretation id="{A7E5CD61-2990-40B2-BFC4-EA1D56016DE9}" emma:medium="tactile" emma:mode="ink">
                <msink:context xmlns:msink="http://schemas.microsoft.com/ink/2010/main" type="inkWord" rotatedBoundingBox="11935,15786 15505,15785 15506,17250 11936,172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947.1615">9256 4851 1868 0,'5'-24'41'0,"4"12"9"0,-5-4 2 0,1 4 0 0,4-5-42 0,5 1-10 16,-1 4 0-16,-4-4 0 0,1 0 0 0,-6 4 8 16,5-1-8-16,-4-3 8 0,-5 4 32 0,0 0 7 15,-5-4 1-15,5 4 0 0,-9-1 6 0,5 1 2 16,-6 4 0-16,1 4 0 0,0 0-39 0,-4 0-7 16,-6 4-2-16,1 4 0 0,-5 0 7 0,-4 8 1 0,-9 0 0 0,-1 5 0 15,-4 3 18-15,0 4 4 16,0 0 1-16,-4 9 0 0,-1-5-20 0,5 5-4 15,-4-1-1-15,4 4 0 0,0-3 4 0,4 3 1 16,6-8 0-16,-1 5 0 0,13-5 10 0,-3 0 3 16,8-3 0-16,0 3 0 0,10-8-32 0,-1 5 0 15,5-9 0-15,5 0 0 0,-1-4 0 0,5-4 0 0,5 0 0 16,4-4 0-16,1-8 0 0,8 0 0 0,0-8 0 16,1 0 0-16,3-12 0 0,6-1 0 0,4-3 0 15,4-8 0 1,1-5-20-16,-1-3-11 0,1 3-1 0,4 1-1 0,-5-1 17 0,-4 5 4 0,-9 3 1 0,0 9 0 15,-9 4 11-15,-9 8 0 0,-5 0 8 0,0 8-8 16,-9 4 43-16,0 0 4 0,0 0 1 0,0 16 0 16,0 4-29-16,-14 0-6 0,5 5-1 0,-5 3 0 15,-4-4-12-15,0 9 0 0,0-5 8 0,0 4-8 16,-5 5-8-16,5 3-5 0,-1-3-1 0,6-1 0 16,-1 0-226-16,5-3-44 15</inkml:trace>
          <inkml:trace contextRef="#ctx0" brushRef="#br0" timeOffset="10057.959">10413 4568 2509 0,'0'0'55'0,"9"8"11"0,4 4 2 0,-4 8 4 0,5 5-58 0,-5 7-14 15,-4 5 0-15,-1-1 0 0,1-4 22 0,-5 5 2 16,-5-5 0-16,-4 5 0 0,-9-1 33 0,0 0 7 15,-9 9 2-15,-1-1 0 0,-4 5-27 0,-4-4-6 16,4-1-1-16,0-8 0 16,-4 1-57-16,-1-9-12 0,5 1-3 0,5-5 0 15,0 0-174-15,-1-4-35 0</inkml:trace>
          <inkml:trace contextRef="#ctx0" brushRef="#br0" timeOffset="9366.2044">7672 4151 1670 0,'13'-12'148'15,"1"-4"-118"-15,-5 4-30 0,0 0 0 0,0 3 95 0,-9 9 13 16,-4-8 2-16,-1 0 1 0,-4 4-51 0,-4 4-9 15,-6 0-3-15,-3 0 0 16,-6 8-29-16,1 0-7 0,-9 5 0 0,-5-1-1 0,0 4-11 0,0 0-9 16,0 0 9-16,4 0-13 0,-4 1 13 0,5-1 0 15,4-4 0-15,5 4 0 16,-1 0-28-16,10 1-4 0,0-5 0 0,4 4 0 0,1 4 32 0,-1 4 0 16,5 5 0-16,0 3 0 0,4 5 0 0,-4 3 10 15,0 0 0-15,0 9 0 0,0-4 14 0,0 3 2 16,-5 1 1-16,5 3 0 0,-5 1 25 0,5 4 6 15,-5-1 1-15,5 5 0 0,-4 0-24 0,-1-1-5 16,0-3-1-16,5-4 0 0,0-1 15 0,5-7 4 16,-6-9 0-16,10 1 0 0,0-9-23 0,5 0-4 15,0-8-1-15,4 1 0 0,0-9 0 0,4 0-1 0,1-4 0 16,9 0 0-16,0-4 0 0,4 0 0 0,0-4 0 0,5 0 0 31,-5-4-47-31,5 0-8 0,0-4-3 0,5 0 0 16,-6-4-129-16,10 0-27 0,-4-5-5 0</inkml:trace>
        </inkml:traceGroup>
        <inkml:traceGroup>
          <inkml:annotationXML>
            <emma:emma xmlns:emma="http://www.w3.org/2003/04/emma" version="1.0">
              <emma:interpretation id="{ECDD9039-6DF3-4EC8-AC02-4520F2B1F89C}" emma:medium="tactile" emma:mode="ink">
                <msink:context xmlns:msink="http://schemas.microsoft.com/ink/2010/main" type="inkWord" rotatedBoundingBox="16461,15669 19238,15668 19239,17432 16462,17433"/>
              </emma:interpretation>
              <emma:one-of disjunction-type="recognition" id="oneOf5">
                <emma:interpretation id="interp5" emma:lang="" emma:confidence="1">
                  <emma:literal>b]</emma:literal>
                </emma:interpretation>
                <emma:interpretation id="interp6" emma:lang="" emma:confidence="1">
                  <emma:literal>b ]</emma:literal>
                </emma:interpretation>
                <emma:interpretation id="interp7" emma:lang="" emma:confidence="0">
                  <emma:literal>. ]</emma:literal>
                </emma:interpretation>
                <emma:interpretation id="interp8" emma:lang="" emma:confidence="0">
                  <emma:literal>h ]</emma:literal>
                </emma:interpretation>
                <emma:interpretation id="interp9" emma:lang="" emma:confidence="0">
                  <emma:literal>6 ]</emma:literal>
                </emma:interpretation>
              </emma:one-of>
            </emma:emma>
          </inkml:annotationXML>
          <inkml:trace contextRef="#ctx0" brushRef="#br0" timeOffset="10510.9255">11437 4034 3016 0,'14'-20'67'0,"-5"11"13"0,0 1 4 0,5 4 0 15,4 12-68-15,0 13-16 0,0 11 0 0,5 13 0 16,-5 7 0-16,5 9-9 0,-5 0 1 0,0 7 0 16,-4 1 8-16,0-8 0 0,-1 0 0 0,-4-1 0 15,1-3 14-15,-1 0 5 0,-5-1 1 0,1 1 0 16,-1 0 8-16,-4-1 3 0,0 1 0 0,0-4 0 15,-4-9-19-15,4-8-3 0,0-3-1 0,0-5 0 0,-5-8-8 16,1 1 0-16,4-9 0 0,0 0 0 0,0-12 0 0,0 0 0 16,0 0 0-16,0 0 8 0,9-12-8 0,0-4 0 15,4-9 0-15,6-3 0 0,3-8-12 0,6-5 3 16,4-3 0-16,4-1 0 16,5 1-23-16,0 3-4 0,0 1 0 0,5-1-1 0,-6 5 25 15,1 7 12-15,-9 5-10 0,5 4 10 0,-10 8-8 0,0 4 8 16,-8 4 0-16,3 4-9 0,-8 8 9 0,-5 4 0 15,0 0 0-15,-4 8 0 0,-10 4 9 0,1 1-9 16,-5-1 12-16,-10 8-12 0,-3 1 12 0,-6 3-4 16,1-3 0-16,-9-1-8 0,-1 4 0 0,-4-3 0 15,-4-1 0-15,-5 5 0 16,-5-5-112-16,0 0-27 0,5 1-5 0,-9-5-1069 0</inkml:trace>
          <inkml:trace contextRef="#ctx0" brushRef="#br0" timeOffset="10845.2687">13167 4163 2368 0,'23'-16'52'0,"9"0"12"0,4-4 1 0,10-1 1 0,-1 5-53 0,5 0-13 0,-4 4 0 0,8 0 0 16,-8 0 29-16,4 4 3 0,0-5 1 0,5 1 0 16,-10 0-7-16,1 0-2 0,-1 4 0 0,-4 4 0 0,-4 4 13 0,-5 0 3 15,4 8 0-15,0 4 0 0,-13 4-23 16,0 5-4-16,0 3-1 0,-5 4 0 0,0 5 5 0,-4 3 1 16,-5 8 0-16,0 5 0 0,0 4 27 0,0 3 6 15,-9 1 1-15,9 4 0 0,-4 3-7 0,4-3-1 16,-4-4 0-16,-5-1 0 0,4 5-22 0,-4-4-5 15,5 3-1-15,-1 1 0 0,-8 0 2 0,4 0 0 16,0 3 0-16,-9-3 0 0,-1-4-7 0,-8-1-2 16,5-3 0-16,-6-4 0 0,1-5-1 0,-14-3 0 15,-13-9 0-15,-10 4 0 0,-4-7 3 0,-5-1 0 16,-13 0 0-16,-10-7 0 16,-22-5-89-16,-9 0-18 0,-14 4-3 0,-10-4-1309 0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7:18.6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3D4B9B8-3569-4BCC-BCA1-BAEB3F234878}" emma:medium="tactile" emma:mode="ink">
          <msink:context xmlns:msink="http://schemas.microsoft.com/ink/2010/main" type="writingRegion" rotatedBoundingBox="3213,783 32638,-1086 33736,16190 4310,18060"/>
        </emma:interpretation>
      </emma:emma>
    </inkml:annotationXML>
    <inkml:traceGroup>
      <inkml:annotationXML>
        <emma:emma xmlns:emma="http://www.w3.org/2003/04/emma" version="1.0">
          <emma:interpretation id="{32FE4A4B-5A6A-4A00-A753-CE83AC10D644}" emma:medium="tactile" emma:mode="ink">
            <msink:context xmlns:msink="http://schemas.microsoft.com/ink/2010/main" type="paragraph" rotatedBoundingBox="3249,477 32702,-482 32772,1667 3320,26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4BDA64-9FA4-4717-978B-AC86358BABA2}" emma:medium="tactile" emma:mode="ink">
              <msink:context xmlns:msink="http://schemas.microsoft.com/ink/2010/main" type="line" rotatedBoundingBox="3249,477 32702,-482 32772,1667 3320,2627"/>
            </emma:interpretation>
          </emma:emma>
        </inkml:annotationXML>
        <inkml:traceGroup>
          <inkml:annotationXML>
            <emma:emma xmlns:emma="http://www.w3.org/2003/04/emma" version="1.0">
              <emma:interpretation id="{7E501928-187A-4113-8E25-B9C386F92E3D}" emma:medium="tactile" emma:mode="ink">
                <msink:context xmlns:msink="http://schemas.microsoft.com/ink/2010/main" type="inkWord" rotatedBoundingBox="3255,659 9161,467 9225,2435 3320,262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209 146 1407 0,'-9'-20'62'0,"9"20"14"0,5-21-61 0,-5 9-15 16,-5 4 0-16,10-8 0 0,-1 4 38 0,1 0 5 15,-5 4 1-15,0-5 0 0,0 13-24 0,0 0-5 16,0-8-1-16,4 0 0 0,-4 8 18 0,0 0 4 0,0 0 1 16,0 0 0-16,5-8-5 0,-5 8-2 0,0 0 0 15,9 8 0-15,-9-8-3 0,0 16-1 16,5 5 0-16,-1 7 0 0,-8 8 15 0,4 5 3 0,-5 8 1 0,1 7 0 16,-10 1 3-16,0 8 0 0,5-1 0 0,-5 9 0 15,1-8 5-15,-5 8 2 0,4 0 0 0,0-5 0 16,1-3-26-16,-1-8-5 0,0-9 0 0,1 1-1 15,3-9 2-15,1 1 1 0,0-17 0 0,0 0 0 16,5 5-12-16,-1-9-2 0,5-4-1 0,-9-4 0 16,4 0-11-16,1 1 10 0,4-13-10 0,0 0 10 15,0 0-1-15,0 0 0 0,0 0 0 0,0-13 0 16,0-7-1-16,0 0 0 0,4-8 0 0,1-1 0 16,4-7-8-16,-4-5 0 0,-1-3 0 0,1-5 0 15,8 1 0-15,-8-5 0 0,-1-3 8 0,1-5-8 16,4 4 0-16,-4 5 0 0,4-5 0 0,-5 4 0 0,5 5 0 15,-4-1 0-15,4 5 0 0,-4-5 0 0,4 9 0 16,-5 3 0-16,5 1 0 0,-4 7 0 0,4-3 0 16,0 8 0-16,-4 0 0 0,-1 3 0 0,5 13-10 0,-4-8 10 15,0 12-13-15,-5 4 5 0,9 0 8 0,0 4 0 16,0 4 0-16,-5 8-8 0,10 9 8 0,-5 3 0 16,0 8 0-16,0 5 0 0,0 3 0 0,1 5 0 15,3 8 0-15,1-1 0 0,-10 1 0 0,10 4 0 16,-5 3 0-16,0 1 0 0,5 4 0 0,0 0 0 15,-5-1 0-15,4-3-8 0,-3-8 8 0,-1 0 8 16,0-5-8-16,0-7 11 0,0-1-3 0,0-3-8 16,-4-1 12-16,4-12-4 0,-5-3 8 0,1-5 0 0,-1-8 1 15,1 0 0-15,-5 0 8 0,4-12 2 0,-4 0 0 0,0 0 0 16,14-20 7-16,0-4 2 0,4-4 0 0,0-5 0 16,-4-11-12-16,9-5-1 0,-5-4-1 15,9-11 0-15,0-1-11 0,1-4-3 0,4-8 0 0,0 4 0 16,4 5-8-16,-4-1 0 0,0 4 0 0,0 8 0 15,-5-7 0-15,0 7 0 0,1 0 0 0,-1 9 0 16,-4-1-13-16,-1 13 1 0,1-1 1 0,0 13 0 16,-9 8-77-1,-1-4-16-15,-4 3-4 0,5 5-756 0,-14 12-151 0</inkml:trace>
          <inkml:trace contextRef="#ctx0" brushRef="#br0" timeOffset="403.8507">1384 984 1785 0,'0'0'79'0,"0"0"17"0,0 0-77 0,0 0-19 16,9 4 0-16,-9-4 0 0,5 0 53 0,4 0 7 15,0 0 2-15,4-4 0 0,1-4 7 0,0-5 2 16,-1-3 0-16,1 0 0 0,4-8-1 0,1-5 0 15,3 5 0-15,-4-8 0 0,-4 3-48 0,4-7-10 16,1 4-1-16,-1-1-1 0,0 5-10 0,-4-13 12 0,-5 5-12 16,0 4 12-16,0-9-12 0,-4 9 12 15,-5 3-12-15,0 1 12 0,4 8 17 0,-8 0 4 0,-6-1 1 16,1 13 0-16,-4 4-34 0,-1 4 0 16,-4 4 0-16,-5 8 0 0,-9 13 13 0,5 7-4 15,-5-4-1-15,-4 17 0 0,4 12 0 0,-5-1-8 0,1 5 12 16,-1 8-4-16,1 4 8 0,4-5 0 0,5 1 1 15,4-8 0-15,9-4-17 0,1-5 0 0,8 1 0 0,5-9 0 16,5 1 29-16,4-5 3 0,0-11 0 0,5 7 0 16,8-4-32-16,1 1 0 0,0-9 0 0,0 4 0 15,4-7-37 1,0-9-14-16,1 0-2 0,-1-8-1 0,0-4-131 0,5-4-27 16,5 0-4-16,-6-8-790 0</inkml:trace>
          <inkml:trace contextRef="#ctx0" brushRef="#br0" timeOffset="808.0894">1985 769 1897 0,'0'0'41'0,"4"-12"9"0,1 0 2 0,-5 12 2 0,5-12-43 0,-5 12-11 16,0 0 0-16,0 0 0 0,0 0 93 0,0 0 17 15,0 0 3-15,9 8 1 0,-5 8-44 0,5 0-9 16,-9 4-1-16,5 5-1 0,-1 11-8 0,1-8-2 16,-10 5 0-16,5 3 0 0,-4-3-18 0,4-1-4 15,0 0-1-15,0-3 0 0,0-1-11 0,0 0-3 16,4-7 0-16,1-5 0 0,0-4-12 0,-1 0 9 15,-4-12-9-15,14 8 8 0,-5-4-8 0,-9-4 8 16,9 0-8-16,5-8 8 0,4 0-8 0,0-4 0 16,0-4 0-16,-4-1 8 0,4-7-8 0,-4 0 0 15,4-8 9-15,0-5-9 0,-4 1 0 0,9-5 0 16,-5 5 0-16,-5 7 8 0,6 1-8 0,-10 12 9 16,0 0-9-16,0 12 10 0,-4 0 5 0,-1 8 1 0,-4 8 0 0,0 8 0 15,5 0 0-15,-10 1 0 0,5 7 0 0,0 0 0 16,5 5-4-16,-5-13-1 0,0 4 0 0,4-4 0 15,5 1-11-15,5-5 0 0,-5-8 9 0,0 0-9 16,-4 4 0-16,8-12 8 0,-3 0-8 0,3 0 0 16,1-12 8-16,0 4-8 0,4-4 10 0,0 0-10 15,0-9 11-15,0 5-11 0,1 0 12 0,-6 4-12 16,5-8 20-16,-8-1-2 0,3 5-1 0,-4-4 0 16,0 0-39-16,5-1-8 0,-5-3-2 15,0 0 0-15,5 0-57 0,-5-5-12 0,5-7-3 16,-1-1-1152-16</inkml:trace>
          <inkml:trace contextRef="#ctx0" brushRef="#br0" timeOffset="1014.5234">3068 259 2188 0,'0'0'195'0,"0"0"-156"15,0 0-31-15,14-4-8 0,0 4 74 0,9 0 14 16,-1 0 2-16,10-8 1 0,9 4-70 0,5 0-13 15,-1 0-8-15,10-12 8 0,-5 0 24 0,9-5 6 16,0-3 1-16,0 0 0 0,-4-1-7 0,4 1 0 16,1-4-1-16,-1 4 0 0,-9 3-31 0,0 5-10 0,-5-4 0 0,1 4 0 15,-10-4-139-15,1 3-28 0,-5-3-6 0,-5 0-853 16</inkml:trace>
          <inkml:trace contextRef="#ctx0" brushRef="#br0" timeOffset="1215.3281">3852-506 1094 0,'0'0'97'0,"0"0"-77"0,-10-8-20 0,10 8 0 16,0 0 175-16,0 0 31 0,0 0 6 0,-4 20 2 15,4 1-84-15,-5 11-17 0,1 9-3 0,-5 7-1 16,-5 9-17-16,0 3-3 0,1 5-1 0,-5 12 0 16,-10 12-8-16,5-8-1 0,1 8-1 0,-6 0 0 15,6-12-38-15,-1 4-7 0,0 4-1 0,0 0-1 16,5-4-31-16,0-4 0 0,4-4 0 0,1-9 0 15,3 1-99-15,1-12-19 0,5-1-4 0,-1-3-681 16,10-5-136-16</inkml:trace>
          <inkml:trace contextRef="#ctx0" brushRef="#br0" timeOffset="1544.9783">4380 405 2336 0,'0'0'104'0,"-9"4"20"0,-1 12-99 0,1 0-25 15,0 5 0-15,0-1 0 0,-4 12 64 0,-1-4 8 16,5 13 2-16,0-5 0 0,-5-3-37 0,9 3-7 16,-4 1-2-16,5-9 0 0,4 0-13 0,0 5-3 0,0-13-1 0,4 4 0 15,5-4-11-15,1-3 8 0,-1-1-8 0,0-4 8 16,0-4-8-16,5-8 8 0,4 0-8 0,-5-4 8 16,6-4-8-16,-1-4 10 0,5 0-10 0,-1-9 10 15,6-7-10-15,-6-4 8 0,1 3-8 0,4-3 8 16,5 4 0-16,-9-5 0 0,-5 5 0 0,1-9 0 15,-1 5-8-15,-5 0 0 0,-3 3 0 0,-1 9 0 16,-5-8 28-16,-4 8 3 0,0 3 1 0,-4-3 0 16,-10 4-20-16,5 0-4 0,0 4-8 0,0-5 12 15,-10 5-4-15,6 4 0 0,-5 4-8 0,-1-4 12 16,-3 4-12-16,-1 8 0 0,0 4 0 0,-9 4 0 16,5 0-66-16,-10 9-16 15,1-1-3-15,0 4-752 0,4 5-151 0</inkml:trace>
          <inkml:trace contextRef="#ctx0" brushRef="#br0" timeOffset="1942.8525">5113 373 2509 0,'13'-21'111'0,"-8"17"23"0,4 0-107 0,9-8-27 16,-4 8 0-16,9 0 0 0,-1 8 24 0,1 0-1 15,-5 8 0-15,5-8 0 0,0 12 9 0,0 5 3 16,-10-1 0-16,1 0 0 0,-5 8-3 0,0 1 0 16,-4 3 0-16,-1 1 0 0,1-1 14 0,-5 0 2 0,-5 1 1 0,5-5 0 15,-4 4-29-15,-1-11-7 0,5 3-1 0,-4-4 0 16,-1-4 19-16,1-4 3 0,-1 5 1 16,0-13 0-16,5-4-23 0,0 0-12 0,0 0 12 15,0 0-12-15,10-16 0 0,-1-1 0 0,0-3 0 0,4-4 0 16,6 0 8-16,-1-9-8 0,5 1 0 0,-1-1 0 15,1 1 0-15,0 0 0 0,4-1 0 0,1 5 0 16,-6 4 0-16,1 7 10 0,-5 1-10 0,0 4 8 16,1 4 6-16,-1 0 1 0,5 4 0 0,-5 4 0 15,0 0-6-15,5 0-1 0,0 0 0 0,-5 8 0 16,-5-4-8-16,6 4 0 0,-6 0 9 0,-4 0-9 16,1 4 0-16,-6 1 0 0,1 3 0 0,-10 0 0 15,1 4-64-15,-10 9-12 16,0-1-1-16,-4 8-1 0,0 5-154 0,-9 11-30 15</inkml:trace>
        </inkml:traceGroup>
        <inkml:traceGroup>
          <inkml:annotationXML>
            <emma:emma xmlns:emma="http://www.w3.org/2003/04/emma" version="1.0">
              <emma:interpretation id="{A3ABA6AD-3B25-4275-AE33-D57FF0148149}" emma:medium="tactile" emma:mode="ink">
                <msink:context xmlns:msink="http://schemas.microsoft.com/ink/2010/main" type="inkWord" rotatedBoundingBox="9840,1536 10447,1517 10449,1575 9842,15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84.9776">6565 547 1267 0,'-18'-9'56'0,"18"9"12"16,-9-4-55-16,4 4-13 0,5 0 0 0,0 0 0 15,0 0 132-15,0 0 24 0,5 0 5 0,13 0 1 0,9 0-124 0,1 0-25 16,3 0-5-16,6-8 0 0,8 4-8 16,1 0 8-16,-1 0-8 0,6-4 8 0,-1 0-8 0,4 4 0 15,1-8 0-15,0 8-562 16,4-4-109-16</inkml:trace>
        </inkml:traceGroup>
        <inkml:traceGroup>
          <inkml:annotationXML>
            <emma:emma xmlns:emma="http://www.w3.org/2003/04/emma" version="1.0">
              <emma:interpretation id="{9263840F-1CC8-49CE-84C2-6F62B7175F7C}" emma:medium="tactile" emma:mode="ink">
                <msink:context xmlns:msink="http://schemas.microsoft.com/ink/2010/main" type="inkWord" rotatedBoundingBox="11343,213 15444,79 15504,1939 11403,20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04.7236">9165 203 2476 0,'-23'0'110'0,"9"0"22"0,1 4-105 0,-1 4-27 16,0 12 0-16,1 0 0 0,-1 0 59 0,-4 13 6 16,0 3 2-16,-5 5 0 0,5-1-54 0,-5 5-13 15,0-1 0-15,5-3 0 0,0-1 9 0,-1 1-1 16,6-5 0-16,8 0 0 0,1-3 2 0,8-9 0 16,1 4 0-16,4-15 0 0,9 3-10 0,-4-4 0 15,4-12 0-15,5 0 8 0,-1-12-8 0,6-4 0 16,-1-9 0-16,5 1 0 0,-9-8 0 0,9-9 0 15,-5 1 0-15,0-1 0 0,-4 1 0 0,0-5 0 0,0 1 0 16,-5-1 0-16,-5 1 0 0,1 7 0 0,-5 1 0 16,-4 3 0-16,-5 9 0 0,-5-4 0 0,-4 8 0 15,-5 7 0-15,1 1 0 0,-5 4 10 0,-5 4-1 0,0 8 0 16,0 4-9-16,-4 9 0 0,9-1 0 16,-5 4 0-1,-4 0-107-15,4 0-23 0,0 1-5 0</inkml:trace>
          <inkml:trace contextRef="#ctx0" brushRef="#br0" timeOffset="4005.4668">9907-247 2516 0,'18'-20'56'0,"-9"8"11"0,5-4 2 0,9 8 1 0,4-9-56 16,9 13-14-16,5-12 0 0,5 12 0 0,4-8 0 0,5 8 9 15,-5 0-9-15,9-4 8 0,-9 4-8 0,0 0 0 16,-5 0 0-16,6-4 0 0,-6 4 0 0,-4 0 0 16,0 0 0-16,-5 4 0 15,5-9-53-15,-4 9-13 0,-10-4-2 0,-9 4-988 16</inkml:trace>
          <inkml:trace contextRef="#ctx0" brushRef="#br0" timeOffset="3477.5238">8568-226 1555 0,'19'-37'68'0,"-10"21"16"0,0 0-68 0,0-4-16 0,4-1 0 0,-8 1 0 15,4 4 80-15,-4 4 12 0,-5 0 2 0,4 4 1 16,-4 8-25-16,0 0-5 0,-4-9-1 0,-5 5 0 16,-1 4-21-16,-3 13-5 0,-5-9-1 0,-1 12 0 15,-8 4 13-15,0 8 2 16,-5 5 1-16,-9 3 0 0,4 17-3 0,-3-9-1 0,-1 13 0 0,0 12 0 16,4-13-9-16,1 5-3 0,8 4 0 15,1-4 0-15,4-5-20 0,1-11-4 0,8-1-1 0,5 5 0 16,0-1-12-16,0-7 0 0,13-5 0 0,1 1 0 15,4 3 0-15,4 1 0 0,10-5-9 0,5-4 9 16,-1-7-216-16,9-1-38 16</inkml:trace>
          <inkml:trace contextRef="#ctx0" brushRef="#br0" timeOffset="4191.9589">10631-918 2188 0,'-9'16'97'0,"4"4"20"0,1 8-93 0,-6 13-24 15,1 11 0-15,-4 13 0 0,-6 8 96 0,1-4 16 0,-5 12 2 0,-8 8 1 16,-1-8-15-16,-5 8-4 0,1 0 0 0,-1 16 0 16,1-12-40-16,0-4-8 0,-1-4-1 0,5 0-1 0,0-12-33 15,10 0-13-15,-1-4 11 0,0-5-11 16,5 1-86-1,4-8-23-15,-4-9-5 0</inkml:trace>
          <inkml:trace contextRef="#ctx0" brushRef="#br0" timeOffset="4749.075">10927 393 2617 0,'0'0'57'0,"0"0"12"0,13 0 3 0,6 0 2 0,-1-4-59 0,5 0-15 15,-5-4 0-15,9-1 0 0,0-3 25 0,1 0 3 16,-6-4 0-16,6 0 0 0,-5 0-5 0,4-5-1 16,-4 1 0-16,-1-8 0 0,1 4-6 0,-5-9-2 15,5 9 0-15,-5-13 0 0,-4 13-14 0,0-12 9 16,-1 7-9-16,-8 5 8 0,-1 4-8 0,1 0 0 16,-10-1 0-16,5 5 0 0,-4 4 8 0,-10 0-8 15,5 12 8-15,-9-8-8 0,4 4 0 0,-4 8 8 16,0 8-8-16,-5 8 0 0,-4 17 19 0,4-5-2 15,-4 17 0-15,-5 7 0 0,-5 5-17 0,5 8 0 0,-4 4 0 16,0-1 0-16,4-3 0 0,0 0 0 0,9 0 0 0,0 0 0 16,5-21 0-16,4 1 12 0,5-5-4 15,0-3-8-15,9-9 12 0,0-8-4 0,0-7 0 0,0-1-8 16,5-4 16-16,4-4-3 0,0-8-1 0,5 0 0 16,4-8-4-16,0-4-8 0,0-8 11 0,10-1-11 15,4-19 0-15,4-1 0 0,0-11 0 0,10-5 0 16,4 5 0-16,5-1-11 0,4-4 2 0,9 5 0 15,0-1 9-15,5 0 0 0,-4 9 0 0,3-1-8 16,-8 13 8-16,0 4 0 0,-5 7 0 0,-4-3 0 16,-5 8 0-16,0 8 0 0,-9 0 0 0,-5 4 0 15,-4 4 0-15,-5 12 8 0,-4-8-8 0,-5 12 8 16,-4 0 2-16,-9 5 1 0,-1 3 0 0,-8 4 0 16,-6 0 8-16,-8 1 1 0,-4 3 1 0,-6-8 0 0,-4 5 3 15,5-1 0-15,-9-4 0 0,-1 5 0 16,5-5-7-16,-9-4-1 0,0 5 0 0,0 3 0 0,0-16-16 15,5 0 0-15,-5 4 8 0,5-4-8 0,-5-3 0 0,4-1 0 16,5-8 0-16,0 0 0 16,5-8-72-16,0-1-11 0,9-3-2 0,-1-4-839 15,10-8-168-15</inkml:trace>
        </inkml:traceGroup>
        <inkml:traceGroup>
          <inkml:annotationXML>
            <emma:emma xmlns:emma="http://www.w3.org/2003/04/emma" version="1.0">
              <emma:interpretation id="{176CE344-09C8-4255-BCE5-B0D939007EDC}" emma:medium="tactile" emma:mode="ink">
                <msink:context xmlns:msink="http://schemas.microsoft.com/ink/2010/main" type="inkWord" rotatedBoundingBox="16899,738 18727,678 18768,1939 16940,19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1107.3975">13699 842 1443 0,'-18'16'32'0,"9"-8"6"0,-5 0 2 0,5 0 0 0,0 5-32 0,9-1-8 0,-4 0 0 0,-1 0 0 16,5 0 52-16,0-12 8 0,0 0 1 0,14 4 1 15,-5 0 37-15,9-4 7 0,9-4 2 0,1 0 0 16,4 4-28-16,4-12-6 0,-4 4-1 0,13-4 0 15,1 0-41-15,-1-1-9 0,5 1-2 0,1-8 0 16,-1 4-31-16,4 4-6 0,-4 0-2 0,0 0-681 16,1 3-136-16</inkml:trace>
          <inkml:trace contextRef="#ctx0" brushRef="#br0" timeOffset="20856.0876">13982-150 403 0,'-19'-4'17'0,"10"-8"5"0,0 4-22 0,0 0 0 0,5 4 0 0,-1-4 0 16,5 8 231-16,-9 0 41 0,4-12 9 0,5 12 2 15,0 0-175-15,0 0-36 0,0 0-6 0,0 0-2 16,0 0 2-16,0 0 0 0,0 0 0 0,0 0 0 0,14-4-14 0,9 0-2 16,0-4-1-16,8 4 0 0,6-5-4 0,4 1-1 15,9 0 0-15,4-4 0 0,-3 4-18 0,3-4-4 16,5 4-1-16,-4-4 0 0,-5 4-10 0,-4-1-3 15,-1 5 0-15,1-8 0 0,-5 8-8 0,-9 0-17 16,-1 4 4-16,1 4 1 16,-4-4-165-16,-6 4-33 0</inkml:trace>
          <inkml:trace contextRef="#ctx0" brushRef="#br0" timeOffset="20596.7709">14300-93 1382 0,'5'-12'123'0,"4"0"-99"16,-9 0-24-16,5 0 0 0,-5-1 75 0,0 5 9 15,0 8 3-15,0 0 0 0,0 0-39 0,0 0-8 16,0 0-2-16,0 0 0 0,0 0-4 0,-5 8-1 16,-4 1 0-16,4 7 0 0,-4 8 19 0,0 8 4 15,-5 9 1-15,1 7 0 0,-1 13-1 0,0 0-1 16,1 4 0-16,-1 7 0 0,5-15-15 0,0 4-4 16,0-5 0-16,0-3 0 0,4 0-20 0,-4-9-5 15,5 1-1-15,-1-5 0 0,0-7-1 0,5-1 0 16,0-4 0-16,-4-3 0 0,-1-5-9 0,1-4 0 15,4-8-10-15,0-8 10 16,0 0-121-16,0 0-19 0,0 0-3 0,0-8-839 0</inkml:trace>
          <inkml:trace contextRef="#ctx0" brushRef="#br0" timeOffset="21451.0913">14942 109 1785 0,'0'0'159'0,"9"0"-127"16,10 0-32-16,-1 9 0 0,0 7 74 0,-4 4 9 16,-1 8 1-16,1 5 1 0,-5-5-26 0,-4 8-6 15,-1 1-1-15,1-1 0 0,-5 5 5 0,-5-9 1 16,5 1 0-16,-4 3 0 0,-1-12-30 0,1 5-7 16,-1-1-1-16,0-12 0 0,1 4-7 0,4-12-1 15,0-8-1-15,0 17 0 0,0-5-11 0,0-12 0 16,0 0 0-16,0 0 0 0,0 0 0 0,-5-4 0 15,5-17 0-15,5 1 0 0,-1 0 0 0,1-8 0 0,9-9 0 0,4 1 0 16,0-5-9-16,9 5-1 0,-4-5 0 16,4 1 0-16,1 12 2 0,-1 7 0 0,-4 1 0 15,0 4 0-15,-1 12 8 0,-3 4 11 16,-6 4-3-16,5 12 0 0,-8-4-8 0,3 17 12 0,-8-5-12 16,-1 4 12-16,1 1-12 0,-1 3 10 0,1-4-10 0,4 5 10 15,-4-5-2-15,-1 0-8 0,1 1 12 0,-1-9-4 31,1 4-76-31,-1-4-16 0,6 5-4 0,-1-13-636 0,-5 0-128 0</inkml:trace>
        </inkml:traceGroup>
        <inkml:traceGroup>
          <inkml:annotationXML>
            <emma:emma xmlns:emma="http://www.w3.org/2003/04/emma" version="1.0">
              <emma:interpretation id="{74646676-9BDC-4865-978D-9B9F7B52D067}" emma:medium="tactile" emma:mode="ink">
                <msink:context xmlns:msink="http://schemas.microsoft.com/ink/2010/main" type="inkWord" rotatedBoundingBox="19358,235 22847,122 22903,1855 19414,196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3102.6412">19568 146 1382 0,'0'0'123'0,"0"0"-99"0,0 0-24 0,4-12 0 16,-4 4 139-16,0 8 22 0,0 0 5 0,0 0 1 15,0 0-58-15,0-12-11 0,-4 7-2 0,-1 5-1 16,-8 9-50-16,-1-1-9 0,-4 4-3 0,-5 4 0 15,-4 4-12-15,-5 9-2 0,-5 3-1 0,1 0 0 16,0 1-2-16,8-5 0 0,1 8 0 0,4-15 0 16,5 3 6-16,4-4 1 0,1-4 0 0,8 1 0 15,-4-9-23-15,4 4 0 0,5-12 0 0,0 0 0 16,0 0 0-16,14 0 0 0,0-8 0 0,4 4 8 16,5-4 1-16,0-5 1 0,-1 5 0 0,6-4 0 15,-6 0-10-15,6 0 0 16,-6 0 0-16,-3 4 8 0,-1 0-8 0,-4-1 0 0,-1 5 0 0,1-4 0 15,-5 4-73-15,0 4-17 0,-9 0-3 0,0 0-1011 16</inkml:trace>
          <inkml:trace contextRef="#ctx0" brushRef="#br0" timeOffset="21647.0267">16071-137 518 0,'9'-4'46'0,"1"0"-37"16,3-5-9-16,5 9 0 0,10 0 302 0,4 0 58 15,-10-8 12-15,15 8 3 0,8 0-252 0,5-4-51 16,1 0-9-16,3 0-3 0,-8-4-18 0,4 4-4 16,0-4-1-16,0 8 0 0,-14-8-14 0,1 4-3 15,-1 0-1-15,-4 0 0 16,0 4-150-16,0-8-29 0,-9 4-7 0,-1 0-1 0</inkml:trace>
          <inkml:trace contextRef="#ctx0" brushRef="#br0" timeOffset="21839.846">16722-833 1382 0,'0'0'123'0,"0"0"-99"0,0 0-24 0,0 0 0 15,5 20 100-15,0 0 16 0,-5 20 2 0,0 9 1 16,0 0-10-16,0 7-1 0,0 9-1 0,-5 0 0 16,-9 0 15-16,-4-1 3 0,9 1 1 0,-9 8 0 15,-5 0-70-15,0 0-13 0,0-1-3 0,1 1-1 16,4-4-28-16,-5 0-11 0,-9 0 8 0,14-1-8 15,4-19-92 1,0 8-23-16,-13-9-5 0,0 1-1005 0</inkml:trace>
          <inkml:trace contextRef="#ctx0" brushRef="#br0" timeOffset="22118.5938">16854 466 1670 0,'5'-21'74'0,"0"17"15"0,-1-4-71 0,5 0-18 16,9 0 0-16,5 4 0 0,-9-4 86 0,13 0 14 15,14-4 2-15,0 0 1 0,-9 3-67 0,0-7-12 16,4 0-4-16,5-4 0 0,-9 4-9 0,0-5-3 16,-9 1 0-16,4 0 0 0,0-8 20 0,-8 7 3 15,-1-3 1-15,-9 8 0 0,5-4-11 0,-10-1-1 16,-4 1-1-16,0 8 0 0,-4 4 14 0,-6-4 3 16,10 12 1-16,-9-4 0 0,-9 0 2 0,0 4 0 15,4 4 0-15,1 12 0 0,-10-8-6 0,0 16-1 16,-4 5 0-16,4 3 0 0,9 4-17 0,-4 5-4 15,-14-1-1-15,10 5 0 0,3-9-10 0,1 5 10 16,-5-1-10-16,5 5 10 0,4-1-26 0,10-3-6 0,-1-5-1 16,1 5 0-1,-10-9-205-15,14 0-40 0</inkml:trace>
          <inkml:trace contextRef="#ctx0" brushRef="#br0" timeOffset="22537.6213">17952 247 2196 0,'13'-12'48'0,"1"-8"11"0,0 4 1 0,-1 3 1 0,-4-3-49 0,1 8-12 0,-1-4 0 0,-9 8 0 16,4-8 90-16,-4 12 15 0,5-8 3 0,-5 8 1 15,0 0-42-15,0 0-9 0,0 0-2 0,-9-8 0 16,0 4-24-16,-1 4-6 0,-3 4-1 0,-1 4 0 16,-4-8-25-16,4 8-9 0,-4 4 0 0,0-8 0 15,0 8 9-15,-1-4 0 0,1 4 0 0,0 5 0 16,-5-1 0-16,5 4-10 0,0-8 10 0,4 16 0 15,0-7-10-15,1-5 10 0,-1 8-8 0,10-4 8 0,-6 1-12 16,1-5 4-16,5 0 0 0,-1 0 0 16,5-4-25-16,5 0-5 0,-5-12-1 0,9 9 0 0,5-9 53 0,4 0 10 15,0 0 3-15,9-5 0 16,-8-3-43-16,3-4-9 0,-3 4-2 0,3-8 0 0,1 0 27 0,4-4 0 16,-4-1 0-16,4 1 0 0,1-4 0 0,-1-1 16 15,0 5-3-15,1 0 0 0,-1 0-13 0,0 0-18 16,-4 3 4-16,0 5 1 0,0 4 27 0,-10 4 6 15,1 4 0-15,-5 4 1 0,0 4-4 0,-9 12-1 16,0-7 0-16,-9 15 0 0,0 0 6 0,-9 5 1 16,-5-5 0-16,5 0 0 15,-10 5 5-15,-3-5 2 0,-10 8 0 0,4 1 0 0,-8-1-30 0,-5 5 8 0,4-5-8 0,-13 17 0 32,4-1-73-32,5-11-18 0,5-1-3 0,8-3-1 15,5-13-152-15,10 4-30 0</inkml:trace>
          <inkml:trace contextRef="#ctx0" brushRef="#br0" timeOffset="22809.2815">18311 93 1382 0,'32'-28'123'0,"-18"16"-99"0,0 4-24 0,4 0 0 16,0 8 165-16,0 8 28 0,5-4 6 0,0 12 1 16,-5 4-88-16,0 9-18 0,-9 3-3 0,0 4-1 15,-4 1-30-15,-1 3-7 0,1 1-1 0,-14 3 0 16,-5-3-4-16,1-9-2 0,-1 0 0 0,5 5 0 0,4-5-26 0,1 5-6 15,-1-17-1-15,1 4 0 0,8-4 14 0,-4-3 2 16,0-1 1-16,5-4 0 0,-5-12-14 0,4 8-4 16,5 4 0-16,0-12 0 0,1 0-1 0,3 0-1 15,1-8 0-15,0-4 0 0,-1 0-2 0,5-4 0 16,1-1 0-16,-1-3 0 0,5-4 9 0,4 4 2 16,0-9 0-16,10 1 0 15,-1 0-107-15,5 3-22 0,0 5-4 0,5-12-1 16,-5 7-113-16,4 1-22 0,-4 0-5 0</inkml:trace>
        </inkml:traceGroup>
        <inkml:traceGroup>
          <inkml:annotationXML>
            <emma:emma xmlns:emma="http://www.w3.org/2003/04/emma" version="1.0">
              <emma:interpretation id="{86E947D8-8272-4737-9472-34BC296E61AD}" emma:medium="tactile" emma:mode="ink">
                <msink:context xmlns:msink="http://schemas.microsoft.com/ink/2010/main" type="inkWord" rotatedBoundingBox="23359,36 25985,-48 26033,1419 23407,150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4376.0376">22163-162 1785 0,'18'-4'159'16,"0"-4"-127"-16,-4 8-32 0,0-8 0 15,-1 4 96-15,-3 4 12 0,-1 4 4 0,4 4 0 16,-4 4-39-16,-4 5-7 0,0-1-2 0,-5 8 0 15,-5 16-51-15,-9-11-13 0,10 3 0 0,-10-4 0 0,-4 5 39 0,-5-5 5 16,5 1 0-16,4-5 1 0,1 0-34 16,-1-8-11-16,5 0 0 0,0 5 0 0,9-17 20 0,4 4-2 15,-4-8-1-15,0 0 0 16,9 0-17-16,5-4 0 0,9-4 0 0,0-8 0 0,4-9 0 0,5 1 0 16,0 0 0-16,4-17 0 0,-4 5 0 0,4-1 0 15,5 9 0-15,0 0 0 0,5 7 55 0,-1 9 7 16,1 4 2-16,-10-8 0 0,-13 12 0 0,-5 4 0 15,-9 0 0-15,-9 0 0 16,0 0-64-16,-4 20 0 0,-10 0-9 0,1 1 0 16,-6 7 9-16,1 4 12 0,4 5-2 0,-8 7-1 15,-6-3-181-15,1-9-37 0,-46 53-7 0,14-28-2 0</inkml:trace>
          <inkml:trace contextRef="#ctx0" brushRef="#br0" timeOffset="23312.9406">20078-162 2419 0,'9'0'53'0,"0"-4"11"0,0 0 3 0,9 0 1 0,5 4-55 0,0 0-13 16,0 0 0-16,9 0 0 0,-1 0 54 0,6 0 8 16,-1 0 2-16,5 0 0 0,0 0-52 0,5-8-12 15,-5 4 0-15,9-4 0 16,-14 0-43-16,5 4-11 0,-4-4-2 0,-1 0-1 16,-9 0-159-16,-4 3-32 0,9-15-7 0,-18-4-1 0</inkml:trace>
          <inkml:trace contextRef="#ctx0" brushRef="#br0" timeOffset="23455.1588">20947-1032 1267 0,'19'-8'56'0,"-19"8"12"0,0 0-55 0,0 0-13 0,9 16 0 0,0 5 0 15,-9-1 143-15,0 12 25 0,-9 17 6 0,-5-1 1 16,-4 17-24-16,-5 4-5 0,-4 0-1 0,-5 3 0 16,0 1-65-16,0-8-12 0,0 0-4 0,-9 8 0 15,0-13-24-15,0 9-6 0,5 0-1 0,-5 0 0 16,0 0-33-16,5-5 0 0,-1-3 0 0,5-4 0 15,0-13-169-15,5-3-31 0</inkml:trace>
          <inkml:trace contextRef="#ctx0" brushRef="#br0" timeOffset="23631.4084">20879 65 1843 0,'0'0'164'0,"-4"8"-132"16,-1 4-32-16,0 8 0 0,1 1 32 0,-5 7 0 15,0 0 0-15,0 5 0 0,0-5 26 0,-1 4 5 16,1-11 1-16,0 3 0 0,-4 0-15 0,8-4-2 16,-4 1-1-16,4-9 0 0,-4 4-22 0,0-4-5 0,5 0-1 15,4-12-726 1,0 0-146-16</inkml:trace>
          <inkml:trace contextRef="#ctx0" brushRef="#br0" timeOffset="23765.4892">21371-303 1670 0,'0'0'148'0,"0"0"-118"0,0 0-30 0,0 0 0 16,0 0 60-16,-9 8 7 0,-5 0 1 0,-9 8-879 15</inkml:trace>
          <inkml:trace contextRef="#ctx0" brushRef="#br0" timeOffset="24041.2679">21699-105 1918 0,'0'0'85'0,"0"8"18"0,0 12-83 0,0 5-20 15,-5 3 0-15,1-4 0 0,-6 5 64 0,1 7 9 16,-4-8 2-16,4 5 0 0,-5-9-60 0,5-4-15 16,0 9 0-16,4-9 0 0,1-4 0 0,-1 4 0 15,5-12 0-15,0 4 0 0,0-12 36 0,0 0 4 16,9 4 0-16,0-4 1 0,5-4-28 0,0-4-5 15,4-4-8-15,0 0 11 0,-4-8-1 0,4 0 0 16,-4-5 0-16,4-3 0 0,-5 4-2 0,-3-9-8 16,-6 13 12-16,1 0-4 0,-1 0 42 0,-4 3 8 15,-9 1 2-15,0 4 0 0,-5 0-45 0,-4 0-15 16,-5 8 9-16,-4 8-9 0,-5 8 28 0,0-4 0 0,0 4 0 16,1 4 0-1,-6 5-167-15,1-1-33 0</inkml:trace>
        </inkml:traceGroup>
        <inkml:traceGroup>
          <inkml:annotationXML>
            <emma:emma xmlns:emma="http://www.w3.org/2003/04/emma" version="1.0">
              <emma:interpretation id="{E85B66EA-E660-4318-8279-7D668DF66AF9}" emma:medium="tactile" emma:mode="ink">
                <msink:context xmlns:msink="http://schemas.microsoft.com/ink/2010/main" type="inkWord" rotatedBoundingBox="27088,221 32719,38 32765,1446 27133,163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5829.8357">23866 33 2091 0,'0'0'46'0,"9"0"10"0,5-4 1 0,8-1 2 0,6 1-47 0,4 4-12 0,8-4 0 0,6 0 0 0,-5 4 20 0,5-8 1 15,-6 0 1-15,1-4 0 0,0 4-22 0,0 8-15 16,0-8 3-16,-4 4 0 0</inkml:trace>
          <inkml:trace contextRef="#ctx0" brushRef="#br0" timeOffset="25655.7137">24016-315 1839 0,'-14'-21'40'0,"14"13"9"0,5-4 2 0,9 4 1 0,13-12-42 0,-4 8-10 0,-1-5 0 0,10 5 0 16,0-4 40-16,0 4 5 0,9-4 2 0,0 0 0 16,5-5-13-16,-1 5-2 0,5 4-1 15,0-8 0-15,0 4-14 0,-4 3-2 0,8 5-1 0,-8 4 0 32,0 4-39-32,-10 4-8 0,-4 4-2 0,-9 1-895 0</inkml:trace>
          <inkml:trace contextRef="#ctx0" brushRef="#br0" timeOffset="25461.2698">24189-392 1094 0,'0'0'97'0,"9"-8"-77"0,-4 4-20 0,4 4 0 16,-9 0 56-16,9-9 8 0,-9 9 2 0,0 0 0 15,9 9-16-15,-4 3-3 0,-5 4-1 0,0 8 0 16,-5 4 46-16,-4 9 10 0,0-1 2 0,0 9 0 16,-5 7-13-16,-9 5-3 0,1 0 0 0,-6 3 0 15,1 5-32-15,0-4-8 0,4-13 0 0,0 5-1 16,0-4-3-16,5-13 0 0,0 5 0 0,4-9 0 16,1 4-32-16,-6-7-12 0,6-5 9 0,-1-4-9 0,0 0 0 15,5-7 0-15,0-1 0 0,5-4 0 16,-6 0-30-16,6-4-11 0,-5 0-3 0,9-4 0 15,0 0-93-15,0 0-19 0,0-8-4 0,4-4-1 0</inkml:trace>
          <inkml:trace contextRef="#ctx0" brushRef="#br0" timeOffset="26172.999">25050-141 2156 0,'0'0'48'0,"0"0"9"0,-5 4 3 0,-4 4 0 0,0 8-48 0,0 12-12 16,-5-8 0-16,5 9 0 0,-5 3 60 0,5-4 11 0,-5 1 1 0,1 3 1 15,4-8-58-15,0 1-15 0,0-5 0 0,9 0 0 16,-5 0 0-16,5-11 0 0,5 3 0 0,-5-12 0 16,9 8 54-16,4-4 8 0,1-4 2 0,4 0 0 31,5-4-85-31,-5-4-17 0,9-4-3 0,-4 3-1 0,-5-15 29 0,5 0 13 0,0-4-12 0,0-1 12 16,-5-7-20-16,0 3 3 0,-4 1 1 0,-5 4 0 15,-5 3 30-15,-4 5 6 0,0 4 2 0,-9 4 0 16,0 4-1-16,-4 4 0 15,-6 4 0-15,1 0 0 0,-5 0-6 0,-8 8-2 0,-1 4 0 0,0 0 0 16,-5 4-13-16,-13 9-18 0,5 3 4 0,-1 0-755 16,5 1-151-16</inkml:trace>
          <inkml:trace contextRef="#ctx0" brushRef="#br0" timeOffset="26470.0081">25396-255 2188 0,'18'0'97'0,"-9"0"20"0,5 0-93 0,-1 8-24 16,1 9 0-16,0 3 0 0,-5 4 56 0,-5 8 6 15,5-11 2-15,-4 15 0 0,-1 1-32 0,1 3-5 16,-1 0-2-16,1 5 0 0,-5-13 8 0,0 1 2 16,-5-1 0-16,5 0 0 0,5-7-8 0,-5-5-2 15,-5-4 0-15,5 4 0 0,0-16-8 0,0 5-1 16,0-9-1-16,0 0 0 0,0 0 9 0,10-5 3 15,-1-3 0-15,0-4 0 0,4-8 0 0,1 0 0 16,-5 0 0-16,9-9 0 0,1 1-27 0,-1-4 8 16,0 3-8-16,9-7 0 0,1-5 0 0,-1 9-14 0,5 0 2 15,-5 3 0 1,1-3-106-16,3 8-21 0,1-1-4 0,-4 5-1 0</inkml:trace>
          <inkml:trace contextRef="#ctx0" brushRef="#br0" timeOffset="26857.988">26047-186 1728 0,'0'0'76'0,"13"4"16"16,-4 4-73-16,10-4-19 0,3 4 0 0,1 4 0 15,0 5 106-15,-5-5 18 0,0 4 3 0,1-4 1 16,-1 4-59-16,0 5-11 0,-4-5-2 0,-5 4-1 0,0-4-7 0,-5 0-2 16,1-4 0-16,-5 1 0 15,0-5-29-15,0-8-5 0,0 0-2 0,0 0 0 0,0 0-10 0,0 0 12 16,0 0-12-16,0 0 12 0,0 0-12 0,0-12 10 15,0 3-10-15,9-7 10 0,-4-4-10 0,8-4 0 16,1 0 0-16,0-1 8 0,8 5-8 0,1-4 0 16,0 3 9-16,4 1-9 0,0 4 0 0,-8 0 0 15,3 4 0-15,1 0 0 0,-9 8 0 0,4-1 0 16,-4 5 0-16,-5 9 8 0,-9-9-8 0,9 12 0 16,-4 8 0-16,4-8 0 0,-9 4 15 0,4 0 1 15,-4 1 1-15,0 3 0 0,0-4-17 0,0 0 0 16,-4 0 0-16,4 5 0 0,0-9 0 0,0-4 0 15,0 0 0-15,0-8 0 0,-9 12 0 0,9-12 0 0,0 0 0 16,0 0-9-16,-5-12 9 0,5-4 0 0,5 4 0 16,-5 0 0-16,0-9 0 0,9 5 9 0,-5 4-9 0,10-12 10 15,-1 8-23-15,1-5-5 0,0 5-1 0,9 4 0 16,-1-8 19-16,1 4 0 0,-5 3 0 0,5 1 0 16,-5 4 48-16,0 4 12 0,-4 0 4 0,-14 4 0 15,0 0-44-15,9 8-8 0,5 0-1 0,-5 4-1 16,-9 5-10-16,0 3-14 0,0-8 3 0,0 8 1 15,0 0 10-15,-5-3 0 0,5-1 0 0,0 4 0 16,0 0-100-16,-4 1-22 16,-10-5-4-16,5 4-652 0,-5 0-130 0</inkml:trace>
          <inkml:trace contextRef="#ctx0" brushRef="#br0" timeOffset="27079.3972">27198-336 2091 0,'0'0'46'0,"0"0"10"0,0 0 1 0,5 12 2 0,0 9-47 0,4-13-12 16,-5 12 0-16,1 0 0 0,-1 0 52 0,-4 1 9 16,5-1 2-16,-1-8 0 0,1 4 7 0,0 0 2 15,-5-3 0-15,9-1 0 0,-9-12-24 0,0 0-5 16,0 0-1-16,9 8 0 0,0 4 0 0,-9-12 0 16,0 0 0-16,14 0 0 0,4-12-29 0,-5 8-5 15,-3-8-8-15,3 4 11 0,-4-5-11 0,-4 1 0 16,8 4-12-16,-3-8 12 15,-6 4-212-15,1 0-36 0,17-21-6 0,-8 17-770 0</inkml:trace>
          <inkml:trace contextRef="#ctx0" brushRef="#br0" timeOffset="27398.6236">27772-162 1670 0,'0'0'148'0,"9"-4"-118"0,5 4-30 0,4-4 0 16,0 0 70-16,1 4 8 0,-1-12 2 0,0 4 0 15,5-4-5-15,-1 4-1 0,-3-4 0 0,3 3 0 16,-3-11-24-16,3 0-5 0,-3 0-1 0,-1 0 0 16,-4-5-27-16,4 1-5 0,0-12-2 0,0 3 0 15,-4-7 10-15,-1-1 1 0,6 1 1 0,3-1 0 16,1 1-22-16,0 3 9 0,0-3-9 0,-5-1 0 16,5 5-13-16,-5 0-10 0,0 7-1 0,-4-11-1 15,-1 11 71-15,-3 1 14 0,-6 16 4 0,1 0 0 0,-5 12-52 16,0 0-12-16,0 0 0 0,-14 12 0 0,-4 8 0 15,0 0 0-15,-10 9 0 0,5 11 0 0,-4 1 0 0,4-1-15 16,-4 9 3-16,4 12 1 0,1-1 11 0,-6-7 9 16,5 3-1-16,1 5-8 0,4-4 0 0,-1-5 0 15,-3-3 0-15,-1 12 0 16,0-13-100-16,5 5-16 0,-5 0-4 0</inkml:trace>
          <inkml:trace contextRef="#ctx0" brushRef="#br0" timeOffset="27725.1383">28583-154 1785 0,'13'-16'159'16,"1"0"-127"-16,4 0-32 0,0 4 0 0,-4-9 112 0,0 5 16 0,-1 0 3 0,-8 0 1 15,4 0-41-15,-9 0-8 0,4 7-2 0,-8-7 0 16,4 4-23-16,-9 4-5 0,4 4-1 0,-8 4 0 16,-1 0-61-16,0 4-13 0,-4 4-2 0,0 8-1 15,-5 0 25-15,0 1 0 0,5 7 0 0,-5 0 0 16,1 1 0-16,3-1 0 0,6-4 0 0,-1 0 0 15,0 1 0-15,10-5 0 0,-1 0 0 0,1 0 0 16,-1 4 8-16,5-3 8 0,0-9 0 0,0-8 1 16,0 0-26-16,0 0-6 0,0 0-1 0,14-4 0 15,0-5 16-15,-1-7 0 0,5 0 0 0,1 0 0 16,-1 0 0-16,9-5 0 0,-4 1 0 0,0 0 0 16,-1 0 0-16,6 4 0 0,-10 7 0 0,5-7 0 15,-10 12 0-15,-4-4 0 0,-9 8 0 0,0 0 0 16,0 0 0-16,5 12 0 0,0 4 0 0,-10 5 0 0,0-1 0 0,-8 0 0 15,4 0 0-15,-10 13 0 16,6 3-160-16,-10-7-25 0,-13 35-6 0,13-23-1 16</inkml:trace>
          <inkml:trace contextRef="#ctx0" brushRef="#br0" timeOffset="28016.54">29397-639 2246 0,'5'-16'49'0,"4"8"11"0,-4-13 1 0,-1 5 3 0,-4 0-52 0,0 16-12 0,0 0 0 0,0 0 0 16,0 12 40-16,-9 0 6 0,0 4 1 0,0 9 0 15,0 3-16-15,-5 0-3 0,1 13-1 0,3-13 0 16,1 9 11-16,5-1 2 0,-5 4 1 0,0-3 0 16,-1-1 16-16,6 1 3 0,-10-1 1 0,5-4 0 15,5-3-49-15,-10 3-12 0,5-3 0 0,-5 3 0 16,0 0 54-16,-8-3 8 0,-1-1 2 0,-4-4 0 15,-10 5-52-15,1-5-12 0,-14 8 0 0,0-12 0 32,-5 5-48-32,-9-5-13 0,1-8-3 0,-10 0-1254 0</inkml:trace>
        </inkml:traceGroup>
      </inkml:traceGroup>
    </inkml:traceGroup>
    <inkml:traceGroup>
      <inkml:annotationXML>
        <emma:emma xmlns:emma="http://www.w3.org/2003/04/emma" version="1.0">
          <emma:interpretation id="{891ED159-8F8E-42F7-8812-EFD91ACD6731}" emma:medium="tactile" emma:mode="ink">
            <msink:context xmlns:msink="http://schemas.microsoft.com/ink/2010/main" type="paragraph" rotatedBoundingBox="4332,3590 27546,1988 27810,5814 4596,74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D6C648-1186-4722-A6EB-ABE3338583D1}" emma:medium="tactile" emma:mode="ink">
              <msink:context xmlns:msink="http://schemas.microsoft.com/ink/2010/main" type="line" rotatedBoundingBox="4332,3590 27546,1988 27646,3437 4432,5039"/>
            </emma:interpretation>
          </emma:emma>
        </inkml:annotationXML>
        <inkml:traceGroup>
          <inkml:annotationXML>
            <emma:emma xmlns:emma="http://www.w3.org/2003/04/emma" version="1.0">
              <emma:interpretation id="{342E8C00-E0BC-485B-AF62-E89DBE6E07A2}" emma:medium="tactile" emma:mode="ink">
                <msink:context xmlns:msink="http://schemas.microsoft.com/ink/2010/main" type="inkWord" rotatedBoundingBox="4347,3807 8193,3542 8278,4774 4432,503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243.2847">1826 2878 1094 0,'0'0'97'0,"0"0"-77"0,0 0-20 0,0 0 0 15,0 0 166-15,0 12 30 0,4 0 5 0,5 12 2 16,-9 0-127-16,5 9-24 0,-5 3-6 0,4 5-1 16,-4 3 27-16,-4 1 6 0,-5 3 1 0,0 1 0 15,-1-5-7-15,6 5 0 0,-1 0-1 0,-4-1 0 16,-4 5-48-16,8-5-10 0,0 1-1 0,-4-5-1 0,0-3-11 15,0-1 10-15,0-3-10 0,4-5 10 16,1 0-106-16,-10-3-22 16,5-5-4-16,5-4-1 0,-1-4-103 0,1-3-21 15,4-13-4-15,0 0-1 0</inkml:trace>
          <inkml:trace contextRef="#ctx0" brushRef="#br0" timeOffset="34521.5687">2381 3222 1670 0,'0'0'74'0,"0"0"15"0,0 0-71 0,0 0-18 16,0 0 0-16,5 12 0 0,4 8 113 0,-5 0 19 16,1 4 4-16,-5 5 1 0,4-5-81 0,1 4-17 15,-5 1-3-15,0-1-1 0,0 0-7 0,0 5 0 16,0-1-1-16,4-4 0 0,-4 1 7 0,0-9 2 16,0 0 0-16,5-4 0 0,0 1-24 0,-5-5-4 0,0-12 0 0,4 8-8 15,10-4 17-15,-14-4-3 16,0 0-1-16,0 0 0 0,13-8 19 0,-3 0 3 15,-1-4 1-15,-5-9 0 0,5-3-24 0,5-4-12 0,4-5 12 0,-4-3-12 16,-1 4 17-16,6-5-3 0,3-3-1 0,1-1 0 16,0 5-13-16,0 3 0 0,-1 1 0 0,6 4-10 31,-5 3-18-31,-1 1-4 0,-3 4-1 0,-1 0 0 0,5 4-204 16,-5 3-41-16</inkml:trace>
          <inkml:trace contextRef="#ctx0" brushRef="#br0" timeOffset="34003.4304">1124 3039 172 0,'0'0'16'0,"0"0"-16"0,-13-4 0 0,-1-4 0 0,14 8 180 15,-9-4 34-15,0 0 6 0,9 4 2 16,0 0-113-16,0 0-22 0,-14-4-5 0,14 4-1 0,0 0-33 0,0 0-6 16,0 0-2-16,0 0 0 0,-9-4-19 0,9 4-4 15,0 0-1-15,9-4 0 0,-4 4-6 0,8-4-2 16,10 4 0-16,0-4 0 0,4 0 29 0,5-4 6 16,5 4 1-16,8-8 0 0,5 0 12 0,0-5 2 15,0 1 1-15,5 0 0 0,9-12-11 0,-5 7-3 16,0-3 0-16,5 4 0 0,0 4-17 0,-5-5-3 15,5 1-1-15,-10 4 0 0,1 0-16 0,-5 0-8 16,-5 4 8-16,-4 3-8 0,0 1 0 0,-9 4-17 16,0 4 2-16,-9 0 1 15,0 4-104-15,-14 4-21 0,0 1-4 0</inkml:trace>
          <inkml:trace contextRef="#ctx0" brushRef="#br0" timeOffset="34953.4052">3424 3031 1882 0,'0'0'84'0,"0"0"16"0,0 0-80 0,4-4-20 15,-4 4 0-15,9-8 0 0,-9 8 60 0,0 0 8 16,0 0 2-16,0 0 0 0,0 0-10 0,0 0-3 16,0 0 0-16,0 0 0 0,-9-4-13 0,5 0-2 15,-10 4-1-15,5 4 0 0,-5 0-33 0,-4 4-8 16,0 0 0-16,4 9 0 0,-4-1 0 0,0 4 0 15,-1 4 0-15,1 5 0 0,0-1 8 0,4 4 0 16,1 1 0-16,-5-1 0 0,4 0-8 0,5 1 0 16,0-5 0-16,4-4 0 0,10 1 0 0,-5-1 0 15,4-8 10-15,5 0-10 0,0-8 0 0,5 1 0 16,0-9 0-16,4 0 0 0,0-9 0 0,5-3 0 16,0-4 0-16,4-4 0 0,-4-4 0 0,4-1 0 15,-4-3 0-15,0 0 0 0,-5-1 0 0,5 1 0 16,-5 0 0-16,-5 3 0 0,6 1 0 0,-6 4 0 15,-4 4 0-15,5 4 0 0,-5-1 0 0,-4 9 0 0,-5 4 0 16,0 0-9-16,0 0-10 0,0 9-1 0,0 7-1 0,-5 0 0 31,-4 0-36-31,5 4-7 0,-6 1-2 0,1-1-617 0,0 0-123 0</inkml:trace>
          <inkml:trace contextRef="#ctx0" brushRef="#br0" timeOffset="35261.9418">3733 3084 576 0,'14'-24'25'0,"-5"12"6"16,5-5-31-16,-5 5 0 0,4 0 0 0,-4 0 0 0,-4 4 256 0,4 0 44 16,-9 8 10-16,0 0 2 0,0 0-148 0,14 8-30 15,-5 4-6-15,-5 4 0 0,6 4-57 0,-6 9-11 16,-4 3-3-16,5 5 0 0,-5 3 2 0,9 0 0 16,-9 5 0-16,0 0 0 0,9-1-16 0,-5 5-3 15,-4-5-1-15,5 5 0 0,-5-5-18 0,0-3-3 16,0-1-1-16,0-3 0 0,0-5-4 0,0 0-1 15,0-11 0-15,-5-1 0 0,1-8-12 0,-1 4 9 16,1-8-9-16,4 0 8 0,0-8 7 0,0 0 1 16,-9 4 0-16,4-8 0 0,5 4-1 0,-4-8 0 15,-6-8 0-15,6-4 0 0,8-9-15 0,1-3 0 16,0-12 0-16,4-5 0 0,4 0 0 0,10-7 0 16,4-9 0-16,5-4 0 15,0 0-24-15,5 5-12 0,4-5-1 0,0 4-1 0,-1 8 11 0,-3 9 3 16,-1 11 0-16,-4 5 0 0,-4 8 16 0,-6 8 8 15,-3 4-8-15,-6 12 8 0,-4 8 0 0,0 12-8 16,-13 0 8-16,4 8 0 0,-14 1 0 0,1 7 0 0,-6 5 0 0,-8-1 8 16,0 5-8-16,-1-5 0 0,-4 5 0 0,1 3 8 15,-1-3-73 1,9-1-15-16,-4-3-2 0,4-5-1046 0</inkml:trace>
          <inkml:trace contextRef="#ctx0" brushRef="#br0" timeOffset="35541.5684">4548 3347 2026 0,'9'-4'44'0,"0"0"10"0,5 0 2 0,4 0 1 0,5-4-45 0,0-4-12 16,0 4 0-16,4-5 0 0,-4-3 32 0,-1 0 5 16,1-4 1-16,0 0 0 0,-5-1 9 0,0-7 1 15,5 4 1-15,-5-5 0 0,-4 5-22 0,0-4-5 16,-5-1-1-16,0 5 0 0,-5 0-9 0,-4 0-3 15,0 3 0-15,0 5 0 0,0 0 14 0,0 4 2 16,-4 4 1-16,4 8 0 0,-9 0 1 0,0 4 0 16,-1 4 0-16,1 4 0 0,-4 8-4 0,4 0-1 15,-5 9 0-15,-4 3 0 0,4 1-22 0,-4 3 0 16,0 4 0-16,4-3 0 0,0 3 0 0,5 1 0 16,5-5 0-16,-1 5-804 15,10-1-161-15</inkml:trace>
        </inkml:traceGroup>
        <inkml:traceGroup>
          <inkml:annotationXML>
            <emma:emma xmlns:emma="http://www.w3.org/2003/04/emma" version="1.0">
              <emma:interpretation id="{673BC8F5-02CB-47EE-8BF1-44AE48DB19C0}" emma:medium="tactile" emma:mode="ink">
                <msink:context xmlns:msink="http://schemas.microsoft.com/ink/2010/main" type="inkWord" rotatedBoundingBox="8769,3284 13152,2981 13244,4328 8862,463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6061.0345">5614 3286 2487 0,'-19'4'55'0,"19"-4"11"0,-4-4 2 0,4 4 2 0,0 0-56 0,0 0-14 0,4-8 0 0,10 4 0 16,4 0 0-16,5 0 0 0,0-4 0 0,9-4 0 16,4 0-13-16,5 0-6 0,0-1-1 0,4-3 0 15,6 0-64 1,-1 4-12-16,-5 4-4 0,1-4 0 0</inkml:trace>
          <inkml:trace contextRef="#ctx0" brushRef="#br0" timeOffset="36414.8096">6629 2991 1854 0,'0'0'82'0,"0"0"17"0,-5 8-79 0,1 4-20 16,-1 4 0-16,1 5 0 0,-6-1 92 0,6 4 16 16,-5-4 2-16,4 5 1 0,-4-1-37 0,0 0-7 15,4 0-2-15,1-3 0 0,-1-1-17 0,5 0-3 16,5-4-1-16,4 1 0 0,0-5-19 0,0 0-4 15,5-4-1-15,4-4 0 0,0 0-20 0,1-4 0 16,3 0 0-16,1-8 0 0,0 0 0 0,0-4 0 16,-5-5 0-16,5 1 0 0,-1 0 0 0,-3-4 0 15,-1 0 0-15,-5-5 0 0,-3 1 11 0,3 4-3 16,-8-4 0-16,4 7 0 0,-9 1-8 0,0 0 0 16,0 8 0-16,-9-4 0 0,4 8 21 0,-8-4 3 15,-1 4 0-15,-4 4 0 0,-5 0-24 0,0 4 0 16,-9 4 0-16,0 4 0 0,1 0-13 0,-1 8-7 15,0-4-2-15,0 5-804 16,5-1-161-16</inkml:trace>
          <inkml:trace contextRef="#ctx0" brushRef="#br0" timeOffset="36519.0371">7225 2882 2394 0,'0'0'52'0,"0"16"12"0,0 4 1 16,5 8 3-16,-5-3-55 0,0 3-13 0,0 4 0 0,-5-3 0 16,5-1 33-16,0 0 4 0,-4 1 1 0,4-9 0 0,0 4-15 0,0-4-3 15,0 1-1-15,0-5 0 16,-5 0-123-16,5-4-25 0</inkml:trace>
          <inkml:trace contextRef="#ctx0" brushRef="#br0" timeOffset="35928.7376">5518 2975 2541 0,'-5'-21'112'0,"1"13"24"0,4 8-108 0,0 0-28 0,0 0 0 0,9-4 0 16,0 0 0-16,5 0 0 0,4 0-9 0,0 0 9 15,5-8 0-15,0 0 0 0,4-4 0 0,0 0 0 16,5 3 0-16,0-3 0 0,9 0-9 0,-5-4 9 0,1 12 0 16,-5-4 0-16,0 3 0 0,-1 1 0 0,-8 0 0 15,-5 8 0-15,1 0 0 0,-6 4 0 0,-8 0 13 16,-5 8-1-16,-5 9 0 0,-4 3 0 0,-5 8 24 0,-4 5 5 16,-9 3 1-16,0 1 0 0,-1 3-5 0,1 1-1 15,-5-5 0-15,0 9 0 0,10-5-1 0,-1 5-1 16,5-9 0-16,-1 1 0 0,6-5-24 0,4-3-10 15,4-1 8-15,-4-4-8 0,9-3 0 0,0-5 0 16,0-4 0-16,9 0 0 0,0 0 0 0,0-8 0 16,5 1 0-16,4-5 0 15,5-8-111-15,0 0-21 0,-1-5-4 0,6-3-664 16,4-4-132-16</inkml:trace>
          <inkml:trace contextRef="#ctx0" brushRef="#br0" timeOffset="36660.2554">7603 2526 2131 0,'-14'-9'189'0,"14"9"-151"15,0 0-30-15,0 0-8 16,0 0-88-16,-4 9-20 0,-10 23-3 0,5-8-1 0</inkml:trace>
          <inkml:trace contextRef="#ctx0" brushRef="#br0" timeOffset="37058.0658">8382 2708 1728 0,'4'-17'76'0,"-4"17"16"0,5-8-73 0,-5 0-19 0,-5 4 0 0,1 0 0 16,-10 0 136-16,0 0 24 0,-8 0 5 0,-6 4 1 0,-4 8-117 0,-9 0-23 16,0 4-5-16,-4 5-1 15,4-1 2-15,0 8 0 0,0 0 0 0,-5 9 0 16,5 3-6-16,0 5 0 0,5-1-1 0,4 0 0 15,0 1 4-15,5-5 1 0,4 1 0 0,5-1 0 16,4-3 16-16,5-5 3 0,5 0 1 0,4-3 0 16,-5-5-29-16,10 0-11 0,-1-8 8 0,10 0-8 15,-5-4 12-15,5-4-4 0,4 0 0 0,5-8 0 16,-1-4-8-16,1-8 0 0,4 0 9 0,1-4-9 0,-1-1 8 16,0-7-8-16,1-4 10 0,4-5-10 0,0-11 9 15,-1-5-9-15,1-8 8 0,0-7-8 0,5-1 0 0,-1-8 0 16,0-4 0-16,5 0 0 0,-4 0 16 0,-1 4-3 15,1 4 0-15,-6-3 0 0,1 19-13 0,-13 4 0 16,-1 9 0-16,-5 15 0 0,-3 9 20 0,-6 8 0 16,-4 12 1-16,0 0 0 0,-14 24-33 0,-4 9-8 15,0 15 0-15,-9 9-1 0,-1 0 68 0,-3 3 13 16,3 5 4-16,-4 8 0 16,5 0-78-16,0 4-15 0,4-5-3 0,5 9-1 15,0-12-101-15,4 0-20 0,5-4-4 0,4-9-1013 0</inkml:trace>
          <inkml:trace contextRef="#ctx0" brushRef="#br0" timeOffset="37530.5632">8905 3044 1440 0,'32'-29'64'0,"-14"13"12"0,-4 4-60 0,-5-8-16 0,0 7 0 0,-4-7 0 16,4 4 202-16,-9 0 38 0,0 0 7 0,-9 4 1 16,4-1-128-16,-9 1-27 0,-4 8-5 0,-4 0 0 15,-1 4-45-15,-9 8-9 0,5 0-2 0,-5 9 0 16,4 3-16-16,6 0-4 0,-6 4-1 0,6-3 0 15,3 3-11-15,6-8 0 0,4 0 0 0,-1 0 0 16,6-3 0-16,8-5 0 0,6 0 0 0,3-4-11 16,10-4-23-16,0-4-5 0,0 4-1 0,8-8 0 15,6 0-4-15,-10-1-2 0,0 1 0 16,-4 0 0-16,0 4 37 0,-9 4 9 0,-1 0 0 0,1 8 0 16,-5 4 23-16,-4 1 6 0,-1 7 2 0,1 0 0 15,-5 0 3-15,4 1 1 0,1-1 0 0,4 0 0 0,-5-4-35 0,6 0 0 16,-6-4 0-16,10-3 0 0,-1-5 13 0,1 0-4 15,9-4-1-15,-5-4 0 0,9-9-8 0,5-3 0 16,0-4 0-16,0-8 0 0,4-1 0 0,5-7 0 16,5-4 0-16,-5-9 0 15,0 0-20-15,0-3-5 0,-5-13-2 0,1-4 0 0,-5 4 39 0,-5-7 8 16,5 3 2-16,-5-4 0 0,0-12-35 0,1 12-7 16,-6-4-2-16,6 13 0 0,-10-1 48 0,0 12 10 15,-4 13 1-15,0 3 1 0,-10 13 10 0,-4 8 1 16,0 4 1-16,0 12 0 0,0 0-10 0,-9 12-3 15,-5 8 0-15,5 12 0 0,-4 5-26 0,-1 3-11 16,-4 9 8-16,4 8-8 0,0-5 14 0,5 1-2 0,0 3-1 0,0-3 0 16,4 0-11-16,5 3-17 0,5-3 4 0,0 4 1 15,-1-1 12-15,5-3 0 0,0-1 0 0,5 1 0 32,0-4-156-32,-1-9-29 0,1 1-6 0,-5-13-999 0</inkml:trace>
        </inkml:traceGroup>
        <inkml:traceGroup>
          <inkml:annotationXML>
            <emma:emma xmlns:emma="http://www.w3.org/2003/04/emma" version="1.0">
              <emma:interpretation id="{70E42E68-7931-47DB-BAB9-8D9A6354CFE6}" emma:medium="tactile" emma:mode="ink">
                <msink:context xmlns:msink="http://schemas.microsoft.com/ink/2010/main" type="inkWord" rotatedBoundingBox="14962,3284 16044,3209 16079,3728 14998,380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515.6116">12752 2408 1638 0,'0'0'72'0,"0"0"16"0,-9 0-71 0,0 0-17 15,-5 4 0-15,1 0 0 0,-5 0 10 0,-1 4-2 16,-3 0 0-16,-1 5 0 0,-9-1-8 0,0-4 0 16,-4 4 0-16,-10 0 8 0,1 4 12 0,-1 1 1 15,-4 3 1-15,-5-4 0 0,5 0 10 0,0-4 1 16,5 8 1-16,-5-11 0 0,9 7 26 0,0-4 4 16,4-4 2-16,-4 4 0 0,9 0-22 0,-4-4-5 0,4 0-1 0,0 1 0 15,0-1-29-15,10 0-9 16,-1-8 0-16,9 0 0 15,1 0-19-15,8-4-10 0,5-8-3 0,9 3 0 0,0 1 32 0,14-4 0 0,-5 4 0 0,9-8 0 16,5 0 0-16,0 0 0 0,5-1 0 0,4-3 0 16,0 0-12-16,0 0 3 0,0-1 1 0,0-3 0 15,4 0 8-15,-4-4-10 0,0-1 10 0,-5 1-10 16,1-4 10-16,-1 7-13 0,-8-7 5 0,-1 4 8 16,-4 3-11-16,-14 9 11 0,0 0-8 0,-5 4 8 15,-4 4-27 1,-9 0 0-16,0 8 0 0,-9 4 0 0,4 4 73 0,-8 0 14 0,-1 4 4 0,0 4 0 15,5 4-24-15,-5 5-4 0,5-1 0 0,4 4-1 16,-4-3 8-16,9 7 1 0,-5-4 1 0,10 1 0 0,4 7-36 16,0-12-9-16,4 9 0 0,1-5 0 0,4 4-11 0,5-3-4 15,4-1-1-15,0 4-708 16,0-3-141-16</inkml:trace>
        </inkml:traceGroup>
        <inkml:traceGroup>
          <inkml:annotationXML>
            <emma:emma xmlns:emma="http://www.w3.org/2003/04/emma" version="1.0">
              <emma:interpretation id="{7C049E2A-6949-4BEE-8B31-2B51AD3834FD}" emma:medium="tactile" emma:mode="ink">
                <msink:context xmlns:msink="http://schemas.microsoft.com/ink/2010/main" type="inkWord" rotatedBoundingBox="17093,2739 19798,2553 19881,3758 17177,394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8877.7556">14651 1753 2246 0,'-5'-13'200'0,"5"-3"-160"0,0 4-32 0,0 0-8 31,0 0-64-31,-4 4-13 0,4-4-3 0,-5 3-1 0,1 1 65 0,-1 0 16 0,-9 4 0 0,1 4 0 15,-1 0 8-15,-9 0 1 0,-4 8 1 0,-9 9 0 16,4-1 16-16,-9 4 3 0,0 12 1 0,4-7 0 16,6 7-5-16,3 0-1 0,10-3 0 0,4 7 0 15,10 1 32-15,4-1 7 0,4-4 1 0,10 9 0 16,0-9-52-16,4 5-12 0,0-5 0 0,5 0 0 16,0 1 54-16,-1-5 8 0,-8-4 2 0,0 1 0 15,-5-5-52-15,0 4-12 0,-5-4 0 0,-8 1 0 16,-5 7 54-16,-5-4 8 0,-4 5 2 0,-5 3 0 15,-4-4-52-15,-10 5-12 0,1 3 0 0,-10 4 0 0,-4-3 17 16,0 3 1-16,-4 1 0 0,4 3 0 16,4-7-167-16,1-5-34 0,8 1-6 15,10-9-929-15</inkml:trace>
          <inkml:trace contextRef="#ctx0" brushRef="#br0" timeOffset="39084.725">15197 2267 2520 0,'0'0'112'0,"0"0"22"0,9 4-107 0,0 4-27 15,-4 4 0-15,0 8 0 0,-1-8 34 0,-4 4 2 16,-4 5 0-16,-1-1 0 0,0 0 23 0,-4 4 5 16,0-3 0-16,0 3 1 0,0-8-53 0,0 8-12 15,0 1 0-15,9-1 0 0,-5-4 0 0,5 0 0 0,0-3 0 0,0 3 0 31,5-8-148-31,-1 4-29 0,1-4-7 0,4-4-911 0</inkml:trace>
          <inkml:trace contextRef="#ctx0" brushRef="#br0" timeOffset="39199.1724">15361 2012 1094 0,'5'-21'97'16,"-1"1"-77"-16,1 4-20 0,4 0 0 15,0 0 247-15,0 3 45 0,-4 1 10 0,-5 12 2 16,0 0-244-16,0 0-48 0,0 0-12 0,4 16-646 15,1 9-132-15</inkml:trace>
          <inkml:trace contextRef="#ctx0" brushRef="#br0" timeOffset="39700.7671">15903 2299 2156 0,'0'0'48'0,"0"0"9"0,9 12 3 0,0-4 0 0,5 8-48 0,-1 5-12 16,-3-1 0-16,-6 0 0 0,10 0 60 0,-10 0 11 16,-4 5 1-16,0-1 1 0,-4-4-7 0,-1-4-2 15,1 5 0-15,-1-5 0 0,-4 0-51 0,4-4-13 0,5-4 0 16,-4 0 0-16,-1 0 0 0,5-8 0 16,0 0 0-16,0 0 0 0,0 0 0 0,0 0 0 15,5-12 0-15,9-4 0 0,-1-4 24 0,5 4 3 16,-8-9 0-16,3 1 0 15,10 0-43-15,-5 0-9 0,0-5-2 0,1 5 0 0,3 4 73 0,-3 8 14 0,3-5 4 0,-3 9 0 16,-15 4-52-16,10 4-12 0,-5 4 0 0,4 4 0 16,-8 5 22-16,0-1 2 0,-1 8 0 0,1-4 0 15,-1 4-39-15,-8 1-7 0,-1-5-2 0,1 0 0 16,8 0 24-16,-8 0 0 0,-1-3 0 0,0-1 0 16,1 0-56-1,4-12-6-15,0 8-2 0,0-8 0 0,0 0-21 0,0 0-5 16,0 0-1-16,0 0 0 0,0 0 43 0,0 0 9 0,14-12 2 15,-5 0 0-15,0-5 54 0,4 5 11 0,1-8 3 0,9 4 0 16,9 0 1-16,-5-1 0 0,-9 5 0 0,5 0 0 0,9 0 23 16,-9 4 5-16,-5 4 0 0,0 0 1 0,-4 4 6 15,-1 4 1-15,6 4 0 0,-10 0 0 0,-5 0-36 0,1 8-8 16,4-3 0-16,-9 7-1 0,0 0-37 0,-5-4-7 16,1 0-2-16,-1 1 0 0,1 3 23 0,-5 0 0 15,-10 0 0-15,10 0-858 16,5-3-167-16</inkml:trace>
        </inkml:traceGroup>
        <inkml:traceGroup>
          <inkml:annotationXML>
            <emma:emma xmlns:emma="http://www.w3.org/2003/04/emma" version="1.0">
              <emma:interpretation id="{85C33C7B-8258-4AB1-9B39-49A7184AE7D4}" emma:medium="tactile" emma:mode="ink">
                <msink:context xmlns:msink="http://schemas.microsoft.com/ink/2010/main" type="inkWord" rotatedBoundingBox="20290,3091 23111,2897 23158,3569 20336,376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0392.7303">18225 1979 2217 0,'0'-20'98'0,"0"20"21"0,0 0-95 0,0 0-24 0,0 0 0 0,-5 12 0 16,1 0 67-16,-5 4 9 0,0-3 1 0,-1 7 1 15,-3-4-29-15,-1 4-5 0,5 0-2 0,0 9 0 16,0-5-34-16,4 0-8 0,1 1 0 0,-1 3 0 16,1 0 53-16,-1 1 9 0,5-5 2 0,0 0 0 15,-5 0-52-15,1-3-12 0,-1-1 0 0,-4 0 0 16,0-4 34-16,-5 5 4 0,1-1 1 0,-5 0 0 15,-5-8-63-15,5 4-12 0,-10-3-2 0,10-1-834 16,0-4-166-16</inkml:trace>
          <inkml:trace contextRef="#ctx0" brushRef="#br0" timeOffset="40623.9005">18707 2092 2588 0,'0'0'115'0,"-4"17"23"0,-1 3-110 0,-4 4-28 16,5 5 0-16,-5-1 0 0,-1 0 19 0,1 5-2 16,-4 7 0-16,-1-12 0 0,5 5 13 0,0-9 2 15,0-8 1-15,4 4 0 0,5-7-6 0,5 3-2 16,4-8 0-16,9 4 0 0,-4-12-15 0,4 0-10 16,5 0 12-16,4-12-12 0,-4 4 11 0,4-4-11 15,-4-9 10-15,4 1-10 0,-9 0 0 0,5-8 8 16,-5 3-8-16,1 1 0 0,-6-8 0 0,-4 7 0 15,0-3 8-15,-4 0-8 0,-5-1 0 0,0 5-10 0,-9 4 2 16,-5 4 0-16,-4-5 8 0,0 5 9 0,-10 4-1 0,1 4-8 31,-9 4-122-31,-1 4-31 0,1 4-7 0</inkml:trace>
          <inkml:trace contextRef="#ctx0" brushRef="#br0" timeOffset="41007.3129">19308 2113 2419 0,'0'0'53'0,"0"0"11"0,5 16 3 0,4 4 1 0,0 0-55 0,-4-3-13 16,4 7 0-16,-9-4 0 0,0-4 39 0,4 5 5 16,-4-9 0-16,-4 0 1 0,-1-4-21 0,1 4-4 15,4-12 0-15,0 0-1 0,0 0-19 0,0 0 0 16,0 0 0-16,13 4 0 0,1-4 0 0,0-4 0 15,4-8 0-15,5 0 0 0,-1-4 0 0,6-5 0 16,4-3 0-16,0-4 0 16,-1 3 55-16,6-3 7 0,-1 0 2 0,1 3 0 0,-5 9-52 0,-5 4-12 15,0 4 0-15,-9 0 0 0,-9 4 54 0,1 4 8 16,-1 4 2-16,-5 4 0 0,5 4-54 0,-9 0-10 16,0 5 0-16,-4 3 0 0,-1 0 0 0,1 4 0 15,-10 1 0-15,5 7-8 16,-5-4-97-16,-4 5-19 0,-5-1-4 0,1-12-1 0</inkml:trace>
          <inkml:trace contextRef="#ctx0" brushRef="#br0" timeOffset="40099.6332">17219 2267 1958 0,'0'0'43'0,"0"0"9"0,0-9 1 0,0 9 3 0,0 0-45 0,0 0-11 0,0 0 0 0,0 13 0 16,4 3 53-16,-4 8 9 0,-4-4 2 0,-1 5 0 15,1 3 29-15,-1 0 7 0,-4 5 0 0,0 3 1 16,-5-12-41-16,0 9-9 0,5-5-2 0,0 4 0 16,-4-7-5-16,-1-1-2 0,5-8 0 0,-5 0 0 15,1 0-34-15,-1-7-8 0,0-1 0 0,5-4 0 16,9-4 0-16,0 0 0 0,-9 0 0 0,4-8 0 15,10 4 0-15,-5-9 0 0,5 1 0 0,-1-4 0 0,1-8 0 0,4 4 0 16,9-5 0-16,0-3 0 0,-4 0 0 0,4-5 0 16,14-3 0-16,4-5 0 0,1 5 0 0,-1 4 0 15,5 3 0-15,0-7 0 0,0 3-16 0,-4 5 5 16,-1 4 1-16,-4 8 0 0,-9 4 10 0,-5 12-10 16,-5-9 10-16,-13 9-10 0,0 0 22 0,0 17 5 15,0 7 1-15,-9 0 0 0,-4-4-18 0,-6 9 0 16,-3-5 0-16,-10 4 0 15,-5 5-48-15,-4-5-12 0,5 4-4 0,-9 1 0 16,-1-9-204-16,5 4-42 0,-32 13-8 0,23-21-2 0</inkml:trace>
        </inkml:traceGroup>
        <inkml:traceGroup>
          <inkml:annotationXML>
            <emma:emma xmlns:emma="http://www.w3.org/2003/04/emma" version="1.0">
              <emma:interpretation id="{204F2E20-2321-4456-82AA-23EBC975CA6B}" emma:medium="tactile" emma:mode="ink">
                <msink:context xmlns:msink="http://schemas.microsoft.com/ink/2010/main" type="inkWord" rotatedBoundingBox="25078,2637 27579,2464 27628,3177 25127,335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1576.0384">22600 1692 1324 0,'9'-12'118'0,"-4"-9"-94"0,-5 1-24 0,0 0 0 16,13 4 94-16,-8-4 14 0,-10 7 4 0,1 5 0 16,-5-8 12-16,-5 8 4 0,-4 4 0 0,-5 8 0 15,-13 0-52-15,4 8-9 0,-9 4-3 0,-5 17 0 16,-4-9-51-16,0 17-13 0,-4-5 0 0,-10 13 0 16,0-9 0-16,9 5 0 0,1-1 0 0,8 1 0 15,10-5 54-15,-1-4 8 0,10-3 2 0,9-5 0 16,0 0-52-16,9-3-12 0,-1-5 0 0,6-8 0 15,4-12 0-15,0 0 0 0,0 0 0 0,14 4-10 16,-1-8 10-16,15-4 0 0,8-8 0 0,5 0 0 16,-5-9 0-16,5 1 0 0,0-4 8 0,9-1-8 0,-9 1 0 15,0 0 0-15,-4-1 0 0,-1 1 0 0,1 4 56 0,-6 4 6 16,-8 3 2-16,0 5 0 0,0 0-52 0,-10 4-12 16,1 8 0-16,-14 0 0 0,0 0 8 0,0 12 0 15,0 8-8-15,-4 1 12 0,-1 11-12 0,0-4-10 16,-8 9 2-16,-5 3 0 15,-1 5-206-15,1-5-41 0</inkml:trace>
          <inkml:trace contextRef="#ctx0" brushRef="#br0" timeOffset="41885.2178">22873 1595 2188 0,'28'-12'48'0,"-28"12"11"0,13-17 1 0,5 5 1 0,5 4-49 0,0 12-12 0,-5 8 0 0,-4-4 0 15,4 9 54-15,-4 3 8 0,-1 8 2 0,-3 5 0 16,-6-5 0-16,1 8 0 0,-1-7 0 0,1 3 0 16,-10-4-52-16,5 5-12 0,5-1 0 0,-10-4 0 15,5 1 54-15,-4-5 8 0,-5-8 2 0,9 0 0 16,-5-3-54-16,5-5-10 0,0-8 0 0,0 0 0 16,0 0 18-16,0 0 9 0,0 0 1 0,0 0 1 15,-5-8 0-15,1-5 0 0,4-3 0 0,4 4 0 16,-4-8-16-16,5 4-3 0,4-5-1 0,0 1 0 15,0 0-9-15,5 0 0 0,4-1 0 0,0 5 0 16,10-4-100-16,-1 0-23 0,5 0-4 0,9 3-1127 16</inkml:trace>
          <inkml:trace contextRef="#ctx0" brushRef="#br0" timeOffset="42210.777">23615 1983 2192 0,'0'0'48'0,"0"0"11"0,19 0 1 0,-1-4 1 0,5 0-49 0,4 0-12 16,0 0 0-16,5 4 0 0,9-8 0 0,-5 0 0 16,5-4 0-16,10 0 0 0,-1-1 0 0,4-3 0 15,-13 0 0-15,5 4 0 0,-5-8 0 0,-5-1 0 16,-9 1 0-16,-8 0 0 0,-1 0 20 0,-4 4 4 16,-1-13 0-16,-13 9 1 0,0 0 11 0,-9 0 3 15,0-5 0-15,-14 9 0 0,-9 0 20 0,-4 12 4 16,-5-8 1-16,0 12 0 0,5 0-52 0,-5 12-12 0,0-4 0 15,0 8 0-15,4 8 52 0,5 1 7 0,0-1 1 16,10 0 1-16,-1 5-46 0,5 3-15 16,4 0 8-16,10 5-8 0,-6-1 0 0,6 5 0 15,8 3 0-15,6 1 0 16,-1-5-132-16,4 1-31 0,10-5-5 0,-5-8-2 0</inkml:trace>
        </inkml:traceGroup>
      </inkml:traceGroup>
      <inkml:traceGroup>
        <inkml:annotationXML>
          <emma:emma xmlns:emma="http://www.w3.org/2003/04/emma" version="1.0">
            <emma:interpretation id="{84E3DCD3-9AD7-4D58-9EC6-7E1569D3D4B1}" emma:medium="tactile" emma:mode="ink">
              <msink:context xmlns:msink="http://schemas.microsoft.com/ink/2010/main" type="line" rotatedBoundingBox="4945,5492 24517,4249 24631,6038 5058,7281"/>
            </emma:interpretation>
          </emma:emma>
        </inkml:annotationXML>
        <inkml:traceGroup>
          <inkml:annotationXML>
            <emma:emma xmlns:emma="http://www.w3.org/2003/04/emma" version="1.0">
              <emma:interpretation id="{6E276E47-7ECE-4EB1-AD69-6E7D457C0992}" emma:medium="tactile" emma:mode="ink">
                <msink:context xmlns:msink="http://schemas.microsoft.com/ink/2010/main" type="inkWord" rotatedBoundingBox="4948,5555 10358,5211 10448,6628 5038,697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5518.3592">2559 5112 1843 0,'27'-17'40'0,"-4"-3"9"0,4 0 2 0,-4 8 1 0,-1 4-42 0,1 4-10 16,-5 12 0-16,-4 0 0 0,-5 8 16 0,0-4 0 15,-4 8 1-15,-5 5 0 0,-5 3 43 0,1 4 8 0,-5 5 1 0,0 3 1 16,-1 5 9-16,-3-1 1 15,-5 1 1-15,4 3 0 0,5 5-37 0,-5-9-7 0,-4 1-1 16,4-1-1-16,1-3-19 0,-1-9-4 0,0 1-1 0,1-9 0 16,-1-8-11-16,5 0 0 0,0-3 0 0,0-1-11 15,-5-4 11-15,5-4 0 0,0-4 0 0,9 0 0 16,0-12 0-16,0-9 0 0,4-3 0 0,1-8-8 16,4-9 8-16,5-7 0 0,4-9 0 0,0-8 8 15,5-3-8-15,4-5-12 0,5 0 4 0,0-4 0 16,0 4-4-16,4 0 0 0,5 0 0 0,-4 13 0 15,-1-1 12-15,-4 16-10 0,-9 13 10 0,-1 8-10 16,-3 8 10-16,-6 12 0 0,-4 4 0 0,1 8 0 16,-6 4 0-16,1 4 0 0,-10 8 10 0,1 9-10 15,-6 3 20-15,-3 5-3 0,-5 3 0 0,-1 1 0 0,1-1-7 16,-5 1-2-16,1-1 0 0,-1-3 0 0,0-1-19 16,5-4-4-16,0 1-1 0,-1-1-751 15,1 1-150-15</inkml:trace>
          <inkml:trace contextRef="#ctx0" brushRef="#br0" timeOffset="45775.3841">3310 5261 2131 0,'0'0'189'0,"0"0"-151"16,18-12-30-16,5 4-8 0,4-4 49 0,0 0 9 0,5 0 2 0,0-9 0 15,5-3-33-15,-1 0-7 0,5-9 0 0,-5 1-1 16,5-8 16-16,0-1 3 15,-4 5 1-15,4-5 0 0,-9 5-22 0,-5 3-4 0,-4 1-1 0,-5 4 0 16,-4-5-12-16,-5 9 0 0,-5 0 0 0,-4 4 0 16,0 3 14-16,-4 5-3 0,-5 8-1 0,-5 4 0 15,-4 0 9-15,-1 4 1 0,-8 12 1 0,0 5 0 16,0 3-1-16,-5 8-1 0,-5 5 0 0,5 7 0 16,0 1-7-16,1 3-2 0,3 1 0 0,1 8 0 15,4-9-10-15,0 1 0 0,10-1 0 0,-1-3 0 16,5-1-110-16,9 1-18 15,5-5-3-15</inkml:trace>
          <inkml:trace contextRef="#ctx0" brushRef="#br0" timeOffset="45052.8387">2308 5051 1508 0,'0'-12'67'0,"-4"8"13"0,-6 0-64 0,1 0-16 0,0 4 0 0,-4 4 0 16,-6 0 20-16,1 4 0 0,-9 0 0 0,0 4 0 16,-1 4-5-16,-8-4-1 0,-1 9 0 0,-4-5 0 15,-4 4 27-15,4 0 6 0,0 0 1 0,0 5 0 16,5-5 11-16,4 0 2 0,4 0 1 0,6-3 0 16,8-5-41-16,5 0-8 0,4 0-1 0,10 0-1 15,4 0-11-15,5 0 10 0,8-3-10 0,6 3 10 16,4-4-10-16,-1-4 0 0,6 0 0 0,-5 8 0 15,0-4 8-15,-5 4 0 0,0 0 0 0,1 5 0 0,-10-5 17 16,0 8 3-16,-4-4 1 0,-1 4 0 0,-8-3 11 16,-1 3 1-16,-8-4 1 0,4 4 0 0,-9 0-9 0,0 5-1 15,-10-5-1-15,1 4 0 0,-5 5-23 0,1-5-8 16,-15 4 0-16,5 1 9 16,1-5-119-16,-6 0-24 0,1-4-5 0,4 1-1 15,9-5-79-15,5-4-16 0,-14-4-3 0,32-8-1 0</inkml:trace>
          <inkml:trace contextRef="#ctx0" brushRef="#br0" timeOffset="45980.3708">4767 4836 2487 0,'9'-24'55'0,"0"12"11"0,-5-8 2 0,1-1 2 0,-5 9-56 16,0 0-14-16,0 12 0 0,0-12 0 0,-5 8 60 0,-4-4 10 15,-4 4 2-15,-1 4 0 0,-4 0-39 0,-5 4-7 16,-4 8-2-16,-5 8 0 0,-5 0 13 0,1 13 3 16,0 7 0-16,-5 5 0 0,0 7-40 0,9-7 0 15,0-1 0-15,5 1 0 0,4-5 0 0,5 1 0 16,-1-5 0-16,10 1 0 0,9-9 0 0,0-4 0 16,0 5 0-16,9-9 8 15,5 0-75-15,9-4-14 0,0-3-3 0,8-5-1 16,1-4-148-16,9-4-30 0,41-12-5 0,-18-1-2 0</inkml:trace>
          <inkml:trace contextRef="#ctx0" brushRef="#br0" timeOffset="46136.1553">5131 4974 1555 0,'0'0'138'0,"0"0"-110"0,0 0-28 0,0 0 0 16,0 0 185-16,0 0 32 0,0 16 7 0,-5 4 0 0,5 5-112 0,0 3-22 16,0 4-5-16,-4 1-1 15,4 3-34-15,0 5-7 0,0-5-2 0,4 4 0 16,1-3-25-16,4-5-6 0,-4 1-1 0,4-1 0 15,0-4-120-15,0-3-24 0,-5-5-5 0,6-8-984 16</inkml:trace>
          <inkml:trace contextRef="#ctx0" brushRef="#br0" timeOffset="46217.5254">5600 4549 2498 0,'-5'-32'111'0,"5"19"22"0,0-3-106 0,0 4-27 16,5 0 0-16,-1 4 0 0,-4 8 34 0,0 0 2 15,0 0 0-15,10 4-798 16,-1 4-159-16</inkml:trace>
          <inkml:trace contextRef="#ctx0" brushRef="#br0" timeOffset="46734.2663">6265 4982 1954 0,'0'0'43'0,"0"0"9"0,0 0 1 0,9-4 3 0,-9-4-45 0,4-4-11 0,-4 4 0 0,-4-5 0 16,-1-3 58-16,1 4 10 0,-6 0 1 0,1 0 1 15,-4 8 32-15,4 4 6 0,-5 0 2 0,-4 4 0 16,0 8-56-16,-1 4-11 0,-3 4-3 0,-1 1 0 16,5 7-22-16,4-4-5 0,5 5-1 0,0-5 0 15,4 0-12-15,1-4 0 0,8 1 0 0,1-5 0 16,-1-8 0-16,5-4 0 0,5 4 0 0,4-8 0 15,0-4 0-15,1-4-16 0,3 0 3 0,1-8 1 16,0-1 3-16,-5-3 1 0,0 4 0 0,-4 0 0 16,4 4 8-16,-9 0 11 0,0 3-3 0,1 1 0 15,-10 8 4-15,0 0 0 0,0 0 0 0,9 13 0 0,0 3-12 16,0 4 0-16,0 0 0 0,5-4 0 0,4 5 0 0,0-9 8 16,5 8-8-16,0-12 8 0,4 0-8 0,9-4 0 15,1-4 0-15,4-4 0 0,0-8-12 0,4-4 1 16,-4 4 1-16,0-9 0 0,0-3 10 0,-4-8 0 15,-6-1 0-15,1-7 0 0,-4-5 0 0,-1-3 11 16,-4-5-3-16,-5-3 0 0,-4 3-8 0,-1-8 0 16,1 1 0-16,-5-9 0 0,-4 8 0 0,-1 0 0 15,1 5 0-15,-1 3 0 0,-4 13 12 0,0 7 0 16,0 5 0-16,-4 8 0 0,4 8 40 0,-5 8 9 16,5 4 2-16,-9 12 0 0,4 12-18 0,-4 8-3 15,5 9-1-15,-5 7 0 0,0 5-21 0,-1 4-5 16,6 3-1-16,-1 9 0 0,1 0-5 0,4 0-1 15,0 4 0-15,0-1 0 0,0 1-8 0,4-4 0 0,1-4 0 16,4-9 0 0,0-3-124-16,5-8-28 0,4-9-4 0,9 0-1147 0</inkml:trace>
        </inkml:traceGroup>
        <inkml:traceGroup>
          <inkml:annotationXML>
            <emma:emma xmlns:emma="http://www.w3.org/2003/04/emma" version="1.0">
              <emma:interpretation id="{7BB8CD07-12BF-4658-9E8F-1BCE41B56ED4}" emma:medium="tactile" emma:mode="ink">
                <msink:context xmlns:msink="http://schemas.microsoft.com/ink/2010/main" type="inkWord" rotatedBoundingBox="12530,5108 17144,4815 17209,5850 12595,614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8298.8785">10722 4504 2098 0,'9'-28'93'0,"-5"16"19"0,1 4-89 0,-5 0-23 15,-5 0 0-15,5 0 0 0,0 8 103 0,-9 0 16 16,-4 0 3-16,-6 4 1 0,-3 4-56 0,-6 4-11 16,-3 4-3-16,-1 8 0 0,-9 5-20 0,0 3-4 15,-5 9-1-15,-4-1 0 0,0 9 10 0,4-5 2 16,1 5 0-16,4-9 0 0,14 5-40 0,-5-9 0 15,9-4 0-15,5-3 0 0,9-5 0 0,0-4 9 0,4-4-9 16,5-3 0-16,0-13 0 0,9 8 0 16,9-8 0-16,5-8 0 0,0-5-9 0,9-7 1 0,4-4 0 0,1-8 0 31,4-1-20-31,0-7-4 0,0-5-1 0,0 1 0 0,-5 3 23 0,0 1 10 0,1-1-8 16,-10 9 8-16,-4 4 0 0,4 3 0 0,-9 9 0 0,-4 4 0 15,0 4 0-15,-5 4 0 0,0 8 9 0,-5 4-9 16,-4 8 10-16,5 4-10 0,-5 9 8 0,0 3-8 15,-5 0 10-15,1 1-10 0,4-1 12 0,-9 1-12 16,4-1 12-16,5 0-12 0,-4-11 12 0,4 3-12 16,0-8 19-16,0 0-3 0,0-16-1 0,4 12 0 15,5-8-15-15,0 0 0 0,1-8 0 0,3-4 0 16,5-4 0-16,5-8 0 0,9-4 0 0,0-9 0 16,4 1-12-16,5-4-6 0,0-9-1 0,9 0 0 0,-4-3 6 15,9-1 1-15,-1-3 0 0,10-5 0 0,4 4 12 0,-4 5 0 16,4 3 0-16,5 5-9 0,-9 12 9 0,-5 3 0 15,-4 9 0-15,-10 8 0 0,-4 4 0 0,-9 12 0 16,-9 4 0-16,-5 0 0 0,-9 5 30 0,0 7 2 16,-13 4 0-16,-5 5 0 0,-10-1-20 0,-8 0-3 15,-9 1-1-15,-1 3 0 0,-8-8-8 0,-1 5 0 16,-4-9 0-16,9 0 0 0,5-3 8 0,-1-9-8 16,5 4 0-16,5-8 8 0,4 0-8 0,5-4 0 15,0 0 0-15,9 0 0 0,-5-4 0 0,14 0 0 16,0 0 0-16,0 0 0 0,0 0 0 0,0 0 0 15,0 0-8-15,0 0 8 0,0 0-13 0,14 0 1 16,-1 0 1-16,6 4 0 16,3-4-17-16,1 8-3 0,-5-4-1 0,14 5 0 0,0-1 32 0,0 0 0 0,0-4 0 0,9 8 0 15,0-4 0-15,0-4 0 0,4-4 0 0,5 0 0 16,-4 0 0-16,9-4 0 0,-1-4 0 0,1 4 0 16,-1 0 0-16,6-4 0 0,-1-4 0 0,0-5 0 15,-4 1 0-15,-1-4 0 0,-4-8 0 0,5-1 0 16,-5 1 0-16,-9-4 0 0,0-5 0 0,0 1 0 15,-5-5 0-15,-8 9 0 0,-6 0 0 0,-8-5 0 16,4 9 28-16,-9-5 3 0,-9 13 0 0,0 0 0 16,-4 0-15-16,-1 4-4 0,-4 3 0 0,0 9 0 15,-5 8 7-15,1 4 1 0,-5 9 0 0,-5 7 0 0,0 8 10 16,-4 1 2-16,-1 7 1 0,1 1 0 0,0-1-20 16,-5 1-4-16,5 3-1 0,-5 1 0 0,14-9-8 15,-1-4 0-15,1 1 0 0,4-1 0 0,10-12 0 0,-1 1 0 16,1-1 0-16,8 0 0 0,1-8 0 0,4-4 0 15,5-4 0-15,4 4 0 0,5-8 0 0,4 0 0 16,5-8 0-16,4 0 0 0,1-4 0 0,8 0 0 16,10-8 0-16,4 0 0 0,9-5 0 0,5 1 0 15,5-8 0-15,4-5 0 0,-5 5 0 0,5-1 0 16,4-3 0-16,1 4 0 0,-10 3 0 0,1 9 0 16,-5 0 0-16,-5 12 0 0,-14 0 0 0,-3 8 0 15,-6 4 0-15,-9 4 0 0,-8 4 10 0,-5 0 0 16,-10 0 0-16,-4 4 0 0,-4 1-10 0,-14-1 0 15,-5 4 9-15,-4 0-9 0,-9 0 13 0,-10 5-1 16,-8-1-1-16,-10-4 0 0,0 1 17 0,-4-1 3 0,0 0 1 16,-5-8 0-16,1 0-32 0,3-4 0 0,-3-4 0 15,3 0 0-15,-3 0 0 0,13-8 0 0,-5-4 0 0,14 0 0 32,5 4-27-32,4-8-11 0,0 4-2 0,14-8-1 15,-1-4-56-15,6-1-11 0,-1-3-3 0,14 4-789 0,5-9-157 0</inkml:trace>
          <inkml:trace contextRef="#ctx0" brushRef="#br0" timeOffset="47275.2328">9907 4221 1094 0,'-5'-36'97'0,"1"16"-77"0,4-1-20 0,-5 1 0 16,1-8 107-16,-1 3 17 0,1 5 4 0,-6 4 1 15,1 8-17-15,-4 4-4 0,-1 4-1 0,-4 12 0 16,-5 8-16-16,-4 9-3 0,-5 7-1 0,0 9 0 15,-4 3 6-15,-5 13 2 0,-5 0 0 0,-4-1 0 16,0 1-31-16,9 0-5 0,4-5-2 0,1 5 0 16,4-8-14-16,14-5-3 0,0-3-1 0,9-5 0 0,0 1-39 15,4-9 0-15,10 0 0 0,-1-7 0 16,14-1-192-16,5-8-40 16,4 0-8-16,5-4-2 0</inkml:trace>
        </inkml:traceGroup>
        <inkml:traceGroup>
          <inkml:annotationXML>
            <emma:emma xmlns:emma="http://www.w3.org/2003/04/emma" version="1.0">
              <emma:interpretation id="{CB819492-7F08-4B9D-9832-A925D4273904}" emma:medium="tactile" emma:mode="ink">
                <msink:context xmlns:msink="http://schemas.microsoft.com/ink/2010/main" type="inkWord" rotatedBoundingBox="19758,4551 24517,4249 24631,6038 19872,6340"/>
              </emma:interpretation>
              <emma:one-of disjunction-type="recognition" id="oneOf15">
                <emma:interpretation id="interp15" emma:lang="" emma:confidence="1">
                  <emma:literal>sing</emma:literal>
                </emma:interpretation>
                <emma:interpretation id="interp16" emma:lang="" emma:confidence="1">
                  <emma:literal>sin g</emma:literal>
                </emma:interpretation>
                <emma:interpretation id="interp17" emma:lang="" emma:confidence="0">
                  <emma:literal>Sin g</emma:literal>
                </emma:interpretation>
                <emma:interpretation id="interp18" emma:lang="" emma:confidence="0">
                  <emma:literal>sing g</emma:literal>
                </emma:interpretation>
                <emma:interpretation id="interp19" emma:lang="" emma:confidence="0">
                  <emma:literal>Min g</emma:literal>
                </emma:interpretation>
              </emma:one-of>
            </emma:emma>
          </inkml:annotationXML>
          <inkml:trace contextRef="#ctx0" brushRef="#br0" timeOffset="49350.7901">17952 3723 2487 0,'-5'-12'55'0,"-9"0"11"0,5-4 2 0,-4 8 2 0,-1 0-56 0,0 0-14 0,1 8 0 0,-5 4 0 16,-10 0 15-16,5 12 0 0,-4 0 0 0,0 4 0 16,-5 5 0-16,9-1 0 0,0 8 0 0,1 1 0 15,8 3 25-15,5 1 4 0,0-1 2 0,4 4 0 16,5-3-21-16,5-1-4 0,-1 1-1 0,1-5 0 0,-1-4 10 0,1-3 2 15,-5-1 0-15,5 0 0 0,-10-4-16 0,5-3-4 16,0-1 0-16,-9 0 0 0,0 4 0 0,0-4 0 16,-10-3 0-16,1 3 0 0,-5-4-12 0,1 0 0 15,-6-4 0-15,1 4 0 16,0-4-105-16,-1-4-21 0,-3 5-4 0,8-9-1 0</inkml:trace>
          <inkml:trace contextRef="#ctx0" brushRef="#br0" timeOffset="49437.5505">18102 3926 2833 0,'0'0'62'0,"0"0"13"0,0 0 2 0,9 8 3 0,-4 12-64 0,4 4-16 16,0 9 0-16,0-1 0 0,0 9 29 0,-4-1 3 0,4 1 0 0,-5-5 0 16,1-4-32-16,-1-3 0 0,-4-1 0 0,9-4 0 31,-4 5-99-31,-5-9-22 0,5-4-5 0,-5 0-1 0</inkml:trace>
          <inkml:trace contextRef="#ctx0" brushRef="#br0" timeOffset="49556.2861">18471 3436 2419 0,'9'-12'53'0,"0"-4"11"0,5 0 3 0,4 7 1 15,-5 1-55-15,6 4-13 0,-1 4 0 0,0 4 0 0</inkml:trace>
          <inkml:trace contextRef="#ctx0" brushRef="#br0" timeOffset="49858.7486">18944 3934 2718 0,'9'8'60'0,"5"12"12"0,0 9 2 0,8 3 2 0,-3 0-60 0,-1 1-16 16,-5 3 0-16,1-4 0 0,-5 1 11 0,0-9-1 15,0 0 0-15,1-7 0 0,-10-1 13 0,0-4 2 16,4-4 1-16,-4-8 0 0,0 0-26 0,0 0 0 16,0 0 0-16,9-8 0 0,5-8 16 0,0-9 12 15,8-3 1-15,1-4 1 0,0-5-22 0,0-3-8 16,4-1 0-16,5 5 0 0,0 0 0 0,-5 7 0 16,5 1 0-16,-9 16 0 15,-1 0 22-15,-3-1 2 0,-1 9 0 0,0 0 0 0,-4 4 13 0,-1 8 3 0,1 5 1 16,0 7 0-16,-1 4-26 0,1 4-6 0,-10 5-1 15,6 7 0-15,-1 9-8 0,-5-5-12 0,1 1 2 0,-1 3 1 32,1-3-229-32,4-5-46 0,0 41-8 0,0-36-3 0</inkml:trace>
          <inkml:trace contextRef="#ctx0" brushRef="#br0" timeOffset="49002.4908">16522 3942 1947 0,'-23'-16'86'0,"14"12"18"0,9 4-83 0,0 0-21 16,-9 0 0-16,5 8 0 0,4-8 80 0,9 20 11 16,-9 8 2-16,4 9 1 0,1 7-30 0,-1 5-7 15,10 8-1-15,-5-1 0 0,-9 1-35 0,9-5-7 16,5-3-2-16,0-4 0 0,-5-9-4 0,9-4 0 16,0-7-8-16,0-5 12 0,0-8 1 0,5-4 0 15,-5-12 0-15,5-4 0 0,5-4 35 0,-6-8 6 16,6-9 2-16,-1-7 0 0,5-1-13 0,-9-7-3 15,-10-5 0-15,5-7 0 0,5 7-27 0,-9 1-5 16,-5-1-8-16,0 0 11 0,-9 5-11 0,5-1 0 16,8 5 0-16,5 3-11 15,-4 5-112-15,4 8-22 0,10 4-5 0,4 3-1013 0</inkml:trace>
          <inkml:trace contextRef="#ctx0" brushRef="#br0" timeOffset="50330.8024">20888 3958 2887 0,'14'-20'64'0,"0"-4"12"0,4 3 4 0,-5 1 0 0,-3 4-64 0,-1 0-16 16,-5 0 0-16,-4 3 0 0,-4 5 19 0,-5 4 0 16,-10 0 0-16,-3 4 0 0,-6 0-32 0,-4 8-7 15,-9 0 0-15,-9 13-1 0,-4 7 68 0,4 0 13 16,0 1 4-16,4 3 0 16,5 0-73-16,5 1-15 0,13-5-2 0,0 0-1 0,0-7 27 0,10-5 0 15,8 0 0-15,5-16 0 0,0 0 0 0,0 0 0 16,14 4 0-16,9-4-8 15,8-4-23-15,10-8-4 0,9-4-1 0,5-5 0 0,9 1 44 0,-5 0 8 16,0 0 1-16,5 4 1 0,-9-1-29 0,-1 9-5 16,-4 0-2-16,-9 8 0 0,-9 4 50 0,0 8 11 15,4 5 1-15,-4 7 1 0,-9 12-13 0,0 5-4 16,-5 3 0-16,-9 5 0 0,0 8-7 0,-18-1-1 16,-9 5-1-16,-9 0 0 0,4-1 13 0,-14 1 4 15,-8 0 0-15,-5 3 0 0,-5-7-36 0,-4 0-22 0,-5-5 3 16,-4-3 1-16,0-13 18 0,4 1 0 0,14-9 8 15,-5-8-8-15,14 1 0 0,5-9 0 0,13-12 0 0,-4 0 0 16,9-4 29-16,-1-8 0 0,15-9 0 0,4-3 0 16,4-4-29-16,15-5-16 0,3-3 1 0,15-5 1 15,13-3-6-15,4-1 0 0,10 1-1 0,9 3 0 16,0 5-85 0,9 0-17-16,4 3-3 0,1 1-1202 0</inkml:trace>
        </inkml:traceGroup>
      </inkml:traceGroup>
    </inkml:traceGroup>
    <inkml:traceGroup>
      <inkml:annotationXML>
        <emma:emma xmlns:emma="http://www.w3.org/2003/04/emma" version="1.0">
          <emma:interpretation id="{0CDFDCAC-225B-407E-AB63-AEC31DB0D369}" emma:medium="tactile" emma:mode="ink">
            <msink:context xmlns:msink="http://schemas.microsoft.com/ink/2010/main" type="paragraph" rotatedBoundingBox="7100,7721 23920,6614 24046,8527 7226,96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400EE78-FD25-4966-B24F-E660BA37A9B2}" emma:medium="tactile" emma:mode="ink">
              <msink:context xmlns:msink="http://schemas.microsoft.com/ink/2010/main" type="line" rotatedBoundingBox="7100,7721 23920,6614 24046,8527 7226,9634"/>
            </emma:interpretation>
          </emma:emma>
        </inkml:annotationXML>
        <inkml:traceGroup>
          <inkml:annotationXML>
            <emma:emma xmlns:emma="http://www.w3.org/2003/04/emma" version="1.0">
              <emma:interpretation id="{8272E9AD-F329-4AC5-93F5-AD6F3EC55129}" emma:medium="tactile" emma:mode="ink">
                <msink:context xmlns:msink="http://schemas.microsoft.com/ink/2010/main" type="inkWord" rotatedBoundingBox="7109,7856 11276,7582 11393,9360 7226,963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1894.7229">6128 7070 748 0,'-18'-28'67'0,"13"16"-54"0,-8-8-13 0,8 3 0 16,-4 1 242-16,4 4 46 0,1 0 8 0,-5 4 3 15,4 0-185-15,5 8-37 0,-9 12-7 0,0-4-2 16,0 8-6-16,-5 8-2 0,5 5 0 0,0 15 0 15,0 5 12-15,0 7 1 0,-5 5 1 0,0 12 0 16,10 4-5-16,-5 4-1 0,9 0 0 0,0-25 0 16,4 5-36-16,5-4-8 0,-4-9-2 0,4 1 0 15,5-1-22-15,-1-7-8 0,1-5 0 0,9 9 0 16,0-9-176-16,-1-11-36 0,6-5-6 16</inkml:trace>
          <inkml:trace contextRef="#ctx0" brushRef="#br0" timeOffset="52121.9952">6488 7548 691 0,'4'-33'61'0,"1"-7"-49"16,4-9-12-16,0 5 0 0,5-1 301 0,-1 1 58 16,10-1 11-16,-5 9 2 0,5-1-182 0,0 9-37 15,0 8-7-15,4 0-2 0,5 12-52 0,-5 4-12 16,5 12-1-16,4 8-1 0,-4 0-37 0,0 12-7 16,0 5-2-16,-5 7 0 0,1 5-16 0,-1 7-3 15,0 9-1-15,-4 0 0 0,0-5-12 0,0 1 0 16,-5-4 0-16,4-5 0 0,-3-3 0 0,-1-5 0 15,-4-7 0-15,-1-5 0 16,-4 0-95-16,0-8-15 0,1-3-3 0,3-9-703 0,-4 0-140 16</inkml:trace>
          <inkml:trace contextRef="#ctx0" brushRef="#br0" timeOffset="52276.3095">7412 7147 1612 0,'0'0'144'0,"-14"0"-116"0,-4 0-28 0,0 8 0 16,4 4 207-16,-4 9 35 0,0-1 7 0,-5 12 2 15,-4 5-137-15,-1 3-27 0,1 9-6 0,-5 3-1 16,5 5-21-16,-5 0-5 0,-4 3-1 0,4-3 0 16,0 0-23-16,0-9-5 0,-5 5-1 0,1-5 0 15,4-3-74-15,0-5-15 0,0-3-3 0,1-5-1 16,8-4-99-16,0-7-19 0,5-1-4 16,0-8-876-16</inkml:trace>
          <inkml:trace contextRef="#ctx0" brushRef="#br0" timeOffset="52470.9001">7694 6625 2361 0,'18'4'210'0,"10"4"-168"15,-1 17-34-15,14 11-8 0,-5 12 96 0,1 13 18 16,-1 12 3-16,-4 8 1 0,-5-4-10 0,-8 4-1 16,-6-4-1-16,-4 12 0 0,-4-8-58 0,-10 0-12 15,-4 0-3-15,-4-1 0 0,-6-3-7 0,-8-4-2 16,0-8 0-16,-5 0 0 0,0-9-24 0,-4-3 0 15,-1-8-9-15,-4-1 9 16,0-3-132-16,5-13-19 0,-5 0-4 0,0 0-1178 0</inkml:trace>
          <inkml:trace contextRef="#ctx0" brushRef="#br0" timeOffset="51203.4265">4002 7155 1551 0,'-18'-28'68'0,"13"16"16"0,0-4-68 0,1-1-16 16,-10 1 0-16,5 8 0 0,5-4 100 0,-5 4 17 16,-1 4 3-16,6 0 1 0,-1 4-28 0,1 8-5 15,4 8-2-15,0 12 0 0,4 9-28 0,1 11-6 16,-1 13 0-16,10 12-1 0,0 8-24 0,4 4-5 0,0 4-1 0,0 0 0 15,1-8 11-15,-6-4 1 0,-4-4 1 0,0 3 0 16,1-7-1-16,-6-8 0 0,1-8 0 0,-10-1 0 16,5-7-1-16,-9-5-1 0,4-7 0 0,-4-5 0 15,-4-12-11-15,4 0-1 0,-1-8-1 0,-3-4 0 16,4-8-3-16,0-4-1 0,-5-4 0 0,0-8 0 16,1-8-6-16,-1-5-8 0,5-11 11 0,-5-5-11 15,5-3 0-15,0-5 0 0,4-8 0 0,-4-12 0 16,14 0-12-16,-5-8-2 0,0-4-1 0,9-12 0 15,5 12 4-15,4-4 1 0,5 4 0 0,4-4 0 16,5 12-31-16,4 4-7 16,5 4 0-16,5 8-1 0,-5 17 27 0,4 11 6 0,-4 9 0 0,0 12 1 0,-4 4 15 15,-1 12-9-15,-4 4 9 0,-9 12-8 0,-1 8 8 16,-8 5 0-16,-9 7 8 0,-1 5-8 0,-8-1 0 0,-5 5 0 16,-10-5 0-16,-3 5 0 0,-6-5 0 0,-8 5 12 15,-1-1-2-15,-4 1-1 0,-4 3-25 0,-1-3-4 16,-8-1-2-16,4 1 0 15,4-1-204-15,5-7-41 0</inkml:trace>
          <inkml:trace contextRef="#ctx0" brushRef="#br0" timeOffset="51534.4429">4635 7778 2649 0,'0'0'236'0,"4"9"-189"15,-4-9-38-15,9 8-9 16,0 8-28-16,1 4-7 0,-1 4-1 0,0 9-1 0,0 3 88 0,-5 9 17 0,5 3 4 0,-9 1 1 16,0 3-15-16,0 1-3 0,-4-4-1 0,-1-1 0 15,1 1-30-15,-1-5-7 0,1-7-1 0,-1-1 0 16,1-8-16-16,4-3-16 0,4-5 4 0,1-8 0 16,4-4-133-1,4 0-27-15,1-8-4 0,0-4-974 0</inkml:trace>
        </inkml:traceGroup>
        <inkml:traceGroup>
          <inkml:annotationXML>
            <emma:emma xmlns:emma="http://www.w3.org/2003/04/emma" version="1.0">
              <emma:interpretation id="{2641B6B9-10A1-47B8-B228-FF2B75C68A80}" emma:medium="tactile" emma:mode="ink">
                <msink:context xmlns:msink="http://schemas.microsoft.com/ink/2010/main" type="inkWord" rotatedBoundingBox="14336,7245 17204,7057 17296,8469 14429,865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205.6383">11682 6969 1652 0,'0'-8'36'0,"0"0"8"0,0-4 2 0,0 0 0 0,-4-5-37 0,-1 5-9 0,1 4 0 0,-1 0 0 16,-8 0 69-16,-1 0 12 0,0 4 3 0,-4 0 0 16,0 4-23-16,-9 12-4 0,-1 4-1 0,-4 12 0 15,-4 9 20-15,-5 3 4 0,4 9 1 0,-8 8 0 16,4-5-23-16,5 5-5 0,-1-5-1 0,5 9 0 15,10-4-16-15,-1-9-4 0,9-3-1 0,5-9 0 16,4-3-31-16,1-9 0 0,4-12 0 0,0-12 0 16,0 0 0-16,14 4 0 0,4-8 0 0,5-8 0 15,4-12-10-15,0-9-8 0,0-3-2 0,5-9 0 16,5 5-1-16,-5-9-1 0,4-3 0 0,-4-1 0 0,0 5 22 16,0-1 0-16,-5 0 0 0,-4 9 0 0,0 4 0 15,-10 11 0-15,1 5 0 0,-1 4 0 0,-13 16 32 0,0 0 12 16,0 0 1-16,10 16 1 0,-1 4-21 0,-9 9-4 15,0 7-1-15,0 4 0 0,-5 1 10 0,1 3 2 16,-6 5 0-16,6 0 0 16,-5-1-77-16,0 1-15 0,0-1-4 0,4-7-1182 15</inkml:trace>
          <inkml:trace contextRef="#ctx0" brushRef="#br0" timeOffset="53444.3012">11974 7026 1670 0,'4'-16'148'0,"5"3"-118"0,1-3-30 0,3 4 0 16,5 0 221-16,5 4 39 16,0 12 7-16,4 4 1 0,-8 4-192 0,8 4-38 0,-4 9-8 0,-5-1-2 15,0 4-2-15,-9 5-1 0,0-1 0 0,0 0 0 16,-4-3 9-16,-5 3 2 0,-5 0 0 0,1-3 0 16,-1-5-24-16,-4-4-4 0,0-4 0 0,0 1-8 15,4-13 8-15,-4 4-8 0,5 0 0 0,4-8 0 16,0 0 8-16,-5-16-8 0,1-1 0 0,4-3 0 15,4-8 0-15,1-4 0 0,4-9 0 0,9 1 0 16,0-9 0-16,5 5 0 0,0-5 0 0,4 0 0 16,5 5 0-16,0 7 10 0,-5 5-2 0,0 8 0 15,-4 12 29-15,0 4 6 0,-5 4 1 0,5 8 0 16,-5 8-27-16,5 4-5 0,0 4 0 0,-5 4-1 16,0 5-11-16,5-1 0 0,-5 0 9 0,0 5-9 15,-4-1-32-15,0-4-12 0,-1 1-1 0,-4 3-1 16,0 1-113-16,-4-5-22 0,4 0-5 0,-4-3-987 15</inkml:trace>
          <inkml:trace contextRef="#ctx0" brushRef="#br0" timeOffset="53843.2388">13267 7119 1249 0,'36'-33'55'0,"-13"17"12"0,0-8-54 0,4-4-13 16,5-5 0-16,0 1 0 0,4-5 73 0,-4 9 12 15,-9-4 3-15,0 3 0 0,-5 5 1 0,-4 8 1 16,-10 0 0-16,-4 16 0 0,-4-8 61 0,4 8 12 15,-14 4 2-15,-4-4 1 0,-10 4-60 0,-4 8-12 16,-4 8-2-16,0 4-1 0,-1 9-26 0,1 3-5 0,-5 1 0 16,0-1-1-16,4 5-17 0,6-1-3 0,-1-4-1 0,4 5 0 15,1-9-23-15,4 1-5 0,5-5-1 16,4-4 0-16,5-3-9 0,5-9 0 0,4 4 0 0,4-8 0 16,1-4-10-16,8 0-4 0,10-4-1 0,-5-4 0 31,5-12-15-31,5 0-3 0,3-9-1 0,1-7 0 0,5 0 11 0,-1-13 3 0,1-16 0 0,4-7 0 15,-5-5-11 1,9-12-1-16,-4 4-1 0,10-8 0 0,-6 0 10 0,1 0 3 0,-1-4 0 0,1 4 0 16,-10 8 20-16,0 12 0 0,-8 16 0 0,-1 13 0 15,-13 11 15-15,-1 9 4 0,-8 8 1 0,4 4 0 16,-9 8 18-16,-4 12 4 0,-1 16 1 0,0 13 0 16,-8 16-19-16,-1 3-4 0,-4 5-1 0,0 16 0 0,-5 4 1 0,5 0 0 15,-10 4 0-15,6 12 0 0,-1 0-20 0,0 0 0 16,0 5 0-16,5-9 0 15,0 0-129-15,13-16-20 0,5-4-4 0,5-4-1079 16</inkml:trace>
        </inkml:traceGroup>
        <inkml:traceGroup>
          <inkml:annotationXML>
            <emma:emma xmlns:emma="http://www.w3.org/2003/04/emma" version="1.0">
              <emma:interpretation id="{5624585A-DBC6-4A58-AC92-816C41982638}" emma:medium="tactile" emma:mode="ink">
                <msink:context xmlns:msink="http://schemas.microsoft.com/ink/2010/main" type="inkWord" rotatedBoundingBox="19351,7116 23933,6814 24042,8465 19460,876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927.3286">18553 6135 3042 0,'-19'-12'135'0,"15"12"27"0,-5-4-130 0,0 8-32 0,0 0 0 15,-1 17 0-15,-8 3 27 0,0 16-2 0,-14 5 0 0,5 7 0 16,-5-3-8-16,0 4-1 0,5 3-1 0,-5 1 0 16,5-4 12-16,4 7 2 0,-4 5 1 0,4 0 0 15,0-1-1-15,5-7 0 0,0 0 0 0,4-5 0 31,5-7-73-31,0-5-14 0,4-7-3 0,1-5-1 0,-1-4-84 16,10-3-17-16,-1-9-3 0,1-4-674 0,4 0-136 0</inkml:trace>
          <inkml:trace contextRef="#ctx0" brushRef="#br0" timeOffset="55229.9928">19732 6297 2649 0,'-18'4'236'16,"-5"8"-189"-16,-4 5-38 0,-1 7-9 0,1 8 48 0,-10 5 8 0,1 3 2 0,-9 13 0 16,-6-1-15-16,-3 5-3 0,-10 0-1 0,-4 3 0 15,4-3-9-15,5 0-2 0,-5-9 0 0,19-11 0 16,4-1-12-16,-5-3-4 0,5-5 0 0,9 0 0 15,0-4-30 1,1 1-6-16,8-9-2 0,-5 0 0 16,1 0-152-16,9-8-30 0,4 1-7 0,10-9-924 0</inkml:trace>
          <inkml:trace contextRef="#ctx0" brushRef="#br0" timeOffset="55030.8048">18680 6447 1612 0,'23'-24'72'0,"-9"16"14"0,-5-9-69 0,4 5-17 15,6-4 0-15,3 4 0 0,1 4 244 0,4 8 46 16,5-4 9-16,0 8 1 0,0 0-200 0,0 12-40 15,-5 0-8-15,0 5-1 0,1 7-7 0,-1 4 0 16,0 5-1-16,5 3 0 0,0 5-5 0,-5 3-1 16,-4 5 0-16,-5 3 0 0,1-3-19 0,-6 0-4 15,-8-5-1-15,-1 1 0 0,1-9-13 0,0-3-8 16,-5-5 8-16,0-4-13 16,0-7-125-16,0-5-25 0,9 0-5 0</inkml:trace>
          <inkml:trace contextRef="#ctx0" brushRef="#br0" timeOffset="55471.1383">20428 5909 2476 0,'28'12'110'0,"-15"-8"22"0,1 4-105 0,4 4-27 16,10 8 0-16,-1 17 0 0,-4 15 144 0,-1 5 23 16,6 8 5-16,-10 8 0 0,-4-4-105 0,-10-1-22 15,1 1-4-15,-10 4-1 0,-4-12 8 0,-5 7 0 16,-4 5 1-16,-5 8 0 0,5-8-21 0,-9-4-4 16,-5-4 0-16,0-5-1 0,0 1-15 0,0-8-8 15,-4-5 10-15,0-3-10 0,-5-5 0 0,0-3 0 16,4-5-11-16,-8-8 11 15,4-8-93-15,-5 1-11 0,-4-5-3 0,-5-12 0 16,1-4-170-16,4-8-35 0,-50-17-6 0,27-3-2 0</inkml:trace>
          <inkml:trace contextRef="#ctx0" brushRef="#br0" timeOffset="54393.8216">16272 6164 345 0,'9'-4'31'0,"0"-4"-31"0,5-5 0 0,-10 1 0 16,-4 12 88-16,5-4 12 0,8 0 3 0,-13 4 0 15,0 0 89-15,0 0 17 0,9 8 4 0,1 13 1 16,-1 11-19-16,-5 8-4 0,-4 9-1 0,5 12 0 15,4-1-23-15,-5 9-5 0,-13 0-1 0,5 12 0 16,-1-4-45-16,1 0-8 0,-10 8-3 0,0-4 0 16,-4-5-49-16,9-11-9 0,-9-4-3 0,4-4 0 15,-9-9-22-15,10-3-5 0,4-9-1 0,-5-8 0 16,0-7-2-16,1-9-1 0,8-4 0 0,-4 0 0 16,4-4-5-16,-4-4 0 0,0-12-8 0,0-4 12 15,9-5-12-15,-4-3 0 0,-1-8 0 0,0-5 0 16,10-3 0-16,0-13-16 0,4-3 3 0,4-13 1 15,1-8-12-15,9 0-1 0,9-8-1 0,13-4 0 16,-4 4-11-16,14-4-3 0,13 0 0 0,9 4 0 16,-8 12 7-16,-6 8 1 0,6 9 0 0,8 7 0 0,-13 9 19 0,0 11 4 15,-14 5 1-15,0 8 0 0,0 8 8 0,-18 8 0 16,-14 8 0-16,0 0 0 0,-9 8 0 0,-9 4 8 16,-4-3-8-16,-10 7 8 0,-9 0-8 0,-4 0 12 15,-5 1-4-15,-4 7 0 0,-10 5-8 0,1-5 9 16,4 0-9-16,-5 1 10 0,-4-5-21 0,5 4-4 15,-1 1-1-15,0-1 0 16,10-4-183-16,-5 1-37 0,-55 27-7 0,37-19-1 0</inkml:trace>
          <inkml:trace contextRef="#ctx0" brushRef="#br0" timeOffset="54642.0435">16727 7001 1958 0,'23'-28'87'0,"-14"16"17"0,0-4-83 0,5-4-21 0,8-5 0 0,1 5 0 16,0 4 128-16,4 0 20 0,10-5 5 0,-1 9 1 15,-9 0-94-15,5 4-18 0,-4 4-4 0,8 4-1 16,-4 0-10-16,-9 4-3 0,-14 4 0 0,0 8 0 16,0 9 4-16,-9-1 0 0,-5 4 0 0,-8 9 0 15,-10-1 21-15,0 0 5 0,0 5 1 0,-8-5 0 0,-1 1-6 16,0-5-1-16,9-3 0 0,0-1 0 0,5-8-20 15,0 0-4-15,4 1 0 0,10-5-1 0,-1-4-5 16,1 0-1-16,-1-4 0 0,5-8 0 0,9 0-17 0,0 4 0 16,-9-4 0-16,18 0-9 15,10-4-80-15,4-4-16 0,4 0-3 0,5-4-1 16,0 0-161-16,9-5-32 0</inkml:trace>
        </inkml:traceGroup>
      </inkml:traceGroup>
    </inkml:traceGroup>
    <inkml:traceGroup>
      <inkml:annotationXML>
        <emma:emma xmlns:emma="http://www.w3.org/2003/04/emma" version="1.0">
          <emma:interpretation id="{722E200A-C37C-4B55-8DBC-A51324163C9D}" emma:medium="tactile" emma:mode="ink">
            <msink:context xmlns:msink="http://schemas.microsoft.com/ink/2010/main" type="paragraph" rotatedBoundingBox="4062,10601 14527,10102 14611,11868 4146,123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78E118-3F0C-45A5-9EFB-53386ABBAD33}" emma:medium="tactile" emma:mode="ink">
              <msink:context xmlns:msink="http://schemas.microsoft.com/ink/2010/main" type="line" rotatedBoundingBox="4062,10601 14527,10102 14611,11868 4146,12368"/>
            </emma:interpretation>
          </emma:emma>
        </inkml:annotationXML>
        <inkml:traceGroup>
          <inkml:annotationXML>
            <emma:emma xmlns:emma="http://www.w3.org/2003/04/emma" version="1.0">
              <emma:interpretation id="{BC702373-9582-4A94-9CA0-9025BDDAB374}" emma:medium="tactile" emma:mode="ink">
                <msink:context xmlns:msink="http://schemas.microsoft.com/ink/2010/main" type="inkWord" rotatedBoundingBox="4069,10761 5570,10689 5631,11980 4131,1205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108.2174">842 10959 633 0,'0'0'56'0,"-4"13"-44"15,-1 3-12-15,-4-4 0 0,9-12 127 0,0 0 23 16,0 0 5-16,0 0 1 0,0 0-46 0,14 0-9 0,4 4-1 0,5-8-1 15,-1-4-15-15,10-4-2 0,5-9-1 0,-1 1 0 16,10-4-49-16,4 0-11 0,-9 3-1 0,9-3-578 16,0 8-115-16</inkml:trace>
          <inkml:trace contextRef="#ctx0" brushRef="#br0" timeOffset="62521.9865">1789 10611 518 0,'0'0'23'0,"0"0"5"0,0 0-28 0,9-4 0 16,5 0 0-16,0 4 0 0,-1 4 352 0,1 8 64 15,4 1 14-15,5 3 2 0,-9 4-314 0,4 0-63 16,-5 9-13-16,1-5-2 0,-5 0-4 0,0 0 0 16,-4 1 0-16,-1-1 0 0,1 0-9 0,-1 1-3 15,-4-9 0-15,-4-4 0 0,4 0-12 0,0-4-2 16,0-8-1-16,0 0 0 0,0 0 0 0,0 0 0 15,-5-8 0-15,-4 0 0 0,5-12-9 0,-1-1 8 16,1 1-8-16,-1-8 8 0,5-5-8 0,9 5 0 16,-4-4 0-16,4 3 0 0,4 1 0 0,6 8 0 15,-10 0 0-15,4 8 0 0,6 3 12 0,-1 5 9 16,0 4 3-16,0 8 0 0,-4 1-5 0,4 7-1 16,5 0 0-16,-5 0 0 0,-4 4 0 0,-1 5 0 15,10-5 0-15,-5 4 0 16,-4 0-36-16,0 1-7 0,4 7-2 0,-4 0-762 15,4 1-153-15</inkml:trace>
          <inkml:trace contextRef="#ctx0" brushRef="#br0" timeOffset="62054.1139">828 10004 1036 0,'-13'-4'92'0,"4"0"-73"0,-5 0-19 0,5 4 0 15,0-4 86-15,9 4 14 0,0 0 2 0,0 0 1 16,0 0-39-16,0 0-8 0,0 0-2 0,9-8 0 15,0 0-18-15,14-4-4 0,9 0-1 0,4-5 0 0,5-3 23 0,5 0 5 16,4 0 1-16,9-5 0 0,0 5-21 0,0-4-4 16,0 4-1-16,-4-1 0 0,0 1-26 0,-5 4-8 15,-5 0 0-15,-4 4 0 16,0 0-41-16,0 8-15 0,-4-1-4 16,-10 1-795-16</inkml:trace>
          <inkml:trace contextRef="#ctx0" brushRef="#br0" timeOffset="61636.0401">1215 9980 1674 0,'-9'-28'36'0,"9"16"8"0,-4-1 2 0,-5-3 2 0,9 0-39 0,0 4-9 16,0-4 0-16,4 4 0 0,1 3 37 0,-5 9 6 15,0 0 1-15,0 0 0 0,0 0-17 0,0 0-3 16,0 0-1-16,9 5 0 0,0 7 23 0,-4 0 5 16,4 8 1-16,-9 12 0 0,0 1 6 0,0 11 2 15,0 5 0-15,-5 8 0 0,-4 7-17 0,4 1-3 16,1-4-1-16,4-1 0 0,-5-3-17 0,5-4-3 15,0-13-1-15,0 5 0 0,5-9-10 0,-5-8-8 16,0 1 12-16,0-1-12 0,4-8 0 0,1-3 0 16,0-1-15-16,-5-4 5 15,0-12-51-15,0 0-11 0,0 0-1 0,9 4-627 16,-9-4-126-16</inkml:trace>
        </inkml:traceGroup>
        <inkml:traceGroup>
          <inkml:annotationXML>
            <emma:emma xmlns:emma="http://www.w3.org/2003/04/emma" version="1.0">
              <emma:interpretation id="{6E020CE6-D872-4D0F-9C38-E217CBF49EA1}" emma:medium="tactile" emma:mode="ink">
                <msink:context xmlns:msink="http://schemas.microsoft.com/ink/2010/main" type="inkWord" rotatedBoundingBox="7660,10429 12894,10180 12979,11946 7744,1219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3406.9801">5345 10607 2368 0,'0'0'52'0,"0"0"12"0,18-4 1 0,5 4 1 0,0-4-53 0,4 0-13 0,5-4 0 0,-5-4 0 16,5-4 29-16,0-5 3 0,-5-3 1 0,1-4 0 16,3 0-14-16,-3-5-3 0,-1 1-1 0,0-1 0 15,1 1-7-15,-6 0-8 0,-3-5 11 0,-6 1-11 16,5-1 8-16,-4 5-8 0,-5-4 0 0,0 3 0 16,-4 5 0-16,-1 4 0 0,-4 3 8 0,5 1-8 15,-5 4 36-15,-5 8 3 0,-4 0 1 0,9 8 0 16,0 0 2-16,-9 4 1 0,-4 4 0 0,-1 12 0 15,-4 0-13-15,0 13-2 0,-1 3-1 0,-3 5 0 16,-1 7-17-16,0 9-10 0,5-5 12 0,-5 9-12 16,5-4 8-16,4-5-8 0,1-3 0 0,3 4 0 15,1-9 0-15,5 1-17 0,-1-5 1 0,5 1 1 16,0-9-233 0,0 0-48-16,-4 37-8 0,-1-32-3 0</inkml:trace>
          <inkml:trace contextRef="#ctx0" brushRef="#br0" timeOffset="63729.2913">6110 10296 2530 0,'0'0'56'0,"0"0"11"0,9-4 2 0,-5-4 3 0,10 8-58 0,0 0-14 15,-1 8 0-15,6 0 0 0,-1 12 54 0,0 0 8 16,-4 9 2-16,-1-5 0 0,1 8-4 0,0 5-1 16,-10-5 0-16,5 4 0 0,-4 5-33 0,-5-1-6 15,-5-3-2-15,5-1 0 0,-4-7-10 0,-1-5-8 16,5-8 9-16,-4 0-9 0,-1-4 0 0,5-12 8 15,0 0-8-15,0 0 0 0,0 0 27 0,0 0 2 0,0-12 1 0,0-8 0 16,5-4-30-16,4-9 0 0,4 1 0 16,1-9 0-1,0-3-18-15,9-5-10 0,-1-7-1 0,1 3-1 0,4-4 30 0,5 9 0 0,5 11 0 0,-5 5 0 16,-1 8 0-16,-3 8 0 0,-6 7 0 0,-3 5 0 16,8 0 20-16,-9 8 9 0,0 9 3 0,5 3 0 15,-5 4-32-15,1 4 8 0,-1 5-8 0,-5-1 0 16,1 0-74-16,0 5-18 15,-10-1-3-15,1 0-789 0,-10 1-157 0</inkml:trace>
          <inkml:trace contextRef="#ctx0" brushRef="#br0" timeOffset="63966.1947">7093 10538 1882 0,'0'0'41'0,"0"0"9"0,14-4 2 0,4 0 1 0,0 0-42 0,0-4-11 16,10-4 0-16,-1-4 0 0,5 4 41 0,-5-4 7 15,1-5 0-15,-6 1 1 0,6 0 18 0,-1 0 3 16,-4-5 1-16,-10 1 0 0,6 0-19 0,-6-5-3 16,-4 1-1-16,-4 0 0 0,-10 4-13 0,5-5-3 15,0 9-1-15,-4-4 0 0,-10 3 10 0,1 5 3 16,3 4 0-16,1 0 0 0,-4 4 4 0,-6 4 2 16,6 4 0-16,-5 4 0 0,-1 4-15 0,-3 8-3 15,8 0-1-15,-4 9 0 0,0 7-21 0,-1 0-10 16,1 5 10-16,0 3-10 0,4 5 0 0,5-5-15 15,0 5 2-15,0-1-888 16,4-3-178-16</inkml:trace>
          <inkml:trace contextRef="#ctx0" brushRef="#br0" timeOffset="64209.3976">7635 10154 2804 0,'0'0'62'0,"0"0"13"0,5 8 2 0,-1 12 1 0,5 13-62 0,0 7-16 0,0 1 0 0,0 3 0 16,-4-3 39-16,4-1 5 0,0 1 0 0,-4-5 1 16,4-4 9-16,-5-3 2 0,1-1 0 0,0-4 0 15,4-7-32-15,-5-1-5 0,5-4-2 0,-4-4 0 0,-5-8-9 0,0 0-8 16,0 0 12-16,9-4-12 0,0-4 8 0,-4-4-8 16,-1-5 0-16,5-7 0 0,-4-4 8 15,4-5-8-15,5-7 0 0,-1 4 0 16,1-9 0-16,4-3-16 0,5 3 2 0,4 0 0 15,5 9-126-15,5 4-26 0,-1-1-5 0,0 5-1085 16</inkml:trace>
          <inkml:trace contextRef="#ctx0" brushRef="#br0" timeOffset="63129.7816">4985 10288 1094 0,'0'-17'48'0,"5"5"11"0,-5-4-47 0,9-4-12 16,-5 0 0-16,1 3 0 0,-5 1 136 0,5 0 24 16,-1 0 6-16,1 0 1 0,-5-1-53 0,-5 1-10 15,5 4-3-15,-4-4 0 0,-1 4-15 0,0 0-3 16,-4 0-1-16,0-1 0 0,0 1-34 0,-5 4-6 0,5 0-2 15,-4 4 0-15,-1 0-19 0,0 8-4 16,-4 0-1-16,-5 4 0 0,-4 12-16 0,0 1 8 0,-10 11-8 16,-4 8 0-16,0 5 0 0,0 8 0 0,0 3 0 0,5 5 0 15,0-8 0-15,4-1 0 0,4-3 0 0,6-5 0 16,3-7 0-16,6-5 0 0,4-8 0 0,4-3 0 16,1-9 0-16,4 0 0 0,0-12 0 0,0 0 0 15,18-4 0-15,0-4 0 0,9-4 0 0,1-13 0 16,3-7 0-16,10-5 0 0,5-3 0 0,4-9 0 15,0-3 0-15,0-1 0 0,0-7 0 0,0 7 0 16,0 4 0-16,-9 13 0 0,0 4 0 0,-4 11 0 16,-5 5 0-16,-10 8 13 0,-3 8-2 0,-1 8-1 15,-9 8 20-15,-4 9 4 0,-1 11 1 0,-13 13 0 16,0 7-3-16,-9 9 0 0,-10 0 0 0,1 12 0 0,-5-9-4 0,0 1-2 16,-4 0 0-16,-1 4 0 0,1-4-10 15,4-17-1-15,5-3-1 16,0-5 0-16,-1-3-14 0,-4-9-10 0,5-3 2 0,4-5 0 15,1-4-112-15,-1 0-23 0,5-8-4 0,4-8-1015 16</inkml:trace>
          <inkml:trace contextRef="#ctx0" brushRef="#br0" timeOffset="64709.2869">8750 10259 2023 0,'14'-24'89'0,"-9"20"19"0,-10-8-86 0,10 8-22 16,-1-4 0-16,1 4 0 0,-1 0 114 0,-4-1 18 15,0 1 4-15,-4 0 1 0,-1 0-50 0,1 4-11 16,-10 0-1-16,-4 4-1 0,0 0-40 0,-5 9-8 0,5 3-2 16,-5 0 0-16,0 8-24 0,0-4 8 0,5 5-8 0,0-1 0 15,0-4 0-15,9 1-14 0,-1-9 2 0,6-4 0 16,4-8 12-16,0 0 8 0,0 0 0 0,0 0-8 31,0 0-16-31,14 0-11 0,4-8-1 0,-5-4-1 0,6 3 14 0,-1-3 3 0,0 0 1 0,0 0 0 16,-4 8 11-16,-5 0 11 0,-9 4-3 0,14 4 0 15,-5 4 16-15,0 4 2 0,5 4 1 0,-5 1 0 16,0 3 2-16,4-4 1 0,1 4 0 0,4 0 0 16,-4 1-30-16,4-9 0 0,5-4 0 0,0 0 0 15,-5-4 8-15,9-8 0 0,1 0-8 0,-1-8 12 16,5 0-12-16,0-9 0 0,-1-3 8 0,1-4-8 16,-4-5 0-16,4-7 0 0,4 0 0 0,-4-9 0 15,0 0 0-15,0 1 0 0,-1-9 0 0,1 1 0 0,0-5 0 16,-5 0 8-16,1-12-8 0,4 0 9 0,-10 1 0 0,1-1 0 15,0 4 0-15,-9-4 0 0,4 8-1 0,-9 5 0 16,0 7 0-16,0 4 0 0,-9 13 28 0,0 8 6 16,-4 3 1-16,-1 13 0 0,0 4-19 0,-4 8-3 15,-4 8-1-15,-6 17 0 0,6 7-20 0,-5 12 9 16,-5 9-9-16,0 12 0 0,0 8 22 0,1 4-2 16,8 4-1-16,-4 8 0 0,9 0-3 0,-1-4-1 15,6 0 0-15,4-5 0 0,0 5-15 0,4-4 0 16,6-4 0-16,3-8 0 15,5-8-77-15,5-5-22 0,-5-7-4 0,14-9-846 0,5-3-170 16</inkml:trace>
        </inkml:traceGroup>
        <inkml:traceGroup>
          <inkml:annotationXML>
            <emma:emma xmlns:emma="http://www.w3.org/2003/04/emma" version="1.0">
              <emma:interpretation id="{F76EDA33-1839-49EA-915E-60B655C79704}" emma:medium="tactile" emma:mode="ink">
                <msink:context xmlns:msink="http://schemas.microsoft.com/ink/2010/main" type="inkWord" rotatedBoundingBox="14473,10783 14559,10779 14582,11245 14495,11250"/>
              </emma:interpretation>
              <emma:one-of disjunction-type="recognition" id="oneOf21">
                <emma:interpretation id="interp25" emma:lang="" emma:confidence="1">
                  <emma:literal>\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`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67436.1384">11250 10170 1324 0,'0'0'118'0,"0"0"-94"0,0 0-24 0,0 0 0 15,0 0 80-15,0 0 12 0,0 0 3 0,0 0 0 0,0 0-3 16,0 0 0-16,0 0 0 0,0 0 0 0,0 0-6 16,0 0-2-16,0 0 0 0,0 0 0 0,0 0-55 0,0 0-11 15,0 0-2-15,0 0-1 16,4 12-119-16,6-4-23 0,-1 1-5 0</inkml:trace>
          <inkml:trace contextRef="#ctx0" brushRef="#br0" timeOffset="67080.5561">11173 9919 1839 0,'0'-24'40'0,"4"12"9"0,-4-4 2 0,9-5 1 0,-4 5-42 0,-1-4-10 15,5 8 0-15,-4-4 0 0,4 4 66 0,-4 3 11 16,-1-3 3-16,1 4 0 0,-1 0-44 0,-4 8-9 16,0 0-2-16,0 0 0 0,0 0-25 0,0 0 8 15,9 0-8-15,-9 0 0 0,0 0 0 0,0 0 0 0,0 0-14 0,0 0 5 31,0 8-26-31,5 4-5 0,-10 1 0 0,5-1-586 0,0 0-117 0</inkml:trace>
        </inkml:traceGroup>
      </inkml:traceGroup>
    </inkml:traceGroup>
    <inkml:traceGroup>
      <inkml:annotationXML>
        <emma:emma xmlns:emma="http://www.w3.org/2003/04/emma" version="1.0">
          <emma:interpretation id="{2D85928D-F305-4AEF-AB1E-32F4A4E836DF}" emma:medium="tactile" emma:mode="ink">
            <msink:context xmlns:msink="http://schemas.microsoft.com/ink/2010/main" type="paragraph" rotatedBoundingBox="4434,12767 28213,10620 28500,13798 4721,15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1270C5-489D-4FB4-9199-8E22F0417A67}" emma:medium="tactile" emma:mode="ink">
              <msink:context xmlns:msink="http://schemas.microsoft.com/ink/2010/main" type="line" rotatedBoundingBox="4434,12767 26629,10763 26845,13158 4650,15162"/>
            </emma:interpretation>
          </emma:emma>
        </inkml:annotationXML>
        <inkml:traceGroup>
          <inkml:annotationXML>
            <emma:emma xmlns:emma="http://www.w3.org/2003/04/emma" version="1.0">
              <emma:interpretation id="{6BE619C7-DCAB-4443-8408-D989CC2FB927}" emma:medium="tactile" emma:mode="ink">
                <msink:context xmlns:msink="http://schemas.microsoft.com/ink/2010/main" type="inkWord" rotatedBoundingBox="4493,13424 8052,13102 8139,14067 4580,1438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0822.5605">2814 12408 2458 0,'-5'-36'109'0,"5"20"23"0,0-1-106 0,0 5-26 15,0 0 0-15,0 12 0 0,5-8 22 0,-5 8-1 16,9 0 0-16,0 8 0 15,-5 4-161-15,5 8-33 0,-4 1-7 0</inkml:trace>
          <inkml:trace contextRef="#ctx0" brushRef="#br0" timeOffset="71086.3715">3119 12578 2188 0,'13'8'97'0,"-13"-8"20"0,5 8-93 0,4 4-24 0,5 13 0 0,4 3 0 16,5 4 35-16,-1 5 2 0,-4 3 1 0,1 5 0 15,-1-5 6-15,0 1 0 0,-4 3 1 0,-1-7 0 16,1-1-20-16,-5-3-4 0,0-9-1 0,0 0 0 16,1-8-6-16,-1 0-2 0,-5-7 0 0,5 3 0 15,-4-8-12-15,-5-4 0 0,9 0 0 0,5-4 0 16,-5-4 28-16,0-5 4 0,0-7 0 0,5-4 0 0,-5-4-20 16,4-9-3-16,1-3-1 0,0-1 0 0,-5 1-8 15,4-5 0-15,1 1 0 0,0 7 0 0,-5-3 0 16,0-1 0-16,5 5-9 0,-1 4 9 15,-4-1-132-15,5 1-22 0,0 4-5 0,-5 3-1 0</inkml:trace>
          <inkml:trace contextRef="#ctx0" brushRef="#br0" timeOffset="70517.1395">1716 12517 403 0,'14'-4'36'0,"-10"0"-36"0,1-4 0 0,4 0 0 15,-4 0 137-15,-5-4 21 0,0 0 4 0,0 0 1 16,0 0-48-16,0-1-10 0,0 1-1 0,0 0-1 16,-5 0-32-16,-4 0-7 0,4 4 0 0,1 0-1 15,-10 0-20-15,5 3-4 0,0-3-1 0,-5 4 0 16,1 4-18-16,-5 0-3 0,-5 4-1 0,5 9 0 16,-5-1 0-16,0 4 0 0,-9 0 0 0,5 8 0 15,-5 1 4-15,5-1 0 0,-5 4 0 0,0 5 0 0,5 3 13 16,-5 4 3-16,9 1 1 0,0 3 0 0,5 5-7 15,9 4-2-15,-5-1 0 0,14 9 0 0,0 0 1 0,5-5 0 16,4-3 0-16,5-5 0 0,4-7-29 0,9-1-8 16,-4-11-1-16,9-1 0 0,9-12 9 0,-5 0 9 15,10-7-1-15,-1-9-8 0,1-4 16 0,4-5-3 16,-5-3-1-16,1-4 0 0,-1-4-12 0,1 0 0 16,-5-5-12-16,-5 1 12 0,-4-4-13 0,0-5 4 15,-5 5 1-15,1-4 0 0,-10-5 8 0,-4 5 0 16,-5 4 0-16,-5 7 0 0,5 5 8 0,-9 4 3 15,0 12 1-15,0 0 0 0,0 0 43 0,-9 4 9 16,0 8 1-16,0 0 1 0,-5 4-42 0,5 9-8 16,0-1-1-16,5 4-1 0,-6 5-14 0,6-5 0 0,4 0 8 15,0 1-8 1,4-1-83-16,1-4-19 0,4-3-4 0,5-1-592 0,-1 0-118 0</inkml:trace>
          <inkml:trace contextRef="#ctx0" brushRef="#br0" timeOffset="70681.6956">2722 12861 2487 0,'0'0'55'0,"0"0"11"0,0 0 2 0,5 17 2 0,0 11-56 16,-1 0-14-16,1 5 0 0,-5-1 0 16,4 4-13-16,1-3-6 0,-1-5-1 0,-4-4 0 15,0-3-9-15,0-1-3 0,0-8 0 0,0 4-664 16,0-4-134-16</inkml:trace>
          <inkml:trace contextRef="#ctx0" brushRef="#br0" timeOffset="71388.6337">3870 12845 1832 0,'4'-8'40'0,"5"4"9"0,5 0 2 0,4 0 0 0,-4-4-41 0,4 0-10 16,5-4 0-16,4-9 0 0,-9 5 27 0,5-4 3 15,-5 4 1-15,-4-8 0 0,0 3 8 0,-5-3 1 16,-5 4 1-16,1 0 0 0,-10-1-1 0,1 5-1 16,-1 0 0-16,-4 4 0 0,0 4-4 0,-5 0-1 0,-4 8 0 0,-5 0 0 15,-4 8 9-15,4 4 1 0,-4 8 1 0,0 4 0 16,-1 5-32-16,1 3-13 0,4 5 11 0,5-5-11 16,4 8 0-16,5 1 0 0,5 3 0 0,4-3 0 31,4-1-57-31,1 1-18 0,4-1-3 0,5-3-626 0,8-9-124 0</inkml:trace>
          <inkml:trace contextRef="#ctx0" brushRef="#br0" timeOffset="71606.5099">4348 12647 1900 0,'4'-12'169'0,"1"4"-135"16,4 4-34-16,-4 0 0 0,8 8 112 0,1 0 15 15,4 8 3-15,0 0 1 0,5 4-79 0,-5 4-16 16,1 1-4-16,-6 3 0 0,-4 0-12 0,0-4-4 15,5 9 0-15,-9-1 0 0,4-4 10 0,-5 5 2 16,-4-9 0-16,5 4 0 0,-1-4-28 0,-4-3-14 16,-9-9 2-16,9 0 0 0,0-8 33 0,0 0 7 15,0 0 2-15,0 0 0 0,-4-8-30 0,-1-4 0 16,5-9 0-16,0-3 0 0,-4 0 8 0,8-5-8 16,5-3 0-16,5 0 0 0,-5-1 0 0,5 1 0 15,4 4 0-15,-9 7 0 0,5 1 15 0,-5 8 6 16,4 4 2-16,1 8 0 0,0 0-9 0,-1 8-2 15,-4 0 0-15,5 4 0 0,-5 9-12 0,5-1 0 16,-5 4 0-16,5 0 0 16,-1 9-23-16,6 3-7 0,-1 5-2 0</inkml:trace>
        </inkml:traceGroup>
        <inkml:traceGroup>
          <inkml:annotationXML>
            <emma:emma xmlns:emma="http://www.w3.org/2003/04/emma" version="1.0">
              <emma:interpretation id="{202C3C9B-5F2F-48D5-BFE1-47F59D765FA9}" emma:medium="tactile" emma:mode="ink">
                <msink:context xmlns:msink="http://schemas.microsoft.com/ink/2010/main" type="inkWord" rotatedBoundingBox="10037,13183 13670,12855 13804,14336 10171,1466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2167.6874">6761 12497 2070 0,'9'-28'45'0,"-5"16"10"0,1-13 1 0,4 5 3 0,0 4-47 16,5 0-12-16,-5 4 0 0,5 0 0 0,-1 3 69 0,6 9 12 16,-6 5 3-16,10 3 0 0,-5 8-26 0,5 4-5 15,-5 4-1-15,5 5 0 0,-5 7 4 0,0 5 0 16,1-1 0-16,-6 5 0 0,1 3-4 0,-5-3 0 0,0 3 0 0,-4 1 0 16,-1-1-33-16,-4-3-7 15,-4-5-2-15,-1 1 0 0,1-13 8 0,-1 4 2 16,0-11 0-16,-4-1 0 0,5-8-20 0,-5-4 0 15,9-8 8-15,-9 0-8 0,4-4 29 0,-4-4 3 16,4-12 0-16,1-4 0 0,4-9-32 0,0-7 0 16,4-5 0-16,10-3 0 0,0-5 0 0,-1-4 0 15,6-3 0-15,12-5 0 0,-3 0 0 0,4 0-10 16,4 1 10-16,-4 3-12 0,4 12 12 0,1 5 8 16,-1 3-8-16,1 13 11 0,-10 8-11 0,0 8 0 15,-9 8 0-15,5 8 0 0,-9 8 0 0,-1 4 0 0,1 8 0 16,0 9 0-16,-5 3 0 0,0 5 0 0,0 3 0 0,-4 1 0 31,-1-1-33-31,1 5-6 0,-5-1-1 0,0 1 0 16,0 3-139-16,0 1-28 0,0 4-5 0,-5-9-918 0</inkml:trace>
          <inkml:trace contextRef="#ctx0" brushRef="#br0" timeOffset="72536.1593">8213 12327 1094 0,'14'-32'97'0,"-10"16"-77"16,5-5-20-16,1 5 0 0,3 0 211 0,1 0 38 15,0 8 8-15,-1 0 2 0,5 8-150 0,5 0-29 16,0 0-7-16,0 8-1 0,-1 4-39 0,1-4-8 16,5 4-1-16,-1 0-1 0,0 4 14 0,5-3 3 15,5-1 1-15,-6 0 0 0,-3 0-21 0,4-4-5 16,-1 4-1-16,1-4 0 0,-4 0-5 0,-6 1-1 16,-3 3 0-16,-1-4 0 0,-5 4 21 0,1 0 4 15,-9 4 1-15,4-4 0 0,-9 5-19 0,-5-1-4 0,-4 4-1 16,-5 4 0-16,-8-3 35 0,-1 7 7 0,-4-4 2 0,-5 4 0 15,0 1-32-15,0-1-6 0,-4-4-2 0,-1 5 0 16,5-1-4-16,-4 0-1 0,4 1 0 0,0-1 0 16,5 4-9-16,-1-7-17 0,6 3 4 0,4-4 1 15,4-3-176 1,5-1-34-16,0-4-7 0</inkml:trace>
          <inkml:trace contextRef="#ctx0" brushRef="#br0" timeOffset="72699.6802">8928 12833 2487 0,'-9'-4'110'0,"9"4"23"0,-5 0-106 0,5 0-27 15,-4 8 0-15,-1 4 0 0,-8 0 56 0,3 5 7 16,-8-5 1-16,0 4 0 0,-9-4-16 0,-1 4-4 16,-3 5 0-16,-6-1 0 0,1 0-13 0,-1 4-3 15,-4 1-1-15,5-5 0 16,-1 0-53-16,6 0-10 0,-1 0-3 0,9-7 0 15,9-1-133-15,1 0-28 0,3-8-4 0</inkml:trace>
          <inkml:trace contextRef="#ctx0" brushRef="#br0" timeOffset="72904.6733">9679 11870 2948 0,'0'0'65'0,"0"0"14"0,0 0 2 0,0 0 1 0,9 16-66 0,0 4-16 0,0 13 0 0,1-1 0 16,-6 5 10-16,5 3-2 0,-4-4 0 0,-5 5 0 16,0-1 11-16,0 5 1 0,-5-5 1 0,1 5 0 15,-5-1 11-15,-1 1 1 0,-3 3 1 0,-5-3 0 16,-1 4-78-16,1-5-15 0,-5 5-3 0,1-1-841 16,-1-7-168-16</inkml:trace>
          <inkml:trace contextRef="#ctx0" brushRef="#br0" timeOffset="73085.2798">10412 12627 2804 0,'0'0'62'0,"0"0"13"0,0 0 2 0,5 16 1 0,4 4-62 0,0 8-16 16,0 13 0-16,-4 3 0 0,-1 5 9 0,-8 0-1 15,-1-5 0-15,-9 5 0 0,-4-1 28 0,-9-3 4 16,-5-5 2-16,-9 1 0 0,-14-1-28 0,5 1-6 15,0-5 0-15,-4 0-896 16,-15 1-180-16</inkml:trace>
        </inkml:traceGroup>
        <inkml:traceGroup>
          <inkml:annotationXML>
            <emma:emma xmlns:emma="http://www.w3.org/2003/04/emma" version="1.0">
              <emma:interpretation id="{CD76F8F0-6F94-4F05-BC39-BD42B48A5A59}" emma:medium="tactile" emma:mode="ink">
                <msink:context xmlns:msink="http://schemas.microsoft.com/ink/2010/main" type="inkWord" rotatedBoundingBox="16770,12355 18518,12197 18629,13431 16881,1358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4472.9519">14633 11587 2746 0,'-14'-25'60'0,"9"13"13"0,5-4 3 0,0 4 1 0,10 0-61 0,-1 8-16 0,4-4 0 0,10 4 0 15,0 4 0-15,4 0 0 0,14-4-9 0,5-1 9 16,4-3 0-16,4-4 0 0,10 4 0 0,4-4 10 16,-4 4-101-16,0 0-20 0,0 4-4 0</inkml:trace>
          <inkml:trace contextRef="#ctx0" brushRef="#br0" timeOffset="74231.9113">13490 11627 1209 0,'4'-20'108'16,"1"4"-87"-16,-5-5-21 0,0 9 0 0,0 0 133 0,0 4 23 16,0 4 4-16,0 4 0 0,0 0-68 0,0 24-15 15,9 13-2-15,-4 7-1 0,-1 13-16 0,5 4-3 16,0 3-1-16,5 1 0 0,0-4-18 0,-1 0-4 16,1-5-1-16,0 5 0 0,4 0 3 0,0-9 1 15,5 1 0-15,0-9 0 0,-5-3-35 0,5-9 0 16,-1-3 0-16,1-5 0 0,-5-8 13 0,5 0-4 15,0-8-1-15,-5 0 0 16,5-4-28-16,0-4-5 0,4-4-2 0,-9-8 0 16,10-4-17-16,-1-8-3 0,0-1-1 0,0-7 0 15,-4-8 6-15,5 3 1 0,-6 1 0 0,1-5 0 0,-5 5 26 0,0-5 6 16,1 1 1-16,-1-1 0 0,-4 5 16 0,-1 0 3 16,1 3 1-16,-5 5 0 0,-9 0 26 0,-5 7 6 15,5 5 0-15,0 4 1 0,-4 4 16 0,4 8 3 16,0 0 1-16,-9 4 0 0,0 0-46 0,0 8-10 15,-5 4-1-15,0 5-8 0,1 3 0 0,-1 0 0 0,0 9 0 16,10-5 0-16,-5 4 9 0,4-3-9 0,5-5 0 16,5 4 9-16,-1-4-9 0,5 1 12 0,5-5-12 0,0 4 12 15,-1-4-4-15,5-3-8 0,5-1 12 0,0-4-4 16,4-4-8-16,5 4 0 0,5-4 0 0,-6 0 8 16,10-4-8-16,-9-4 0 0,5-4 0 0,-5-4 0 15,4 0 11-15,-4-8-3 0,-5-4-8 0,1-4 12 16,-1-5-12-16,0 1 0 0,-4-4 0 0,0-5 0 15,-1-7 0-15,1-5-10 0,0-8 2 0,-5-7 0 16,0-13 8-16,1 0 8 0,-6-4-8 0,-4 4 11 0,5 0-11 16,-9 8-11-16,4 0 3 0,-5 13 0 0,5 3 32 15,-9 13 6-15,0 7 2 0,0 13 0 0,0 0 10 0,0 16 2 16,0 4 1-16,0 16 0 0,0 4-18 16,-4 9-4-16,-1 11-1 0,1 9 0 0,-5 7-14 0,-1 5-8 15,1 4 8-15,5 8-8 0,-1-1 12 0,1 1-3 16,4-4 0-16,4 0 0 0,1 0-9 0,8-9 0 15,-3 5 9-15,3-8-9 16,-4-1-46-16,5-3-14 0,4-4-2 0,-4-5-1 16,-5-3-153-16,0-5-30 0</inkml:trace>
        </inkml:traceGroup>
        <inkml:traceGroup>
          <inkml:annotationXML>
            <emma:emma xmlns:emma="http://www.w3.org/2003/04/emma" version="1.0">
              <emma:interpretation id="{9DDA8E4B-7CF7-40E3-A498-3C82E94534B4}" emma:medium="tactile" emma:mode="ink">
                <msink:context xmlns:msink="http://schemas.microsoft.com/ink/2010/main" type="inkWord" rotatedBoundingBox="20032,11359 22132,11169 22310,13149 20211,1333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5139.2841">16850 11716 2365 0,'0'0'52'0,"9"-8"10"0,0 0 2 0,0 4 4 0,0-4-55 0,10 4-13 16,8 0 0-16,0-4 0 0,5 0 30 0,0-5 3 15,9-3 1-15,9-4 0 0,-5-4-11 0,6-1-3 16,-6-3 0-16,1-4 0 0,-1 3-6 0,-8 1-2 15,-1 4 0-15,-4-13 0 0,0 1-12 0,0-5 0 0,-1-3 0 0,1-5 0 16,-4-7 12-16,4-17 0 0,-5-4 0 0,-9 4 0 16,0 0-12-16,-9 4 0 0,-4 1-12 0,-1-5 12 15,-8 8 0-15,-1 0-8 0,-4 5 8 0,5 3 0 16,-10 12 18-16,5 5 7 0,0 4 2 0,-5 7 0 16,5 9-12-16,0 12-3 0,0 8 0 0,-5 8 0 15,5 8-12-15,0 13 0 0,-5 15 0 0,5 13 0 16,-9 7 12-16,4 13-1 0,-4 0 0 0,0 24 0 15,0 5 30-15,0 7 7 0,-5-4 0 0,-5 9 1 16,6-9-22-16,-6 0-5 0,1 4-1 0,-5 1 0 16,0-17 10-16,0-8 1 0,1-8 1 0,-1 0 0 15,0-12-33-15,0-13 0 0,9-3 0 0,0-9 0 16,5-7 0-16,0-9 0 0,4-4 10 0,5-7-10 0,0-5 0 16,9-12 0-16,-4-8 0 0,-1-5 0 0,5-7 0 15,9-4 0-15,0-4 0 0,9-5 0 0,10-7-16 0,-1-1 0 16,-4-3 1-16,9-5 0 0,4 5 15 0,10-13-11 15,-10 9 11-15,5 7-10 0,-9 9-2 0,0 7 0 16,-5 9 0-16,-4 8 0 0,0 4 12 0,-5 8 0 16,0 0 0-16,5 12 0 0,-5 1 28 0,0-1 2 15,0 4 0-15,1 0 0 0,-6 0-40 0,1 5-8 16,4-5-2-16,-4 4 0 16,0 1-112-16,4-5-24 0,-5-4-4 0</inkml:trace>
          <inkml:trace contextRef="#ctx0" brushRef="#br0" timeOffset="75232.604">18266 11732 1900 0,'9'-24'169'0,"-5"16"-135"0,6-4-34 0,3 0 0 0,5 0 108 0,5 3 14 0,0 5 3 0,13-4 1 15,5 0-72-15,5 0-14 0,4 4-4 0,-9 0 0 16,0-4-21-16,4 4-5 0,-4-4-1 0,0 4 0 15,-4-4 3-15,-5 8 0 0,0 0 0 0,-1 0 0 16,-3 8-221-16,-10-4-44 0,14 12-9 16,-32 0-2-16</inkml:trace>
          <inkml:trace contextRef="#ctx0" brushRef="#br0" timeOffset="75374.2851">18439 11862 2574 0,'0'0'56'0,"0"0"12"0,0 0 3 0,0 0 1 0,13 4-57 0,-3 0-15 15,8 0 0-15,5 0 0 0,-1 4 8 0,1-4 0 16,0-4-8-16,9 4 12 0,0-4-12 0,4-4 0 16,0 4 0-16,-4 0 0 15,0 0-93-15,0 0-25 0,9 0-5 0</inkml:trace>
        </inkml:traceGroup>
        <inkml:traceGroup>
          <inkml:annotationXML>
            <emma:emma xmlns:emma="http://www.w3.org/2003/04/emma" version="1.0">
              <emma:interpretation id="{E8423A4F-C9E1-4E47-B4CD-55FC0F5DF334}" emma:medium="tactile" emma:mode="ink">
                <msink:context xmlns:msink="http://schemas.microsoft.com/ink/2010/main" type="inkWord" rotatedBoundingBox="23506,11467 26667,11181 26794,12586 23633,1287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5942.6971">20629 10389 2361 0,'4'-8'210'0,"-4"8"-168"0,0 0-34 0,0 0-8 15,0 16 25-15,0 12 3 0,0 9 1 0,0 11 0 16,-9 1-3-16,0 11-1 0,0 9 0 0,0 4 0 15,0 4 39-15,-5 4 7 0,0 8 1 0,-8-4 1 16,8-4-13-16,-4-4-2 0,0 0-1 0,-1 0 0 16,-3-13-13-16,3 1-2 0,6-8-1 0,-5-1 0 15,4-11-26-15,0-9-6 0,5-7-1 0,0-1 0 16,0-12-8-16,0 0 0 0,4-8 0 0,5-8 0 16,0 0 9-16,0 0-9 0,-4-4 10 0,4-12-10 15,4-4 0-15,1-8 0 0,8-13 0 0,1-7 0 0,9-1-12 0,0 0 2 16,9-3 0-16,4 3 0 15,9-3-58-15,10 3-11 0,0 5-2 16,4 7-1-16,0 5 66 0,-9 8 16 0,-4 3 0 0,-5 13 0 0,-5 4 0 0,-9 4-12 16,-8 8 12-16,-1 4-13 0,-4 5 13 0,-10 7 0 15,-4-4 0-15,-4 8 0 0,-6-3 9 0,-3 3-9 16,-10 0 0-16,-4 1 9 0,-10 3 19 0,-4-4 3 16,0 1 1-16,-13-1 0 15,4 0-52-15,-5-3-9 0,0-1-3 0,1 0 0 16,4-4-94-16,4-7-19 0,5-1-4 0,5-4-615 15,8 0-122-15</inkml:trace>
          <inkml:trace contextRef="#ctx0" brushRef="#br0" timeOffset="75994.0871">21485 11231 2822 0,'36'-13'251'0,"-22"9"-201"0,4-4-40 0,0 4-10 16,14 8 15-16,0 0 1 0,0-4 0 0,0 4 0 15,0 0-4-15,4-4 0 0,0 0 0 0,1 0 0 16,-10 0-22-16,5 0-5 0,0 0-1 0,0 0 0 0,-5 0-137 0,0 4-28 0,-4-4-6 0,-9 4-1 31</inkml:trace>
          <inkml:trace contextRef="#ctx0" brushRef="#br0" timeOffset="76371.5781">23324 10810 1843 0,'23'-8'164'0,"0"-5"-132"16,-10 1-32-16,1 4 0 0,4 0 86 0,-18 8 10 16,0 0 3-16,0 0 0 0,-9-12-55 0,4 4-12 15,-8 0-1-15,-10-4-1 0,-4 4-7 0,-5 3-2 16,0-3 0-16,-9 8 0 0,0 0-9 0,0 4-1 16,0 5-1-16,-4 3 0 0,4 4 8 0,0 4 2 15,4 0 0-15,1 5 0 0,4 3 21 0,5 0 5 16,-1 1 1-16,5 3 0 0,5-4-17 0,0 1-3 15,4-5-1-15,5 0 0 0,0-4-15 0,5 1-3 16,4-5-8-16,0-4 12 0,4 0-12 0,5 0 0 0,5-4 8 16,0 0-8-16,-14-8 0 0,18 0 0 0,5-4 0 0,4 0-10 31,5-8-19-31,0 0-4 0,-1-4-1 0,1-4 0 0,5-5 51 0,-1 1 11 0,1 0 1 0,-6 0 1 16,6 7-14-16,-10 1-2 0,-4 4-1 0,0 8 0 15,-10 0 33-15,1 4 6 0,0 4 2 0,-5 4 0 16,-9 4-22-16,4 0-4 0,1 5 0 0,-5 7-1 15,-14 4-27-15,5 0 0 0,-9 5 8 0,4-1-8 16,-4 5-57-16,-5-5-14 0,1 0-2 16,-1 5-801-16,5-5-160 0</inkml:trace>
        </inkml:traceGroup>
      </inkml:traceGroup>
      <inkml:traceGroup>
        <inkml:annotationXML>
          <emma:emma xmlns:emma="http://www.w3.org/2003/04/emma" version="1.0">
            <emma:interpretation id="{85F279C7-BEAA-4457-AA78-A6B5DEC554F4}" emma:medium="tactile" emma:mode="ink">
              <msink:context xmlns:msink="http://schemas.microsoft.com/ink/2010/main" type="line" rotatedBoundingBox="23044,12954 28417,12785 28452,13896 23079,14065"/>
            </emma:interpretation>
          </emma:emma>
        </inkml:annotationXML>
        <inkml:traceGroup>
          <inkml:annotationXML>
            <emma:emma xmlns:emma="http://www.w3.org/2003/04/emma" version="1.0">
              <emma:interpretation id="{F75C8727-CE81-4C39-B320-E2C942EB2074}" emma:medium="tactile" emma:mode="ink">
                <msink:context xmlns:msink="http://schemas.microsoft.com/ink/2010/main" type="inkWord" rotatedBoundingBox="23048,13071 26596,12959 26627,13954 23079,14065"/>
              </emma:interpretation>
            </emma:emma>
          </inkml:annotationXML>
          <inkml:trace contextRef="#ctx0" brushRef="#br0" timeOffset="76828.0181">19773 12250 1638 0,'-14'-16'72'0,"10"8"16"0,4 4-71 0,-5 0-17 0,0 0 0 0,5 4 0 15,0 0 38-15,0 0 4 0,0 0 1 0,0 0 0 16,5-4 17-16,0 0 4 0,-1 4 1 0,1-4 0 16,8 0 6-16,6 4 1 0,3-4 0 0,10 0 0 15,5 0-40-15,13 0-7 0,4 0-1 0,10-5-1 16,4 1 10-16,19 0 3 0,18 0 0 0,22 0 0 15,5 0 4-15,9-4 2 0,19 4 0 0,17 0 0 16,-13-5 18-16,9 1 3 0,0-4 1 0,18 0 0 16,-36 0-31-16,0 0-5 0,-5-1-2 0,5 1 0 15,-23 4-42-15,-9 0-8 16,-9 4-1-16,-10-4-1 0,-8 4 41 0,-19 4 8 0,1 0 1 0,-14 4 1 16,-14 0-48-16,-14 4-9 15,-18-4-3-15,0 4 0 0,-8 0-117 0,-10-4-24 0,-23 8-5 0,-4 0-901 16</inkml:trace>
          <inkml:trace contextRef="#ctx0" brushRef="#br0" timeOffset="77368.8848">21781 12606 2516 0,'0'0'112'0,"0"0"22"0,0 0-107 0,0 0-27 16,0 0 0-16,0 0 0 0,0 0 66 0,13 9 8 15,1 7 2-15,-5 0 0 0,-4 0-52 0,4 4-9 0,-5 1-3 0,1 3 0 16,-1 0 25-16,1 0 5 0,-5 1 1 0,0-1 0 16,0-4-30-16,0 0-5 0,0 1-8 0,-5-9 11 15,5 0-11-15,-4 0 0 0,4-12 9 0,0 0-9 16,0 0 0-16,0 0 0 0,13-4 0 0,1-4 0 15,0-8 8-15,4-4-8 0,9-5 10 0,5-3-10 16,-5 4 8-16,10-9-8 0,-5 1 0 0,9 4 0 16,-9 3 13-16,-1 5-3 0,-3 4-1 0,-1 0 0 15,-4 8 13-15,0 4 2 0,-10 0 1 0,6 4 0 16,-6 0-25-16,-4 4 8 0,0 8-8 0,0 0 0 16,-4 4 0-16,0 4 0 0,-5 1 8 0,0 3-8 15,-5 0-91-15,5 8-20 0,0-3-4 16,0 3-1-16,0 5-70 0,0-5-14 0,0 0-4 15</inkml:trace>
        </inkml:traceGroup>
        <inkml:traceGroup>
          <inkml:annotationXML>
            <emma:emma xmlns:emma="http://www.w3.org/2003/04/emma" version="1.0">
              <emma:interpretation id="{AB8D4BD0-235A-4477-97FE-54067666808A}" emma:medium="tactile" emma:mode="ink">
                <msink:context xmlns:msink="http://schemas.microsoft.com/ink/2010/main" type="inkWord" rotatedBoundingBox="27737,12806 28417,12785 28450,13842 27771,13864"/>
              </emma:interpretation>
              <emma:one-of disjunction-type="recognition" id="oneOf27">
                <emma:interpretation id="interp35" emma:lang="" emma:confidence="0">
                  <emma:literal>,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;</emma:literal>
                </emma:interpretation>
                <emma:interpretation id="interp39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77764.6258">25063 11740 2109 0,'0'0'93'0,"14"9"20"0,-5-1-90 0,0 12-23 15,0 4 0-15,-4 13 0 0,-1 3 124 0,-4 5 21 0,0 7 4 0,-9 25 1 16,-9 0-80-16,-5 0-16 16,-9-8-3-16,-13 8-1 0,-5-13-29 0,-5-3-5 15,-9-4-2-15,1 3 0 16,-1-7-47-16,-4 4-10 0,-5-1-1 0,-14 1-1192 0</inkml:trace>
        </inkml:traceGroup>
      </inkml:traceGroup>
    </inkml:traceGroup>
    <inkml:traceGroup>
      <inkml:annotationXML>
        <emma:emma xmlns:emma="http://www.w3.org/2003/04/emma" version="1.0">
          <emma:interpretation id="{ECB1B189-0DEC-4BC2-B72C-5053B10B8633}" emma:medium="tactile" emma:mode="ink">
            <msink:context xmlns:msink="http://schemas.microsoft.com/ink/2010/main" type="paragraph" rotatedBoundingBox="5831,15304 26820,14158 26964,16799 5976,179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D1EAF3-2744-44F3-ABC5-A66A317DACC0}" emma:medium="tactile" emma:mode="ink">
              <msink:context xmlns:msink="http://schemas.microsoft.com/ink/2010/main" type="line" rotatedBoundingBox="5831,15304 26820,14158 26964,16799 5976,17944"/>
            </emma:interpretation>
          </emma:emma>
        </inkml:annotationXML>
        <inkml:traceGroup>
          <inkml:annotationXML>
            <emma:emma xmlns:emma="http://www.w3.org/2003/04/emma" version="1.0">
              <emma:interpretation id="{D1FE4536-F836-40B8-B1CE-77B050246A6E}" emma:medium="tactile" emma:mode="ink">
                <msink:context xmlns:msink="http://schemas.microsoft.com/ink/2010/main" type="inkWord" rotatedBoundingBox="5875,16109 7470,16022 7570,17857 5976,1794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9030.2331">3852 16208 1670 0,'18'-8'148'0,"-14"4"-118"15,5-4-30-15,1 0 0 0,3 0 84 0,1-4 12 16,0-4 1-16,-1 3 1 0,5-7-3 0,-4 0-1 16,4-4 0-16,0-1 0 0,1 1-22 0,-1 4-4 15,0 0 0-15,0 7-1 0,-4 5-28 0,0 8-6 0,-5 0-1 0,4 13 0 16,-4 3-32-16,1 8 0 0,-10 4 0 0,0 9-9 15,0 3 36-15,-5 5 7 0,0 3 2 0,-4 5 0 16,-4 0 4-16,-1-1 0 0,-4 1 1 0,0-5 0 16,-1-3-24-16,1-1-5 0,-5-3 0 0,1-1-1 15,-6-7-11-15,1-5 0 0,0 0 0 0,-5 1-11 16,0-9-101 0,5 0-20-16,-1 0-4 0,-3-8-671 0,-1 1-134 0</inkml:trace>
          <inkml:trace contextRef="#ctx0" brushRef="#br0" timeOffset="79164.4839">4093 15407 2574 0,'4'-24'114'0,"1"12"23"0,0 3-109 0,-1 1-28 16,-4 8 0-16,14-4 0 0,-1 8 0 0,1 0-14 16,-5 9 2-16,0-1-744 15,5 0-148-15</inkml:trace>
          <inkml:trace contextRef="#ctx0" brushRef="#br0" timeOffset="78532.829">2600 15399 345 0,'-10'-32'31'0,"6"15"-31"16,4-3 0-16,-5-4 0 0,5-5 338 0,-4 1 62 16,8 4 12-16,1 0 2 0,9 7-262 0,-5 1-53 15,4 8-11-15,1 0-1 0,0 8-36 0,4 0-7 16,5 8-2-16,-1 8 0 0,6 0-14 0,-1 9-4 15,0 3 0-15,1 0 0 0,3 5 4 0,1 3 0 16,0 1 0-16,5 3 0 0,-5 1-6 0,-1-1-1 16,-3 1 0-16,4 3 0 0,-5 1-21 0,0-5 9 15,1 1-9-15,-1-1 0 0,-4-4 0 0,-1 1 0 16,-3-9 0-16,-1 0 0 16,0 1-171-16,-4-9-34 0,-1 0-7 0,-8-4-2 0</inkml:trace>
          <inkml:trace contextRef="#ctx0" brushRef="#br0" timeOffset="78736.5255">3519 15055 2138 0,'5'-24'47'0,"-5"16"9"0,0-5 3 0,0 13 1 0,0 0-48 0,0 0-12 0,-5 8 0 0,1 13 0 16,-10 11 57-16,0 5 9 0,-4 11 2 0,0 5 0 15,-9-1-7-15,-5 9-1 0,0 0 0 0,-9 3 0 16,4-3-13-16,-4 4-3 0,1 0-1 0,-6 8 0 15,5-5-25-15,-5 1-5 0,1 0-1 0,-1-4 0 0,10-5-12 0,-5 1-18 16,5 0 4-16,4-1 1 16,4-7-191-16,1-4-39 0,9-5-7 0</inkml:trace>
        </inkml:traceGroup>
        <inkml:traceGroup>
          <inkml:annotationXML>
            <emma:emma xmlns:emma="http://www.w3.org/2003/04/emma" version="1.0">
              <emma:interpretation id="{A4C38CDC-B98E-407D-A3DA-C92082082814}" emma:medium="tactile" emma:mode="ink">
                <msink:context xmlns:msink="http://schemas.microsoft.com/ink/2010/main" type="inkWord" rotatedBoundingBox="8460,16611 8999,16582 9020,16966 8481,16995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9734.6919">5172 15945 2070 0,'0'0'92'0,"0"0"18"0,0 0-88 0,0 0-22 16,0 0 0-16,0 0 0 0,0 0 64 0,9 0 8 16,5 0 1-16,4 0 1 0,5 0-27 0,4-4-6 15,-4 0-1-15,9-4 0 0,4 4-24 0,5 0-4 16,0-4-2-16,-5 4 0 15,5 4-117-15,0 0-23 0,0-4-5 0</inkml:trace>
          <inkml:trace contextRef="#ctx0" brushRef="#br0" timeOffset="79401.8434">5176 15698 633 0,'0'0'28'0,"0"0"6"0,0 0-34 0,0 0 0 0,0 0 0 0,14 0 0 15,-5-4 332-15,5 4 60 0,9 0 12 0,4 0 3 16,-4-4-275-16,4-4-54 0,5 0-11 0,0-4-3 16,4 0-9-16,-4-4-3 0,0-1 0 0,0 5 0 15,0-4-38-15,0 4-14 0,-10 0 9 0,6 0-9 16,-6 4-86-16,-3 4-22 0,-6-1-5 16,1 5-568-16,-14 0-114 0</inkml:trace>
        </inkml:traceGroup>
        <inkml:traceGroup>
          <inkml:annotationXML>
            <emma:emma xmlns:emma="http://www.w3.org/2003/04/emma" version="1.0">
              <emma:interpretation id="{6271C8C2-F144-4F24-AEEE-E10F142C04BA}" emma:medium="tactile" emma:mode="ink">
                <msink:context xmlns:msink="http://schemas.microsoft.com/ink/2010/main" type="inkWord" rotatedBoundingBox="10113,16143 11890,16046 11934,16844 10156,16941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1029.3124">8063 15452 1713 0,'0'0'76'0,"0"0"16"0,-5-5-74 0,5 5-18 16,0 0 0-16,5-8 0 0,-5 8 80 0,4-8 12 0,-4 8 2 0,14-12 1 15,4 4-33-15,5 4-6 0,0-4-2 0,4 0 0 16,5 4-26-16,4 0-4 0,-4-4-2 16,9 4 0-16,-4-5-14 0,-1 1-8 0,1 4 10 0,-1 0-10 31,-4 0-36-31,-5 4-14 0,5-4-2 0,-5 0-612 0,-4 4-121 0</inkml:trace>
          <inkml:trace contextRef="#ctx0" brushRef="#br0" timeOffset="81085.3427">8505 15099 2286 0,'0'0'50'0,"-10"9"10"0,6 7 3 0,-1 8 1 16,1 0-51-16,-5 5-13 0,0 3 0 0,-5 4 0 0,5-3 57 0,-5 3 9 16,0-3 2-16,1 3 0 0,-1-4-39 0,-4 5-7 15,4-5-2-15,1 9 0 0,-1-1-20 0,5 1-8 16,-5-9 0-16,10 4 0 15,-5-7-202-15,4-9-40 0,0 24-8 0,10-19-2 0</inkml:trace>
          <inkml:trace contextRef="#ctx0" brushRef="#br0" timeOffset="80675.3758">7462 15257 946 0,'0'0'42'0,"5"-8"9"0,-1-4-41 0,1 0-10 16,-1 0 0-16,1 0 0 0,-5-1 106 0,0 5 19 16,0-4 4-16,-5 0 1 0,1-4-19 0,-1 4-4 15,1 0-1-15,-6-1 0 0,1 1-24 0,-4 4-5 16,-1 0-1-16,0 4 0 0,1 0-14 0,-6 4-3 16,-3 0-1-16,-6 8 0 0,1 8-18 0,-5 1-4 15,0 3-1-15,-9 4 0 0,5 4-3 0,-1 1-1 16,1 7 0-16,0 1 0 0,4-1-12 0,0 4-3 15,5 1 0-15,-1-1 0 0,6-3 20 0,-1 3 3 16,9 1 1-16,0-1 0 0,5-7-32 0,5-1-8 16,-1-4 0-16,5 1 0 0,5-9 0 0,-1 0 0 0,1 0 0 15,4-8 0-15,0-3 0 0,0-1 0 0,5-4 0 16,0-4 0-16,-1 0 0 0,5-4 0 0,1-4 0 0,-1-1 0 16,5-3-14-16,-1-8-4 0,-3-4-1 0,3-5 0 15,1-3 4-15,0-4 1 0,-5-1 0 0,5 1 0 16,-5-5 6-16,5-3 8 0,-5-1-13 0,0 1 5 15,5 3 8-15,0-3 0 0,-5 7 0 0,5 9-8 16,-5 4 8-16,-4 4 12 0,-1 7-2 0,-8 9-1 16,4 4 19-16,0 8 3 0,-4 13 1 0,-5-1 0 15,0 12-32-15,-5 1 0 0,0 3 0 0,1 5 0 16,-5-1 11-16,-5 1-1 0,10 3 0 0,-6 5 0 16,6 3-10-16,-1 1-14 0,5 3 3 0,-4-3 1 15,-1-8-227-15,10-1-46 0</inkml:trace>
        </inkml:traceGroup>
        <inkml:traceGroup>
          <inkml:annotationXML>
            <emma:emma xmlns:emma="http://www.w3.org/2003/04/emma" version="1.0">
              <emma:interpretation id="{A86C0387-AAF4-4F5D-B8BB-ADA8F73F6C5A}" emma:medium="tactile" emma:mode="ink">
                <msink:context xmlns:msink="http://schemas.microsoft.com/ink/2010/main" type="inkWord" rotatedBoundingBox="12693,14930 15109,14798 15221,16860 12806,16991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2050.2224">10558 15079 1652 0,'14'-12'73'0,"-10"4"15"0,1 0-70 0,4 0-18 0,4-4 0 0,6-1 0 16,-1-3 92-16,0-4 16 0,9 4 2 0,1-4 1 15,-1-1-66-15,9 1-13 0,5-4-2 0,0-4-1 16,-4-1 9-16,4 1 2 0,-5 0 0 0,5-5 0 15,-9 1-23-15,0-1-4 0,0-3-1 0,-9-4 0 16,4-1-3-16,-9-7-1 0,5 3 0 0,0-8 0 16,-10-3-8-16,5 7 0 0,-4-3 0 0,4 3 0 15,-4 0 0-15,0 5 0 0,-1-1 0 0,1 1 0 16,0-1 9-16,-5 5 3 0,4 8 1 0,-4-5 0 16,-4 13 12-16,4 0 3 0,-4 7 0 0,-1 5 0 0,1 4-10 15,-1 0-2-15,-4 8 0 0,0 0 0 0,0 0-16 0,0 0 0 16,-4 16 0-16,-5 4 0 0,0 5 0 15,-1 3 0-15,-3 8 0 0,-5 5 0 0,-5 3 10 0,5 5-2 16,-10 4 0-16,6 15 0 0,-10 1 26 0,0 4 5 16,0 4 1-16,-9 4 0 0,9-8-13 0,-9 0-3 15,5-5 0-15,-5 1 0 0,9-4 7 0,-5-4 1 16,6-5 0-16,-1 1 0 0,4-4-20 0,1-5-4 16,4-3-8-16,-4-5 12 0,9-8-12 0,0-3 9 15,4-5-9-15,5-4 8 0,0-3-8 0,0-9 0 16,4 0 0-16,5-8 0 0,0 0 0 0,5-8 0 15,4-5 0-15,0-3-11 0,9-8 11 0,5-8 0 16,0-5 0-16,8 1-8 0,10-1 8 0,-4 1-12 16,-1 4 12-16,5 3-12 0,-9 9 12 0,-5 4 0 15,1 4 0-15,-1 4 0 0,-4 8 8 0,0 4 0 0,-5 4 0 16,0 4 0-16,-4 4-8 0,-1 4 0 0,-8 5 0 0,4 3 0 31,-9 0-47-31,0 5-10 0,-5-1-3 0,1 4-786 0,-5-3-158 0</inkml:trace>
          <inkml:trace contextRef="#ctx0" brushRef="#br0" timeOffset="82218.9205">11851 15079 2329 0,'0'0'51'0,"4"8"10"0,1 8 3 0,4 9 2 15,-4-1-53-15,-1 4-13 0,-4 1 0 0,0 3 0 0,-9-4 57 0,0 1 9 16,-5 3 2-16,-4 0 0 0,-5 1-23 0,-4-1-4 15,-5 1-1-15,-4 3 0 16,-1-4-132-16,-8 5-28 0,-5-1-4 0</inkml:trace>
          <inkml:trace contextRef="#ctx0" brushRef="#br0" timeOffset="81502.2399">9461 15217 2368 0,'9'-20'52'0,"9"-5"12"0,0-3 1 0,9 4 1 0,1 3-53 0,-1 1-13 0,5 0 0 0,0 0 0 16,0-9 29-16,0 9 3 0,-1-4 1 0,-3 8 0 15,-5 4-1-15,-1 3 0 16,-3 9 0-16,-1 13 0 0,0-1 10 0,5 12 2 0,-10 8 0 16,6 5 0-16,-6 7-20 0,-4 1-3 0,-4 3-1 0,-1 5 0 15,-4-4 24-15,0 3 4 0,-4-3 0 0,-5 3 1 16,4-11-29-16,-8 3-7 0,-1 1-1 0,-4-1 0 15,0-3-12-15,-1-1 8 0,-3-3-8 0,-6-9 0 16,1 4 0-16,-5-3 0 0,-9-1 0 0,-4 0 0 16,-6-7-159-16,-3 3-31 15,-10 0-6-15</inkml:trace>
          <inkml:trace contextRef="#ctx0" brushRef="#br0" timeOffset="81505.55">9725 14529 2300 0,'0'0'51'0,"0"0"10"0,13 4 3 0,1 4 0 0,0 4-52 0,-1 4-12 15,1 4 0-15,0 1 0 0</inkml:trace>
        </inkml:traceGroup>
        <inkml:traceGroup>
          <inkml:annotationXML>
            <emma:emma xmlns:emma="http://www.w3.org/2003/04/emma" version="1.0">
              <emma:interpretation id="{CA233435-9F1A-4136-996F-28BC7487F46C}" emma:medium="tactile" emma:mode="ink">
                <msink:context xmlns:msink="http://schemas.microsoft.com/ink/2010/main" type="inkWord" rotatedBoundingBox="16850,15180 18930,15067 19001,16380 16922,16494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2813.6548">13604 14889 2026 0,'18'-40'90'0,"-4"19"18"0,-1 1-86 0,5 0-22 16,5-4 0-16,0 3 0 0,4 5 62 0,-4 0 8 16,0 4 2-16,0 4 0 0,-5 0-13 0,5 8-3 15,-5 8 0-15,-5 4 0 0,6 4-25 0,-6 8-6 16,1 5-1-16,-5 7 0 0,0 9 13 0,-4 3 3 15,-5 1 0-15,0 3 0 0,-5-3-13 0,1-5-3 16,-5 1 0-16,-1-5 0 0,-8-3-12 0,5-13-4 16,3 4 0-16,-8-3 0 0,0-1-8 0,-5-4-11 15,0 4 3-15,-4-3 0 16,-5-5-160-16,-9 4-32 0,-4-4-7 0,4-4-831 0</inkml:trace>
          <inkml:trace contextRef="#ctx0" brushRef="#br0" timeOffset="82924.1043">13904 14132 2487 0,'0'0'55'0,"9"-4"11"0,0-4 2 0,5 0 2 0,0 8-56 0,4 0-14 0,-4 0 0 0,8 8-734 16,1 0-150-16</inkml:trace>
          <inkml:trace contextRef="#ctx0" brushRef="#br0" timeOffset="83147.6805">14810 14683 2026 0,'0'0'90'0,"0"0"18"0,0 0-86 0,0 0-22 15,0 0 0-15,9-4 0 0,0 4 0 0,1-5 0 16,3 1 0-16,1 4 0 0,4-8 33 0,5 4 3 15,9 0 0-15,0 0 0 0,9 0 29 0,0 0 7 16,4 4 0-16,10 0 1 0,-10-4-58 0,5 0-15 16,0 4 0-16,5 0 0 0,-9 0 18 0,4 4 1 15,-9 0 0-15,4 0 0 16,1 4-145-16,-10 0-29 0,-13 0-5 0,-5 1-2 0</inkml:trace>
          <inkml:trace contextRef="#ctx0" brushRef="#br0" timeOffset="83293.7192">14879 14925 2070 0,'0'0'45'0,"0"0"10"0,0 0 1 0,0 0 3 0,0 0-47 0,4-4-12 0,1 0 0 0,4-4 0 15,4 4 55-15,6 0 9 0,3 0 1 0,10-4 1 16,-4 0-38-16,8 8-8 0,0-4-2 0,5-4 0 16,5 8-30-16,-1 0-7 0,1 0-1 0,4 0-671 15,0 4-134-15</inkml:trace>
        </inkml:traceGroup>
        <inkml:traceGroup>
          <inkml:annotationXML>
            <emma:emma xmlns:emma="http://www.w3.org/2003/04/emma" version="1.0">
              <emma:interpretation id="{4F62DC3B-A23B-49FF-B1CB-4C95C2062C5E}" emma:medium="tactile" emma:mode="ink">
                <msink:context xmlns:msink="http://schemas.microsoft.com/ink/2010/main" type="inkWord" rotatedBoundingBox="19757,15381 22758,15218 22812,16202 19811,16366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3878.8716">16709 14553 1666 0,'4'-8'36'0,"1"0"8"0,-5 0 2 0,9 0 2 0,0 0-39 0,-4 0-9 0,-5 8 0 0,0 0 0 16,0 0 120-16,0 0 23 0,0 0 4 0,-9 8 1 15,-5 0-77-15,-4 8-15 0,4 8-4 0,-13 4 0 16,-5 1-34-16,4 3-7 0,10-3-2 0,-4 3 0 15,-1-4-9-15,0-3 0 0,9-1 0 0,5 0 0 0,5-4 35 0,-1-3 5 16,1-5 0-16,13-4 1 0,0 0-25 0,0 0-6 16,-9-8-1-16,14 4 0 0,4-4-9 15,5 4 0-15,-1-4 0 0,1-4 0 0,-5 0 13 0,5-4 1 16,9-4 0-16,-5 0 0 0,-9-1-14 0,1 1 0 16,3-8 0-16,-3 0 0 0,-1 0 0 0,-5-5 0 15,1 1 0-15,0-4 0 0,-5-5 0 0,-5 5 0 16,-4-4 0-16,0-1 0 15,0 5-24-15,-4 4-7 0,-5-1-1 0,0 5-1 0,-5 0 53 0,0 8 10 16,5 4 2-16,-9 4 1 16,-5 8-57-16,1 4-12 0,-1 8-3 0,-9 0 0 15,-5 8-92-15,1 5-18 0,9-1-4 0,-5 4-808 0</inkml:trace>
          <inkml:trace contextRef="#ctx0" brushRef="#br0" timeOffset="84112.1265">17392 14687 2336 0,'0'0'52'0,"0"0"10"0,0 0 2 0,13 12 1 0,-4 4-52 0,1 0-13 0,-6 4 0 0,-4 1 0 16,0 3 21-16,-4-4 2 0,-1 4 0 0,-9-3 0 15,1 3 33-15,-6 4 6 0,1 1 2 0,0 3 0 16,-5 0-25-16,-9-3-5 0,-9-1-1 0,0 4 0 15,5-3-33-15,-5-1-16 0,-4 0 2 0,8 1 0 16,5-5-194-16,5-8-38 0,-23 17-8 0,18-17-2 16</inkml:trace>
          <inkml:trace contextRef="#ctx0" brushRef="#br0" timeOffset="84284.8503">17920 14262 806 0,'0'0'36'0,"0"0"7"0,9-8-35 0,0 8-8 16,5 0 0-16,-1 12 0 0,1 8 412 0,4 8 80 16,0 5 16-16,1-5 3 15,-10 0-411-15,0 1-81 0,0-1-19 0,-5 0 0 0,1 1 0 0,-5-1 0 16,-5 0 0-16,-4 13 0 0,-4-5 0 0,-5 1 0 0,-1-1 0 0,-8 0-778 16,0 1-162-1</inkml:trace>
          <inkml:trace contextRef="#ctx0" brushRef="#br0" timeOffset="84491.5703">18598 14679 1785 0,'0'0'159'0,"0"0"-127"0,9 8-32 0,0 8 0 15,0 0 96-15,-4 8 12 0,4 5 4 0,-4-1 0 16,-5 4-20-16,0-3-4 0,-5-1-1 0,-4 4 0 15,0-7-37-15,-9-1-7 0,-14 0-2 0,0 0 0 16,0 1-5-16,0-1 0 0,-4 0-1 0,-5 1 0 16,9-1-92-16,-4-4-19 0,4 0-3 0</inkml:trace>
          <inkml:trace contextRef="#ctx0" brushRef="#br0" timeOffset="84722.8662">19377 14840 3013 0,'18'-8'66'0,"0"0"14"0,-4-4 2 0,-1 12 3 0,1 0-68 16,0 4-17-16,-5 0 0 0,-5 8 0 15,1-4-153-15,-5 1-35 0,0 3-6 0,-5-4-581 0,-4 0-116 16</inkml:trace>
        </inkml:traceGroup>
        <inkml:traceGroup>
          <inkml:annotationXML>
            <emma:emma xmlns:emma="http://www.w3.org/2003/04/emma" version="1.0">
              <emma:interpretation id="{D3CD426D-BCB1-4C42-B499-4E6D36008E9E}" emma:medium="tactile" emma:mode="ink">
                <msink:context xmlns:msink="http://schemas.microsoft.com/ink/2010/main" type="inkWord" rotatedBoundingBox="23713,15669 25243,15585 25289,16427 23759,1651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4837.1106">20406 14654 2649 0,'22'-20'117'0,"-8"12"25"16,0 4-114-16,8 0-28 0,1 8 0 0,0 4 0 15,0 4-200-15,0-4-45 0,22 12-10 16,-45-20-665-16</inkml:trace>
          <inkml:trace contextRef="#ctx0" brushRef="#br0" timeOffset="84956.9022">21048 14743 1670 0,'0'0'74'0,"0"0"15"15,0 0-71-15,0 0-18 0,9 0 0 0,-9 0 0 0,0 0 68 0,0 0 9 16,9 4 3-16,-5 0 0 15,5 4-131-15,-4-3-25 0,-5-5-6 0</inkml:trace>
          <inkml:trace contextRef="#ctx0" brushRef="#br0" timeOffset="85170.8547">21945 14735 2412 0,'0'0'53'0,"0"0"11"0,-10 12 3 0,6 9 0 0,13 3-54 0,-4 4-13 0,-5 5 0 0,-10-1 0 16,-8 4 36-16,5 1 4 0,-6 7 0 0,-3 5 1 16,-15-5-13-16,1 1-4 0,4-5 0 0,-9-3 0 15,-9-5-24-15,0 1-17 0,0-1 2 0,-5-4 1 16,0-8-195 0,5 1-39-16,-36 3-8 0,36-12-2 0</inkml:trace>
        </inkml:traceGroup>
        <inkml:traceGroup>
          <inkml:annotationXML>
            <emma:emma xmlns:emma="http://www.w3.org/2003/04/emma" version="1.0">
              <emma:interpretation id="{0552C863-A953-4EB7-9F1B-CAC9EF47ABA3}" emma:medium="tactile" emma:mode="ink">
                <msink:context xmlns:msink="http://schemas.microsoft.com/ink/2010/main" type="inkWord" rotatedBoundingBox="26067,15654 26899,15609 26932,16214 26100,16260"/>
              </emma:interpretation>
              <emma:one-of disjunction-type="recognition" id="oneOf35">
                <emma:interpretation id="interp47" emma:lang="" emma:confidence="0">
                  <emma:literal>.</emma:literal>
                </emma:interpretation>
                <emma:interpretation id="interp48" emma:lang="" emma:confidence="0">
                  <emma:literal>n</emma:literal>
                </emma:interpretation>
                <emma:interpretation id="interp49" emma:lang="" emma:confidence="0">
                  <emma:literal>\</emma:literal>
                </emma:interpretation>
                <emma:interpretation id="interp50" emma:lang="" emma:confidence="0">
                  <emma:literal>)</emma:literal>
                </emma:interpretation>
                <emma:interpretation id="interp5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85567.392">22759 14610 2764 0,'32'-4'246'0,"-9"8"-197"16,-9 0-39-16,-1 12-10 0,15 4 0 0,-6 9-12 15,-3 3 2-15,3-4 1 0,-3 5 9 0,-6-5 0 16,1-4 0-16,-9 1 0 0,-1-5 28 0,1 0 12 16,-1 4 1-16,1-4 1 0,-1-3-30 0,1 3-12 15,-1-8 11-15,-4 4-11 0,5-4 0 0,-5-4 8 16,9-3-8-16,-4 3 0 16,4-8 0-16,4 4 0 0,-13-4 8 0,19-4-8 0,3 0 0 0,1-9 0 15,9 1 8-15,0-8-8 0,4-4 0 0,5-1 0 0,9 1 0 16,0 0 0-16,1 4 9 15,-11-1-1-15,-3 5 0 0,-1 4 0 0,-8 4 11 0,-6 0 1 0,-22 8 1 16,0 0 0-16,19 12 3 0,-10 0 1 16,-5 8 0-16,-4 5 0 15,-4 3-42-15,-1 4-9 0,-4 9-2 0,-9-1 0 16,-9 5-73-16,8-5-15 0,-3 1-4 0,-6-1-1097 0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9:01.0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6FE4BD8-0683-47AC-AF35-E2338AD28106}" emma:medium="tactile" emma:mode="ink">
          <msink:context xmlns:msink="http://schemas.microsoft.com/ink/2010/main" type="writingRegion" rotatedBoundingBox="18004,835 17822,13849 15282,13814 15464,800"/>
        </emma:interpretation>
      </emma:emma>
    </inkml:annotationXML>
    <inkml:traceGroup>
      <inkml:annotationXML>
        <emma:emma xmlns:emma="http://www.w3.org/2003/04/emma" version="1.0">
          <emma:interpretation id="{9DF745FB-6353-4FCE-8304-D73EC66EDFA7}" emma:medium="tactile" emma:mode="ink">
            <msink:context xmlns:msink="http://schemas.microsoft.com/ink/2010/main" type="paragraph" rotatedBoundingBox="18004,835 17822,13849 15282,13814 15464,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6B28AB-4FCE-46CE-9E2A-11CEBAEB9C27}" emma:medium="tactile" emma:mode="ink">
              <msink:context xmlns:msink="http://schemas.microsoft.com/ink/2010/main" type="line" rotatedBoundingBox="18004,835 17822,13849 15282,13814 15464,800"/>
            </emma:interpretation>
          </emma:emma>
        </inkml:annotationXML>
        <inkml:traceGroup>
          <inkml:annotationXML>
            <emma:emma xmlns:emma="http://www.w3.org/2003/04/emma" version="1.0">
              <emma:interpretation id="{C08CF754-6F0B-4F83-81FC-3608A2B39E0B}" emma:medium="tactile" emma:mode="ink">
                <msink:context xmlns:msink="http://schemas.microsoft.com/ink/2010/main" type="inkWord" rotatedBoundingBox="17706,831 17654,4534 15562,4505 15614,8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14123 1014 691 0,'9'-20'30'0,"-9"4"7"0,5-4-29 0,-5-1-8 0,4 1 0 0,-4 0 0 15,0 0 262-15,0 4 51 0,0-1 11 0,5 5 1 16,-10 0-201-16,1 0-41 0,-1 4-8 0,-4-4-2 0,0 4-24 0,0 4-5 16,0-5 0-16,-10 9-1 0,1 0-27 0,-5 0-4 15,1 4-2-15,-6 13 0 0,-8-9 5 0,-1 8 1 16,-3 4 0-16,-15 9 0 0,5-1 10 0,-14 12 2 15,0 1 1-15,-4 7 0 0,4 9-15 0,1 0-3 16,8 7-1-16,5-3 0 0,9-4 6 0,4-5 0 16,6 1 1-16,8 0 0 0,5 3-8 0,4-3-1 15,14 4-8-15,4-1 12 0,6 13-12 0,8-8 8 16,9 3-8-16,5-3 0 0,9-4 9 0,0-1-9 16,9 5 8-16,0 4-8 0,0 0 24 0,0-1 0 15,-4 1 0-15,-1 4 0 0,-8 0-8 0,-1 0-3 16,-9-9 0-16,-8 5 0 0,-6-12 6 0,-13-1 1 15,0-7 0-15,-4-1 0 0,-14 5 15 0,-5-9 3 16,-4-3 1-16,-10-1 0 0,-4-8-21 0,0 5-4 16,-9-1-1-16,-5-7 0 0,1 3-13 0,-1-4 9 15,1-4-9-15,3-3 8 0,1-5-25 0,5 0-6 16,-1 0-1-16,5-8 0 16,5 4-112-16,4 0-24 0,5-4-4 0,-1 4-610 0,6-4-122 15</inkml:trace>
          <inkml:trace contextRef="#ctx0" brushRef="#br0" timeOffset="1897.7302">14009 3681 1249 0,'0'0'55'0,"0"0"12"0,0 0-54 0,0 0-13 0,-4-4 0 0,4 4 0 15,0-8 80-15,-5-4 12 0,0 4 4 0,1 0 0 16,-1 0-15-16,1 0-2 0,-1-1-1 0,1 5 0 0,-5-8-5 15,4 0-1-15,-4 8 0 0,4 0 0 0,1 0-19 16,-1 0-4-16,5 4-1 0,-9 0 0 0,0 0-23 0,0 4-5 16,4 0 0-16,-8 0-1 0,4 8-19 0,-5 4 0 15,-4-3 8-15,-5 3-8 0,0 0 0 0,0 8 0 16,-8 1 0-16,3-1 0 0,1-4 0 0,4 0 0 16,-4 1 0-16,13-5 0 0,1 0 0 0,-1 0 0 15,5-8 0-15,0 4 0 0,9-4 0 0,0-8 0 16,0 0-10-16,0 0 10 0,13 4-21 0,1-4 3 15,4-4 1-15,0-8 0 0,5 0-6 0,5-4-1 16,-1-8 0-16,5-1 0 16,0 1-8-16,-1-4-1 0,6-1-1 0,-5 5 0 0,-5 4 24 0,0 4 10 15,-8 0-8-15,-1 7 8 0,-9 9 21 0,0 0 10 16,-9 0 1-16,9 4 1 0,-4 9 7 0,-5 3 2 16,0-4 0-16,0 8 0 0,0 0-21 0,0 5-4 0,0 3-1 15,0 0 0 1,0-3-81-16,4-1-17 0,1-4-3 0</inkml:trace>
          <inkml:trace contextRef="#ctx0" brushRef="#br0" timeOffset="2516.4964">14606 181 1566 0,'0'0'69'0,"0"0"15"0,0 0-68 0,0 0-16 0,9 12 0 0,0 4 0 15,4 4 55-15,-3 13 7 0,-1 15 2 0,4 9 0 16,1-5-22-16,-5 9-4 0,0 8-1 0,0-12 0 15,0 3 7-15,-4-3 2 0,-1-4 0 0,1-1 0 16,-5-11-10-16,0-5-1 0,0-4-1 0,0 1 0 16,0-5-7-16,-5-4-2 0,5-11 0 0,0-1 0 15,-4-4-6-15,4-8-2 0,0 0 0 0,0 0 0 16,0 0 1-16,0-8 0 0,0-9 0 0,4 1 0 16,1-8-10-16,4 0-8 0,0-5 12 0,5-11-12 15,9 4 0-15,-5-5 0 0,9-3 0 0,0-1 0 16,5 5 0-16,0 7 0 0,-4 1 0 0,-1 8 0 15,-4 7-21-15,-5 9 1 0,5 8 1 0,-10 8 0 0,-8 4 19 0,-1 9 0 16,-4-1 0-16,-4 4 0 0,-1 13 0 16,-8-5 0-16,-6 4 0 0,1 5 0 0,-5-1 21 0,-4 1 8 15,0-1 2-15,-5 9 0 0,0-9-31 0,-4 9 0 16,-1-9 0-16,-4 1 0 0,0-1-16 0,5-3-5 16,-5-5-2-16,0-4 0 15,-5-3-150-15,10-9-31 0,-5 4-5 0,5-12-2 0</inkml:trace>
        </inkml:traceGroup>
        <inkml:traceGroup>
          <inkml:annotationXML>
            <emma:emma xmlns:emma="http://www.w3.org/2003/04/emma" version="1.0">
              <emma:interpretation id="{189AAD09-E12F-4251-A45A-3D6789DF729B}" emma:medium="tactile" emma:mode="ink">
                <msink:context xmlns:msink="http://schemas.microsoft.com/ink/2010/main" type="inkWord" rotatedBoundingBox="17764,5078 17706,9212 15836,9186 15894,50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282.222">13349 7570 1728 0,'0'0'153'0,"0"0"-122"16,-5-12-31-16,1 4 0 0,8 0 121 0,-4-4 19 16,5 4 3-16,-5 8 1 0,9 0-102 0,0-4-20 15,-4-4-4-15,4 8-1 0,0 0-26 0,5 4-6 16,-1 4-1-16,1 0-993 0</inkml:trace>
          <inkml:trace contextRef="#ctx0" brushRef="#br0" timeOffset="28121.1226">13413 8003 403 0,'0'0'17'0,"0"0"5"0,-5-8-22 0,5 0 0 0,0 0 0 0,5 0 0 15,-1 0 279-15,1 0 51 0,-1-4 10 0,5 4 3 16,1-5-231-16,3 1-45 0,-4 0-10 0,5-4-1 16,4 4 4-16,-4 4 0 0,4-4 1 0,-4 4 0 15,-5 8-36-15,4 8-7 0,1-8-2 0,-9 12 0 16,4 4 18-16,-5 8 3 0,1 5 1 0,-1 3 0 15,-4 12-4-15,0 5-1 0,-9-4 0 0,5 7 0 16,-5-7 11-16,0 3 1 0,-1-7 1 0,-3-1 0 16,-1 1-24-16,5-5-5 0,-5-8-1 0,5 1 0 15,-4-5-6-15,4-4-2 0,-5-8 0 0,5 1 0 16,0-1-38-16,0-8-8 0,9-4-2 16,-10-4-712-16,1-4-144 0</inkml:trace>
          <inkml:trace contextRef="#ctx0" brushRef="#br0" timeOffset="23701.8374">13272 5595 2574 0,'-14'-32'114'0,"9"20"23"0,1-4-109 0,-1 4-28 16,5 4 0-16,0 8 0 0,0 0 12 0,0 0-4 16,14 0 0-16,4 0 0 0,9 4-8 0,1 0 0 15,13-4 0-15,13 4 0 0,6-4 40 0,12 0 7 16,6 0 1-16,13 0 0 0,-5-4 0 0,10 4 0 16,9-4 0-16,4 0 0 0,-13-5-40 0,-1 5-8 15,-4-4 0-15,0 4 0 0,-4-4 0 0,-5 0 0 16,0 0 0-16,-5 0 0 0,-4 4-12 0,-14 0-6 15,-9 0-1-15,-4 4 0 16,-14-4-105-16,-10 4-22 0,-13-4-4 0,-9 4-979 0</inkml:trace>
          <inkml:trace contextRef="#ctx0" brushRef="#br0" timeOffset="24034.4333">13577 5822 2131 0,'0'0'189'0,"0"0"-151"0,0 0-30 0,0 0-8 16,13 4 34-16,10 0 6 0,0 0 0 0,9 4 1 16,0-8-28-16,4 8-5 0,5-8-8 0,4 4 11 15,-4-4-11-15,0 0 10 0,-4 5-10 0,4-1 10 16,-5 4 14-16,-4 4 4 0,-5 4 0 0,1 4 0 16,-6 0-8-16,-8 9 0 0,0-1-1 0,-14 9 0 15,-9-1 13-15,-10 8 2 0,-3 1 1 0,-15 4 0 16,-8 3 11-16,-5 5 2 0,-10-5 1 0,-3 1 0 0,-1 0-1 15,5-9-1-15,4-3 0 0,5 3 0 0,9-3 12 16,0-5 2-16,9 0 1 0,10-3 0 0,-1-5-25 16,9 0-5-16,0-3 0 0,5 3-1 0,0-4-15 0,14 1-4 15,-1-5 0-15,15 4 0 0,-1-4-12 0,14 1 0 16,9-5 8-16,13-4-8 0,1 0 8 0,13-4-8 16,0 4 11-16,19-8-11 0,-1 0 0 0,6 1-11 15,8-10 0-15,9 5 0 16,-9-4-76-16,5-4-15 0,0 0-3 0,17-4-817 15,-8-4-163-15</inkml:trace>
          <inkml:trace contextRef="#ctx0" brushRef="#br0" timeOffset="28552.3328">13827 7858 1796 0,'0'0'40'0,"0"0"8"0,0 0 1 0,0 0 1 0,0 0-40 0,0 0-10 0,0 0 0 0,14 0 0 16,-1 0 35-16,6 0 5 0,-1 0 0 0,0-4 1 16,5 0 12-16,4-9 3 0,0 5 0 0,5 0 0 15,5 4-30-15,-5 0-6 0,4 0 0 0,-4 4-1 16,0-4-38-16,0 8-7 0,-5-4-2 0,-4 12 0 16,-1-4-176-16,-8 5-35 0,-5-1-7 0,-9 4-2 0</inkml:trace>
          <inkml:trace contextRef="#ctx0" brushRef="#br0" timeOffset="28617.2974">13986 8088 518 0,'-32'21'23'0,"14"-13"5"0,0 0-28 0,0 0 0 16,-5-4 0-16,9 8 0 0,1-4 251 0,-1 0 45 16,10-4 8-16,4-4 3 0,0 0-195 0,0 0-40 15,0 0-7-15,13 8-1 0,1-4-31 0,9 1-5 16,4-1-2-16,5-8 0 16,0-1-58-16,4 1-12 0,5 0-3 0</inkml:trace>
          <inkml:trace contextRef="#ctx0" brushRef="#br0" timeOffset="29464.5204">13913 4418 1558 0,'0'0'69'0,"0"0"15"16,10 0-68-16,3 0-16 0,-4 4 0 0,5 8 0 15,4 8 49-15,0 4 7 0,1 5 0 0,-1-1 1 0,5 5-16 0,-1-1-3 16,-3 4-1-16,-1 1 0 0,0-5-8 0,-4 1-1 15,-5-5-1-15,4 0 0 0,-3-4-11 0,-6-3-3 16,5-5 0-16,-4 0 0 0,-1-8-1 0,1 0 0 16,-5-8 0-16,0 0 0 0,0 0 2 0,0 0 0 15,4-8 0-15,6-4 0 0,-6-8 14 0,5 0 4 16,5-13 0-16,0 5 0 0,-5-9-8 0,4-3-2 16,5-1 0-16,-4 1 0 0,9 8-8 0,-5 3-2 15,-4 1 0-15,4 8 0 0,0 4 23 0,0 7 4 16,1 5 1-16,-6 4 0 0,5 8-29 0,1 5-11 15,-1 3 8-15,0 4-8 0,0 0 0 0,1 9 0 16,-1-5 0-16,0 8 0 0,5 1 0 0,0-1 0 16,-5 4 0-16,4 1 0 15,-3-1-161-15,-1 5-25 0,14 28-5 0,-14-21-1 0</inkml:trace>
          <inkml:trace contextRef="#ctx0" brushRef="#br0" timeOffset="28858.2988">14651 7927 2052 0,'0'0'91'0,"0"0"18"0,-4 4-87 0,-1 4-22 15,0 4 0-15,1 4 0 0,-5 4 68 0,9 4 8 0,-5 5 3 0,5-1 0 16,5 5-43-16,-5-9-9 0,9 4-2 0,-5-4 0 16,6 1-13-16,-1-5-4 0,4-4 0 0,5 0 0 15,-4-12 1-15,4 0 0 0,5-4 0 0,-5-4 0 31,5-8-34-31,0-4-7 0,4 0-2 0,-9-4 0 0,1-5 15 0,-6-3 3 0,-4-4 1 0,0-5 0 16,1 1 15-16,-10-1 0 0,0-7 0 0,-10-1 0 16,1 1 8-16,-4-1-8 0,-6 1 9 0,-3-5-9 15,-1 9-10-15,-4-9-8 0,-5 1-2 0,-5-1-660 16,5 9-132-16</inkml:trace>
        </inkml:traceGroup>
        <inkml:traceGroup>
          <inkml:annotationXML>
            <emma:emma xmlns:emma="http://www.w3.org/2003/04/emma" version="1.0">
              <emma:interpretation id="{D7052155-A7BD-4A68-8772-FAC838915CDD}" emma:medium="tactile" emma:mode="ink">
                <msink:context xmlns:msink="http://schemas.microsoft.com/ink/2010/main" type="inkWord" rotatedBoundingBox="17873,10257 17822,13849 15282,13814 15332,1022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828.0404">13964 10654 1677 0,'-5'-16'36'0,"0"-4"8"0,1 4 2 0,-1-1 2 0,-4 1-38 0,0 4-10 0,0 0 0 0,-5 0 0 15,1 4 38-15,-5 0 6 0,-5-1 0 0,0 1 1 16,0 0 6-16,-9 0 1 0,-4 4 0 0,0-4 0 16,-1 8-18-16,-4 0-3 0,0 0-1 0,0 8 0 15,0 0 14-15,0 4 4 0,5 1 0 0,-1 11 0 16,1 4 1-16,9 9 1 0,-5 3 0 0,9 5 0 15,5 7-22-15,0 1-5 0,8 7-1 0,1 9 0 16,5 0-10-16,4 8-1 0,4 12-1 0,5 12 0 16,1-4 18-16,3 4 3 0,1 1 1 0,4 11 0 15,-4-8 0-15,-1 4 0 0,-3-3 0 0,-1 3 0 16,0-12 6-16,-5-4 2 0,1-8 0 0,-10 0 0 0,1-8-15 16,-10-4-2-16,-4-4-1 0,0-1 0 0,-5-7 14 15,-9-4 4-15,-4-5 0 0,-5-3 0 0,0-5-28 16,-5-7-12-16,-9-1 10 0,5-3-10 0,0-13 10 0,0-4-10 15,5-4 10-15,8-4-10 16,1-8-48-16,9 0-15 0,-1-12-3 0,10-4-1 16,4-4-95-16,10-4-19 0,8-5-4 0,10-11-960 0</inkml:trace>
          <inkml:trace contextRef="#ctx0" brushRef="#br0" timeOffset="43252.6489">14328 12880 2286 0,'0'0'50'0,"0"-12"10"0,0 0 3 0,4-4 1 0,5 3-51 0,-4-3-13 0,0 0 0 0,-1 0 0 15,1 4 16-15,-5-5 0 0,0-3 0 0,-5 8 0 16,1 0 36-16,-1 4 7 0,5 8 1 0,-5-8 1 16,-4 0-8-16,-4 4-1 0,4 8-1 0,-5 4 0 0,-4-4-32 0,-5 12-7 15,0 0 0-15,-9 8-1 0,5 5 5 0,-5-1 0 16,5 5 1-16,0 3 0 0,4-8-7 0,0 1-2 16,5-1 0-16,0-4 0 0,4 0 10 0,5-7 2 15,0-5 0-15,4 0 0 0,-4-4-32 0,9-8-7 16,0 0-1-16,0 0 0 0,0 0 7 0,0 0 1 15,18-4 0-15,0 0 0 0,1-8 0 0,-1 0 0 16,5-5 0-16,-1 1 0 0,1 0 12 0,0 4 0 16,-5 0 0-16,5 4 0 0,-5 8 0 0,0 0 0 15,1 0 13-15,-1 4-4 0,-5 4-9 0,-3 4-12 16,-1 0 2-16,-5 4 1 16,1 1-148-16,-5-1-30 0,0 12-5 0,-5-8-2 0</inkml:trace>
          <inkml:trace contextRef="#ctx0" brushRef="#br0" timeOffset="43705.5182">14979 9630 2095 0,'0'-16'92'0,"0"16"20"15,4-4-89-15,-4 4-23 0,0 0 0 0,10 24 0 0,-1 9 41 0,0 7 4 16,-9 9 1-16,4 11 0 0,-4 9 14 0,0 8 2 16,-4 4 1-16,-1 4 0 0,-8-8-9 0,3 0-2 15,1-4 0-15,-4 0 0 0,-1-5-17 0,0 1-4 16,1 0-1-16,4-8 0 0,-5-9-14 0,5-3-4 15,-5-9 0-15,5-3 0 0,0-13-4 0,4-4-8 16,-4-4 11-16,9-8-11 0,0-8 9 0,0 0-9 16,0 0 0-16,-4-16 9 0,8-4-9 0,1-8 0 15,8-5 0-15,6-7-11 0,-1-1-5 0,5-3 0 16,9 3-1-16,4 1 0 0,0 8 7 0,-4-1 2 16,0 13 0-16,0 0 0 0,0 4 8 0,-9 7 0 15,-5 9 0-15,-5 5 0 0,1-1 0 0,-9 4 0 16,-5 4 0-16,0 8-8 0,-9 8 8 0,-10 5 0 15,1 3 8-15,-14 5-8 0,-9-1 9 0,0 9-9 16,-4-1 12-16,-10 1-12 16,5-9-60-16,-5 5-18 0,5-5-4 0,0 1-693 0,5-1-138 15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20T17:09:55.4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246344F-DCA1-49F3-8B2E-418A090AD032}" emma:medium="tactile" emma:mode="ink">
          <msink:context xmlns:msink="http://schemas.microsoft.com/ink/2010/main" type="writingRegion" rotatedBoundingBox="29269,18004 29375,18004 29375,18048 29269,18048"/>
        </emma:interpretation>
      </emma:emma>
    </inkml:annotationXML>
    <inkml:traceGroup>
      <inkml:annotationXML>
        <emma:emma xmlns:emma="http://www.w3.org/2003/04/emma" version="1.0">
          <emma:interpretation id="{B248C26E-17B8-477A-A9D9-A290EDFBD6D9}" emma:medium="tactile" emma:mode="ink">
            <msink:context xmlns:msink="http://schemas.microsoft.com/ink/2010/main" type="paragraph" rotatedBoundingBox="29269,18004 29375,18004 29375,18048 29269,18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D8C3FF-6FE5-466B-A46A-7E46A3F5E082}" emma:medium="tactile" emma:mode="ink">
              <msink:context xmlns:msink="http://schemas.microsoft.com/ink/2010/main" type="line" rotatedBoundingBox="29269,18004 29375,18004 29375,18048 29269,18048"/>
            </emma:interpretation>
          </emma:emma>
        </inkml:annotationXML>
        <inkml:traceGroup>
          <inkml:annotationXML>
            <emma:emma xmlns:emma="http://www.w3.org/2003/04/emma" version="1.0">
              <emma:interpretation id="{4E909F74-1F43-4B07-A843-A9D9FBDB9011}" emma:medium="tactile" emma:mode="ink">
                <msink:context xmlns:msink="http://schemas.microsoft.com/ink/2010/main" type="inkWord" rotatedBoundingBox="29360,18020 29375,18020 29375,18035 29360,180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0 0,'0'0'15,"0"0"1,0 0 0,0 0-1</inkml:trace>
        </inkml:traceGroup>
        <inkml:traceGroup>
          <inkml:annotationXML>
            <emma:emma xmlns:emma="http://www.w3.org/2003/04/emma" version="1.0">
              <emma:interpretation id="{2B2F4274-30D9-4928-9A3B-16AC4143798E}" emma:medium="tactile" emma:mode="ink">
                <msink:context xmlns:msink="http://schemas.microsoft.com/ink/2010/main" type="inkWord" rotatedBoundingBox="29269,18004 29351,18004 29351,18048 29269,18048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-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66.424">-9-16 0,'0'0'16,"0"0"-1,0 0 1,-68 44-1,54-44 1,14 0 0,41-24-1,-32 16 1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9:06.6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53EA761-76EB-4B11-A52F-0570896D41C1}" emma:medium="tactile" emma:mode="ink">
          <msink:context xmlns:msink="http://schemas.microsoft.com/ink/2010/main" type="writingRegion" rotatedBoundingBox="18254,1793 27117,644 27394,2777 18531,3926"/>
        </emma:interpretation>
      </emma:emma>
    </inkml:annotationXML>
    <inkml:traceGroup>
      <inkml:annotationXML>
        <emma:emma xmlns:emma="http://www.w3.org/2003/04/emma" version="1.0">
          <emma:interpretation id="{091D53F3-EC82-4F83-84A1-F7A17792988F}" emma:medium="tactile" emma:mode="ink">
            <msink:context xmlns:msink="http://schemas.microsoft.com/ink/2010/main" type="paragraph" rotatedBoundingBox="18254,1793 27117,644 27394,2777 18531,3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A02A54-978F-4089-A0B1-C2794102BEC2}" emma:medium="tactile" emma:mode="ink">
              <msink:context xmlns:msink="http://schemas.microsoft.com/ink/2010/main" type="inkBullet" rotatedBoundingBox="20826,1823 21807,1695 22022,3352 21040,3480"/>
            </emma:interpretation>
          </emma:emma>
        </inkml:annotationXML>
        <inkml:trace contextRef="#ctx0" brushRef="#br0">18685 1115 2419 0,'0'0'107'0,"-9"13"22"0,-5-1-103 0,0 12-26 16,1 8 0-16,-5 9 0 0,-5 7 108 0,0 13 16 15,0 0 3-15,-4 4 1 0,4 3-73 0,0 1-15 16,-4 8-2-16,4-4-1 0,5 4 7 0,0-8 0 15,4 3 1-15,1 1 0 0,8-4-31 0,1-4-6 16,4 4-8-16,0-9 11 0,0-7-11 0,4-4 0 16,-4-5-10-16,9-3 10 15,0-1-124-15,5-12-20 0,-5-7-3 0,5-1-1 16,4-8-126-16,-4-4-26 0,22-24-4 0,-9-8-2 0</inkml:trace>
        <inkml:trace contextRef="#ctx0" brushRef="#br0" timeOffset="207.8387">18794 1864 1918 0,'18'-69'85'0,"-4"37"18"0,0 0-83 0,8-9-20 0,1 1 0 0,9-1 0 16,-5 9 80-16,5-1 11 0,0 5 2 0,0 8 1 15,4-4-26-15,-4 16-4 0,-4 8-2 0,-1 8 0 16,-9 4-12-16,5 12-2 0,-5 8-1 0,-4 5 0 16,-5 7 28-16,0 13 5 0,-4 8 2 0,4 8 0 15,-5-1-42-15,1 5-8 0,-5 4-1 0,4 29-1 16,-4-21-22-16,5-4-8 0,-5 0 0 0,4-9 0 15,-4-15-19-15,5-12-9 0,-1-9-3 0,1-3 0 16,-5-17-164-16,9-4-33 0,-4-12-6 0,4-8-840 16</inkml:trace>
      </inkml:traceGroup>
      <inkml:traceGroup>
        <inkml:annotationXML>
          <emma:emma xmlns:emma="http://www.w3.org/2003/04/emma" version="1.0">
            <emma:interpretation id="{7EC5708E-AAD7-4CAE-A2D7-C3E112E2FD07}" emma:medium="tactile" emma:mode="ink">
              <msink:context xmlns:msink="http://schemas.microsoft.com/ink/2010/main" type="line" rotatedBoundingBox="18254,1793 27117,644 27394,2777 18531,3926"/>
            </emma:interpretation>
          </emma:emma>
        </inkml:annotationXML>
        <inkml:traceGroup>
          <inkml:annotationXML>
            <emma:emma xmlns:emma="http://www.w3.org/2003/04/emma" version="1.0">
              <emma:interpretation id="{0B142D14-2C2B-4097-99E5-89F5AF5D37E6}" emma:medium="tactile" emma:mode="ink">
                <msink:context xmlns:msink="http://schemas.microsoft.com/ink/2010/main" type="inkWord" rotatedBoundingBox="18254,1793 27117,644 27394,2777 18531,392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83.2468">19919 1366 1497 0,'-23'0'133'0,"14"0"-106"16,-9 8-27-16,-1 5 0 0,-3 7 159 0,-6 0 26 15,-4 12 6-15,1 5 1 0,-6 7-35 0,5-3-6 16,0 3-2-16,-4 9 0 0,4 4-69 0,-4 3-15 16,-5 1-2-16,0-4-1 0,0-1-40 0,-14 17-8 15,0-12-2-15,1 4 0 0,8-13-12 0,1 1-18 16,-1-5 4-16,5-7 1 16,5-1-217-16,4-7-43 0</inkml:trace>
          <inkml:trace contextRef="#ctx0" brushRef="#br0" timeOffset="575.7874">20483 1152 2923 0,'9'8'64'0,"10"12"14"0,12 9 2 0,6 19 2 0,-10-3-66 0,-13-1-16 15,-1 9 0-15,1-1 0 0,-9 13 45 0,4-8 6 0,-5 16 1 0,-8-9 0 16,-5 5-19-16,-10 16-3 0,-12-4-1 0,-10 0 0 15,-5-8-18-15,-4 0-11 0,-5 4 12 0,-8-5-12 16,-1-7-102-16,-9-8-27 0,0-9-6 0</inkml:trace>
          <inkml:trace contextRef="#ctx0" brushRef="#br0" timeOffset="1163.5722">22200 1334 921 0,'36'-28'40'0,"-27"11"10"0,-9 5-40 0,0-8-10 0,-4 0 0 0,-1-8 0 15,-4 15 268-15,0-11 52 0,-5 8 11 0,5 0 1 16,-5 4-199-16,-4-9-40 0,0 9-8 0,-5 4-1 16,-4 8-56-16,4 0-12 0,-9 12-1 0,-4 17-1 15,-5-1 29-15,-5 16 5 0,5 13 2 0,0 0 0 16,0 16-40-16,0-9-10 0,5 13 0 0,0 8 0 15,4 0 43-15,4-4 6 0,1-4 2 0,13-8 0 16,1-8-41-16,4-13-10 0,4 1 0 0,5-13 0 16,0 1 28-16,5-21 3 0,-1 4 1 0,10-8 0 15,0-8-32-15,4-12 0 0,5 0 0 0,8-12 0 16,-3-9 0-16,13-11 0 0,4-5 0 0,5-7 0 16,-13-13-12-16,8-4-4 0,1-8-2 0,4-8 0 15,0 0 18-15,-5-4 0 0,1-12 0 0,9-12 0 16,-10 8-55-16,1-5-7 0,-1 5-2 0,5-12 0 15,10 8 52-15,-15 11 12 0,-9 22 0 0,-4 7 0 0,0 16 16 0,-9 21 5 16,-5 3 2-16,-9 17 0 0,-9 12 4 0,-4 16 1 16,-10 9 0-16,0 15 0 0,-8 21-16 0,-6 0-4 15,6 7 0-15,-1 5 0 0,-5 4 4 0,1 0 1 16,4 4 0-16,1 8 0 0,-1-8-5 0,5 0 0 16,-1-4-8-16,-3 4 12 15,-1-4-73-15,0 8-15 0,-4-9-4 0,-5 9-741 16,0-8-149-16</inkml:trace>
          <inkml:trace contextRef="#ctx0" brushRef="#br0" timeOffset="1413.6479">23219 1322 2592 0,'28'-65'115'0,"-15"37"23"0,10-5-110 0,5-3-28 0,8 4 0 0,14 3 0 16,0 5 68-16,-4 4 8 0,-1 12 1 0,1-9 1 15,-1 9-61-15,1 0-17 0,-10 8 0 0,1 0 8 16,-1 8 3-16,-4 9 0 0,-5 3 0 0,1 16 0 16,-6 5 17-16,6 7 4 0,3 9 1 0,-8 4 0 15,-14 3-10-15,5 1-3 0,0 8 0 0,-5 4 0 16,0 8-20-16,-5-12 0 0,-4 4 0 0,0-1 0 16,0-11 0-16,-4 0 0 0,-10-16 0 0,5 3 0 15,5-15-149-15,-6-5-35 0,-3-4-6 16,-1-12-1000-16</inkml:trace>
          <inkml:trace contextRef="#ctx0" brushRef="#br0" timeOffset="1635.777">24594 856 2592 0,'-22'5'57'0,"8"3"12"0,5 0 3 0,-5 12 0 0,1 0-58 0,-10 8-14 16,-9 13 0-16,-4 8 0 0,4 3 77 0,-14-3 13 15,-4 11 2-15,-5 1 1 0,-4-8-33 0,0 3-8 0,-14 5 0 0,0-4-1 16,14 3-41-16,-5-3-10 0,1 12 0 0,-6-4 0 16,6-5 29-16,-6 1 4 0,1-4 1 0,-9 3 0 31,4-3-106-31,5-8-20 0,8-1-5 0,-3 1-1 16,3-9-140-16,1-3-28 0,-41 40-6 0,36-33 0 0</inkml:trace>
          <inkml:trace contextRef="#ctx0" brushRef="#br0" timeOffset="-693.7662">16126 1565 1558 0,'14'-21'69'0,"-14"13"15"0,-5-4-68 0,1 4-16 0,-1-4 0 0,5 4 0 16,-4-4 113-16,4 0 19 0,-5 4 4 0,5 8 1 15,0 0-50-15,0 0-11 0,0 0-1 0,0 0-1 16,9 8-42-16,-4 16-8 0,-1-4-1 0,-4 21-1 16,0 7 10-16,0 13 3 0,-4 12 0 0,-10 8 0 15,0 4 15-15,1 4 3 0,-5 0 1 0,4 8 0 16,-4-4-27-16,-1 4-6 0,1-8-1 0,0 4 0 16,4-20 20-16,1-4 3 0,4-13 1 0,0 5 0 15,-5-16-23-15,5-5-4 0,0-12-1 0,0-3 0 16,4-9 0-16,0 0-1 0,1-8 0 0,-1 0 0 15,5-8 13-15,0 0 2 0,-9-8 1 0,0-4 0 16,5-4-31-16,-1-8 0 0,0-1 0 0,5-3 0 16,-4-8 0-16,4-5-8 0,4-7 8 0,1 3-13 15,0-16 13-15,4 1 12 0,0-1-3 0,4-8 0 16,1 8-34-16,4-7-7 16,-4-1-2-16,9-12 0 0,4 12 22 0,0-16 12 0,5 4-12 0,5-12 12 15,-1 12-32-15,10 0 1 0,8-4 0 0,-4-4 0 16,-4 8-11-16,8 8-2 0,6 5-1 0,-1 7 0 15,-9 0 27-15,0 13 6 0,5 7 0 0,-1 9 1 16,-8 3-17-16,-5 9-3 0,-5 8-1 0,1 12 0 0,8 4 32 16,-18 8 0-16,-13 13 0 0,-5 7 0 0,5 8 0 0,-19-3 0 15,-8 15 0-15,-10 1 0 0,-4 0 29 0,-5-1 12 16,-5 1 3-16,1-5 0 0,-14-3-20 0,4-1-3 16,1 5-1-16,-5-9 0 0,-10 1-20 0,1-1 0 15,9-3 0-15,0-1 0 0,5-3 0 0,-1-5-8 16,1-4 0-16,4 1 0 15,4-5-158-15,1 0-31 0,-1-4-7 0</inkml:trace>
          <inkml:trace contextRef="#ctx0" brushRef="#br0" timeOffset="-240.0804">16522 2597 1796 0,'5'-4'40'0,"-5"4"8"0,0 0 1 0,9-4 1 0,0 4-40 0,5-4-10 16,-1 4 0-16,1 0 0 0,-14 0 66 0,0 0 11 16,14 0 3-16,4 4 0 0,-18-4-2 0,9 16 0 15,5 4 0-15,-5 4 0 0,-5 5 16 0,5 7 3 16,-9-8 1-16,5 9 0 0,0-1-59 0,-5 1-12 15,-5-1-3-15,0-4 0 0,1-3 13 0,-1-5 3 16,-4 0 0-16,5-8 0 0,-1-3-32 0,1-1-8 16,8-4 0-16,-4-8 0 0,-14 0 8 0,14 0 1 15,0 0 0-15,5-12 0 0,0-9-9 0,-1-7 8 16,10 0-8-16,4-9 8 0,0-7-8 0,9-5 0 16,-4-7 9-16,9-1-9 0,9-12 0 0,-4 13 0 15,-10-1 0-15,14 12 0 0,0 9 0 0,-5 4-8 16,1 3 8-16,-5 9 0 0,-10 12 0 0,-4 4 0 15,10 8 0-15,-10 4 0 0,-9 4 0 0,0 8 0 16,9 1 0-16,1 7 0 0,-10 4 0 0,0 1 0 0,-5 3 0 16,6-3 0-16,3 3 0 0,-4 0-8 0,-4-3 8 0,-1-5-8 31,5 0-154-31,1-7-30 0,-10-9-7 0,4 0-924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5:0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8F8D57-C55E-42BA-9116-2BDEAC7F9793}" emma:medium="tactile" emma:mode="ink">
          <msink:context xmlns:msink="http://schemas.microsoft.com/ink/2010/main" type="inkDrawing" rotatedBoundingBox="7629,10299 8587,7468 10867,8240 9909,11071" semanticType="verticalRange" shapeName="Other">
            <msink:sourceLink direction="with" ref="{C90C72B7-F288-49A7-9924-E4506438185C}"/>
          </msink:context>
        </emma:interpretation>
      </emma:emma>
    </inkml:annotationXML>
    <inkml:trace contextRef="#ctx0" brushRef="#br0">1997 61 1058 0,'0'0'47'0,"0"0"9"0,-10-9-44 0,0 5-12 0,-5-5 0 0,0 5 0 16,0-1 54-16,-5 1 9 0,5-1 1 0,-4 5 1 15,4-4-20-15,-5 4-4 0,5-5-1 0,-10 5 0 16,5-4-27-16,0 4-5 0,0 0-8 0,0-4 11 16,0 4-11-16,0 0 0 0,0 0 0 0,0-5 0 15,0 10 0-15,0-5 0 0,-5 4 0 0,0-4 0 16,0 9 0-16,0-5 0 0,-5 5 0 0,0-4 8 15,-5 4-8-15,5-5 0 0,-5 5 0 0,0 4 0 16,-5-4 0-16,-4 4 0 0,4 1 0 0,0-1 0 16,-5 5 15-16,0-5 1 0,5 5 0 0,-10 0 0 15,5 8 9-15,-5-4 3 0,0 5 0 0,-5 0 0 0,5-1 20 16,0 5 5-16,5-4 1 0,1 0 0 0,-1 8-11 0,0 1-3 16,-5-1 0-16,0 5 0 0,10 0-10 0,0 4-2 15,0 1-1-15,5-1 0 0,0 9-14 0,5 5-2 16,0-5-1-16,10 14 0 0,-5-1-10 0,5 1 8 15,0 4-8-15,5 0 8 0,5-4-8 0,0-1 0 16,5-4 0-16,-5 5 0 0,10-1 8 0,0-4-8 16,0 5 8-16,5 0-8 0,0 4 16 0,5 0-3 15,0-9 0-15,10 0 0 0,-5 0 15 0,0-4 4 16,10-1 0-16,0-3 0 0,5-1-4 0,5-4-1 16,5 4 0-16,5 0 0 0,5-4 1 0,5 0 0 15,-10-9 0-15,10 0 0 0,10 0-16 0,-6 0-4 0,1-9 0 16,5 0 0-16,-5-5-8 0,10-3 0 0,5-6 0 15,0-3-11-15,5-1 11 0,5-9-12 0,4 1 12 0,1-10-12 32,5 1-11-32,-5-1-2 0,5-3-1 0,0-1 0 15,5-5-107-15,-6 1-22 0,6-5-4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3:49.07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D4B4A94-B846-4C91-B21B-3146978D3D74}" emma:medium="tactile" emma:mode="ink">
          <msink:context xmlns:msink="http://schemas.microsoft.com/ink/2010/main" type="inkDrawing" rotatedBoundingBox="4924,9470 5388,18158 4383,18212 3919,9523" semanticType="verticalRange" shapeName="Other">
            <msink:sourceLink direction="with" ref="{F42EA395-6F21-40FE-A0B8-275ADF9DDC1B}"/>
            <msink:sourceLink direction="with" ref="{09A9DD99-C391-4EF5-B3F7-BD836CBFA264}"/>
            <msink:sourceLink direction="with" ref="{E1E48DD1-CFB8-4A6A-AF79-2780DBEA67B9}"/>
          </msink:context>
        </emma:interpretation>
      </emma:emma>
    </inkml:annotationXML>
    <inkml:trace contextRef="#ctx0" brushRef="#br0">1516 8786 576 0,'0'0'51'0,"0"0"-41"0,0 0-10 0,0 0 0 0,0 0 116 0,0 0 22 16,0 0 4-16,0 0 1 15,0 0-36-15,0 0-7 0,0 0-2 0,-9-8 0 16,4 4-22-16,5 4-5 0,-9-8-1 0,4 4 0 16,-8 4-23-16,4-4-5 0,-1 4-1 0,-3-4 0 15,-1 4-19-15,1-4-4 0,-1 4-1 0,0-4 0 16,-4 4-6-16,4 0-2 0,-4 0 0 0,9 0 0 15,-5 0-9-15,1 0 8 0,-6 0-8 0,6 0 8 16,-1 0 9-16,1 0 2 0,-6 0 0 0,6 0 0 0,-1 0-28 0,0 4-6 16,1-4-1-16,-1 0 0 0,0 0 26 0,5 4 5 15,0-4 1-15,0 0 0 0,0 0-16 0,4 0 0 16,5 0 8-16,-9 0-8 0,0 0 0 0,9 0 0 16,0 0 0-16,0 0 0 0,0 0 0 0,0 0 0 15,-9 0 0-15,9 0 0 0,0 0 0 0,0 0 0 16,-9-4 0-16,4 4 0 0,5 0 0 0,0 0 0 15,0 0 0-15,-9 0 0 0,0 0 0 0,0 0 0 0,9 0 0 0,0 0 0 16,-4 0 0-16,-1 0 0 0,5 0 0 0,0 0 0 16,0 0 0-16,0 0 0 15,-9 0 0-15,4 4 0 0,1-4 0 0,-5 4 0 16,4-4 0-16,5 0 0 0,0 0 0 0,0 0 0 16,-9 8 0-16,9-8 0 0,-5 0 0 0,-4 4 0 15,9-4 0-15,-4 4 0 0,-10 0 0 0,0-4 0 16,14 0 0-16,0 0 0 0,0 0 0 0,0 0 0 0,-9 0 0 0,9 0 0 15,0 0 0-15,0 0 0 0,-9 4 0 0,9-4 0 16,0 0-8-16,0 0 8 0,0 0 0 0,0 0 0 16,0 0 0-16,-4 4-8 0,-5-4 8 0,-1 4 0 15,-3-4 0-15,13 0 0 0,0 0 0 0,0 0 0 16,-14 0 0-16,5 0 0 0,9 0 0 0,0 0 0 16,-9 0 0-16,-5 0 0 0,5 0 0 0,9 0 0 15,0 0 0-15,-9-4 0 0,-5 4 0 0,1 0 0 0,4 0 0 0,0-4 0 16,-5 4 0-16,14 0 0 15,0 0 0-15,0 0 0 0,-9-4 0 0,4 4 0 16,-8 0 0-16,13 0 9 0,0 0-9 0,-5-4 8 0,5 4-8 16,-14 0 0-16,10-4 0 0,-5 0-11 0,0 0 11 0,0 0 0 15,-1 4 0-15,10 0 0 0,-4-4 0 0,-5 4 0 16,0-4 8-16,0 4-8 0,9 0 0 0,-5-4 0 16,-4 4 0-16,9 0-8 0,-9 0 8 0,4 0 0 15,5 0 8-15,0 0-8 0,0 0 0 0,0 0 0 16,0 0 0-16,-9 0-12 0,5 0 12 0,4 0 0 15,0 0 8-15,0 0-8 0,0 0 0 0,0 0 0 16,-10 0 0-16,10 0 0 0,0 0 0 0,-4 0 0 16,-5-4 0-16,9 4 0 0,-5 0 0 0,5 0 0 15,-9-4 0-15,9 4 0 0,-4 0 0 0,4 0 0 16,0 0 0-16,0 0 0 0,-5 0 0 0,5 0 0 16,-9 0 0-16,9 0 8 0,0 0 4 0,0 0 2 0,-5 0 0 0,5 0 0 15,0 0-3-15,0 0-1 0,-9 4 0 16,9 0 0-16,-4 0-2 0,-1 0-8 0,5-4 12 15,0 8-4-15,-4-4-8 0,-1 4 8 0,5 0-8 16,0-8 8-16,-5 8-8 0,5-8 0 0,0 8 9 0,0 0-9 16,5 4 0-16,-5-3 8 0,5 3-8 0,-1-4 0 15,5 4 8-15,-4 0-8 0,-1 0 10 0,1 4-10 16,4-3 14-16,0 3-3 0,0 0-1 0,-4 0 0 16,-1 8 4-16,1-3 1 0,4-1 0 0,-4 4 0 15,4 0-5-15,0 1-1 0,-5-1 0 0,5 0 0 16,1 5-1-16,-6-5-8 0,5 0 12 0,-4 0-4 15,-1-3-8-15,5-1 10 0,1 0-10 0,-6 0 10 0,-4 5-10 0,5-5 8 16,-1 0-8-16,1 0 8 0,-1 5 2 0,1-5 0 16,-10 0 0-16,10 4 0 0,-1 1 8 15,1 3 2-15,-1-4 0 0,1 5 0 0,0-5-20 0,-5 4 0 16,4-3 0-16,1 7 0 0,-5-8 0 0,0 0 0 16,0 1-8-16,0-1 8 0,4 0 0 0,-4 1 20 15,5-1-4-15,4 0 0 0,-5-4-16 0,1 5 0 16,0-5 0-16,-1 4 0 0,1-4 0 0,4 1 10 15,-5-1-10-15,5 4 12 0,-4-4-12 0,0 1 0 0,4-1 9 0,-5 0-9 16,-4 0 0-16,5 5 9 16,-1-5-9-16,1 0 0 0,-5 0 8 0,0 1-8 15,0-5 0-15,0 4 0 0,4 0 9 0,1-4-9 16,-5 5 0-16,0-1 9 0,5-4-9 0,-5 4 0 16,4-3 0-16,-4 3 0 0,5-4 0 0,-5 4 0 15,4 0 8-15,1-3-8 0,-5 7 0 0,0-4 0 16,0 0 0-16,0 1 8 0,0 3-8 0,0 0 10 15,0 0-10-15,0 1 10 0,0-1-10 0,0 0 0 0,0 1 0 0,0-1 0 16,0 0 0-16,0-4 0 0,0 5 0 0,0-1 0 16,0 0 0-16,4 0 0 0,1-3 0 0,-5 3 0 15,0 0 0-15,0-4 0 0,4 5 0 0,-4-5 8 16,5 0-8-16,-1 5 0 0,6-5-12 0,-6 4 12 16,1 0 0-16,-1 1 12 0,1 3 0 0,-1 0 0 15,-8 1-12-15,4-1-16 0,4-4 4 0,1 9 1 0,-10-9 20 0,1 0 4 16,4 0 1-16,-5 1 0 15,-4-5-14-15,9 0 0 0,0 4 0 0,0-3 0 16,-4 3 0-16,4-4 0 0,4 0 0 0,5 1 0 16,-4 3 0-16,-1-4 0 0,1-4 0 0,4 5 0 15,-4 3 0-15,-1-8 0 0,-8 4 0 0,4-8 0 0,4 5-13 0,5 3 1 16,-9 0 0-16,0 0 0 0,-4 1 20 0,-1-1 5 16,5-4 1-16,-4 4 0 0,-1 0-14 0,-4 5-16 15,13-5 3-15,-4-4 1 0,0 4 12 0,-4 1 16 16,4-5-3-16,0 4-1 0,4-4 4 0,-4 5 1 15,-4-5 0-15,-1 4 0 16,10-4-37-16,-5 0-7 0,0 5-1 0,4-1-1 0,-4 0 46 0,0 0 10 16,5 0 1-16,-5 1 1 0,-5 3-29 0,1-4 0 15,13-4 0-15,-9 5 0 0,0-1 0 0,0-4 0 16,0 4 0-16,5 5 0 0,-5-1 0 0,4 0 0 16,-4 0 0-16,5 1 0 15,4-1-17-15,0 0-10 0,-9 5-1 0,4 3-1 0,-4-8 46 0,5 5 10 16,0-5 1-16,-1 4 1 0,1-4-29 0,-1 5 0 15,1-1 0-15,-1 0 0 0,-8 1 0 0,8 3 0 16,1 5 0-16,-1-5 0 0,-4 0 8 0,5 1-8 0,0-1 0 16,-1 0 0-16,1 1 0 0,-1 3-21 0,-4 1 3 0,9-1 1 15,-4-4 28-15,-1 5 5 0,-4-5 2 0,0 1 0 16,5 3-18-16,-1-4-9 0,-4 1 1 0,0-1 0 16,-4 5 19-16,-1-5 4 0,5 0 1 0,0 1 0 15,-4-5-16-15,4 4 0 0,4-3 0 0,1-1-10 16,-5 0 10-16,4-3 0 0,-4 7 10 0,5-4-10 15,4 1 0-15,-4-1 8 0,-1-4-8 0,1 5 0 16,-1-5 0-16,1 4 0 0,-5-3 0 0,4-1 0 16,1 0 0-16,0 0 0 0,-5 1 0 0,4-1 0 0,-8 0 0 0,4 5 0 15,0-5 0-15,0 0 0 0,0 0 0 0,0 1 0 16,0 3 0-16,0-4 0 0,0 1 8 0,0 3-8 16,0-4 0-16,0 5 0 0,9-5 0 0,-9 4 0 15,0-4 0-15,4 1 0 0,1-1 0 0,4 0 0 16,-9 1 0-16,4-5 0 0,-4 4 0 0,0-4 0 15,10 5 0-15,-10-5 0 0,4 4 0 0,-4 0 0 16,5-3 0-16,-1 7 0 0,-4-4 0 0,5 1 0 16,-5 3 0-16,0 0 0 0,0 1 0 0,0-1 0 15,0-4 0-15,0 0 0 0,0 5 0 0,0-5 0 16,0-4 0-16,0 5 0 0,0-1 0 0,4-4 8 16,-4 4-8-16,5-3 0 0,-10 3 0 0,10-4 0 15,-1 0 0-15,1 1 0 0,-5-1 0 0,0 0 0 16,5 0 0-16,-1-4 0 0,1 1 0 0,-5 3 0 15,4-4 0-15,1 4 0 0,-5 1 0 0,4-5 0 0,-4 4 0 0,0 0 0 16,5 0 0-16,-5 1 0 0,0-1 0 0,0 4 0 16,-5 0 8-16,5 1-8 0,0-5 0 0,-4 4 0 15,-1-3 0-15,5-1 0 0,0 0 0 0,-4 0 0 16,4 0 0-16,0-3 8 0,0 3-8 0,-5-4 0 16,5 8 0-16,0-7 0 0,0-1 0 0,0 4 0 15,0-4 0-15,0 4 0 0,5-3 0 0,-5-1 0 16,0 0 0-16,0 0 0 0,0-4 0 0,0 4 0 15,0-3 0-15,0-1 0 0,0 0 0 0,4 0 0 16,-4 0 0-16,0 0 0 0,0-4 0 0,5 5 0 16,-1-1 0-16,-4 0 0 0,5-4 0 0,-5 4 0 15,0 0 0-15,4 0 0 0,-4-4 0 0,0 1 0 16,0 3 0-16,5-4 8 0,-5 4-8 0,0 0 0 16,0-4 0-16,0 4 0 0,0-12 0 0,0 8 0 0,0 5 0 0,0-1 0 15,5 0 0-15,-5 0 0 0,0 0 0 0,0 0 0 16,-5 0 0-16,5 1 0 0,5-1 0 0,-5 0 0 15,0-4 0-15,0 4 0 0,0 0 0 0,4 0 0 16,1 0 0-16,-5 1 0 0,0-1 0 0,0 0 0 16,0 0 0-16,4-4 0 0,-4 4 0 0,0-4 0 15,5 0 0-15,-5-8 0 0,0 9 0 0,0 3 0 16,0-12 0-16,0 12 0 0,0-4 0 0,0 4 0 16,0-4 0-16,0 4 0 0,0-12 0 0,0 8 0 0,0-8 0 0,0 13 0 15,0-1 0-15,0-4 0 16,0-8 0-16,-5 12 0 0,1-4 0 0,4-8 0 15,0 8 0-15,0-8 0 0,0 12 0 0,0 0 0 16,0-12 0-16,0 12 0 0,0-12 0 0,0 9 0 16,0 3 0-16,0 0 0 0,0-12 0 0,0 0 0 0,0 8 0 15,0-8 0-15,0 12 0 0,0-12 0 0,0 0 0 0,0 8 0 16,0 0 0-16,0-8 0 0,0 12 0 0,4-3 0 16,-8-1 0-16,4-8 0 0,0 0 0 0,4 12 0 15,-4-4-10-15,0 4 10 0,0-12-8 0,0 8 8 16,0 4 0-16,0-12-10 0,0 0 10 0,0 0 0 15,0 0 0-15,0 0 0 0,0 0 0 0,0 8 0 16,-4 0 0-16,4-8 0 0,0 0 0 0,0 9 0 16,-9-5 0-16,4 4 0 0,5-8 0 0,0 8 0 15,-5-4 0-15,1 4 0 0,4-8-12 0,0 12 12 0,-5 0-16 0,5-4 4 16,-4 0 1-16,4 0 0 0,0-8 11 16,0 13-13-16,-5-5 5 0,5 0 8 0,0 0 0 0,0-8 0 15,0 0 0-15,0 0 0 0,-4 8 0 0,4-8 0 16,0 0 0-16,0 0 0 0,-5 8 0 0,5 4 0 15,0-12 0-15,0 0 0 0,-4 8-11 0,4 0 11 16,0-8-8-16,0 0 8 0,0 0-9 0,-5 8 9 16,5 1-10-16,0-9 10 0,0 0 0 0,0 8-9 15,0 0 9-15,0 4 0 0,0-12 0 0,0 8 0 16,5 0 0-16,-5-8 0 0,0 12 0 0,0-4 0 16,4 4 0-16,1-3-8 0,-5 3 8 0,0-12 0 15,0 8 0-15,0-8 0 0,0 8 0 0,0-8 0 16,0 0 0-16,0 0 0 0,0 0 0 0,0 0 0 15,4 8 0-15,-4-8 0 0,0 0 0 0,0 0 0 16,0 0 0-16,0 0 8 0,0 0 2 0,0 0 1 16,9 4 0-16,0 4 0 0,5-4-3 0,-5-4 0 0,5 0 0 0,-1 0 0 15,-3 0 6-15,8 0 1 0,5-4 0 0,-1 0 0 16,1 0-2-16,4 0 0 0,5 0 0 0,5 0 0 16,-1-4-13-16,1-4 0 0,8 0 0 0,-4-1 0 15,5 1-172 1,4 0-28-16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8:51.7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943CF4F-6E1A-4474-9BD3-DFC8E365D99B}" emma:medium="tactile" emma:mode="ink">
          <msink:context xmlns:msink="http://schemas.microsoft.com/ink/2010/main" type="writingRegion" rotatedBoundingBox="2586,491 26823,-1536 28044,13058 3807,15085"/>
        </emma:interpretation>
      </emma:emma>
    </inkml:annotationXML>
    <inkml:traceGroup>
      <inkml:annotationXML>
        <emma:emma xmlns:emma="http://www.w3.org/2003/04/emma" version="1.0">
          <emma:interpretation id="{70E5EAFE-EAFA-4F2E-B8A6-9D79C0BD0475}" emma:medium="tactile" emma:mode="ink">
            <msink:context xmlns:msink="http://schemas.microsoft.com/ink/2010/main" type="paragraph" rotatedBoundingBox="2611,385 7815,181 7888,2026 2683,2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89B304-0B6B-415C-8549-9BB7DECEFEA8}" emma:medium="tactile" emma:mode="ink">
              <msink:context xmlns:msink="http://schemas.microsoft.com/ink/2010/main" type="line" rotatedBoundingBox="2611,385 7815,181 7888,2026 2683,2231"/>
            </emma:interpretation>
          </emma:emma>
        </inkml:annotationXML>
        <inkml:traceGroup>
          <inkml:annotationXML>
            <emma:emma xmlns:emma="http://www.w3.org/2003/04/emma" version="1.0">
              <emma:interpretation id="{BD114E1B-BAD7-4BDA-BA8B-C300EFA8567D}" emma:medium="tactile" emma:mode="ink">
                <msink:context xmlns:msink="http://schemas.microsoft.com/ink/2010/main" type="inkWord" rotatedBoundingBox="2611,385 5019,290 5092,2136 2683,22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305 59 1587 0,'-18'-20'70'0,"9"12"15"0,4-4-68 0,-4 0-17 16,5 4 0-16,4 8 0 0,0 0 74 0,0 0 11 15,0 0 3-15,0 20 0 0,-5 8-37 0,10 8-7 16,-1 5-2-16,1 24 0 0,-1-5 11 0,-4 17 3 16,-4 12 0-16,4 4 0 0,4-4-25 0,-4 0-5 15,0-4-1-15,-4-8 0 0,4-8 15 0,-5-4 4 16,1 0 0-16,-1-5 0 0,0-11-15 0,1 0-2 0,-1-9-1 0,-4-4 0 16,5-7 6-16,-5-5 0 0,4-4 1 15,0 0 0-15,-4-7-33 0,5-1 0 0,-5-4 0 0,9-8 0 16,0 0 13-16,-9 0-4 0,0-8-1 0,-1 0 0 31,-3 4-84-31,4-9-18 0,0-7-3 0,-1 0-1 0,1 0-57 16,0-13-11-16,0-3-2 0,0-4-1 0,0-5 27 15,4-8 6-15,-4 1 0 0,5-1 1 0,-1-4 15 16,-4-3 4-16,4-5 0 0,1 4 0 0,-5 1 104 0,4-1 20 0,1-12 5 0,-1 16 1 16,1-3 69-16,4 11 13 0,-5 1 4 0,5 7 0 15,5-3-5-15,-1 7-1 0,5 5 0 0,0 3 0 16,0-3-18-16,10 4-3 0,-1 8-1 0,5-5 0 0,4 9-11 15,5 0-2-15,9 8-1 0,9 4 0 0,9 4-11 0,-13 4-3 16,13 12 0-16,-9-4 0 0,0 16-15 0,0-7-3 16,-9 11-1-16,0 4 0 0,-9 5 7 0,0-1 2 15,-10 9 0-15,-3 0 0 0,-6 3 5 0,-13 1 1 16,0 7 0-16,-9 1 0 0,-4-4-12 0,-6 4-3 16,-8-5 0-16,-5 5 0 0,-4-8-9 0,-5 7-3 15,-5-3 0-15,-8 0 0 0,-1 3-2 0,9 1-1 16,-8 0 0-16,4-13 0 0,9 1-25 0,9-5-5 15,-4-3 0-15,8-5-1 16,5-3-197-16,5-1-39 0</inkml:trace>
          <inkml:trace contextRef="#ctx0" brushRef="#br0" timeOffset="292.5163">1147 929 2091 0,'14'-8'92'0,"-5"4"20"0,0 4-89 0,5-8-23 0,4 4 0 0,0-4 0 16,1 0 41-16,3-4 4 0,1 0 1 0,-5-9 0 16,5 5-38-16,0-4-8 0,0 0 0 0,-10-1 0 15,5-11 12-15,-4 0 4 0,0 7 0 0,-5-11 0 16,0 12 0-16,-4-9 0 0,-1 5 0 0,-4 4 0 16,-4-1-7-16,-6 5-1 0,6 0 0 0,-1 0 0 15,-8 4-8-15,-1-1 10 0,0 9-10 0,1 0 10 16,4 8 3-16,-5 0 1 0,0 4 0 0,1 16 0 0,-1 5 2 0,0-1 0 15,-9 12 0-15,5 9 0 0,-4 4-8 16,-1 7-8-16,-5-3 11 0,1 7-11 0,9 1 10 16,0 4-10-16,-1-12 8 0,10 11-8 15,5-3-62-15,8-4-18 0,10-5-3 0,4 1-970 16</inkml:trace>
          <inkml:trace contextRef="#ctx0" brushRef="#br0" timeOffset="750.4952">1808 941 2149 0,'-19'-24'47'0,"19"8"9"0,0 0 3 0,5 0 2 0,-1-1-49 0,6 1-12 16,-6 8 0-16,10-12 0 0,4 8 40 0,5 4 6 15,-1-13 1-15,6 5 0 0,-1 0-36 0,5 0-11 16,9-4 0-16,-5 7 0 15,1 5-120-15,4 0-30 0</inkml:trace>
          <inkml:trace contextRef="#ctx0" brushRef="#br0" timeOffset="579.5961">2085 638 1497 0,'5'-32'133'0,"4"-9"-106"16,5-7-27-16,-1-1 0 0,5 0 122 0,5 1 19 15,0-1 4-15,4 1 1 0,1-5-66 0,-1 0-14 0,0 1-2 0,1-5-1 16,-1-3-49-16,-9 3-14 0,-9-8 0 16,0 12 8-16,-9 9 5 0,-4 8 2 0,-1 3 0 0,-4 9 0 15,-5 8 26-15,1 4 6 0,-5 3 1 0,-1 9 0 16,-3 9-33-16,-1 7-7 0,-5 8 0 0,1 17-8 15,0-1 12-15,0 9-12 0,-1 11 12 0,1 1-12 16,9 0 24-16,-5 7-1 0,5 1-1 0,9 12 0 16,0-4 6-16,4 4 2 0,5 8 0 0,5-4 0 15,-1-4-30-15,1 0 0 0,-1-4 0 0,5 4 0 16,-4 8 0-16,4-4 11 0,-5-8 0 0,1 0 0 16,-5-5-91-16,0-3-19 15,0-8-3-15,0-8-649 0,-5-9-129 0</inkml:trace>
        </inkml:traceGroup>
        <inkml:traceGroup>
          <inkml:annotationXML>
            <emma:emma xmlns:emma="http://www.w3.org/2003/04/emma" version="1.0">
              <emma:interpretation id="{B04E997E-96CC-4DB0-84AB-E97F32A67AE4}" emma:medium="tactile" emma:mode="ink">
                <msink:context xmlns:msink="http://schemas.microsoft.com/ink/2010/main" type="inkWord" rotatedBoundingBox="5673,912 7841,827 7875,1710 5707,1795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q</emma:literal>
                </emma:interpretation>
                <emma:interpretation id="interp3" emma:lang="" emma:confidence="0">
                  <emma:literal>@</emma:literal>
                </emma:interpretation>
                <emma:interpretation id="interp4" emma:lang="" emma:confidence="0">
                  <emma:literal>d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937.318">3064 650 2246 0,'-4'-4'200'0,"-1"4"-160"0,5-4-32 0,0 4-8 15,0 16 57-15,0 4 11 0,0 1 1 0,5 3 1 16,-1 8-51-16,5 1-11 0,-4 7-8 0,4-7 12 16,-5 3-12-16,1-8 8 0,4 5-8 0,-4-5 8 15,4-4-8-15,-5 1 0 0,1-1 9 0,4 4-9 16,-4-8-104-16,4-7-26 0,-5 3-5 0,5-4-1 16</inkml:trace>
          <inkml:trace contextRef="#ctx0" brushRef="#br0" timeOffset="1040.2432">3091 476 1904 0,'-4'-61'84'0,"-1"37"18"0,5 0-82 0,0 0-20 16,0-1 0-16,5 5 0 0,-1 4 25 0,6 4 1 15,-1 8 0-15,0 4 0 0</inkml:trace>
          <inkml:trace contextRef="#ctx0" brushRef="#br0" timeOffset="1345.2449">3638 606 2358 0,'0'0'52'0,"13"-4"10"0,1 8 2 0,4 8 3 0,5-4-54 0,0 4-13 16,4 8 0-16,0 0 0 0,1 1 32 0,-5-5 3 0,-1 4 1 0,-3 0 0 16,-1-4-23-16,-9 1-4 0,-5-5-1 0,1 0 0 15,-5 4 13-15,0-8 3 0,0-8 0 0,0 8 0 16,-5 0-10-16,5-8-2 0,0 0 0 0,0 0 0 15,-4-4 7-15,-1 0 1 0,1-8 0 0,-1-4 0 16,1 0-20-16,8-4 0 0,1-5 0 0,-1-3 0 16,5 0 0-16,0-1 0 0,1 5 0 0,3 4 0 15,-4 4 18-15,5 3 0 0,0 1 0 0,-1 8 0 16,1 0 0-16,0 4 0 0,4 4 0 0,0 4 0 16,0 0-18-16,0 1 0 0,1 3 0 0,-6 8-9 15,6-8-65-15,-1 4-13 0,0 0-2 0,0 5-696 16,-4-1-139-16</inkml:trace>
          <inkml:trace contextRef="#ctx0" brushRef="#br0" timeOffset="1975.5198">5063 521 1728 0,'9'-25'76'0,"-5"17"16"0,1-12-73 0,4 8-19 15,0-8 0-15,0 3 0 0,-4 9 70 0,-1 0 10 16,-4 8 3-16,0 0 0 0,5-4-60 0,-5 4-12 15,0 0-3-15,0 0 0 16,-9-8-32-16,0 4-8 0,0 4 0 0,0 12-1 16,-1-4-11-16,-3 0-1 0,8 0-1 0,-4 5 0 15,9-13 4-15,0 0 1 0,0 0 0 0,-4 12 0 0,-1-8 41 0,5-4 0 16,-5 4 11-16,5-4-3 0,0 0 45 0,0 0 9 0,-9 12 2 16,5-8 0-16,-1-4-4 0,5 0-1 0,0 0 0 0,-4 4 0 15,4-4-4-15,0 0-1 0,0 0 0 0,0 0 0 16,0 0-18-16,0 0-3 0,0 0-1 0,-9 12 0 15,4-12-24-15,-4 0-8 0,9 0 0 0,-9 8 0 16,4-4 0-16,5-4-11 0,-4 8 2 0,-5-8 0 16,4 4 1-16,5-4 0 0,-9 5 0 0,4 7 0 15,-4-12 8-15,5 4 0 0,-5 0 0 0,4 0 0 16,-4 4-12-16,0-8-1 0,0 4 0 0,-5 0 0 16,5 4-44-16,-5-4-9 15,1 0-2-15,-1 4 0 0,0-4-28 0,1 8-7 16,-1-12-1-16,0 5 0 0,5-1 77 0,-4 8 15 0,-1-12 4 0,5 4 0 15,0 0 8-15,4 0 11 0,-4 4-3 0,9-8 0 16,0 0 36-16,0 0 6 0,0 0 2 0,0 0 0 0,0 0 3 16,0 0 1-16,0 0 0 0,0 0 0 0,14 0-4 0,4-8 0 15,0 8 0-15,0-4 0 0,5-4-35 0,4 0-7 16,1-5-2-16,-1-3 0 0,5 0 4 0,0 0 0 16,0-4 0-16,4-1 0 0,-4 1 8 0,-5-8 1 15,1 8 1-15,-1-5 0 0,-9 9 0 0,0-4 0 16,-4 0 0-16,0-1 0 0,-5 1-10 0,-5 0-1 15,1-4-1-15,-1 3 0 0,-4 1 10 0,-4 4 1 16,-5 8 1-16,0-4 0 0,4 4 8 0,-8 8 2 16,-6 0 0-16,1 8 0 0,-5 4-23 0,-4 8-9 15,0 4 8-15,-1 13-8 0,1 11 21 0,0 1-1 16,4 12 0-16,5-1 0 0,0-7-9 0,8 4-3 16,1-9 0-16,9 5 0 0,5-5-8 0,4-7 0 15,9-9 0-15,5 1 0 16,9-5-75-16,9-4-17 0,0-4-3 0,18-7-686 0,14-1-138 0</inkml:trace>
        </inkml:traceGroup>
      </inkml:traceGroup>
    </inkml:traceGroup>
    <inkml:traceGroup>
      <inkml:annotationXML>
        <emma:emma xmlns:emma="http://www.w3.org/2003/04/emma" version="1.0">
          <emma:interpretation id="{B95B6B11-03EA-47C8-BB75-FC4921B31CEE}" emma:medium="tactile" emma:mode="ink">
            <msink:context xmlns:msink="http://schemas.microsoft.com/ink/2010/main" type="paragraph" rotatedBoundingBox="4937,3182 13546,1721 13979,4273 5370,57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908D2F8-6391-4BD7-BFB1-93733A2D1D4F}" emma:medium="tactile" emma:mode="ink">
              <msink:context xmlns:msink="http://schemas.microsoft.com/ink/2010/main" type="line" rotatedBoundingBox="4937,3182 13546,1721 13979,4273 5370,5734"/>
            </emma:interpretation>
          </emma:emma>
        </inkml:annotationXML>
        <inkml:traceGroup>
          <inkml:annotationXML>
            <emma:emma xmlns:emma="http://www.w3.org/2003/04/emma" version="1.0">
              <emma:interpretation id="{E53AC6E4-1AF6-4E24-8731-79F09A161B35}" emma:medium="tactile" emma:mode="ink">
                <msink:context xmlns:msink="http://schemas.microsoft.com/ink/2010/main" type="inkWord" rotatedBoundingBox="4956,3296 7519,2861 7932,5299 5370,5734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64.1905">2905 4523 403 0,'0'0'36'0,"0"0"-36"15,0 0 0-15,0 0 0 0,0 0 68 0,0 0 8 16,0 0 0-16,0 0 1 0,0 0-47 0,0 0-10 15,0 0-1-15,0 0-1 0,0 0-18 0,0 0 8 16,0 0-8-16,0 0 0 0,0 0 64 0,-5 12 5 0,1-4 2 0,-5 4 0 16,4-4-1-16,-4 1 0 0,0 3 0 0,0 0 0 15,-5 4-18-15,5-4-3 0,-5 0-1 0,5 0 0 16,-5-3-1-16,5-1-1 0,5-8 0 0,-5 4 0 16,0-4 22-16,9 0 5 0,0 0 1 0,0 0 0 15,0 0 4-15,0 0 1 0,9-8 0 0,4 4 0 16,6-9-23-16,3 5-4 0,6 0 0 0,4-8-1 15,13 0-7-15,5-4-2 0,0-5 0 0,9 5 0 16,1 4-34-16,3-4-8 0,1 3 0 0,0-3 0 16,0 0-177-16,-1 4-38 0,1 4-7 15</inkml:trace>
          <inkml:trace contextRef="#ctx0" brushRef="#br0" timeOffset="2997.7239">3374 2556 403 0,'-9'-24'17'0,"4"20"5"0,5 4-22 0,0 0 0 0,0 0 0 0,0 12 0 15,5 12 386-15,-1 5 73 0,1 19 14 0,-1 9 3 16,1 16-321-16,-1 8-65 0,1 8-13 0,-1 8-2 16,1 4 13-16,-5 4 4 0,0-4 0 0,0 17 0 15,0-21-48-15,-5 8-10 0,5-8-2 0,-4 4 0 16,-1-16 0-16,5-4 0 0,-4-8 0 0,-5-8 0 0,4-4-32 16,1-9 0-16,-1-7 0 0,0-9 0 15,1-12-72-15,-5-3-20 0,4-5-5 16,1-12-1-16,-5 0-32 0,4-8-6 0,-9-4-2 15,1-12 0-15,-1-13-91 0,-4 1-19 0,-32-53-3 0,18 8-1 16</inkml:trace>
          <inkml:trace contextRef="#ctx0" brushRef="#br0" timeOffset="3248.635">2386 3030 1440 0,'9'-12'128'0,"-9"-5"-103"0,0 5-25 0,9-4 0 15,-5 4 84-15,10-4 12 0,4 0 3 0,10-5 0 16,-1 1-27-16,9-4-4 0,1-5-2 0,8 5 0 16,5-8 8-16,1 3 2 0,3-7 0 0,5 0 0 15,14-1-18-15,5 1-3 0,4 3-1 0,0 1 0 16,9 4-30-16,0 7-5 0,0-3-2 0,0 8 0 16,4 4-17-16,-4 0 0 0,0 0 0 0,-4 3 0 15,-10 1-12-15,1 0-10 0,-10 8-2 0,-4 0 0 31,-10 0-55-31,-4 0-11 0,-4 0-2 0,-10 8-1 0,-4 0-95 16,-9 5-18-16,0 7-4 0,-14 0-1 0</inkml:trace>
          <inkml:trace contextRef="#ctx0" brushRef="#br0" timeOffset="4362.976">4689 4228 1555 0,'-9'-13'68'0,"5"5"16"0,-1 4-68 0,5-4-16 15,-4 4 0-15,4 4 0 0,0 0 184 0,0 0 32 16,9 4 8-16,4 8 0 0,1 5-154 0,0-1-31 16,-1 4-7-16,-3 0 0 0,3 4-16 0,-4 1-2 15,-4-1-1-15,4 0 0 0,-4 5 5 0,-1-5 1 16,1 0 0-16,-5 0 0 0,0-7-7 0,0-1-2 16,0-4 0-16,0 0 0 0,0-12 12 0,0 0 2 15,0 0 1-15,0 0 0 0,0 0-25 0,0 0 0 16,0-16 0-16,0 4 0 0,0-8 12 0,4-1-4 15,1-3 0-15,4-8 0 0,0-1-8 0,5-7 0 16,4-1 0-16,5 1-11 0,-1-1 11 0,1 5 0 16,4 0 0-16,5-1 0 0,-9 9 0 0,4 8 0 15,1-1 0-15,-6 13 8 0,1 8-8 0,-5 8 0 0,1 0 8 16,-6 13-8-16,10 3 12 0,-9 8-1 0,-5 1-1 16,4-1 0-16,-3 9-10 0,-1-5 8 0,0 4-8 15,0 1 8-15,-5-1-25 0,6 1-6 0,-6-1-1 0,5 1 0 31,-9-5-217-31,0-3-44 0,14 19-9 0,-10-23-2 0</inkml:trace>
        </inkml:traceGroup>
        <inkml:traceGroup>
          <inkml:annotationXML>
            <emma:emma xmlns:emma="http://www.w3.org/2003/04/emma" version="1.0">
              <emma:interpretation id="{51653BB3-FB11-473F-9C46-EF1130955165}" emma:medium="tactile" emma:mode="ink">
                <msink:context xmlns:msink="http://schemas.microsoft.com/ink/2010/main" type="inkWord" rotatedBoundingBox="8670,2549 11535,2062 11924,4356 9060,484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663.0851">6647 1868 2372 0,'-9'-32'105'0,"9"20"22"0,0 4-102 0,0-5-25 15,0 13 0-15,5 13 0 0,4 7 0 0,-5 4 0 16,-4 13 0-16,-4 7 0 0,4 9 28 0,-9 11 1 16,-10 5 0-16,6 8 0 0,-5 12 30 0,-5 12 5 15,-5 9 2-15,1 3 0 0,-5 4-6 0,5-7-2 16,4 3 0-16,5 0 0 0,0 0-26 0,9-7-4 15,-5-5-2-15,14-8 0 0,-5-8-15 0,5 4-3 16,5-4-8-16,0 0 12 0,-1-8-12 0,1-8-16 16,4-9 3-16,0-7 1 15,0-13-157-15,0-7-31 0,5-9-7 0,-5-12-917 0</inkml:trace>
          <inkml:trace contextRef="#ctx0" brushRef="#br0" timeOffset="5035.036">7307 2989 2718 0,'-27'-32'60'0,"18"16"12"0,-5-5 2 0,5-3 2 0,9 0-60 0,9 4-16 16,9-1 0-16,1-3 0 16,13 0-23-16,9-5-7 0,0-7-2 0,4-4 0 0,-4-5 10 0,0-3 2 15,-5-5 0-15,1 0 0 0,-10 1 32 0,0-1 6 16,-8 0 2-16,3 5 0 0,-3-5-1 0,-6 1 0 15,-4-1 0-15,1 0 0 0,-1-3-19 0,0 15 0 16,-5 1-11-16,1 7 11 0,-5 5 8 0,-5 12 9 16,5 4 2-16,-4-4 0 0,-1 12 1 0,5 4 0 15,-9 4 0-15,-5 4 0 0,5 12-20 0,-9 8 10 16,4 9-10-16,-4 3 8 0,0 5 0 0,0 7 0 16,0 13 0-16,-5-4 0 0,0 16 20 0,5 4 3 15,4 20 1-15,1-12 0 0,-1 4-13 0,5 4-3 16,0 0 0-16,0 0 0 0,4-4-1 0,0 0-1 15,1-4 0-15,-5 1 0 0,4-6 15 0,-4 1 3 16,0-4 1-16,-5-4 0 16,5-4-73-16,-9-4-14 0,0 0-3 0,4 0-1 15,-9-17-162-15,1-7-33 0,-1-9-7 0</inkml:trace>
          <inkml:trace contextRef="#ctx0" brushRef="#br0" timeOffset="5200.2868">7153 3082 2304 0,'-5'-8'204'0,"0"-8"-163"0,1 8-33 0,13-4-8 16,5 8 64-16,4 0 10 0,9 4 2 0,10 0 1 15,4 0-77-15,9 4-20 0,-5-4-1 0,5 0-1 16,-4-4-118-16,4 0-24 0,-5 0-5 0,-4-5-773 16</inkml:trace>
          <inkml:trace contextRef="#ctx0" brushRef="#br0" timeOffset="5425.5876">8705 1824 2516 0,'27'-21'56'0,"-13"13"11"0,4 8 2 0,10 8 1 0,-1 13-56 0,5 15-14 16,4 13 0-16,-4 7 0 0,4 5 64 0,-4 12 9 16,-4 8 3-16,-6 8 0 0,1 0-10 0,-9 4-2 15,-5 4 0-15,-9-4 0 0,-5 0-11 0,-4-12-2 16,-4 4-1-16,-6 4 0 0,-3 0-26 0,-1-4-4 15,0-16-2-15,0 4 0 0,-4-8-18 0,0-5 0 16,-1-3 0-16,1-4 0 16,0-5-123-16,4-7-21 0,-4-1-5 0,-1-8-727 15,1-7-144-15</inkml:trace>
        </inkml:traceGroup>
        <inkml:traceGroup>
          <inkml:annotationXML>
            <emma:emma xmlns:emma="http://www.w3.org/2003/04/emma" version="1.0">
              <emma:interpretation id="{04FADEA1-16B6-407A-87D7-4F592E54342E}" emma:medium="tactile" emma:mode="ink">
                <msink:context xmlns:msink="http://schemas.microsoft.com/ink/2010/main" type="inkWord" rotatedBoundingBox="12806,3448 13810,3278 13889,3742 12885,391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690.5354">10194 2908 2743 0,'-9'-36'60'0,"4"16"13"0,5 3 3 0,9 1 0 0,9 0-60 0,5 8-16 0,9 4 0 0,9 4 0 16,0-4-24-16,9 0-8 0,5-4-2 0,-1 4 0 0,1-8 13 0,0 3 2 15,-5-3 1-15,0 0 0 0,0 4 50 0,0 4 11 16,0-4 1-16,-4 4 1 0,-1 4-26 0,-4 0-6 16,-4 0-1-16,-6 0 0 0,1 12-26 0,-4-12-6 15,-6 4 0-15,-3 0-1 16,-6-4-130-16,1 4-25 0,-14-4-6 0,0 0-829 16</inkml:trace>
          <inkml:trace contextRef="#ctx0" brushRef="#br0" timeOffset="5899.231">10285 3240 1792 0,'0'0'80'0,"0"0"16"0,4-8-77 0,6 0-19 0,3 0 0 0,1 0 0 16,4 0 82-16,5-4 13 0,0 3 2 0,8-7 1 15,1 0-2-15,5 0-1 0,-1 0 0 0,5 4 0 16,5-1-35-16,-5 1-6 0,4 4-2 0,5 4 0 15,5-4-32-15,0 8-6 0,-5 0-2 0,0 0 0 32,0 8-51-32,-5 0-10 0,1 4-3 0,-5 0-722 0,0 1-145 0</inkml:trace>
        </inkml:traceGroup>
      </inkml:traceGroup>
    </inkml:traceGroup>
    <inkml:traceGroup>
      <inkml:annotationXML>
        <emma:emma xmlns:emma="http://www.w3.org/2003/04/emma" version="1.0">
          <emma:interpretation id="{3D681211-AB76-47E3-9770-9124D8B5F764}" emma:medium="tactile" emma:mode="ink">
            <msink:context xmlns:msink="http://schemas.microsoft.com/ink/2010/main" type="paragraph" rotatedBoundingBox="3891,6796 27356,4834 27551,7169 4086,9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FC7290-0D0E-4CD2-AC93-49BABB9DA8E0}" emma:medium="tactile" emma:mode="ink">
              <msink:context xmlns:msink="http://schemas.microsoft.com/ink/2010/main" type="line" rotatedBoundingBox="3891,6796 27356,4834 27551,7169 4086,9132"/>
            </emma:interpretation>
          </emma:emma>
        </inkml:annotationXML>
        <inkml:traceGroup>
          <inkml:annotationXML>
            <emma:emma xmlns:emma="http://www.w3.org/2003/04/emma" version="1.0">
              <emma:interpretation id="{337FA4D2-C8F3-4A33-B757-5A91901011CC}" emma:medium="tactile" emma:mode="ink">
                <msink:context xmlns:msink="http://schemas.microsoft.com/ink/2010/main" type="inkWord" rotatedBoundingBox="3942,7405 5442,7280 5550,8574 4050,870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249.226">1525 6951 748 0,'-23'-20'33'0,"19"16"7"0,-1 0-32 0,1-4-8 16,-5 4 0-16,9 4 0 0,0 0 104 0,0 0 20 15,0 0 3-15,0 0 1 0,13-8-76 0,1 8-14 16,4-8-3-16,0 3-1 0,5-3 14 0,5 0 2 16,8-4 1-16,-4 0 0 0,4-4 1 0,1 0 1 15,4-1 0-15,4 1 0 0,-4 4-23 0,0 4-5 16,-4 4-1-16,-1-4 0 0,-4 4-24 0,-5 4-14 15,0 0 2-15,1 4 0 16,-5 4-49-16,-5 0-10 0,-5 4-1 0</inkml:trace>
          <inkml:trace contextRef="#ctx0" brushRef="#br0" timeOffset="29484.6857">1411 8003 1094 0,'0'0'97'15,"0"0"-77"-15,0 0-20 0,10 4 0 0,3 5 99 0,1-5 16 16,4 8 3-16,0-4 1 0,5-4-45 0,0-4-9 16,9 0-1-16,0-4-1 0,-5 0-23 0,9-4-5 15,14-4-1-15,-4-1 0 0,-5 5-34 0,0 0 0 16,-5-4 0-16,5 0-830 15</inkml:trace>
          <inkml:trace contextRef="#ctx0" brushRef="#br0" timeOffset="30086.7392">2586 7149 403 0,'-9'0'36'0,"9"-4"-36"0,-9 0 0 0,0-4 0 0,4-4 225 0,5 8 39 16,-4 0 7-16,4 4 1 0,0 0-160 0,4-8-32 15,1-4-6-15,-1 0-2 0,15 4-24 0,-6-9-4 16,5-3-2-16,5 4 0 0,-5-4-27 0,5 4-6 15,-9-5-1-15,4 1 0 0,-4 0-8 0,-1 0 10 16,1-1-10-16,-5 1 10 0,0 0-10 0,0 0 12 16,-4-1-12-16,-5 1 12 0,4 0 1 0,-4-4 1 15,-4-1 0-15,4 5 0 0,0 0 21 0,-5 8 4 16,-4 0 1-16,5 4 0 0,4 8 6 0,0 0 2 16,0 0 0-16,-9 16 0 0,-1 8-8 0,-3 12-2 15,4 13 0-15,-10 4 0 0,6 7 15 0,-5 5 3 16,4 0 1-16,0 8 0 0,1-5-7 0,3 9-2 15,-3-8 0-15,8 4 0 0,1-4-35 0,-1-8-13 16,-4-5 9-16,0 5-9 0,0-4 0 0,4-5 0 0,-8 1-9 16,4-9-807-16,-1-7-160 15</inkml:trace>
          <inkml:trace contextRef="#ctx0" brushRef="#br0" timeOffset="30187.865">2395 7275 1612 0,'0'0'144'15,"0"0"-116"-15,0 0-28 0,0 0 0 16,9 8 225-16,5 0 39 0,4 4 8 0,0 4 2 0,5 5-218 0,4-5-44 16,5 0-12-16,0-4 0 0,-5 4 0 0,5-3 8 15,-5-1-8-15,5 0 0 16,5-4-142-16,-1 4-35 0,28 0-7 16,-10-8-2-16</inkml:trace>
        </inkml:traceGroup>
        <inkml:traceGroup>
          <inkml:annotationXML>
            <emma:emma xmlns:emma="http://www.w3.org/2003/04/emma" version="1.0">
              <emma:interpretation id="{E483ADAC-759F-4AE5-A561-D1E75176CB75}" emma:medium="tactile" emma:mode="ink">
                <msink:context xmlns:msink="http://schemas.microsoft.com/ink/2010/main" type="inkWord" rotatedBoundingBox="7623,6894 8847,6792 8992,8530 7768,863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929.375">5231 6692 1494 0,'0'-32'66'0,"0"16"14"0,5-5-64 0,-5 1-16 16,-5 4 0-16,5 0 0 0,0 16 131 0,0 0 23 15,0 0 5-15,0 0 1 0,0 0-37 0,9 12-7 16,-4 4-2-16,-1 16 0 0,6 13-38 0,-6 12-8 16,5 11-2-16,-9 9 0 0,0 4-2 0,0 4 0 15,0 8 0-15,0 9 0 0,0-13-34 0,0 0-7 16,0-8-2-16,0 4 0 0,-4-9-5 0,-1-7-2 16,-4-12 0-16,4-5 0 0,1-11 2 0,-5-5 1 15,0-11 0-15,4-5 0 0,1-4 2 0,-6-8 0 16,10-8 0-16,-9-8 0 0,-9-8-8 0,5-4-2 15,-1-13 0-15,0-11 0 0,1-9-9 0,3-8 0 16,1-7 9-16,5-17-9 0,4-4-10 0,9-13-6 0,0-7-2 16,5 4 0-1,8-4-13-15,6-1-2 0,-1-7-1 0,9 16 0 0,5 8 8 0,5 8 2 0,-1 8 0 16,6 12 0-16,-6 9 13 0,1 7 11 0,-5 8-13 0,0 9 5 31,0 4-16-31,0 8-2 0,-5 7-1 0,0 5 0 0,1 8 27 0,-5 4 0 0,-5 4 0 0,-4 9-8 16,-5-5 8-16,-4 4 0 0,-10 4 0 0,-4 4 0 15,-4 1 20-15,-5 3 7 0,-14-4 1 0,-5 9 0 16,-8-1-28-16,-10 1 0 0,1-1-14 0,-10 4 5 16,1-3 9-16,-10-1 11 0,0 0-3 0,5 1 0 15,4-9-100-15,5 4-20 0,5-3-4 16,4-1 0-16,9-4-104 0,5 0-20 0</inkml:trace>
          <inkml:trace contextRef="#ctx0" brushRef="#br0" timeOffset="31319.584">5796 7271 1209 0,'0'0'53'0,"0"0"12"0,-5-8-52 0,5 8-13 15,0 0 0-15,0 0 0 0,0 0 235 0,9 8 44 16,0 0 9-16,1 12 1 0,3 0-197 0,1 5-40 15,0-1-8-15,4 0-2 0,-5 5 30 0,-3-1 7 0,3 0 1 0,-4-3 0 16,5 3-33-16,-5-8-7 0,0 0 0 0,-4 1-1 16,4-5-7-16,-5-4 0 0,1 0-1 0,-5-12 0 15,0 0-19-15,0 0-4 0,0 0-8 0,0 0 12 16,0 0-12-16,0 0 8 0,0-16-8 0,0-4 0 16,4-5 12-16,1-7-4 0,0-8-8 0,4-9 12 15,4-8-12-15,1 5 0 0,4 3 0 0,5 5 0 16,0 7 0-16,-5 9 0 0,5 4 0 0,-5 7 0 15,0 9 0-15,-4 4 9 0,-1 4 1 0,-3 4 0 16,3 12-1-16,1 1 0 0,-5 3 0 0,0 12 0 16,0 5 17-16,0 7 3 0,-4-3 1 0,4-1 0 15,-4 5-30-15,-1-1 0 0,1-3 0 0,-1-1 0 16,1-3-88-16,-1-5-20 0,5-8-4 0,-4-4 0 16,4 1-154-16,0-9-30 0</inkml:trace>
        </inkml:traceGroup>
        <inkml:traceGroup>
          <inkml:annotationXML>
            <emma:emma xmlns:emma="http://www.w3.org/2003/04/emma" version="1.0">
              <emma:interpretation id="{15AA8568-44DA-4ADD-83DF-1614C035EC5D}" emma:medium="tactile" emma:mode="ink">
                <msink:context xmlns:msink="http://schemas.microsoft.com/ink/2010/main" type="inkWord" rotatedBoundingBox="10030,6872 12469,6668 12613,8387 10174,859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595.6628">7658 6207 2948 0,'0'0'65'0,"-9"8"14"0,4 0 2 0,5 8 1 0,-4 4-66 0,-1 17-16 15,1 11 0-15,-1 13 0 0,-4 16 27 0,0 4 1 16,0 4 1-16,0-4 0 0,4 0 11 0,-4-1 3 15,0-3 0-15,4 0 0 0,1-4-18 0,-1-4-3 16,1 4-1-16,-1 0 0 0,1-9-21 0,4-3 0 16,-5-8-10-16,5-1 10 15,-9-11-153-15,4-5-24 0,5-7-5 0,-4-17-1085 0</inkml:trace>
          <inkml:trace contextRef="#ctx0" brushRef="#br0" timeOffset="31744.579">8150 6737 2833 0,'0'0'62'0,"9"-4"13"0,4 4 2 0,6 0 3 16,3 4-64-16,6 4-16 0,4 8 0 0,-5-4 0 15,5 4 44-15,0 0 4 0,-1 9 2 0,1 3 0 0,-4 0-9 0,-1 1-1 16,0 3-1-16,1 5 0 16,-6 7-19-16,1 1-3 0,4-1-1 0,-8 1 0 0,-1-1-16 0,-4 1 0 15,-5-5-11-15,0 1 11 16,-5-5-89-16,1-4-11 0,-5-3-3 0,0-5 0 15,0-4-42-15,-5-8-9 0,5-12-2 0,0 0-940 16</inkml:trace>
          <inkml:trace contextRef="#ctx0" brushRef="#br0" timeOffset="31920.8175">8933 6603 1555 0,'0'0'138'0,"-5"20"-110"15,-9 9-28-15,1 11 0 0,-5 13 264 0,-1 3 47 16,-3 13 9-16,-6 4 3 0,-4 0-176 0,-4 4-35 15,0 8-8-15,-1 0 0 0,-4-4-61 0,5 0-12 16,-1-8-3-16,-4-9 0 0,10-3-20 0,-6-8-8 16,10-1 0-16,-1-7 0 15,6-5-92-15,-1-7-25 0,5-9-5 0,4-12-751 0,14-12-151 16</inkml:trace>
          <inkml:trace contextRef="#ctx0" brushRef="#br0" timeOffset="32103.1949">9602 6223 3052 0,'9'0'68'0,"14"12"13"0,0 4 3 16,8 16 1-16,1 13-68 0,0 12-17 0,5 7 0 0,-5 13 0 15,-5-4 50-15,-4 4 6 0,-5 0 2 0,-5 4 0 16,-8-4-14-16,-5 0-4 0,-14 4 0 0,-4-1 0 16,-5 1-21-16,-8 0-5 0,-6-12-1 0,-8-8 0 15,-6 0-60-15,1-9-12 0,-4-3-2 0,-5-9-1 16,4-3-148-16,0-13-30 0</inkml:trace>
        </inkml:traceGroup>
        <inkml:traceGroup>
          <inkml:annotationXML>
            <emma:emma xmlns:emma="http://www.w3.org/2003/04/emma" version="1.0">
              <emma:interpretation id="{726B8C8E-1051-46B3-94B5-911DB7FB6504}" emma:medium="tactile" emma:mode="ink">
                <msink:context xmlns:msink="http://schemas.microsoft.com/ink/2010/main" type="inkWord" rotatedBoundingBox="13637,7267 14771,7173 14813,7671 13678,776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2583.895">11013 6753 2134 0,'0'0'47'0,"0"0"9"0,0 0 3 0,9-4 1 0,-4-4-48 0,9 0-12 16,-5-4 0-16,14 3 0 0,-1-3 37 0,6 4 5 16,13-4 1-16,0 0 0 0,13-8 12 0,5 3 2 15,5 1 1-15,9 4 0 0,4-4-24 0,1 4-5 16,-5 4-1-16,4 4 0 0,-9 0-20 0,-4 4-8 16,-5 0 0-16,-4 4 9 15,-10 0-108-15,-4 0-21 0,-13 8-5 0,-6-4-1 0</inkml:trace>
          <inkml:trace contextRef="#ctx0" brushRef="#br0" timeOffset="32826.8137">11341 6971 2246 0,'0'0'200'0,"0"0"-160"0,0 0-32 0,0 0-8 16,9 13 86-16,9 3 16 0,-4-4 3 0,9 4 1 15,0-4-74-15,9 0-16 0,4-4-2 0,9-3-1 16,1-5-1-16,9 4 0 0,-5-8 0 0,9-1 0 15,5 1-28-15,4 0-5 0,0-8-2 0,10 0-769 16,-1-4-153-16</inkml:trace>
        </inkml:traceGroup>
        <inkml:traceGroup>
          <inkml:annotationXML>
            <emma:emma xmlns:emma="http://www.w3.org/2003/04/emma" version="1.0">
              <emma:interpretation id="{DB8DD157-9C41-49F4-99B4-BA13520E8B27}" emma:medium="tactile" emma:mode="ink">
                <msink:context xmlns:msink="http://schemas.microsoft.com/ink/2010/main" type="inkWord" rotatedBoundingBox="18255,5595 20454,5411 20647,7722 18448,7906"/>
              </emma:interpretation>
            </emma:emma>
          </inkml:annotationXML>
          <inkml:trace contextRef="#ctx0" brushRef="#br0" timeOffset="40074.1696">15730 6182 403 0,'0'0'36'0,"0"0"-36"0,0 0 0 0,0 0 0 15,0 0 230-15,-4 12 39 0,4-12 8 0,0 9 2 16,0 3-167-16,4-4-34 0,-4-8-6 0,5 8-2 0,8-4-15 0,-4 0-3 16,5-4-1-16,4-4 0 0,5-4 6 0,-5 0 2 15,14-8 0-15,-5-1 0 0,5-7-27 0,5 0-6 16,4-9-1-16,-5 1 0 0,1-4 4 0,4-1 1 16,4-7 0-16,5 3 0 0,0-3-14 0,-4-1-2 15,-10 5-1-15,5-9 0 0,0 5-4 0,-9-5-1 16,-14 0 0-16,5-3 0 0,-5 3-8 0,-4 1 0 15,-5-5 0-15,-5 0 0 0,-4 5 0 0,-4 3-11 16,4 5 3-16,-5-1 0 0,-8 9 8 0,4 4 0 16,4-5 0-16,-4 5 0 0,-5 8 0 0,-4-4 0 15,9 3 0-15,0 5 0 0,0 0 0 0,0 4 0 16,-10 0 10-16,10 4-10 0,9-1 11 0,-9 1-11 16,-4 4 12-16,-1 0-12 0,5 4 0 0,0 0 0 15,0 4 0-15,-5 4 0 0,-9 5 13 0,5 7-4 16,4 4-1-16,-4 13 0 0,-9 11 16 0,4 5 2 0,0 11 1 15,-4 9 0-15,4 0 16 0,-4 4 3 0,0 0 1 16,-1 8 0-16,1 0-3 0,4 4-1 16,-4 4 0-16,0-4 0 0,-1-8-25 0,5 0-5 0,-4-4-1 0,4 0 0 15,1-13-12-15,3 1 0 0,6-8 0 0,4 0 0 16,-1-5 0-16,10-3 0 0,5-9 0 0,9-3-10 16,4-13-194-1,9-4-38-15</inkml:trace>
          <inkml:trace contextRef="#ctx0" brushRef="#br0" timeOffset="40724.5039">16632 6093 1951 0,'-10'-28'86'0,"10"20"18"0,5-4-83 0,0 4-21 0,-10-1 0 0,5 9 0 15,9 0 28-15,-9 0 0 0,0 0 1 0,0 13-625 16,5-1-124-16</inkml:trace>
          <inkml:trace contextRef="#ctx0" brushRef="#br0" timeOffset="40595.7069">16468 6838 403 0,'0'0'36'0,"0"0"-36"0,0-12 0 0,9 0 0 16,4-1 291-16,1 1 51 0,-9-4 10 0,4 4 3 15,9 0-207-15,-4-4-42 0,-10-1-8 0,1 1-2 16,4-4-19-16,4 4-4 0,6 4-1 0,-10 4 0 15,-9-9-6-15,9 9-2 0,5 4 0 0,-14 4 0 16,0 0-32-16,0 0-6 0,4 8-2 0,10 5 0 16,-10 3 12-16,5 8 3 0,-9 0 0 0,0 1 0 15,5 3-15-15,-5 0-2 0,-5-4-1 0,1 1 0 0,-1-1-13 16,1-4-8-16,-10 1 8 0,5 3-8 0,-5-4 8 16,1 0-8-16,4 1 8 0,-10-1-8 15,-8-8-113-15,9 0-27 0,4-4-6 0,-4 4-610 16,-5-4-121-16</inkml:trace>
          <inkml:trace contextRef="#ctx0" brushRef="#br0" timeOffset="40976.37">17087 6664 2289 0,'13'0'50'0,"-3"0"10"0,-10 0 3 0,13 8 2 0,10 0-52 0,-9 4-13 0,-5 0 0 0,0 9 0 0,5-1 20 16,-5 0 2-16,0-4 0 0,-9 8 0 0,-5 1 26 0,1-5 6 15,8 4 1-15,-8 1 0 0,-5-1-4 0,-1 4-1 16,6 1 0-16,-5-5 0 0,-5 0-27 0,0-4-6 16,1 1-1-16,4-5 0 0,9 0-16 0,-5-4 0 15,-9 0 0-15,5 0 0 16,9-4-128-16,-9-4-28 0,-9 5-7 0</inkml:trace>
          <inkml:trace contextRef="#ctx0" brushRef="#br0" timeOffset="41312.9326">17510 6591 2419 0,'0'0'215'0,"0"0"-172"0,0 0-35 0,0 0-8 15,14 0 20-15,0 8 3 0,-1 0 0 0,1 4 0 16,0 0-23-16,-1 5 0 0,-4-1 0 0,-4 0-8 16,4-4 25-16,-4-4 6 0,-1 4 1 0,1 1 0 15,-5-13-6-15,0 0-1 0,0 0 0 0,0 12 0 16,-5 0-17-16,5-12 0 0,0 0 0 0,0 0-9 16,0 0 9-16,0 0-12 0,0 0 12 0,9-8-12 15,5 0 12-15,-5-4 0 0,-5-9-9 0,10 1 9 16,13 0 0-16,-8-4 0 0,-6-1 0 0,1 9 0 15,0 4 23-15,4 4 9 0,-9 4 1 0,5 0 1 16,-14 4-12-16,9 4-2 0,4 4-1 0,1 0 0 16,-5 4 5-16,5 4 0 0,-1 5 1 0,6-1 0 15,-1 0-25-15,-4 4-11 0,-5 1 1 0,4-1 0 16,1-4-50-16,-5 4-9 0,0-3-3 0,-4-5-724 16,4 0-144-16</inkml:trace>
        </inkml:traceGroup>
        <inkml:traceGroup>
          <inkml:annotationXML>
            <emma:emma xmlns:emma="http://www.w3.org/2003/04/emma" version="1.0">
              <emma:interpretation id="{8AE30962-E70F-4DE4-91E4-DD122C535AA7}" emma:medium="tactile" emma:mode="ink">
                <msink:context xmlns:msink="http://schemas.microsoft.com/ink/2010/main" type="inkWord" rotatedBoundingBox="21272,5887 23720,5682 23840,7119 21392,732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1549.1923">18903 5256 2764 0,'-13'-21'123'0,"8"17"25"0,1-4-119 0,4 8-29 16,0 0 0-16,-9 20 0 0,-5 9 11 0,5 7-11 15,-5 9 12-15,0 7-12 0,1 1 23 0,4-9-3 0,0 9 0 16,-1 0 0-16,1 3 8 0,0 9 2 0,0 0 0 0,0 4 0 16,4 3-17-16,5 13-3 0,-4-4-1 0,4-4 0 15,0-4-95-15,0 0-19 16,4-8-4-16,-4-1-714 0,5-11-142 0</inkml:trace>
          <inkml:trace contextRef="#ctx0" brushRef="#br0" timeOffset="41793.0707">19372 5854 2592 0,'9'-52'230'0,"1"28"-184"0,-6-5-37 0,10 5-9 0,4-4 0 0,5 3 0 16,-5 5 0-16,5 0-11 0,-1 4 25 0,6 0 5 16,-5 3 1-16,4 5 0 0,-4 0 2 0,-1 8 1 15,1 4 0-15,0 8 0 0,0 9 2 0,4 7 1 16,0 4 0-16,-4 13 0 0,0-1-17 0,4 9-9 15,0 4 10-15,1 7-10 0,-5-3 12 0,-1 0-4 16,-3-5-8-16,-6 5 12 0,-4-8-12 0,0-5 8 16,-4-3-8-16,-5-5 0 15,0-7-148-15,0-9-35 0,-5-4-7 0,1 0-548 16,-1-11-110-16</inkml:trace>
          <inkml:trace contextRef="#ctx0" brushRef="#br0" timeOffset="41984.2724">20224 5510 1900 0,'0'0'169'0,"0"0"-135"0,0 0-34 0,-5 9 0 16,-4 3 122-16,-5 0 18 0,1 8 3 0,-1 8 1 15,-9 1-64-15,-4 7-13 0,-5 9-3 0,-13 15 0 16,-1 1-4-16,1 0 0 0,-6 8-1 0,1-1 0 16,5-3-43-16,-1 0-16 0,1 0 11 0,4-1-11 15,0 1-11-15,0-4-8 0,4-9-1 0,1 1-1 16,9-8-171-1,-1-9-35-15,6-4-6 0</inkml:trace>
          <inkml:trace contextRef="#ctx0" brushRef="#br0" timeOffset="42188.6732">21034 5195 2707 0,'0'0'240'0,"5"12"-192"16,4 4-38-16,4 12-10 0,6 13 48 0,-6 3 8 15,-4 9 2-15,1 8 0 0,-1-5-14 0,0 9-4 16,-9 0 0-16,0 4 0 0,-14-5-9 0,5 1-3 16,-9 0 0-16,0 0 0 0,-14-1-7 0,-5-3-1 15,-4-4-1-15,-4 8 0 16,-10-9-93-16,-4 1-18 0,-9 0-4 0,-10-1-803 16,5-7-160-16</inkml:trace>
        </inkml:traceGroup>
        <inkml:traceGroup>
          <inkml:annotationXML>
            <emma:emma xmlns:emma="http://www.w3.org/2003/04/emma" version="1.0">
              <emma:interpretation id="{A5DC1790-F6B1-42CE-BCA3-312475F197CA}" emma:medium="tactile" emma:mode="ink">
                <msink:context xmlns:msink="http://schemas.microsoft.com/ink/2010/main" type="inkWord" rotatedBoundingBox="24310,5622 27400,5363 27551,7169 24461,7428"/>
              </emma:interpretation>
              <emma:one-of disjunction-type="recognition" id="oneOf10">
                <emma:interpretation id="interp14" emma:lang="" emma:confidence="1">
                  <emma:literal>j)</emma:literal>
                </emma:interpretation>
                <emma:interpretation id="interp15" emma:lang="" emma:confidence="0">
                  <emma:literal>j )</emma:literal>
                </emma:interpretation>
                <emma:interpretation id="interp16" emma:lang="" emma:confidence="0">
                  <emma:literal>j ,</emma:literal>
                </emma:interpretation>
                <emma:interpretation id="interp17" emma:lang="" emma:confidence="0">
                  <emma:literal>j .</emma:literal>
                </emma:interpretation>
                <emma:interpretation id="interp18" emma:lang="" emma:confidence="0">
                  <emma:literal>j ;</emma:literal>
                </emma:interpretation>
              </emma:one-of>
            </emma:emma>
          </inkml:annotationXML>
          <inkml:trace contextRef="#ctx0" brushRef="#br0" timeOffset="61275.4338">21940 5284 288 0,'0'0'25'0,"0"0"-25"16,0 0 0-16,0 0 0 0,0 0 171 0,0 0 29 15,9 0 5-15,-4 0 2 0,4 0-99 0,-5 4-19 16,6 0-4-16,-1 0-1 0,0-4-38 0,0 0-8 16,0 0-2-16,0 0 0 0,0 0-6 0,5-4-2 15,-5 0 0-15,5 0 0 0,-14 4-12 0,9-4-4 16,9 0 0-16,-4-4 0 0,-5 0-3 0,4-1-1 15,-4-3 0-15,5 4 0 0,-5 0-8 0,0 0 8 16,-4 0-8-16,-1-8 8 0,1 0 0 0,4-1 0 16,-9 5 0-16,0 0 0 0,5-4 20 0,-10 0 3 15,5 0 1-15,0-1 0 0,0 1-32 0,0 4 0 16,-4-4 0-16,4 8 0 0,-5-4 12 0,0 4-3 16,5-5-1-16,0 5 0 0,-4 0-8 0,4 8 8 15,0 0-8-15,-5-4 8 0,5 4-8 0,-4-8 0 0,-10 8 0 16,10-4 0-16,4 4 0 0,-10-4 0 0,1 0 0 15,0 4 0-15,5 0 0 0,-5 0 0 0,-5 0 0 0,5 0 0 16,-5 8 0-16,1-4 13 0,3 4-3 0,6 0-1 16,-10 0 3-16,5 4 0 0,0 1 0 0,0 7 0 15,4 0 15-15,1 8 3 0,-5 5 1 0,9 7 0 16,0 5 1-16,0 7 1 0,-5 5 0 0,-4 8 0 16,4 0 9-16,5-1 2 0,-4-3 0 0,-5 4 0 15,0-5-12-15,0 1-1 0,-1 0-1 0,1 0 0 16,5-1-6-16,-5-7-2 0,4-1 0 0,-4-7 0 15,5 0-22-15,-6-9 0 0,6-4 0 0,-1-3 0 16,-4-1-14-16,0 0-7 0,0-7-2 0,0-1 0 16,0-4-160-16,0-4-32 0,-5-4-6 0,5-4-2 15</inkml:trace>
          <inkml:trace contextRef="#ctx0" brushRef="#br0" timeOffset="61441.6067">21794 5774 1670 0,'0'0'148'0,"0"0"-118"16,0 0-30-16,-4-5 0 0,4 5 61 0,0 0 7 16,0 0 0-16,0 0 1 0,0 0-31 0,0 0-6 15,9 5-2-15,0-5 0 0,5 4-30 0,-1 4 0 16,6-4 0-16,3 0 0 16,1-4-50-16,0 0-10 0,4 4-1 0,5-4-1 0</inkml:trace>
          <inkml:trace contextRef="#ctx0" brushRef="#br0" timeOffset="61673.3308">22746 5017 2185 0,'0'0'48'0,"-9"-4"9"0,0 0 3 0,0 8 2 0,0 4-50 0,-5 8-12 0,0 0 0 0,-4 8 0 16,-9 5 24-16,4 7 3 0,0 1 0 0,0 7 0 0,1 5 5 0,-1 3 2 15,5-3 0-15,-1 3 0 0,6 5-3 0,4-4-1 16,0-5 0-16,4 5 0 0,5-5-19 0,0 1-11 16,0 0 12-16,5-1-12 15,-1-3-20-15,5-1-12 0,0-3-1 0,0-5-698 16,1-4-139-16</inkml:trace>
          <inkml:trace contextRef="#ctx0" brushRef="#br0" timeOffset="61905.8356">22987 5373 2055 0,'9'-37'91'0,"-4"25"19"0,-1-4-88 0,1 0-22 16,4 4 0-16,5 0 0 0,-5 8 49 0,5-4 6 16,4 8 1-16,0 4 0 0,5 4-20 0,0 4-3 15,-5 8-1-15,9 4 0 0,0 1 11 0,1 3 1 0,-1 4 1 0,5 5 0 16,-5-1-10-16,-4 1-3 0,4 3 0 0,-4 1 0 15,-9-9-32-15,4 4 0 0,-4 1 0 0,-1-5 0 16,-8 5-16-16,4-9-8 0,-5 4 0 0,-4-3-1 31,5-1-133-31,-10-4-26 0,1-4-6 0,-1-3-755 0</inkml:trace>
          <inkml:trace contextRef="#ctx0" brushRef="#br0" timeOffset="62093.6187">23657 5094 2174 0,'-14'12'96'0,"9"-4"20"0,-4 0-92 0,5 8-24 16,-10 8 0-16,5 9 0 0,-9 7 64 0,-5 5 9 15,-4 7 2-15,-5 1 0 0,-5 4-15 0,1-1-2 16,-10 1-1-16,5 4 0 0,0-1-57 0,-4 5-11 16,8 4-2-16,-3-4-1 15,3-5-39-15,1-3-8 0,-1-4-2 0,5-1-669 16,0-7-135-16</inkml:trace>
          <inkml:trace contextRef="#ctx0" brushRef="#br0" timeOffset="62458.8473">23770 5992 2257 0,'19'-36'100'0,"-10"19"20"0,0 1-96 0,0 0-24 0,14 8 0 0,-5-4 0 16,5 4 34-16,-1 4 2 0,1-4 0 0,4 4 0 15,1 8 0-15,-1 4 0 0,-4 4 0 0,-5 4 0 16,-4 0 0-16,-1 8 1 0,1 5 0 0,-5 7 0 16,-4 5-6-16,-1 3-2 0,-4-3 0 0,-9 3 0 15,-9-7-2-15,-5-1-1 0,5 5 0 0,-5-1 0 16,-4-8-18-16,0 5-8 0,-5-5 8 0,0 5-8 16,0-9 0-16,0-4 0 0,0 0-14 0,0 1 5 15,1-5-111-15,8-4-23 16,-9 0-4-16,5-8-603 0,4-8-121 0</inkml:trace>
          <inkml:trace contextRef="#ctx0" brushRef="#br0" timeOffset="62501.8497">23989 5458 2523 0,'18'-24'112'0,"-13"11"23"0,-10 5-108 0,5 8-27 15,5-4 0-15,-5 4 0 16,0 0-81-16,0 0-22 0,0 8-4 0,-9 5-1 0</inkml:trace>
          <inkml:trace contextRef="#ctx0" brushRef="#br0" timeOffset="62705.6023">24563 4786 2419 0,'22'4'107'0,"-8"4"22"0,4 0-103 0,5 17-26 0,-5 7 0 0,9 12 0 16,1 1 56-16,-1 12 7 0,-9 7 1 0,5 9 0 16,-5 8-52-16,-4 0-12 0,-5 4 0 0,-4 0 0 15,-10-4 54-15,-9 4 8 0,-8 0 2 0,-6 12 0 16,-4-8-52-16,-4 0-12 0,-9-8 0 0,-10 4 0 31,5-8-52-31,-9 0-12 0,-5 4-4 0,-18-4-1144 0</inkml:trace>
        </inkml:traceGroup>
      </inkml:traceGroup>
    </inkml:traceGroup>
    <inkml:traceGroup>
      <inkml:annotationXML>
        <emma:emma xmlns:emma="http://www.w3.org/2003/04/emma" version="1.0">
          <emma:interpretation id="{341A4A77-3334-49C3-A11C-1C7879BCE0EB}" emma:medium="tactile" emma:mode="ink">
            <msink:context xmlns:msink="http://schemas.microsoft.com/ink/2010/main" type="paragraph" rotatedBoundingBox="4832,9391 8394,9711 8200,11874 4637,11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A65DF7-0F8E-4ED8-85E3-6E8884E944DB}" emma:medium="tactile" emma:mode="ink">
              <msink:context xmlns:msink="http://schemas.microsoft.com/ink/2010/main" type="line" rotatedBoundingBox="4832,9391 8394,9711 8200,11874 4637,11553"/>
            </emma:interpretation>
          </emma:emma>
        </inkml:annotationXML>
        <inkml:traceGroup>
          <inkml:annotationXML>
            <emma:emma xmlns:emma="http://www.w3.org/2003/04/emma" version="1.0">
              <emma:interpretation id="{5C77D7CA-03DA-4F1F-B171-DBAC50CADA5C}" emma:medium="tactile" emma:mode="ink">
                <msink:context xmlns:msink="http://schemas.microsoft.com/ink/2010/main" type="inkWord" rotatedBoundingBox="4832,9391 8394,9711 8200,11874 4637,1155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4184.6042">2067 10197 1728 0,'0'0'153'0,"0"0"-122"16,0 0-31-16,0 0 0 0,14 0 23 0,4 0-2 15,5 0 0-15,4 0 0 0,5 0-12 0,0 0-9 16,9 0 12-16,4-4-12 0,-8 0 20 0,8-4-4 16,5 0 0-16,0-1 0 0,-9 1 3 0,0 4 0 15,0-4 0-15,0 0 0 0,-4 4-19 0,-1-4-17 16,-4 0 3-16,-5 0-557 16,5 4-111-16</inkml:trace>
          <inkml:trace contextRef="#ctx0" brushRef="#br0" timeOffset="44371.1323">2736 9424 1875 0,'0'0'41'0,"0"0"9"0,0 0 2 0,0 0 0 0,0 12-41 0,0 12-11 0,0 9 0 0,0 11 0 16,0 13 86-16,0 8 15 0,-4 11 3 0,-1 18 1 16,-4-5-43-16,0 8-9 0,0 4-1 0,0 0-1 15,0-4-25-15,-5-4-5 0,0 4-1 0,5-24 0 16,0 0-20-16,0-8-13 0,0-4 1 0,0-5 1 15,4-7-99-15,-8-9-20 0,4 1-4 16</inkml:trace>
          <inkml:trace contextRef="#ctx0" brushRef="#br0" timeOffset="45181.3201">3510 8865 2246 0,'0'0'100'0,"0"0"20"0,0 0-96 0,0 0-24 16,5 13 0-16,-1 7 0 0,5 12 93 0,-4 17 15 16,0 7 2-16,-5 17 1 0,0 12-83 0,0 4-17 15,-5 8-3-15,-4 9-8 0,4-13 23 0,-8 12-3 16,4 8 0-16,-5 9 0 0,0-13 0 0,-4-8-1 16,9-4 0-16,-5 0 0 0,5-4-19 0,-4-12 10 15,3-8-10-15,1-8 8 0,0-8-8 0,0-25 0 16,5-4-12-16,-1-3 12 0,0-9-15 0,1-8 5 0,-5 0 1 15,4-12 0-15,1-4 9 0,-5-16 0 0,4-13-9 16,-4-7 9-16,4-13 0 0,5 4-11 0,0-3 11 0,0-5-8 16,5 4 0-16,4 5 0 0,5-5 0 0,-1 8 0 15,6 5-1-15,-1 12 0 0,0 11 0 0,5 5 0 16,0 16 9-16,4 4-12 0,0 8 12 0,-4 0-12 16,4 9 12-16,5 3-8 0,0 4 8 0,0 1-8 15,4-1 19-15,5-4 4 0,-9 1 1 0,18 3 0 16,-4-8-36-16,-1-8-8 15,-8-4 0-15,-1-4-1 0,1-8 29 0,-6 0 0 0,1-8 11 0,0-4-3 16,-5 0-8-16,-4-9 0 0,0-3-8 0,-5-4 8 0,0-5 0 16,-4-3-10-16,-5-5 10 0,0-7 0 0,0-1 0 0,-9 1 0 15,0 7 0-15,0 5 0 0,-4-1 0 0,-1 9 8 16,1 3-8-16,-1 9 9 0,-4 0 15 0,0 8 4 16,0 4 0-16,0 4 0 0,0 4-6 0,-5 12-1 15,0 4 0-15,5 20 0 0,-4 9-21 0,-6 12 0 16,1 11 0-16,9 5 0 0,-5 0 0 0,5-4 0 15,0 0 0-15,5-5 0 0,8-7 0 0,1-4 0 16,-1-1 0-16,5-7 0 0,5-9 0 0,0-3 0 16,-1-9 0-16,1-4 0 0,0-8 0 0,4-4 8 15,0-8-8-15,0-4 8 0,1 0-8 0,3-12 11 16,1-8-11-16,4-5 12 0,1-3-4 0,4-4-8 16,-1-1 12-16,6-7-4 0,-1-1-8 0,1 1-11 0,-1-5 3 15,1 9 0-15,-1 3 32 0,0 5 6 0,-8 8 2 16,-1 7 0-16,0 5-12 0,-4 12-1 0,0 4-1 0,0 12 0 15,-10 1-10-15,5 7-8 0,-4 8 12 0,0 1-12 16,-5 3 12-16,0 1-12 0,0 3 12 0,-4 0-12 16,-1 1 32-16,1-5-1 0,-5 5 0 0,0-5 0 15,0-3-23-15,4-9-8 0,-4-4 0 0,0-4 0 16,0-4 0-16,0-12 0 0,0 0 0 0,0 0 0 16,5-8-24-16,4-8-5 15,0-16-1-15,0-1 0 0,0-7 30 0,10 0 0 0,3-1 0 0,1-8 0 16,0 5-14-16,4-1 3 0,5 5 1 0,0 0 0 0,0 7 10 15,4 9 16-15,-4 4-4 0,0 7-1 0,0 9 16 0,-5 8 3 16,5 5 1-16,-5 11 0 0,-4 0-16 0,4 8-3 16,-4 1-1-16,0 3 0 0,-5 4-11 0,0 1 0 15,5 3 0-15,-5 9 0 16,0 0-98-16,5-1-22 0,-5-3-4 0,5-5-1180 16</inkml:trace>
        </inkml:traceGroup>
      </inkml:traceGroup>
    </inkml:traceGroup>
    <inkml:traceGroup>
      <inkml:annotationXML>
        <emma:emma xmlns:emma="http://www.w3.org/2003/04/emma" version="1.0">
          <emma:interpretation id="{31C9782B-9A34-4B43-A88D-821883160AF7}" emma:medium="tactile" emma:mode="ink">
            <msink:context xmlns:msink="http://schemas.microsoft.com/ink/2010/main" type="paragraph" rotatedBoundingBox="6226,12721 13398,11520 13780,13803 6609,150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276C0D-2DDB-477A-9425-B9A80DEB57C5}" emma:medium="tactile" emma:mode="ink">
              <msink:context xmlns:msink="http://schemas.microsoft.com/ink/2010/main" type="line" rotatedBoundingBox="6226,12721 13398,11520 13780,13803 6609,15004"/>
            </emma:interpretation>
          </emma:emma>
        </inkml:annotationXML>
        <inkml:traceGroup>
          <inkml:annotationXML>
            <emma:emma xmlns:emma="http://www.w3.org/2003/04/emma" version="1.0">
              <emma:interpretation id="{5019D9FC-3A0D-4803-B537-BAC8F4828D45}" emma:medium="tactile" emma:mode="ink">
                <msink:context xmlns:msink="http://schemas.microsoft.com/ink/2010/main" type="inkWord" rotatedBoundingBox="6226,12721 8095,12408 8477,14691 6609,15004"/>
              </emma:interpretation>
            </emma:emma>
          </inkml:annotationXML>
          <inkml:trace contextRef="#ctx0" brushRef="#br0" timeOffset="46269.5713">3970 13847 979 0,'-27'8'43'0,"18"-8"9"0,-5 4-41 0,5-4-11 0,4 4 0 0,-4 0 0 16,5 5 260-16,4-9 51 0,0 0 9 0,0 0 3 15,0 0-215-15,9 8-44 0,4-4-8 0,10 4-1 16,0-8 2-16,9 4 1 0,0-8 0 0,4-4 0 15,5 0-30-15,5-1-5 0,-1-3-2 0,5 0 0 16,0 0-37-16,5 4-7 0,0 0-1 0,4 0-738 16,-5 0-147-16</inkml:trace>
          <inkml:trace contextRef="#ctx0" brushRef="#br0" timeOffset="46667.2263">5181 13778 2487 0,'0'0'55'0,"0"0"11"0,0 0 2 0,0 0 2 0,9-4-56 0,5 4-14 15,0 4 0-15,4 0 0 0,0 1 0 0,0 3 0 16,0-4 0-16,5 8 0 0,-9 0 12 0,0 0 0 0,-1 4 0 0,1 4 0 15,-1 1 6-15,1 3 1 0,-9 0 0 0,-1 1 0 16,-4-1-19-16,0-4 0 16,-4 0 0-16,4-3 0 0,-5-5 32 0,1 0 0 0,-1-4 0 0,5-8 0 15,0 0-10-15,0 0-2 0,-5-8-1 0,1 0 0 16,-1-8-5-16,10-5-1 0,-1-7 0 0,1 4 0 16,4-5-13-16,0 1 0 0,9 4 0 0,1-1 0 15,-6 9 0-15,1 0 0 0,0 8 0 0,-1 4 0 16,1 0 28-16,0 4 4 0,-5 4 0 0,4 4 0 15,1 4-20-15,0 0-4 0,-1 4-8 0,1 1 12 16,0 3-12-16,-1 0 0 0,1 0 0 0,4 1 0 16,-4-1-74-16,0-4-18 0,4 0-3 0,0 0-1 15,0-3-141-15,0-5-29 0,28-12-6 16,-10-13 0-16</inkml:trace>
          <inkml:trace contextRef="#ctx0" brushRef="#br0" timeOffset="45786.7492">4280 12273 2023 0,'-14'-20'89'0,"14"12"19"0,0 0-86 0,0 8-22 15,-5-9 0-15,5 9 0 0,0 0 68 0,0 0 10 16,10 13 2-16,-1 11 0 0,0 8-16 0,4 17-2 16,1 7-1-16,4 21 0 0,1 12 25 0,-6 4 5 15,-4 17 1-15,5 3 0 0,-5-4-31 0,0 5-5 16,-4-1-2-16,-1 0 0 0,1-12-33 0,-1-8-6 15,1-3-2-15,-5-5 0 0,5-9-13 0,-10-11 0 0,0-4 0 16,1-4 0 0,4-13-105-16,-9-8-15 0,4-11-2 0,-4-5-1 15,0-12-33-15,-5-8-8 0,5-16 0 0,-4-12-849 0</inkml:trace>
          <inkml:trace contextRef="#ctx0" brushRef="#br0" timeOffset="46035.1299">3897 12196 748 0,'0'0'67'0,"0"0"-54"16,0 0-13-16,0 0 0 0,0 0 240 0,0 0 46 15,0 0 9-15,0 0 1 0,14 0-184 0,0 0-36 16,8-4-8-16,1 0-2 0,9-4-10 0,0-4-3 16,9-4 0-16,9-5 0 0,5-7 4 0,13 0 1 15,5-5 0-15,9 1 0 0,4 0-30 0,5-1-5 16,0 5-2-16,-4 4 0 0,-5 3-13 0,-9 5-8 15,-5 8 8-15,0 0-8 0,-9 4-8 0,-4 4-7 16,-10 4-1-16,-4 8 0 16,-4 0-134-16,-10 12-27 0,-13 1-6 0,-10 7-1 0</inkml:trace>
        </inkml:traceGroup>
        <inkml:traceGroup>
          <inkml:annotationXML>
            <emma:emma xmlns:emma="http://www.w3.org/2003/04/emma" version="1.0">
              <emma:interpretation id="{2363339A-E446-4DA2-A494-574F7C34C1E3}" emma:medium="tactile" emma:mode="ink">
                <msink:context xmlns:msink="http://schemas.microsoft.com/ink/2010/main" type="inkWord" rotatedBoundingBox="9712,12718 11938,12346 12210,13971 9984,1434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7560.7511">8027 12750 2948 0,'-5'-8'65'0,"5"8"14"0,0 0 2 0,0 0 1 0,0 0-66 0,14 4-16 16,9 5 0-16,-1 3 0 15,10-4-32-15,-4 0-9 0,3-4-3 0,6-4 0 16,-5-4-6-16,0 0-2 0,4-4 0 0,-4 0-743 16,4 4-149-16</inkml:trace>
          <inkml:trace contextRef="#ctx0" brushRef="#br0" timeOffset="47811.2481">9224 11864 2592 0,'0'0'230'0,"5"16"-184"0,8 5-37 0,6 19-9 16,-1 9 60-16,9 15 9 0,5 9 3 0,-5 8 0 16,-4-8-13-16,0 4-3 0,-10-4 0 0,1 0 0 15,-5-5-10-15,0 1-2 0,-13 0-1 0,-5 0 0 16,0 0-16-16,-10-9-3 0,-3 1-1 0,-6 4 0 15,1-9-55-15,-10 5-12 0,6-4-1 0,-10-1-1 16,4-3-150-16,-8-4-29 0,4-9-7 16</inkml:trace>
          <inkml:trace contextRef="#ctx0" brushRef="#br0" timeOffset="46962.229">7499 12006 2991 0,'0'0'66'0,"-10"0"14"0,1 4 2 0,5 12 2 0,-1 12-68 0,1 9-16 0,-5 7 0 0,-1 13 0 15,1-8 0-15,-4 7 0 0,-10 1-8 0,5 8 8 16,-10-1 8-16,10 1 7 0,5 4 1 0,-1 8 1 16,-4 0 24-16,9 0 5 0,-1-5 1 0,6 5 0 15,4-4-35-15,0 0-12 0,4-8 9 16,1 4-9-16,4-9 0 0,5-7 0 0,-1 0 8 0,6-9-8 16,-1-4-53-1,0-3-13-15,5-9-2 0,0-3-1 0,4-9-121 16,0-4-24-16,5-4-5 0</inkml:trace>
          <inkml:trace contextRef="#ctx0" brushRef="#br0" timeOffset="47399.0502">8145 12439 2127 0,'-9'-8'47'0,"0"0"9"0,0 0 3 0,0 4 1 0,4-5-48 16,1 5-12-16,4 4 0 0,0 0 0 0,0 0 56 0,0 0 10 16,9-8 2-16,0 0 0 0,9 0-23 0,0 0-4 15,5-4-1-15,4 0 0 0,-4-4-22 0,4-1-5 16,5-3-1-16,0 0 0 0,-5-4-12 0,1-1 0 15,-1-3 8-15,0 4-8 0,-8-5 8 0,-1 1-8 0,-5 0 11 0,-3-1-11 16,-1 1 15-16,-5 0-4 0,-4-1-1 0,-4 1 0 0,4 4-10 0,-9 0 12 16,-1 3-12-16,-3 9 12 0,4 4 6 0,0 4 2 15,-1 8 0-15,-3 8 0 16,-1 4-7-16,0 21-1 0,5 11 0 0,-4 17 0 16,-1 8 7-16,9 4 1 0,-4 4 0 0,0 8 0 15,5 0 25-15,-1 8 6 0,5 0 1 0,0 0 0 16,0-12-33-16,0-12-7 0,0 0 0 0,0-4-1 15,0-9 16-15,0 1 3 0,0-4 1 0,-4-5 0 16,-1-7-107-16,1-9-20 0,-1-3-5 16,-4-1-778-16,4-12-155 0</inkml:trace>
        </inkml:traceGroup>
        <inkml:traceGroup>
          <inkml:annotationXML>
            <emma:emma xmlns:emma="http://www.w3.org/2003/04/emma" version="1.0">
              <emma:interpretation id="{F4021C03-94E0-447C-857B-A7D77C24678F}" emma:medium="tactile" emma:mode="ink">
                <msink:context xmlns:msink="http://schemas.microsoft.com/ink/2010/main" type="inkWord" rotatedBoundingBox="12889,13066 13636,12941 13705,13358 12959,1348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8065.7926">10303 12512 2516 0,'-14'-8'56'0,"10"4"11"0,-5-9 2 0,0 1 1 0,4 0-56 0,5 0-14 15,-4 4 0-15,8 4 0 0,5-4 48 0,5 4 6 16,0-4 2-16,8 8 0 0,1-8-45 0,9 3-11 0,-5-3 0 15,10 4 0-15,4 0 8 0,0 0 0 16,0-4 0-16,4 4 0 0,1 0-8 0,4 4 0 16,0-4 0-16,-5 4 0 15,-4-4-43-15,-4 4-4 0,-1 0-1 0,-9 4 0 16,-4 0-20-16,0 4-5 0,-9-4-1 0,-5 4-642 0,0 0-129 0</inkml:trace>
          <inkml:trace contextRef="#ctx0" brushRef="#br0" timeOffset="48206.4442">10458 12755 2286 0,'0'0'101'0,"0"0"21"15,0 0-98-15,0 0-24 0,0 0 0 0,9 12 0 16,-4 0 15-16,4 0-3 0,4-4 0 0,1-4 0 0,0-4-12 0,4 0 0 16,5-4 0-16,4-4 0 15,5 4-101-15,0-4-20 0,0 0-4 0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10:01.4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37880D5-A233-486C-9BD5-A608566D2455}" emma:medium="tactile" emma:mode="ink">
          <msink:context xmlns:msink="http://schemas.microsoft.com/ink/2010/main" type="writingRegion" rotatedBoundingBox="21334,11273 32269,10015 32549,12450 21614,13708"/>
        </emma:interpretation>
      </emma:emma>
    </inkml:annotationXML>
    <inkml:traceGroup>
      <inkml:annotationXML>
        <emma:emma xmlns:emma="http://www.w3.org/2003/04/emma" version="1.0">
          <emma:interpretation id="{0E910630-71A0-4798-97E3-AD21F86D4F18}" emma:medium="tactile" emma:mode="ink">
            <msink:context xmlns:msink="http://schemas.microsoft.com/ink/2010/main" type="paragraph" rotatedBoundingBox="21334,11273 32269,10015 32549,12450 21614,13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F4C3BB-B89D-444F-9260-5A084158D5D5}" emma:medium="tactile" emma:mode="ink">
              <msink:context xmlns:msink="http://schemas.microsoft.com/ink/2010/main" type="line" rotatedBoundingBox="21334,11273 32269,10015 32549,12450 21614,13708"/>
            </emma:interpretation>
          </emma:emma>
        </inkml:annotationXML>
        <inkml:traceGroup>
          <inkml:annotationXML>
            <emma:emma xmlns:emma="http://www.w3.org/2003/04/emma" version="1.0">
              <emma:interpretation id="{6519AF83-E6C1-4034-8F10-FD107C70A485}" emma:medium="tactile" emma:mode="ink">
                <msink:context xmlns:msink="http://schemas.microsoft.com/ink/2010/main" type="inkWord" rotatedBoundingBox="22170,11165 24080,12685 22948,14108 21038,125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20033 11647 2516 0,'0'0'56'0,"0"-8"11"0,0-4 2 0,5 0 1 0,-1 4-56 0,-4 8-14 15,0 0 0-15,9 4 0 16,-9-4-129-16,8 8-29 0,5 12-6 0,-13-20 0 0</inkml:trace>
          <inkml:trace contextRef="#ctx0" brushRef="#br0" timeOffset="-83.8549">19600 12401 1670 0,'0'0'74'0,"0"-8"15"0,0 4-71 0,0 4-18 16,0-8 0-16,5 4 0 0,4-4 101 0,0-1 17 16,-5 1 3-16,10-4 1 0,0-4-64 0,-1 0-13 15,5 0-2-15,1-5-1 0,-1 1 10 0,0 4 3 16,5-4 0-16,4 7 0 0,1-3-17 0,-1 8-3 15,-4 0-1-15,-1 0 0 0,-3 8 2 0,-6 4 0 16,1 4 0-16,0 4 0 0,-1 4-12 0,-4 5-1 16,0 3-1-16,-4 8 0 0,0 1 18 0,-5-1 3 0,-5 5 1 15,0 7 0-15,-4-3-29 0,-4-5-6 0,-1 1-1 0,0-1 0 16,1-3-8-16,-1-1 0 0,-4-8 0 0,-5-3 0 16,5-1-13-16,0 0-2 0,-1-8 0 0,6 0 0 31,-5-3-128-31,4-5-25 0,0 0-6 0,-4-8-949 0</inkml:trace>
          <inkml:trace contextRef="#ctx0" brushRef="#br0" timeOffset="-643.2104">18835 11809 1094 0,'0'0'97'0,"0"0"-77"0,0 0-20 0,5 13 0 16,-1-5 189-16,5 0 35 0,0 0 6 0,1 0 2 16,3-4-116-16,1 0-24 0,9 0-4 0,-1-4 0 15,1-4-11-15,0-4-1 0,4-4-1 0,10-4 0 16,-1-5-15-16,10 1-2 0,-5-4-1 0,4-5 0 15,-4-3-45-15,0 0-12 0,0-5 0 0,-5-3 0 16,-4-5 8-16,0-8 0 0,-4-7 0 0,-1-1 0 16,-9 4-8-16,0 0 0 0,-4-3 0 0,0-1 0 15,-1 4 0-15,-8 0 0 0,4-3 0 0,0 7 0 0,-9 0 0 0,5 5 0 16,-5 3 0-16,0 5 0 0,-5-5 0 0,0 5 0 16,-4 7 0-16,5 9 0 0,-5 8 0 0,4-1-11 15,-4 9 3-15,0 0 0 0,-5 8 8 0,1 8 0 16,3 4 0-16,-8 9 0 0,5 15 0 0,-10 9 0 15,5 7 0-15,-5 13 0 0,0 0 0 0,-4 8 8 16,4 4-8-16,-4 12 11 0,8 0 9 0,1 8 1 16,0-3 1-16,4 3 0 0,1-8 18 0,-5 0 3 15,-1-4 1-15,-3 4 0 0,-1-4-19 0,5-3-3 16,-5-10-1-16,5-3 0 0,-1-4-11 0,1-8-2 16,9-9-8-16,-5-3 12 15,5-4-30-15,9-9-6 0,0-8-2 0,5-8 0 16,4-3-192-16,9-13-38 0,41-8-8 0,1-17-2 0</inkml:trace>
          <inkml:trace contextRef="#ctx0" brushRef="#br0" timeOffset="200.7406">20397 12190 2476 0,'0'0'110'0,"0"0"22"0,0 0-105 0,4 16-27 15,-4 9 0-15,5 3 0 0,4 9 35 0,-9 3 1 16,-5 1 1-16,1 3 0 0,-1-3-21 0,-4-5-5 16,0 1-1-16,-5-1 0 0,1-8 14 0,-5 5 4 0,-1-9 0 15,-3 5 0-15,3-1-28 0,1-8 0 0,-5 0 0 0,5-3-808 16,5-5-168-16</inkml:trace>
          <inkml:trace contextRef="#ctx0" brushRef="#br0" timeOffset="545.1953">20720 12223 2476 0,'0'0'220'0,"0"0"-176"16,0 0-35-16,18 12-9 0,-4 8 30 0,4 4 4 16,0 1 1-16,0-1 0 0,-4 0-3 0,0-3 0 15,-1-1 0-15,-8-8 0 0,4 4-6 0,-4-8-2 16,-1-4 0-16,-4-4 0 0,0 13-12 0,0-13-4 15,0 0 0-15,0 0 0 0,0 0-25 0,0 0-6 16,0-9-1-16,0-7 0 16,0 0-13-16,5-8-3 0,-1-1-1 0,1-3 0 0,4-4 27 0,0 3 6 15,5-3 8-15,4 8-13 0,-4 3 13 0,4 1 10 16,-5 8-2-16,6 4 0 0,-10 0 36 0,4 8 6 16,1 8 2-16,-5 0 0 0,0 4-7 0,-4 8-1 15,4 1 0-15,0 3 0 0,0 4-35 0,-4 1-9 16,-5-1 0-16,4 0 0 0,1 1 0 0,-5 3 0 15,-5 0 0-15,1-3-872 0,-1-1-176 16</inkml:trace>
        </inkml:traceGroup>
        <inkml:traceGroup>
          <inkml:annotationXML>
            <emma:emma xmlns:emma="http://www.w3.org/2003/04/emma" version="1.0">
              <emma:interpretation id="{1A7A9505-5F9A-40C9-92F5-292F008ABBB5}" emma:medium="tactile" emma:mode="ink">
                <msink:context xmlns:msink="http://schemas.microsoft.com/ink/2010/main" type="inkWord" rotatedBoundingBox="24287,11493 29451,10899 29668,12781 24504,1337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85.5003">22177 11376 1566 0,'-5'-28'69'0,"5"11"15"16,0 1-68-16,0-4-16 0,-4 8 0 0,-1 0 0 0,5 12 90 0,0 0 14 15,-9-9 4-15,5 9 0 0,-6 9-4 0,-3 3 0 16,-1 12 0-16,-9 13 0 0,1 3-28 0,-6 13-7 15,1 3-1-15,-5 9 0 0,0-4 4 0,5 4 0 16,4 4 0-16,0 0 0 0,10-1-32 0,-5-3-7 16,8 0-1-16,1-4 0 0,5 0-44 0,-1-9-10 15,1-7-2-15,8-5 0 16,1-3-203-16,-1-5-41 0,10 13-8 0,4-25-1 0</inkml:trace>
          <inkml:trace contextRef="#ctx0" brushRef="#br0" timeOffset="1549.844">22983 11425 2142 0,'0'0'95'0,"0"0"19"0,-5 8-91 0,1 8-23 16,-1 4 0-16,-9 13 0 0,1 3 91 0,-10 9 13 15,-9 7 4-15,0 9 0 0,-13 4-37 0,4 0-7 16,-14 4-2-16,5 3 0 0,0 5-32 0,-5-8-6 16,10-4-2-16,-5-4 0 0,4-4-22 0,1-9-15 15,-1-3 3-15,10-9-820 16,-10-3-164-16</inkml:trace>
          <inkml:trace contextRef="#ctx0" brushRef="#br0" timeOffset="1401.7974">22386 11579 1728 0,'5'-17'153'0,"4"1"-122"0,0 0-31 0,0 4 0 15,0 4 232-15,5 4 41 16,4 8 8-16,-4 8 2 0,4 8-219 0,-4 0-44 0,-1 13-9 0,6-1-2 16,-6 5 29-16,1 3 6 0,4 9 0 15,0-5 1-15,1 1-25 0,-1 8-4 0,-5-5-2 0,1 5 0 16,0-5-14-16,-1-3 0 0,-8-4 0 0,4-5 0 31,0-4-95-31,-4-3-15 0,-1-5-3 0,1-4-1 16,-5-3-108-16,0-5-22 0,0-4-4 0,0-8 0 0</inkml:trace>
          <inkml:trace contextRef="#ctx0" brushRef="#br0" timeOffset="1745.4023">23392 11117 2833 0,'0'0'62'0,"5"20"13"0,9 8 2 0,-5 21 3 0,0 8-64 0,0 11-16 0,-4 9 0 0,-1 9 0 16,1-9 35-16,-14-5 3 0,-1 1 1 0,-3-4 0 15,-10-4-20-15,0 0-4 0,-9-4-1 0,-4-1 0 16,0 1-54-1,-1-8-10-15,-4 0-2 0,0-9-812 0,0-7-163 0</inkml:trace>
          <inkml:trace contextRef="#ctx0" brushRef="#br0" timeOffset="2263.1708">24153 11230 2556 0,'0'-8'56'0,"-5"0"12"0,5-4 3 0,-4 4 0 0,8-5-57 0,-4 5-14 16,9 0 0-16,0 0 0 0,-4-4 39 0,9 4 5 15,4-4 0-15,-4-4 1 0,4-1-36 0,0-3-9 16,0 0 0-16,0-5 0 0,1 1 0 0,-1-4 0 16,-5-1 0-16,1-3 0 0,0 0 0 0,-5-1 0 15,0-3 0-15,-4-1 0 0,-5 5 0 0,4-5 0 16,-4 1 0-16,0 4 0 0,-4 7 0 0,4 1 0 0,-5 8 0 0,5 0 0 16,-5 7-13-16,1 1-5 0,-5 4-1 0,9 4 0 15,-9 4 67-15,0 8 12 0,-5 13 4 0,5 11 0 16,-9 5-64-16,4 7-15 0,0 13-1 0,1 4-1 15,4 0 42-15,-5 8 9 0,5 0 2 0,4 12 0 16,1 4-12-16,-1-4-3 0,1 4 0 0,-1 0 0 16,0-12-8-16,1 0-1 0,-1-8-1 0,-8 4 0 15,-1-12-11-15,-4 0 0 0,4-5 0 0,-13 5 0 16,0-12-76-16,-5-1-16 16,0-11-4-16,-5-5-1 0,5-12-168 0,1-7-34 0,-24-1-6 15,23-29-2-15</inkml:trace>
          <inkml:trace contextRef="#ctx0" brushRef="#br0" timeOffset="2330.5813">23729 11493 2134 0,'0'0'95'0,"0"-12"19"0,0 4-91 0,0 0-23 16,0-4 0-16,0 12 0 0,0 0 99 0,10-4 15 15,-1 0 3-15,9 4 1 0,0 0-85 0,5 0-17 16,0 8-3-16,4 0-1 0,9 0-29 0,5 0-7 16,5 4 0-16,-1 1-732 15,-8-5-147-15</inkml:trace>
          <inkml:trace contextRef="#ctx0" brushRef="#br0" timeOffset="2783.3888">25236 10797 716 0,'0'0'32'0,"0"0"6"16,0 0-30-16,0 0-8 0,0 0 0 0,0 0 0 15,0 0 11-15,0 0 1 0,0 0 0 0,0 0 0 0,0 0 43 16,0 0 9-16,0 0 1 0,0 0 1 0,0 0 40 0,0 0 8 16,0 0 2-16,0 0 0 0,-9 8-14 0,0 0-2 15,0 0-1-15,-5 8 0 0,-4 4 5 0,-5 5 2 16,1 7 0-16,-1 5 0 0,-4 3 26 0,-1 5 4 16,1 3 2-16,-5 5 0 0,9 4-59 0,-4 3-12 15,4 1-3-15,0 4 0 0,1-8-37 0,8 3-8 16,-4-3-2-16,4-4 0 0,1-9-5 0,3 1-2 15,6-4 0-15,4-5 0 16,0-8-40-16,4-3-8 0,6-5-2 0,-1 0 0 16,0-8-208-16,9 0-43 0,23 1-8 0,-5-13-659 0</inkml:trace>
          <inkml:trace contextRef="#ctx0" brushRef="#br0" timeOffset="3168.1528">26051 10910 2188 0,'0'0'97'0,"0"0"20"0,0 0-93 0,-9 16-24 16,0 0 0-16,-9 9 0 0,0 3 86 0,-5 0 13 15,-4 5 2-15,-10 15 1 0,1 1-61 0,-5 4-12 16,-5-1-2-16,-4 5-1 0,5-4 8 0,-10 4 2 16,-9-1 0-16,-4 5 0 15,4-8-216-15,10-5-42 0,-56 50-9 0,38-30-1 0</inkml:trace>
          <inkml:trace contextRef="#ctx0" brushRef="#br0" timeOffset="3036.3022">25337 11113 2397 0,'9'-21'52'0,"9"-3"12"0,9-4 1 0,0-5 3 0,5 5-54 0,0 0-14 0,0 3 0 0,0 1 0 16,-5 8 8-16,-4 4-8 0,4-1 11 0,-4 9-11 15,-5 4 64-15,1 8 7 0,-6 9 1 0,1 11 0 16,-5 4-31-16,0 5-5 16,-4 7-2-16,-1 9 0 0,-4 4 6 0,0 8 0 0,5-1 1 0,-5-3 0 15,0 4-17-15,-5 8-4 0,5-8-1 0,-4 0 0 16,-1-13-19-16,1-7 0 0,-1-5-8 0,5-7 8 15,-5-9-100-15,5-4-15 16,0-3-2-16,-4-1-1 0,4-16-72 0,0 0-14 16,0 0-4-16,0 0 0 0</inkml:trace>
          <inkml:trace contextRef="#ctx0" brushRef="#br0" timeOffset="3754.3384">26693 10529 2419 0,'0'0'53'0,"9"8"11"0,1 8 3 0,3 5 1 0,5 11-55 0,5 9-13 0,0 11 0 0,0 5 0 15,-1 8 53-15,1 20 8 0,0-4 2 0,0 8 0 16,-10-4 1-16,1-4 1 0,-5 4 0 0,-4-4 0 16,-5-8-1-16,-5-4 0 0,-9-4 0 0,-8 0 0 15,-1-8-36-15,-4-5-8 0,-5-3-2 0,-9-5 0 16,0-3-18-16,0-5 0 0,-5-7 0 0,-4-5 0 15,0-8-172-15,-4-4-42 16,-1-12-8-16</inkml:trace>
          <inkml:trace contextRef="#ctx0" brushRef="#br0" timeOffset="3404.3902">25942 11745 2271 0,'27'-8'50'0,"-18"-1"10"0,5-3 3 0,4 0 1 15,5-4-52-15,0 0-12 0,9 8 0 0,0-5 0 16,-5 5 36-16,5 0 4 0,-5 0 0 0,-4 4 1 16,0 4 12-16,-1 4 3 0,-8 4 0 0,-5 8 0 15,0 1-3-15,5 7 0 0,-14 4 0 0,0 9 0 16,0-1-27-16,-9 9-6 0,-5-1 0 0,1 5-1 15,-10-4 13-15,-5-1 4 0,-3-3 0 0,-6 3 0 16,5-7-36-16,-4-5 0 0,-5-4 0 0,0-3 0 16,4-5-164-16,-8-4-28 0,4-8-4 15</inkml:trace>
          <inkml:trace contextRef="#ctx0" brushRef="#br0" timeOffset="3546.3997">26274 11125 1728 0,'14'-25'76'0,"-5"13"16"0,-4 0-73 0,4 0-19 16,5 0 0-16,-1 4 0 0,-4 0 49 0,-4 4 7 16,-5 4 0-16,0 0 1 0</inkml:trace>
        </inkml:traceGroup>
        <inkml:traceGroup>
          <inkml:annotationXML>
            <emma:emma xmlns:emma="http://www.w3.org/2003/04/emma" version="1.0">
              <emma:interpretation id="{885C0AD5-57E1-44FD-BC9C-8EA31B8B8879}" emma:medium="tactile" emma:mode="ink">
                <msink:context xmlns:msink="http://schemas.microsoft.com/ink/2010/main" type="inkWord" rotatedBoundingBox="30260,10901 32343,10661 32512,12128 30428,1236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46.8574">29762 10482 2077 0,'0'0'92'0,"0"0"19"15,0 0-89-15,0 0-22 0,0 8 0 0,-9 8 0 0,4 16 62 0,-8 1 8 16,-1-1 2-16,-9 9 0 0,-4-1-16 0,-10 9-4 16,1-1 0-16,-5 1 0 0,0 4-24 0,-4-5-4 15,-1 5-2-15,-4-4 0 0,4-1 8 0,-8 5 2 16,-1 4 0-16,0-5 0 15,-8 5-108-15,4-8-22 0,-1-1-4 16,6 1-1003-16</inkml:trace>
          <inkml:trace contextRef="#ctx0" brushRef="#br0" timeOffset="5580.837">29088 10759 2253 0,'37'-41'100'0,"-19"25"20"0,0 0-96 0,5-8-24 16,4-1 0-16,-4 5 0 0,4 4 50 0,-4 8 5 15,-5 4 1-15,5 12 0 0,-5 8-30 0,0 8-6 0,-4 1 0 0,0 7-1 16,-5 4-8-16,0 9-2 0,-5 3 0 0,1 1 0 15,-5 3-9-15,4 1 10 0,-4-4-10 0,0 7 10 16,0 5-2-16,-4-5-8 0,-1 1 12 0,5-4-4 16,0-5-25-16,-4-8-6 0,-1-3-1 0,5-5 0 31,0-3-81-31,0-9-17 0,-4-4-3 0,4-4-544 0,0-12-109 0</inkml:trace>
          <inkml:trace contextRef="#ctx0" brushRef="#br0" timeOffset="5304.13">28437 10915 921 0,'5'-4'82'0,"-1"-4"-66"16,-4-4-16-16,5 0 0 0,-5-1 131 0,4-3 22 15,-4 4 5-15,5 0 1 0,-5-4-74 0,0-1-14 16,-5 9-3-16,1-4-1 0,-5 0-55 0,-1 4-12 16,-3 4 0-16,-1 0 0 0,-4 4 48 0,-5 8 12 15,-4 0 2-15,-5 4 1 0,0 13-15 0,-9 3-4 16,0 4 0-16,-4 9 0 0,4-1-3 0,0 5-1 16,0-1 0-16,0 1 0 0,4 0-16 0,5 3-4 15,5 5-1-15,0 0 0 0,-1-9-9 0,10 1-2 16,5-5 0-16,-1-7 0 0,5-5 1 0,4-8 0 0,1 1 0 15,8-9 0-15,1-4 4 0,9-8 1 0,-5 4 0 16,13-8 0-16,-3-4-14 0,8-9 8 0,5-3-8 16,4-8 0-16,1-5 0 0,4-7 0 0,4-9 0 15,1-3 0-15,4-1-19 0,0-8 0 0,0 0 0 0,-14 9 0 32,5-1-9-32,0-16-1 0,-4-8-1 0,-1 0 0 0,-4 4 30 0,0-4 0 0,0 4-8 0,0-20 8 15,-1 16-12-15,-8 12 0 0,0 5 0 0,-9 15 0 16,-5 13 50-16,-5 7 10 0,1 9 3 0,-5 16 0 15,0 0-18-15,-5 20-3 0,1 5-1 0,-10 7 0 16,0 9-16-16,-4 7-3 0,5 1-1 0,-10 12 0 16,5 3 2-16,-5 5 0 0,5 0 0 0,-1 8 0 15,-3-8-11-15,-1 4-16 0,-4 0 4 0,-1-4-744 16,1-4-148-16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09:58.41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0E3EE25-C43B-4498-840B-C6E115202882}" emma:medium="tactile" emma:mode="ink">
          <msink:context xmlns:msink="http://schemas.microsoft.com/ink/2010/main" type="writingRegion" rotatedBoundingBox="21179,10600 20661,15228 18516,14988 19034,10360"/>
        </emma:interpretation>
      </emma:emma>
    </inkml:annotationXML>
    <inkml:traceGroup>
      <inkml:annotationXML>
        <emma:emma xmlns:emma="http://www.w3.org/2003/04/emma" version="1.0">
          <emma:interpretation id="{BD26AF3E-7573-47F9-9AF9-C2308A3E2342}" emma:medium="tactile" emma:mode="ink">
            <msink:context xmlns:msink="http://schemas.microsoft.com/ink/2010/main" type="paragraph" rotatedBoundingBox="21179,10600 20661,15228 18516,14988 19034,103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17ECCC-B85A-42EC-9C17-F6688DBD707A}" emma:medium="tactile" emma:mode="ink">
              <msink:context xmlns:msink="http://schemas.microsoft.com/ink/2010/main" type="line" rotatedBoundingBox="21179,10600 20661,15228 18516,14988 19034,10360"/>
            </emma:interpretation>
          </emma:emma>
        </inkml:annotationXML>
        <inkml:traceGroup>
          <inkml:annotationXML>
            <emma:emma xmlns:emma="http://www.w3.org/2003/04/emma" version="1.0">
              <emma:interpretation id="{5F90C9D7-39E5-4CE6-90A9-A0B3617DCDDD}" emma:medium="tactile" emma:mode="ink">
                <msink:context xmlns:msink="http://schemas.microsoft.com/ink/2010/main" type="inkWord" rotatedBoundingBox="18516,14988 19034,10360 21179,10600 20661,152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16172 13665 2415 0,'0'0'53'0,"0"0"11"0,0-8 3 0,0 8 1 0,9-4-55 0,0 0-13 15,5 4 0-15,-1 4-713 16,10 0-146-16</inkml:trace>
          <inkml:trace contextRef="#ctx0" brushRef="#br0" timeOffset="-142.3363">16062 13940 1494 0,'5'-20'66'0,"0"12"14"0,4-4-64 0,-5 4-16 15,5-4 0-15,-4 8 0 0,9-5 20 0,-1 9 2 16,-4-4 0-16,-9 4 0 0,5 4 17 0,-1 5 3 16,10 3 1-16,-9 4 0 0,-10 4 19 0,10 4 4 0,-1 5 1 0,1 3 0 15,-5 0-13-15,0 1-2 0,0 3-1 0,-5 1 0 16,5-9-6-16,-9 0-1 0,4 1 0 0,-4-5 0 15,5-4-16-15,-1 0-4 0,-4-7-1 0,5 3 0 16,-5-4-23-16,4-4 0 0,-4 0 0 0,0 0 0 31,0-4-148-31,-5-4-24 0,9 0-4 0</inkml:trace>
          <inkml:trace contextRef="#ctx0" brushRef="#br0" timeOffset="1670.552">17087 9990 1094 0,'4'-40'48'15,"5"24"11"-15,5 0-47 0,-5 3-12 0,-4-3 0 0,8 8 0 16,10 8 177-16,-5 4 34 0,5 8 6 0,0 9 2 16,0 3-134-16,-1 4-26 0,-3 5-6 0,3 3-1 0,-8-4-23 0,4 5-5 15,-4-1 0-15,-5-3-1 0,0-5-3 0,-4 0 0 16,4-7 0-16,-5 3 0 0,1-8-4 0,-5-4 0 16,0 0-1-16,0-12 0 0,0 0-2 0,0 0 0 15,0 0 0-15,0 0 0 0,9-4 3 0,-4-8 1 16,-1-4 0-16,5-8 0 0,-4-5-6 0,4 1-2 15,5-13 0-15,-1 1 0 0,1 0-1 0,4-1 0 16,5-3 0-16,0 7 0 0,-5 5 4 0,0 7 0 16,0 5 0-16,5 4 0 0,-5 8 4 0,-4 4 2 15,4 8 0-15,0 0 0 0,10 4-18 0,-1 8 0 16,-13 5 8-16,4 7-8 0,0 4 0 0,-4 5 0 16,-5 3 8-16,0 9-8 15,-5-1-42-15,6 1-12 0,-1-1-2 0,-5 5-672 16,-4-4-133-16</inkml:trace>
          <inkml:trace contextRef="#ctx0" brushRef="#br0" timeOffset="-13101.5618">16235 11298 1695 0,'-9'-25'75'0,"9"17"16"0,5-4-73 0,-1 4-18 0,-4 0 0 0,14 0 0 16,4 0 77-16,1 8 12 0,-6-4 3 0,14 0 0 16,14 0-23-16,0 0-4 0,0-1-1 0,10-3 0 15,3 4-25-15,10-4-6 0,4 0-1 0,14 0 0 16,0 0 7-16,5 0 1 0,8-4 0 0,5 4 0 15,-13 0-20-15,-1-5-3 0,1 5-1 0,4-4 0 16,-5 0-6-16,-8 4-2 0,-14 0 0 0,4 0 0 16,-14 0 4-16,-3 0 1 0,-15-1 0 0,-4 1 0 15,-5 4-13-15,-9 0-18 0,-4 0 4 0,-5 0 1 16,-9 4-15-16,0 0-4 16,0 0 0-16,-9-4-720 0,-14 0-144 0</inkml:trace>
          <inkml:trace contextRef="#ctx0" brushRef="#br0" timeOffset="-12673.7215">16709 11451 2257 0,'-9'-12'100'0,"9"12"20"0,0 0-96 0,0 0-24 16,0 0 0-16,0 0 0 0,13 12 0 0,1 1-14 15,0-5 2-15,-1 0 0 0,6 0 12 0,8-4 16 16,5-4-3-16,4 0-1 0,-8 0 26 0,13 0 5 15,13 4 1-15,-4 0 0 0,-4 0-13 0,-5 4-3 16,0 0 0-16,0 4 0 0,-9 0-28 0,-10 5 0 16,-8-5 0-16,0 12 0 0,-1-4 16 0,-4 5-4 15,-18 3 0-15,-9 4 0 0,0 5 26 0,-9 7 5 16,-19 5 1-16,-13 7 0 0,-9 9-9 0,-1 4-2 0,1 0 0 16,-5-4 0-16,-4-1 8 0,4-7 2 0,14 0 0 0,0-5 0 15,-5 1-6-15,9-13-1 0,14 1 0 0,0-1 0 16,14-3-12-16,0-5-4 0,4-4 0 0,5 1 0 15,9-5-10-15,-1-4-2 0,-3-4-8 0,13-3 12 16,0 3-12-16,13-8 0 0,1 4 8 0,4-4-8 16,0 4 0-16,19-4 0 0,8-4 0 0,6 4 0 15,-1-8 11-15,9 5-11 0,9-10 12 0,5-3-12 16,4 0 0-16,1 0 0 0,-1-4 0 0,10 0-12 16,8 4-53-16,-8-4-11 0,-10-5-1 15,10-7-833-15,4-4-166 0</inkml:trace>
          <inkml:trace contextRef="#ctx0" brushRef="#br0" timeOffset="772.621">18057 13576 1843 0,'0'0'40'0,"0"0"9"0,0 0 2 0,0 0 1 0,0 0-42 0,0 0-10 0,0 0 0 0,-5 12 0 15,0-4 72-15,-4 4 12 0,0 1 2 0,0-1 1 16,5 4-23-16,-6 0-4 0,-3 8 0 0,4 1-1 16,-5-1-22-16,10 4-4 0,-10 1-1 0,0-1 0 15,5-4-18-15,5-4-4 0,-1 1-1 0,5-1 0 16,-5-8 3-16,10 4 0 0,0-4 0 0,4-4 0 16,-9-8-12-16,9 0 8 0,4 0-8 0,1-4 8 15,0 0-8-15,4-4-16 0,-9-4 4 0,5 4 1 16,4-4 2-16,-4-4 0 0,-5 0 0 0,4-5 0 15,-4 5 0-15,1-4 0 0,-1 0 0 0,0-1 0 16,-9 5 9-16,4 0 0 0,-4 0 0 0,-4 4 0 16,-1 0 0-16,1-1 12 0,-5 5-2 0,4 0-1 0,-9 4-9 15,5 0 0-15,0 0 0 0,-5 4-11 16,10-4-94-16,-10 8-19 0,-4-4-4 0,4 4-1 0</inkml:trace>
          <inkml:trace contextRef="#ctx0" brushRef="#br0" timeOffset="238.881">16741 13774 1094 0,'0'0'48'0,"0"0"11"0,0 0-47 0,0 0-12 0,0 0 0 0,0 0 0 16,0 0 195-16,0 0 37 0,0 0 7 0,9 4 1 15,0 0-200-15,5 1-40 0,-14-5-10 16,13 4-1-16,6 0 31 0,-1-4 7 0,0 0 1 0,5 0 0 15,-1 0-16-15,10-4-2 0,0 0-1 0,5-5 0 16,-1 5-9-16,1 0-11 0,3 0 3 0,-3 0 0 16,-1 0-170-1,-4 4-34-15,18 4-6 0,-13 0-2 0</inkml:trace>
          <inkml:trace contextRef="#ctx0" brushRef="#br0" timeOffset="370.85">16759 14086 2073 0,'0'0'184'0,"0"-4"-147"15,-9-8-29-15,9 12-8 0,0 0 58 0,0 0 10 16,0 0 3-16,23 0 0 0,-1-4-61 0,1 0-10 16,-5 0 0-16,10-4-10 15,-6 4-21-15,10-5-4 0,5 9-1 0,-5-8-955 16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10:14.5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9EF569F-058A-4BCD-BEEA-2E305C197B06}" emma:medium="tactile" emma:mode="ink">
          <msink:context xmlns:msink="http://schemas.microsoft.com/ink/2010/main" type="writingRegion" rotatedBoundingBox="11688,14621 11495,17970 9936,17881 10129,14532"/>
        </emma:interpretation>
      </emma:emma>
    </inkml:annotationXML>
    <inkml:traceGroup>
      <inkml:annotationXML>
        <emma:emma xmlns:emma="http://www.w3.org/2003/04/emma" version="1.0">
          <emma:interpretation id="{99E2E8EF-F761-4509-9DB9-DB009F0FA0FC}" emma:medium="tactile" emma:mode="ink">
            <msink:context xmlns:msink="http://schemas.microsoft.com/ink/2010/main" type="paragraph" rotatedBoundingBox="11688,14621 11495,17970 9936,17881 10129,14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C3DF76-76E5-42B1-8372-A29D7DDEAE12}" emma:medium="tactile" emma:mode="ink">
              <msink:context xmlns:msink="http://schemas.microsoft.com/ink/2010/main" type="line" rotatedBoundingBox="11688,14621 11495,17970 9936,17881 10129,14532"/>
            </emma:interpretation>
          </emma:emma>
        </inkml:annotationXML>
        <inkml:traceGroup>
          <inkml:annotationXML>
            <emma:emma xmlns:emma="http://www.w3.org/2003/04/emma" version="1.0">
              <emma:interpretation id="{8E5FA66C-933F-40C6-8C09-B63DC555E74D}" emma:medium="tactile" emma:mode="ink">
                <msink:context xmlns:msink="http://schemas.microsoft.com/ink/2010/main" type="inkWord" rotatedBoundingBox="11688,14621 11495,17970 9936,17881 10129,145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7521 17048 1440 0,'-4'-28'64'0,"4"16"12"0,4-4-60 0,-4-5-16 15,5 1 0-15,-1 8 0 0,1 0 142 0,0 4 26 16,-5 8 4-16,13-4 2 0,-13 4-116 0,9 4-23 16,5 0-5-16,-5 8-1 0,5 0-17 0,-5 0-3 15,-5 5-1-15,5-1 0 0,-4 4 16 0,0-4 2 16,-5 4 1-16,-5 1 0 0,5-1-8 0,-5-4-2 16,1 4 0-16,-1-4 0 0,-4-3-7 0,5-1-2 15,-5 0 0-15,4 0 0 0,-4-4-25 0,0 4-6 16,0 4-1-16,0-3-668 15,0-1-135-15</inkml:trace>
          <inkml:trace contextRef="#ctx0" brushRef="#br0" timeOffset="128.5418">7480 16595 1911 0,'0'0'42'0,"5"-12"9"0,-5 0 1 0,4 0 2 0,6 4-43 0,-1 4-11 0,-5-1 0 0,10 14-848 15</inkml:trace>
          <inkml:trace contextRef="#ctx0" brushRef="#br0" timeOffset="506.4725">8254 17020 748 0,'-18'8'67'0,"-9"0"-54"15,4 4-13-15,-4 0 0 0,-1 1 133 0,6-1 24 0,-6 0 5 0,10-4 1 16,4 4-79-16,1-4-16 0,8-4-4 0,5-4 0 16,0 0-44-16,0 0-10 0,0 0-2 0,9 4 0 15,0 0-8-15,5-8 8 0,9 0-8 0,0 0 8 16,9 0-8-16,-5-4 0 0,5 0 0 0,0 0-478 15,-1-4-93-15</inkml:trace>
          <inkml:trace contextRef="#ctx0" brushRef="#br0" timeOffset="372.701">7995 16935 1094 0,'4'-4'97'0,"-4"4"-77"16,0 0-20-16,0 0 0 0,0 0 72 0,0 0 12 16,0 0 1-16,5-4 1 0,9 4-26 0,-5-4-6 15,4 0-1-15,6-4 0 0,-1 4 3 0,5-4 0 16,8-5 0-16,10 5 0 0,-4-4-39 0,4 0-7 16,0 4-2-16,-5 0 0 0,1 0-8 0,-6 0-11 15,1 4 3-15,-4 0 0 16,-6 0-133-16,1 4-27 0,9 0-4 0,-18 8-2 0</inkml:trace>
          <inkml:trace contextRef="#ctx0" brushRef="#br0" timeOffset="5324.3645">13363 15171 1335 0,'0'0'59'0,"0"0"13"0,0 0-58 0,0 0-14 0,0 0 0 0,0 0 0 16,0 0 75-16,0 0 12 0,0 0 2 0,0-4 1 16,4-5-30-16,5 5-5 0,-4-4-2 0,4 0 0 15,0 0-14-15,5-4-3 0,-1 0-1 0,1-4 0 16,0 3-11-16,-5-3-1 0,4-4-1 0,6 4 0 15,-10-4-22-15,4-5 0 0,-3 1 0 0,-6 0 0 16,1-5 8-16,4 1-8 0,-5 0 8 0,1-1-8 16,-5-3 0-16,-5 4 0 0,5-1 0 0,-4-3 0 15,-1 4 0-15,1 3 0 0,-1 5 0 0,-4 0 0 16,4 0 8-16,1 4-8 0,-1 3 8 0,1 5-8 16,-1 4 11-16,5 4-3 0,0 0 0 0,-9 4 0 15,5 8-8-15,-6 5-11 0,1 11 3 0,0 4 0 16,5 13 8-16,-5 3 0 0,-1 13 0 0,1 4 0 0,5 0 17 15,-1-1 6-15,1 5 1 0,4 4 0 16,0 0 9-16,0 0 3 0,0 0 0 0,4-5 0 0,-4 1-14 16,0-8-2-16,0 0-1 0,-4-5 0 0,-1-3-7 0,-4-5-2 15,4-3 0-15,-8-1 0 16,4-3-79-16,-10-1-16 0,1 1-3 0</inkml:trace>
          <inkml:trace contextRef="#ctx0" brushRef="#br0" timeOffset="743.6525">8669 16927 1152 0,'0'0'102'16,"13"-8"-82"-16,-13 8-20 0,14 0 0 15,-14 0 147-15,14 0 25 0,-14 0 4 0,13 8 2 0,-4 4-106 0,5 0-22 16,-9 0-4-16,4 1-1 0,0 3-4 0,0 0-1 15,0-4 0-15,0 0 0 0,0 0-14 0,-4-4-3 16,-1 0-1-16,-4-8 0 0,0 0-2 0,9 9-1 16,-9-9 0-16,14 8 0 0,-14-8-19 0,0 0 8 15,9-4-8-15,0-4 0 0,0-1 0 0,-4 1 0 16,0-4 0-16,-1-4 0 0,-4 4 0 0,0-8 0 16,-4-1 0-16,-1 1 0 0,0 0 0 0,1-4-14 15,-1-1 2-15,-4 5 1 16,0-4-33-16,0 4-6 0,-5 7-2 0,5-7 0 0</inkml:trace>
          <inkml:trace contextRef="#ctx0" brushRef="#br0" timeOffset="3428.1737">10913 16085 921 0,'0'-12'82'0,"0"-4"-66"0,0 0-16 0,5-5 0 16,-1 5 204-16,1 4 38 0,4-4 7 0,5 4 2 15,-1-8-156-15,1 3-31 0,0 1-7 0,4 0-1 16,0 0-35-16,0 4-7 0,-4 0-2 0,0 3 0 16,-1 5 32-16,-4 0 7 0,-9 4 1 0,0 0 0 15,14 8-36-15,0 9-6 0,-5-5-2 0,-5 12 0 16,1 0 7-16,-5 5 1 0,0 7 0 0,0 0 0 16,-5 5 25-16,-4-1 6 0,0 1 1 0,-5-5 0 0,1 5-26 15,-1-5-5-15,-4-3-1 0,0-1 0 0,-1-4-6 0,-3 1-2 16,-1-5 0-16,5 0 0 15,-10-4-83-15,6 1-17 0,-6-1-3 0,-4 0-965 16</inkml:trace>
          <inkml:trace contextRef="#ctx0" brushRef="#br0" timeOffset="1691.208">7986 14296 1177 0,'4'-20'52'0,"1"12"11"0,-1-4-51 0,1 0-12 0,-1 4 0 0,6 0 0 15,-10 8 88-15,0 0 14 0,0 0 3 0,0 0 1 16,0 0-56-16,0 0-11 0,0 0-3 0,0 0 0 15,0 0-5-15,0 0-2 0,4 12 0 0,1 0 0 16,4-4-12-16,-9-8-2 0,4 12-1 0,1 0 0 16,-1 0-4-16,6 1-1 0,-10-13 0 0,4 12 0 0,1 0-9 15,-5-12 12-15,9 12-12 0,-9-12 12 0,9 12-4 0,-9-12-8 16,9 8 12-16,-9-8-4 0,9 12 1 0,-9-12 0 16,0 0 0-16,9 8 0 0,-9-8 9 0,5 17 2 15,-1-5 0-15,-4-12 0 0,0 12-20 0,0-4 0 16,0 4 0-16,-9 0 0 0,9-4 9 0,-4 0-1 15,4 1-8-15,-5-1 12 0,-4-4-12 0,9 0 11 16,0-4-11-16,0 0 10 0,0 0 2 0,0 0 0 16,0 0 0-16,0 0 0 0,0 0 0 0,5-8 0 15,-1 0 0-15,5-5 0 0,0 1-12 0,0 0 0 16,5-8 0-16,0 4-11 0,-1-4 35 0,1-5 6 16,0 1 2-16,4 0 0 0,0-9-32 0,0 5 0 15,1-8 0-15,3 3 0 0,-3-3 0 0,3 3-21 0,6 1 3 16,-1 0 1-16,0-1 17 0,-4 9-10 0,4 4 10 0,1 8-8 15,-6-1 8-15,-3 9 0 0,-1 8 0 0,0 5-8 16,-4 3 8-16,-5 4 0 0,0 0-9 0,-5 8 9 16,1 5 0-16,-5 3 0 0,0 4 0 0,0 5 0 15,-5-1 0-15,5 1 0 0,-4 3 0 0,-1 1-968 16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10:09.17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CD67090-C4DC-4196-B826-E61F49B91CDE}" emma:medium="tactile" emma:mode="ink">
          <msink:context xmlns:msink="http://schemas.microsoft.com/ink/2010/main" type="writingRegion" rotatedBoundingBox="6741,15644 19309,15208 19378,17217 6811,17652"/>
        </emma:interpretation>
      </emma:emma>
    </inkml:annotationXML>
    <inkml:traceGroup>
      <inkml:annotationXML>
        <emma:emma xmlns:emma="http://www.w3.org/2003/04/emma" version="1.0">
          <emma:interpretation id="{86912D48-4E9E-4694-BC8B-EF22F56497E2}" emma:medium="tactile" emma:mode="ink">
            <msink:context xmlns:msink="http://schemas.microsoft.com/ink/2010/main" type="paragraph" rotatedBoundingBox="6741,15644 19309,15208 19378,17217 6811,17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95CC48-9986-4E67-B070-EAB572ED25AA}" emma:medium="tactile" emma:mode="ink">
              <msink:context xmlns:msink="http://schemas.microsoft.com/ink/2010/main" type="line" rotatedBoundingBox="6741,15644 19309,15208 19378,17217 6811,17652"/>
            </emma:interpretation>
          </emma:emma>
        </inkml:annotationXML>
        <inkml:traceGroup>
          <inkml:annotationXML>
            <emma:emma xmlns:emma="http://www.w3.org/2003/04/emma" version="1.0">
              <emma:interpretation id="{CFDE8AAD-9AC4-43AA-B4D6-D7ABC0E8AF09}" emma:medium="tactile" emma:mode="ink">
                <msink:context xmlns:msink="http://schemas.microsoft.com/ink/2010/main" type="inkWord" rotatedBoundingBox="6776,16645 8088,16600 8112,17311 6800,173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4530 16632 1785 0,'0'0'79'0,"-14"0"17"0,1-5-77 16,8 5-19-16,5 0 0 0,0 0 0 0,0 0 32 15,5 13 2-15,4-1 1 0,9 0 0 0,0 0 4 0,1-4 1 16,8 0 0-16,5-8 0 0,9 4-12 0,0-8-1 16,0 0-1-16,9-4 0 0,0 0 2 0,4 4 1 15,6-8 0-15,-1 4 0 16,5-4-64-16,-1 3-13 0,-4 1-2 0,-4 0-1 0</inkml:trace>
          <inkml:trace contextRef="#ctx0" brushRef="#br0" timeOffset="-221.3279">4161 16247 1472 0,'-4'-20'65'0,"-1"8"14"0,1-5-63 0,4 1-16 16,4 4 0-16,1-4 0 0,-5 4 68 0,4 0 10 15,10 0 2-15,-5-1 1 0,5 5-37 0,4 4-7 16,5-4-1-16,4 0-1 0,9 4 1 0,5-4 0 15,10 0 0-15,3 0 0 0,10 4-12 0,4-4-1 16,0 0-1-16,1-1 0 0,4 1-3 0,-5 0-1 16,5 0 0-16,-5 4 0 0,-4-4 5 0,-5 0 1 0,0 4 0 15,-9 0 0-15,-4 0-24 0,-10 4 8 0,-4-4-8 16,-5 4 0 0,-4 0-40-16,-5 4-13 0,-4-4-3 0,0 0 0 15,-10 4-13-15,-4-4-3 0,5 4-1 0,-1 8-492 0,-8-4-99 0</inkml:trace>
        </inkml:traceGroup>
        <inkml:traceGroup>
          <inkml:annotationXML>
            <emma:emma xmlns:emma="http://www.w3.org/2003/04/emma" version="1.0">
              <emma:interpretation id="{08E59977-7048-4AA4-B16F-0720A1ABEF4C}" emma:medium="tactile" emma:mode="ink">
                <msink:context xmlns:msink="http://schemas.microsoft.com/ink/2010/main" type="inkWord" rotatedBoundingBox="9529,16570 10714,14850 12002,15736 10817,174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77.5187">7439 15191 864 0,'0'0'76'16,"-4"-8"-60"-16,-5 0-16 0,4-5 0 15,5 13 66-15,0 0 10 0,0 0 3 0,0 0 0 0,0 0-54 0,0 0-10 16,0 0-3-16,0 0 0 16,0 0-12-16,0 0 0 0,0 0 0 0,0 0 0 15,0 0 19-15,9 0 1 0,0-8 0 0,0 8 0 16,-9 0 22-16,0 0 5 0,14-8 1 0,0 4 0 0,-1 4-5 0,6-4-1 15,-6 0 0-15,6-4 0 0,3 4-13 0,-3 4-2 16,3-8-1-16,1 4 0 0,0 0 3 0,9-4 1 16,0 0 0-16,4 0 0 0,0-1-10 0,10 1-3 15,-1-4 0-15,6 4 0 0,-1 0 3 0,4 0 0 16,-4 0 0-16,10 0 0 0,-6 0-6 0,1 0-1 16,-5-1 0-16,9-3 0 0,0 0-13 0,-4 0 11 15,-1 0-11-15,6-4 10 0,-10 8 0 0,0-5 0 16,0-3 0-16,-5 8 0 0,-4 0-1 0,-4 0 0 15,-5 0 0-15,-5 0 0 0,-9 4-9 0,5-4 0 16,-9 8-12-16,-1-4 12 0,-13 4-28 0,0 0 3 16,0 0 0-16,0 0 0 15,0 0-147-15,-13 12-30 0,-28 8-6 0,4 0 0 0</inkml:trace>
          <inkml:trace contextRef="#ctx0" brushRef="#br0" timeOffset="4422.1969">7954 15231 1364 0,'0'0'60'0,"0"0"13"15,0 0-58-15,0 0-15 0,0 0 0 0,0 0 0 16,0 0 48-16,9-4 6 0,0 0 2 0,5 0 0 16,4 0-47-16,-4 4-9 0,4-4 0 0,0 4 0 0,9-4 21 0,-4 4 7 15,0 4 2-15,0-4 0 0,-1 4-12 0,1 0-2 16,-5 0-1-16,5 8 0 0,-9-4-15 0,4 1 0 15,-4-1 0-15,-5 0 0 0,-5 8 19 0,1 0 1 16,-5 4 0-16,-5 5 0 0,-4 3-6 0,-9 12-1 16,0 1 0-16,-10 7 0 0,-3 1 38 0,-6 4 7 15,-8-1 2-15,-5 5 0 0,-1-5-4 0,1 5 0 16,-4 0 0-16,-1-5 0 0,10 5-29 0,-5-4-7 16,9-5 0-16,4-3-1 0,1-9 21 0,8 1 4 15,1-9 0-15,9 0 1 0,-5-3-20 0,9-5-4 16,5-4-1-16,5 0 0 0,-1-4-6 0,5-12-2 15,0 0 0-15,14 4 0 0,4 0-12 0,5-4 0 16,9-4 0-16,0-4 0 0,9-4 18 0,9-4 1 16,4-8 0-16,5-1 0 0,14-3-7 0,5 4-2 15,-1-1 0-15,1 1 0 0,-6 0-10 0,1 0-14 16,0-1 3-16,4 1 1 16,-4 4-86-16,5 4-16 0,-1-1-4 0,-4 5-955 0</inkml:trace>
        </inkml:traceGroup>
        <inkml:traceGroup>
          <inkml:annotationXML>
            <emma:emma xmlns:emma="http://www.w3.org/2003/04/emma" version="1.0">
              <emma:interpretation id="{CD08D112-5E44-4BBC-A117-475E21750D68}" emma:medium="tactile" emma:mode="ink">
                <msink:context xmlns:msink="http://schemas.microsoft.com/ink/2010/main" type="inkWord" rotatedBoundingBox="12492,15606 15184,15513 15230,16857 12539,169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467.2097">9902 15199 403 0,'5'-8'36'0,"-5"-4"-36"16,0-5 0-16,5-3 0 0,-5 4 176 0,0-4 28 15,4 0 5-15,1-1 2 0,-5 1-73 0,4 0-14 16,-4 4-4-16,5-1 0 0,-5 5-33 0,0 0-7 16,0 4-2-16,0 8 0 0,0 0-12 0,0 0-2 15,0 0-1-15,-5 12 0 0,5 8-41 0,-4 5-8 16,-1 3-2-16,1 9 0 0,-1-1 6 0,0 8 1 16,1 9 0-16,-1 4 0 0,1-1-1 0,4 5 0 15,-5-4 0-15,1-1 0 0,4 1-10 0,0-8-8 16,4-5 9-16,-4-3-9 0,0-9 12 0,5-4-3 15,-5 1-1-15,4-9 0 0,-4-4-8 0,5-4 12 0,-5-12-12 16,0 0 12-16,0 0-4 0,0 0 0 0,0 0 0 16,0 0 0-16,9-8-8 0,5-8 10 15,-5 4-10-15,4-12 10 0,-3-1-10 0,3-7 0 0,-4-5 0 16,5-3 0-16,0-5 0 0,4-3 0 0,-5 3 0 0,10 1 0 16,0 3 0-16,-5 5 0 0,0 8 0 0,1 3 0 15,-1 9-16-15,-9 8 4 0,-9 8 0 0,14 4 1 16,-1 4 11-16,-8 12 0 0,4 5 8 0,-5 7-8 15,6 5 0-15,-6-1 0 0,1 8 0 0,-1 1-8 16,1-5 8-16,4 1 0 0,0-5 0 0,0-3 0 16,0-5 0-16,0-4 0 0,5-3 0 0,0-9 0 0,-5 0 0 15,4-8 0-15,1 4 0 0,4-8 0 16,-4-4 0-16,4 0 9 0,0-4-1 0,5-4-8 0,-5 0 8 16,1-9-8-16,3 1 0 0,-3-8 0 0,-1-1 8 0,0-7-8 15,5-5 0-15,-1 1 0 0,-8-4 12 0,4 3-12 16,-4-8 12-16,4 9-12 0,-9 0 24 0,5-1-1 15,-5 5-1-15,0-5 0 16,5 5-42-16,-5 3-9 0,0 5-2 0,5 4 0 16,-5 4-129-16,0 3-25 0</inkml:trace>
          <inkml:trace contextRef="#ctx0" brushRef="#br0" timeOffset="8968.9788">11191 15442 2257 0,'0'-8'49'0,"4"-5"11"0,6-3 1 0,-6 4 3 0,-4 12-51 0,0 0-13 0,14 0 0 0,-5 4-666 16,0 4-136-16</inkml:trace>
          <inkml:trace contextRef="#ctx0" brushRef="#br0" timeOffset="9172.9185">11724 15822 2098 0,'0'0'93'0,"0"0"19"16,0 0-89-16,4 12-23 0,5-4 0 0,-4 9 0 15,-1 3 0-15,1-4 0 0,-1 4 0 0,1 0-8 16,-5 1 44-16,-5-1 10 0,5 4 2 0,-4-4 0 0,-1 5-20 0,1-5-3 16,-5 0-1-16,0 4 0 0,-1-3-12 0,1-1-4 15,-4-4 0-15,-1 0 0 16,0 5-77-16,1-5-16 0,-1-4-3 0,-4 4-878 15</inkml:trace>
          <inkml:trace contextRef="#ctx0" brushRef="#br0" timeOffset="9678.4517">12206 15515 2016 0,'0'0'179'0,"0"0"-143"15,0 0-36-15,9 8 0 0,-4 4 28 0,4 12 0 16,-4 4-1-16,4 9 0 0,-5-5 10 0,5 5 3 16,-4-5 0-16,4 0 0 0,-9-7-13 0,9-1-3 0,-4-4 0 0,-1-4 0 15,1-3 23-15,-5-1 4 0,0-12 1 0,0 0 0 16,0 0-32-16,0 0-7 0,0 0-1 0,0 0 0 16,0 0-4-16,0 0 0 0,0 0-8 0,0 0 12 15,0 0-12-15,9-8 0 0,-5-5 0 0,1 1 0 16,4-4 0-16,0 0 0 0,5-4-13 0,4-1 4 15,0-3 9-15,0 4-8 0,1 4 8 0,3 0-8 16,-8 3 8-16,4 5 0 0,-4 0 0 0,0 4 0 16,-5 4 0-16,0 0 0 0,4 8 8 0,-3 0-8 15,-1 4 0-15,-5-3 0 0,1 3 0 0,-1 0 0 16,1 0 11-16,-1 0-3 0,1 0 0 0,0 0 0 16,-5 5-8-16,0-1 0 0,0-4 0 0,0 4 0 15,-5 0-113-15,5-4-25 0,0 5-5 0,0-1-869 16</inkml:trace>
        </inkml:traceGroup>
        <inkml:traceGroup>
          <inkml:annotationXML>
            <emma:emma xmlns:emma="http://www.w3.org/2003/04/emma" version="1.0">
              <emma:interpretation id="{F921B54D-F21A-40AB-8DC6-EF86D190FDF6}" emma:medium="tactile" emma:mode="ink">
                <msink:context xmlns:msink="http://schemas.microsoft.com/ink/2010/main" type="inkWord" rotatedBoundingBox="15882,15445 18120,15367 18182,17167 15945,1724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573.5439">15298 15057 2307 0,'-5'-4'51'0,"5"4"10"0,-9-4 3 0,9 4 0 0,0 0-51 0,-9 12-13 16,-5 0 0-16,0 9 0 0,-4 3 28 0,-5 4 2 15,1 5 1-15,-10 3 0 0,0 5 6 0,0-5 2 16,-9 8 0-16,0 9 0 0,-9 0-28 0,5 7-11 15,-10-7 8-15,5 8-8 16,-5-1-91-16,5-3-23 0,-4 4-5 0,-1-5-1 0</inkml:trace>
          <inkml:trace contextRef="#ctx0" brushRef="#br0" timeOffset="11898.0508">15275 15948 1954 0,'9'-13'43'0,"5"1"9"0,-1 0 1 0,5 0 3 0,1 0-45 0,-1 4-11 0,5-4 0 0,-1 4 0 16,-3-1 24-16,3 1 4 0,-3 0 0 0,-6 8 0 16,-4 0 40-16,0 4 9 0,1 0 2 0,-1 9 0 15,-5 7-16-15,-8 4-3 0,4 4-1 0,-5 5 0 16,-9 7-11-16,5 9-1 0,-4-1-1 0,-6-3 0 0,1 3-22 0,0-7-5 15,0-1-1-15,-5 1 0 0,0-5-10 0,-4-3-8 16,0-1 12-16,-5-4-12 0,-5-3-12 0,-4-1-10 16,0-4-2-16,0-8 0 15,-9 4-228-15,0-12-47 0,-45-4-9 0,22-12-1 0</inkml:trace>
          <inkml:trace contextRef="#ctx0" brushRef="#br0" timeOffset="11508.4664">14533 15264 1839 0,'13'-33'81'0,"-8"17"18"0,4-8-79 0,0 0-20 0,0-1 0 0,9 5 0 16,-4 0 69-16,9 4 11 0,-5-5 1 0,0 5 1 15,10 0-29-15,-6 4-5 0,1 4-2 0,0 0 0 16,4 4 5-16,1 8 1 0,-6 4 0 0,1 4 0 15,0 8-36-15,0 4-6 0,-1 5-2 0,-3 3 0 16,-1 0-8-16,0 5 0 0,0 3 0 0,-4 5 0 16,-1-5 10-16,-3 5-10 0,-6 3 12 0,1 1-12 15,-1-4 9-15,-4-1-9 0,-4-4 0 0,-1-3 9 16,5-5-21-16,-4-3-5 0,-1-1-1 0,5-4 0 16,0-4-142-16,0 1-28 15,0-5-5-15,5 0-2 0</inkml:trace>
          <inkml:trace contextRef="#ctx0" brushRef="#br0" timeOffset="11978.3011">15352 15450 2257 0,'9'-29'100'0,"-4"21"20"0,-5 8-96 0,9-4-24 16,-9 4 0-16,5 4 0 15,-1 4-72-15,1 5-19 0,-10 3-4 0,1 0-1 0</inkml:trace>
          <inkml:trace contextRef="#ctx0" brushRef="#br0" timeOffset="10923.6495">13272 15502 2026 0,'4'-28'90'0,"1"20"18"0,-1 0-86 0,10 0-22 0,-5 0 0 0,9 4 0 16,0 0 20-16,1 4-1 0,3 0 0 0,1 0 0 16,0 4-19-16,0 0 0 0,-1 8 0 0,1-4 0 31,-5 4-140-31,5 0-31 0</inkml:trace>
          <inkml:trace contextRef="#ctx0" brushRef="#br0" timeOffset="11187.1031">14232 14891 2127 0,'14'-44'47'0,"-10"28"9"0,1-9 3 0,0 9 1 0,-1 0-48 0,-4 8-12 16,0 8 0-16,0 0 0 0,0 0 40 0,0 16 5 15,-4 8 2-15,-6 13 0 0,1 3-29 0,0 13-6 16,-4-5 0-16,-1 9-1 0,-4-4 31 0,4 7 6 16,-4 1 2-16,0 4 0 0,-1 0-27 0,1 3-6 15,0-7-1-15,4 4 0 0,1-4-6 0,4-9-2 16,-5 1 0-16,5-5 0 0,4-7-22 0,-4-1-5 16,5-7-1-16,-1-5 0 15,5-4-179-15,0 1-36 0,9 27-7 0,0-24-2 0</inkml:trace>
        </inkml:traceGroup>
        <inkml:traceGroup>
          <inkml:annotationXML>
            <emma:emma xmlns:emma="http://www.w3.org/2003/04/emma" version="1.0">
              <emma:interpretation id="{217AEDC1-A758-4583-947C-A23E529AAD02}" emma:medium="tactile" emma:mode="ink">
                <msink:context xmlns:msink="http://schemas.microsoft.com/ink/2010/main" type="inkWord" rotatedBoundingBox="18336,15493 19317,15459 19378,17217 18397,17251"/>
              </emma:interpretation>
              <emma:one-of disjunction-type="recognition" id="oneOf4"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)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]</emma:literal>
                </emma:interpretation>
                <emma:interpretation id="interp8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2236.7278">16213 14887 2246 0,'22'-20'200'16,"10"0"-160"-16,0 4-32 0,9 12-8 16,0 4 40-16,0 16 6 0,5 8 2 0,-1 12 0 15,-4 9-39-15,-4-1-9 0,-1 9 0 0,-9 4 0 16,-4 3 72-16,-9 9 12 0,-5 12 2 0,-9 8 1 15,0 0-15-15,-14 4-4 0,-13-4 0 0,0 0 0 0,-5 0-42 16,-14-4-9-16,-8 0-1 0,-10-4-1 0,-5 0-15 0,-3-12 0 16,-1 0 0-16,-5-8 0 15,-4-1-64-15,-9-3-20 0,-9-4-3 0,-9 3-1173 16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7:10:26.89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3BDF814-2ED6-43CC-BFFF-A784238C51EF}" emma:medium="tactile" emma:mode="ink">
          <msink:context xmlns:msink="http://schemas.microsoft.com/ink/2010/main" type="writingRegion" rotatedBoundingBox="2848,520 31121,-1240 31822,10003 3548,11765"/>
        </emma:interpretation>
      </emma:emma>
    </inkml:annotationXML>
    <inkml:traceGroup>
      <inkml:annotationXML>
        <emma:emma xmlns:emma="http://www.w3.org/2003/04/emma" version="1.0">
          <emma:interpretation id="{13368B08-6598-40F2-BD16-ED03CDCAA4CE}" emma:medium="tactile" emma:mode="ink">
            <msink:context xmlns:msink="http://schemas.microsoft.com/ink/2010/main" type="paragraph" rotatedBoundingBox="2831,556 6790,228 6917,1760 2958,2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A5909C-2340-4D2E-9C48-8104D76EBBC6}" emma:medium="tactile" emma:mode="ink">
              <msink:context xmlns:msink="http://schemas.microsoft.com/ink/2010/main" type="line" rotatedBoundingBox="2831,556 6790,228 6917,1760 2958,2088"/>
            </emma:interpretation>
          </emma:emma>
        </inkml:annotationXML>
        <inkml:traceGroup>
          <inkml:annotationXML>
            <emma:emma xmlns:emma="http://www.w3.org/2003/04/emma" version="1.0">
              <emma:interpretation id="{AEED48B7-06F8-469F-BB17-3C56B84229F3}" emma:medium="tactile" emma:mode="ink">
                <msink:context xmlns:msink="http://schemas.microsoft.com/ink/2010/main" type="inkWord" rotatedBoundingBox="2831,556 6790,228 6917,1760 2958,20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57 101 1324 0,'-9'-21'118'0,"0"5"-94"0,9 4-24 0,-9-8 0 15,-5 8 156-15,1-1 28 0,13 5 4 0,-5 8 2 16,5 0-98-16,0 21-19 0,0 3-4 0,0 16-1 16,0 9-47-16,5 12-9 0,-5 11-3 0,0 1 0 15,4 8 7-15,5-12 0 0,-4 8 1 0,4-4 0 16,0 0 1-16,0-13 0 0,0-3 0 0,5-8 0 16,0-9 2-16,-1-8 1 0,5-3 0 0,-4-9 0 15,0-8-7-15,-1-4-2 0,6-8 0 0,-1-4 0 16,0-12-4-16,0-4 0 0,1-9-8 0,3-3 12 15,-8-8-4-15,9-9 0 0,-10 0-8 0,1-7 12 16,4 3-12-16,-4 5 8 0,0 3-8 0,-5 17 0 16,4-1 8-16,-4 13-8 0,-4 4 0 0,-5 12 9 0,0 0 3 15,9 12 1-15,5 8 0 0,-5 9 0 0,0 3-1 0,5 5-1 16,-5 3 0-16,9-4 0 0,-4 1-11 16,4-1 12-16,0-3-12 0,0-5 12 0,5 0-12 0,-5-16 0 15,0 5 0-15,1-9 8 0,-1-4-8 0,0-8 12 16,0 0-12-16,5-4 12 0,0-5-12 0,0 1 12 15,-5-8-12-15,5 0 12 0,-5-8-12 0,0-1 0 16,-4-3 0-16,4 4 0 0,-5-5-10 0,1-3-1 16,-5-5 0-16,5-3 0 15,0-1-138-15,4-7-28 0</inkml:trace>
          <inkml:trace contextRef="#ctx0" brushRef="#br0" timeOffset="872.3571">1628-644 2415 0,'14'8'107'0,"-10"0"22"0,1 12-103 0,-1 9-26 0,1 7 0 0,-1 9 0 15,6 7 26-15,-6 1 0 0,5 7 0 0,-4 5 0 16,4 0 2-16,-5 8 0 0,-4 12 0 0,-4-4 0 16,-5 0 12-16,4-4 4 0,5-5 0 0,-9-3 0 15,-9 0-21-15,4-8-4 0,10-1-1 0,-5-7 0 16,-1 0 11-16,1-5 3 0,0-7 0 0,0-5 0 15,-5-3-32-15,5-9 0 0,0-8 0 0,0 0 0 16,0-8 0-16,0 0 0 0,0-16 0 0,4 4 0 16,1-4-12-16,-1-4-6 0,1-8-1 0,4-5 0 0,0-7 6 15,9-4 1-15,0-5 0 0,5-3 0 0,8-1 12 16,1 1 0-16,0 3 0 0,4 1 0 0,0 7-9 16,1 5 1-16,-1 12 0 0,0 4 0 0,-4 4 8 0,0 4-8 15,0 16 8-15,-5-4-8 0,0 4 8 0,5 8 0 16,-5 4 0-16,5 5-8 0,-5-1 8 0,0 0 0 15,5 1 0-15,-5-5 0 0,5-8 0 0,-5 4 0 16,0 1 0-16,-4-9 0 0,0-4-12 0,4 0 0 16,0 4 0-16,9-12 0 0,-8-8 4 0,8 0 0 15,-9 4 0-15,0-12 0 0,-4 0-11 0,4-1-1 16,1-7-1-16,-1 0 0 0,0-9 21 0,-4 5 0 16,4-4-9-16,-5-1 9 0,-3-3 0 0,-1-5-10 15,-5 1 10-15,1 4-8 0,-1-5 8 0,5 9-12 16,-9-1 12-16,5 9-12 0,-5 12 12 0,-5-8 8 15,1 8-8-15,-1 7 11 0,-4 1 8 0,5 4 1 0,-10 0 1 16,5 9 0-16,-9 3-5 0,4 8-2 0,0 0 0 0,5 13 0 16,5 3-14-16,-5 4 0 0,0 1 0 0,-1-1 0 15,-3 9 0-15,8-5 0 0,5 1 8 0,0-5-8 16,-9 1 0-16,9-13 0 0,14 5 0 0,-5-5 0 16,-5-8 0-16,6-12-12 0,3 4 12 0,5-8-13 15,10 0 13-15,-1-8 0 0,-9-8 0 0,10 0 0 16,13-8-10-16,-5-12 1 0,-4-1 0 0,9 1 0 15,9-1 9-15,5-7 0 0,4-5 0 0,-5 5 0 16,-4-1 0-16,-4 5 11 0,4 4-3 0,-4 11 0 16,-15 5 0-16,1 12-8 0,-4 0 12 0,-6 12-4 0,1 4-8 15,-9 9 10-15,4-1-10 0,-4 8 10 0,-5 1 5 16,0 3 1-16,-5 4 0 0,6 1 0 0,-6-1-8 0,1-3-8 16,-1-5 11-16,1 4-11 0,8 5 10 0,1-17-10 15,-5 0 8-15,9-12-8 0,-4 4 8 0,9-4-8 16,0-8 0-16,8-8 8 0,1-4-8 0,5-8 0 15,4-4 0-15,0-9 8 0,0 1-8 0,4-13 0 16,-4 1 0-16,-4-13 8 0,-1-3-16 0,-4-1-4 16,0 0-1-16,-5 0 0 0,0-3 13 0,-8 11-9 15,-6 9 9-15,1 11-8 0,-5 13 8 0,-4 4 11 16,-5 8-3-16,-10 0 0 0,1 16 17 0,-9-4 3 16,-5 16 1-16,-4 4 0 0,-5 9 6 0,0 3 1 15,0 9 0-15,-4-1 0 0,0-3-7 0,4 11-1 16,4-11 0-16,6-9 0 0,3 4-14 0,10-11-3 15,-4-1-1-15,13-4 0 0,9-4-10 0,4 1 0 0,10-1 0 16,9-4 0 0,5-8-87-16,13 0-9 0,0 8-3 0,4-12 0 15,1 0-97-15,9 0-19 0,-1 0-4 0,-8 0-1 0</inkml:trace>
        </inkml:traceGroup>
      </inkml:traceGroup>
    </inkml:traceGroup>
    <inkml:traceGroup>
      <inkml:annotationXML>
        <emma:emma xmlns:emma="http://www.w3.org/2003/04/emma" version="1.0">
          <emma:interpretation id="{1D8588EB-2AA5-45D2-8742-74B215E6EA0B}" emma:medium="tactile" emma:mode="ink">
            <msink:context xmlns:msink="http://schemas.microsoft.com/ink/2010/main" type="paragraph" rotatedBoundingBox="5497,2140 25331,834 25589,4762 5756,60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144A73-DEBF-426E-8415-4DBF14E8C1BB}" emma:medium="tactile" emma:mode="ink">
              <msink:context xmlns:msink="http://schemas.microsoft.com/ink/2010/main" type="line" rotatedBoundingBox="5497,2140 25331,834 25589,4762 5756,6068"/>
            </emma:interpretation>
          </emma:emma>
        </inkml:annotationXML>
        <inkml:traceGroup>
          <inkml:annotationXML>
            <emma:emma xmlns:emma="http://www.w3.org/2003/04/emma" version="1.0">
              <emma:interpretation id="{EF448FE8-7EDF-42EA-9659-03DAA15201A7}" emma:medium="tactile" emma:mode="ink">
                <msink:context xmlns:msink="http://schemas.microsoft.com/ink/2010/main" type="inkWord" rotatedBoundingBox="5584,3458 9002,3233 9128,5149 5710,53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23.4325">2771 2468 1670 0,'-14'-28'74'0,"10"16"15"0,-1-1-71 0,0 1-18 16,1 4 0-16,4 8 0 0,0 0 125 0,0 0 22 0,-5 16 4 0,5 13 1 15,5 11-92-15,-10 9-17 0,1 11-4 0,4 13-1 16,0 12 10-16,0 0 1 0,-5 0 1 0,5 4 0 16,5-8-18-16,-1-4-3 0,5 0-1 15,5-4 0-15,4-8-4 0,1-9 0 0,8-3-1 0,0-9 0 16,-4-7-23-16,9-13 0 0,0-8 0 0,0-12 0 15,-1-4-13-15,-3-12-4 0,8-8-1 0,-4-8 0 16,0-17 18-16,-5-8-8 0,1 1 8 0,-6-9 0 16,1 0 0-16,-5-3 0 0,0-1 0 0,-4-12 0 15,0 4-15-15,-1 0 4 0,1-4 1 0,0 17 0 16,-5 7 34-16,5 13 6 0,-5 11 2 0,-5 9 0 16,1 8-18-16,-5 12-3 0,9 4-1 0,-5 20 0 15,6 13 6-15,-6 15 2 0,1 13 0 0,-1 12 0 0,1 4 9 16,-1 4 1-16,-4 4 1 0,9 12 0 0,5-12-13 15,-5-4-4-15,5-8 0 0,-1 0 0 0,6-16-12 0,3-9 9 16,-3-7-9-16,-1-9 8 0,0-8-8 0,0-11 8 16,1-9-8-16,-1-4 8 0,4-4 0 0,1-12-8 15,0-9 12-15,4-7-4 0,1-4-8 0,-6-13 12 16,6-3-12-16,-1-9 12 0,0-12-12 0,1 4 0 16,-6 1 0-16,-3-5 8 0,3 0-8 0,1 0 0 15,-5 1 0-15,1-1 8 0,3-12-8 0,1 12 0 16,-5-4 0-16,5 8 0 0,-5 9-24 0,1 3-1 15,3 5 0-15,1 3 0 16,-5 13-108-16,-4-1-22 0,4 9-4 0,-4 4-996 0</inkml:trace>
          <inkml:trace contextRef="#ctx0" brushRef="#br0" timeOffset="3264.0517">4697 2954 2948 0,'-9'-29'65'0,"4"17"14"0,5-4 2 0,-5 4 1 0,5 0-66 0,0 12-16 0,0 0 0 0,0 0 0 15,10 0-69-15,3 8-18 0,-4 8-3 0,5-12-729 16,-5 8-145-16</inkml:trace>
          <inkml:trace contextRef="#ctx0" brushRef="#br0" timeOffset="3114.0252">4492 3702 1994 0,'0'0'44'0,"9"-8"8"0,-5 0 3 0,6 0 1 0,-1 0-44 0,0-4-12 16,4 0 0-16,-4 0 0 0,1-5 64 0,3 1 10 16,1-4 2-16,0 0 1 0,-1 8-10 0,-4-1-3 15,5 5 0-15,0 0 0 0,-5 8-19 0,4 4-4 16,-3 4-1-16,3 9 0 0,1 7-4 0,-5 0-2 16,0 4 0-16,0 5 0 0,-4 3 10 0,-5 1 3 15,9-1 0-15,-9-4 0 0,-9 5-28 0,4-5-6 16,1-3-1-16,-5-1 0 0,-1 0 0 0,-3-3-1 15,-1-1 0-15,0-4 0 0,-4 4-11 0,5-3 0 16,-6-5 0-16,1 4 0 16,4-4-96-16,-8-8-25 0,-1 0-5 0,0 0-1091 0</inkml:trace>
          <inkml:trace contextRef="#ctx0" brushRef="#br0" timeOffset="3479.9164">5270 3488 1958 0,'0'0'87'0,"0"0"17"0,0 0-83 0,14 8-21 16,-5 4 0-16,0 4 0 0,0 9 116 0,0 3 18 15,-4-4 4-15,-1 9 1 0,1-1-47 0,-5 0-8 16,-5 1-3-16,1-1 0 0,-5 4-40 0,0-3-8 15,-5 3-1-15,0-3-1 0,-4 3-31 0,0 0 0 16,0 1 0-16,-10 3-10 16,6-3-208-16,-1-5-42 0</inkml:trace>
          <inkml:trace contextRef="#ctx0" brushRef="#br0" timeOffset="3849.4227">5780 3512 2566 0,'5'0'56'0,"-1"0"12"0,5 0 3 0,1 12 1 0,8 4-57 0,0 5-15 0,-4 3 0 0,4 4 0 16,-5 1 0-16,1 3 9 0,-5-4-9 0,5 1 8 16,-10-1 34-16,6-4 6 0,-6 1 2 0,-4-5 0 0,5 0 2 0,-5 0 0 15,0-4 0-15,0 1 0 0,0-9-42 0,0-8-10 16,0 8 0-16,0-8 0 0,0 0 0 0,0 0 0 15,0 0 0-15,-9-8 0 0,4 0 0 0,5-13 0 16,-5 1 0-16,5-8 0 0,0-5 0 0,5-7 0 16,4 0 0-16,5-5 0 0,-1 0 0 0,6 5 0 15,3 4 0-15,-3-1 0 0,-1 9-8 0,0 12-4 16,0 3-1-16,-4 5 0 0,0 4 23 0,-1 8 5 16,-4 9 1-16,0 7 0 0,5 8 1 0,-5 4 1 15,-4 5 0-15,4 7 0 0,-5 1-5 0,1 4-1 16,4-5 0-16,-4 1 0 0,-1-1-12 0,1 1-10 15,-1-9 2-15,-4 4 0 16,-4 5-163-16,-1-5-32 0,1-7-6 0</inkml:trace>
        </inkml:traceGroup>
        <inkml:traceGroup>
          <inkml:annotationXML>
            <emma:emma xmlns:emma="http://www.w3.org/2003/04/emma" version="1.0">
              <emma:interpretation id="{B19FD194-9202-41FD-97D4-774DA0ED0411}" emma:medium="tactile" emma:mode="ink">
                <msink:context xmlns:msink="http://schemas.microsoft.com/ink/2010/main" type="inkWord" rotatedBoundingBox="10080,2656 13812,2410 14017,5524 10285,57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15.742">7274 3031 2772 0,'4'-33'123'0,"5"21"25"16,0 0-119-16,10 0-29 0,8 4 0 0,9-5 0 16,10 1 0-16,-1-4 0 0,10 0-13 0,4 4 4 0,5-4 9 0,-5 4 0 15,5-1 0-15,-5 1 0 0,0 8 17 0,-4 0 3 16,-1 0 0-16,-3 4 0 15,-6 4-20-15,1 0 10 0,-5 0-10 0,0 0 8 16,-1 4-32-16,-8 0-6 0,-4-3-2 0,-6 3 0 16,-3-4-150-16,-6 0-30 0,-13-4-7 0,0 0-1 15</inkml:trace>
          <inkml:trace contextRef="#ctx0" brushRef="#br0" timeOffset="4297.819">7601 3476 2718 0,'0'0'60'0,"0"0"12"0,0 0 2 0,14-4 2 0,0 0-60 0,4 0-16 16,9 4 0-16,1-5 0 0,3 1 9 0,1-4-1 15,9-8 0-15,0 8 0 0,0-8-8 0,0 0 8 16,0 4-8-16,-4-5 8 0,4 9 0 0,-5 0 0 0,0 4 0 0,-4 0 0 31,5 4-140-31,-5 4-28 0,-1 0-5 0,1 0-908 0</inkml:trace>
          <inkml:trace contextRef="#ctx0" brushRef="#br0" timeOffset="5577.0822">10888 1574 1936 0,'10'-17'43'0,"-6"-3"9"0,1-4 1 0,-1 0 1 0,-4-1-43 0,5 5-11 15,-5 4 0-15,0 8 0 0,-5-12 39 0,1 3 5 0,-5 1 2 0,-1 8 0 16,-12 4-33-16,-1 4-13 0,-9 12 11 0,-13 8-11 16,-6 5 9-16,-12 11-9 0,-15 13 8 0,1 11-8 15,-5 1 57-15,-5 8 7 16,-4 12 0-16,0 12 1 0,0 4-9 0,5 8-1 0,4 1-1 15,14-5 0-15,17 4-4 0,6 0-1 0,13 0 0 16,14 1 0-16,9-5-25 0,9 4-4 0,9-12-2 0,9-4 0 16,5 0-5-16,4-8-1 0,10 0 0 0,-1 0 0 15,0-4 12-15,1-4 1 0,-5-13 1 0,-14-15 0 16,0-1-26-16,0-3 8 0,-9-5-8 0,-4 1 0 16,-5-5 0-16,-5 5 0 0,-8-5 0 0,-19 8 0 15,-9 1-48-15,-5-1-12 16,-8-3-3-16,-1-1 0 0,-9-3-137 15,5-5-28-15,-4-12-6 0</inkml:trace>
          <inkml:trace contextRef="#ctx0" brushRef="#br0" timeOffset="6049.0422">10943 4050 979 0,'-4'-4'87'0,"-1"-4"-70"0,0 0-17 0,5 0 0 16,-4 0 222-16,4 4 41 0,0 4 8 0,-5-8 1 15,1-4-134-15,-1 0-27 0,5 3-6 0,-4-3-1 16,-1 0-30-16,-4 4-6 0,0 0-2 0,0 0 0 16,0 4-22-16,-5 0-4 0,0 4 0 0,1 4-1 15,-10 4-15-15,5 8-4 0,-10 4 0 0,1 9 0 16,-9 7-2-16,4 5-1 0,0 3 0 0,5 5 0 16,-1-1-17-16,6 1 0 0,8-5 0 0,5-3-9 15,4-1 9-15,5-3 0 0,-4-5 0 0,8-12 0 16,10-4-12-16,-5-7 0 0,5-5 0 0,-1-4 0 15,10-4 4-15,0-9 0 0,4-3 0 0,5-8 0 16,-5-4-4-16,1-5 0 0,4 1 0 0,-1-5 0 16,-3 1 12-16,-1 4 0 0,0-1 0 0,-4 5-8 0,-5 4 8 15,1 7 0-15,-1 1 0 0,-9 4 0 0,0 8 0 0,5 0 0 16,-5 4 0-16,0 8 0 0,0 4 0 0,0 4 0 16,0 5 0-16,-4 3-12 15,-1 0-172-15,1 1-34 0</inkml:trace>
        </inkml:traceGroup>
        <inkml:traceGroup>
          <inkml:annotationXML>
            <emma:emma xmlns:emma="http://www.w3.org/2003/04/emma" version="1.0">
              <emma:interpretation id="{53E6CEE8-A9B9-4FC3-A40A-86208BB90743}" emma:medium="tactile" emma:mode="ink">
                <msink:context xmlns:msink="http://schemas.microsoft.com/ink/2010/main" type="inkWord" rotatedBoundingBox="14759,1530 17753,1333 17998,5058 15004,525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576.323">14658 3383 2325 0,'18'-4'51'0,"-18"4"10"0,10-4 3 0,8 8 2 0,0 8-53 0,0 4-13 15,9 4 0-15,1 4 0 0,-5 9 39 0,-1-1 5 16,1 1 0-16,-5-1 1 0,-4-4-10 0,0-3-3 16,-5-1 0-16,0-4 0 0,-5 0 16 0,-4-4 4 15,0 1 0-15,0-5 0 0,0-4-39 0,-4 4-13 16,-1-8 9-16,5-4-9 0,0 0 10 0,0 0-10 15,-9-4 12-15,5-8-12 0,-5 0 8 0,4-4-8 16,5-5 0-16,0-7 0 0,0 0 0 0,9-5 0 16,0 1 0-16,5 0 0 0,-1 7 0 0,1 1 0 15,0 8 0-15,-1 0 0 0,1 3 39 0,-5 5 1 0,5 4 0 16,-5 8 0-16,5 0-27 0,-5 9-5 16,-5-5 0-16,5 12-8 0,-9 8 9 0,5 5-9 0,-5 3 0 15,5 0 9-15,-5-3-9 0,-5 3 0 0,5 1 0 16,0-5 8-1,-5 4-99-15,5-3-20 0,0-5-4 0,5 5-1111 0</inkml:trace>
          <inkml:trace contextRef="#ctx0" brushRef="#br0" timeOffset="7479.12">12250 3184 1771 0,'0'0'78'0,"0"0"17"0,0 0-76 0,0 0-19 15,0 0 0-15,13 4 0 0,-3-4 60 0,3-4 9 16,10-4 2-16,4 0 0 0,5-4-7 0,9-4 0 15,9-4-1-15,0-9 0 0,9 5 1 0,1-8 0 16,-1-1 0-16,5-3 0 0,-10-1-38 0,5 5-7 16,-9-21-2-16,1 9 0 0,-1-1-1 0,-5 1 0 15,-4-5 0-15,5 1 0 0,-5-5-16 0,-5-4 0 16,5-7 0-16,-5-1 0 0,-4-4 0 0,-4 0 0 16,-1 5 0-16,-4-9 0 0,0 8 0 0,-5-4 0 15,-5 0 0-15,1 5 0 0,-5 7 0 0,0 0 0 16,-9 5 0-16,-9-5 0 0,5 4 0 0,-1 9 0 15,0 3 0-15,-4 9 0 0,0 4 0 0,-4 3 0 0,4 5 0 16,-1 8 0-16,-3 0 0 0,-1 4 0 0,5 0 0 0,-5 4 0 16,-4 4 0-16,0 8 0 0,0 8 0 15,-1 16 0-15,1 1 11 0,-4 11 1 0,-6 9 1 0,1 12 0 16,0-1 5-16,-1 17 1 0,1-4 0 0,0 12 0 16,4 4 17-16,0 0 3 0,-4 5 1 0,4-9 0 15,5-4-4-15,0 4 0 0,-1 0 0 0,-3 4 0 16,3-8-21-16,-3 0-5 0,3-4-1 0,-3 4 0 15,-1-4-9-15,5-5 0 0,-5-3 0 0,5-8 0 16,13-8-142-16,-4-5-30 16,4-7-7-16,10-13-983 0</inkml:trace>
          <inkml:trace contextRef="#ctx0" brushRef="#br0" timeOffset="7920.6129">13320 3593 1036 0,'0'0'92'0,"0"0"-73"0,0 0-19 0,0 0 0 16,0 0 179-16,0-12 32 16,4 4 6-16,1-4 2 0,-1 4-105 0,1-5-21 0,4-3-4 0,5 4-1 15,-1 0-20-15,1 4-4 0,0 0 0 0,-1-4-1 16,1 8 1-16,0 4 1 0,-1 0 0 0,1 4 0 15,0 4-20-15,-1 4-4 0,-4 8-1 0,5 0 0 16,-5 13-12-16,-4 3-4 0,-1 1 0 0,1 3 0 16,-10 1 7-16,1-1 1 0,-5 0 0 0,-1 1 0 15,-8-1-20-15,-5-7-3 0,5-5-1 0,0 0 0 16,0 5-8-16,-5-5 0 0,-4-8 0 0,4 1 0 16,0-5-133-16,0-4-29 0,-4-4-6 15,-5-4-986-15</inkml:trace>
          <inkml:trace contextRef="#ctx0" brushRef="#br0" timeOffset="8043.5378">13547 3010 2718 0,'5'-12'60'0,"-5"0"12"0,9 0 2 0,-4 8 2 0,-5 4-60 0,9 0-16 16,0 4 0-16,4 4 0 15,1 0-176-15,0 4-37 0</inkml:trace>
          <inkml:trace contextRef="#ctx0" brushRef="#br0" timeOffset="8253.7953">14289 3468 2804 0,'-13'12'124'0,"8"0"26"0,1 8-120 0,-1 8-30 0,1 13 0 0,-6 3 0 16,6 1 12-16,-5-5-3 0,0 5-1 0,0-5 0 15,-5-3-8-15,0-5 0 0,-4-3 0 0,0-1 0 16,0 0 28-16,-5-8 3 0,5 1 1 0,-1-1 0 16,1-4-120-16,0 4-24 0,-5-8-5 0,5 1-1075 15</inkml:trace>
          <inkml:trace contextRef="#ctx0" brushRef="#br0" timeOffset="6622.5772">12163 482 1728 0,'-10'-12'76'0,"1"8"16"0,0-4-73 0,0 8-19 0,0-4 0 0,0 4 0 16,5 0 83-16,-6 8 13 0,-3 4 2 0,8 4 1 0,-4 8-43 0,0 5-8 16,5 11-1-16,-1 9-1 15,1-1-16-15,4 9-3 0,-5 8-1 0,5-5 0 0,-5 1 18 16,5-4 3-16,-4-1 1 0,4-3 0 0,0 0-26 0,-5-1-5 16,5-7-1-16,0-1 0 0,-4-3-6 0,-5-5-2 15,0 5 0-15,0-13 0 0,0-4 4 0,-1-4 0 16,-3 5 0-16,4-13 0 0,-5 0-4 0,10-8 0 15,4-4 0-15,0 0 0 0,0 0 3 0,0 0 0 16,-9-8 0-16,13-4 0 0,-4 0-24 0,9-9-5 16,9-3-1-16,10 0 0 0,-1 0-1 0,9-13 0 15,0 9 0-15,10-5 0 0,-1 9-2 0,0-4-1 16,1 8 0-16,-1 3 0 0,-8 5 11 0,-1 8 3 16,-4 4 0-16,-5 8 0 0,-4-4 9 0,-5 4 9 15,-5 5-1-15,1-1-8 0,-5 8 16 0,-4-4-4 16,-5 4-1-16,0 5 0 0,-10-5 7 0,1 4 2 0,-9 9 0 15,0-9 0-15,-5 0-2 0,-4 4 0 0,0-7 0 16,-5 7 0-16,0-4-2 0,-4-3 0 0,0-1 0 16,4-4 0-1,-4 0-38-15,4-4-8 0,-4 0-2 0,4 1-1144 0</inkml:trace>
        </inkml:traceGroup>
        <inkml:traceGroup>
          <inkml:annotationXML>
            <emma:emma xmlns:emma="http://www.w3.org/2003/04/emma" version="1.0">
              <emma:interpretation id="{1B563218-1561-4766-812F-CB5522CF5AB2}" emma:medium="tactile" emma:mode="ink">
                <msink:context xmlns:msink="http://schemas.microsoft.com/ink/2010/main" type="inkWord" rotatedBoundingBox="19010,2552 25416,2130 25579,4611 19173,5033"/>
              </emma:interpretation>
            </emma:emma>
          </inkml:annotationXML>
          <inkml:trace contextRef="#ctx0" brushRef="#br0" timeOffset="11075.7069">20062 2351 1681 0,'5'-25'74'0,"0"17"16"0,-5-12-72 0,0 0-18 15,0 0 0-15,0-5 0 0,0 5 64 0,-5-8 10 16,5-1 2-16,-5 9 0 0,1 0 6 0,-1 0 2 16,-4 8 0-16,5-1 0 0,-10 5-16 0,5 0-4 0,-9 8 0 15,-1 8 0-15,1 4-44 0,-9 13-10 16,0-1-2-16,-10 21 0 0,5-1 7 0,-9 9 1 0,5 3 0 15,-10 9 0-15,5-4 19 0,5-1 4 0,0 5 1 16,8-4 0-16,6-4-26 0,3-9-5 0,6 1-1 16,4-9 0-16,-1-3-8 0,10-5 0 0,0-16 0 0,0 4 0 15,10-7 0-15,-1-5 0 0,4-4-8 0,6-4 8 16,17-8 0-16,-4-5 0 0,0-3 0 0,4-8 8 16,1-8-8-16,-1-9 0 0,0-7 0 0,5-5 0 15,-4-8 0-15,4-4-11 0,4-15 3 0,1-14 0 16,-1 1 8-16,1-8 0 0,-1-8 0 0,5-4 0 15,1 11-12-15,-1-3 0 0,-5 4 0 0,1-8 0 16,-10 24 12-16,-9 8 0 0,1 8 0 0,-5 12 0 16,-5 17-10-16,-5 12 10 0,-8 7-12 0,-1 9 12 0,-4 12 44 15,0 0 16-15,-4 21 4 0,-10 11 0 0,1 4-52 0,-6 13-12 16,1 12 0-16,0 7 0 0,-5 1 0 0,0 4 0 16,1 4 0-16,3 4 0 0,1 4 17 0,-5-4 1 15,5 4 0-15,5 4 0 16,4-4-46-16,-5 0-8 0,0 0-3 0,-4 0-810 15,0-4-163-15</inkml:trace>
          <inkml:trace contextRef="#ctx0" brushRef="#br0" timeOffset="11559.1271">22166 1683 2476 0,'0'0'220'0,"-18"8"-176"16,-5 8-35-16,-4 8-9 0,-1 5 40 0,-8 15 7 15,-5 1 1-15,-9 11 0 0,-9 1 12 0,4 8 4 16,5-4 0-16,-9 7 0 0,-1-3-52 0,6 0-12 16,-10 0 0-16,0 3 0 0,5-3 0 0,-5 0 0 15,-4 0 0-15,4 3 0 0,1-3-74 0,3-4-18 16,6-4-3-16,-1-1-701 16,5-11-140-16</inkml:trace>
          <inkml:trace contextRef="#ctx0" brushRef="#br0" timeOffset="11332.5858">20968 2100 2188 0,'37'-77'97'0,"-19"40"20"0,5-7-93 0,4-5-24 0,10 5 0 0,4-9 0 15,0 17 56-15,0-1 6 0,-1 1 2 0,1 8 0 16,0 3-52-16,-4 9-12 0,-10 4 0 0,5 4 0 16,-9 12 45-16,0 4 7 0,-10 8 0 0,-4 9 1 15,0 3-21-15,5 12-5 0,0-3-1 0,-1 11 0 16,1 9 6-16,4 4 2 0,1-1 0 0,3 25 0 16,6-4-14-16,-6-16-2 0,6 4-1 0,-1-4 0 15,-9-9-7-15,5-3-2 0,0-5 0 0,-5-7 0 16,0-1-65-16,-4-3-14 0,-1-5-2 15,1-4-1-15,-5-7-159 0,-4-9-32 0</inkml:trace>
          <inkml:trace contextRef="#ctx0" brushRef="#br0" timeOffset="11810.7541">22621 2747 1785 0,'5'0'159'0,"-10"16"-127"15,10 5-32-15,-1 7 0 0,-4 8 172 0,0 13 29 16,-9 4 6-16,-9 11 1 0,4-7-116 0,-9 4-22 16,-4-5-5-16,-9 13-1 15,-1-4-76-15,-26 0-16 0,-10-1-4 0,-9 5-768 16,0-4-153-16</inkml:trace>
          <inkml:trace contextRef="#ctx0" brushRef="#br0" timeOffset="8997.2293">16648 1468 1267 0,'18'-4'56'0,"-18"4"12"0,0 0-55 0,0 0-13 0,0 0 0 0,-5 12 0 15,1 13 178-15,-10 7 33 0,-4 9 6 0,-5 11 2 16,10 9-73-16,-6 8-14 0,-8 8-4 0,-5 8 0 16,9 0-6-16,1 4-2 0,-1-4 0 0,-9 8 0 15,5 0-47-15,-1 0-9 0,15-4-3 0,-10 8 0 16,-4-4-40-16,8-4-8 0,10-4-1 0,0 4-1 15,-4-4-11-15,4-8 0 0,4-4 0 0,5 4 8 16,9-12-8-16,-4-5-14 0,-1-7 3 0,10-5 1 16,4-7-146-1,5-9-28-15,-5-7-7 0,9-5-1029 0</inkml:trace>
          <inkml:trace contextRef="#ctx0" brushRef="#br0" timeOffset="10100.6081">17071 2597 1555 0,'-9'-28'138'0,"14"12"-110"16,-5-4-28-16,9-9 0 0,0 5 92 0,5-4 12 16,-10-1 4-16,10 5 0 0,9 4-10 0,-1 4-2 15,-8-4 0-15,0 11 0 0,4 1-32 0,5 4-8 16,-5 8 0-16,5 4-1 0,4 9-23 0,0 3-5 0,5 4-1 0,9 4 0 16,-5 5-2-16,10 3-1 0,-5 1 0 15,4-1 0-15,1-4-7 0,-5 5 0 16,-5-5-1-16,1 1 0 0,-5-1-15 0,-5-8 0 15,-4 1 0-15,-5-1 0 16,-4-4-82-16,-1 0-19 0,-4-7-4 0,1-1-637 0,-6-4-127 16</inkml:trace>
          <inkml:trace contextRef="#ctx0" brushRef="#br0" timeOffset="10296.595">17918 2011 2253 0,'-18'16'100'0,"9"0"20"0,-5 4-96 0,0 9-24 0,1 15 0 0,-5 5 0 0,-5 11 76 0,-5 1 11 16,1 8 1-16,-5 8 1 0,-4-4-23 0,-1-1-5 16,10-7-1-16,-9 4 0 0,-1-4-27 0,-4 0-5 15,5-5-2-15,4-7 0 0,5-1-13 16,-1-3-2-16,-8 0-1 0,4-9 0 16,5 1-94-16,4-5-20 0,-4-4-3 0,4-7-693 15,0-1-138-15</inkml:trace>
          <inkml:trace contextRef="#ctx0" brushRef="#br0" timeOffset="10508.4352">18314 1667 2343 0,'23'0'52'0,"4"0"10"0,1 8 2 0,3 16 2 0,-3 0-53 0,4 13-13 0,-5 7 0 0,0 21 0 15,-9-4 60-15,1 12 10 0,-6 3 2 0,1 14 0 16,-9-18 18-16,-1 5 4 0,-8 4 1 0,-1 4 0 15,-9-8-51-15,-4 4-9 0,0 4-3 0,-9-4 0 16,-5-8 1-16,0 0 0 0,0-9 0 0,-9 5 0 16,0-8-80-1,-5-4-16-15,1-9-3 0,4-3-1 16,-5-9-181-16,10-8-36 0</inkml:trace>
        </inkml:traceGroup>
      </inkml:traceGroup>
    </inkml:traceGroup>
    <inkml:traceGroup>
      <inkml:annotationXML>
        <emma:emma xmlns:emma="http://www.w3.org/2003/04/emma" version="1.0">
          <emma:interpretation id="{802EA458-A6DB-4050-8231-107CE56839C1}" emma:medium="tactile" emma:mode="ink">
            <msink:context xmlns:msink="http://schemas.microsoft.com/ink/2010/main" type="paragraph" rotatedBoundingBox="11937,6930 21503,6334 21588,7693 12022,82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D800C1E-E5A6-43D0-9DF1-CB9BB9369C51}" emma:medium="tactile" emma:mode="ink">
              <msink:context xmlns:msink="http://schemas.microsoft.com/ink/2010/main" type="line" rotatedBoundingBox="11937,6930 21503,6334 21588,7693 12022,8289"/>
            </emma:interpretation>
          </emma:emma>
        </inkml:annotationXML>
        <inkml:traceGroup>
          <inkml:annotationXML>
            <emma:emma xmlns:emma="http://www.w3.org/2003/04/emma" version="1.0">
              <emma:interpretation id="{12E67BD9-FAC8-4F00-92C1-D4F2D274DFBF}" emma:medium="tactile" emma:mode="ink">
                <msink:context xmlns:msink="http://schemas.microsoft.com/ink/2010/main" type="inkWord" rotatedBoundingBox="11937,6930 12401,6901 12486,8260 12022,828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766.6583">9395 5876 2523 0,'0'0'112'0,"0"-9"23"0,0 1-108 0,5 0-27 0,-5 8 0 0,0 0 0 15,13-4 0-15,-4 8 8 0,10 0-8 0,-6 0-746 16,6 8-153-16</inkml:trace>
          <inkml:trace contextRef="#ctx0" brushRef="#br0" timeOffset="12619.8979">9090 6729 1094 0,'0'0'97'0,"0"-12"-77"0,0-4-20 0,0 0 0 16,0-4 186-16,9-1 34 0,-4 1 6 0,8 0 2 16,-3 4-129-16,8-4-26 0,0-1-5 0,5-3 0 15,-5 0-21-15,5-1-4 0,4 1-1 0,0 4 0 16,-4 8 7-16,4 0 2 0,-4 4 0 0,0 8 0 16,0 0-15-16,-5 8-2 0,5 0-1 0,-5 8 0 15,0 4-12-15,0 9-2 0,-4-1-1 0,0 8 0 0,-1 1 10 16,-4 3 1-16,-4 5 1 0,0 3 0 0,-10-3-6 0,0 3 0 15,-4 1-1-15,0-5 0 0,-4 1-12 0,-1-5-3 16,0-3 0-16,-4 3 0 16,-5-7-94-16,5 3-19 0,-9-4-4 0,4 1-683 15,-4-13-136-15</inkml:trace>
        </inkml:traceGroup>
        <inkml:traceGroup>
          <inkml:annotationXML>
            <emma:emma xmlns:emma="http://www.w3.org/2003/04/emma" version="1.0">
              <emma:interpretation id="{BA8216EF-7A30-499C-913F-7E29358019BB}" emma:medium="tactile" emma:mode="ink">
                <msink:context xmlns:msink="http://schemas.microsoft.com/ink/2010/main" type="inkWord" rotatedBoundingBox="13292,7362 13910,7323 13941,7814 13322,7853"/>
              </emma:interpretation>
            </emma:emma>
          </inkml:annotationXML>
          <inkml:trace contextRef="#ctx0" brushRef="#br0" timeOffset="12983.8116">10392 6317 2073 0,'0'0'92'0,"9"-8"19"0,5 4-89 0,0-1-22 16,4 5 0-16,5 0 0 0,4 5 51 0,0-5 5 15,10 4 2-15,-1 0 0 0,1-4-42 0,3-4-16 16,-3 4 11-16,-1-4-11 0,1-1 8 0,-1 1-8 15,-4 0 0-15,0-4 9 16,0 4-38-16,-5 0-8 0,0 4-2 0,-4 0-622 16,-5 4-125-16</inkml:trace>
          <inkml:trace contextRef="#ctx0" brushRef="#br0" timeOffset="13102.2398">10474 6790 2206 0,'0'0'98'0,"0"0"20"0,9-8-94 0,0 0-24 0,5 4 0 0,9 0 0 32,0 0-50-32,8-4-14 0,1 0-4 0</inkml:trace>
        </inkml:traceGroup>
        <inkml:traceGroup>
          <inkml:annotationXML>
            <emma:emma xmlns:emma="http://www.w3.org/2003/04/emma" version="1.0">
              <emma:interpretation id="{94908405-36EC-4154-A55D-38515CFFE37E}" emma:medium="tactile" emma:mode="ink">
                <msink:context xmlns:msink="http://schemas.microsoft.com/ink/2010/main" type="inkWord" rotatedBoundingBox="14665,6934 17700,6745 17770,7868 14735,805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863.7286">13301 5835 2833 0,'-4'-28'125'0,"8"16"27"0,1 4-122 0,4-1-30 16,5 9 0-16,4 4 0 0,0 9 32 0,5 3 0 16,4 4 0-16,-4 4 0 0,0 1-52 0,0 3-9 0,-10-4-3 0,1 5 0 0,-5-1 52 0,0 8 9 31,-9 5 3-31,5-1 0 0,-5 1-32 0,0 3 0 15,-5 1 0-15,-4-1 0 16,-5-3-132-16,1-1-32 0,-6 1-6 0,1-5-2 0</inkml:trace>
          <inkml:trace contextRef="#ctx0" brushRef="#br0" timeOffset="14045.8611">13921 6236 345 0,'0'0'31'0,"9"-8"-31"0,0 8 0 0,0-4 0 16,5 8 389-16,-1 4 72 0,1 4 15 0,4 4 2 16,0 4-339-16,-9 1-68 0,-4 3-14 0,0-4-2 15,-5 0 22-15,-5 5 5 0,-9-5 1 0,-4 4 0 16,5 4-25-16,-10-7-5 0,0 3-1 0,0 0 0 0,-4 0-42 16,0-3-10-16,-1-5 0 0,-4 4-814 15,1 0-163-15</inkml:trace>
          <inkml:trace contextRef="#ctx0" brushRef="#br0" timeOffset="14219.5934">14699 6228 2991 0,'5'-37'132'0,"-1"21"28"0,1 8-128 0,9 0-32 16,-10 8 0-16,14 4 0 15,0 0-90-15,5 4-25 0,-5 0-5 0,5 4 0 0</inkml:trace>
          <inkml:trace contextRef="#ctx0" brushRef="#br0" timeOffset="13421.8058">11999 6151 2718 0,'0'0'60'0,"0"0"12"16,-4 4 2-16,-5 4 2 0,4 4-60 0,-4 4-16 0,0 8 0 0,-5 9 0 15,-8-1 11-15,8 5-1 0,-4-1 0 0,4-4 0 16,-4 1 6-16,4-1 2 0,0-3 0 0,5-1 0 0,-4 0-5 0,8-8-1 16,5-3 0-16,5-1 0 0,-1 0-12 0,5-4 0 15,-4-4 0-15,9-4 0 0,4-4 0 0,5-4 0 16,-5 0 0-16,9-8 0 0,0-8 0 0,1 0-12 15,-1-5 12-15,0-3-13 0,-4 4 13 0,0-1 0 16,-5-7 0-16,-4 0 0 0,-5-5 0 0,5 1 0 16,-10-1 0-16,1 5 0 0,-10 0 0 0,1-1 0 15,-6-3 0-15,1 12 0 0,0-1 23 0,-9 9 7 16,0 0 2-16,-5 0 0 16,0 0-54-16,-4 7-10 0,0 5-3 0,-1 0 0 15,-4 8-142-15,5 4-29 0</inkml:trace>
          <inkml:trace contextRef="#ctx0" brushRef="#br0" timeOffset="13614.142">12587 6232 2372 0,'0'0'52'0,"13"16"12"0,-4 12 1 0,5 5 1 0,4 7-53 0,-4 5-13 0,-5-5 0 0,-4 5 0 16,-1-1 38-16,-4-3 5 0,-9-5 1 0,-5 4 0 15,1-3 12-15,-10-5 4 0,0 5 0 0,-9-1 0 16,5 0-32-16,-5 1-7 0,0-9-1 0,5-3 0 16,0-1-165-16,4-8-34 0,0 0-6 0</inkml:trace>
        </inkml:traceGroup>
        <inkml:traceGroup>
          <inkml:annotationXML>
            <emma:emma xmlns:emma="http://www.w3.org/2003/04/emma" version="1.0">
              <emma:interpretation id="{65439A18-1F54-4A02-B571-84D4A6C716A7}" emma:medium="tactile" emma:mode="ink">
                <msink:context xmlns:msink="http://schemas.microsoft.com/ink/2010/main" type="inkWord" rotatedBoundingBox="18539,6804 21521,6618 21577,7526 18596,771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356.9444">15655 6005 2376 0,'0'0'52'0,"0"0"12"0,14 0 1 0,0 0 1 0,4 0-53 0,5 4-13 0,18 0 0 16,-14 4 0-16</inkml:trace>
          <inkml:trace contextRef="#ctx0" brushRef="#br0" timeOffset="14459.8741">16338 6114 2386 0,'-13'-8'52'0,"8"-4"12"0,10 0 1 0,-5 4 3 15,0 0-55-15,0 8-13 0,0 0 0 0,0 0 0 0</inkml:trace>
          <inkml:trace contextRef="#ctx0" brushRef="#br0" timeOffset="14647.9681">16962 5993 3110 0,'9'-12'68'0,"0"4"15"0,-9 8 2 0,9 12 3 0,-4 8-71 0,-5 12-17 16,4 5 0-16,-8 11 0 15,-14 5-59-15,-10 4-15 0,6-5-3 0,-19 1-1 16,0-9 2-16,-9 1 0 0,-1-1 0 0,1 1 0 16,5-5-175-16,-5 1-34 0</inkml:trace>
          <inkml:trace contextRef="#ctx0" brushRef="#br0" timeOffset="15132.4826">17659 5815 2188 0,'0'0'97'0,"13"-8"20"0,1 4-93 0,4 4-24 16,-4 4 0-16,4 8 0 0,0 4 56 0,0 0 6 16,1 4 2-16,-6 5 0 0,1-1-14 0,0 0-2 15,-5 1-1-15,0 3 0 0,0 4 27 0,-9 1 6 16,4 3 0-16,-4 1 1 0,-4-5-65 0,-5 0-16 16,0-3 0-16,0 3 0 0,4-8 0 0,-4-3 0 15,0-1 0-15,0-4 0 0,4-4 55 0,5-12 7 16,0 0 2-16,0 0 0 0,0 0-52 0,0 0-12 15,0 0 0-15,0 0 0 0,9-8 0 0,0-16 0 16,5-5 0-16,9-11 0 0,4-1 0 0,0-11 0 16,10-5 0-16,8-4 0 0,1 1 0 0,4-1-12 15,0 0 3-15,5 5 0 0,-5 3 9 0,0 5 12 16,0 3-2-16,-9 9-1 0,-5 11-9 0,1 5 0 0,-15 12 0 16,1 8 0-16,0 4 0 0,-5 12 0 0,-4 8 0 0,0 9 0 15,-1 7 0-15,1 1 0 0,0-1 0 0,-5 9 0 16,-5-1 40-16,5 1 7 0,0-5 1 0,1 5 0 15,-6 0-26-15,-4-5-5 0,0 1-1 0,-4-5 0 32,-6 5-64-32,-3-9-12 0,-5 5-4 0,-1-9-887 0,-8 0-177 0</inkml:trace>
        </inkml:traceGroup>
      </inkml:traceGroup>
    </inkml:traceGroup>
    <inkml:traceGroup>
      <inkml:annotationXML>
        <emma:emma xmlns:emma="http://www.w3.org/2003/04/emma" version="1.0">
          <emma:interpretation id="{E5FD284B-3D7B-49FD-B7E6-BDD4F8CF5961}" emma:medium="tactile" emma:mode="ink">
            <msink:context xmlns:msink="http://schemas.microsoft.com/ink/2010/main" type="paragraph" rotatedBoundingBox="4952,9289 31751,8285 31833,10488 5035,114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DB050F-8ACD-4A87-AF73-F22E94FF7211}" emma:medium="tactile" emma:mode="ink">
              <msink:context xmlns:msink="http://schemas.microsoft.com/ink/2010/main" type="line" rotatedBoundingBox="4952,9289 31751,8285 31833,10488 5035,11491"/>
            </emma:interpretation>
          </emma:emma>
        </inkml:annotationXML>
        <inkml:traceGroup>
          <inkml:annotationXML>
            <emma:emma xmlns:emma="http://www.w3.org/2003/04/emma" version="1.0">
              <emma:interpretation id="{DDCF7F6C-3A83-446B-B160-FC51F859D0E6}" emma:medium="tactile" emma:mode="ink">
                <msink:context xmlns:msink="http://schemas.microsoft.com/ink/2010/main" type="inkWord" rotatedBoundingBox="4957,9423 9431,9255 9508,11324 5035,1149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8720.6754">3486 8640 1882 0,'0'0'84'0,"-10"-4"16"0,-3 0-80 0,-1 4-20 0,5 4 0 0,-9 4 0 15,4 8 27-15,-9 0 1 0,-8 8 0 0,8 5 0 16,-5 3-9-16,1 4-2 0,0 1 0 0,9-1 0 16,-1 1 29-16,1-1 6 0,9 1 0 0,5-1 1 15,4-4-6-15,0 5-2 0,4-5 0 0,5 1 0 16,-4-5-8-16,4 4-1 0,0-7-1 0,0-1 0 0,-4 0-1 16,-1 0 0-16,1 1 0 0,-5-1 0 0,0-4-9 15,-9 0-1-15,0 1-1 0,-5 3 0 0,0 12-12 0,1-7-3 16,-15-1 0-16,5 4 0 0,-4-3-8 0,-9 3-16 15,-5 0 4-15,-5 1-798 16,-4 3-160-16</inkml:trace>
          <inkml:trace contextRef="#ctx0" brushRef="#br0" timeOffset="29017.679">3722 9150 2084 0,'0'-21'92'0,"0"21"20"0,0-8-90 0,0 8-22 0,0 0 0 0,0 0 0 15,-4 16 24-15,4 5 1 0,-9-1 0 0,4 8 0 16,-9 1 14-16,5 7 2 0,5-4 1 0,-5 5 0 16,0-1 9-16,4-3 1 0,0-1 1 0,5 0 0 15,10-7-39-15,-6-1-14 0,10-4 9 0,-5-4-9 16,5-8 10-16,4 0-10 0,-5-3 12 0,6-10-12 15,-1 1 20-15,0-8-2 0,0-8-1 0,5-4 0 16,-5-5-1-16,0 1 0 0,5 0 0 0,0-1 0 16,-5-7-7-16,0 0-1 0,1-1-8 0,-1 5 12 15,-5-1-12-15,6 1 11 0,-6 0-11 0,1 3-797 16,0 5-166-16</inkml:trace>
          <inkml:trace contextRef="#ctx0" brushRef="#br0" timeOffset="28387.6245">2124 8891 1630 0,'9'-29'72'0,"-4"21"16"0,-1-4-71 0,1 0-17 0,-10 12 0 0,5 0 0 15,0-4 58-15,0 4 8 0,0 16 2 0,-4 4 0 16,-1 4-12-16,1 9-1 0,-1 15-1 0,-4 5 0 16,5 0 3-16,-1 7 1 0,-4-3 0 0,4 0 0 0,5-5-26 0,5 5-6 15,-5-9-1-15,9 1 0 16,0-8 4-16,0-5 1 0,0-4 0 0,0 1 0 0,5-9-17 0,0-4-3 16,4-8-1-16,0 0 0 0,-4-3-9 15,4-9 12-15,-4-4-12 0,4-5 12 0,-9-3 32 0,5-4 6 16,-1-4 2-16,6-4 0 0,-6-9-35 0,1 1-6 15,4-1-2-15,-4-3 0 0,4 0-9 0,0-1 0 16,-4 5 0-16,-5-1 8 0,5 5 1 0,-5 0 0 16,0 4 0-16,-5-1 0 0,1 5-23 0,0 0-5 15,-5-5-1-15,0 9-794 16,-5 0-159-16</inkml:trace>
          <inkml:trace contextRef="#ctx0" brushRef="#br0" timeOffset="29374.9929">4865 9089 2059 0,'0'0'91'0,"-4"-8"19"0,4 8-88 0,-5-8-22 16,-4 0 0-16,9 8 0 0,-9-9 47 0,0 1 5 15,4 0 0-15,-9 4 1 0,-4-4-29 0,0 8-7 16,4 0-1-16,-4 0 0 0,-5 12 8 0,-4-4 0 0,0 13 1 0,-1-1 0 15,-3 12-16-15,3 1-9 0,-8 3 10 0,9 0-10 16,-1 1 28-16,5-1 0 0,-4 1 0 0,9-5 0 16,9 0-11-16,0-3-2 0,4-1-1 0,5-4 0 15,0-3-14-15,9-5 0 0,-4-8 8 0,13 0-8 16,0-4 0-16,0-12 9 0,5-4-9 0,9-12 8 16,0-1-8-16,0-3 0 0,0 0 0 0,4-5 0 15,1 1 0-15,-1-5 0 0,0 5 0 0,-8 4 0 16,-6 7 8-16,-3 1-8 0,-6 8 0 0,1 4 8 15,-5 4 17-15,-9 4 3 0,0 0 1 0,0 0 0 16,-4 12-29-16,-6 8 0 0,1 1 0 0,0 3 0 16,0 4-14-16,-5 0 1 0,1 1 0 0,4-1 0 15,-5-4-191-15,5 5-39 0</inkml:trace>
          <inkml:trace contextRef="#ctx0" brushRef="#br0" timeOffset="29608.8688">5462 8336 1728 0,'22'-16'153'0,"-22"16"-122"15,0 0-31-15,0 0 0 0,0 16 88 0,5 8 11 16,-1 13 2-16,-4 7 1 0,-4 5-6 0,-1 8 0 16,-4 3-1-16,-4 9 0 0,-1 0-12 0,0 4-3 15,-4 0 0-15,0 3 0 0,0-11-40 0,4 0-8 16,-4-4-1-16,-1-5-1 0,6 1-30 0,-1-9 0 0,5-7 0 15,0-1 0-15,0 1 0 0,4-9-13 16,1-3 1-16,-1-13 0 16,1 0-164-16,4-8-32 0,0-8-6 0,0 0-810 0</inkml:trace>
          <inkml:trace contextRef="#ctx0" brushRef="#br0" timeOffset="29766.9813">5798 8223 2257 0,'-9'40'100'0,"9"-20"20"15,5 17-96-15,-1-1-24 0,-4 13 0 0,5 8 0 16,-5-5 76-16,0 5 9 0,-5 4 3 0,5-1 0 16,-4 1-39-16,-1 4-7 0,1-1-2 0,-1 5 0 15,-8-8-32-15,3 4-8 0,-3-5 0 0,-1 1 0 16,-4-8-196-16,0-5-42 0</inkml:trace>
          <inkml:trace contextRef="#ctx0" brushRef="#br0" timeOffset="30092.7215">6062 9040 1209 0,'0'0'108'0,"-4"8"-87"15,-1 0-21-15,1 5 0 0,4 3 218 0,-5 0 39 16,5 4 8-16,0 0 2 0,0 1-157 0,5-5-31 16,-1-4-7-16,1 4 0 0,4-8-28 0,0-4-4 15,-4 4-2-15,8-4 0 0,1-4-14 0,4-4-4 16,5 0 0-16,4 0 0 0,10-8-20 0,-1 0 0 15,1 0-10-15,4 0 10 0,0 0-16 0,-5 4 3 0,-4 8 1 0,-5 4 0 16,5 8 12-16,-9 4 0 0,-5 8 0 0,-4 5 0 16,-1 3 39-16,-4 4 7 0,-9 9 2 0,0 3 0 15,-4 9 6-15,-5 0 2 0,-5 7 0 0,-13 1 0 16,-1 0-25-16,-8 0-5 0,0-1-1 0,-5 1 0 16,-5-4-11-16,10-4-2 0,-5-5-1 0,4-7 0 15,-4-1-11-15,9-7 12 0,1-9-12 0,3-4 12 16,1-8 7-16,4-3 1 0,5-5 1 0,4-4 0 15,1-4-67-15,4 0-14 0,-1-8-2 0,10 8-841 16,0-13-168-16</inkml:trace>
        </inkml:traceGroup>
        <inkml:traceGroup>
          <inkml:annotationXML>
            <emma:emma xmlns:emma="http://www.w3.org/2003/04/emma" version="1.0">
              <emma:interpretation id="{4D7D0C2F-EAB1-4705-8216-EF0856CDEEAC}" emma:medium="tactile" emma:mode="ink">
                <msink:context xmlns:msink="http://schemas.microsoft.com/ink/2010/main" type="inkWord" rotatedBoundingBox="11613,9822 13275,9760 13311,10715 11648,1077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0787.1512">8717 8891 288 0,'0'-25'25'0,"9"1"-25"0,-5 0 0 0,1-1 0 16,4 9 358-16,-4 4 66 0,4 8 14 0,0 8 2 15,5 12-276-15,-1 13-55 0,-4 11-11 0,5 9-2 16,-5 7-12-16,0 9-1 0,-4 0-1 0,-1 4 0 0,1-5-18 0,-5 5-4 16,0 0-1-16,4 4 0 0,1-13-34 0,-5-7-6 15,9-4-2-15,-9-9 0 0,5-8-8 0,-1-7-1 16,5-13-8-16,-4 0 12 0,-5-12-2 0,9-4-1 15,0-8 0-15,0-4 0 0,5-17-9 0,-5-3 0 16,5-9 0-16,4-3 0 0,-9-5 0 0,9-3-9 16,-9 3 9-16,5-4-13 0,-1 5 13 0,-3 11 0 15,3 5 0-15,-4 3-9 0,5 5 9 0,-9 8 0 16,4 8 0-16,0 4-8 0,4 12 8 0,-3 12 0 16,-1 8 0-16,4 4 8 0,-4 9-8 0,1-1 0 15,-1 5 0-15,0-1 0 0,0-3 8 0,4-5-8 16,-8 0 8-16,9-3-8 0,-5-1 0 0,0-4 0 15,5-7 0-15,-5-5 0 0,4-4 30 0,1-4 2 16,0-4 0-16,-1-4 0 0,1-8-32 0,4-5 0 16,-4 1 0-16,-1-4 0 0,1-4 12 0,0-1-4 15,-1-3-8-15,-3-4 12 0,-1 3-12 0,4-3 0 0,-8 0 0 0,9-5 0 16,-5-3 0-16,0-1-8 0,4-3 8 0,1-1-13 31,0-3-134-31,4-1-26 0,0 1-6 0</inkml:trace>
          <inkml:trace contextRef="#ctx0" brushRef="#br0" timeOffset="31064.7061">9741 9473 1612 0,'0'0'72'0,"9"-4"14"16,0 0-69-16,10-4-17 0,3 4 0 0,6-8 0 16,-1 0 102-16,9-4 17 0,1-5 3 0,4-3 1 0,0 0-44 0,0-1-9 15,0-3-2-15,-5 0 0 0,1 4-2 0,-6-5-1 16,-3 5 0-16,-5 0 0 0,-1-5-29 0,-3 5-5 15,-10 4-2-15,4-4 0 0,-8 3-9 0,-5 1-1 16,-5 8-1-16,1 0 0 0,-10 4 14 0,0 0 2 16,-4 8 1-16,0 4 0 0,-9 0-2 0,4 8 0 15,0 0 0-15,-4 4 0 0,4 4-20 0,0 5-4 16,5-1-1-16,0 4 0 0,4 1-8 0,10-5 0 16,4 4 0-16,4 1 0 15,5-5-30-15,5 0-8 0,9-4-2 0,4 1 0 16,9-5-158-16,5 0-32 0,60 12-6 0,3-16-2 0</inkml:trace>
        </inkml:traceGroup>
        <inkml:traceGroup>
          <inkml:annotationXML>
            <emma:emma xmlns:emma="http://www.w3.org/2003/04/emma" version="1.0">
              <emma:interpretation id="{56B34FB8-BCB5-4A6C-897B-30BE2CA780D9}" emma:medium="tactile" emma:mode="ink">
                <msink:context xmlns:msink="http://schemas.microsoft.com/ink/2010/main" type="inkWord" rotatedBoundingBox="15246,8982 18504,8860 18557,10287 15300,1040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2281.7043">13488 8761 1785 0,'0'0'79'0,"5"16"17"0,4 4-77 0,-5 5-19 15,1-1 0-15,-1 8 0 0,6 9 108 0,-6-5 19 16,1 1 3-16,-1-1 1 0,-4-4-55 0,5-3-12 16,-5-5-1-16,0 4-1 0,-5-7-22 0,5-5-5 15,0 4-1-15,0-8 0 0,0-4-2 0,-4 4 0 16,4-12 0-16,0 0 0 0,0 0-19 0,0 0-4 15,0 0-1-15,0 0 0 0,0 0 7 0,0-12 1 16,-5-4 0-16,1 0 0 0,4-4-7 0,4 4-1 16,-4-1 0-16,5 1 0 0,-1 0 4 0,5 0 0 15,0 0 0-15,1-1 0 16,3 5-90-16,5-4-18 0,-4 4-3 0,4-4-1 16,0 0-131-16,5 3-26 0,-5 1-6 0,5-4-1 0</inkml:trace>
          <inkml:trace contextRef="#ctx0" brushRef="#br0" timeOffset="32377.8616">13893 8878 864 0,'0'0'76'0,"0"17"-60"0,0-1-16 0,0 0 0 15,-4 4 175-15,-1 4 32 0,1 1 6 0,-1-1 2 16,1 0-36-16,-6 1-7 0,10-5-2 0,-4 0 0 16,-1-4-94-16,1 4-20 0,4-3-3 0,0 3-750 15,0-4-151-15</inkml:trace>
          <inkml:trace contextRef="#ctx0" brushRef="#br0" timeOffset="32541.9804">14107 8607 2476 0,'5'-12'220'0,"4"0"-176"16,0-4-35-16,9 8-9 0,-4 0 10 0,4-1 0 15,-4 5 0-15,4-4 0 16,0 8-31-16,5-4-7 0,-5 4 0 0,5 0-1 16,-9 4-83-16,4 0-17 0,-4 0-3 0,-1 0-806 15</inkml:trace>
          <inkml:trace contextRef="#ctx0" brushRef="#br0" timeOffset="32689.8268">14353 8619 1267 0,'0'0'56'0,"0"0"12"0,0 0-55 0,0 0-13 16,0 0 0-16,0 0 0 0,0 0 107 0,0 0 18 16,0 0 4-16,0 0 1 0,9 8-14 0,5-3-4 15,0-1 0-15,13 0 0 0,0-4-30 0,5 0-6 16,5 0-2-16,8-4 0 0,10-5-34 0,-1 1-8 16,1 0 0-16,0 0-1 0,4 0-31 0,-9 4 8 15,4-4-8-15,-8 4 0 16,-10-4-81-16,-4 0-19 0,0 0-4 0</inkml:trace>
          <inkml:trace contextRef="#ctx0" brushRef="#br0" timeOffset="32012.8053">12459 8745 1670 0,'-4'-20'74'0,"4"11"15"0,0-3-71 0,-5 4-18 15,5 8 0-15,0 0 0 0,0 0 83 0,-4 8 13 16,-6 9 2-16,6 3 1 0,-5 8-47 0,4 9-8 16,1 3-3-16,-1 9 0 0,1-1 10 0,-1 5 1 15,5-5 1-15,-5 1 0 0,5-9-27 0,0 1-6 16,0-9 0-16,0 1-1 0,5-13-11 0,-5 0-8 16,5 0 12-16,-1-8-12 0,5-4 10 0,-9-8-10 15,5 0 8-15,4 0-8 0,0-4 9 0,0-4-9 16,0-4 10-16,0-4-10 0,5-4 8 0,-5 0-8 15,0-9 0-15,0 1 9 0,5-4-9 0,-9-1 0 16,4-3 9-16,0 3-9 0,0 5 0 0,-5 8 0 16,5 0 0-16,1 7 0 0,-1 5 15 0,0 4-2 15,0 4 0-15,0 8 0 0,5 9-13 0,4 3 11 16,-9 8-11-16,5 4 10 0,-5 1-10 0,4-5 0 16,-8 1 0-16,4-1 0 0,0 0 8 0,0-8 0 0,0 1 0 0,0-5 0 15,1-4-8-15,-1-4 0 0,4 0 0 16,1-4 0-16,0 0 0 0,-1-4 0 0,1-4 0 0,0-4 0 15,4 0 28-15,0-8 3 0,-4 4 1 0,4-9 0 16,0 1-32-16,-4-8 0 0,-1 4 0 0,6-9 0 16,-6 5 0-16,-4-4 0 0,1-5 0 0,3 5 0 15,-8-5-64 1,4 5-18-16,0-4-4 0,0-1-1035 0</inkml:trace>
          <inkml:trace contextRef="#ctx0" brushRef="#br0" timeOffset="32871.0022">14922 7826 2188 0,'-9'28'97'0,"5"-11"20"0,4 3-93 0,0 12-24 0,4 9 0 0,1 15 0 15,-1 5 91-15,1 0 13 0,-5 8 4 0,4-1 0 16,-4-3-27-16,0-4-5 0,-4-4 0 0,-5-1-1 15,0-3-22-15,0 3-4 0,-5-3-1 0,5 4 0 0,-9-1-33 16,-1 1-7-16,1 4-8 0,-5-5 11 16,1-3-179-16,-6-8-36 0</inkml:trace>
          <inkml:trace contextRef="#ctx0" brushRef="#br0" timeOffset="33230.9037">14972 9152 2286 0,'9'-8'50'0,"5"0"10"0,4 0 3 0,5 0 1 0,-1-4-51 0,6-1-13 16,3-3 0-16,1 0 0 0,9-8 21 0,-1 0 2 15,1 0 0-15,4-5 0 0,1 5 33 0,-1 0 8 16,0 0 0-16,-9-4 1 0,0-1-41 0,-4 5-9 16,-9 4-2-16,-1 0 0 0,-3 4 21 0,-6 4 4 15,-8 0 1-15,-5 4 0 0,0 8-11 0,-5-5-3 16,-8 1 0-16,-6 8 0 0,-3 5 7 0,-5 7 0 0,-5 0 1 15,-4 8 0-15,0 4-14 0,-1 4-3 0,6 5-1 16,4 7 0-16,4 0-15 0,5 5 0 0,4-1-9 0,1 1 9 31,8-5-179-31,10 0-29 0,8-3-7 0</inkml:trace>
        </inkml:traceGroup>
        <inkml:traceGroup>
          <inkml:annotationXML>
            <emma:emma xmlns:emma="http://www.w3.org/2003/04/emma" version="1.0">
              <emma:interpretation id="{CD707566-2544-427B-9FD1-1E2DDD51FB69}" emma:medium="tactile" emma:mode="ink">
                <msink:context xmlns:msink="http://schemas.microsoft.com/ink/2010/main" type="inkWord" rotatedBoundingBox="21989,8817 23838,8748 23899,10391 22051,104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4267.398">20454 8980 1209 0,'0'0'108'0,"0"0"-87"15,0 0-21-15,9-4 0 0,-9 4 150 0,14-9 26 16,-1-3 4-16,6 4 2 0,-6 0-78 0,1 0-15 16,4 4-3-16,-4 0-1 0,4 4-9 0,-4 4-3 15,-1 4 0-15,1 4 0 0,-5 4-23 0,-4 1-5 16,-1 7-1-16,-4 0 0 0,0 4-22 0,-4-3-5 0,-1 3-1 15,1 0 0-15,-6-3 39 0,1-1 7 16,-4-4 2-16,4 0 0 0,-1 1-32 0,-3-5-7 16,-1 0-1-16,5-4 0 0,-5 0-38 0,5 0-8 0,-4-3-2 0,-1 3 0 31,-4-8-48-31,4 4-11 0,-4-4-1 0,0-4-1112 0</inkml:trace>
          <inkml:trace contextRef="#ctx0" brushRef="#br0" timeOffset="34408.9347">20932 8243 691 0,'14'0'61'0,"-14"0"-49"0,0 0-12 0,0 0 0 0,0 0 387 16,0 0 74-16,4 8 15 0,5 8 4 16,-9 0-500-16,0 9-100 0</inkml:trace>
          <inkml:trace contextRef="#ctx0" brushRef="#br0" timeOffset="33885.7875">19275 8093 1904 0,'4'-16'42'0,"1"-8"9"0,-1 0 1 0,6-1 1 0,-1 5-42 0,-5 8-11 0,-4 4 0 0,0 8 0 16,0 0 65-16,0 20 11 0,-4 4 3 0,-5 9 0 16,-1 11 39-16,1 9 8 0,-4-1 2 0,-6 9 0 15,1-4-103-15,0-1-25 0,0 1 0 0,0 0 0 16,4-5 56-16,0-3 7 0,5-9 1 0,5 5 0 15,-1-9-52-15,1-7-12 0,8-1 0 0,1-4 0 16,-1-4 0-16,5-3 0 0,0-5 0 0,1-4 0 16,3-4 0-16,1-4 0 0,4-16 0 0,0 0 0 15,5-5 0-15,0-7 0 0,0-4 0 0,4-5 0 0,-4-7 0 16,4-1 0-16,0-3 0 0,5-5 0 0,0 0 0 0,-5 5 0 16,1-1 0-16,-1 13 0 0,-9 8 0 0,-4 3-12 15,-1 13 3-15,-3 0 0 0,-6 4 9 0,-4 8 12 16,0 0-2-16,0 12-1 0,0 4-9 0,-4 4-11 15,-1 9 3-15,5-1 0 0,-9 4 8 0,0 1 0 16,9 3 0-16,-5 9 0 0,5-9 0 0,0 1 0 16,5-5 0-16,4-4 8 0,5-3-8 0,-1-5 9 15,5 0-9-15,5-4 10 0,-5-4-10 0,5-4 0 16,-5 1 0-16,5-5 0 0,0-4 0 0,0 0 0 16,4-4-10-16,-9 0 10 0,0-5 0 0,5-3 0 15,0 0 0-15,0-4 10 0,0-4 20 0,4 0 4 16,0-5 1-16,5-11 0 0,-5-5-7 0,1 1-2 15,-1-5 0-15,5-3 0 0,-5-1-12 0,5-7-2 16,-5-5-1-16,1 0 0 0,-1 0-11 0,5 1 0 16,-5-5 0-16,5 4 0 15,-5 1-16-15,1 19-9 0,-6 1-2 0,-3 7 0 16,-1 5-176-16,0 12-35 0</inkml:trace>
        </inkml:traceGroup>
        <inkml:traceGroup>
          <inkml:annotationXML>
            <emma:emma xmlns:emma="http://www.w3.org/2003/04/emma" version="1.0">
              <emma:interpretation id="{8FFAF400-750D-4046-972B-170F4526332A}" emma:medium="tactile" emma:mode="ink">
                <msink:context xmlns:msink="http://schemas.microsoft.com/ink/2010/main" type="inkWord" rotatedBoundingBox="25725,8511 27751,8435 27817,10213 25791,1028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5056.6316">22867 8599 1900 0,'5'-20'169'0,"-1"12"-135"0,5-8-34 0,0 3 0 15,5 5 71-15,0 0 7 0,8 4 2 0,6 4 0 16,8 0-25-16,1 4-5 0,4 0-1 0,9 4 0 31,0 5-66-31,-5-5-14 0,5 4-2 0,5 0-647 0,0 0-130 0</inkml:trace>
          <inkml:trace contextRef="#ctx0" brushRef="#br0" timeOffset="34918.0132">23473 8510 2235 0,'-5'-20'99'0,"5"12"21"0,9-4-96 0,0 4-24 0,5-5 0 0,-1 1 0 15,6 4 0-15,3-8 0 0,6 0 0 0,-1 0 0 16,0-5 0-16,1-3 9 0,4-4-9 0,-1-5 0 16,-8 1 20-16,5 0-2 0,-6-9-1 0,1 1 0 15,0-9 11-15,-5 5 3 0,0-5 0 0,-4 0 0 0,0-3-31 0,-5 11-10 16,-5-3 0-16,1-5 0 0,-1 1 10 0,1 3 8 16,-5 1-8-16,-5-1 11 0,-4 9 5 0,0-5 2 15,0 9 0-15,0 4 0 0,-5 15 13 0,1 5 2 16,-1 8 1-16,-4 13 0 0,-10 7-14 0,1 20-4 15,0 17 0-15,-1 8 0 0,-3 7 8 0,-1 5 2 16,4 8 0-16,1 8 0 0,0 1 6 0,4-1 0 16,0 4 1-16,5-4 0 0,0-4-16 0,4-4-3 15,-4-4-1-15,4 4 0 0,1-8-5 0,-6 4 0 16,-3-9-8-16,-6 1 12 16,-4-8-49-16,1-8-11 0,-6-5-1 0,-4-3-791 15,-4-9-157-15</inkml:trace>
          <inkml:trace contextRef="#ctx0" brushRef="#br0" timeOffset="35324.1995">24055 8619 691 0,'18'-4'61'0,"-18"4"-49"0,0 0-12 0,0 0 0 15,0 0 233-15,0 0 44 0,0 0 9 0,0 0 2 0,0 0-128 0,-9 8-26 16,0 1-5-16,0 3-1 0,0 0 0 16,-5 4 0-16,1 4 0 0,-1 0 0 0,0-3-91 0,1 7-18 15,4-4-4-15,4 0-1 0,1 1-22 0,4-5-5 16,4 0-1-16,1-4 0 0,-1 0 28 0,10 4 6 15,0-7 0-15,-1-1 1 0,5 0-21 0,-4-4 0 16,4 0-10-16,5-8 10 0,-5 0 0 0,0-4-8 16,1-4 8-16,-1-5 0 0,0-3-15 0,-4 0 1 15,-5-4 0-15,5 3 0 0,-5-3 14 0,4 0 0 16,-8 4 0-16,-5-5 0 0,0 9 0 0,-5-4 0 16,1 4 0-16,-10 4 0 0,5-5 28 0,-5 1 8 15,1 8 1-15,-1 0 1 16,-4 0-61-16,0 4-12 0,4 4-2 0,0 0-766 15,-4 4-153-15</inkml:trace>
          <inkml:trace contextRef="#ctx0" brushRef="#br0" timeOffset="35560.3869">24647 8563 2188 0,'0'0'97'0,"0"0"20"0,5 12-93 0,-1 0-24 0,1 4 0 0,-1 4 0 15,1 1 69-15,4-1 10 0,-4 4 1 0,-1-4 1 16,5 1-29-16,0-1-7 0,0-8-1 0,1 4 0 16,-6 0 8-16,5-3 0 0,-9-13 1 0,5 8 0 15,-5-8-32-15,0 0-6 0,0 0-2 0,13-4 0 16,-3 0-4-16,-1-5-1 0,0-3 0 0,0 4 0 16,0-4-8-16,-5 0 8 0,10 0-8 0,0-4 8 15,-5 3-72-15,0-3-16 0,5 0-2 0,4 4-733 16,-4-8-146-16</inkml:trace>
        </inkml:traceGroup>
        <inkml:traceGroup>
          <inkml:annotationXML>
            <emma:emma xmlns:emma="http://www.w3.org/2003/04/emma" version="1.0">
              <emma:interpretation id="{96EC536D-4DE4-4661-A48D-B06210F99457}" emma:medium="tactile" emma:mode="ink">
                <msink:context xmlns:msink="http://schemas.microsoft.com/ink/2010/main" type="inkWord" rotatedBoundingBox="29224,9024 30933,8960 30968,9886 29258,995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6435.522">27338 8466 1440 0,'9'-4'128'0,"0"-1"-103"0,5 1-25 0,-1 4 0 16,6-4 137-16,-6 4 23 0,1 0 4 0,0 0 0 16,-1 0-48-16,1 0-11 0,0 4-1 0,-1 0-1 15,-4 1-16-15,0-1-3 0,1 0-1 0,-1 8 0 16,-9-4-38-16,4 4-7 0,-4 0-2 0,0 4 0 16,-4 5-12-16,-1-5-4 0,-4 4 0 0,0 0 0 15,0-4-20-15,-5 5 0 0,5-1-12 0,-5 0 4 0,1 0 8 0,-6 1 0 16,-8-5 0-16,0 8 0 15,0-4-40-15,-5-4-5 0,4 5-2 0,-4-1-778 16,-4-4-156-16</inkml:trace>
          <inkml:trace contextRef="#ctx0" brushRef="#br0" timeOffset="36474.4686">27652 8065 1958 0,'18'-32'87'0,"-4"15"17"0,-5 1-83 0,0 4-21 15,5-4 0-15,-5 8 0 0,0-4 83 0,-9 12 12 16,0 0 2-16,0 0-1065 0</inkml:trace>
          <inkml:trace contextRef="#ctx0" brushRef="#br0" timeOffset="36692.7947">28034 8522 1785 0,'0'0'159'0,"0"0"-127"0,0 0-32 0,5 8 0 15,4-4 96-15,-4 9 12 0,-1-1 4 0,-4 0 0 16,-4 8-39-16,4-4-7 0,-9 0-2 0,4 5 0 16,-9-1-52-16,5 0-12 0,0 0 0 0,-5-3 0 15,-4 3 0-15,5-4 0 0,-6 4 0 0,6-4 0 16,-5 1-144-16,-1-5-32 0</inkml:trace>
          <inkml:trace contextRef="#ctx0" brushRef="#br0" timeOffset="36076.5684">26418 7984 1670 0,'0'0'74'0,"0"0"15"0,5-4-71 0,-5 4-18 0,0 0 0 0,0 0 0 16,0 8 105-16,0 8 18 0,-5 4 3 0,-4 9 1 15,-5 11-63-15,5 1-13 0,0-1-3 0,0 1 0 16,0-5 0-16,0 5-1 0,4-5 0 0,5-4 0 15,-4 1-24-15,4-9-5 0,0-4-1 0,4 0 0 16,5-7-8-16,-9-1-1 0,10-4-8 0,-6-4 12 16,10-4-12-16,-1 0 8 0,-3-8-8 0,8 0 0 15,0-8 8-15,5 3-8 0,4-7 0 0,0 0 0 16,1-4 0-16,4-1 8 0,-5 5-8 0,0 0 0 16,-4 4 0-16,-5 4 0 0,0-1 0 0,-9 9 0 15,1 4 16-15,-10 0 4 0,4 8 1 0,-4 5 0 0,0 3-9 16,-4 0-1-16,4 0-1 0,-5 4 0 0,-4-3-2 0,9 3 0 15,-5-4 0-15,5 0 0 0,5-8-8 0,-1 4 10 16,1 1-10-16,0-5 10 0,-1-4-2 0,10 0-8 16,-1-4 12-16,6 0-4 0,-1 0-8 0,0-8 12 15,0 0-12-15,5-5 12 0,0-3-12 0,0 0 10 16,-1 0-10-16,1-8 10 0,4-1-10 0,-4-7 0 16,0 0 0-16,4-5 8 0,-4 1-8 0,4-5 0 15,-4 5 0-15,0-5 8 16,0 5 9-16,-1 0 2 0,-3-1 0 0,-1 5 0 15,-5 3-169-15</inkml:trace>
        </inkml:traceGroup>
        <inkml:traceGroup>
          <inkml:annotationXML>
            <emma:emma xmlns:emma="http://www.w3.org/2003/04/emma" version="1.0">
              <emma:interpretation id="{9E19DB44-0E9E-4C2D-9412-650C9BF2AEB0}" emma:medium="tactile" emma:mode="ink">
                <msink:context xmlns:msink="http://schemas.microsoft.com/ink/2010/main" type="inkWord" rotatedBoundingBox="31295,9537 31797,9519 31815,10010 31313,10028"/>
              </emma:interpretation>
              <emma:one-of disjunction-type="recognition" id="oneOf13">
                <emma:interpretation id="interp13" emma:lang="" emma:confidence="1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&gt;</emma:literal>
                </emma:interpretation>
                <emma:interpretation id="interp16" emma:lang="" emma:confidence="0">
                  <emma:literal>&lt;</emma:literal>
                </emma:interpretation>
                <emma:interpretation id="interp17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37089.0197">28394 8478 1382 0,'0'0'61'0,"0"0"13"0,0 0-59 0,9 4-15 16,0 0 0-16,0 0 0 0,5 8 170 0,-5 0 31 16,5 4 7-16,-5 1 0 0,0-1-119 0,5 4-24 15,-5 0-5-15,0 0 0 0,0 1-2 0,-4-5 0 0,-1-4 0 0,1 4 0 16,-1-8-31-16,-4-8-7 0,0 0 0 0,5 12-1 16,-5-12-10-16,0 0-1 0,0 0-8 0,13 0 12 15,6-4-12-15,-6 0 0 0,10-4 0 0,-5-4 0 16,1 4 54-16,8-4 8 0,-4 4 2 15,4-4 0-15,-4 4-52 0,4 3-12 0,-4-3 0 0,0 8 0 16,-1-4 54-16,-3 4 8 0,-6 4 2 0,1 4 0 16,-5 1-52-16,-5 7-12 0,1 0 0 0,-10 4 0 15,1 4 0-15,-10 1 0 0,-4 7 0 0,-5 0 0 16,-13 9-111 0,-1-5-25-16,-13 9-4 0,9-9-2 0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2:57:53.0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3B6D563-00F9-4EDB-BF6A-40BF41A1F2E1}" emma:medium="tactile" emma:mode="ink">
          <msink:context xmlns:msink="http://schemas.microsoft.com/ink/2010/main" type="inkDrawing" rotatedBoundingBox="21173,6220 31596,5864 31601,6005 21178,6361" semanticType="strikethrough" shapeName="Other">
            <msink:sourceLink direction="with" ref="{0105F282-D3CA-4CC2-82E1-1BD1D5672BC2}"/>
            <msink:sourceLink direction="with" ref="{EF10541F-4F1F-4E40-A13C-DE4F30923B69}"/>
            <msink:sourceLink direction="with" ref="{B3F928A1-6853-4DFE-A711-4BAF26A31792}"/>
            <msink:sourceLink direction="with" ref="{5C838878-4962-45DB-8267-E50A36EC1718}"/>
          </msink:context>
        </emma:interpretation>
      </emma:emma>
    </inkml:annotationXML>
    <inkml:trace contextRef="#ctx0" brushRef="#br0">22 308 986 0,'-23'-12'44'0,"23"12"8"0,0 0-41 0,0 0-11 16,0 0 0-16,0 0 0 0,0 0 44 0,0 0 8 16,0 0 0-16,0 0 1 0,0 0-22 0,9 0-5 15,0 0-1-15,0-4 0 0,1 4-25 0,3-4 0 16,-4 4 0-16,0 0 0 0,5 4 56 0,0 0 7 15,-5-4 1-15,5 4 0 0,-1 0 16 0,1 0 4 16,0 1 1-16,4 3 0 0,0-4-37 0,0 4-7 16,0 0-1-16,5-4-1 0,-5 0-28 0,5 0-11 0,-5 0 8 15,10 0-8-15,-6 0 0 0,10-4 0 0,0 0 0 16,5 0 0-16,4 0 40 0,4-4 2 0,5 4 1 16,0-4 0-16,5 0-22 0,-1 0-4 0,-3 4-1 0,-10-4 0 15,4 4-8-15,-4 0-8 0,5-4 9 0,-1 4-9 16,1-4 45-16,-1 4 3 0,5-4 1 0,14 4 0 15,-5 4-27-15,5-4-6 0,-5 0 0 0,5 0-1 16,0-4-15-16,-1 4 11 0,1 0-11 0,9-4 10 16,4 4-10-16,-8-4 0 0,-6-4 9 0,6 8-9 15,-10-4 13-15,0 4-1 0,-4-5-1 0,-1 5 0 16,-4-4-11-16,0 4 0 0,1 0 0 0,-1 0 0 16,9 0-13-16,-9 4-5 0,0-4-1 0,5 5 0 0,-1-5 31 15,1 0 5-15,4 4 2 0,-4-4 0 0,4 0-19 0,0 0-11 16,-4 4 2-16,4-4 0 0,0-4 9 0,5 4 0 15,4-4 0-15,0 4 0 0,1-5 0 0,-6 5 12 16,6 0-2-16,-6-4-1 0,1 4-9 0,-5-4 0 16,5 0 0-16,0 0 0 0,4 0 0 0,0 0-11 15,1-4 3-15,-6 8 0 0,6 0 8 0,-6 0 0 16,1-8 0-16,-5 8 0 0,5-4 0 0,0-4 0 16,4 4 0-16,0 0 0 0,5 4 0 0,-4-4 0 15,-1 0 0-15,-4 0 0 0,-1 4 0 0,1-4 0 16,-5 0 0-16,10-1 8 0,-1-3-8 0,5 4 0 0,0 0 0 0,-1 0 0 15,1 0 0-15,-4 0 0 0,-6 0 0 16,1 0 0-16,-5 4 0 0,5-8 0 0,4 4 0 0,-4 0 0 16,0 0 11-16,4-4-3 0,0 8 0 0,-4-4 0 15,0 4-8-15,-5 0 8 0,-4 0-8 0,4-4 8 16,0 4-16-16,9-4-4 0,-4 4-1 0,0-4 0 16,-5 8 13-16,0-4 0 0,0 4 0 0,1 0 0 15,-6 0 0-15,-4-4 0 0,0 0 0 0,0 0 0 16,-4 0 0-16,4 0 0 0,5 0 0 0,-5-4 0 15,-5 0 0-15,5 0 0 0,0 4 0 0,5 0 0 16,0-4 0-16,-5-1 0 0,0 5 0 0,-5 0 0 16,5 0 0-16,-4 0 0 0,0-4 0 0,-1 0 0 15,1 0 0-15,4 4 0 0,-5-4 0 0,5 0 0 16,-4 4 0-16,-1-4 0 0,1 0 0 0,-1 4 0 16,1 0 0-16,-5 0 0 0,-5-4 0 0,5 4 0 0,-9-4 0 15,5 4 0-15,-6-4 0 0,6 4 0 0,-5-4 0 0,4 4 0 16,5-4 0-16,-4 0 0 0,-1 0 0 0,0 0 0 15,-4 4 0-15,0-4 0 0,0 4 0 0,0-4 0 16,0 4 0-16,0 0 0 0,-1 0 0 0,1 0 0 16,0 0 0-16,-4 0 0 0,-1-4 0 0,-4 4 0 15,-1-4 0-15,1 4 0 0,0 0 0 0,0-4 0 16,-1 4 0-16,1 0 0 0,-5-5 0 0,5 5 0 16,0-4 0-16,4 0 0 0,1 0 0 0,-1 0 0 15,0 0 0-15,1 4 0 0,-6-4 0 0,-3 4 0 16,3-4 0-16,1 0 0 0,0 4 0 0,-5-4 0 15,9 4 0-15,-4-4 0 0,-5 8 12 0,5-4 0 0,-5 0-1 16,0 0 0-16,1 0-11 0,-1 0-16 0,0 0 4 16,0 0 1-16,-4 0 11 0,4 0 0 0,-4 0 0 0,4 0 0 15,-4-4 0-15,-1 4 0 0,1 0 0 0,0 0 0 16,-5-4 0-16,0 0 16 0,0 0-4 0,0 0-1 16,-4 4-11-16,-5 0-11 0,9-4 3 0,-5 0 0 15,5 4 8-15,-9 0 0 0,0 0 0 0,10-4 0 16,-6 0 0-16,-4 4 0 0,9 0 0 0,-9 0 0 15,0 0 0-15,9 0 0 0,-9 0 0 0,9 0 0 16,-9 0 0-16,10 0 0 0,-10 0 0 0,9 0 8 16,-9 0-8-16,4 4 0 0,5 0 0 0,0-4 0 15,5 4 0-15,-5 0 0 0,0 0 0 0,5 0 0 16,4-4 0-16,5 0 0 0,-5 4 0 0,0 0 0 16,-4 0-11-16,-5-4 11 0,0 4-13 0,0 0 5 15,5-4-148-15,0 0-28 0,8 0-7 16,1 0-1-16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2:56:58.4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1BB2CC6-7461-42AB-B0B3-EB7C5FB2690F}" emma:medium="tactile" emma:mode="ink">
          <msink:context xmlns:msink="http://schemas.microsoft.com/ink/2010/main" type="writingRegion" rotatedBoundingBox="2427,626 33428,-71 33774,15306 2773,16004"/>
        </emma:interpretation>
      </emma:emma>
    </inkml:annotationXML>
    <inkml:traceGroup>
      <inkml:annotationXML>
        <emma:emma xmlns:emma="http://www.w3.org/2003/04/emma" version="1.0">
          <emma:interpretation id="{29786ABA-9EAA-4DA6-AA7C-F5E70F9ADCD9}" emma:medium="tactile" emma:mode="ink">
            <msink:context xmlns:msink="http://schemas.microsoft.com/ink/2010/main" type="paragraph" rotatedBoundingBox="3988,591 29701,12 29734,1473 4021,2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08CD94-00D9-45D0-BEF5-539A57D242D6}" emma:medium="tactile" emma:mode="ink">
              <msink:context xmlns:msink="http://schemas.microsoft.com/ink/2010/main" type="line" rotatedBoundingBox="3988,591 29701,12 29734,1473 4021,2052"/>
            </emma:interpretation>
          </emma:emma>
        </inkml:annotationXML>
        <inkml:traceGroup>
          <inkml:annotationXML>
            <emma:emma xmlns:emma="http://www.w3.org/2003/04/emma" version="1.0">
              <emma:interpretation id="{C75FC7DC-2C6F-4670-8473-5217D5DED19C}" emma:medium="tactile" emma:mode="ink">
                <msink:context xmlns:msink="http://schemas.microsoft.com/ink/2010/main" type="inkWord" rotatedBoundingBox="3993,777 6441,721 6469,1997 4021,20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369 376 1382 0,'-19'8'123'0,"15"-8"-99"0,-5 0-24 0,4 0 0 0,-4 4 44 0,9-4 4 0,0 0 1 0,5 16 0 16,-1-8-49-16,-4-8-16 0,9 13 0 0,0-5 0 15,10 0 5-15,-1 0 1 0,0-8 0 0,9 0 0 31,5 0-26-31,0-8-6 0,0-4-1 0,4 0 0 16,1-1-26-16,4-3-6 0,36-24-1 0,-27 15 0 0</inkml:trace>
          <inkml:trace contextRef="#ctx0" brushRef="#br0" timeOffset="362.4772">1147 234 518 0,'9'-8'23'16,"-9"8"5"-16,5 8-28 0,-5-8 0 0,0 0 0 0,0 0 0 0,0 0 174 0,0 0 30 15,0 0 5-15,4 4 2 0,1 13-84 0,-1-5-17 16,-13 8-3-16,5 4-1 0,4 9-29 0,-9-5-5 16,-9 12-2-16,4-3 0 0,0 7-34 0,-4-3-8 15,0-1 0-15,0 1-1 0,4 7-11 0,0-15-3 16,1-1 0-16,3-4 0 0,1-7-13 0,5 3 9 16,8-4-9-16,5-4 8 0,5 1-8 0,0-5 0 15,-1-4 0-15,10-4 0 0,-5-4 0 0,10-4 0 16,-5 0 0-16,8-8 8 0,-3-5-8 0,4 1 8 15,-10-4-8-15,1 0 8 0,0-4-8 0,0-1 10 16,4-3-10-16,-9 4 10 0,0-13 0 0,-4 13 0 16,4-12 0-16,-4 7 0 0,-5-3-2 0,0 3 0 15,0 5 0-15,0 0 0 0,-9 8 17 0,0 0 3 0,-9 3 1 16,0 5 0-16,5 0 7 0,-6 4 2 16,-8 4 0-16,0 8 0 0,0-4-38 0,-5 8 0 0,-9 5 0 15,0-5 0 1,0 4-29-16,1 4-4 0,3 0-1 0,1 1 0 15,0-1-31-15,4 0-7 0,0-8 0 0,9 9-560 0,1-1-112 0</inkml:trace>
          <inkml:trace contextRef="#ctx0" brushRef="#br0" timeOffset="-197.1338">-78 222 1900 0,'0'0'169'0,"-4"-8"-135"0,4-4-34 0,4 4 0 16,6 0 0-16,-1 0 0 0,4 4-10 0,1-12 10 16,4 7-13-16,0 5 5 0,10-4 8 0,-1 4-13 15,5-4 24-15,0 0 5 0,4-4 0 0,5 4 1 0,9 0 12 0,0 4 3 16,0-8 0-16,0 3 0 0,1 1-32 0,-1 0-12 15,0 4 1-15,-9-12 0 0,4 12 11 0,-4-8 14 16,-4 0-3-16,-1-4-1 16,0 7-38-16,-4-7-7 0,-4 0-1 0,-1 8-1 15,-9-8-23-15,5 0-5 0,0 7-1 0,-1-11 0 16,1 8-32-16,0-4-6 0,-9 4-2 0</inkml:trace>
          <inkml:trace contextRef="#ctx0" brushRef="#br0" timeOffset="-466.5227">164 48 345 0,'0'0'31'0,"0"0"-31"15,-5-4 0-15,5 4 0 0,0-12 179 0,0 4 29 16,0 8 7-16,0 0 1 0,9-12-107 0,-4 0-21 16,-5 12-4-16,0 0 0 0,9-4-7 0,-9 4-1 15,0 0 0-15,0 0 0 0,9 4-23 0,0 12-5 16,-4 12 0-16,4-3-1 0,-9 11-3 0,0 0 0 16,0 17 0-16,0 8 0 0,-5-5-7 0,-4 5-1 15,0-4-1-15,0 7 0 0,0-11-6 0,0 4-1 16,-5-5 0-16,5-3 0 0,0-1-16 0,0-3-3 15,-5-1-1-15,5-3 0 0,0-1-8 0,0-11 12 16,0 3-12-16,0-8 12 0,-1 5-12 0,1-9 0 16,0-4 0-16,0 4 0 15,0-12-28-15,5 5-8 0,-6-5-2 0,1 4-946 0</inkml:trace>
          <inkml:trace contextRef="#ctx0" brushRef="#br0" timeOffset="686.9135">1607 287 2023 0,'0'0'44'0,"9"0"10"0,-9 0 2 0,9 8 0 0,-4 4-44 0,8 4-12 16,1 5 0-16,4 3 0 0,-4 0 0 0,0 9 0 16,-1-13-12-16,5 12 12 0,1-3 8 0,-6 3 8 15,1 0 3-15,0 1 0 0,-1-1 4 0,1 0 1 16,-9 5 0-16,-1-5 0 0,5-3-8 0,-9-1-2 16,0-4 0-16,0-4 0 0,0-3 10 0,0-5 1 15,-4 0 1-15,-1-4 0 0,1-4 16 0,4-4 3 16,0 0 1-16,0 0 0 0,0 0-9 0,0-12-1 15,-5 0-1-15,10-8 0 0,-1-9-12 0,10 5-3 16,-1-13 0-16,6 1 0 0,3 0-8 0,6-5-1 16,-1-7-1-16,5 7 0 0,0-7-10 0,0 3 0 15,4 9 0-15,5-13-11 16,-9 17-16-16,9-9-3 0,-9 13-1 0,4-4 0 16,1 11-125-16,-6 5-26 0,1 8-5 0</inkml:trace>
        </inkml:traceGroup>
        <inkml:traceGroup>
          <inkml:annotationXML>
            <emma:emma xmlns:emma="http://www.w3.org/2003/04/emma" version="1.0">
              <emma:interpretation id="{67C4E51C-0DB6-41EE-9EB3-227EAB6CFBC9}" emma:medium="tactile" emma:mode="ink">
                <msink:context xmlns:msink="http://schemas.microsoft.com/ink/2010/main" type="inkWord" rotatedBoundingBox="8315,845 10146,804 10166,1671 8334,171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55.0607">4248 255 1209 0,'-5'-21'108'0,"5"21"-87"0,-4-12-21 0,4 4 0 0,0-4 48 0,4 4 6 15,5-4 1-15,5 4 0 0,0 0-27 0,-1 0-4 16,1-1-2-16,-1 9 0 0,6 0 22 0,-1 13 5 16,-4-1 1-16,-1 0 0 0,-4 16 2 0,0 1 1 15,1 3 0-15,-6 8 0 0,1 9 39 0,-1-9 8 16,-8-3 2-16,4 3 0 16,-5 1-119-16,5-1-24 0,-9-3-5 0,0-5-1 0,0 0 47 0,-5-3 10 15,5-9 2-15,0 0 0 0,-5-4 3 0,5 1 1 16,0-9 0-16,4 0 0 0,-4 4-8 0,9-12 0 15,0 0-8-15,0 0 12 0,0 0 7 0,5-12 1 16,-1 4 0-16,10-13 0 0,-5 1-20 0,5 0 0 16,0-8 0-16,-1-5 0 0,-4-3 0 0,5-5 0 15,9 1 0-15,0-17 0 0,-1 5 0 0,1-1-19 16,4-8 3-16,1-3 0 0,4 11 16 0,-5-4 0 16,0 9 0-16,0 3 0 0,1 5 0 0,-1 11 0 15,-9 1 0-15,5 8 0 0,-5 8 9 0,1 12 6 16,-6 0 1-16,1 4 0 0,-5 12-6 0,0 8-1 0,0 5 0 15,-4 7 0-15,-5 9 14 0,-5 3 2 0,5 9 1 16,-4-5 0-16,-1 1 2 0,1 0 0 0,-6-1 0 0,6-7 0 16,-1-1-28-16,1-3-16 0,-5-1 3 15,4-7 0-15,5 3 13 0,-4-8-11 0,-6 5 11 0,6-13-10 16,-5 4-127 0,9-4-26-16,-5-3-5 0</inkml:trace>
          <inkml:trace contextRef="#ctx0" brushRef="#br0" timeOffset="1797.762">5267 295 1602 0,'0'0'35'0,"0"0"7"0,0 0 2 0,14 0 1 0,4 0-36 0,1-4-9 16,-1 4 0-16,5 0 0 0,4 0 12 0,0 4 0 15,0-4 0-15,5 0 0 0,-4 0 0 0,8 0 0 16,1 0 0-16,-1 4 0 0,0 0-4 0,1 4 0 15,4-8 0-15,-5 12 0 0,1-12-8 0,-6 5-14 16,-3-1 3-16,4 0 1 0,-5-4-3 0,-4 0-1 16,0 0 0-16,-1-4 0 15,-4 4-35-15,5-4-7 0,-5-1-2 0,-4 5 0 16,-5-12-11-16,0 8-3 0,-9 4 0 0,0 0 0 0</inkml:trace>
          <inkml:trace contextRef="#ctx0" brushRef="#br0" timeOffset="1989.7068">5468 542 864 0,'0'0'76'0,"0"0"-60"0,0 0-16 0,0 0 0 16,0 0 36-16,0 0 4 0,0 0 0 0,0 0 1 16,13 0-41-16,1 0 0 0,0-4-13 0,4 0 3 15,5 4 10-15,0-8-13 0,4 4 5 0,5-4 8 16,0 8-9-16,4-12 9 0,5 3 0 0,9-3 0 15,-4 4-8-15,-1 0 8 0</inkml:trace>
          <inkml:trace contextRef="#ctx0" brushRef="#br0" timeOffset="2621.4861">5249 655 460 0,'0'0'41'0,"0"0"-33"16,0 0-8-16,0 0 0 0,-9 8 70 0,9-8 12 15,0 0 2-15,0 0 1 0,0 0-18 0,0 0-4 16,0 0-1-16,0 0 0 0,0 0-8 0,0 0-2 15,0 0 0-15,0 0 0 0,14 4-14 0,-10-4-3 16,-4 0-1-16,14-4 0 0,0 4 13 0,-5 0 2 16,4 0 1-16,-3-8 0 0,3 4-3 0,1 4-1 15,-5-4 0-15,0 4 0 0,-9 0 0 0,14-4 0 16,-1 4 0-16,1 0 0 0,-14 0-14 0,18 0-2 16,0 0-1-16,1 0 0 0,3-8-17 0,1 8-3 15,0-4-1-15,0 0 0 0,4 0-8 0,5 4 0 16,0-8 0-16,4 4 8 0,5-8-8 0,0 4-14 0,0 4 3 15,0-5 1 1,-4 1-52-16,-1 4-10 0,-4 0-3 0</inkml:trace>
        </inkml:traceGroup>
        <inkml:traceGroup>
          <inkml:annotationXML>
            <emma:emma xmlns:emma="http://www.w3.org/2003/04/emma" version="1.0">
              <emma:interpretation id="{1BB2FDB4-0260-4A5F-94E8-B13C5EAE8274}" emma:medium="tactile" emma:mode="ink">
                <msink:context xmlns:msink="http://schemas.microsoft.com/ink/2010/main" type="inkWord" rotatedBoundingBox="11159,788 12107,767 12129,1749 11181,17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10.6496">7079-25 1375 0,'14'-8'60'0,"-5"4"14"0,5-4-59 0,4 0-15 16,5 0 0-16,9 4 0 0,0-12 29 0,0 4 3 15,-1-1 1-15,10 5 0 0,-4 0 9 0,-5 4 2 16,0-4 0-16,4 4 0 0,-9 4 3 0,5 0 1 16,-5 4 0-16,1 4 0 0,-5-4 5 0,-1 12 2 15,1-7 0-15,0 7 0 0,-10 0-15 0,1-4-2 16,0 8-1-16,-5 1 0 0,0-1-1 0,-9 0 0 15,-5 0 0-15,-4 1 0 0,-4 3-14 0,-1-4-3 16,0 0-1-16,-4 5 0 0,0-5-18 0,-5 4 0 0,5-8 0 16,0 0 0-16,4-7 0 0,0 3 0 15,1-4 0-15,8 4 0 0,-4-12 0 0,0 4 0 0,4 4 0 0,5-8 0 16,0 0-13-16,0 0-3 0,0 0-1 0,0 0 0 31,14-4-19-31,0 0-3 0,4 0-1 0,5 4 0 0,0 0 29 0,-1-8 11 0,1 8-8 0,9 8 8 16,0-8 0-16,0 4 19 0,0 8-3 0,-5-4-1 15,0 8 11-15,0 1 2 0,5-5 1 0,-4 8 0 16,-10 0-5-16,5 0 0 0,-1-7-1 0,-3 7 0 16,-1-4 8-16,-5 4 1 0,-8 0 1 0,0-7 0 15,-1 3-20-15,-8 4-4 0,-6-8-1 0,-3 4 0 16,-5 5 1-16,-1-5 0 0,-3 4 0 0,-1 0 0 0,-9 0-9 0,0 1 0 16,-9 3 0-16,5 4 0 15,-10-3-104-15,5 3-17 0,0-4-3 0,0 0-881 16</inkml:trace>
        </inkml:traceGroup>
        <inkml:traceGroup>
          <inkml:annotationXML>
            <emma:emma xmlns:emma="http://www.w3.org/2003/04/emma" version="1.0">
              <emma:interpretation id="{8694BFAB-C115-4915-A155-BFF1D95CFB08}" emma:medium="tactile" emma:mode="ink">
                <msink:context xmlns:msink="http://schemas.microsoft.com/ink/2010/main" type="inkWord" rotatedBoundingBox="14958,701 16387,669 16402,1316 14973,134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9161.5904">10881 12 1364 0,'0'-12'30'0,"0"4"6"0,0 0 2 0,0-1 0 0,0 1-30 0,0 8-8 0,0 0 0 0,0 0 0 16,0 0 11-16,5 12 1 0,-1 1 0 0,1 7 0 15,-1 4-12-15,1 4 8 0,-1 1-8 0,1 7 8 0,-5 1 24 0,5-1 5 16,-1-4 1-16,-4 9 0 0,5-17-29 0,-5 9-9 16,4-13 0-16,1 4 0 0,-1-4 12 0,1-4-12 15,-1-3 12-15,1-13-12 16,0 4 12-16,4-8-12 0,-5-4 12 0,5-5-12 0,0-7 28 0,5 0 0 16,-5-12-1-16,5-5 0 0,4 5-5 0,-9-9-1 15,5 5 0-15,-1-5 0 0,-3 1-3 16,-1 4-1-16,0 11 0 0,-5-7 0 0,1 12 7 0,-1 3 2 15,-4 5 0-15,0 4 0 0,0 8 2 0,0 0 1 16,0 0 0-16,0 0 0 0,-4 8-29 0,4 4 0 16,0 1 0-16,0 3 0 0,4 4 0 0,1-8 0 15,0 4 0-15,4 1 0 0,4-1 0 0,-4 4 0 16,5-12 0-16,0 4 0 0,-1-12 0 0,6 4 9 16,-1-4-9-16,5 0 12 0,-5 0-12 0,5-4 0 0,4 4 9 15,-4-12-9-15,-1 4 15 0,1-4-2 16,-5 4 0-16,5-8 0 0,0-1 4 0,-5 1 1 0,-4 4 0 15,4-8 0-15,-4 8 2 0,-5-5 0 0,4 5 0 16,-4 4 0-16,1-8-20 0,-6 4 0 0,5 0 8 16,0 0-8-16,0 3-15 0,1-3-6 0,-6 4-2 0,5 0-632 15,-4 4-126-15</inkml:trace>
          <inkml:trace contextRef="#ctx0" brushRef="#br0" timeOffset="29528.2616">11887 259 691 0,'14'-4'61'0,"0"-13"-49"16,4 13-12-16,9-16 0 0,5 8 60 0,-5-4 8 15,1 4 3-15,-1 0 0 0,5-9 4 0,-5-3 1 16,0 4 0-16,-4-4 0 0,0 3-10 0,0-3-2 15,-10 0 0-15,1 4 0 0,0-5-9 0,-1 5-3 16,-4-4 0-16,1 3 0 0,-10 1-32 0,4 0-8 16,-4 0 0-16,0 0-1 0,0 3 27 0,-4 5 6 15,-6 0 0-15,6 4 1 0,-5-4-7 0,0 12-2 16,0 0 0-16,-5 0 0 0,5 12-6 0,-9-8-2 16,-1 4 0-16,6 8 0 0,-5 5-11 0,-1 3-2 15,6 4-1-15,-6 0 0 0,6 5-2 0,-5-1 0 0,9 1 0 16,-5-1 0-16,5 0-12 0,0-3 0 15,9-1 8-15,0-4-8 0,4 1 0 0,5 7 8 0,0-12-8 0,5 0 0 16,-5-7 8-16,14 3-8 0,0-4 0 16,4 4 0-1,5-8-17-15,0 0-10 0,-5 0-1 0,9 0-916 0</inkml:trace>
        </inkml:traceGroup>
        <inkml:traceGroup>
          <inkml:annotationXML>
            <emma:emma xmlns:emma="http://www.w3.org/2003/04/emma" version="1.0">
              <emma:interpretation id="{4DA2B5E7-ED0F-4ED9-A6CB-480C3EAE09A3}" emma:medium="tactile" emma:mode="ink">
                <msink:context xmlns:msink="http://schemas.microsoft.com/ink/2010/main" type="inkWord" rotatedBoundingBox="18149,483 20600,427 20618,1204 18167,125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0467.6954">14077 24 997 0,'0'0'44'0,"0"-16"9"0,0 4-42 0,5-5-11 15,4 1 0-15,0 8 0 0,0-12 51 0,5 8 8 16,-1 4 1-16,1-4 1 0,4 3-38 0,5-3-8 16,-5 4-2-16,0 8 0 0,-4 0 15 0,4 4 2 15,-4 12 1-15,-9-11 0 16,4 11 16-16,0-4 3 0,-5 8 1 0,1 8 0 0,-1-7-19 0,1 11-3 15,-5-8-1-15,4 17 0 0,-4-5 8 0,0-3 0 16,0-1 1-16,0-4 0 0,0 5-19 0,0-13-4 0,-4-4-1 16,4 0 0-16,0 0 3 0,0-11 0 0,0-1 0 0,4 0 0 15,-4-4-1-15,0 0 0 0,0 0 0 0,0-8 0 16,5-9 11-16,0 1 2 0,4-4 1 0,0 0 0 16,-5-13-13-16,10 9-4 0,-5-8 0 0,5-1 0 15,-1-3-12-15,1 3 9 0,4-7-9 0,5 4 8 16,-5 3-8-16,5 5 0 0,0 0 0 0,0 3 0 15,-1 1 0-15,-3 8 0 0,3 8 0 0,-3-9 0 16,-1 13 11-16,0-4 0 0,-18 8 0 0,18 0 0 16,0 8-11-16,1-4 12 0,-1 5-12 0,0 3 12 15,-4 0 6-15,-1 4 2 0,-4 0 0 0,5 4 0 16,0-7-20-16,4 7 0 0,0 0 0 0,-4 0 0 16,-14 1 0-16,9 3 0 0,0-4 0 0,5 12 0 15,-10-7 0-15,1-1 0 0,-1 0 0 0,5 5-660 16,5-1-139-16</inkml:trace>
          <inkml:trace contextRef="#ctx0" brushRef="#br0" timeOffset="31040.5132">15102 93 1364 0,'0'0'60'0,"0"0"13"0,0 0-58 0,0 0-15 16,9 0 0-16,4-8 0 0,-4 8 0 0,10-8 0 15,-1 4 0-15,5-5 0 0,-5 1 22 0,5 0 2 16,-1 4 0-16,6-8 0 0,-1 4 6 0,-4-8 2 0,-5 4 0 0,0 4 0 16,5-5-32-16,-9 1 0 15,-5 4 0-15,-5-4 0 0,5-4 0 0,-4 4 19 0,-1 0-3 0,-4 3 0 16,-4-11 28-16,-1 8 6 0,5 4 1 0,-4 0 0 16,-1 0-23-16,-4 0-4 0,5 4 0 0,4 4-1 15,-9 0-12-15,-5 0-3 0,0 0 0 0,-4 8 0 16,9 0 21-16,-5 4 4 0,-9 0 1 0,10 4 0 15,-1 5-21-15,0-1-4 0,1 0-1 0,-1 0 0 16,5 1-8-16,0-1 8 0,4 0-8 0,1 0 8 16,-5 0 7-16,9 1 1 0,0 3 0 0,9-4 0 15,-5-4-16-15,1 1 9 0,4-1-9 0,0 0 8 16,5-8-8-16,-5 4 0 0,0-4 0 0,9-4 0 16,5-4 23-16,-5 0 9 0,0 0 1 0,10-4 1 15,-5-4-34-15,8-4 0 0,6 4 0 0,-5-8 0 0,-5 4 0 0,5-5 0 16,9 1 0-16,-5 0 0 0,-8-4 13 15,-1 0-4-15,0-1-1 0,5-3 0 0,-9 4-8 0,0 0 0 16,-10 3 0-16,1-3 0 0,0 4 0 0,-5 4 0 16,-9 0 0-16,0 4 0 0,0 0 12 0,0 3 0 15,-5-7 0-15,1 8 0 0,-10 4-1 0,0-4 0 16,1 4 0-16,-6 0 0 0,-3 0-11 0,-1 4 10 16,23-4-10-16,-9 8 10 0,-9 0-10 0,-1 5 0 15,-3-5 0-15,8 4 0 0,14 4 0 0,-9-4 0 16,-5 0 0-16,1 5 0 0,13 3 0 0,-5 0 0 15,0 0-11-15,-4 0 11 0,5 1 0 0,4-1 0 0,4 0 0 16,-4 0 8-16,-4 1-8 0,4-1-10 16,4 0 10-16,10-4-13 15,-9 5-108-15,8-5-22 0,1 0-4 0,9-12-462 0,4 0-93 16</inkml:trace>
          <inkml:trace contextRef="#ctx0" brushRef="#br0" timeOffset="31443.75">16208-45 403 0,'4'-20'36'0,"6"8"-36"0,-1 4 0 0,4-8 0 15,1 3 188-15,-9 5 32 0,4-4 5 0,0 4 2 16,0 0-44-16,-9 8-9 0,-14 0-2 0,5-4 0 16,9 4-80-16,-9 4-16 0,-9-4-3 0,-10 12-1 15,6 0-49-15,-1-4-11 0,0 4-1 0,-4 1-1 16,-5 3-10-16,9 0 12 0,0 0-12 0,5 4 12 16,-5-3-12-16,1 3 0 0,4-4-12 0,4 4 12 0,5 1 0 0,0 3 0 15,0-4 0-15,4 4 0 16,10-8 0-16,-5 5 0 0,0-13 0 0,0 8 0 0,9-8 0 0,0 0 0 15,0 0 0-15,-9-8 0 0,9 0 19 0,5-4 11 16,13 0 2-16,-4-12 1 0,-1 0-33 0,6 0 0 16,4-1 0-16,4-7 0 0,-4-4 0 0,-5 0 0 15,1-5 0-15,-1-3 0 0,9-1 13 0,-8-3-4 16,-10-1-1-16,5-7 0 0,4-1-8 0,-9 1 0 16,-4-1 0-16,4 5 0 0,5 7 10 0,-10 9 3 15,6-1 1-15,-10 13 0 0,-5 8 9 0,1-4 1 16,4 8 1-16,-9 4 0 0,5 16-25 0,-5-8 0 15,0 13 0-15,0-1 0 0,0 8 18 0,-10 4-2 16,-3-3 0-16,8 3 0 0,1 1-25 0,-5 3-6 16,-5 4-1-16,5-7 0 0,0 3 30 0,4-3 6 0,-4 3 0 15,4 0 1 1,1-3-45-16,-1-1-10 0,14-12-2 0,-4 9 0 16,-5 3-179-16,0-8-36 0,14 21-7 0,4-13-2 0</inkml:trace>
        </inkml:traceGroup>
        <inkml:traceGroup>
          <inkml:annotationXML>
            <emma:emma xmlns:emma="http://www.w3.org/2003/04/emma" version="1.0">
              <emma:interpretation id="{1B093EDE-3F1B-4CEE-A89C-3704E0EF57D6}" emma:medium="tactile" emma:mode="ink">
                <msink:context xmlns:msink="http://schemas.microsoft.com/ink/2010/main" type="inkWord" rotatedBoundingBox="21821,189 23198,158 23217,990 21840,102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795.677">17751-191 1267 0,'0'0'28'0,"5"-4"5"0,4-4 2 0,0 0 1 0,5 4-36 0,4-8 0 15,0 4 0-15,9-4 0 0,1 4 78 0,8-8 9 16,5-1 1-16,0 9 1 0,0 0-25 0,0 0-4 15,-4 0-2-15,4 4 0 0,-5-4-10 0,5 8-3 16,-5-4 0-16,5 4 0 0,-4 0-45 0,-1 4-21 0,-4-4 1 16,9 8 1-16,-9-8 31 0,-5 0 5 0,1 0 2 0,-1 0 0 31,-9 0-182-31,-4 0-36 0</inkml:trace>
          <inkml:trace contextRef="#ctx0" brushRef="#br0" timeOffset="31994.3398">18489-713 288 0,'-5'-12'12'0,"5"12"4"0,0-12-16 0,5 4 0 0,-5 8 0 0,0 0 0 15,0 0 272-15,0 0 51 0,0 0 10 0,-5 20 3 16,-8 1-206-16,4-1-41 0,-5 4-8 0,5 4-1 0,-5 9-17 16,0 3-3-16,-4 5-1 0,0 3 0 0,0 1-59 0,0-1 0 15,-5 5-12-15,5-4 1 0,-1-1 40 0,1-3 8 16,5-1 2-16,-1 5 0 15,5-5-114-15,0-3-22 0,0-5-5 0,4-7-728 16</inkml:trace>
          <inkml:trace contextRef="#ctx0" brushRef="#br0" timeOffset="32292.3214">18817-126 1497 0,'0'0'32'0,"0"0"8"0,0 20 0 0,0-11 4 0,0 7-36 0,0 0-8 0,0-8 0 0,-5 8 0 16,5 0 53-16,5-3 9 16,-5 3 2-16,9 4 0 0,-5-12-52 0,5 4-12 0,1-4 0 0,3 4 0 15,1-7 0-15,4-1 0 0,0 0 0 0,5-4 0 16,0-4 0-16,4 0 0 0,0-1 0 0,-8 5 0 16,-1-12 0-16,0 4 0 0,-4-4 0 0,-1 4 0 15,1-8 54-15,-9 4 8 0,-1-5 2 0,1 1 0 16,-1 8 0-16,1-8 0 0,-5 0 0 0,-5 8 0 15,1-4-52-15,-1 3-12 0,1 1 0 0,-1 0 0 16,-4 4 45-16,4-4 7 0,-4 4 0 0,0 0 1 16,-4 0-53-16,-6 4 0 0,6 4-8 0,-6-4 0 15,1 0-134-15,-5 4-26 16,1 0-6-16,-1 4-696 0</inkml:trace>
        </inkml:traceGroup>
        <inkml:traceGroup>
          <inkml:annotationXML>
            <emma:emma xmlns:emma="http://www.w3.org/2003/04/emma" version="1.0">
              <emma:interpretation id="{1229C1C7-2CC5-49C3-9D44-4295767B65F5}" emma:medium="tactile" emma:mode="ink">
                <msink:context xmlns:msink="http://schemas.microsoft.com/ink/2010/main" type="inkWord" rotatedBoundingBox="25463,349 29706,253 29731,1350 25487,144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3775.6727">21963-235 1162 0,'0'0'25'0,"9"-12"6"0,-5 4 1 0,5-4 1 0,1 4-33 0,-6-5 0 15,1-3 0-15,-5 0 0 0,4 4 81 0,-4 0 10 16,5-4 1-16,-1 3 1 0,1 5-23 0,-5-4-5 15,4 4-1-15,-4 4 0 0,0-8-49 0,-4 4-15 16,-1 8 0-16,1-8 8 0,-10 4 10 0,0 0 2 16,1 8 1-16,-5 0 0 0,-1 4 10 0,-3 4 1 15,-10 8 1-15,-5 8 0 0,-4-3 31 0,0 3 7 16,5 9 1-16,-10-5 0 0,15 4-58 0,-6 1-14 16,5-5 0-16,0 5 0 0,5-9 54 0,0 4 8 0,9 1 2 15,-5-1 0-15,5-4-64 0,4 5 0 0,5-13-12 16,0 4 2-16,4 5 10 0,5-5 0 0,0 0 0 0,0-4-8 31,5 9-36-31,4-17-6 0,0 4-2 0,0 0 0 16,5-4-112-16,-1 0-22 0,1-7-5 0,0-1-1 15,4-8-20-15,5-1-4 0</inkml:trace>
          <inkml:trace contextRef="#ctx0" brushRef="#br0" timeOffset="34089.7585">21904 24 403 0,'45'-20'36'0,"-27"12"-36"0,5-4 0 0,-5 3 0 15,0-3 160-15,1 4 24 0,-6 0 6 0,-4 4 1 16,1-4-63-16,-10 8-12 0,0 0-2 0,0 0-1 0,0 0 12 0,0 0 3 15,0 0 0-15,0 0 0 0,4 8-103 0,1 4-25 16,-10-4 0-16,5 4 0 0,0 9 0 0,0-5 0 16,-4-4 0-16,-1 8 0 0,10 0 0 0,-5 5 0 15,-5-5 0-15,5 0 0 0,0 4 0 0,0 1 0 16,0-1 0-16,9-4 0 0,0 1 0 0,0-1 0 16,0-4 0-16,5-4 0 0,-5-4 0 0,5 4 0 15,4-12 0-15,-4 0 0 0,-1 0 0 0,6-4 0 16,-1-4 0-16,-5 4 0 0,6-12 0 0,-6 4 0 0,6 0 0 15,-1-9 0-15,-5 1 0 0,1 0 0 16,0 0 0-16,-5-1 0 0,0-3 0 0,-5 4 0 16,1 0 0-16,-5 0 0 0,-9-1 56 0,4 1 7 15,1 4 1-15,-5 4 0 0,0 0-52 0,-1 3-12 16,1 5 0-16,-4-4 0 0,4 8 0 0,-5 0 0 16,-4 8 0-16,0-8 0 0,-1 13 9 0,1-1-1 0,0 4 0 15,-5 4 0 1,0 0-118-16,1 9-24 0</inkml:trace>
          <inkml:trace contextRef="#ctx0" brushRef="#br0" timeOffset="34650.0242">22691-162 1497 0,'0'0'66'0,"9"-8"14"0,-4 4-64 0,8-4-16 0,1 8 0 0,-5 0 0 15,5 8 55-15,-5-8 7 0,5 8 2 0,-5 0 0 0,0 0-52 16,5 4-12-16,-10 4 0 0,5 0 0 0,-4 5 34 0,-1-1 4 16,1 0 1-16,-5 9 0 0,0-9-31 0,-5 4-8 15,5 0 0-15,-9 1 0 0,5-5 0 0,-1 0 9 16,-9-4-9-16,10 0 0 0,-10 1 24 0,5-9-3 16,0 0 0-16,0 4 0 0,0-8-5 0,4 0-2 15,5-4 0-15,0 0 0 0,-9 4 10 0,5-8 1 16,-6 0 1-16,10 0 0 0,0-8-5 0,5 4-1 15,0-4 0-15,4-5 0 0,0 1-6 0,4-8-2 16,-3 4 0-16,8-9 0 0,-5 5-12 0,1 4-10 16,4 0 2-16,5 3 0 0,-5-3 8 0,0 4 0 15,1 0 0-15,3 8 0 0,-3-4 0 0,-1 3 0 16,-4 9 0-16,4 0 0 0,-5 0 0 0,1 0 0 16,-5 9 0-16,0 3 0 0,-4 0 0 0,4 4 0 0,-5-4 0 15,-4 8 0-15,0-11 19 0,0 7 5 0,-4 8 2 0,-5-12 0 16,4 0-18-16,1 4-8 0,-5-3 8 0,4-1-8 15,1 4 8-15,4-16-8 0,0 0 8 0,0 0-8 16,0 0 29-16,0 0 1 0,0 0 0 0,0 0 0 16,0 0-41-16,0 0-8 0,0 0-1 0,9-12-1 15,4 4 21-15,1 0 0 0,4-5-9 0,5-7 9 16,-5 4 0-16,5 0 0 0,0 0 0 0,-1-1 0 16,-3 5 20-16,3 0 0 0,-3 4 1 0,-10 0 0 15,-5 4-21-15,1-4 0 0,-5 8 0 0,0 0 0 16,0 0 0-16,13 0 0 0,-8 8 0 0,4-8 0 15,-4 8 0-15,-5-8 0 0,4 12 0 0,1-8 0 16,4 0-10-16,-5 8-6 0,-4-3-2 0,0 3 0 16,0 0-125-16,5 4-25 0,-5-4-4 15,-9 4-700-15</inkml:trace>
          <inkml:trace contextRef="#ctx0" brushRef="#br0" timeOffset="35164.8759">23679-97 1119 0,'0'0'49'0,"0"0"11"0,0 0-48 0,0 0-12 0,0 0 0 0,0 0 0 16,0 0 96-16,0 0 16 0,0 0 3 0,5 12 1 16,-5 0-51-16,-5 4-9 0,1 0-3 0,-1 9 0 15,0 3 9-15,1 4 2 0,-5-3 0 0,4 3 0 16,1 4-52-16,-1 5-12 0,-4-5 0 0,4 1 0 16,-4-1 31-16,0-4 3 0,0-3 1 0,0-5 0 15,5-4-19-15,-6 1-3 0,-3-5-1 0,4 0 0 16,0-4 4-16,-5 0 1 0,5-12 0 0,0 8 0 15,-5-8 23-15,14 0 5 0,0 0 1 0,0 0 0 16,-5 0-23-16,-4-4-5 0,0 0-1 0,5-12 0 16,4 0-2-16,0 0-1 0,0-1 0 0,9-7 0 0,0 4-14 15,9-12-18-15,-4 3 4 0,9 1 1 16,-1-4 24-16,1-5 5 0,9 5 0 0,0-9 1 0,0 13-17 0,0-8 0 16,-1 11 0-16,6 5-9 0,-5-4 9 0,-5 8-12 15,0-1 12-15,-4 5-12 0,-5 0 12 0,-4 8-13 16,-5 0 5-16,-9 4 8 0,0 0 0 0,0 0 0 15,-4 12 0-15,-6 0 0 0,-3 4 0 0,-5 1 0 16,-5 3 0-16,0 0 0 0,-4 0 0 0,-1 1 0 16,1-1 0-16,4 0 0 0,-4 0-14 0,9 0-8 15,4 1-2-15,0-1-682 16,1 0-137-16</inkml:trace>
          <inkml:trace contextRef="#ctx0" brushRef="#br0" timeOffset="35488.6103">24376-174 1728 0,'0'0'38'0,"0"0"8"0,0 8 2 0,0 4 0 0,-9 4-39 0,9-4-9 0,-5 8 0 0,0-7 0 16,5 7 46-16,0 8 7 0,-4-8 2 0,8-3 0 15,-4-1-26-15,5 4-5 0,4 0 0 0,0 1-1 16,5-5-6-16,0-8-1 0,-1 4 0 0,5-12 0 16,10 4 8-16,-5 0 0 0,-1-4 1 0,10-4 0 0,0 4-13 0,-5-4-2 15,-4-8-1-15,4 4 0 0,-4-4 31 0,0 3 5 16,-5-3 2-16,5-4 0 0,0 4-39 0,-10-8-8 16,1 4 0-16,-5-5 0 15,-4 9-138-15,-1-8-27 0,-8-21-6 16,-5 5-703-16</inkml:trace>
          <inkml:trace contextRef="#ctx0" brushRef="#br0" timeOffset="35617.7273">24863-381 1267 0,'23'-4'56'0,"-14"4"12"0,9 0-55 0,5 0-13 0,-5-8 0 0,9 16 0 16,1-8 105-16,-1 0 19 0,5 0 3 0,0 0 1 15,-1 0-77-15,1 4-15 0,0-4-4 0,5 4 0 16,-5-4-19-16,-1 4-4 0,1-4-1 0,0 0 0 31,-5 0-87-31,1 0-17 0</inkml:trace>
          <inkml:trace contextRef="#ctx0" brushRef="#br0" timeOffset="35820.6737">25259-656 1958 0,'0'0'43'0,"0"12"9"0,5 8 1 0,-1 1 3 0,1-1-45 0,-1 8-11 16,-4 13 0-16,-4-13 0 0,-1 8 53 0,1 9 9 16,-10-5 2-16,0 1 0 0,-4-5-19 0,-5 5-3 15,0-1-1-15,-8 1 0 0,3-1-30 0,1 1-11 16,0-9 0-16,4 9 9 16,0-5-101-16,0-8-21 0,5 5-4 0,4-5-808 15</inkml:trace>
          <inkml:trace contextRef="#ctx0" brushRef="#br0" timeOffset="36117.83">25282 73 1695 0,'0'0'75'0,"0"0"16"0,18 0-73 0,0 0-18 0,0 12 0 0,5-8 0 16,4-8 55-16,1 4 7 0,-5 4 2 0,-1-4 0 15,1-4-44-15,0 4-9 0,0-12-2 0,-1 3 0 16,-3 1 44-16,-1-4 9 0,-5 0 2 0,1 4 0 15,-9-12-52-15,4 4-12 0,-5 3 0 0,1-7 0 16,-5 0 0-16,0 4-18 0,-5 0 4 0,5 7 1 16,-4-7 21-16,-1 12 4 0,5 4 0 0,-4-8 1 15,-10 4 41-15,0 4 8 0,1 4 2 0,-6 4 0 16,1-4 0-16,0 12 0 0,0-7 0 0,0 11 0 16,-1 0-52-16,1 0-12 0,9 1 0 0,0 7 0 15,4-4 0-15,5 4 0 0,0-15 0 0,0 15 0 16,10-8 0-16,-1 0 0 0,4 9 0 0,5-9 0 15,1 4 0-15,3-4 0 0,1 1 0 0</inkml:trace>
        </inkml:traceGroup>
      </inkml:traceGroup>
    </inkml:traceGroup>
    <inkml:traceGroup>
      <inkml:annotationXML>
        <emma:emma xmlns:emma="http://www.w3.org/2003/04/emma" version="1.0">
          <emma:interpretation id="{0F93652E-358B-4704-8A71-9A36385B0899}" emma:medium="tactile" emma:mode="ink">
            <msink:context xmlns:msink="http://schemas.microsoft.com/ink/2010/main" type="paragraph" rotatedBoundingBox="3894,4046 17549,3050 17661,4576 4006,55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542212-9A97-44F5-9C98-F0E86820C3CF}" emma:medium="tactile" emma:mode="ink">
              <msink:context xmlns:msink="http://schemas.microsoft.com/ink/2010/main" type="line" rotatedBoundingBox="3894,4046 17549,3050 17661,4576 4006,5572"/>
            </emma:interpretation>
          </emma:emma>
        </inkml:annotationXML>
        <inkml:traceGroup>
          <inkml:annotationXML>
            <emma:emma xmlns:emma="http://www.w3.org/2003/04/emma" version="1.0">
              <emma:interpretation id="{F06AB9E0-B9ED-47AB-B74F-64725986676D}" emma:medium="tactile" emma:mode="ink">
                <msink:context xmlns:msink="http://schemas.microsoft.com/ink/2010/main" type="inkWord" rotatedBoundingBox="3894,4046 5631,3919 5719,5125 3982,5252"/>
              </emma:interpretation>
            </emma:emma>
          </inkml:annotationXML>
          <inkml:trace contextRef="#ctx0" brushRef="#br0" timeOffset="24410.3735">-27 3565 864 0,'-5'-16'76'0,"5"12"-60"0,0-8-16 0,0 4 0 0,0-5 86 0,0 5 14 16,5-4 4-16,-1 0 0 0,-4-4-4 0,5 8-1 15,-1-4 0-15,-4 4 0 0,5-1-23 0,-5 9-4 16,0 0 0-16,0 0-1 0,0 0-15 0,0 0-2 16,0 0-1-16,-5 17 0 0,-4-1-23 0,0 8-5 15,4 4-1-15,-4 1 0 0,-4 3-4 0,4 5 0 16,-1-5-1-16,1 4 0 0,0 1 7 0,0-5 2 15,0-3 0-15,4 3 0 0,1-4-1 0,-1 1 0 16,5-1 0-16,0-8 0 0,0 0-13 0,0 1-2 16,5-1-1-16,-1 0 0 0,6-4 3 0,-6-4 1 15,10 5 0-15,-5-1 0 0,5 0-15 0,-5-4-10 16,13 0 2-16,-8 0 0 0,4 1 8 0,1-5 8 16,-1 0-8-16,0-4 11 0,5 0-11 0,-1-4 0 15,-3 0 0-15,-1-4 0 0,0-4 0 0,0-4 8 16,5-1-8-16,-5-3 12 0,5 0-12 0,-9-4 12 15,-1-5-12-15,-4-3 12 0,5 4-12 0,-5-9 12 16,0 1-12-16,0-4 12 0,-4-5-12 0,4 1 8 0,0-5-8 16,0 1 8-16,0-1-8 0,-4 1 0 0,4-1 9 0,0 5-9 15,5 3 0-15,-1 5 0 0,1 4 0 0,0 3 0 16,-1 5 0-16,1 4 0 0,-5 8 0 0,5 8 0 16,-14 0 0-16,9 8 0 0,0 8 0 0,0 4 0 15,-9 5 0-15,5 7 0 0,-5 4 0 0,0 5 0 16,0-5 0-16,0 9 0 0,-5-9 0 0,5 5 0 15,0-5 0-15,0-4 8 0,5 1-8 0,-1-5 0 16,1-8 0-16,-1 1 0 0,6-5 0 0,-6 0 0 16,1-4 0-16,-5-12 0 0,9 4 0 0,0 4 0 15,0-4 8-15,5-4-8 0,-5 0 10 0,4-4-10 0,1-4 11 16,0 4-11-16,-1-8 12 0,6 0-12 0,-6 0 18 16,5-4-3-16,-4-5-1 0,4-3 0 0,10-4 3 15,-10-5 1-15,0-3 0 0,5-1 0 0,0-3-2 0,4 0 0 16,-9 3 0-16,0-7 0 0,-4 3-16 0,-5-7 8 15,5 3-8-15,-1 1 0 0,1 3 8 0,0 1-8 16,-1-1 0-16,1 5 0 0,0 3 0 0,-5 5 0 16,-5 4 0-16,5-1 0 15,-4 5-91-15,-5 4-18 0,-9 12-4 0,9 4-1016 0</inkml:trace>
          <inkml:trace contextRef="#ctx0" brushRef="#br0" timeOffset="25025.0435">1402 3998 806 0,'9'-24'36'0,"-4"16"7"0,-5 0-35 0,9-5-8 16,-5 5 0-16,1-4 0 0,-5 0 166 0,5 4 31 15,-5 0 7-15,4 4 0 0,-4-4-81 0,0 8-17 16,0 0-3-16,0 0-1 0,0 0-56 0,0 0-11 16,0 0-3-16,0 0 0 0,0 0-7 0,0 12-1 15,-9 4-1-15,0 0 0 0,4 0-5 0,-4 1-1 16,5 3 0-16,-5 0 0 0,-1-4 0 0,1 5 0 15,9-1 0-15,0 0 0 0,-4 0-17 0,4-4 10 16,4 1-10-16,1 3 8 0,4-4-8 0,-4 0 0 16,4-4 0-16,4-4 0 0,-4 1 0 0,5-5 0 0,-5 0 0 15,0-8 8-15,14 0-8 0,-9-5 0 0,-1 1 9 0,6-4-9 16,-10-8 8-16,9 4-8 0,-4-4 10 0,-5-5-10 16,-5 5 9-16,1-4-9 0,4 4 8 0,-5-1-8 15,1 1 15-15,0 4-3 0,-1 0 0 0,-4 0 0 16,0 3 22-16,0 1 4 0,-9 0 1 0,4 8 0 15,1-4-13-15,-1 4-2 0,-8 0-1 0,4 0 0 16,-5 0-23-16,5 4 9 0,-5 4-9 0,0 0 0 16,-4 0-73-16,5 4-22 0,4 0-4 15,-1 0-945-15</inkml:trace>
        </inkml:traceGroup>
        <inkml:traceGroup>
          <inkml:annotationXML>
            <emma:emma xmlns:emma="http://www.w3.org/2003/04/emma" version="1.0">
              <emma:interpretation id="{F76A67DD-C22D-46BC-8391-5025873ADABA}" emma:medium="tactile" emma:mode="ink">
                <msink:context xmlns:msink="http://schemas.microsoft.com/ink/2010/main" type="inkWord" rotatedBoundingBox="7921,4340 8119,4325 8173,5067 7976,508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133.6959">3993 3411 1267 0,'0'0'112'0,"0"0"-89"16,4 8-23-16,1 0 0 0,4 9 71 0,-5 3 9 16,6 4 3-16,-1 9 0 0,0 7-39 0,-5 5-8 15,1-1-2-15,-1 5 0 0,1-1-21 0,-10 1-4 16,1-1-1-16,-1-3 0 0,-8-5 1 0,-1 1 0 15,-4-1 0-15,0 1 0 16,-5-5-41-16,0-3-9 0,0-9-2 0,1-4 0 0</inkml:trace>
        </inkml:traceGroup>
        <inkml:traceGroup>
          <inkml:annotationXML>
            <emma:emma xmlns:emma="http://www.w3.org/2003/04/emma" version="1.0">
              <emma:interpretation id="{6AA9A711-1AA8-486A-B578-893408B07E24}" emma:medium="tactile" emma:mode="ink">
                <msink:context xmlns:msink="http://schemas.microsoft.com/ink/2010/main" type="inkWord" rotatedBoundingBox="8865,3769 13431,3436 13521,4665 8954,499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583.0986">4794 3015 1706 0,'0'0'37'0,"0"0"8"0,0 0 2 0,9 12 1 0,0 0-38 0,0 8-10 0,0 4 0 0,-4 9 0 15,4 3 31-15,-4 1 4 0,-1 7 1 0,5 1 0 16,-9-1-16-16,5 1-2 0,4-5-1 0,0 1 0 0,-4-5-9 0,-1 1-8 16,10-9 12-16,-5 0-12 0,0-4 12 0,5-3-12 15,-5-9 12-15,0-4-12 0,5-4 10 0,-1-8-10 16,1 0 8-16,0-4-8 15,4-4 21-15,-5 0-1 0,6-5 0 0,-6-3 0 0,-4-8-20 0,5-1 0 16,0 1 0-16,4-4 0 16,0 3 8-16,0 5 1 0,-4 0 0 0,9 4 0 0,-5 3 1 0,0 9 0 15,-4 0 0-15,4 8 0 0,0 8-10 0,0 4 12 16,1 5-12-16,-1 3 12 0,0 8-1 0,5 1 0 16,-5-1 0-16,5-4 0 15,-5 0-11-15,0-3 0 0,0-1-10 0,-8 0 10 0,3-8 0 0,1-4 0 16,-5 5 0-16,5-9 0 0,-14-4 26 0,9-4 5 15,4-1 1-15,1-3 0 0,0-4-32 0,-1-4 0 16,-4 0 0-16,5-4 0 0,0-5 27 0,-1-3-1 16,6 0 0-16,-6-5 0 0,6 5 10 0,-6 0 1 15,5-1 1-15,-4 1 0 0,-5 0-23 0,5-1-5 16,-5-3-1-16,5 8 0 0,-5-5-9 0,0 5 0 16,4 4 0-16,-3 0 0 15,-1-1-99-15,4 5-21 0,-4-4-5 0,1 8-869 0</inkml:trace>
          <inkml:trace contextRef="#ctx0" brushRef="#br0" timeOffset="37784.1945">6128 3314 1443 0,'0'0'64'0,"0"0"13"0,0 0-61 0,9 12-16 15,0 0 0-15,0 5 0 0,0-1 81 0,-4 8 14 16,4 0 2-16,-4 5 1 0,4-1-30 0,-5 0-7 15,5 5-1-15,-4 3 0 0,4 1-20 0,-9-5-5 16,5 4-1-16,-1 1 0 0,1-1-21 0,-1-3-4 16,-4-1-1-16,5-4 0 0,-5-3-24 0,0-1-4 15,0-4-2-15</inkml:trace>
          <inkml:trace contextRef="#ctx0" brushRef="#br0" timeOffset="38011.5144">6884 3262 1904 0,'0'0'42'0,"13"4"9"0,-4 4 1 0,10 4 1 0,-1 0-42 0,-4 4-11 0,-1 8 0 0,1 1 0 16,-5-1 54-16,0 4 9 0,0 9 1 0,-4-5 1 16,-5 1-16-16,-5 7-3 0,1 0-1 0,-10 1 0 15,-4 3-27-15,0-3-6 0,-5-1 0 0,-5 5-1 31,1-5-102-31,0-3-20 0,-5-5-4 0,5-8-1 0</inkml:trace>
          <inkml:trace contextRef="#ctx0" brushRef="#br0" timeOffset="38496.7926">7644 2893 2041 0,'0'0'90'0,"0"0"19"0,14 4-87 0,-5 4-22 16,0 5 0-16,5 3 0 0,-5 4 0 0,4 4 0 15,-4 1-10-15,5-1 10 0,4 4 0 0,1 5 11 16,-1-1 0-16,0 4 0 0,0-3-2 0,-4-13 0 16,4 4 0-16,-4 1 0 0,4-5-9 0,-4-4 12 15,-5-8-12-15,0 4 12 0,0-4-4 0,0-4 0 16,0-4 0-16,0 0 0 0,0-8-8 0,0 4 8 15,1-8-8-15,-1-4 8 0,4 4 0 0,-4-9 0 16,5 1 0-16,4-8 0 0,-4 0-8 0,9-5 0 16,-5-3 0-16,0-1 0 0,0 5 0 0,1-8-17 15,-1 11 4-15,0 5 1 0,-4 4 41 0,-5 8 9 16,0 3 2-16,-9 9 0 0,0 0-17 0,9 4-3 16,0 5-1-16,-4 7 0 0,4-4-7 0,-9 8 0 15,4 4-1-15,1 1 0 0,-1 3-11 0,-4 4 12 16,5-7-12-16,-5-1 12 0,4-4 6 0,1 0 2 0,-5 5 0 15,5-17 0-15,-1 0-20 0,5 0 0 0,-9-8 0 0,5 4 0 16,4-4 10-16,0 0-2 0,9-8 0 0,0 0 0 16,-4-4 10-16,4-9 2 0,0 1 0 0,1 0 0 15,3-4 12-15,-3-5 2 0,-1-3 1 0,0 0 0 16,5-1-19-16,-5 9-4 0,5-4-1 0,-5-5 0 16,0 5-11-16,5-4 10 0,-5-5-10 0,5 9 10 15,-5-1-10-15,-4 1 0 0,0 0-10 0,-5 4 10 16,4 3-49-16,-8 1-4 0,4 0-1 0,-5 4 0 15,6 4-152-15,-10 3-30 0,0 9-7 0,0 0-1 0</inkml:trace>
          <inkml:trace contextRef="#ctx0" brushRef="#br0" timeOffset="38800.3007">9069 3100 1594 0,'32'-17'71'0,"-14"17"14"0,9-4-68 0,1 0-17 15,4 4 0-15,0-4 0 0,-5 0 47 0,-4 0 5 16,-1 0 2-16,1 4 0 0,-9 0-7 0,-1 4-2 16,1 0 0-16,-9 4 0 0,-5 5-25 0,0-1-6 0,-9 4-1 0,-1 8 0 15,-3 0 15-15,-5 1 4 0,-5-1 0 0,-4 8 0 16,4-3 24-16,0 3 6 0,0 0 1 0,5-7 0 15,4 3-11-15,5-4-1 0,5 1-1 0,-1-1 0 16,5-8-27-16,5 0-6 0,4 0-1 0,4-3 0 16,1-5-8-16,9 0-8 0,9-4 12 0,0-4-12 15,-10-12-56 1,10 0-19-16,5-1-3 0,4-3-998 0</inkml:trace>
        </inkml:traceGroup>
        <inkml:traceGroup>
          <inkml:annotationXML>
            <emma:emma xmlns:emma="http://www.w3.org/2003/04/emma" version="1.0">
              <emma:interpretation id="{82645EE3-F8DC-4255-8471-F335E3ED3E3E}" emma:medium="tactile" emma:mode="ink">
                <msink:context xmlns:msink="http://schemas.microsoft.com/ink/2010/main" type="inkWord" rotatedBoundingBox="14381,3851 14684,3829 14733,4501 14430,452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966.1275">10567 2914 2016 0,'0'0'179'0,"9"16"-143"15,0 8-36-15,5 8 0 0,-10 5 59 0,5-1 5 16,-9 5 0-16,-4 3 1 0,-5 1-17 0,-5-1-4 16,-4 9-1-16,-5-1 0 0,-9-3-16 0,0 4-3 15,-9-1-1-15,1 5-750 16,-11 0-149-16</inkml:trace>
        </inkml:traceGroup>
        <inkml:traceGroup>
          <inkml:annotationXML>
            <emma:emma xmlns:emma="http://www.w3.org/2003/04/emma" version="1.0">
              <emma:interpretation id="{404611BF-6F09-405D-98D7-A2BA66EE58BC}" emma:medium="tactile" emma:mode="ink">
                <msink:context xmlns:msink="http://schemas.microsoft.com/ink/2010/main" type="inkWord" rotatedBoundingBox="15681,3249 17554,3112 17661,4576 15788,4712"/>
              </emma:interpretation>
              <emma:one-of disjunction-type="recognition" id="oneOf10">
                <emma:interpretation id="interp10" emma:lang="" emma:confidence="1">
                  <emma:literal>3</emma:literal>
                </emma:interpretation>
                <emma:interpretation id="interp11" emma:lang="" emma:confidence="0">
                  <emma:literal>}</emma:literal>
                </emma:interpretation>
                <emma:interpretation id="interp12" emma:lang="" emma:confidence="0">
                  <emma:literal>]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9904.0357">11632 2711 864 0,'-4'-28'38'0,"-1"12"8"0,5-1-37 0,0 1-9 0,-4-4 0 0,8 4 0 16,-4-4 132-16,0 3 25 0,5 5 5 0,-1 0 1 16,-4 4-36-16,0 8-7 0,0 0-2 0,0 0 0 15,9 12-66-15,5 4-14 0,0 5-2 0,-1 11-1 16,1 0-23-16,0 9-4 0,-1 3 0 0,1 1-8 15,-5 3 16-15,0 1-4 0,0-4-1 0,0-1 0 16,-4-3-11-16,4-9 10 0,0-4-10 0,-4-4 10 16,4-3-2-16,0-9-8 0,-4-4 12 0,-1-4-4 0,5 0 4 15,5-4 1-15,-5-8 0 0,0-4 0 0,5-4 11 0,-1-9 3 16,6-7 0-16,-6 0 0 0,5-1-27 0,1 1 0 16,3-5 8-16,1-3-8 0,0 8 0 0,0-1 0 15,-5-3 0-15,0 11 0 0,5-7 0 0,-5 16 0 16,-4 0 14-16,-1 8-4 0,-3 4 3 0,-1 8 1 15,0 8 0-15,0 0 0 0,-5 4-14 0,6 4 8 16,-1 9-8-16,0 3 0 0,-5-4 13 0,1 1-3 16,4 3-1-16,0-4 0 0,0 1-9 0,0-1 0 0,-4-8 0 15,4 1 0-15,0-9 8 0,0-4-8 16,-9-8 12-16,14 4-4 0,-1 0 14 0,1-8 2 16,0 0 1-16,4-4 0 0,-4-4-14 0,-1-5-3 0,6-3-8 0,-6 0 12 15,5-4 13-15,-9-1 3 16,5 1 0-16,0-4 0 0,-5-1-4 0,0-3 0 0,5-4 0 0,-1 3 0 15,1-3-12-15,0-5-4 0,4 1 0 0,0-9 0 0,5 5-8 0,0-1 0 16,4 1 0-16,0-1-11 31,14 5-131-31,-9 7-26 0,0 1-6 0,-14 8-1 0</inkml:trace>
          <inkml:trace contextRef="#ctx0" brushRef="#br0" timeOffset="40323.0105">13117 2845 1954 0,'0'0'43'0,"13"-4"9"0,10 0 1 0,0 0 3 0,4 0-45 0,5-5-11 16,0 1 0-16,4 0 0 0,-4 8 33 0,5-4 5 15,-6 4 1-15,-3 4 0 0,-6 4-15 0,-3 0-2 16,-1 5-1-16,-4-1 0 0,-1 8-10 0,-8 4-3 16,-10-4 0-16,-4 9 0 0,0-1 14 0,-5 0 2 15,-8 5 1-15,-6-9 0 0,-4 4-2 0,5-3-1 16,-5-5 0-16,5 4 0 0,0-8-9 0,4 1-1 16,9-9-1-16,0 0 0 0,5-4 8 0,9-4 1 15,0 0 1-15,0 0 0 0,0 0-21 0,0 0 0 16,0 0 0-16,0 0 0 0,14 0-10 0,0 4-6 15,-1 0-2-15,10 0 0 0,-5 4 27 0,1 0 6 0,8 4 1 16,-9 5 0-16,-4-1 6 0,4 4 2 0,-4 0 0 0,-1 4 0 16,-8-7 12-16,-1 3 4 0,-4 4 0 0,5 0 0 15,-10 1-40-15,1-1 0 0,-10-4 0 0,5 9 0 16,-5-5 0-16,-4 0-8 0,0 0 0 0,-5-3 0 16,-4-1-160-1,0 4-31-15,-10 0-6 0</inkml:trace>
        </inkml:traceGroup>
      </inkml:traceGroup>
    </inkml:traceGroup>
    <inkml:traceGroup>
      <inkml:annotationXML>
        <emma:emma xmlns:emma="http://www.w3.org/2003/04/emma" version="1.0">
          <emma:interpretation id="{3CE048D6-6CB5-4CF0-A9FA-B6E52E5634CD}" emma:medium="tactile" emma:mode="ink">
            <msink:context xmlns:msink="http://schemas.microsoft.com/ink/2010/main" type="paragraph" rotatedBoundingBox="3586,5294 33546,4785 33610,8536 3650,90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069A2A-3123-4D1D-8990-62908A38F560}" emma:medium="tactile" emma:mode="ink">
              <msink:context xmlns:msink="http://schemas.microsoft.com/ink/2010/main" type="line" rotatedBoundingBox="3586,5294 33546,4785 33610,8536 3650,9045"/>
            </emma:interpretation>
          </emma:emma>
        </inkml:annotationXML>
        <inkml:traceGroup>
          <inkml:annotationXML>
            <emma:emma xmlns:emma="http://www.w3.org/2003/04/emma" version="1.0">
              <emma:interpretation id="{2D20583B-C5DD-4236-846D-2097D25B2D03}" emma:medium="tactile" emma:mode="ink">
                <msink:context xmlns:msink="http://schemas.microsoft.com/ink/2010/main" type="inkWord" rotatedBoundingBox="3612,6806 6455,6757 6479,8145 3635,819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1512.3297">-373 6005 518 0,'-19'-12'46'0,"15"4"-37"0,-5 0-9 0,0-4 0 15,-1-4 72-15,1 8 12 0,5-4 2 0,-5-1 1 16,4 1 7-16,1 0 2 0,4 8 0 0,0 4 0 16,0 0-10-16,0 0-2 0,0 0 0 0,-5 16 0 15,0 9-27-15,1 3-5 0,4 16-2 0,4 5 0 0,6 12-5 16,-6 7-1-16,1 1 0 0,-1 12 0 16,5-8-4-16,-4 4-2 0,4-8 0 0,0-1 0 15,0-3-8-15,0-4-2 0,-4-4 0 0,9-9 0 0,-5 1-28 0,0-9 8 16,0-7-8-16,0-1 0 0,0-8 8 0,0-4 0 15,-4-7-8-15,4-5 12 0,-9-8 0 0,9-4 0 16,0-4 0-16,0-5 0 0,5-7 4 0,-1-4 1 16,-3-8 0-16,3-5 0 0,-4-3-5 0,0-1-2 15,1 1 0-15,3-5 0 0,-8 1 0 0,4 3 0 16,-5-3 0-16,5-1 0 0,-4 5-2 0,4 3-8 16,0 5 12-16,0 0-4 0,0 7-8 0,1 9 0 15,-1 0-12-15,4 16 12 0,-4 8-9 0,10 4 9 16,-1 8 0-16,5 9 0 0,-5-1-8 0,5 12 8 15,-1 1 0-15,-3-1 0 0,3 1 0 0,1 3 0 16,4-3 0-16,1-1 0 0,-5 1 0 0,-1-9 0 16,1 1 0-16,-5-5 0 0,5-4 0 0,-14-4 8 15,0-7-8-15,0-5 9 0,5-4-9 0,0-4 0 0,-5 0 9 16,-5-4-9-16,5-4 0 0,1-5 0 0,3-3 0 16,-4-4 0-16,0-8 20 0,5-5 4 0,-5 1 0 0,0-5 0 15,5 1 2-15,-5-4 1 0,0-1 0 0,0-3 0 16,5-5-15-16,-10 0-2 0,6-7-1 0,-6 7 0 15,1-3-9-15,-1 3 0 0,1-4-10 0,-5 9 10 16,9-1-110 0,-5 5-16-16,1 4-3 0</inkml:trace>
          <inkml:trace contextRef="#ctx0" brushRef="#br0" timeOffset="41867.2882">856 6770 979 0,'0'0'43'0,"0"0"9"0,0 0-41 0,0 0-11 15,0 0 0-15,9 8 0 0,0 9 165 0,-4-5 31 16,-1 8 7-16,1 0 1 0,4 4-116 0,-5 5-22 16,1-1-5-16,-1 4-1 0,-8 1-26 0,4-1-6 15,0 5 0-15,0-5-1 0,0 0-16 0,0-3-3 16,4-5-8-16,-4-4 12 0,5-4-12 0,0 1 11 15,-1-5-11-15,1-4 10 0,-5-8-10 0,0 0 8 16,0 0-8-16,9-8 8 0,4 0 5 0,1-9 1 16,0-3 0-16,-5-4 0 0,4 4 9 0,1-5 1 0,-9-7 1 15,4 4 0-15,0 3-1 0,-9-3 0 0,4-4 0 16,-4 3 0-16,-4 1-8 0,-1 4-3 0,1 4 0 0,-1-1 0 16,-4 5 3-16,0 8 0 0,4 0 0 0,-4 4 0 15,-4 4 1-15,8 4 1 0,-4 4 0 0,0 4 0 16,0 4-18-16,-5 1 0 0,-4 3 8 0,0 4-8 15,0 4-124 1,4 1-28-16</inkml:trace>
          <inkml:trace contextRef="#ctx0" brushRef="#br0" timeOffset="42119.0454">1566 6746 1868 0,'18'-8'41'0,"5"-4"9"0,-9 4 2 0,13 0 0 0,9-5-42 0,5 5-10 15,0 4 0-15,0-4 0 0,0 0 55 0,5 4 9 16,-1 0 1-16,1 0 1 0,-1-4-14 0,-4 0-2 16,0 4-1-16,-4 0 0 0,-1 4-38 0,-4-4-11 15,0 4 0-15,-5 0 0 0,-4 0 0 0,0 0-8 16,-5 0 0-16,0 0 0 15,-4-4-183-15,0 4-36 0,-14 0-7 0,0 0-2 0</inkml:trace>
          <inkml:trace contextRef="#ctx0" brushRef="#br0" timeOffset="42279.4811">1794 7126 1609 0,'0'0'71'0,"0"0"15"0,0 0-69 0,13 8-17 0,1 1 0 0,4-5 0 15,0 4 96-15,5-8 16 0,0 0 4 0,0 0 0 16,4 0-60-16,5-4-11 0,-5 0-2 0,5 0-1 16,4-5-16-16,1 5-3 0,-1 0-1 0,1 0-681 15,4 0-136-15</inkml:trace>
        </inkml:traceGroup>
        <inkml:traceGroup>
          <inkml:annotationXML>
            <emma:emma xmlns:emma="http://www.w3.org/2003/04/emma" version="1.0">
              <emma:interpretation id="{CD27A370-A78F-4A12-97CC-E96C9FE252A9}" emma:medium="tactile" emma:mode="ink">
                <msink:context xmlns:msink="http://schemas.microsoft.com/ink/2010/main" type="inkWord" rotatedBoundingBox="7640,5457 11391,5393 11451,8912 7700,8976"/>
              </emma:interpretation>
            </emma:emma>
          </inkml:annotationXML>
          <inkml:trace contextRef="#ctx0" brushRef="#br0" timeOffset="43169.676">4302 5200 576 0,'0'-12'51'0,"0"-8"-41"0,-4-1-10 0,4 1 0 15,-5 0 158-15,5 4 30 16,-4 0 5-16,-5 3 2 0,-1 1-68 0,-3 8-14 0,-1 4-2 0,-4 0-1 16,-5 8-66-16,0 4-12 0,-9 5-4 15,1 7 0-15,-6 0-28 0,-4 5-15 0,-4 3 2 0,-1 8 0 16,5 9 13-16,-4 0 0 0,4 7 0 0,-5 5 0 15,5-4 19-15,9 3 6 0,0 5 2 0,5 0 0 16,9 0-6-16,4-5-1 0,10-3 0 0,4 8 0 16,4-1-12-16,10 1-8 0,4-4 8 0,9 0-8 15,5-1 8-15,5 1-8 0,-5-4 10 0,-1 3-10 16,6-3 24-16,-1-4-2 0,-4-5 0 0,0 1 0 16,0-1 14-16,-5-3 4 0,-9-1 0 0,1 1 0 15,-6-9 15-15,-8 9 3 0,-1-5 1 0,1 5 0 0,-10-5-13 16,-4 1-2-16,5-9-1 0,-10-4 0 15,0-3-16-15,1-1-3 0,-10-4-1 0,0 0 0 0,-4 1-8 16,0-5-2-16,-1 0 0 0,-4 0 0 0,1-4-21 0,3 5-5 16,-4-9-1-16,5 4 0 15,0-4-39-15,4-4-8 0,-4 4-2 0,8-4-669 16,-3 4-135-16</inkml:trace>
          <inkml:trace contextRef="#ctx0" brushRef="#br0" timeOffset="44281.115">4557 7665 403 0,'5'4'36'0,"-5"-4"-36"15,0 0 0-15,0 0 0 0,0 0 118 0,0 0 17 0,0 0 3 0,0 0 1 16,0 0-44-16,4-4-9 0,-4 4-2 0,5-8 0 16,-5 8-3-16,0 0-1 0,0 0 0 0,4-4 0 15,-4 4-43-15,0 0-9 0,10-9-1 0,-10 9-1 16,9-8-1-16,-9 8 0 0,9-8 0 0,-9 8 0 16,4-4 19-16,-4 4 3 0,14-8 1 0,-5 0 0 15,-9 8-16-15,9-8-2 0,-9 8-1 0,9-8 0 16,0 0-4-16,-9 8-1 0,0 0 0 0,9-8 0 0,-9 8-8 15,0 0-1-15,0 0-1 0,0 0 0 0,0 0-14 0,10-4 8 0,-10 4-8 0,9 0 0 16,-5 8 0-16,5-4 0 16,-4 4 0-16,4-4 0 0,-9-4 0 0,9 0 0 15,-4 4 0-15,-5-4 0 0,13-4 0 0,1 4 0 16,-14 0 0-16,9 0 0 0,-9 0 0 0,14-4 0 16,-14 4 0-16,13-4 0 0,-13 4 0 0,10-8 0 15,-1 0 0-15,-9 8 0 0,9-9 0 0,-9 9 0 16,4-8 0-16,-4 8 0 0,9-8 8 0,-9 8 3 15,0 0 0-15,0 0 0 0,0-12 11 0,0 12 2 16,0 0 1-16,0 0 0 0,-9-4-9 0,5 0-3 16,-5 0 0-16,0 4 0 0,-5 4-13 0,5 4 0 15,-5-4 8-15,0 0-8 0,1 0 0 0,-5 4 0 16,-5 0 0-16,5 1 0 0,-5-1 0 0,0 4 0 16,-4 0 0-16,-5 4 0 0,5 0 0 0,-1 1 0 15,5 3 0-15,-4 4 0 0,4 0 0 0,-4 1 0 0,4-1 0 16,5 0 0-16,0 4 20 0,4 1-1 0,10-5-1 0,-1 0 0 15,5 5-9-15,5-5-1 0,-1-4-8 16,-4-4 12-16,5 1-12 0,-1-1 0 0,5-4 0 0,1-4 0 16,3-4 0-16,1-4 0 0,4-4 0 0,-4-4 0 15,4 0 0-15,-4-12 0 0,8-1 0 0,1-3 0 16,0-4 0-16,0-5-8 0,-1 5 8 0,1-4 0 16,0-1 0-16,-5 1 0 0,0 8 0 0,-4-1 0 15,0 5 0-15,-1 8 0 0,-4 0 12 0,-9 12-3 16,0 0 17-16,0 0 3 0,0 0 1 0,0 0 0 15,14 4-13-15,-5 8-2 0,0-4-1 0,5 8 0 0,-5 5-14 16,0-5 0-16,-4 4 0 0,4-4 0 0,0 0 0 16,0 1-12-16,-4-5 1 0,4 0-737 15,4-4-147-15</inkml:trace>
          <inkml:trace contextRef="#ctx0" brushRef="#br0" timeOffset="43673.1472">4562 7665 748 0,'0'0'67'0,"0"0"-54"16,0 0-13-16,0 0 0 0,0 0 43 0,0 0 5 15,0 0 2-15,0 0 0 16,0 0-78-16,0 0-15 0,0 0-3 0,0 0-1 0</inkml:trace>
          <inkml:trace contextRef="#ctx0" brushRef="#br0" timeOffset="45377.5844">4867 4642 1267 0,'-5'-13'112'0,"5"-3"-89"0,0-4-23 0,5 0 0 16,-1 8 36-16,1-1 2 0,4 1 1 0,5 4 0 15,-1 0 18-15,1 4 4 0,0 4 1 0,-1 4 0 16,10 8-35-16,-5-4-7 0,1 9-2 0,3-1 0 15,-4 8-7-15,1 8-2 0,-1 1 0 0,0 7 0 0,0 1-9 16,-9 3 0-16,1 1 0 0,3-1 0 0,-8 1 40 16,4-1 5-16,-9-3 2 0,4-1 0 0,-4-7-24 15,5-1-5-15,-5-4-1 0,0-3 0 0,-5-5 31 0,5 0 5 16,0 0 2-16,0-3 0 0,-4-9-37 0,-1 4-7 16,1 0-2-16,4 0 0 0,-5-4-9 0,5 0 0 15,0-8 0-15,0 0 0 0,0 8 0 0,0-8 0 16,0 0 0-16,0 0 0 0,0 0 15 0,0 0 1 15,0 0 0-15,0 0 0 0,0 0-26 0,0 0-5 16,9-4-1-16,0 0 0 0,1-8 36 0,-1 4 6 16,0 0 2-16,0-4 0 0,0-4-16 0,5-1-4 15,-1 1 0-15,1-4 0 0,4-4-8 0,-4-1 0 16,4 5 9-16,0-4-9 0,0-4 0 0,1-5 0 16,-6 5 0-16,6 0 0 0,-6 3 0 0,5 1 0 15,1 0 0-15,-1-5 0 0,0 5 0 0,0 4 0 16,-4 4-8-16,4-1 8 15,5 1-32-15,-5 4-2 0,0 0 0 0,5 4 0 0,0 4 34 0,0 0 0 0,4 4 0 16,-4 4 0-16,4 0 0 0,-9 4 0 0,0-4 0 0,1 8 0 16,-6 4 15-16,5 1 9 0,-4 3 3 0,-5 0 0 15,-4 4-27-15,-10 1 0 0,1-1 0 0,-10 0 0 16,5 0 10-16,-9 5 0 0,-1-5 0 0,-8 4 0 16,0 1 12-16,0-5 2 0,-1 0 1 0,-4-4 0 15,0 1-11-15,1-1-2 0,-1 0-1 0,0 0 0 16,0-3-11-16,5-5-11 0,-1 0 3 0,1-4 0 15,0 4-45-15,-1-4-9 16,6 0-2-16,-6 4-614 0,6-7-123 0</inkml:trace>
          <inkml:trace contextRef="#ctx0" brushRef="#br0" timeOffset="46012.0386">6133 6378 1094 0,'0'0'97'0,"0"0"-77"0,0 0-20 0,0 12 0 16,0 0 108-16,0-12 19 0,0 0 3 0,9 8 1 15,-9-8-19-15,9 0-4 0,4 0-1 0,1-8 0 16,4 0-44-16,5-8-9 0,4-5-2 0,5-3 0 16,0 0-30-16,9-4-6 0,5-5-2 0,-10 1 0 15,0-5 2-15,1 5 0 0,-5-4 0 0,4-1 0 16,5 1-1-16,-9-5 0 0,0 1 0 0,0-5 0 15,0 1 9-15,-5-5 1 0,0 1 1 0,-4-9 0 16,0 4-14-16,0-7-2 0,-5 3-1 0,0-8 0 16,-4 9-9-16,-1 3 0 0,1-4 0 0,-5 1 8 0,0-1-8 15,-9 0 0-15,0 5 0 0,0 7 0 0,5 5 0 0,-10 3 0 16,1 5-10-16,-1 0 10 0,0 7-10 0,-4 5 10 16,5 12-10-16,-1-4 10 0,-4 8 0 0,0 4 0 15,0 0 0-15,0 4 0 0,-5 8 0 0,1 4 0 16,-6 4 0-16,-3 9 0 0,-1 3 0 0,0 9 0 15,-4 3 0-15,-1 9 0 0,6-1 0 0,-1 9 0 16,0 4 8-16,0 4-8 0,5 3 25 0,9 5-1 16,0 0-1-16,-5 4 0 0,1-8-3 0,-1 0 0 15,0-4 0-15,10-5 0 0,-10 1-10 0,10-8-2 16,-1-1-8-16,0-3 12 0,5 4-12 0,-4-9 0 16,4 5 0-16,4-9 0 15,6 1-116-15,-1-9-25 0,4-3-6 0,-4-1-1 0</inkml:trace>
          <inkml:trace contextRef="#ctx0" brushRef="#br0" timeOffset="46391.6881">7161 6317 230 0,'0'0'20'0,"0"0"-20"16,0 0 0-16,0 0 0 0,0 0 352 0,0 0 65 0,0 0 14 0,0 0 2 15,0 0-298-15,0 8-60 0,-4 12-12 0,-5 1-3 16,4 3-24-16,1 0-6 0,-5 0-1 0,-1 5 0 16,1-1-16-16,0-4-3 0,5 1-1 0,-1-5 0 15,1-4-9-15,4-4 0 0,4 0 9 0,-4-12-9 0,0 0 8 16,0 0-8-16,9 0 10 0,5 0-10 0,4-8 23 0,0 0-2 16,5-8 0-16,-5 0 0 0,1-9-21 0,-1 1 0 15,0 4 0-15,0-8 0 0,-4-1 9 0,4 1 1 16,-4 4 0-16,-5-5 0 0,0 1 6 0,-5 4 0 15,1-1 1-15,-5 5 0 0,-5 0-7 0,5 4-2 16,-9 4 0-16,5 0 0 0,-1 8 24 0,-8 4 5 16,3 0 1-16,-3 8 0 0,4-4-30 0,-5 8-8 15,-4-4 0-15,0 4 0 16,-1 4-107-16,1 4-22 0,-5 1-5 0</inkml:trace>
        </inkml:traceGroup>
        <inkml:traceGroup>
          <inkml:annotationXML>
            <emma:emma xmlns:emma="http://www.w3.org/2003/04/emma" version="1.0">
              <emma:interpretation id="{8745863A-CFBC-4143-B793-16FBDB594CC9}" emma:medium="tactile" emma:mode="ink">
                <msink:context xmlns:msink="http://schemas.microsoft.com/ink/2010/main" type="inkWord" rotatedBoundingBox="12102,6037 14255,6001 14280,7497 12128,753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6587.3864">8291 5115 2138 0,'0'0'47'0,"0"0"9"0,0 0 3 0,0 0 1 0,0 0-48 0,-5 12-12 0,-4 4 0 0,4 9 0 16,1 7 36-16,-5 9 4 0,0-1 0 0,4 13 1 0,-4 3 19 0,0 13 3 16,-5 0 1-16,0 12 0 0,5-8-32 0,0-1-7 15,5-3-1-15,-5 4 0 0,4-4 13 16,-4-8 3-16,4-1 0 0,-4 1 0 0,5 4-32 0,-5 0-8 16,0-9 0-16,-5 1 0 15,0-9-149-15,1 1-31 0,-10 32-7 0,14-33-1 16</inkml:trace>
          <inkml:trace contextRef="#ctx0" brushRef="#br0" timeOffset="46839.1177">8796 5637 1839 0,'9'-16'40'0,"5"0"9"0,-1 0 2 0,10-5 1 0,-5 5-42 0,1 4-10 15,3-4 0-15,1 4 0 0,-5 8 76 0,5 4 14 0,0 4 2 0,0 8 1 16,-1 4-37-16,1 4-8 0,4 9-2 0,1 3 0 16,-1 0-6-16,0 5 0 0,-4-1-1 0,0 9 0 15,0-5-15-15,-1 1-2 0,-3-5-1 0,-1 5 0 16,-5-1-21-16,-3 0 8 0,3-7-8 0,-4-1 0 16,0-3 0-16,1-9-18 0,3-4 3 0,-4-4 1 15,-4-4-178 1,4-8-36-16</inkml:trace>
          <inkml:trace contextRef="#ctx0" brushRef="#br0" timeOffset="47030.1398">9529 5334 1864 0,'-18'16'83'0,"13"-8"17"0,-4 4-80 0,-5 4-20 15,1 4 0-15,-5 13 0 0,-1-1 67 0,-3 9 9 16,-6-9 3-16,-4 13 0 0,0 3-18 0,1 5-3 15,-1-5-1-15,-5 1 0 0,5-1-34 0,1 1-7 16,-6-4-2-16,5-1 0 0,-4-4-26 0,4-3-4 16,0 3-2-16,0-3-684 15,0-5-137-15</inkml:trace>
          <inkml:trace contextRef="#ctx0" brushRef="#br0" timeOffset="47255.812">9920 5241 2174 0,'23'12'96'0,"-9"0"20"0,4 4-92 0,5 8-24 0,-5 9 0 0,5 7 0 16,0 5 74-16,-1 3 10 0,1-7 3 0,0 11 0 16,-9 1-44-16,-1-1-9 0,1 9-2 0,-5-4 0 15,-4-5 0-15,-5 1 0 0,0 0 0 0,-10-1 0 16,-3 1-19-16,-5-5-4 0,-1-7-1 0,-3-1 0 15,3-3-57 1,-8-1-12-16,-5-3-3 0,-4-5-711 0,-1-8-142 0</inkml:trace>
        </inkml:traceGroup>
        <inkml:traceGroup>
          <inkml:annotationXML>
            <emma:emma xmlns:emma="http://www.w3.org/2003/04/emma" version="1.0">
              <emma:interpretation id="{C16FB800-16CD-49F5-9E8C-8D848DAE213B}" emma:medium="tactile" emma:mode="ink">
                <msink:context xmlns:msink="http://schemas.microsoft.com/ink/2010/main" type="inkWord" rotatedBoundingBox="15038,5635 18559,5575 18586,7143 15065,7203"/>
              </emma:interpretation>
            </emma:emma>
          </inkml:annotationXML>
          <inkml:trace contextRef="#ctx0" brushRef="#br0" timeOffset="48883.5783">13540 5609 2372 0,'0'0'105'0,"0"0"22"15,23-8-102-15,4 8-25 0,9-8 0 0,10 8 0 16,-5-4 31-16,4 4 1 0,1 0 0 0,-5 0 0 16,0-4 10-16,-5-1 2 0,10 5 1 0,4-4 0 0,-4-4-45 0,-1 4 0 15,1 0-10-15,-1 4 2 0,-4 4 8 16,-4 0-10-16,3-4 10 0,-8 0-10 0,0 4-2 15,0 0 0-15,-5 0 0 0,-8-4 0 16,-1-4-144-16,-4 4-28 0,-14 0-7 16,0 0-1-16</inkml:trace>
          <inkml:trace contextRef="#ctx0" brushRef="#br0" timeOffset="48146.5978">11669 5585 990 0,'0'0'44'0,"-5"-5"8"0,1-3-41 0,4 0-11 16,-5 0 0-16,5 0 0 0,-9 0 53 0,0-4 9 16,4 0 2-16,-4 0 0 0,-4-1 24 0,-1-3 4 15,0 0 2-15,-4 0 0 0,4 4-18 0,-8 0-3 16,-1-1-1-16,0 5 0 0,5 4-31 0,-5 8-6 0,0 0-2 0,-4 4 0 15,0 5 13-15,-1 3 2 0,-3 8 1 16,-1 13 0-16,0 3-13 0,0 13-2 0,0 3-1 16,0 5 0-16,5 0-9 0,0-5-1 0,-1 5-1 15,5 0 0-15,5-5-8 16,5-7-2-16,-1-5 0 0,5 1 0 0,4-9-4 0,5-7-8 16,5-9 11-16,-1 0-11 0,1 0 12 0,4-7-12 0,0-9 12 0,5-8-12 15,4-9 15-15,5-7-4 0,4-8-1 0,5-9 0 16,0-3-10-16,9-5 8 0,4-7-8 0,5-9 8 15,-13 0 3-15,8-7 0 0,1-9 0 0,9-8 0 16,-10 4-11-16,1 0 0 0,-5 0 0 0,0-8 0 16,-5 4-13-16,0 0-5 0,-8 0-1 0,-1 4 0 15,-9 12 10-15,0 9 9 0,1 3-13 0,-6 12 5 16,-4 9 8-16,-4 8 0 0,0 7 0 0,-10 13 0 16,5 8 12-16,-5 0 4 0,-4 8 0 0,0 13 1 0,-4 11-6 15,-6 12-2-15,1 9 0 0,-5 8 0 0,5-5 5 16,0 9 1-16,-5 0 0 0,0 4 0 0,5-4 12 0,0 3 2 15,0 1 1-15,4 4 0 0,0-8-41 0,5-1-8 16,0 5-1-16,5-4-1 16,-5-4-55-16,4-5-12 0,-4 1-1 0,9-12-1 0</inkml:trace>
          <inkml:trace contextRef="#ctx0" brushRef="#br0" timeOffset="48416.5179">12324 5354 1854 0,'9'-12'40'0,"-4"0"9"0,4-5 2 0,0 5 1 0,5 4-41 0,-5 0-11 0,0 4 0 0,0 4 0 16,5 4 90-16,0 4 16 0,-1 4 3 0,1 9 1 15,-1-1-60-15,6 8-12 0,-6 4-2 0,6 5-1 16,3 3 3-16,-3 1 1 0,-1 3 0 0,5 5 0 15,-1-1-29-15,1-3-10 0,4 4 0 0,-4-5 9 16,0-3-9-16,0-5 0 0,-5 0 0 0,0-7 8 16,-4-1-8-16,-1-4 0 0,1-3 0 0,-5-5 0 15,5 0-121-15,-1-8-17 0,1 0-3 0,-5-8-1 16</inkml:trace>
          <inkml:trace contextRef="#ctx0" brushRef="#br0" timeOffset="48688.0935">13162 5236 2559 0,'0'0'56'0,"-4"5"12"0,-6 7 3 0,-3 8 1 0,-5 4-58 0,-1 9-14 16,-3-1 0-16,-10 12 0 0,-5 5 38 0,1 4 5 16,-5-1 1-16,0 9 0 0,0 0-22 0,-5-1-4 15,5 1-1-15,0-8 0 0,5-1-8 0,0-7-1 16,4 3-8-16,-5-3 12 0,5-9-22 0,5 5-5 15,-5-5-1-15,5 5-805 16,0-9-162-16</inkml:trace>
          <inkml:trace contextRef="#ctx0" brushRef="#br0" timeOffset="49066.2533">13886 5933 2282 0,'0'0'50'0,"0"0"10"0,0 0 3 0,9 12 1 0,9-4-51 0,-9-4-13 16,5 4 0-16,4-4 0 0,0 0 48 0,5-4 8 15,0 0 0-15,4 4 1 0,5-4-57 0,0 4 0 16,4-4-17-16,1 0 4 16,-1 0-135-16,1 0-26 0,31 0-6 0,-18 4-725 0</inkml:trace>
        </inkml:traceGroup>
        <inkml:traceGroup>
          <inkml:annotationXML>
            <emma:emma xmlns:emma="http://www.w3.org/2003/04/emma" version="1.0">
              <emma:interpretation id="{EF10541F-4F1F-4E40-A13C-DE4F30923B69}" emma:medium="tactile" emma:mode="ink">
                <msink:context xmlns:msink="http://schemas.microsoft.com/ink/2010/main" type="inkWord" rotatedBoundingBox="19303,5027 21567,4988 21621,8111 19356,8149">
                  <msink:destinationLink direction="with" ref="{D3B6D563-00F9-4EDB-BF6A-40BF41A1F2E1}"/>
                </msink:context>
              </emma:interpretation>
              <emma:one-of disjunction-type="recognition" id="oneOf13">
                <emma:interpretation id="interp17" emma:lang="" emma:confidence="1">
                  <emma:literal>=</emma:literal>
                </emma:interpretation>
                <emma:interpretation id="interp18" emma:lang="" emma:confidence="0">
                  <emma:literal>-</emma:literal>
                </emma:interpretation>
                <emma:interpretation id="interp19" emma:lang="" emma:confidence="0">
                  <emma:literal>: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51602.5042">17428 6912 1364 0,'0'0'60'0,"0"0"13"0,0 0-58 0,0 0-15 0,0 0 0 0,5-4 0 15,-5 4 108-15,0-8 20 0,0 8 3 0,0-8 1 16,0 8-48-16,0 0-8 0,0 0-3 0,0 0 0 16,0 0-42-16,-5-4-9 0,-4 4-2 0,0 0 0 15,0 8 8-15,0-4 2 0,4 4 0 0,-4 8 0 16,0 0-4-16,0 0-1 0,0 5 0 0,0 3 0 16,4 0 12-16,0-4 3 0,5 1 0 0,-4-1 0 15,4 0-29-15,0-4-11 0,0-4 8 0,0 1-8 16,0-5 0-16,0-8 0 0,0 0 0 0,0 0 0 15,0 0 12-15,0 0-4 0,14 0 0 0,-1-4 0 16,-4-4-8-16,5-5 0 0,0 1 0 0,-1-4 0 0,6-4 0 16,-6-4 0-16,5-1 0 0,1 1-11 0,-6 0 11 0,1 4 0 15,-5-1-9-15,5 5 9 0,-10-4 0 16,1 8 0-16,-5 12 0 0,0 0 0 0,0 0 0 0,0 0 0 16,-9 0 0-16,-5 4 0 0,0 4 0 0,-4 0 0 15,-9 4 0-15,4 4 0 0,-4 5-15 0,-5-1 2 16,0 0 0-16,0-4-1101 15</inkml:trace>
          <inkml:trace contextRef="#ctx0" brushRef="#br0" timeOffset="51045.3926">17141 6374 2156 0,'-9'0'48'0,"0"4"9"0,-5 4 3 0,1 4 0 0,-1 4-48 0,-4 8-12 0,4 5 0 0,-9 11 0 15,1 1 73-15,-10-1 13 0,0 5 2 0,0-1 1 16,-4 5-52-16,-1 3-10 0,1 1-3 0,-5 0 0 16,4-1-12-16,1-3-4 0,-5-5 0 0,5 1 0 15,4-1-76 1,4-7-15-16,6-5-3 0,-1-8-979 0</inkml:trace>
          <inkml:trace contextRef="#ctx0" brushRef="#br0" timeOffset="49783.0108">16486 4257 1324 0,'-28'-24'118'0,"24"12"-94"0,-5-5-24 0,4 1 0 16,-4 0 23-16,-5 0 0 0,5 4 0 0,-4 0 0 16,-1 0 44-16,-4-1 9 0,-5 5 1 0,0 4 1 15,-4 0-32-15,0 12-6 0,-1 4-2 0,-4 1 0 16,1 7-1-16,-1 4 0 0,0 8 0 0,-5 13 0 15,10-1 14-15,-5 9 2 0,0 8 1 0,0 8 0 0,5-1-18 16,4 13-3-16,-4 0-1 0,0 8 0 0,8 4-6 0,6 0-2 16,-1 1 0-16,1 3 0 0,3-4-4 0,6-4-2 15,4 4 0-15,4 0 0 0,-4-12 17 0,10-8 3 16,-1 0 1-16,0-5 0 0,0 1-22 0,-5-8-4 16,5-4-1-16,1 3 0 0,-6-11 16 0,1-1 4 15,-10-11 0-15,5-9 0 0,5 0 0 0,-10 1 0 16,-4-5 0-16,-5-4 0 0,-4 1 0 0,0-5 0 15,0 0 0-15,-19 4 0 0,-8 0-32 0,-1-7 0 16,10-1 0-16,-5 0 0 16,-5-4-22-16,1 0-7 0,4 0-2 0,4-4 0 15,-4-4-145-15,5-4-30 0,-14 4-6 0</inkml:trace>
          <inkml:trace contextRef="#ctx0" brushRef="#br0" timeOffset="50908.8337">16222 6604 1695 0,'36'-32'75'0,"-22"16"16"15,-1 4-73-15,6-5-18 0,-1 1 0 0,9 0 0 0,-4 4 60 0,4-4 9 16,0 4 2-16,1 4 0 0,4 3 11 16,-10 5 2-16,6 5 1 0,-6-1 0 0,6 8-54 15,-5 4-11-15,-1-4-3 0,-3 12 0 0,3 1 1 16,-3 3 0-16,-1 0 0 0,0 9 0 0,0-1-7 0,-4-4-2 16,-1 9 0-16,1-5 0 0,0-3-9 0,-1-5 0 15,-3 4 9-15,3-7-9 16,-4 3-24-16,10-4-8 0,-6-3-3 0,1-5-663 15,4-8-133-15</inkml:trace>
        </inkml:traceGroup>
        <inkml:traceGroup>
          <inkml:annotationXML>
            <emma:emma xmlns:emma="http://www.w3.org/2003/04/emma" version="1.0">
              <emma:interpretation id="{B3F928A1-6853-4DFE-A711-4BAF26A31792}" emma:medium="tactile" emma:mode="ink">
                <msink:context xmlns:msink="http://schemas.microsoft.com/ink/2010/main" type="inkWord" rotatedBoundingBox="22585,6680 24589,6646 24603,7496 22599,7530">
                  <msink:destinationLink direction="with" ref="{D3B6D563-00F9-4EDB-BF6A-40BF41A1F2E1}"/>
                </msink:context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4320.2133">18663 5844 748 0,'0'0'67'0,"0"0"-54"0,4-9-13 0,1 1 0 15,-5 0 82-15,5 4 14 0,4-4 2 0,-5 0 1 16,1 4-19-16,4 0-3 0,-5-8-1 0,1 4 0 15,-5 8-20-15,0 0-5 0,9-8-1 0,-9 8 0 16,5-4-30-16,-5 4-7 0,0 0-1 0,0 0 0 16,0 0 5-16,0 0 1 0,0 0 0 0,0 0 0 15,0 0 25-15,0 0 5 0,0 0 0 0,0 0 1 16,0 0-14-16,0 0-3 0,0 0-1 0,0 0 0 16,0 0-12-16,0 0-3 0,0 0 0 0,0 0 0 0,-9 0-4 15,-1 0 0-15,1 4-1 0,0 4 0 0,0 0-3 0,0 0-8 16,-5 4 12-16,5 4-4 0,-4 4 7 0,3 5 1 15,-3-5 0-15,-1 12 0 0,1 5 14 0,-1-5 3 16,0 9 1-16,5-1 0 0,0 1-8 0,0-1-2 16,0-4 0-16,4 5 0 0,5-5-12 0,-4 1-4 15,4-1 0-15,0 5 0 0,0-9 20 0,4 0 3 16,1 1 1-16,4-5 0 16,-5 0-52-16,1-3-9 0,9-1-3 0,-5-4-685 15,-5 0-138-15</inkml:trace>
          <inkml:trace contextRef="#ctx0" brushRef="#br0" timeOffset="64604.7451">18885 6277 1479 0,'5'-17'65'0,"-1"5"15"0,1 0-64 0,-1-4-16 0,1-4 0 0,-1 8 0 15,5-9 36-15,1 1 5 0,-1 0 1 0,4 0 0 16,-4-5 20-16,5 1 4 0,-5 4 1 0,5 0 0 15,-1 3-14-15,1 5-2 0,0 0-1 0,-1 4 0 16,-3 8-7-16,-1-4-2 0,-9 4 0 0,9 4 0 16,0 4-10-16,5 4-3 0,4-4 0 0,-5 8 0 15,6 5-6-15,-1-1-2 0,0 4 0 0,5-4 0 16,-10 9-20-16,1-5 0 0,0 0 0 0,4 1 0 0,-4-1 30 16,-1-4 2-16,1 0 0 0,0 5 0 15,-5-9-52-15,-5 0-11 0,5 0-1 16,-4 0-1-16,-1-3-178 0,-4-13-35 0,5 20-7 15,-5-20-2-15</inkml:trace>
          <inkml:trace contextRef="#ctx0" brushRef="#br0" timeOffset="64910.0588">19481 5807 2070 0,'0'0'45'0,"0"0"10"0,0 0 1 0,-4 8 3 0,-1 4-47 0,1 0-12 15,-1 5 0-15,-4 7 0 0,0 0 44 0,-5 9 6 16,5 3 2-16,-9 4 0 0,4 5-26 0,-8-5-5 16,-6 9-1-16,1 0 0 0,4 3-20 0,-4-3 0 0,0-5 0 0,4 1 0 31,0-1-63-31,9-3-17 0,1-1-3 0,4-7-1 0</inkml:trace>
          <inkml:trace contextRef="#ctx0" brushRef="#br0" timeOffset="65098.7096">19563 6171 1785 0,'0'0'79'0,"0"0"17"0,0 0-77 0,14-4-19 0,-5-4 0 0,5 12 0 16,-10 0 25-16,10 8 2 0,-9 1 0 0,4-1 0 16,-5 4-8-16,1-4-2 0,-5 8 0 0,9-4 0 0,-5 5-8 0,-4-5-1 15,5 0-8-15,-5-4 12 0,0 0-12 0,0 0 0 16,5 1 0-16,-5-13 0 0,0 0 0 0,0 0 9 15,0 0-9-15,0 0 8 0,13-8 0 0,1-1-8 16,-1 1 12-16,1-4-4 0,0-4 1 0,-1-4 0 16,-3 4 0-16,-1-5 0 0,0 5 25 0,0-4 5 15,0 0 1-15,-4 4 0 0,-1-5 8 0,1 9 1 16,-5 0 1-16,0 0 0 0,0 12 4 0,0 0 1 16,-9-8 0-16,4 4 0 0,-9 8-33 0,1 0-6 15,-6 8-2-15,-3 0 0 16,3 4-117-16,-3 5-23 0,-1-5-5 0</inkml:trace>
          <inkml:trace contextRef="#ctx0" brushRef="#br0" timeOffset="65276.9805">20196 5945 2340 0,'0'0'104'0,"9"-4"20"0,5 4-99 0,0 0-25 0,4 0 0 0,0 0 0 16,5 0 8-16,4 0-8 0,0 0 8 0,5 0-8 16,-4 0 0-16,4-4 0 0,4 0-14 0,0 4-1026 15</inkml:trace>
        </inkml:traceGroup>
        <inkml:traceGroup>
          <inkml:annotationXML>
            <emma:emma xmlns:emma="http://www.w3.org/2003/04/emma" version="1.0">
              <emma:interpretation id="{5C838878-4962-45DB-8267-E50A36EC1718}" emma:medium="tactile" emma:mode="ink">
                <msink:context xmlns:msink="http://schemas.microsoft.com/ink/2010/main" type="inkWord" rotatedBoundingBox="25088,6357 28153,6305 28170,7290 25105,7342">
                  <msink:destinationLink direction="with" ref="{D3B6D563-00F9-4EDB-BF6A-40BF41A1F2E1}"/>
                </msink:context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5548.9248">21011 5750 1472 0,'18'-24'65'0,"-9"16"14"0,1-4-63 0,-1 0-16 16,4 4 0-16,-4-4 0 0,5-1 129 0,0 5 23 15,-5 4 5-15,-9 4 1 0,0 0-74 0,9 0-14 16,9 8-3-16,5 0-1 0,-14 5-36 0,5 3-7 15,4 0-2-15,5 4 0 0,-5 4-12 0,0 1-9 16,0-5 12-16,5 0-12 0,0 5 0 0,-5-5 0 16,-4 4 0-16,-5-4 0 0,4-4 0 0,-8 1-9 15,4-1 1-15,-4 0 0 16,-5 0-162-16,0 0-32 0,0 1-6 0,-5-1-2 0</inkml:trace>
          <inkml:trace contextRef="#ctx0" brushRef="#br0" timeOffset="65733.7965">21476 5621 1839 0,'0'0'40'0,"0"0"9"0,0 0 2 0,0 0 1 0,-5 8-42 0,-4 4-10 0,-5 8 0 0,1 1 0 16,-1 7 63-16,-4 0 10 0,-1 5 3 0,-3 3 0 15,-6 1-29-15,6-1-6 0,-6 0-1 0,1 1 0 0,0 3-40 0,-1-3 0 16,6-1-8-16,-1 1-657 15,0-1-131-15</inkml:trace>
          <inkml:trace contextRef="#ctx0" brushRef="#br0" timeOffset="65935.643">21785 5819 1497 0,'0'0'66'0,"5"8"14"0,-5 0-64 0,4 5-16 16,5 3 0-16,-9 4 0 0,0-4 118 0,0 4 20 15,5 1 4-15,-5-1 1 0,0 4-78 0,0-4-15 0,-5 5-3 0,5-5-1 16,5 0-46-16,-10-4 0 0,5 1 0 0,-4-1-966 16</inkml:trace>
          <inkml:trace contextRef="#ctx0" brushRef="#br0" timeOffset="66185.8395">22049 5479 2026 0,'0'0'44'15,"0"0"10"-15,0 0 2 0,9 4 1 0,5 4-45 0,0 9-12 0,-1-5 0 0,5 12 0 16,-4 0 60-16,4 9 9 0,-4 7 3 0,0-3 0 15,-1 3-7-15,1 5-1 0,-5 3 0 0,0 1 0 0,-4-9-32 16,4 1-6-16,-5 3-2 0,-4 1 0 0,0-1 7 0,0-3 1 16,-4-5 0-16,-1 5 0 0,-4-1-32 0,-4-4 0 15,-1-7 0-15,0 3 0 16,1-8-96-16,-10-3-26 0,0-5-5 0,-9 0-953 16</inkml:trace>
          <inkml:trace contextRef="#ctx0" brushRef="#br0" timeOffset="66533.4604">22718 5410 2026 0,'0'0'44'0,"0"0"10"0,0 0 2 0,0 0 1 0,0 0-45 0,0 17-12 0,-9 7 0 0,5-4 0 15,-5 9 35-15,0-1 5 0,-5 4 0 0,0 9 1 16,1 3-5-16,-1 1-2 0,5-1 0 0,0 9 0 15,-5-9-18-15,5 5-4 0,0 0-1 0,4-1 0 16,-4 1-11-16,9-5 10 0,0 1-10 0,0-1 10 16,-4-7-10-16,4 3-9 0,0-4 9 0,4-3-700 15,5-9-132-15</inkml:trace>
          <inkml:trace contextRef="#ctx0" brushRef="#br0" timeOffset="66657.7594">23051 5767 2026 0,'4'-21'44'0,"1"9"10"0,-1 0 2 0,6 0 1 0,-6-4-45 0,10 0-12 15,-5-5 0-15,5 5 0 0,-1 4 71 0,10 4 12 16,0-4 2-16,-5 8 1 0,5-4-62 0,-5 4-13 16,0 8-3-16,-4 4 0 0,-1 4-8 0,1 4 0 15,-5 0 0-15,5 13 0 0,4-1 0 0,0 4 0 16,-9 5 0-16,5-1 8 0,0-3 20 0,-1-1 3 15,-4 0 1-15,1 5 0 0,-1-5-32 0,0-4 0 16,0-3 0-16,-5-1 0 16,6 0-20-16,-6-4-9 0,-4 1-3 0,5-5 0 15,-5-4-195-15,0-12-39 0,0 0-8 0,0 0-2 0</inkml:trace>
          <inkml:trace contextRef="#ctx0" brushRef="#br0" timeOffset="66882.3579">23734 5479 1638 0,'0'0'36'0,"4"-4"7"0,-4 4 1 0,0 0 3 0,0 0-38 0,0 0-9 0,-9 8 0 0,5 9 0 15,-10 3 88-15,0 4 16 0,-4 8 4 0,-5 5 0 16,1 3-61-16,-6-3-12 0,6 3-3 0,-10-3 0 16,0-1-3-16,4 0-1 0,-3 5 0 0,-1-9 0 15,4 1-15-15,1-1-3 0,9 0-1 0,-5-3 0 16,5-9-79-16,0 0-16 0,-1 0-3 0,6-3-832 15</inkml:trace>
          <inkml:trace contextRef="#ctx0" brushRef="#br0" timeOffset="67464.2014">23843 5961 1407 0,'14'-4'62'0,"-14"4"14"0,0 0-61 0,9-8-15 0,0 0 0 0,-9 8 0 16,0 0 88-16,0 0 16 0,0 0 2 0,0 0 1 15,0 0-34-15,0 0-6 0,0 0-2 0,0 0 0 0,-5 12-47 16,-4 0-10-16,0 0-8 0,0 0 12 0,0 4-12 16,4 1 12-16,-4-5-12 0,5 4 12 0,4-4-12 0,0 4 0 15,0-4 0-15,4-4 0 0,-4-8 0 0,5 9 8 16,4-5-8-16,5 0 8 0,-1-4-8 0,1-8 12 16,0 4-12-16,-1-1 12 0,1-3-12 0,4 0 12 15,-4-4-12-15,-1 0 12 0,1 4-12 0,0-4 0 16,-1-4 0-16,6 3 8 0,-6 1-8 0,1-4 12 15,-5 4-12-15,0-4 12 0,0 8-12 0,-4 0 0 16,-5 0 0-16,0 8 0 0,0 0 0 0,-5-5 0 16,-4 1 12-16,0 4-4 0,-9 4 11 0,0 1 1 15,-1 3 1-15,-3 4 0 16,-6 0-84-16,1 4-17 0,0 0-3 0,4-4-1 0</inkml:trace>
        </inkml:traceGroup>
        <inkml:traceGroup>
          <inkml:annotationXML>
            <emma:emma xmlns:emma="http://www.w3.org/2003/04/emma" version="1.0">
              <emma:interpretation id="{0105F282-D3CA-4CC2-82E1-1BD1D5672BC2}" emma:medium="tactile" emma:mode="ink">
                <msink:context xmlns:msink="http://schemas.microsoft.com/ink/2010/main" type="inkWord" rotatedBoundingBox="28465,5899 33564,5812 33602,8064 28504,8151">
                  <msink:destinationLink direction="with" ref="{D3B6D563-00F9-4EDB-BF6A-40BF41A1F2E1}"/>
                </msink:context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9324.9185">26520 5330 1497 0,'-14'32'66'0,"5"-16"14"0,0 0-64 0,-4 13-16 16,-1 7 0-16,5 5 0 0,0 3 106 0,0 1 18 16,-5-1 3-16,-4 5 1 0,-5-5-103 0,5 1-25 15,4-9 0-15,0 1 0 0,10-5 0 0,-5-4 0 16,9-8 0-16,0 5 0 0,0-5 0 0,4-4 0 16,1-4 0-16,4 0-575 15,0-3-120-15</inkml:trace>
          <inkml:trace contextRef="#ctx0" brushRef="#br0" timeOffset="69578.2803">26871 5512 1857 0,'4'-8'40'0,"5"-5"9"0,10 1 2 0,-6 0 2 0,1 0-42 0,-1 4-11 0,1 0 0 0,0 0 0 15,4-4 64-15,-4 8 10 0,-1-1 2 0,1 5 1 16,0 5-49-16,-1-1-11 0,1 0-1 0,4 4-1 16,-9 8 15-16,0 0 3 0,5 0 1 0,0 9 0 0,-5-1-17 0,4 4-3 15,-3 1-1-15,3 3 0 0,-4 0 3 0,0-3 1 16,-4 3 0-16,0-4 0 16,-1 5-65-16,-4-9-12 0,0 0-4 0,0 1-614 15,-4-5-123-15</inkml:trace>
          <inkml:trace contextRef="#ctx0" brushRef="#br0" timeOffset="69835.1884">27417 5419 1728 0,'0'0'76'0,"0"0"16"0,0-13-73 0,0 13-19 15,0 0 0-15,0 0 0 0,-9 0 55 0,0 4 7 0,-9 5 2 0,-5 11 0 16,0 0-52-16,-9 12-12 0,0-3 0 0,-4 7 0 15,4 1 54-15,0-1 8 0,-4 0 2 0,4 1 0 0,5-1-52 0,-5-3-12 16,4-5 0-16,1 0 0 16,4 1 0-16,5-5 0 0,0-8 0 0,4 4-646 15,1 1-132-15</inkml:trace>
          <inkml:trace contextRef="#ctx0" brushRef="#br0" timeOffset="70114.4941">27786 5621 1497 0,'0'0'66'0,"0"0"14"0,0 0-64 0,-9 8-16 16,4 0 0-16,-9 4 0 0,5 8 55 0,-4 1 7 15,-1-1 2-15,-4 0 0 0,0 0 9 0,-1-3 3 16,6-1 0-16,4 0 0 0,-5-4-35 0,5 0-6 15,0 0-2-15,4-3 0 0,5-9-11 0,0 0-2 16,0 0-1-16,9 8 0 0,-4 0-19 0,4-4 0 16,0-4 0-16,5-4 0 0,-5 4 0 0,5-8 0 15,-5 4 0-15,4-5 0 0,1-3 8 0,-5 0-8 16,-4 0 9-16,4-4-9 0,-5-4 0 0,1 3 0 16,-1 1 0-16,1 0-10 0,-5 4 43 0,0 0 9 15,-9-4 2-15,4 7 0 0,-4 1-34 0,0 4-10 16,-9 4 0-16,-5 0 0 15,0 8-106-15,1 1-28 0,-6-1-6 0,5 4-765 0</inkml:trace>
          <inkml:trace contextRef="#ctx0" brushRef="#br0" timeOffset="70284.9721">28063 5597 1267 0,'28'-8'56'0,"-15"4"12"0,6-1-55 0,-1 1-13 0,0 4 0 0,0-4 0 16,1 0 105-16,3 0 19 0,-8 0 3 0,0 4 1 15,-1 0-103-15,-13 0-25 0,0 0 0 0</inkml:trace>
          <inkml:trace contextRef="#ctx0" brushRef="#br0" timeOffset="70772.7649">28742 5475 633 0,'4'-40'28'0,"1"24"6"0,9-1-34 0,-1 1 0 0,1-4 0 0,4 4 0 16,0-4 199-16,-4 7 33 0,0 5 6 0,-5 0 2 0,0 0-133 0,-5 4-27 16,-4 4-4-16,0 0-2 0,0 0-8 0,-9 8-2 15,-4 8 0-15,-6 5 0 0,-3 7-64 0,-1 4 0 16,-4 5-11-16,-5-1 1 0,0 1 55 0,-5 3 11 15,1-4 3-15,0 9 0 0,-5-1-42 0,9-3-8 16,0-9-1-16,0 5-8 16,0-9-116-16,0 0-29 0,-27 25-7 0,32-25 0 0</inkml:trace>
          <inkml:trace contextRef="#ctx0" brushRef="#br0" timeOffset="70578.9296">28369 5455 864 0,'4'-8'76'0,"1"-4"-60"16,4-4-16-16,4 3 0 0,1-3 276 0,0 4 53 15,-5 4 11-15,4 0 1 0,-3-4-201 0,3 8-40 16,-4 0-8-16,5 4-1 0,4 0-41 0,-4 0-8 0,4 4-2 0,-4 4 0 15,4 0-28-15,0 0-12 16,0 0 11-16,-4 8-11 0,4 5 8 0,0-1-8 0,1 4 0 0,-6-4 0 16,1 9 0-16,0-5 0 0,4 0 0 0,-4 0 0 15,-1-3 0-15,-4-1 0 0,-4 4 0 0,-1-4 0 32,-4 1-71-32,-4-1-20 0,-5 0-4 0,0-4-1 15,-5 1-140-15,0-5-28 0,-13 8-5 0,9-8-2 0</inkml:trace>
          <inkml:trace contextRef="#ctx0" brushRef="#br0" timeOffset="71154.3291">29070 5617 2188 0,'9'-8'48'0,"4"-4"11"0,-3 0 1 0,-1 3 1 16,0 1-49-16,0 4-12 0,-9 4 0 0,9-4 0 15,-4-4 0-15,-5 8 0 0,0 0 0 0,0 0 0 16,0 0 0-16,0 0 0 0,0 0 0 0,0 0 0 15,0 12 34-15,0 0 4 0,4 1 1 0,-8-1 0 16,4 0-31-16,-5 0-8 0,0 0 0 0,-4 0 0 16,5 0 21-16,-5 1 3 0,4-5 1 0,-4 0 0 15,4 4-25-15,1-4 0 0,-5 0 0 0,9-8 0 16,0 0 0-16,0 0 0 0,0 0 0 0,0 0 0 16,0 0 0-16,0 0 0 0,0 0 0 0,0 0 0 15,0 0 0-15,13 8 0 0,-3-4 0 0,-1 0 0 16,-5 4 0-16,1 0 0 0,-1 1 0 0,-4 7 0 0,0-4 0 15,0 4 0-15,0 0 0 0,-4 0 0 0,4 1 0 16,-9-1 0-16,4-4 0 0,-9 4 0 0,1 0 11 0,-1-4-3 16,-4 5-8-16</inkml:trace>
          <inkml:trace contextRef="#ctx0" brushRef="#br0" timeOffset="67612.1548">24398 5876 1555 0,'10'-8'138'0,"-1"0"-110"0,4 0-28 0,1 4 0 15,4-5 120-15,0 5 18 0,1-4 4 0,-1 4 1 16,0 0-75-16,0 4-16 0,-4 0-2 0,0 0-1 15,-1 4-129-15,-4-4-27 0</inkml:trace>
          <inkml:trace contextRef="#ctx0" brushRef="#br0" timeOffset="67892.743">24744 5698 1382 0,'14'-16'123'0,"0"3"-99"16,9-7-24-16,-5 4 0 0,5 4 31 0,-1-4 1 15,1 8 0-15,0-4 0 0,0 3 76 0,-1 1 16 16,-3 0 4-16,-1 4 0 0,-5 4-72 0,1 4-13 16,4 0-3-16,-4 4-1 0,0 5-11 0,-1 3-3 0,-4 4 0 0,0 4 0 15,5 0 20-15,-5 5 4 0,0-5 1 0,5 4 0 16,-5-3-14-16,0 3-2 0,5-4-1 0,-5 1 0 15,0-5-33-15,5-4 0 0,-10 4 0 0,5-4 0 32,1-3-90-32,-6-1-25 0,-4-12-5 0,0 0-864 0</inkml:trace>
          <inkml:trace contextRef="#ctx0" brushRef="#br0" timeOffset="68077.1243">25304 5609 864 0,'0'0'76'15,"0"0"-60"-15,5-4-16 0,0 0 0 16,-5 4 256-16,0 0 48 0,0 0 9 0,0 0 3 0,0 0-197 0,0 8-39 16,-10 8-8-16,-3 0-2 0,-5 8-42 0,-5 1-8 15,0 3-1-15,-4 4-1 0,-5 1-9 0,0 3-1 16,5-7-8-16,-5 7 12 0,0-8-12 0,5 9-16 16,-1-5 3-16,1 0-675 15,4-7-134-15</inkml:trace>
          <inkml:trace contextRef="#ctx0" brushRef="#br0" timeOffset="68378.4863">25464 5912 748 0,'9'-12'33'0,"0"4"7"15,0 0-32-15,-4 0-8 0,4 0 0 0,-9 8 0 16,0 0 221-16,9-8 43 0,-9 8 8 0,0 0 1 16,0 0-193-16,0 0-38 0,0 0-8 0,0 0-2 15,0 0-9-15,0 0-3 0,-5 12 0 0,-4 4 0 16,9-4 16-16,-4 4 4 0,-1 1 0 0,-4-1 0 16,4-4-3-16,1 4 0 0,-5-4 0 0,9 4 0 15,0-3-15-15,0 3-3 0,4-4-1 0,5 0 0 16,-4-4-9-16,4 4-1 0,0-4-8 0,5-4 12 15,0 4-12-15,-1-3-8 0,1-5 8 0,0 0-680 16,-1-5-129-16</inkml:trace>
          <inkml:trace contextRef="#ctx0" brushRef="#br0" timeOffset="68730.186">25878 5459 1785 0,'0'0'159'0,"0"0"-127"15,0 0-32-15,0 0 0 0,9 0 80 0,5 8 11 16,-5 4 1-16,5 0 1 0,-5 9-30 0,4-5-7 16,-3 4 0-16,3 4-1 0,-4 1 6 0,0 3 2 15,-4 4 0-15,0 1 0 0,-5-1-9 0,0 5-2 16,-5-1 0-16,-4 0 0 0,-5 1-24 0,-4-5-4 15,0 5-2-15,-5-5 0 0,0 0-10 0,0-3-1 16,-4 3-1-16,0-4 0 16,4-3-103-16,-9-1-21 0,0-4-4 0,0-8-1 0</inkml:trace>
          <inkml:trace contextRef="#ctx0" brushRef="#br0" timeOffset="72085.6211">27198 4986 230 0,'23'-17'10'0,"-9"13"2"0,0 0-12 0,8-4 0 16,15-4 0-16,-10 8 0 0,9 4 259 0,15 0 49 0,17 0 9 0,9 0 3 16,10 0-112-16,4 0-21 0,9 0-5 0,50 0-1 15,-13 4-77-15,-5-4-16 0,-18 0-4 0,-1 0 0 16,-12 0-38-16,-10 0-8 0,4-4-2 0,-13 0 0 16,-23 4-19-16,-8-4-4 0,-20 0-1 0,1 0 0 31,-4 0-52-31,-6-4-10 0,-3 0-2 0</inkml:trace>
          <inkml:trace contextRef="#ctx0" brushRef="#br0" timeOffset="73301.4133">28173 6730 1209 0,'0'0'108'0,"0"0"-87"0,4-8-21 0,-4 8 0 15,5-8 106-15,-1 0 17 0,1-5 3 0,-5 5 1 0,0-4 14 0,5 0 3 16,-5 4 1-16,0 8 0 0,-5-4-116 0,5 4-29 16,-5-8 0-16,1 0 0 0,-5 4 0 0,0-4 0 15,4 3 0-15,-9 5 0 0,1 0 0 0,-1 0 0 16,0 9 0-16,1-1 0 0,-5 0 0 0,-1 4 0 16,1 4 0-16,0 4 0 0,-5 5 0 0,5 7 0 15,4 0 0-15,-4 5 0 0,4-5 0 0,1 5 0 16,-1-5 0-16,5 0 0 0,0-3 57 0,9-9 6 15,-5 0 1-15,5-8 0 16,0 4-76-16,5-7-16 0,-5-1-2 0,0-8-1 16,9 8 9-16,-9-8 2 0,9-4 0 0,0 0 0 0,5 0 11 0,-5 0 9 15,0-5-12-15,5 1 12 0,-1-4 0 0,1-4 0 16,4 4 0-16,-4-4 0 0,0 0-12 0,4-1 4 16,-5-7 8-16,6-4-13 0,-1 3-2 0,-4 1 0 15,4-4 0-15,-5-5 0 0,6 1 15 0,3-4-9 0,-3 3 9 16,-1 5-8-16,-5 0 8 0,1 3 0 0,0 1 0 0,-1 8 0 15,-3 4 13-15,-1 0 5 0,-5 8 1 0,-4 4 0 16,0 0-5-16,0 0-1 0,5 8 0 0,-1 8 0 16,1 4-5-16,-1 4 0 0,-4 5-8 0,10 7 12 15,-6-4-25-15,1 9-6 0,-1-1-1 0,-4 1 0 16,5-1 20-16,-5-3 0 0,4 3 0 0</inkml:trace>
          <inkml:trace contextRef="#ctx0" brushRef="#br0" timeOffset="73564.5257">28719 6778 864 0,'27'-32'76'0,"-13"12"-60"16,0 0-16-16,8 3 0 0,-3 1 246 0,3 0 46 15,-3 4 10-15,-6 4 2 0,6 0-174 0,-6 0-34 16,1 8-8-16,-5 4 0 0,0 8-38 0,0 0-7 15,0-4-2-15,-4 12 0 0,4 9-33 0,-4-5-8 16,-5 4 0-16,4 9 0 0,1-1 53 0,-5 0 9 16,0-3 2-16,0-1 0 0,4 1-52 0,-4-5-12 15,9-4 0-15,-4 0 0 16,-1 1-48-16,5-5-13 0,1 0-3 0,-1-4 0 16,-5-4-125-16,1 1-26 0,-1-5-5 0</inkml:trace>
          <inkml:trace contextRef="#ctx0" brushRef="#br0" timeOffset="73752.685">29129 6572 2131 0,'0'0'189'0,"0"16"-151"0,0 0-30 0,-5 9-8 15,1 3 14-15,-1 0 2 0,1 1 0 0,-5 3 0 16,-5 4 44-16,-4 1 8 0,-5-5 3 0,0 5 0 15,-9-1-54-15,-4-4-17 0,-5-3 10 0,0 3-10 16,-5 1-164-16,-4-1-39 0</inkml:trace>
          <inkml:trace contextRef="#ctx0" brushRef="#br0" timeOffset="71592.5163">29261 5131 864 0,'4'12'76'15,"10"5"-60"-15,0 7-16 0,13 8 0 0,-4 5 296 0,4 3 56 0,0 9 11 0,5-1 2 16,-13-3-198-16,-1 3-40 0,-5-3-8 0,1 3-2 15,-14-3-52-15,0-5-10 0,-9 1-3 0,-5-1 0 16,-4-3-29-16,-9-5-7 0,-1-4 0 0,-8 1-1 16,0-9-15-16,-5 0-16 0,4-4 3 0,5 1 1 15,5 3-178 1,0-4-35-16,-32 0-7 0,-5-4-2 0</inkml:trace>
        </inkml:traceGroup>
      </inkml:traceGroup>
    </inkml:traceGroup>
    <inkml:traceGroup>
      <inkml:annotationXML>
        <emma:emma xmlns:emma="http://www.w3.org/2003/04/emma" version="1.0">
          <emma:interpretation id="{E0493D2C-A46D-4E3E-B717-F7184F29A16E}" emma:medium="tactile" emma:mode="ink">
            <msink:context xmlns:msink="http://schemas.microsoft.com/ink/2010/main" type="paragraph" rotatedBoundingBox="4681,9267 27709,8520 27777,10634 4749,113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B8458D-C0E8-43CC-827C-D52B908C33D2}" emma:medium="tactile" emma:mode="ink">
              <msink:context xmlns:msink="http://schemas.microsoft.com/ink/2010/main" type="line" rotatedBoundingBox="4681,9267 27709,8520 27777,10634 4749,11381"/>
            </emma:interpretation>
          </emma:emma>
        </inkml:annotationXML>
        <inkml:traceGroup>
          <inkml:annotationXML>
            <emma:emma xmlns:emma="http://www.w3.org/2003/04/emma" version="1.0">
              <emma:interpretation id="{90D3FDA6-62AA-489D-AFAB-DFC65CE91851}" emma:medium="tactile" emma:mode="ink">
                <msink:context xmlns:msink="http://schemas.microsoft.com/ink/2010/main" type="inkWord" rotatedBoundingBox="4708,10112 6254,10062 6286,11047 4740,1109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4735.5645">678 9393 1184 0,'-18'-25'52'0,"9"13"12"0,0-4-52 0,4 4-12 16,1-8 0-16,4 4 0 0,-5-5 31 0,5 5 3 16,5 0 1-16,-1 0 0 0,-4 4 29 0,5 3 5 15,-1 1 2-15,-4 8 0 0,0 0-28 0,0 0-6 16,14 13-1-16,-5 3 0 0,5 8 2 0,-5 4 0 0,0 9 0 0,5 3 0 15,-1 9 13-15,1 3 2 16,-9 5 1-16,4 4 0 0,0-5-18 0,0-3-3 16,0 4-1-16,-5-5 0 0,6 1-12 0,3-5-4 0,-4-7 0 0,5-1 0 15,0-3-8-15,-1-5-8 0,-4-3 9 16,5-5-9-16,0-4 15 0,-1-4-3 0,-3 0-1 0,-6-7 0 16,1-1-3-16,4 0-8 0,0-8 12 0,4-4-4 15,-3-4 11-15,-1-5 1 0,0-3 1 0,0 0 0 16,0-8 10-16,-4-5 1 0,-5 1 1 0,4-8 0 15,5-5-9-15,-4-3-1 0,-1-5-1 0,1 1 0 16,9-1-12-16,-1 5-2 0,1-5-8 0,4 8 12 16,-4 1-12-16,-1 8 0 0,1-1 0 0,0 9 0 15,-5 4 0-15,0 8 0 0,0-1 0 0,-9 13 0 0,0 0-10 16,9 9 2-16,0 7 0 0,0 0 0 0,0 8 8 0,-4 5-13 16,0 3 5-16,4 0 8 0,-5 5 0 0,1-1 0 15,-1 5 0-15,1-5 0 0,-5 0 0 0,4-3 0 16,-4-1 0-16,5-8 0 0,0 1 0 0,-1-9 0 15,-4 0 0-15,5-4 0 0,-1 0 0 0,-4-12 8 16,0 0-8-16,0 0 0 0,9 0 10 0,5 0-10 16,-5-8 12-16,0 0-12 0,5-8 20 0,-1 0-4 15,1-4 0-15,0-5 0 0,-1-3 9 0,6-4 2 16,-6 3 0-16,6-3 0 0,-1-4-27 0,5 3 0 16,-5 1 0-16,4-5 0 0,1 1 0 0,0-5 8 15,0 5-8-15,0 0 0 16,4-1-24-16,-4-3-11 0,4 3-1 0,5 1-1 15,0 8-127-15,-5-1-24 0,0-3-6 0,-4 12-763 0</inkml:trace>
          <inkml:trace contextRef="#ctx0" brushRef="#br0" timeOffset="85078.7671">1821 9959 1152 0,'9'0'102'15,"0"0"-82"-15,0 0-20 0,5-4 0 0,4 0 40 0,-4 0 3 16,4-4 1-16,5-4 0 0,-5-4 13 0,9 0 3 16,-4-9 1-16,4 5 0 0,-8-4-28 0,3-1-5 15,1-3-2-15,0 4 0 0,-5-4-14 0,-4-1-4 16,-1 5 0-16,-3-4 0 0,-1 3 24 0,-5 5 4 16,-4 0 0-16,0 0 1 0,-4 3 22 0,-1 5 4 15,-4 0 1-15,0 4 0 0,0 0-15 0,-5 4-2 16,5 0-1-16,-9 8 0 0,0 4-10 0,-1 0-3 15,-8 8 0-15,0 9 0 0,4-1-2 0,-4 8-1 16,4 1 0-16,0 3 0 0,0 0-10 0,5 1-3 16,0-5 0-16,9 5 0 0,0-5-9 0,4-4-8 15,5-3 9-15,5 3-9 0,-1-8 8 0,5 4-8 16,5-7 0-16,4-1 9 0,0 0-9 0,1 0 0 16,8-4 0-16,5 0 0 15,-5-3-84-15,10-1-21 0,4 4-5 0,0-8-891 0</inkml:trace>
        </inkml:traceGroup>
        <inkml:traceGroup>
          <inkml:annotationXML>
            <emma:emma xmlns:emma="http://www.w3.org/2003/04/emma" version="1.0">
              <emma:interpretation id="{B6030952-1ACD-4A5E-92BD-2B568F6044AD}" emma:medium="tactile" emma:mode="ink">
                <msink:context xmlns:msink="http://schemas.microsoft.com/ink/2010/main" type="inkWord" rotatedBoundingBox="8240,9393 9523,9352 9581,11145 8298,1118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6110.0807">4544 9474 1378 0,'-5'-13'30'0,"5"-3"6"0,0-4 2 0,0-4 2 0,-5 4-32 15,1-5-8-15,-1 1 0 0,1 4 0 0,-1 0 68 0,1 7 13 16,-1-3 3-16,-4 8 0 0,0 4-32 0,0 0-5 15,0 8-2-15,-5 4 0 0,5 8-31 0,-5 9-6 16,1 11-8-16,-10 9 11 0,0 11 0 0,0 5 0 16,1 4 0-16,-1 8 0 0,0 3 16 0,5-3 3 15,0-4 1-15,4-4 0 0,0-4-21 0,10-9-10 16,-1-3 10-16,5-9-10 0,5-3 12 0,-1-5-4 16,1-8-8-16,-1-8 12 0,1 1-2 0,4-5-1 15,0-4 0-15,5-8 0 0,4-8 6 0,0-4 1 16,5-9 0-16,9-11 0 0,4-4 9 0,5-9 3 15,0-8 0-15,5-3 0 0,-1-5-28 0,1-8-19 16,-5-4 3-16,0 1 1 0,-9-5 15 0,0 0 0 16,-5-4 9-16,-4 0-9 0,-1-8 0 0,-3 0 8 0,-1-4-8 15,-5 4 0-15,1 0 0 0,0 0 0 0,-10 4 8 0,5 8-8 16,1 4 8-16,-1 12 0 0,0 13-8 0,-5 11 12 16,1 13-12-16,-5 8 8 0,0 12-8 0,0 4 0 15,-5 16 21-15,-4 12-1 0,0 9-1 0,0 7 0 16,-9 5-1-16,0 11 0 0,-5 1 0 0,0 12 0 15,0 0-1-15,1 4 0 0,-6 0 0 0,1 4 0 16,9-13-17-16,-1 5 8 0,-3-4-8 0,8 4 0 16,5-12 0-16,0-1 0 0,4-3 0 0,1-4 0 15,4-1-31-15,4-7-13 0,-4-5-2 16,5-3-1-16,4-5-125 0,-5-4-24 0,10-7-6 0,-5-5-616 16</inkml:trace>
          <inkml:trace contextRef="#ctx0" brushRef="#br0" timeOffset="86344.254">5126 9538 990 0,'5'-20'44'0,"-1"12"8"0,-4 8-41 0,0-8-11 16,0 8 0-16,0 0 0 0,0 0 138 0,0 0 26 16,0 0 4-16,0 0 2 0,10 12-70 0,-6 12-15 15,5 1-2-15,-9 7-1 0,0-4-30 0,0 5-7 16,5 3-1-16,-1 1 0 0,1-5-22 0,-1 0-5 16,1 1-1-16,4-1 0 0,0-8-16 0,5 1 0 15,-1-9 8-15,1 0-8 0,0-4 8 0,-1-4-8 16,1-4 9-16,4-4-9 0,1-4 0 0,3-4 0 15,-3-4 0-15,-1-8-10 0,0 0 10 0,0-5 0 16,-4-3 0-16,-1 0 0 0,1-5 14 0,-5-3-2 16,-4 3 0-16,-1-7 0 0,1 4 16 0,-5-1 2 15,0-3 1-15,-5 3 0 0,5 1-12 0,-4 3-3 0,-5 5 0 16,4 4 0-16,-4 4 0 0,0 7-1 0,-5-3 0 0,1 8 0 16,-6 4-7-16,1 4-8 0,0 4 11 0,0 4-11 15,0 4-12-15,-1 1-10 0,6 7-2 0,-6 4-1025 16</inkml:trace>
        </inkml:traceGroup>
        <inkml:traceGroup>
          <inkml:annotationXML>
            <emma:emma xmlns:emma="http://www.w3.org/2003/04/emma" version="1.0">
              <emma:interpretation id="{57757372-9AC4-400E-9AC7-212769C76813}" emma:medium="tactile" emma:mode="ink">
                <msink:context xmlns:msink="http://schemas.microsoft.com/ink/2010/main" type="inkWord" rotatedBoundingBox="11229,10094 11961,10070 11982,10702 11250,10726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6910.4731">7753 9356 1465 0,'-9'-20'64'0,"0"12"15"0,5-4-63 0,-1 0-16 16,-4 0 0-16,0-1 0 0,0-3 96 0,0 4 16 15,-5 0 3-15,0 0 1 0,1 4-20 0,-1 0-3 16,5 8-1-16,-5 0 0 0,-4 0-49 0,4 4-11 0,-8 4-1 0,3 8-1 16,-3-4-30-16,-6 8 0 0,-4 9 0 0,5-1 0 15,0 4 8-15,-1 5-8 0,1-1 0 0,4 1 0 16,5 3 0-16,4-8 0 0,5 1-13 0,5-1 4 16,-1-8-3-16,5 5-1 0,5-9 0 0,-1-4 0 15,1-4 13-15,-1-4 0 0,-4-8 0 0,10 5 0 16,-10-5-19-16,9 0-1 0,0-9 0 0,0-3 0 15,0 0 33-15,5-4 7 0,-1-8 0 0,-4-5 1 16,5 1-21-16,0 0 0 0,-1-5 0 0,1 5 0 16,0 4 17-16,-1-1 3 0,-4 5 0 0,-4 4 0 15,4 4 37-15,-4 4 8 0,-5 8 2 0,0 0 0 16,0 0-20-16,0 0-4 0,13 12-1 0,-4 0 0 0,5 4-34 16,-5 0-8-16,5 5 0 0,4-1 0 15,0 4-32-15,1 0-8 0,3 1-1 0,6-5-739 16,3-4-148-16</inkml:trace>
          <inkml:trace contextRef="#ctx0" brushRef="#br0" timeOffset="88157.3096">7594 9328 824 0,'0'0'36'0,"0"0"8"0,0 0-35 0,0 0-9 16,0 0 0-16,0 0 0 0,9-8 67 0,-4 0 11 16,4 0 2-16,-5 0 1 0,1-1-13 0,-1-3-4 15,5 4 0-15,-4 0 0 0,-5 0-5 0,5 0-2 16,-1 0 0-16,-4 0 0 0,5-4 4 0,-5 4 1 16,0-1 0-16,0 1 0 0,0 0-18 0,0 4-4 0,-5-4-1 0,5 8 0 15,0 0-23-15,0 0-4 0,-4-4 0 0,-6 0-1 16,1 4-11-16,0 0 12 0,-4 0-12 0,4 0 12 15,-5 8-12-15,0 0 0 0,-4-4 0 0,0 4 8 16,0 0-8-16,-1 1 0 0,1 3 0 0,-5 0 0 16,1 0 0-16,-6 8 0 0,1-4 0 0,0 5 0 15,-1-1 11-15,-4 8 0 0,5 1 0 0,0 3 0 16,9 0-3-16,-1 9 0 0,1-1 0 0,9-7 0 16,0-1-8-16,4 0 8 0,10 1-8 0,0-5 8 15,-1 0-8-15,1-3 0 0,4-5 0 0,4-4 0 16,1 0 9-16,0-4 0 0,-1-8 0 0,6 0 0 15,3-8-1-15,-3-4 0 0,3-4 0 0,1-4 0 0,0 0 2 16,0-8 0-16,-5-1 0 0,5 1 0 0,-5-4 0 0,-5-1 0 16,1-3 0-16,0 0 0 0,-5-1 8 0,0 1 2 15,0-1 0-15,0-3 0 0,0 8-8 0,0-5-2 16,1 9 0-16,-6 4 0 0,5 8-10 0,-4 0 0 16,-5 12 0-16,0 0 0 0,0 0 0 0,9 8 0 15,-5 4 0-15,6 4 0 0,-6 4 0 0,1 4 0 16,4 1 12-16,-5 3-4 0,1 0-8 0,-1 1 12 15,1 3-12-15,4 0 12 0,0-3-12 0,-4-1 10 16,8-4-10-16,1-3 10 16,0 3-38-16,4-4-7 0,5 0-1 0,-1 1-1 15,6-5-147-15,-1-4-30 0,14 4-6 0,0-12 0 0</inkml:trace>
        </inkml:traceGroup>
        <inkml:traceGroup>
          <inkml:annotationXML>
            <emma:emma xmlns:emma="http://www.w3.org/2003/04/emma" version="1.0">
              <emma:interpretation id="{8A6EBBF3-D9CE-4378-9DD5-77189665DEFA}" emma:medium="tactile" emma:mode="ink">
                <msink:context xmlns:msink="http://schemas.microsoft.com/ink/2010/main" type="inkWord" rotatedBoundingBox="13547,8979 17589,8848 17645,10576 13603,1070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8594.2754">9870 8911 1360 0,'14'-28'60'0,"-9"12"13"0,4-1-58 0,-5 1-15 16,10-4 0-16,-5 4 0 0,0-4 58 0,-4-1 9 15,4 1 1-15,-9 4 1 0,0 0 2 0,-5 0 0 16,1 3 0-16,-1 5 0 0,-4 4-5 0,0 4-1 16,-9 0 0-16,4 12 0 0,-9 5-22 0,5 3-5 15,-5 12-1-15,-4 5 0 0,-5 11-1 0,5 1-1 16,-5 3 0-16,5 5 0 0,-5-4 5 0,9 3 2 16,-4 1 0-16,-1 0 0 0,10-5-22 0,0-3-4 15,4-1 0-15,10 1-1 0,4-9-15 0,0 1 9 16,4-5-9-16,10-3 8 0,-5-5-8 0,9-4 0 15,0 1 0-15,1-5 0 16,8-4-22-16,0-4-10 0,5-4-1 0,5-4-1 16,-1-4-103-16,5-4-21 0,9-8-4 0,0 4-768 0</inkml:trace>
          <inkml:trace contextRef="#ctx0" brushRef="#br0" timeOffset="88890.3162">10626 8033 2260 0,'-27'-8'100'0,"18"8"21"0,0 4-97 0,0 4-24 0,4 4 0 0,-4 8 0 15,4 5 12-15,1 7-4 0,-1 8 0 0,1 9 0 16,-1 0 9-16,5 3 2 0,-9 9 0 0,4 4 0 16,-4 3 6-16,5-3 2 0,-5 4 0 0,0 4 0 15,-5 4-7-15,0-4-2 0,1 3 0 0,-1 5 0 16,5-8-9-16,0-4-1 0,-5 0-8 0,10-8 12 0,-10-5-12 15,9-7 11-15,1 3-11 0,-1-11 10 0,1-5-10 16,-1-7 10-16,1-5-10 0,4-8 10 0,-5-4 1 16,5-4 0-16,0-8 0 0,0 0 0 0,0 0 1 0,9-12 0 15,-4-4 0-15,-1-8 0 0,5-5-12 0,5 1 8 16,-5-4-8-16,14-1 8 0,0-3-8 0,-1-1 0 16,-3 1 0-16,3 4 0 0,6 3 0 0,-6 9 0 15,-3 4 0-15,3 8 0 0,-3 0-8 0,-1 8 8 16,-5 8-10-16,1 4 10 0,4 4-17 0,1 4 2 15,3 5 1-15,-3-1 0 0,-1 4 5 0,0 9 1 16,0-5 0-16,0 4 0 16,1-3-168-16,3-1-32 0,-3-3-8 0</inkml:trace>
          <inkml:trace contextRef="#ctx0" brushRef="#br0" timeOffset="89277.2239">11714 9101 1324 0,'0'0'118'0,"-4"-12"-94"0,-1-4-24 0,1 0 0 16,-1 0 135-16,1 3 22 0,-6 5 5 0,1 0 1 15,5 0-35-15,-10 4-8 0,-4 4 0 0,0 4-1 16,-5 4-63-16,0 4-12 0,-9 5-2 0,5 11-1 16,0 0-58-16,-5 5-12 0,0 3-3 0,0 5 0 15,5-1 32-15,-1 0 10 0,6-3 0 0,-1-1 0 16,5-3-10-16,4-5 0 0,0 0 0 0,10-3 0 0,-5-5 0 0,9-4 0 15,0 0 0-15,0-4 0 16,4-4 0-16,1-3 0 0,-5-5 0 0,13 0 8 0,-3-5-8 16,3-3 0-16,-4 0-10 0,10 0 10 0,-1-12 0 0,0 0 0 15,0-1 0-15,0-3 0 0,5-4 0 0,0 0 0 16,4-5 0-16,-4 5 0 0,4 0-9 0,-4 7 1 16,-5 1 0-16,0 4 0 0,-4 4 38 0,-5 8 8 15,-9 4 2-15,0 0 0 0,0 0-23 0,0 0-4 16,5 12-1-16,-1 4 0 0,1 4-12 0,-5 0 0 15,-5 5 0-15,5-1 0 0,0 0-9 0,-4 5-5 16,4-5-1-16,0 4-734 16,0-8-147-16</inkml:trace>
          <inkml:trace contextRef="#ctx0" brushRef="#br0" timeOffset="89591.9534">12019 9154 1036 0,'0'0'92'0,"5"-16"-73"0,-1 4-19 0,6 4 0 16,-6-1 179-16,5 5 32 0,5 0 6 0,-5 4 2 16,5 0-118-16,-1 4-23 0,1 4-5 0,-5 5-1 15,5-1-36-15,-1 4-8 0,-4 4-2 0,-4 0 0 16,-5 5-3-16,5-1-1 0,-10-4 0 0,5 9 0 16,-9-5-10-16,0 0-3 0,0-4 0 0,-5-3 0 15,5-1 8-15,4-4 2 0,1 0 0 0,4-12 0 16,0 8-5-16,0-8-1 0,0 0 0 0,0 0 0 15,0 0 7-15,0 0 2 0,9-8 0 0,0-4 0 0,5 0-5 16,-1-4-1-16,6-5 0 0,-1 5 0 0,0-4-5 0,5 0-2 16,-5-5 0-16,5 9 0 0,-5 0-1 0,0 4 0 15,-4 4 0-15,-1 0 0 0,-3 4 20 0,3 4 3 16,-13 0 1-16,14 12 0 0,-5-4-32 0,0 8 0 16,5 0 0-16,-1 0 0 15,1 5-61-15,-5-1-19 0,5 4-3 0,-5 0-672 16,0-3-134-16</inkml:trace>
          <inkml:trace contextRef="#ctx0" brushRef="#br0" timeOffset="90239.057">13203 9243 1926 0,'-9'-16'85'0,"9"16"18"0,0 0-83 0,0-12-20 0,0-1 0 0,5 1 0 16,-5 4 84-16,4-4 13 0,-4 4 3 0,0 8 0 16,-4-4-71-16,4 4-13 0,-5-8-4 0,-4 0 0 15,0 8-4-15,0-4 0 0,0 8-8 0,-10 0 12 16,6 0-12-16,-6 4-8 0,-3 0 8 0,3 4-13 16,1 0 13-16,0 0 0 0,4 1 0 0,-4-1 0 15,5 0 0-15,3-4 0 0,-3 0 0 0,8 0-9 16,5-8 9-16,0 0 0 0,0 0 0 0,9 8 0 15,10-4 0-15,-1 0 0 0,0-4 8 0,5 4-8 16,-5-4 0-16,5 9 0 0,-5-5 0 0,0 4 0 16,0 0 0-16,-9 0 0 0,1 8 0 0,-1 0 0 0,-5 0 0 0,1 5 0 15,-10-1 0-15,-4 0-8 0,0 4 8 0,0 1 0 16,-9-1 10-16,-1 4-10 0,1-3 12 0,-5 3-3 16,1-8-1-16,-1-4 0 0,0 5-8 0,5-9 0 15,0-4-10-15,0 0 10 16,-1-4-27-16,6 0 1 0,4 0 0 0,9-4 0 15,0 0-21-15,0 0-4 0,0 0-1 0,0 0 0 16,9-4 16-16,4 0 4 0,6 0 0 0,3-4 0 0,1 0 24 0,4-4 8 16,5-1 0-16,0-3 0 0,0 4 0 0,0-4 0 15,4-4 0-15,1-1 0 0,-5 1 11 0,-1 0 9 16,6 0 1-16,-5-5 1 0,4 5-14 0,-9-4-8 16,-4 0 8-16,0-5-8 0,0 1 24 0,-5 0 0 15,-4-1 0-15,-1-3 0 0,-4 4-8 0,1 3 0 16,-10 1-1-16,0 4 0 0,0 4 14 0,0-1 3 15,-5 5 1-15,-4 4 0 0,4 0 15 0,5 8 4 0,0 0 0 16,0 0 0-16,-9 8-29 0,-4 4-6 0,-6 5-1 16,6 7 0-16,-1 0-4 0,-4 8-2 0,4-3 0 0,5 3 0 15,4-3 0-15,-4 3 0 0,5-4 0 0,-1 5 0 16,5-1-10-16,5 0 0 0,-1 1 0 0,-4-1-11 31,5 0-84-31,4 1-17 0,0-5-3 0,9 1-925 0</inkml:trace>
        </inkml:traceGroup>
        <inkml:traceGroup>
          <inkml:annotationXML>
            <emma:emma xmlns:emma="http://www.w3.org/2003/04/emma" version="1.0">
              <emma:interpretation id="{993DFD1D-9A07-4049-BE0B-EC720323CD63}" emma:medium="tactile" emma:mode="ink">
                <msink:context xmlns:msink="http://schemas.microsoft.com/ink/2010/main" type="inkWord" rotatedBoundingBox="19232,9019 20199,8988 20249,10525 19282,1055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0857.051">15252 8927 1558 0,'4'-8'34'0,"1"-4"7"0,-5-4 2 0,0 8 1 0,0 0-35 0,0 8-9 0,0 0 0 0,0 0 0 0,-9 12 29 0,4 8 4 16,1 4 1-16,-1 13 0 0,-4-1 8 15,0 5 2-15,0 3 0 0,0 1 0 0,9-9-20 16,-9 5-3-16,4-9-1 0,5 0 0 0,5-3-7 0,-1-9-1 16,1 0-1-16,-1-4 0 0,1-8 8 0,-1 1 1 15,-4-9 1-15,0 0 0 0,0 0-10 0,0 0-3 16,10 0 0-16,-6-9 0 0,1 1-8 0,-1-4 0 15,5 0 9-15,5-4-9 0,-5-4 24 0,5-1 1 16,-1-3 0-16,1 0 0 0,0-9-1 0,-10 9 0 16,5 0 0-16,0-4 0 0,5-1-4 0,-5-3 0 15,0 4-1-15,-9-1 0 0,0 1 6 0,-4-5 2 16,4 5 0-16,-9 4 0 0,-10 0-4 0,10 7-1 16,-4 5 0-16,4 4 0 0,-10 0-11 0,6 4-3 15,-1 4 0-15,5 4 0 16,0 4-38-16,-5 4-8 0,1 0-2 0,3 9-681 15,10 3-137-15</inkml:trace>
          <inkml:trace contextRef="#ctx0" brushRef="#br0" timeOffset="91354.4215">15621 9397 2023 0,'-23'-29'44'0,"27"13"10"0,6 0 2 0,-1 0 0 0,-5 0-44 0,5-1-12 0,5 5 0 0,4 0 0 15,0 4 32-15,5 4 4 0,-5-4 0 0,5 8 1 16,4 4-145-16,-8 0-28 0,8 12-7 15,-9-4-1-15</inkml:trace>
          <inkml:trace contextRef="#ctx0" brushRef="#br0" timeOffset="91206.0284">15825 8964 1796 0,'32'-29'80'0,"-18"17"16"0,0-4-77 0,4 0-19 0,5-4 0 0,-1-5 0 16,1 1 71-16,0 0 10 0,-5-5 3 0,9 1 0 16,-4 4-26-16,-5 0-5 0,-4-5-1 0,-5 5 0 0,5-4-32 0,0 3-6 15,-14 1-2-15,0-4 0 0,0-1-12 0,-5 5 9 16,5-4-9-16,-5-1 8 0,-4 1 0 0,0-4 0 16,9-5 0-16,-9 1 0 0,-5 8-8 0,5-5 0 15,5-3 0-15,4 7 0 0,0 5 0 0,-5 4 0 16,-4 4 0-16,5 4 0 0,-1 4 0 0,5-1 0 15,-9 5 0-15,0 4 0 0,0 13 0 0,0 3 0 16,-5 4 0-16,0 12 0 0,1 9 28 0,-1 11 3 16,0 5 1-16,1 12 0 0,-1 0-10 0,0 4-2 15,1 3 0-15,-1 9 0 0,5-4-6 0,-9 4-2 16,4 4 0-16,0 4 0 0,5-8 16 0,0-4 4 16,-14-4 0-16,5 4 0 15,9-4-112-15,-5-4-23 0,-8-8-4 0,-6-5-993 0</inkml:trace>
        </inkml:traceGroup>
        <inkml:traceGroup>
          <inkml:annotationXML>
            <emma:emma xmlns:emma="http://www.w3.org/2003/04/emma" version="1.0">
              <emma:interpretation id="{57890456-E648-4E75-AA1F-CC131DD19D4F}" emma:medium="tactile" emma:mode="ink">
                <msink:context xmlns:msink="http://schemas.microsoft.com/ink/2010/main" type="inkWord" rotatedBoundingBox="21704,9273 27727,9077 27777,10634 21755,1082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3997.0895">22113 8389 1094 0,'14'-57'48'0,"-5"33"11"0,4 0-47 0,1 4-12 0,-5-1 0 0,0 5 0 16,-4 4 228-16,-1 4 44 0,-4 8 9 0,0 0 2 15,9 16-170-15,-4 8-33 0,-5 9-8 0,0 3 0 16,-9 5-19-16,4 7-3 0,1 1-1 0,-1 7 0 16,-4 5-10-16,-5 0-3 0,5 0 0 0,-4 7 0 15,4-3-4-15,-1 0-2 0,-3 0 0 0,4-5 0 0,0-3-13 0,0-8-2 16,-1-5-1-16,1-3 0 0,0-5-14 0,5-8 11 15,-1-3-11-15,1-9 10 0,4 0 14 0,-5-4 2 16,5-12 1-16,0 0 0 0,0 0-27 0,14-4 0 16,-1 0 0-16,10-8 0 15,0 0-28-15,4-4 0 0,5-5-1 0,0-7 0 0,0 4 17 16,4-5 3-16,5-3 1 0,0 0 0 0,0 3-1 0,0 5 0 16,0 0 0-16,-5 8 0 0,-4-1 9 0,-4 9-12 15,-6 0 12-15,-3 0-12 16,-15 0-12-16,-4 8-4 0,0 0 0 0,0 0 0 0,-13 12 44 0,-1-4 9 15,-4 4 2-15,-14 5 0 0,0 3-27 0,-9 4-16 16,-5 0 3-16,-4 9 0 0,0-5-1 0,-4 0 0 16,4-3 0-16,-10 3 0 15,10-4-147-15,5 1-30 0,4-1-5 0</inkml:trace>
          <inkml:trace contextRef="#ctx0" brushRef="#br0" timeOffset="94109.6138">22960 8203 1843 0,'0'0'164'0,"0"0"-132"0,0 0-32 0,0 0 0 0,4 12 72 0,1 0 7 0,-1 12 1 0,-4 5 1 16,-4 3 16-16,-1 9 3 0,1 3 1 0,-5 9 0 16,0-1-29-16,-1 1-7 0,-3 4-1 0,-1 3 0 15,0-3-17-15,1 4-4 0,4-5-1 0,0 1 0 16,4 0-64-16,-4-9-13 0,0-3-2 0,4-1-1 15,-4-7-162-15,5-9-33 0</inkml:trace>
          <inkml:trace contextRef="#ctx0" brushRef="#br0" timeOffset="93012.1964">20920 9008 1440 0,'-9'-8'64'0,"4"4"12"0,1 4-60 0,4 0-16 0,0 0 0 0,-5 8 0 16,1 4 266-16,-1 0 50 0,1-3 11 0,-1 7 1 0,5 4-226 0,-4-4-46 16,4 0-8-16,-5 5-3 0,0-5-15 0,1 4-3 15,4 0-1-15,0-4 0 16,-5 1-43-16,5-1-9 0,0 0-2 0,0 0 0 15,0-4-160-15,5 0-33 0,-5-3-7 0</inkml:trace>
          <inkml:trace contextRef="#ctx0" brushRef="#br0" timeOffset="93089.0738">21025 8798 1616 0,'9'-37'72'0,"-5"21"14"0,1 0-69 0,0 0-17 15,4-4 0-15,-5 7 0 0,-4 1 36 0,5 4 4 16,-5 8 1-16</inkml:trace>
          <inkml:trace contextRef="#ctx0" brushRef="#br0" timeOffset="93502.9024">21662 9134 1497 0,'5'-12'32'16,"-1"3"8"-16,1-3 0 0,-5-4 4 0,-5 4-36 0,5-4-8 0,-4 0 0 0,-5 3 0 15,0-3 104-15,-1 4 18 0,6 0 4 0,-10 0 1 16,5 4-50-16,0 0-9 0,-5 0-3 0,1 4 0 16,-1 4-52-16,0 0-13 0,1 0 0 0,-5 4 0 0,-1 4 54 15,1 0 8-15,4 0 2 0,-4 8 0 0,-5-4-52 16,5 8-12-16,0 5 0 0,0-1 0 0,0 0 0 0,-1 1 0 15,10-5 0-15,0 4 0 0,0-8 0 0,5 4 0 16,-1-7 0-16,0 3 0 0,1-8 0 0,4-8 0 16,0 0 0-16,0 0-10 0,9 4-1 0,0 0 0 15,5-8 0-15,4 0 0 0,-4-4 1 0,4 0 0 16,5-4 0-16,-5-5 0 0,5 1 10 0,-5 0 0 16,5-4 0-16,-5 4 0 0,0-1 0 0,0 5 9 15,-4-4 0-15,-1 8 0 0,-3 8 11 0,-10 0 1 16,0 0 1-16,0 0 0 0,9 8-22 0,-9 0 9 15,4 4-9-15,-4 5 0 16,-4-1-16-16,-1 4-9 0,-4-4-3 0,9 4-1032 0</inkml:trace>
          <inkml:trace contextRef="#ctx0" brushRef="#br0" timeOffset="92089.3875">17674 9336 1587 0,'-14'-40'35'0,"10"19"7"0,-1-3 2 0,5-8 0 0,5-1-35 0,4-3-9 16,0 4 0-16,5-1 0 0,8 9 64 0,1 4 10 15,4-1 2-15,1 9 1 0,4 8-25 0,-1 4-6 16,1 8-1-16,5 13 0 0,-10 3-23 0,0 12-5 16,1 5-1-16,-5 7 0 0,-5 1 9 0,-9 7 2 15,0 1 0-15,0 4 0 0,-9 0 7 0,0-5 2 16,-5 1 0-16,5 4 0 0,-4-13-10 0,-1-3-2 16,1-5 0-16,-1-3 0 0,5-9 1 0,0-4 0 15,0-8 0-15,5-4 0 0,-5-3-10 0,0-9-3 16,0 0 0-16,13 0 0 0,-3-9 7 0,3-7 1 15,1-4 0-15,0-4 0 0,4-5 6 0,0-7 2 16,0-4 0-16,5-5 0 0,0 1-5 0,4-21-1 16,5 4 0-16,4 0 0 0,1 5-22 0,-5-1 0 0,4 0 0 15,0 1 8-15,5 7-8 0,0 5-10 0,-4-1 10 0,8 9-13 32,-8-1-129-32,4 9-26 0,-5 4-4 0</inkml:trace>
          <inkml:trace contextRef="#ctx0" brushRef="#br0" timeOffset="92595.8715">19541 9251 1839 0,'13'-28'81'0,"-8"16"18"0,-1-1-79 0,-4-3-20 16,9 4 0-16,-9-4 0 0,5-4 96 0,-5-1 16 15,-5 5 4-15,5-4 0 0,-4 0-42 0,-5 0-8 16,4 3-2-16,-4 5 0 0,0 0-35 0,0 4-7 16,-5 4-2-16,1 0 0 0,-1 4-20 0,-4 0 0 15,0 4 0-15,-5 4 0 0,-5 4 0 0,1 8 0 16,0 5 0-16,-5 3 0 0,5 0 0 0,4 5 0 16,-4-1 0-16,4 0 0 0,0-3 0 0,9-1 0 15,5 0 0-15,-4-3 0 0,3-5 0 0,10 0 0 16,0 0 0-16,0-7 0 0,0-1 0 0,0-12 0 15,0 4 0-15,10 4 0 0,3-4 0 0,-4-4-15 16,5-8 3-16,4 0 0 0,0 0 3 0,5-4 1 16,-5-5 0-16,1-3 0 0,3 0 8 0,-3 0 0 15,-1-5 0-15,5 1 0 0,-5-4 0 0,5 3 0 0,-5-3 0 16,5 0 0-16,-5 8 0 0,0-5 11 0,5 5-3 0,-5 0 0 16,0 8-8-16,-4 0 8 0,-1 3-8 15,1 5 8-15,-5 8 0 0,-4 5 0 0,-1-1 0 0,-4 8 0 16,0 8-8-16,-4 4 0 0,4 1 0 0,-9 3 0 15,4 5-107 1,-4-1-23-16,4 0-5 0,-4-3-1 0</inkml:trace>
          <inkml:trace contextRef="#ctx0" brushRef="#br0" timeOffset="92940.7317">20082 8830 2113 0,'0'0'46'0,"0"0"10"0,0 0 1 0,5 12 3 0,4 0-48 0,-4 5-12 16,4-1 0-16,0 4 0 0,-5 4 20 0,5 1 0 15,-4 3 1-15,4 0 0 0,-4 5-21 0,-5-5 0 16,4-4 0-16,-4 5 0 0,-4-5 0 0,4-4 0 16,-5 0 0-16,1-3 0 0,-1-1 36 0,0-8 2 15,5-8 1-15,0 0 0 0,0 0-22 0,0 0-4 16,0 0-1-16,0 0 0 0,0 0 42 0,-4-8 8 15,8-4 2-15,-4 3 0 0,5-7-10 0,4 0-2 16,-4 0 0-16,4 0 0 0,4 0-6 0,-3-1-2 16,3 1 0-16,1 0 0 0,0 4-35 0,4 4-9 15,0-4 0-15,0-1 0 16,0 1-94-16,1 4-21 0,3 0-4 0,-8 4-1 0</inkml:trace>
          <inkml:trace contextRef="#ctx0" brushRef="#br0" timeOffset="95919.9308">23228 8996 1105 0,'0'0'48'0,"0"0"12"0,0 0-48 0,0 0-12 0,0 0 0 0,0 0 0 16,0 0 69-16,0 8 12 0,0 0 3 0,0 4 0 0,5-3-23 15,-1 3-4-15,6 0-1 0,3 0 0 0,-8-4-5 0,8 0-2 16,1-8 0-16,4 4 0 0,5-4-21 0,0-4-5 16,-5 0-1-16,5-4 0 0,0 0-3 0,-5 0-1 15,5-4 0-15,-5 0 0 0,-5-1 0 0,1-3 0 16,-5 4 0-16,5-4 0 0,-5 4-18 0,0-9-12 15,-4 1 1-15,4 4 1 0,0-4 61 0,5 0 12 16,-10-5 2-16,5 5 1 0,5 0-48 0,-5 4-10 16,0-5-8-16,0 9 12 0,0-4-12 0,-4 4 8 15,-1 0-8-15,1 4 8 0,-5 0-8 0,0 0 0 16,0-1 0-16,-5 5-11 0,1-4 3 0,-5 8 0 16,0-4 0-16,-5 8 0 0,5 0 8 0,-5 0 0 15,-4 4 0-15,-5 9 0 0,5-5 41 0,-9 8 11 16,4 0 1-16,0 5 1 0,-4-1-26 0,9 4-6 15,-10-4-1-15,10 5 0 0,0-5-7 0,4 0-2 0,1-3 0 16,-1 7 0-16,9-4-12 0,1-4 11 0,4 5-11 16,0-1 10-16,4-4-24 0,1 0-5 0,9 1-1 15,8-5 0 1,1 0-133-16,4 0-27 0,1-4-6 0</inkml:trace>
          <inkml:trace contextRef="#ctx0" brushRef="#br0" timeOffset="94625.0228">23274 9166 1612 0,'32'-16'72'0,"-28"8"14"0,1-4-69 0,4-5-17 16,-4-3 0-16,-5 4 0 0,9 0 84 0,-9-4 14 16,4-1 2-16,1 1 1 0,-1 0-33 0,1 4-8 15,-5-5 0-15,4 1-1 0,1 0-17 0,0 4-3 16,-10 0-1-16,5-1 0 0,-5 5-30 0,5 4-8 16,0 0 0-16,0 8 0 0,0 0 16 0,-9 8 3 0,-4 0 0 15,4 13 0-15,-1-1 21 0,1 8 4 0,0 0 0 0,0 9 1 16,0-1-15-16,4 9-3 0,1-5-1 0,8 5 0 15,1-9 44-15,9 5 9 0,-1-5 1 16,6 1 1-16,8-9-81 0,-4 4-11 0,-1-7-5 0,10-1 0 16,-4-4 34-16,-1-4 7 0,5-4 2 0,4 0 0 15,1-7-163-15,-6 3-32 16,6-8-6-16</inkml:trace>
        </inkml:traceGroup>
      </inkml:traceGroup>
    </inkml:traceGroup>
    <inkml:traceGroup>
      <inkml:annotationXML>
        <emma:emma xmlns:emma="http://www.w3.org/2003/04/emma" version="1.0">
          <emma:interpretation id="{213CDA39-B3D0-401A-A741-20125DC1E286}" emma:medium="tactile" emma:mode="ink">
            <msink:context xmlns:msink="http://schemas.microsoft.com/ink/2010/main" type="paragraph" rotatedBoundingBox="8651,12111 28329,10834 28478,13123 8800,144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FAE200-29F1-4141-8026-73C2260930E5}" emma:medium="tactile" emma:mode="ink">
              <msink:context xmlns:msink="http://schemas.microsoft.com/ink/2010/main" type="inkBullet" rotatedBoundingBox="8685,12631 9814,12558 9912,14070 8783,14143"/>
            </emma:interpretation>
          </emma:emma>
        </inkml:annotationXML>
        <inkml:trace contextRef="#ctx0" brushRef="#br0" timeOffset="97270.0043">4653 12157 1882 0,'-18'-41'84'0,"13"25"16"0,1-4-80 0,4-4-20 0,0-5 0 0,9 1 0 16,-5 0 31-16,10 3 1 0,-1 5 1 0,1 0 0 16,4 0-6-16,1 12-2 0,-1-1 0 0,0 9 0 15,5 0-15-15,0 9-10 0,-1 7 12 0,6 4-12 0,-6 4 16 16,6 5-3-16,-1 3-1 0,0 4 0 0,1 5 10 0,-1-1 2 16,-4 5 0-16,-1-1 0 0,10 1-1 15,-4-5 0-15,4 1 0 0,-1-1 0 0,1 1-8 16,0 3-2-16,0-3 0 0,0-1 0 0,-5-3-1 15,5 3 0-15,-5 1 0 0,-4-5 0 0,4-4-25 0,1 5-6 16,-10-5-1-16,0 1 0 16,5-1-139-16,-5-4-28 0,-4 1-5 0</inkml:trace>
        <inkml:trace contextRef="#ctx0" brushRef="#br0" timeOffset="97529.8399">5732 11655 1958 0,'-14'-4'174'0,"1"0"-139"0,-6 0-35 0,6 8 0 16,-6 4 20-16,1 4-2 0,5 4-1 0,-6 9 0 15,-3 3 15-15,3 12 2 0,-3 1 1 0,-1 7 0 16,-4 5 17-16,-1 4 3 0,1-1 1 0,-5 1 0 16,5 4-13-16,-5-1-3 0,0-3 0 0,5 4 0 15,-1 3-7-15,-4-3-1 0,1 0-1 0,3 0 0 16,1-1-31-16,0 1 0 0,-1 0 0 0,-4-5 0 15,10 1 20-15,-6-4-3 0,6-5 0 0,-1 1 0 16,5-1-27-16,4-7-6 0,0-9 0 0,5-3-1 16,0-9-123-1,5-4-25-15,8-8-5 0,-4-8-816 0</inkml:trace>
      </inkml:traceGroup>
      <inkml:traceGroup>
        <inkml:annotationXML>
          <emma:emma xmlns:emma="http://www.w3.org/2003/04/emma" version="1.0">
            <emma:interpretation id="{52A649B6-B684-488F-B6D7-793599400B52}" emma:medium="tactile" emma:mode="ink">
              <msink:context xmlns:msink="http://schemas.microsoft.com/ink/2010/main" type="line" rotatedBoundingBox="9853,12033 28329,10834 28478,13123 10002,14322"/>
            </emma:interpretation>
          </emma:emma>
        </inkml:annotationXML>
        <inkml:traceGroup>
          <inkml:annotationXML>
            <emma:emma xmlns:emma="http://www.w3.org/2003/04/emma" version="1.0">
              <emma:interpretation id="{18EF8EF6-32CB-45E6-A383-60308D2477B1}" emma:medium="tactile" emma:mode="ink">
                <msink:context xmlns:msink="http://schemas.microsoft.com/ink/2010/main" type="inkWord" rotatedBoundingBox="9932,13248 10724,13196 10756,13688 9964,1374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7841.1655">5850 12339 1904 0,'0'0'42'0,"14"-4"9"0,4 0 1 0,0 0 1 0,5 4-42 0,9 0-11 15,-5 0 0-15,10 4 0 0,-5-4 22 0,-1 0 2 16,6 0 1-16,-1 4 0 0,1 0-3 0,-1 0-1 16,10 0 0-16,-5 0 0 0,4 0-21 0,-8 4 8 15,-10-8-8-15,5 4 0 0,0-4 0 0,-10 8 0 16,6-8 0-16,-6 0 0 15,1 0-53-15,-5-4-9 0,1 0-2 0,-6 0-511 0,1 0-102 16</inkml:trace>
          <inkml:trace contextRef="#ctx0" brushRef="#br0" timeOffset="97923.3677">6101 12808 1843 0,'0'0'164'0,"0"0"-132"0,0 0-32 0,9-4 0 16,9 0 44-16,0 0 1 0,5 4 1 0,0-4 0 16,-1-4-20-16,6 0-4 0,8 0-1 0,5 0 0 15,0 0-13-15,5 0-8 0,-1-1 10 0,5 5-941 16</inkml:trace>
        </inkml:traceGroup>
        <inkml:traceGroup>
          <inkml:annotationXML>
            <emma:emma xmlns:emma="http://www.w3.org/2003/04/emma" version="1.0">
              <emma:interpretation id="{DD744F62-1515-42EE-B597-CF4CA90139C4}" emma:medium="tactile" emma:mode="ink">
                <msink:context xmlns:msink="http://schemas.microsoft.com/ink/2010/main" type="inkWord" rotatedBoundingBox="11649,12640 16177,12346 16279,13915 11751,1420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8216.1039">7599 11906 2246 0,'-14'-49'100'0,"9"29"20"0,1-4-96 0,-1 4-24 16,5-5 0-16,5 9 0 0,-1 4 51 0,5 0 5 15,-4 8 2-15,9 0 0 0,-1 4-36 0,1 12-7 16,0 0-2-16,8 8 0 0,1 4-4 0,4 9-1 16,1-1 0-16,-1 13 0 0,5 3 0 0,-5 1-8 15,1 12 12-15,-1-5-4 0,5 5-8 0,0 0 10 16,0-1-10-16,4 1 10 0,-4-4-10 0,-5-5 0 16,0 1 0-16,1-4 0 0,-10-1-24 0,5-7-1 0,-1-1 0 15,-3-4 0 1,-6-3-154-16,1-5-30 0</inkml:trace>
          <inkml:trace contextRef="#ctx0" brushRef="#br0" timeOffset="98523.299">8441 11752 2592 0,'-9'-4'230'0,"0"4"-184"16,4 4-37-16,0 4-9 0,1 4 0 0,-1 4 0 15,-4 1-10-15,5 7 10 0,-1 0 10 0,1 1 8 16,-5 3 2-16,-1 0 0 0,1 5 6 0,0-5 2 16,-4 8 0-16,-1 1 0 0,-4 3-20 0,-5 1-8 15,0 7 8-15,-4 1-8 0,-5-1 0 0,-4 13 0 16,-5 0 0-16,-5 8 0 16,5-1-147-16,5 1-21 0,8 4-5 0</inkml:trace>
          <inkml:trace contextRef="#ctx0" brushRef="#br0" timeOffset="99008.1433">8983 12695 2181 0,'-5'-20'96'0,"5"20"21"0,0 0-93 0,0 0-24 16,0 0 0-16,0 0 0 16,0 0 0-16,14 8 0 0,-5 0 0 0,-5 4 0 15,1 0 0-15,-1 8 0 0,1 1 12 0,0 7-4 16,-5-8-8-16,4 9 0 0,1-1 0 0,4-4 0 16,-5-4 0-16,5 1 0 0,1-5 0 0,-6-8 0 15,10-4 0-15,-1-4 0 0,1 0 0 0,4-4 0 16,0-4 0-16,5-8 9 0,-5 0-9 0,5-5 10 15,0-3-2-15,0-4 0 0,0-5 0 0,-10 5 0 0,-8-4 16 16,-1-1 2-16,5 5 1 0,-4-4 0 0,-5 3 17 0,0 1 3 16,9 8 1-16,-9-1 0 0,-5 5-12 0,-4 4-1 15,5 0-1-15,-5 4 0 0,0 4-9 0,0 4-1 16,-10 4-1-16,1 4 0 16,-5 4-45-16,5 4-9 0,-9 0-1 0,-1 5-1 15,1 3-97-15,0 0-19 0,4-4-4 0</inkml:trace>
          <inkml:trace contextRef="#ctx0" brushRef="#br0" timeOffset="99721.0442">9902 12420 1036 0,'-4'-16'46'0,"4"16"10"0,-5-8-45 0,5 8-11 16,0 0 0-16,-4-9 0 0,-1 5 120 0,5-4 21 15,-5 0 5-15,1-4 1 0,4 8-60 0,0 4-12 16,0-8-3-16,0 8 0 0,0 0-29 0,4-4-7 16,-4 4 0-16,0 0-1 0,5-4-11 0,-5 4-3 15,9-4 0-15,0 0 0 0,-9 4 6 0,9 0 1 16,0 0 0-16,1 0 0 0,-1 0 6 0,4-4 2 15,1 4 0-15,0 0 0 0,-14 0-24 0,13 0-4 16,6 0 0-16,-1 0-8 0,9 0 0 0,0 0 0 16,1-4 0-16,4 0 0 0,4 0 0 0,-4-5 0 15,4 1 0-15,1 0 0 0,-1 4 0 0,-4-4 0 16,0 0 0-16,0 4 0 0,-10 0 0 0,1 0 0 16,-5-4 0-16,-4 8-9 0,4-4 9 0,-9 0-10 0,-9 4 10 0,0 0-10 31,10 0-26-31,-10 0-4 0,0 0-2 0,0 0-598 0,0 0-120 0</inkml:trace>
          <inkml:trace contextRef="#ctx0" brushRef="#br0" timeOffset="99989.5245">10235 11942 1609 0,'0'-16'71'0,"4"8"15"0,-4 0-69 0,5-4-17 15,-5 4 0-15,4 4 0 0,1-4 75 0,-5 8 11 16,0 0 2-16,0 0 1 0,9 16-34 0,-5 4-7 16,6 4-2-16,-6 9 0 0,1 3-29 0,-5 9-5 15,0 3-2-15,-5 9 0 0,1 3 26 0,-6 5 6 16,1 0 1-16,0 4 0 0,0 0-25 0,-4-5-5 16,-6-3-1-16,6 4 0 0,-1-5-12 0,0-3-18 15,-4-4 4-15,4 3 1 16,-4-7-194-16,5 0-38 0,-15 31-8 0,15-23-2 0</inkml:trace>
          <inkml:trace contextRef="#ctx0" brushRef="#br0" timeOffset="101143.3295">11491 11849 1231 0,'0'0'27'0,"0"-4"5"0,5-8 2 0,-5 4 1 0,4-4-35 0,-4 4 0 0,0-4 0 0,0 12 0 15,0 0 97-15,0 0 13 0,0 0 2 0,0 0 1 16,0 0-55-16,0 0-11 0,0 0-3 0,0 0 0 15,0 8-20-15,5 8-4 0,-10 0 0 0,5 8-1 16,-4 9 4-16,-5 3 1 0,-5 5 0 0,5 7 0 16,-5 5 4-16,-4-1 0 0,4 9 1 0,-8 0 0 15,3-1 6-15,-8 1 1 0,0 0 0 0,4-4 0 0,-4-1 0 16,4-7 1-16,0-1 0 0,5-7 0 0,-5-5-8 0,5-3-1 16,4-1-1-16,1-8 0 0,-1-4-11 0,9-3-1 15,-4-1-1-15,9-4 0 0,-4-4-14 16,-1-4 9-16,5-4-9 0,0 0 8 0,0 0-8 0,0 0 0 15,0 0 9-15,14-12-9 0,0 0 0 0,-1-4 9 16,1-1-9-16,-1-7 0 0,1 0 10 0,0-4-10 16,4-9 8-16,0-7-8 0,0-5 0 0,1 1 0 15,3-9 8-15,-3-4-8 0,8 0 0 0,-4 1 0 16,-1-5 0-16,-3-4 0 0,3 4 0 0,1 1 0 16,0-1 0-16,4 0 0 0,-4 13 0 0,0 3 8 15,-5 4-8-15,5 5 0 0,-5 0 0 0,-4 7 0 16,4 1 0-16,-4 8 0 0,-5 3 0 0,0 1 0 0,4 4-9 15,-8 4 9-15,4 0 0 0,-9 12 0 0,0 0 0 16,0 0 0-16,0 0 0 0,0 0-12 0,9 12 12 0,-4 4-13 16,-1 4 13-16,1 8 0 0,-5 1 0 0,-5 7 0 15,-4 9 0-15,5-1 0 0,-5 5 13 0,-1-1-4 16,1 1-9-16,-4 0 0 0,4-5 0 0,-1-3 0 16,6 3 0-16,-5-8 0 0,4 1 0 0,5-1 0 15,-4-7 0-15,4-1 0 0,-5-4 0 0,5 1 0 16,5-9 0-16,-5 0 8 0,4-4-8 0,-4-12 8 15,0 0-8-15,0 0 0 0,0 0 0 0,14-8 0 16,0 0 0-16,-1-8 0 0,1-1-10 0,4-3 10 0,0-8 0 16,-4-4 0-16,4-5 0 0,0 1 0 0,5-5 0 15,-5 1 0-15,5-5 8 0,0-3-8 0,0-1 0 16,-5 9 0-16,9-1 0 0,-4 9 0 0,-5 3 0 0,0 13 0 16,-4-4 0-16,0 8 0 0,-5 4 23 0,0 8 1 15,-9 0 0-15,4 4 0 0,6 8-15 0,-10 4-9 16,4 4 12-16,-4 9-12 0,5 7 0 0,4-3 0 15,-9 3 0-15,4 0 0 0,5 1 0 0,-4-5-11 16,4 1 0-16,0-5 0 16,5 0-102-16,-1 1-21 0,10-5-4 0</inkml:trace>
        </inkml:traceGroup>
        <inkml:traceGroup>
          <inkml:annotationXML>
            <emma:emma xmlns:emma="http://www.w3.org/2003/04/emma" version="1.0">
              <emma:interpretation id="{CA4BB617-1B64-482A-A785-E00CA4634192}" emma:medium="tactile" emma:mode="ink">
                <msink:context xmlns:msink="http://schemas.microsoft.com/ink/2010/main" type="inkWord" rotatedBoundingBox="16931,11574 18914,11445 19042,13420 17059,1354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2692.2253">12939 12052 1609 0,'0'0'35'0,"0"0"7"0,0 0 2 0,0 0 2 0,0 0-37 0,0 0-9 0,9 4 0 0,0 0 0 15,5 0 60-15,0-4 9 0,-1 0 3 0,1-8 0 16,4 4-23-16,5-5-4 0,0-3-1 0,-1-4 0 16,6-4-33-16,-1 0-11 0,-4-9 0 0,9 1 0 15,-5-8 18-15,0 3-3 0,-4-3-1 0,4-1 0 16,-4 1 8-16,0 0 2 0,-5-1 0 0,0 1 0 0,-4-1 5 16,4 1 2-16,-4-5 0 0,-1 1 0 0,1-1-14 0,-5-7-2 15,0 3-1-15,0-7 0 0,-4-1-4 0,4 1-1 16,-4 3 0-16,-1-8 0 0,5 5-9 0,0-1 0 15,1 4 0-15,-1 5 8 0,0-1-8 0,0 9 0 16,-5 0 0-16,-4 7 0 0,5 1 0 0,-5 8 0 16,0-1 0-16,0 5 0 0,-5 4 0 0,1 0 0 15,4 4 0-15,-9 4 0 0,4 0 0 0,-4 4 0 16,9 0 0-16,0 0 0 0,-9 4 0 0,9-4 13 16,-9 8-1-16,4 4-1 0,-4 0-11 0,0 8-14 15,0 1 3-15,0 3 1 0,-5 4 10 0,5 5 9 16,-5 7-1-16,1 5-8 0,-1 3 0 0,-4 9 0 15,4 0-15-15,-4 3 5 0,0 5 30 0,-5 0 5 16,5 0 2-16,0 3 0 0,-5 1-6 0,0 0-1 16,5 8 0-16,0-4 0 0,4-5-8 0,-4 1-1 15,0 0-1-15,4-4 0 0,-4-9-2 0,9 1-8 0,-5-4 12 0,5-9-4 16,0 1-8-16,0-9 10 0,0-3-10 0,-1-5 10 16,6 0-10-16,-5-8 0 0,4-3 0 0,5-1 0 15,-4-4 21-15,-5 0 9 0,9-4 2 0,0-8 0 16,-5 4-32-16,5-4 0 0,0 0 0 0,0 0 0 15,0 0 0-15,0 0 0 0,0 0 0 0,0 0 0 16,0 0 12-16,0 0-3 0,0-8-1 0,-5-4 0 16,5 0-8-16,-4 0 0 0,4-4 0 0,0-1 0 15,0-3 0-15,4 0-11 0,1 0 3 0,0-1 0 16,4 1 8-16,-5-4 0 0,5 4 0 0,0-1 0 0,5 1-20 16,-5 0-1-16,0 4-1 0,5 0 0 0,-5-1 7 0,5 1 2 15,-5 0 0-15,5 4 0 0,-1-4 2 0,1 4 1 16,-5-5 0-16,5 9 0 0,-1 0 10 0,5 0 0 15,1 0-9-15,-6 4 9 0,6 0 0 0,-1 4-9 16,0 0 9-16,0 4 0 0,5 0-10 0,0 8 10 16,-5 0-8-16,5 0 8 0,-5 5 0 0,-4-1-8 15,4 4 8-15,0 0 0 0,0 1 0 0,0-1 0 16,-4 4 0-16,0-4 0 16,-1 5-64-16,1-1-7 0,-5 0-1 0,0 0-972 0</inkml:trace>
          <inkml:trace contextRef="#ctx0" brushRef="#br0" timeOffset="102982.8425">14815 11958 2448 0,'27'5'108'0,"-18"-1"23"16,9 8-105-16,-9 4-26 0,1 4 0 0,3 4 0 16,10 5 24-16,-14-1-1 0,-13 0 0 0,-1 5 0 0,0-1-3 0,-8 5 0 15,-15 3 0-15,-3 1 0 0,-6-1-10 0,-4 0-2 16,-4 9-8-16,-5-4-770 15,-5-1-161-15</inkml:trace>
        </inkml:traceGroup>
        <inkml:traceGroup>
          <inkml:annotationXML>
            <emma:emma xmlns:emma="http://www.w3.org/2003/04/emma" version="1.0">
              <emma:interpretation id="{827D08E8-F451-4AA8-BAF8-709D90B9006D}" emma:medium="tactile" emma:mode="ink">
                <msink:context xmlns:msink="http://schemas.microsoft.com/ink/2010/main" type="inkWord" rotatedBoundingBox="21562,12258 23294,12146 23341,12864 21608,1297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7035.6793">17688 11542 1612 0,'-14'-33'144'0,"9"21"-116"0,1-8-28 0,-1 0 0 15,1-1 82-15,4 1 10 0,0 4 3 0,0 4 0 16,0 0-55-16,0 0-10 0,0-1-2 0,-5 5-1 16,5 8-2-16,0 0 0 0,0 0 0 0,0 0 0 15,-4 8-25-15,-5 5 0 0,-1 3 0 0,-3 12 0 16,-1 4 0-16,0 5 0 0,1 7 0 0,-1 5 0 16,5 0 23-16,0-1 2 0,0 1 1 0,0 3 0 15,4-7-3-15,5-5-1 0,0 1 0 0,0-9 0 16,0-4-5-16,5-3-1 0,-1-5 0 0,10-4 0 15,-10 0-7-15,10-8-1 0,4 1-8 0,1-9 12 16,3 0-4-16,1-13-8 0,4 1 11 0,5-8-11 16,9 0 0-16,-4-9-12 0,4 1 0 0,4-8 0 15,-8 3 12-15,-1-3 16 0,-9-1-3 0,1 1-1 0,-1-4-12 16,-9 3 0-16,-4 1 0 0,-1-1 0 0,-3 5 0 16,-6 0 8-16,-4-1-8 0,0 9 0 0,-4-4 20 0,-1 7-1 15,-4 1-1-15,0 0 0 0,-5 4 2 0,-4 4 0 16,0-1 0-16,-5 5 0 0,0 0-20 0,-4 8 0 15,-5 4 0-15,0 0 0 16,0 8-148-16,0 1-31 0,1 7-5 0</inkml:trace>
          <inkml:trace contextRef="#ctx0" brushRef="#br0" timeOffset="106385.0375">18211 11963 2196 0,'-13'-17'97'0,"13"17"20"0,0 0-93 0,0 0-24 0,0 0 0 0,13 0 0 15,-4 0 25-15,9-4 1 0,1 4 0 0,3 0 0 16,1 0 6-16,9 0 0 0,0 0 1 0,0 4 0 15,9 0-9-15,-5 0-1 0,1-4-1 0,-1 4 0 16,0 1-41-16,-4-1-8 0,-4 4-1 0,-1-4-692 16,5 0-137-16</inkml:trace>
          <inkml:trace contextRef="#ctx0" brushRef="#br0" timeOffset="106136.7175">19217 11311 864 0,'-4'-8'76'0,"-1"-4"-60"0,-4 0-16 0,0 3 0 16,4 1 180-16,-4 0 32 0,5 0 8 0,-1 4 0 15,1 0-95-15,-1 0-19 0,1 4-4 0,-6 0-1 16,1 0-53-16,0 0-10 0,0 4-2 0,-4 4-1 16,3 4-20-16,-8 0-4 0,0 5-1 0,-5 3 0 15,0-4 6-15,-4 0 2 0,0 5 0 0,0-1 0 16,-1 0-18-16,1 0 0 0,-5-4 0 0,5 5 0 15,-5-5 8-15,0 0 2 0,5-4 0 0,-5 0 0 16,9 0 2-16,-4-3 0 0,4 3 0 0,5-8 0 16,-1 0 0-16,6 0 1 0,4 0 0 0,0 0 0 0,9-4-13 0,0 0 0 15,0 0 0-15,0 0 0 0,4 8 0 0,5 4 0 16,0-4 0-16,10-4 0 0,-1 4 10 0,0-4-1 16,5 0 0-16,4 5 0 0,0-1-9 0,1 0 12 15,4 0-12-15,-5 0 12 0,5 0-12 0,0 0 0 16,4 0 9-16,-4 0-9 0,-5-4-12 0,1 0-6 15,-6 0-2-15,1 5 0 16,4-5-127-16,-8 4-25 0,-1 0-6 0,-4 0-694 0</inkml:trace>
        </inkml:traceGroup>
        <inkml:traceGroup>
          <inkml:annotationXML>
            <emma:emma xmlns:emma="http://www.w3.org/2003/04/emma" version="1.0">
              <emma:interpretation id="{5FD2B580-1F36-493B-931A-C22B8F97A186}" emma:medium="tactile" emma:mode="ink">
                <msink:context xmlns:msink="http://schemas.microsoft.com/ink/2010/main" type="inkWord" rotatedBoundingBox="24237,11797 27017,11617 27105,12971 24325,1315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4958.0246">22158 11898 2286 0,'0'0'50'0,"0"-12"10"0,0-1 3 0,5 1 1 0,4 0-51 0,5 4-13 15,4 0 0-15,0 4 0 0,5 0 48 0,9 0 6 16,-5-4 2-16,10 4 0 0,4 0-39 0,4 0-7 16,1 0-2-16,-1 4 0 0,5 0-8 0,-4 0 0 15,4 0 0-15,-5 4-744 16,1 4-150-16</inkml:trace>
          <inkml:trace contextRef="#ctx0" brushRef="#br0" timeOffset="104801.6165">22869 10837 2026 0,'4'-12'44'0,"1"4"10"0,-1-4 2 0,5 4 1 0,-9 8-45 0,0 0-12 16,0 0 0-16,0 0 0 0,0 0 18 0,0 16 2 15,0 0 0-15,0 5 0 0,-9 3 19 0,-4 4 4 16,-1 1 1-16,-9 7 0 0,-4-4-31 0,-5 5-5 16,-9-5-8-16,0 5 11 0,-4-5 1 0,-5 0 0 15,4-3 0-15,0-1 0 0,6-4 0 0,-1-4 0 16,9-3 0-16,0-5 0 0,9-4 24 0,0 4 4 15,1-8 2-15,8 0 0 0,-4 0-14 0,9 0-4 16,-1 0 0-16,10-4 0 0,0 0 7 0,0 0 1 16,0 0 0-16,0 0 0 0,0 0-20 0,0 0-3 15,0 0-1-15,0 0 0 0,10 8-8 0,8 5 8 16,0-5-8-16,0 4 8 0,9 0 4 0,1-4 0 16,-1 4 0-16,5-4 0 0,4 4-4 0,1-4 0 0,4 1 0 0,-5-5 0 15,5 0-8-15,0 4 0 0,0 0 0 0,0 0 0 16,-4-4 0-16,-6 0-17 0,6 4 4 0,-10 0 1 31,5 0-39-31,-9-4-7 0,0 4-2 0,-1 5 0 0,-13-5-160 16,5 4-32-16,-9 8-6 0,-14 0-2 0</inkml:trace>
          <inkml:trace contextRef="#ctx0" brushRef="#br0" timeOffset="104315.7882">20501 11291 1209 0,'5'-21'53'0,"-5"13"12"0,-5 0-52 0,5 0-13 15,5 0 0-15,-5 8 0 0,0 0 131 0,0 0 23 16,0 0 5-16,0 0 1 0,0 0-68 0,0 8-14 16,0 12-2-16,-5 13-1 0,5-1-36 0,0 13-7 15,-9-1-2-15,-5 13 0 0,1 4 5 0,-1-5 1 16,1 5 0-16,-1 0 0 0,-4-1-16 0,4 1-2 15,0-4-1-15,-4-9 0 0,4-3-9 0,1-5-8 16,-1 1 12-16,0-9-12 0,1 0 11 0,-1-7-11 16,5-1 10-16,0-4-10 0,0-4 24 0,4-7 0 0,1-1-1 0,4-8 0 15,0 0-23-15,0 0-8 0,0 0 0 0,0 0 0 16,0-8 8-16,0-9 11 0,9 1-3 0,-5-4 0 16,5 0-8-16,1-9 8 0,3-3-8 15,5-4 8-15,-4-9-8 0,4 1 0 0,1-9 9 0,-1-4-9 16,5 1 8-16,-1-5-8 0,1 0 8 0,4 1-8 15,-8-1 0-15,-1 0 0 0,0-4 0 0,5 5-8 16,0 3 8-16,-1 0 0 0,6 5 8 0,-6 3-8 16,1 9 0-16,0-1 0 0,-5 1 0 0,0 3 0 15,1 5 0-15,-6 0 0 0,1 7 0 0,0 1 0 16,-5 8 0-16,-5 0 0 0,1 4 0 0,4 7 0 16,-9 5 0-16,0 0 0 0,0 0 0 0,0 17 0 15,0 7 0-15,0 8-8 0,-5 5 0 0,-4 11 0 16,0 1 8-16,5 3 11 0,-6 1-3 0,6 0 0 0,-5-1 4 0,0-3 0 15,4-1 0-15,5-3 0 0,-4-5-12 0,-1 1 0 16,5-1 0-16,5-7 0 0,-1-5 0 0,1 0 8 16,-5-7-8-16,4-1 8 0,5-8-8 0,-4 0 0 15,-1-8 0-15,-4-4 0 0,10 4 0 0,3-4 0 16,-4-4 0-16,5-4 0 0,0-4 0 0,4-4 0 16,-5-4 0-16,6-1 0 0,-1-11 0 0,0 4 0 15,0-9 0-15,5-3 0 0,-5-1 0 0,5 1 0 16,4-1 0-16,-4 1 0 0,4-1 0 0,-4 9 0 15,-5 4 0-15,1 3 8 0,-6 9 1 0,1 4 0 16,-9 4 0-16,8 4 0 0,-4 4-9 0,0 0 0 16,0 4-12-16,1 0 12 0,3 8 0 0,-4 4 0 15,0 1 0-15,1-1 0 0,-1 8 0 0,0-4 0 16,0 9 0-16,0-5 0 16,0 4-70-16,0-4-16 0,-4 5-3 0,4-1-628 0,0 0-126 0</inkml:trace>
        </inkml:traceGroup>
        <inkml:traceGroup>
          <inkml:annotationXML>
            <emma:emma xmlns:emma="http://www.w3.org/2003/04/emma" version="1.0">
              <emma:interpretation id="{6B40E218-0C26-46A7-B2BE-EC17DC36712B}" emma:medium="tactile" emma:mode="ink">
                <msink:context xmlns:msink="http://schemas.microsoft.com/ink/2010/main" type="inkWord" rotatedBoundingBox="28105,11741 28387,11723 28448,12671 28167,1269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5421.1854">24048 10878 1792 0,'4'-24'80'0,"6"16"16"0,3-1-77 0,1 1-19 0,4 0 0 0,-4 4 0 16,4 4 62-16,0 0 9 0,0 0 1 0,1 4 1 16,-6 4-4-16,5 0-1 0,-4 5 0 0,4 3 0 15,-4 4-12-15,0 4-4 0,-1-3 0 0,-4 3 0 16,-4 0-25-16,0 0-6 0,-5 1-1 0,0-5 0 0,-5 4-12 0,0-4-8 15,-4 1 8-15,-4-1-8 0,-1-4 10 0,0 0-2 16,1-4-8-16,-6 1 12 0,6-5-12 0,-1 0 0 16,5-4 0-16,0 0 0 0,0 0 0 0,9-4 0 15,0 0 0-15,0 0 0 0,0 0 0 0,0 0 0 16,0 0 0-16,0 0 0 0,9 0 0 0,5 0 0 16,-5 4 0-16,4 0 0 0,1 4 32 0,-5 0 0 15,5 0 0-15,-5 4 0 0,0 5-20 0,5-5-3 16,-1 4-1-16,-4 0 0 0,1 0 13 0,-6 5 3 15,5-1 0-15,-4-4 0 0,-1 4 6 0,1 0 2 16,-5 1 0-16,0 3 0 0,-5 0-21 0,1-4-11 16,-1 5 12-16,-4-1-12 0,0 0 0 0,-9-3 0 15,0 3 0-15,-10 0-12 16,1 4-128-16,-14 1-26 0,-5-5-5 0,-4 0-967 0</inkml:trace>
        </inkml:traceGroup>
      </inkml:traceGroup>
    </inkml:traceGroup>
    <inkml:traceGroup>
      <inkml:annotationXML>
        <emma:emma xmlns:emma="http://www.w3.org/2003/04/emma" version="1.0">
          <emma:interpretation id="{D591D439-0B93-4E3A-9C87-36A825FB298B}" emma:medium="tactile" emma:mode="ink">
            <msink:context xmlns:msink="http://schemas.microsoft.com/ink/2010/main" type="paragraph" rotatedBoundingBox="3038,14010 5900,14622 5502,16480 2640,15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666F0B-7F71-4E6F-91B6-9A79AC67E634}" emma:medium="tactile" emma:mode="ink">
              <msink:context xmlns:msink="http://schemas.microsoft.com/ink/2010/main" type="line" rotatedBoundingBox="3038,14010 5900,14622 5502,16480 2640,15868"/>
            </emma:interpretation>
          </emma:emma>
        </inkml:annotationXML>
        <inkml:traceGroup>
          <inkml:annotationXML>
            <emma:emma xmlns:emma="http://www.w3.org/2003/04/emma" version="1.0">
              <emma:interpretation id="{791C9254-582F-41F0-9070-D299B420109A}" emma:medium="tactile" emma:mode="ink">
                <msink:context xmlns:msink="http://schemas.microsoft.com/ink/2010/main" type="inkWord" rotatedBoundingBox="2889,14706 3876,14917 3627,16079 2640,15868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8405.2228">-806 13917 1612 0,'0'0'144'0,"0"-8"-116"0,0-4-28 0,0 4 0 16,0 0 13-16,9 4-3 0,-9 4-1 0,9 0 0 15,0 0-9-15,-4 4-11 0,13 4 3 0,-18 0 0 16,9 0 26-16,0 8 6 0,0 9 0 0,0-1 1 0,-4 8 21 0,-5 5 4 16,5 3 1-16,-5 1 0 0,-5 3-4 0,5 5-1 15,-9 3 0-15,0-3 0 0,0 3-32 0,-5 1-6 16,-4 0-8-16,4 3 11 0,-4-3-11 0,0-5 8 15,0 1-8-15,-1 0 8 0,6-5-8 0,-1-3-12 16,5-1 2-16,0-4 1 16,4-7-29-16,-4-1-6 0,9-4 0 0,0 5-1 15,0-9-136-15,0 4-27 0,0-4-6 0</inkml:trace>
          <inkml:trace contextRef="#ctx0" brushRef="#br0" timeOffset="118109.1387">-1298 14399 1324 0,'-9'4'118'0,"9"-4"-94"0,-9 0-24 0,0 0 0 0,9 0 21 0,0 0 0 15,0 0 0-15,0 0 0 0,0 0-21 0,0 0 8 16,0 0-8-16,0 0 0 0,0 0 9 0,9 0-9 15,5-4 12-15,-1 0-12 0,6 0 32 0,3 0 0 16,1 0 0-16,4 0 0 0,-4 0-9 0,9-1-3 16,-9 5 0-16,9 0 0 0,0-4-8 0,9 0-1 15,0 0-1-15,0 0 0 0,-5 0-10 0,0 0 12 16,5 0-12-16,0 0 12 0,5-4-12 0,-1 4 0 16,-4-4 0-16,0 0 8 0,5-4-17 0,-10 4-4 15,5-1-1-15,-4 1 0 16,-1 0-22-16,-4 4-5 0,0-4-1 0,0-4 0 15,-14 8-16-15,5-4-3 0,-5 4-1 0</inkml:trace>
        </inkml:traceGroup>
        <inkml:traceGroup>
          <inkml:annotationXML>
            <emma:emma xmlns:emma="http://www.w3.org/2003/04/emma" version="1.0">
              <emma:interpretation id="{483A768E-0D39-4254-862F-EB2FE2ED9C9D}" emma:medium="tactile" emma:mode="ink">
                <msink:context xmlns:msink="http://schemas.microsoft.com/ink/2010/main" type="inkWord" rotatedBoundingBox="4056,14227 5900,14622 5533,16339 3688,15944"/>
              </emma:interpretation>
              <emma:one-of disjunction-type="recognition" id="oneOf30">
                <emma:interpretation id="interp38" emma:lang="" emma:confidence="0">
                  <emma:literal>ten</emma:literal>
                </emma:interpretation>
                <emma:interpretation id="interp39" emma:lang="" emma:confidence="0">
                  <emma:literal>her</emma:literal>
                </emma:interpretation>
                <emma:interpretation id="interp40" emma:lang="" emma:confidence="0">
                  <emma:literal>hen</emma:literal>
                </emma:interpretation>
                <emma:interpretation id="interp41" emma:lang="" emma:confidence="0">
                  <emma:literal>Her</emma:literal>
                </emma:interpretation>
                <emma:interpretation id="interp42" emma:lang="" emma:confidence="0">
                  <emma:literal>tin</emma:literal>
                </emma:interpretation>
              </emma:one-of>
            </emma:emma>
          </inkml:annotationXML>
          <inkml:trace contextRef="#ctx0" brushRef="#br0" timeOffset="119475.732">-27 13334 1382 0,'0'-16'61'0,"0"16"13"0,0 0-59 0,0 0-15 15,0-8 0-15,0 8 0 0,0 0 56 0,0 0 9 16,0 0 2-16,9 12 0 0,0 9-16 0,0-1-3 15,-9 8-1-15,4 4 0 0,-4 9-25 0,0 3-5 16,0 5-1-16,-4 8 0 0,-1 3 1 0,1 5 0 16,-1 8 0-16,1 8 0 0,-5-4-9 0,-1 4-8 15,-3 8 9-15,4-4-9 0,0 0 8 0,-5 4-8 16,5-8 0-16,-5-4 0 0,10-9 8 0,-6-3-8 16,-3-8 0-16,4-5 0 0,-5-3 8 0,5 0-8 15,-5-9 0-15,5-8 0 0,0-3 10 0,-5-5-10 0,5-8 10 16,5 0-10-16,-1-8 10 0,5-8-10 0,0 0 10 0,0 0-10 15,0-8 11-15,5-8-11 0,-5-4 12 0,9 0-12 16,0-9 0-16,5 1 0 0,-5-8 0 0,9-1-12 16,0 1 4-16,0-5 8 0,1 5-13 0,-1 4 5 15,0 3-3-15,0 9 0 0,0 0 0 0,-4 8 0 16,-5 4 11-16,5 3 0 0,4 5-9 0,5 9 9 16,-10-5 0-16,6 4 0 0,3 4 0 0,6-4 0 15,4 4 0-15,-5-4 0 0,-9 0 0 0,9 0 0 16,10-4 0-16,-5 0 0 0,-5 0 0 0,-4-4 0 15,4 0-22-15,-4 0 0 0,4-8 0 0,-4 4 0 16,0-8-4-16,0 4-1 16,4-4 0-16,-4 0 0 0,-5-8 27 0,5 3-8 0,-5-3 8 0,0 0 0 15,-4-4 0-15,-1 3 11 0,-8 1-1 0,4 0 0 16,0-4 10-16,0 3 1 0,-13-3 1 0,4 4 0 0,0 4-6 16,0 4 0-16,-5-5-1 0,1 9 0 0,-1 0 0 0,5 8 0 15,0 0 0-15,-9 0 0 0,-5 4 11 0,1 12 2 16,8 5 1-16,-4 3 0 0,0 4-29 0,0 9 8 15,4-1-8-15,1 1 0 0,4 3 12 0,-5 1-1 16,1-1 0-16,4 0 0 0,4 1-11 0,1-5 0 16,-10-7 0-16,5 3 0 0,0-4 0 0,5-3 0 15,-1-1 0-15,1-4 0 0,-10-4 8 0,10 1-8 16,4-9 0-16,-5-4 8 0,-4-4-8 0,0 0 0 16,14 0 0-16,0-8 0 0,4 0 0 0,0-5 8 15,-4-3-8-15,13-8 8 0,5 0-8 0,-5-9 10 16,-4 1-10-16,4-1 10 0,10 1-10 0,-10 0 0 0,0 3 9 15,-8 5-9-15,-1 4 0 0,5 4 0 0,-1 4 0 16,-3 3 0-16,-6 5 10 0,1 4-2 0,9 4-8 0,-5 5 12 16,0 3-12-16,-4-4 0 0,4 4 8 0,-4 4-8 15,4 0 11-15,-9 5-1 0,-5-5 0 0,1 4 0 16,9 0 1-16,-10-4 0 0,1 5 0 0,-5-5 0 16,4 0-11-16,-4 0 10 0,5-4-10 0,-10 0 10 15,5 1-10-15,-4-1 0 0,8-4 0 0,-4-8 8 16,-4 8-8-16,4-8 0 0,0 0 9 0,0 0-9 15,0 0 12-15,0 0-1 0,0-8-1 0,4-4 0 16,10-9-2-16,-5 1 0 0,0-4 0 0,5-4 0 16,4-5-8-16,0 1 0 0,1 4 0 0,-1-1 0 15,-5 1 11-15,6 8 0 0,-1 8 0 0,0-1 0 16,-13 5 12-16,4 4 2 0,4 4 1 0,-4 4 0 0,1 4-6 0,-1 0-2 16,4 1 0-16,1 3 0 0,0 0-18 0,-1 0 10 15,-8 4-10-15,8-4 8 0,6 4-8 16,-1 5-17-16,-14-5 4 0,6 4-744 15,3 0-149-15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2:57:54.8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09DF3B5-7996-4C16-ACB9-748A6B64522C}" emma:medium="tactile" emma:mode="ink">
          <msink:context xmlns:msink="http://schemas.microsoft.com/ink/2010/main" type="writingRegion" rotatedBoundingBox="20552,4504 32510,4414 32522,5950 20564,6040"/>
        </emma:interpretation>
      </emma:emma>
    </inkml:annotationXML>
    <inkml:traceGroup>
      <inkml:annotationXML>
        <emma:emma xmlns:emma="http://www.w3.org/2003/04/emma" version="1.0">
          <emma:interpretation id="{9C2EF7E8-24AB-4561-BEB1-2B70C21D2418}" emma:medium="tactile" emma:mode="ink">
            <msink:context xmlns:msink="http://schemas.microsoft.com/ink/2010/main" type="paragraph" rotatedBoundingBox="20552,4504 32510,4414 32522,5950 20564,60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F036E-FB14-4544-A56C-B0E4FD95CFE0}" emma:medium="tactile" emma:mode="ink">
              <msink:context xmlns:msink="http://schemas.microsoft.com/ink/2010/main" type="line" rotatedBoundingBox="20552,4504 32510,4414 32522,5950 20564,6040"/>
            </emma:interpretation>
          </emma:emma>
        </inkml:annotationXML>
        <inkml:traceGroup>
          <inkml:annotationXML>
            <emma:emma xmlns:emma="http://www.w3.org/2003/04/emma" version="1.0">
              <emma:interpretation id="{D14A59A5-477C-4BA3-90F8-3246F9889707}" emma:medium="tactile" emma:mode="ink">
                <msink:context xmlns:msink="http://schemas.microsoft.com/ink/2010/main" type="inkWord" rotatedBoundingBox="20552,4504 25457,4467 25468,6003 20564,60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18097 4172 864 0,'0'-24'38'0,"0"16"8"0,0 0-37 0,0 8-9 16,0 0 0-16,0 0 0 0,0 0 112 0,0 0 21 16,0 0 4-16,-4 12 1 0,-5 0-50 0,0 8-11 15,-1 8-1-15,1 9-1 0,-4 7-4 0,-1 5-1 0,5 4 0 0,-9 3 0 16,4 1-18-16,0 0-3 15,1 3-1-15,4 1 0 0,0-4-28 0,4-5-5 0,5 1-2 0,5-9 0 16,-1 1-13-16,1-5 8 0,8-7-8 0,-4-1 0 31,10 0-63-31,-6-7-18 0,6-5-4 0</inkml:trace>
          <inkml:trace contextRef="#ctx0" brushRef="#br0" timeOffset="-3345.8577">17173 4067 1440 0,'14'-4'128'0,"-5"-4"-103"15,9-4-25-15,0 8 0 0,1 0 56 0,3 4 5 16,1 0 2-16,-5 0 0 0,0 0 1 0,-4 0 0 16,9 4 0-16,-9 0 0 0,-5 8-42 0,4 4-8 15,-8 4-2-15,-1 0 0 0,-4 1 10 0,-4 3 2 16,-5 4 0-16,-5-3 0 0,0 3-10 0,-4-4-2 15,-5 4 0-15,1-3 0 0,-6 3-4 0,6-8 0 16,-6 1-8-16,10-1 12 0,0-8-12 0,9-4 9 16,-5 0-9-16,14-8 8 0,0 0-8 0,0 0 0 0,0 0-10 0,14-4 10 15,-1 0-22-15,1 0 2 16,9-4 0-16,0 0 0 0,-1-4 8 0,1 8 3 0,0-4 0 0,0-1 0 16,-1 9 9-16,1-4 16 0,-5 4-4 0,1 0-1 15,-6 4-11-15,-4 0 0 0,-4 5 0 0,0 3 0 16,-1 0 8-16,-4 4 0 0,0-4 0 0,-4 4 0 15,-1 1-8-15,-4-1 0 0,-5 4 0 0,1 0 0 16,3 0 0-16,-8 1-12 0,0-1 2 0,4 8 1 16</inkml:trace>
          <inkml:trace contextRef="#ctx0" brushRef="#br0" timeOffset="256.9737">18493 4427 1728 0,'5'-16'153'0,"0"-4"-122"15,4-1-31-15,0-3 0 0,-5 4 36 0,10 4 2 16,0 0 0-16,-5 7 0 0,4 1 30 0,-4 8 5 16,1 4 2-16,3 4 0 0,1 5-27 0,0 3-4 15,-1 4-2-15,5 4 0 0,-4 5-25 0,4 3-5 16,1 4 0-16,-6-3-1 0,5-1 5 0,-4 1 0 15,0 3 1-15,4-4 0 0,-9 1-6 0,5-1-2 16,-1 5 0-16,1-5 0 0,0-4-9 0,-1-3 8 16,-4-5-8-16,1 0 8 15,-1 0-32-15,0 5-6 0,-5-5-2 0,5-4-669 16,-9-4-135-16</inkml:trace>
          <inkml:trace contextRef="#ctx0" brushRef="#br0" timeOffset="483.3534">19140 4176 1969 0,'-5'-8'43'0,"1"4"9"0,-1 4 1 0,-4 0 3 0,5 4-44 0,-5 8-12 0,-1 4 0 0,-3 9 0 16,-5-1 48-16,-1 12 7 0,-3 5 1 0,-6 3 1 15,1 1-13-15,0 3-4 0,-5-7 0 0,0 12 0 16,5-9-20-16,-5 1-5 0,4-1-1 0,1-3 0 15,4-1-14-15,1-8 9 0,-1 1-9 0,0-1 8 16,0-4-76-16,5 1-15 0,0-5-3 0,0 0-886 16</inkml:trace>
          <inkml:trace contextRef="#ctx0" brushRef="#br0" timeOffset="653.1506">19286 4540 1983 0,'0'0'88'0,"9"-4"18"0,4 0-85 0,1 0-21 16,0 0 0-16,4 4 0 0,-4-4 40 0,4 4 3 15,-5 0 1-15,6 0 0 0,-6 0-11 0,6 4-1 16,-6 0-1-16,5 0 0 16,-4 0-148-16,0 0-30 0</inkml:trace>
          <inkml:trace contextRef="#ctx0" brushRef="#br0" timeOffset="-3961.541">16477 3933 518 0,'0'0'23'0,"-5"-12"5"0,5 4-28 0,0 0 0 0,5-4 0 0,4-4 0 15,-9 8 219-15,0-5 38 0,4 1 8 0,5 0 2 16,0 0-159-16,1-4-31 0,-6 0-6 0,5-1-2 16,0 1-55-16,0 0-14 0,-4-8 0 0,4 8 0 15,0-1 51-15,0 1 7 0,-4 0 2 0,4 0 0 16,0 8-16-16,0-4-2 0,-4-1-1 0,4 5 0 0,0 4-11 0,-5 0-2 16,-4 4-1-16,14 0 0 0,-5 4-27 0,5 4 0 15,-5 1 0-15,0 3 0 0,5 0 0 0,4 8 0 16,-4 0 0-16,4 5 0 0,-9-1 0 0,5 4 0 15,4 5 0-15,-5 3 0 0,-3 0 0 0,-1 5 0 16,-5-9 0-16,5 5 0 0,-4 3 0 0,-1 1 0 16,1-5 0-16,4 0 0 0,0 1 24 0,5-5-1 15,-10-7 0-15,6 3 0 16,-1 0-54-16,-5-4-10 0,5-3-3 0,-4-5 0 16,4-4-140-16,0-4-28 0,-9-8-5 0,18 16-2 0</inkml:trace>
          <inkml:trace contextRef="#ctx0" brushRef="#br0" timeOffset="-3745.9368">17164 3682 1580 0,'0'0'35'0,"-5"-4"7"0,-4 0 2 0,0 4 0 0,-4 0-36 0,-6 8-8 0,6-4 0 0,-1 13 0 16,-4-1 85-16,0 4 15 0,-5 4 4 0,-4 9 0 15,-1-1-45-15,-4 1-9 0,-4 3-2 0,4 4 0 16,-4 5-24-16,4-1-6 0,-5 1-1 0,5-1 0 15,5 1-17-15,-5-1 0 0,5-3 0 0,-5-1 0 16,5 1-99-16,4-5-23 0,0 1-5 16,1-5-717-16</inkml:trace>
          <inkml:trace contextRef="#ctx0" brushRef="#br0" timeOffset="977.8002">19864 4172 1681 0,'9'-32'36'0,"0"16"8"0,5-5 2 0,-5 1 2 0,9 4-38 0,-4 4-10 0,-1 0 0 0,6 8 0 16,-1 0 79-16,0-1 13 0,-4 5 4 0,4 5 0 16,-4 3-55-16,-5 8-10 0,4 0-3 0,5 4 0 0,-4 9 6 0,0-1 1 15,4 8 0-15,-4 1 0 0,-1-1-3 0,6 5 0 16,-6-1 0-16,5-3 0 0,-4-1 1 0,0-4 0 16,4 1 0-16,-4-1 0 0,-5-4-33 0,0 5 0 15,4-5 0-15,1-4-9 0,0 1 9 0,-5-5 0 16,5-4 0-16,-1 0 8 15,-4 5-72-15,0-9-13 0,1 0-3 0,-1 0-942 16</inkml:trace>
          <inkml:trace contextRef="#ctx0" brushRef="#br0" timeOffset="1209.7155">20524 4099 2041 0,'0'0'90'0,"0"0"19"0,0 0-87 0,0 0-22 0,0 8 0 0,0 5 0 16,-5-1 17-16,1 8-1 0,-14 0 0 0,-1 8 0 15,1-3 16-15,-4 7 2 0,-1 5 1 0,0-1 0 16,0-4-9-16,5 5-2 0,-5-1 0 0,-4 1 0 16,4-1-12-16,0-4-4 0,-4 5 0 0,4-5 0 15,1 1-8-15,-1-5 0 0,0 0 0 0,0 1 0 16,0 3-14-16,5-4-8 0,-4-3-2 0,8-5-656 15,-4 0-131-15</inkml:trace>
          <inkml:trace contextRef="#ctx0" brushRef="#br0" timeOffset="1410.9366">20765 4520 2286 0,'0'0'50'0,"0"0"10"0,0 0 3 0,9 12 1 0,1 0-51 0,-1 5-13 16,0-5 0-16,4 4 0 0,1 0 22 0,-5 4 2 15,0 1 0-15,-4 3 0 0,-1-4-24 0,1 4 0 16,-5 1 0-16,0-1 0 0,0 0 0 0,0 1 0 16,0-5 0-16,-9 4-699 0,0-4-144 0</inkml:trace>
          <inkml:trace contextRef="#ctx0" brushRef="#br0" timeOffset="1661.5334">21225 3986 1882 0,'0'0'41'0,"14"4"9"0,-1 0 2 0,6 4 1 0,-6 4-42 0,1 9-11 0,4 3 0 0,-4 0 0 15,0 8 85-15,-1 5 15 0,-8-1 4 0,4 9 0 16,-5-1-32-16,1 1-7 0,-5 3-1 0,-5 1 0 16,1-4-32-16,-5-5-6 0,-5 0-2 0,5 1 0 15,-5-5-24-15,1 5 0 0,-6-9 0 0,1 5 0 16,5-1 0-16,-6-4-14 0,6-3 2 0,-6-1 0 16,-3-4-208-16,-1 1-42 0</inkml:trace>
        </inkml:traceGroup>
        <inkml:traceGroup>
          <inkml:annotationXML>
            <emma:emma xmlns:emma="http://www.w3.org/2003/04/emma" version="1.0">
              <emma:interpretation id="{1E1F2DFA-573C-4142-9747-F1481C237B8D}" emma:medium="tactile" emma:mode="ink">
                <msink:context xmlns:msink="http://schemas.microsoft.com/ink/2010/main" type="inkWord" rotatedBoundingBox="26022,4817 29107,4794 29114,5667 26028,56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73.4594">22040 4063 806 0,'0'-8'72'0,"0"0"-58"16,0 0-14-16,5-1 0 0,-1 1 76 0,-4 8 12 15,0-8 2-15,0 8 1 0,0 0 5 0,0 0 2 16,0 0 0-16,0 0 0 0,-4 8-32 0,-1 5-6 16,-9-1-2-16,10 8 0 0,-5 8-24 0,0 1-5 15,0-1-1-15,-1 4 0 0,1 1-16 0,5 3-3 16,-5 0-1-16,0 1 0 0,4-1-8 0,0-3 0 15,5 3 0-15,0-3 0 0,0-5 0 0,0 0 0 16,0 5 0-16,5-5-810 0</inkml:trace>
          <inkml:trace contextRef="#ctx0" brushRef="#br0" timeOffset="3328.2905">22322 4269 979 0,'9'-40'43'0,"1"20"9"0,-6-5-41 0,10 1-11 0,-5 0 0 0,5-1 0 16,4 5 190-16,0 0 36 0,0 4 7 0,0 0 2 15,-4 3-137-15,0 5-27 0,4 4-6 0,5 0-1 16,-10 0-32-16,1 8-6 0,4 4-2 0,0 4 0 16,-4 9-14-16,4-1-10 0,-4 8 12 0,0 9-12 15,-1 3 15-15,1 5-4 0,-5-1-1 0,5 9 0 16,-5-9-10-16,0 1 0 0,0-1 0 0,-4-3 0 0,4-1 0 15,0 1 13-15,0-5 0 0,0-3 0 16,-4-5-93-16,-1 0-18 0,5-3-4 0,-4-5-1 0</inkml:trace>
          <inkml:trace contextRef="#ctx0" brushRef="#br0" timeOffset="3431.0361">22919 4043 2152 0,'0'0'48'0,"0"0"9"0,-5 12 3 0,1 0 0 0,-1 4-48 0,-4 4-12 0,0 1 0 15,-5 3 0-15,1 8 24 0,-6-3 2 0,6 3 1 0,-5 0 0 16,-5 1-9-16,0 3-2 0,-4 1 0 0,-1-1 0 16,6 0 12-16,-6-3 3 0,1-1 0 0,4 0 0 31,-4-3-145-31,4-1-29 0</inkml:trace>
          <inkml:trace contextRef="#ctx0" brushRef="#br0" timeOffset="3603.458">23110 4464 1854 0,'27'-21'82'0,"-13"13"17"0,0 0-79 0,8 0-20 16,1 4 0-16,0 0 0 0,-5-4 32 0,5 8 4 15,0-4 0-15,-1 4 0 0,1 0-36 0,0 4 0 16,0 0-12-16,-10 0 3 0</inkml:trace>
          <inkml:trace contextRef="#ctx0" brushRef="#br0" timeOffset="3847.7288">23679 4063 1728 0,'14'-37'76'0,"-10"25"16"0,10-8-73 0,-5 8-19 16,9 0 0-16,1 0 0 0,-1-1 34 0,0 5 3 15,-4 4 1-15,4 0 0 0,5 4 25 0,-1 4 5 0,1 4 0 0,0 9 1 16,0 7-38-16,-5 0-8 0,0 5-2 0,0 3 0 16,0 4 14-16,-4 1 2 0,0-5 1 0,-1 5 0 15,-3-5-10-15,-1 4-1 0,0 1-1 0,-5-5 0 16,5 1-16-16,-4-1-10 0,-5-8 12 0,5 5-12 31,-5-1-76-31,-5-4-21 0,5-4-5 0,-5-3-880 0</inkml:trace>
          <inkml:trace contextRef="#ctx0" brushRef="#br0" timeOffset="4039.3065">24403 3950 1954 0,'0'0'87'0,"0"0"17"0,0 0-83 0,0 0-21 15,-9 4 0-15,-5 4 0 0,1 8 36 0,-6 4 4 16,-3 4 0-16,-1 9 0 0,-4 3-2 0,-5 5 0 16,-5-1 0-16,-4 5 0 0,0-1-38 0,0 5-13 15,0-1 0-15,-4 1 0 0,-5-1 35 0,4-3 7 16,10-5 2-16,-1 1 0 16,5-5-121-16,5-3-24 0,0-1-5 0,9-4-1 0</inkml:trace>
          <inkml:trace contextRef="#ctx0" brushRef="#br0" timeOffset="4340.7478">24435 4391 1728 0,'9'-21'76'0,"-9"21"16"0,0 0-73 0,0 0-19 0,9-8 0 0,0 0 0 15,-9 8 55-15,0 0 7 0,0 0 2 0,9 4 0 16,-9-4-52-16,5 8-12 0,-5-8 0 0,4 13 0 16,-4 3 0-16,-4 0 0 0,-1-4 0 0,-4 4 0 15,0-4 8-15,5 5 0 0,-6-1-8 0,6 0 12 16,4 0-12-16,-5-4-8 0,5 0 8 0,5 1-13 16,-1-5 61-16,1 4 13 0,-5-12 3 0,9 8 0 15,0 0-20-15,0-4-4 0,5 4-1 0,0-4 0 16,4-4-63-16,0-4-12 0,0 4-2 0,-4-4-1 15,4-8-97-15,5 4-20 16,-9 0-4-16,4-8-652 0</inkml:trace>
          <inkml:trace contextRef="#ctx0" brushRef="#br0" timeOffset="4602.6587">24913 3877 1728 0,'0'0'76'0,"0"0"16"0,0 0-73 0,14 4-19 16,-5 0 0-16,4 4 0 0,1 8 106 0,-5 4 18 15,0 9 3-15,5 7 1 0,-5 0-103 0,0 1-25 16,-4 3 0-16,-1 9 0 0,1-1 56 0,-5 1 7 16,0 0 1-16,0-1 0 0,-9-3-52 0,0 3-12 15,-5-3 0-15,-4-5 0 0,-5 1 28 0,0-1 2 16,-4-3 1-16,-10-1 0 16,1 0-164-16,0-3-33 0</inkml:trace>
        </inkml:traceGroup>
        <inkml:traceGroup>
          <inkml:annotationXML>
            <emma:emma xmlns:emma="http://www.w3.org/2003/04/emma" version="1.0">
              <emma:interpretation id="{44C949BF-FFC3-4871-A3A7-5F9374494F54}" emma:medium="tactile" emma:mode="ink">
                <msink:context xmlns:msink="http://schemas.microsoft.com/ink/2010/main" type="inkWord" rotatedBoundingBox="29483,4633 32511,4611 32518,5475 29489,5498"/>
              </emma:interpretation>
            </emma:emma>
          </inkml:annotationXML>
          <inkml:trace contextRef="#ctx0" brushRef="#br0" timeOffset="4780.8595">25532 3715 1854 0,'0'0'82'0,"-4"0"17"0,-6 8-79 0,6 4-20 16,-1 4 0-16,1 4 0 0,-5 1 19 0,4 7 0 15,-4 0 0-15,0 13 0 0,0-1 44 0,4 1 9 16,-4-1 1-16,-4 5 1 0,8 3-30 0,0-7-7 16,-4-1-1-16,9 1 0 0,-4-5-6 0,-1 5-2 15,1-5 0-15,13-8 0 16,4 1-93-16,-3-5-19 0,-10 0-4 0,0 1-1 0</inkml:trace>
          <inkml:trace contextRef="#ctx0" brushRef="#br0" timeOffset="5043.5661">25732 4136 1958 0,'5'-33'43'0,"0"17"9"0,4 0 1 0,4-4 3 0,6-1-45 0,-1 1-11 16,0 0 0-16,5 4 0 0,-5 0 64 0,5 3 10 0,-5 1 2 0,0 4 1 16,-4 4-41-16,-1 4-9 0,1 4-2 0,0 8 0 15,-5 1-25-15,0 3 0 0,0 8 8 0,0 4-8 16,0 5 0-16,0-1 10 0,0 0-10 0,1 1 10 15,3-1 2-15,1 1 1 0,0-1 0 0,-1 0 0 16,-4-3-5-16,0 3-8 0,-9-8 11 0,0 5-11 16,-9-9-95-1,5 0-25-15,-1 4-6 0</inkml:trace>
          <inkml:trace contextRef="#ctx0" brushRef="#br0" timeOffset="5194.3886">26456 3913 2127 0,'-13'-8'47'0,"4"0"9"0,-1 4 3 0,1 4 1 0,0 4-48 0,0 4-12 15,-5 4 0-15,-4 4 0 0,0 5 16 0,-5 3 0 16,5 4 1-16,-9 9 0 0,-1-1 38 0,1 5 7 16,0 3 2-16,0 5 0 0,-10-1-64 0,5 1 0 15,-4-5-16-15,-5 5 3 0,4-9 13 0,1 1 0 16,0-9 0-16,4 0-704 15,0-3-142-15</inkml:trace>
          <inkml:trace contextRef="#ctx0" brushRef="#br0" timeOffset="5474.9829">26511 4273 1850 0,'23'-12'82'0,"-23"12"17"15,0 0-79-15,0 0-20 0,0 0 0 0,0 0 0 16,0 0 0-16,0 0 0 0,13-4 8 0,6 0-8 15,-6 4 17-15,10 0 0 0,9 0 0 0,4-4-577 16,5 0-116-16</inkml:trace>
          <inkml:trace contextRef="#ctx0" brushRef="#br0" timeOffset="5869.3877">27139 4010 2156 0,'14'-28'48'0,"-5"20"9"0,-4-8 3 0,4 8 0 0,4-1-48 0,-4 1-12 16,5-4 0-16,4 8 0 0,-4 0 11 0,0-4 0 15,4 4 0-15,-4 0 0 0,4 0 2 0,-5 0 1 0,6 0 0 0,-1 4 0 16,5 0-24-16,-5-4-5 0,-5 8-1 0,6-4 0 15,-1 0 43-15,0 0 8 0,0 0 1 0,-4 0 1 16,0 0-15-16,-14 0-3 0,0 0-1 0,0 0 0 16,0 0-7-16,0 0-2 0,9 8 0 0,-5 0 0 15,5 0 27-15,-4 0 6 0,-1 0 1 0,1 8 0 16,0 1-31-16,-1-1-12 0,5 12 11 0,-4-4-11 16,-5 5 10-16,4-1-10 0,1 0 10 0,-5 5-10 15,4-9 15-15,-4 0-3 0,0 1-1 0,-4-1 0 16,4 4-11-16,-5 1 0 0,5-5-12 0,0-4 12 15,-4 0 0-15,4 5 0 0,0-5 0 0,0-4 0 16,0-4 0-16,0 4 0 0,4-3 8 0,1-1-8 16,4 0-223-16,0-4-49 0,14 4-11 15,13-8-1-15</inkml:trace>
          <inkml:trace contextRef="#ctx0" brushRef="#br0" timeOffset="6071.0696">27677 3901 1958 0,'0'-8'43'0,"0"0"9"0,0 8 1 0,0 0 3 0,0 0-45 0,0 0-11 16,0 0 0-16,0 0 0 0,0 0 0 0,-5 4 0 15,0 8 0-15,-4 4 0 0,-9 4 44 0,0 9 8 0,-5 7 0 0,-4 5 1 16,-1-5-33-16,-3 0-8 0,3 5 0 16,-4 7-1-16,1-7 25 0,8-1 6 0,-5 5 1 0,1-5 0 15,4 1-18-15,5-9-3 0,-5-3-1 0,5-1-728 16,0 4-145-16</inkml:trace>
          <inkml:trace contextRef="#ctx0" brushRef="#br0" timeOffset="6417.4339">27995 4079 1785 0,'0'0'79'0,"0"0"17"0,0 0-77 0,0 0-19 16,0 0 0-16,5 12 0 0,-5-12 42 0,0 12 5 16,0 0 1-16,-5 5 0 0,1-5-39 0,-1 0-9 15,-4 0 0-15,0 0 0 0,0 0 53 0,-5 0 9 16,5 1 2-16,0 3 0 0,-5-4-64 0,1 0-15 16,3-4-1-16,1 0-1 0,0 0-1 0,0-4 0 15,0 0 0-15,9-4 0 0,-9 5 10 0,9-5 8 16,0 0-12-16,0 0 12 0,0 0-25 0,0 0 1 15,0 0 1-15,9 0 0 0,-9 0 56 0,14 4 11 16,-5 0 3-16,0 4 0 0,-9-8-30 0,9 4-5 16,-4 4-2-16,-1 0 0 0,1 4-2 0,-5 4-8 15,-5-4 12-15,1 1-4 0,-10-1-8 0,0 0 0 16,-4 0 0-16,4 0 0 0,-4 0 0 0,5 0 0 16,-6 1 0-16,6-1-647 0,-1 0-131 15</inkml:trace>
          <inkml:trace contextRef="#ctx0" brushRef="#br0" timeOffset="6690.7188">28314 3771 1958 0,'4'0'43'0,"6"0"9"0,3 5 1 16,-4 7 3-16,5 4-45 0,0 4-11 0,-5 8 0 0,0 1 0 0,0 3 104 0,-4 0 20 16,-1 5 3-16,5 3 1 0,-4 1-52 0,-1-5-9 15,-4 1-3-15,0-1 0 0,-4 5-51 0,-5-1-13 16,0 1 0-16,-5-9 0 0,0 0 0 0,1-3 0 16,-6-5 0-16,1 4 0 0,0-3 0 0,-9-5 0 15,4-4 0-15,-5 0-782 16,-3 0-159-16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2:59:10.6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229DD94-7316-4BB1-A4EC-C8FC4959959D}" emma:medium="tactile" emma:mode="ink">
          <msink:context xmlns:msink="http://schemas.microsoft.com/ink/2010/main" type="writingRegion" rotatedBoundingBox="2209,482 31863,-1822 33247,15980 3593,18285"/>
        </emma:interpretation>
      </emma:emma>
    </inkml:annotationXML>
    <inkml:traceGroup>
      <inkml:annotationXML>
        <emma:emma xmlns:emma="http://www.w3.org/2003/04/emma" version="1.0">
          <emma:interpretation id="{869BD2D7-A6B9-4D81-8515-3CC590A16F41}" emma:medium="tactile" emma:mode="ink">
            <msink:context xmlns:msink="http://schemas.microsoft.com/ink/2010/main" type="paragraph" rotatedBoundingBox="2215,441 30463,-1522 30677,1560 2430,3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2585A6-4915-47D1-A028-25CA75A6F9DC}" emma:medium="tactile" emma:mode="ink">
              <msink:context xmlns:msink="http://schemas.microsoft.com/ink/2010/main" type="line" rotatedBoundingBox="2213,458 11500,-218 11683,2294 2396,2970"/>
            </emma:interpretation>
          </emma:emma>
        </inkml:annotationXML>
        <inkml:traceGroup>
          <inkml:annotationXML>
            <emma:emma xmlns:emma="http://www.w3.org/2003/04/emma" version="1.0">
              <emma:interpretation id="{162382F2-857B-4956-B87C-06E61DCE1610}" emma:medium="tactile" emma:mode="ink">
                <msink:context xmlns:msink="http://schemas.microsoft.com/ink/2010/main" type="inkWord" rotatedBoundingBox="2225,628 3578,529 3680,1919 2326,2017"/>
              </emma:interpretation>
            </emma:emma>
          </inkml:annotationXML>
          <inkml:trace contextRef="#ctx0" brushRef="#br0">113 49 907 0,'5'-16'40'0,"-5"8"8"0,0 0-38 0,0 0-10 15,0-5 0-15,0 5 0 0,5 0 89 0,-1 4 16 16,-4 4 3-16,0 0 1 0,0 0-15 0,0 0-3 16,0 0-1-16,0 0 0 0,-4 12-38 0,-1 13-8 15,0 11-2-15,1 13 0 0,-5 11-6 0,0 5-2 16,-5 16 0-16,0 8 0 0,1-4-10 0,-6 8-1 15,6-8-1-15,4 0 0 0,4-12-14 0,1-16-8 16,4-1 10-16,4 1-10 0,1-21 9 0,-1-3-9 16,1-5 8-16,4-8-8 0,0-8 9 0,-4-4-9 15,-5-8 10-15,13-4-10 0,5-12 21 0,-13-4-1 16,9-4-1-16,-1-9 0 0,-4-3 2 0,5-5 1 16,0-3 0-16,-5-1 0 0,-5 1-10 0,1-9-3 15,4 9 0-15,-4-5 0 0,-1 5-9 0,1-5 0 16,4 9 9-16,-5-1-9 0,10 5 0 0,-5 7 0 0,0 9 0 15,0 8 0-15,5 8 0 0,-5 4-10 0,0 12 10 16,0 0-13-16,0 9 13 0,1 15-9 0,-1 4 9 16,0 5-8-16,-5 4 8 0,1-1 0 0,-1 1 0 0,5 3 0 15,-4-3 0-15,4-5 0 0,-9-3 0 0,9-1 0 16,5-3 0-16,-10-1 0 0,1-4 0 0,4-7 0 16,0-5 19-16,0-8-1 0,-4 0 0 0,4-4 0 15,-4-8-18-15,8 0-19 0,1-12 4 0,0-4 1 16,4-4 25-16,5-9 5 0,4-3 0 0,0-4 1 15,0-9-9-15,5-11-8 0,0 3 9 0,5-8-9 16,-6-8 0-16,-3-3 0 0,4-1 0 0,0 8 0 0,-5-12 0 16,0 12 8-16,-9 5-8 0,5 3 0 15,0 8-16-15,0 5-10 0,-14-1-2 0,4 13 0 16,1 12-153-16,-5 0-31 0</inkml:trace>
          <inkml:trace contextRef="#ctx0" brushRef="#br0" timeOffset="408.664">1329 834 921 0,'0'0'40'0,"5"-12"10"0,-1 4-40 0,-4-4-10 0,5 4 0 0,-5 8 0 15,0 0 107-15,0 0 19 0,0 0 4 0,0 0 1 16,4 8-62-16,-8 12-12 0,-1 0-2 0,-9 5-1 16,-4 3-21-16,0 0-4 0,0 13-1 0,0-13 0 15,-1 8 0-15,1-3-1 0,14 3 0 0,-5 1 0 16,-1-17-15-16,6 4-2 0,4 4-1 0,9-7 0 16,-9-1-9-16,9-4 0 0,0-8 0 0,-4 4 8 15,4-8-8-15,0 0 0 0,5-4 9 0,-1-4-9 16,1 0 25-16,-5-12 1 0,0 0 0 0,5 0 0 15,-1 4 0-15,-3-9 0 0,-1-7 0 0,0 4 0 16,-5-5-7-16,5 1-2 0,-9 0 0 0,0-1 0 0,0 5 2 16,0 4 0-16,-9-4 0 0,5 3 0 0,-5 1 6 15,0 4 2-15,-5 8 0 0,0-8 0 0,1 8-16 0,-1 0-3 16,0-1-8-16,5 5 12 0,-4 4-12 0,3 4-10 16,6 5 2-16,-5-1 0 15,4 4-176-15,1 0-34 0</inkml:trace>
        </inkml:traceGroup>
        <inkml:traceGroup>
          <inkml:annotationXML>
            <emma:emma xmlns:emma="http://www.w3.org/2003/04/emma" version="1.0">
              <emma:interpretation id="{877B365C-AF01-4D89-BA08-446781C23A14}" emma:medium="tactile" emma:mode="ink">
                <msink:context xmlns:msink="http://schemas.microsoft.com/ink/2010/main" type="inkWord" rotatedBoundingBox="4455,1140 5050,1096 5089,1622 4494,1665"/>
              </emma:interpretation>
            </emma:emma>
          </inkml:annotationXML>
          <inkml:trace contextRef="#ctx0" brushRef="#br0" timeOffset="678.1438">2162 502 1951 0,'0'0'86'0,"0"0"18"0,0 0-83 0,0 0-21 0,0 0 0 0,14 4 0 16,-5 4 17-16,9 1-1 0,0 3 0 0,10-4 0 15,-6 4 6-15,1-8 1 0,9 4 0 0,0 0 0 16,4-4-5-16,-4 4-1 0,0-12 0 0,0 4 0 16,4 0-9-16,-4 0-8 0,-4-4 12 0,-1 0-12 15,-4 0 0-15,-1 0-11 0,-8 0 0 0,0 0 0 16,-1 0-145-1,-8-4-28-15,0 4-7 0</inkml:trace>
          <inkml:trace contextRef="#ctx0" brushRef="#br0" timeOffset="839.7794">2399 891 1389 0,'14'4'61'0,"-5"4"14"0,-9-8-60 0,9 0-15 15,4 8 0-15,1-4 0 0,4 4 95 0,1-8 16 16,-1 4 3-16,0 0 1 0,9 8-28 0,-4-12-6 15,0 4-1-15,0 5 0 0,4-1-44 0,0-4-8 16,5 0-3-16,-5 0 0 16,-4 4-81-16,9-8-17 0</inkml:trace>
        </inkml:traceGroup>
        <inkml:traceGroup>
          <inkml:annotationXML>
            <emma:emma xmlns:emma="http://www.w3.org/2003/04/emma" version="1.0">
              <emma:interpretation id="{F4107B62-3E03-43E8-A3B4-D4601DA71A94}" emma:medium="tactile" emma:mode="ink">
                <msink:context xmlns:msink="http://schemas.microsoft.com/ink/2010/main" type="inkWord" rotatedBoundingBox="5701,203 7975,38 8071,1348 5796,1514"/>
              </emma:interpretation>
            </emma:emma>
          </inkml:annotationXML>
          <inkml:trace contextRef="#ctx0" brushRef="#br0" timeOffset="25122.2641">3451 166 288 0,'22'-8'25'0,"-17"4"-25"16,-5 4 0-16,4-12 0 0,6 4 104 0,-6 0 15 16,5 0 3-16,-4 0 1 0,4 4-17 0,0-4-3 15,5 4-1-15,-1 4 0 0,-4 0-54 0,10 0-12 16,-6 0-1-16,10 4-1 0,-5 4-2 0,10-8 0 15,-10 4 0-15,5 0 0 0,-1 0-24 0,6 0-8 16,-10 0 0-16,5 0 0 0,-5-4 8 0,5 0-8 16,-5 0 12-16,0-4-12 0,0 0 13 0,-4-4-4 15,4 0-1-15,0 0 0 0,1 4 0 0,-6-1-8 16,1 1 12-16,0 4-4 0</inkml:trace>
          <inkml:trace contextRef="#ctx0" brushRef="#br0" timeOffset="2596.9875">3564 798 921 0,'0'0'82'0,"0"0"-66"16,0 0-16-16,0 0 0 0,0 0 47 0,0 0 5 15,10-4 2-15,-1-4 0 0,0 4 14 0,0-5 4 16,5 9 0-16,-1-12 0 0,5 12-3 0,1-8 0 0,8 8 0 0,-4-12 0 16,9 8-15-16,4-4-3 0,0 4-1 0,5-4 0 15,9 0 9-15,5 4 1 0,4-13 1 0,5 13 0 16,9-12-16-16,4 12-3 0,1-8-1 16,8 4 0-16,1 0-2 0,8 4-1 0,1 0 0 0,0 8 0 15,-10 8-20-15,-4-8-4 0,-5 4-1 0,-8 4 0 16,-1-4-13-16,0 0 8 0,-9 0-8 0,1 5 0 15,-10-9 0-15,0 0 0 0,-5 0 0 0,1 0 0 16,-1-4-18-16,-8 0-3 0,4-4-1 0,-5 4 0 16,-4-4-131-16,-5 0-27 15,-4 0-4-15</inkml:trace>
          <inkml:trace contextRef="#ctx0" brushRef="#br0" timeOffset="2235.119">4725-437 1094 0,'5'-8'97'0,"0"-8"-77"0,-5 4-20 0,9 0 0 16,-5 4 48-16,5-4 5 0,-4 3 2 0,4-3 0 15,0 4 26-15,-4 8 6 0,-5 0 1 0,9 0 0 16,-9 0-19-16,4 8-3 0,5 13-1 0,0 3 0 16,1 12-13-16,-10 5-2 0,0 7-1 0,-5 13 0 15,-4 0-25-15,0-1-4 0,0 9-2 0,0-8 0 16,0-4 0-16,-1-1 0 0,1-3 0 0,5-1 0 15,-1-7-18-15,-4 0 0 0,0-5 0 0,0-8 0 16,4 1 0-16,-4-5 12 0,5-4-3 0,-1-3 0 16,1-1-33-16,-1-8-6 15,0 0-2-15,5-12 0 0,0 0-126 0,0 0-26 0,0 0-4 16</inkml:trace>
        </inkml:traceGroup>
        <inkml:traceGroup>
          <inkml:annotationXML>
            <emma:emma xmlns:emma="http://www.w3.org/2003/04/emma" version="1.0">
              <emma:interpretation id="{B8A6DB5E-2CB9-4492-861C-33727927F298}" emma:medium="tactile" emma:mode="ink">
                <msink:context xmlns:msink="http://schemas.microsoft.com/ink/2010/main" type="inkWord" rotatedBoundingBox="8871,471 11536,277 11683,2294 9018,2488"/>
              </emma:interpretation>
            </emma:emma>
          </inkml:annotationXML>
          <inkml:trace contextRef="#ctx0" brushRef="#br0" timeOffset="7760.2735">7712 17 1105 0,'0'0'24'0,"0"0"4"0,0-12 2 0,0 3 2 0,-4-3-32 0,4 4 0 15,-5-4 0-15,0 4 0 0,1-8 64 0,-1 12 7 0,-4-8 1 0,0 3 0 16,0-3-16-16,0 4-4 0,0-4 0 0,-5 8 0 16,0 0-9-16,-4-8-3 0,0 8 0 0,0 0 0 15,0-4-3-15,-1 8-1 0,-3-4 0 0,-1 4 0 16,0 4-14-16,0 4-3 0,-4-4-1 0,0 4 0 15,-5 4-6-15,-9 4-2 0,4 4 0 0,-4 1 0 16,-4-1-10-16,-5 4 0 0,-5 9 0 0,5 3 0 16,5 0 0-16,-1 1 0 0,5-1 0 0,5 9 0 15,8-5 0-15,6 5 12 0,3 3-4 0,10 5 0 16,5 0-8-16,4 7 0 0,4-3 9 0,10 0-9 0,0 3 9 16,4-3-9-16,5 4 12 0,-1-1-12 0,1-3 10 0,0 4-10 15,-5-5 8-15,5 1-8 0,0-4 18 0,-5 3-2 16,-5-3 0-16,-3 0 0 0,-1-9 6 15,0 5 1-15,-14-9 0 0,1 1 0 0,-5-5 8 0,-5 4 1 16,-4-3 1-16,-5-1 0 0,0-3-10 0,5-5-3 16,-9 0 0-16,4-3 0 0,-4-1-9 0,4 0-3 15,0-8 0-15,5 5 0 0,4-13-21 0,1 4-5 16,-1-8-1-16,0 0-668 16,5-4-133-16</inkml:trace>
          <inkml:trace contextRef="#ctx0" brushRef="#br0" timeOffset="9148.3849">8204-153 1148 0,'0'0'51'0,"0"-17"10"0,4 1-49 0,1 8-12 0,4-12 0 0,0 4 0 15,0 4 60-15,5 4 10 0,0-5 2 0,-5 5 0 16,4 4-2-16,-4-4 0 0,-9 8 0 0,0 0 0 15,9-4-26-15,1 8-4 0,3 4-2 0,1 13 0 16,4-9-20-16,-4 16-4 0,4 0-1 0,-4 5 0 16,8 7 6-16,-3 1 1 0,-1-5 0 0,5 5 0 15,-1-1-8-15,1 0 0 0,0-11-1 0,0 11 0 16,-1-15-11-16,1-1 0 0,0 0 0 0,-5-4 8 16,-4 1-48-16,4-9-9 0,-4-4-3 15,-1 0-768-15</inkml:trace>
          <inkml:trace contextRef="#ctx0" brushRef="#br0" timeOffset="9373.8093">8732-295 1094 0,'0'-24'97'0,"0"24"-77"16,0-4-20-16,0 4 0 0,0 0 81 0,0 0 13 15,0 0 2-15,0 0 1 0,-14 4-9 0,5 20-3 16,0-4 0-16,-5 5 0 0,5 11-40 0,-4 4-8 15,-6 9-1-15,1-9-1 0,0 1-15 0,0 8-2 16,-5-9-1-16,0 4 0 0,0-3 7 0,-4 3 0 16,0-3 1-16,0-1 0 15,4 1-49-15,-5-5-9 0,10-3-3 0,-5-5 0 16,1 0-137-16,-1 5-28 0,-18-1-6 0,18-4-1 0</inkml:trace>
          <inkml:trace contextRef="#ctx0" brushRef="#br0" timeOffset="9793.6507">9001-40 1666 0,'4'-12'36'0,"5"0"8"0,-4-4 2 15,4 3 2-15,5 1-39 0,-1 12-9 0,1-12 0 0,-1 12 0 0,1 0 50 0,0 0 8 16,-1 4 2-16,6 8 0 0,-6 4-16 0,1-3-4 15,0 3 0-15,-1-4 0 0,1 8-32 0,-5-4-8 16,0 5 0-16,0-5 0 0,-4 0 8 0,-5-4 0 16,0 4 0-16,-5-4 0 0,-4 1 6 0,5-1 1 15,-10-4 0-15,0 0 0 0,1-4 1 0,4 0 1 16,-1 0 0-16,1-4 0 0,9 0 5 0,0 0 1 16,0 0 0-16,0 0 0 0,0 0-23 0,0 0 0 15,0 0 0-15,0 0 0 16,9 0-20-16,5 0-9 0,-5 4-2 0,5 0 0 0,0 4 31 0,-5-4 0 15,0 0 0-15,4 8 0 0,-4 1 0 0,1-1 0 16,-1 4 0-16,-5-8 0 0,1 8 0 0,-1 0 0 16,-4-7 0-16,0 3 0 0,0 0 20 0,-4 4 9 15,-1-8 3-15,5 4 0 0,-4-4-32 0,-5 4 0 16,-1 1 0-16,-3-1 0 0,-1 4 0 0,1-8 0 0,-6 4 0 16,1 4 0-1,-5 5-150-15,-4-5-33 0,-23 20-6 0,9-3-2 0</inkml:trace>
        </inkml:traceGroup>
      </inkml:traceGroup>
      <inkml:traceGroup>
        <inkml:annotationXML>
          <emma:emma xmlns:emma="http://www.w3.org/2003/04/emma" version="1.0">
            <emma:interpretation id="{E9040087-2491-434F-AEE9-32676DF3B61E}" emma:medium="tactile" emma:mode="ink">
              <msink:context xmlns:msink="http://schemas.microsoft.com/ink/2010/main" type="line" rotatedBoundingBox="6166,1346 30544,-348 30677,1560 6298,3255"/>
            </emma:interpretation>
          </emma:emma>
        </inkml:annotationXML>
        <inkml:traceGroup>
          <inkml:annotationXML>
            <emma:emma xmlns:emma="http://www.w3.org/2003/04/emma" version="1.0">
              <emma:interpretation id="{013335F8-8F6E-4178-86BF-B3794942E2CC}" emma:medium="tactile" emma:mode="ink">
                <msink:context xmlns:msink="http://schemas.microsoft.com/ink/2010/main" type="inkWord" rotatedBoundingBox="6197,1792 8203,1653 8273,2656 6266,2795"/>
              </emma:interpretation>
            </emma:emma>
          </inkml:annotationXML>
          <inkml:trace contextRef="#ctx0" brushRef="#br0" timeOffset="4637.7313">4648 1206 518 0,'0'0'46'0,"0"0"-37"16,0 0-9-16,0 0 0 0,-5-4 124 0,-4-8 24 15,0 4 4-15,5 0 0 0,-10 4-52 0,5 0-10 16,9 4-2-16,-9-4-1 0,0 0-19 0,0 0-4 16,0 0-1-16,-5 4 0 0,5-4-27 0,0 0-6 15,-10 4-1-15,6 0 0 0,-1 0-5 0,-4 8 0 16,-5-4-1-16,5 4 0 0,-5 0 5 0,0 4 2 16,-4 0 0-16,-5 5 0 0,0 3 3 0,5 12 1 0,-5-8 0 0,0 9 0 15,-4 7-34-15,4 1 0 0,0-5 0 0,0 9 0 16,0-1 0-16,5 1 0 0,9-9 0 0,0 9 0 15,4-13 0-15,5 4 0 0,9-3 0 0,0-1-9 16,4-3 9-16,6-1 0 0,-1-8 8 0,4 0-8 16,-4-4 10-16,5 1-2 0,0-5-8 0,4-4 12 15,-4-4-12-15,4 0 0 0,-5-4 0 0,6 0 0 16,-6-4 8-16,6 0 3 0,-6-4 0 0,1 0 0 16,0-4-11-16,4-5 10 0,-5 5-10 0,1 0 10 15,0-4-10-15,-1 8 10 0,-4-8-10 0,-4-1 10 16,0 9-10-16,-5-8 8 0,0 8-8 0,0 0 8 0,-5-4-8 15,0 4 0-15,-4 8 0 0,0 0 0 0,5-8 8 16,-10 4-8-16,0 8 8 0,1-4-8 0,-1 4 11 16,0 0-3-16,1-4-8 0,-5 8 12 0,-1-4-12 15,6 0 0-15,-1 0 0 0,0 0-10 0,1 0-3 0,4 4-1 16,-1 8 0-16,6-12 0 16,4-4-142-16,-5 17-29 0</inkml:trace>
          <inkml:trace contextRef="#ctx0" brushRef="#br0" timeOffset="5313.9766">4939 1150 1353 0,'0'-12'29'0,"5"8"7"0,-5-13 0 0,5 13 4 0,-5-8-32 0,4 4-8 16,1 0 0-16,-1 4 0 0,-4 4 56 0,0 0 11 15,0 0 1-15,0 0 1 0,0 0-24 0,5 20-5 16,-1-4 0-16,-4 13-1 0,0 3-3 0,-4 5 0 15,-5 11 0-15,0-3 0 0,-5 3-8 0,0 9-3 16,-4-5 0-16,4 5 0 0,-4-4 10 0,0-1 1 16,4-3 1-16,-4 4 0 0,4-9 6 0,5 5 1 15,0-9 0-15,0 5 0 0,0-13-31 0,4 4-5 16,-4-7-8-16,5-5 11 0,-1-4-11 0,1 0 0 0,-1-7 0 0,1 3 0 16,-1-8 9-16,5-8-9 15,0 0 10-15,0 0-10 0,0 0 11 0,0 0-11 0,0-12 12 16,9-4-12-16,0-1 0 0,-4-11 0 0,8-4 0 15,1-9 0-15,0 1 0 0,4-1-12 0,0 5 3 16,5-13 1-16,0 13 8 0,-1-1 0 0,1 9-9 0,0-4 9 16,-5 7-8-16,0 5 8 0,-4 4-10 0,4 8 10 15,-4 4-8-15,0 4 8 0,-14 0 0 0,13 8-9 16,-4 4 9-16,0 0 0 0,5 4 0 0,-5 1 0 16,-4 3 0-16,4 0 0 0,0 0 0 0,0 1 0 15,0 3 0-15,-4 0 0 0,4 4 0 0,-5-7 8 16,5-1-8-16,-4 0-12 0,0 0 4 0,-1-3 0 15,1-1-192-15,-1-4-39 16</inkml:trace>
          <inkml:trace contextRef="#ctx0" brushRef="#br0" timeOffset="5730.8208">5518 1287 1414 0,'9'-24'63'0,"-5"12"13"0,1 4-61 0,-1-12-15 15,10 8 0-15,-5 3 0 0,9-3 36 0,1 4 5 16,3-4 1-16,6 8 0 0,-6 0-4 0,6 0-1 16,-6 4 0-16,6 0 0 0,-5 4-1 0,4 4-1 0,-4-4 0 15,-1 4 0-15,-3 0-14 0,-1 4-2 0,-4-3-1 16,-1 3 0-16,-8 0 6 0,4 4 2 0,-5-4 0 0,-4-4 0 15,-4 4 7-15,-5 5 2 0,0-9 0 0,0 4 0 16,-5 0-11-16,0 0-1 0,5 0-1 0,-9 4 0 16,9-8-12-16,-5 5-2 0,0-9-8 0,5 0 12 15,0 8-12-15,9-12 8 0,0 0-8 0,0 0 0 16,0 0 0-16,0 0 0 0,0 0 0 0,0 0 0 16,0 0 0-16,14 4 0 0,-5 4-8 0,0 0 8 15,0 0 0-15,0 0-8 0,0 4 8 0,1 1 0 16,-6-1 0-16,1 4 0 0,-1-8 0 0,1 4 0 15,-5 0 0-15,-5 4 0 0,5-3 0 0,-4-1 9 0,-1 4 2 16,1-4 0-16,-6 0 0 0,6 0 0 0,-5 5-11 0,0-5 0 16,4-4 0-16,-9 4 0 15,1 4-151-15,-1-4-32 0</inkml:trace>
        </inkml:traceGroup>
        <inkml:traceGroup>
          <inkml:annotationXML>
            <emma:emma xmlns:emma="http://www.w3.org/2003/04/emma" version="1.0">
              <emma:interpretation id="{DCEFF135-1243-4603-8A84-C773310CCAFE}" emma:medium="tactile" emma:mode="ink">
                <msink:context xmlns:msink="http://schemas.microsoft.com/ink/2010/main" type="inkWord" rotatedBoundingBox="9937,2042 10865,1978 10932,2933 10004,2998"/>
              </emma:interpretation>
            </emma:emma>
          </inkml:annotationXML>
          <inkml:trace contextRef="#ctx0" brushRef="#br0" timeOffset="8164.5314">7667 1607 1177 0,'-10'-12'52'0,"10"12"11"0,5-12-51 0,-5 0-12 16,0 4 0-16,5-13 0 0,-1 9 57 0,5 4 9 15,0-12 2-15,0 8 0 0,1 4-16 0,-1 0-4 16,0 4 0-16,4-1 0 0,-13 5-28 0,14 0-7 15,0 5-1-15,-1 3 0 0,1 0 0 0,0 8 0 16,-1-4 0-16,6 4 0 0,-6 4 15 0,5 5 2 16,1-1 1-16,-6 0 0 0,6 5-10 0,-6-1-3 15,1-4 0-15,4 5 0 0,-9-5-9 0,0 0-8 16,5 0 12-16,-5-3-12 0,0-1 0 0,-4-4 0 16,4 0 0-16,-5-4 0 15,5 1-34-15,-4-1-14 0,0-8-2 0,4 4-474 16,4-8-94-16</inkml:trace>
          <inkml:trace contextRef="#ctx0" brushRef="#br0" timeOffset="8369.2786">8295 1360 230 0,'0'0'20'0,"0"0"-20"0,-9 0 0 0,0 4 0 15,0 4 280-15,-5 0 52 0,5 5 11 0,0 11 1 16,-10 4-198-16,6 9-40 0,-5 3-8 0,-1 13-2 15,-3-1-41-15,3 13-9 0,-8-8-2 0,4 16 0 16,-4-13-19-16,0 5-4 0,-5 0-1 0,4-9 0 16,-3-3-20-16,3-4 0 0,1-5 0 0,0 1-8 15,4-13-19-15,0-8-3 16,9 1-1-16,-4-9-842 0</inkml:trace>
          <inkml:trace contextRef="#ctx0" brushRef="#br0" timeOffset="8674.0352">8532 1773 403 0,'0'0'17'0,"0"0"5"0,0 0-22 0,0 0 0 16,0 0 0-16,-5 16 0 0,5-4 261 0,-5-4 48 16,-4 9 10-16,0 3 1 0,5 0-210 0,-5 8-42 15,4-3-9-15,-4 3-2 0,4-4-28 0,1-3-5 16,4 3-2-16,0-4 0 0,0-4-14 0,0 0-8 15,0-7 8-15,0 3-8 0,4-4 8 0,6-4-8 16,-10-4 10-16,9 0-10 0,0-4 14 0,4 0-3 16,1-8-1-16,-5 4 0 0,5-5 3 0,-1 1 1 0,-3-4 0 15,-1 0 0-15,0-4-4 0,-5 3-1 0,5-7 0 0,-4 8 0 16,-5 0 9-16,0 0 2 0,0-1 0 16,0 5 0-16,-5 4 4 0,-4 0 0 0,0 0 1 0,0 0 0 15,5 4 2-15,-10-8 0 0,5 12 0 0,0-8-683 16,-5 8-136-16</inkml:trace>
        </inkml:traceGroup>
        <inkml:traceGroup>
          <inkml:annotationXML>
            <emma:emma xmlns:emma="http://www.w3.org/2003/04/emma" version="1.0">
              <emma:interpretation id="{6A6C5EAA-3673-47C9-AC2E-6C6EBE3E5215}" emma:medium="tactile" emma:mode="ink">
                <msink:context xmlns:msink="http://schemas.microsoft.com/ink/2010/main" type="inkWord" rotatedBoundingBox="12242,923 16735,611 16826,1922 12333,22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1968.9383">12711 474 1915 0,'0'0'42'0,"5"-12"9"0,4 4 1 0,4-4 2 0,1-1-43 15,0 5-11-15,-1-4 0 0,6 8 0 0,-1 4 23 0,0 0 2 16,0 4 1-16,5 0 0 0,0 4-8 0,0 0-2 16,4 5 0-16,0 3 0 0,-4 8 7 0,4 8 1 15,-4-11 0-15,4 11 0 0,1 4 1 0,-1-7 1 16,-9 7 0-16,5 1 0 0,0-9-6 0,-5 4 0 15,0 5-1-15,0-5 0 0,-4-4-19 0,0 5 10 16,-1-5-10-16,-4 5 8 16,1-5-64-16,-6 0-12 0,1 1-4 0,-1-9-891 0</inkml:trace>
          <inkml:trace contextRef="#ctx0" brushRef="#br0" timeOffset="12250.514">13531 162 2026 0,'-5'0'44'0,"5"0"10"0,0 0 2 0,0 0 1 0,-5 12-45 0,1-3-12 0,-5 3 0 0,0 12 0 16,0 0 51-16,-5 9 8 0,-4 3 1 0,0 5 1 16,-10 3-30-16,1 5-7 0,-5-1 0 0,-4 5-1 15,-5 3-8-15,9-11-2 0,-5 4 0 0,5-5 0 16,-4 1-1-16,0-9-1 0,4 0 0 0,0-3 0 15,0-1-11-15,5 1 0 0,-5-5 0 0,5-4 0 16,4 9-33-16,-5-13-9 0,6 0-2 16,-1 0 0-16,5-4-118 0,4 1-24 0,0-1-5 15,1-4-620-15</inkml:trace>
          <inkml:trace contextRef="#ctx0" brushRef="#br0" timeOffset="13891.5956">13804 891 1152 0,'-9'-12'102'0,"9"12"-82"0,0 0-20 0,0 0 0 0,0 0 60 0,0 0 7 16,0 0 1-16,0 0 1 0,0 0 6 0,9 8 1 15,-5 8 0-15,1-8 0 0,-1 4-15 0,6 8-2 16,-10 1-1-16,4-1 0 0,-4 4-15 0,0-4-3 16,0 9-1-16,0-5 0 0,0 8-24 0,-4-11-5 15,4 3-1-15,0 0 0 0,-5 0-9 0,0-3 0 16,1-1 0-16,-1-4 0 16,-4 4-184-16,5-8-40 0</inkml:trace>
          <inkml:trace contextRef="#ctx0" brushRef="#br0" timeOffset="14159.9493">14236 122 1688 0,'0'0'37'0,"0"0"8"0,0 0 2 0,14 8 0 0,-5 0-38 0,5 8-9 0,4 4 0 0,-4 1 0 15,4 7 52-15,0 4 8 0,0-3 1 0,-4 11 1 16,4-7-15-16,-4 3-3 0,4 4-1 0,0 9 0 16,-4 4-11-16,-1-9-1 0,-3 1-1 0,-1-1 0 15,-5 1-8-15,1 3-2 0,-10-7 0 0,1 3 0 16,-5 1-20-16,-5-5 9 0,0 5-9 0,-4-5 0 16,-5 5 0-16,1-1 0 0,-6 1 0 0,5-5 0 15,-4 1-159-15,-5-1-35 0,5-7-7 16</inkml:trace>
          <inkml:trace contextRef="#ctx0" brushRef="#br0" timeOffset="11020.6774">10234 280 1292 0,'0'0'57'0,"0"0"12"0,0 0-55 0,-9-4-14 0,0 0 0 0,0 0 0 15,0 8 40-15,0-4 4 0,0 8 2 0,0-4 0 16,-5 4-21-16,5 4-4 0,-9 8-1 0,4 0 0 15,-4 1 8-15,4 11 2 0,-4 9 0 0,4 3 0 16,1 9 13-16,-1-5 2 0,5 13 1 0,0 0 0 16,4-5-19-16,1 1-4 0,-1 0-1 0,10-1 0 15,-5 1-14-15,4 8-8 0,5-13 8 0,0 1-8 16,0 0 0-16,-4-1 0 0,4-11 0 0,0 7 0 16,0-15-112-1,0-1-26-15</inkml:trace>
          <inkml:trace contextRef="#ctx0" brushRef="#br0" timeOffset="11286.7084">10608 741 1238 0,'4'-32'55'0,"5"15"11"0,0 1-53 0,1-4-13 16,3 8 0-16,-4-8 0 0,5-1 76 0,0 5 12 15,-1 0 2-15,1 4 1 0,4 8-20 0,-4-4-4 16,4 8-1-16,5 8 0 0,-5 0-37 0,5 8-7 15,4 8-2-15,0-3 0 0,1 7-5 0,-1 4-2 16,0 5 0-16,1-1 0 0,-1 1 11 0,-9 3 3 16,5 1 0-16,0-1 0 0,4 1-27 0,-9-5 8 15,5-4-8-15,-9 5 0 0,4-5 0 0,-4-4 0 16,-1 5 0-16,1-5 0 0,-5 1-8 0,5-9-4 16,-1 0-1-16,-4-4-579 15,0 0-115-15</inkml:trace>
          <inkml:trace contextRef="#ctx0" brushRef="#br0" timeOffset="11497.7079">11532 429 1555 0,'0'0'138'16,"-14"4"-110"-16,5 1-28 0,-5 3 0 15,5 4 69-15,-4 8 9 0,-5 0 2 0,-5 9 0 16,5 3-20-16,-10 4-4 0,1 13-1 0,0-5 0 0,-14 9-14 15,4 4-2-15,-4-1-1 0,5 1 0 0,-1 4-26 0,1-5-4 16,0-3-8-16,4 0 11 0,4-5-11 0,1-3 10 16,0-5-10-16,4-3 10 0,5-1-10 0,0-4 0 15,4-7-12-15,0-1-643 16,1 0-128-16</inkml:trace>
          <inkml:trace contextRef="#ctx0" brushRef="#br0" timeOffset="11664.2735">11678 867 1382 0,'0'0'61'0,"9"-5"13"0,0 5-59 0,4 0-15 16,6 0 0-16,-1 5 0 0,5-5 64 0,9 4 11 16,-5-4 1-16,9 0 1 0,5 0-31 0,-4 0-6 0,4 8-2 0,0-8 0 15,-10 8-47-15,6-4-10 0,-10 8-1 0</inkml:trace>
        </inkml:traceGroup>
        <inkml:traceGroup>
          <inkml:annotationXML>
            <emma:emma xmlns:emma="http://www.w3.org/2003/04/emma" version="1.0">
              <emma:interpretation id="{624B1533-D660-493E-ABC9-5BB45593CA89}" emma:medium="tactile" emma:mode="ink">
                <msink:context xmlns:msink="http://schemas.microsoft.com/ink/2010/main" type="inkWord" rotatedBoundingBox="17375,800 22263,460 22342,1598 17454,19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297.3463">17655 65 1566 0,'23'-36'34'0,"-14"24"7"0,5 0 2 0,4-5 1 0,5 9-35 0,0 4-9 0,-10 4 0 0,6 0 0 15,3 4 58-15,-3 8 10 0,-1 1 1 0,0 7 1 16,5 0-6-16,0 0 0 0,-1 9-1 0,1-1 0 15,-5 4 8-15,5 9 1 0,4-1 1 0,1-3 0 16,-1 3-13-16,-4 1-2 0,9-1-1 0,-5 5 0 16,5-1-37-16,-5-3-7 0,-4-5-1 0,4-4-1 15,1 1-11-15,-1-5 0 0,-9-4 0 0,0 5 8 16,0-17-22-16,1 4-5 0,-6-4-1 0,-4-4 0 16,-4 0-182-16,-5-8-37 0,0 0-7 15,0 0-2-15</inkml:trace>
          <inkml:trace contextRef="#ctx0" brushRef="#br0" timeOffset="15463.3832">18498 77 403 0,'0'0'17'0,"0"0"5"0,-5-4-22 0,5 4 0 15,0 0 0-15,0 0 0 0,-9 4 314 0,0 4 58 16,0 1 12-16,-5 7 3 0,-4 4-259 0,0 4-51 16,0 5-10-16,-10 3-3 0,5 8-41 0,-4-3-9 15,-14 3-2-15,5 5 0 0,4-1 0 0,0-3 0 16,-4 3 0-16,-10 5 0 0,5-13-12 0,0 5 0 15,9-9 0-15,0 9 0 16,-9-13-112-16,14 0-26 0,4-7-5 0,5-1-1 0</inkml:trace>
          <inkml:trace contextRef="#ctx0" brushRef="#br0" timeOffset="14416.9667">15242 174 1839 0,'0'0'81'0,"0"0"18"0,0 0-79 0,0 0-20 15,0 0 0-15,0 9 0 0,-4 3 21 0,4 0 1 16,-9 8 0-16,4 8 0 0,1 5 6 0,-1 3 2 16,-4 9 0-16,0 7 0 0,4 1-30 0,-4-4 0 0,0-1 0 15,5 5 0-15,-1-5 15 0,1 1-3 16,-1 3-1-16,0-7 0 0,1-1-2 0,4 5 0 0,0-4 0 0,-5-5-626 16,5 0-126-1</inkml:trace>
          <inkml:trace contextRef="#ctx0" brushRef="#br0" timeOffset="14633.3518">15611 324 1378 0,'9'-20'61'0,"-4"20"13"0,4-12-59 0,-4 8-15 16,4 0 0-16,4 4 0 0,1 0 54 0,0 4 8 15,-1 12 2-15,-4-8 0 0,10 4-16 0,-1 8-2 16,-5 1-1-16,6 7 0 0,-6 0 5 0,6 5 1 15,-1-5 0-15,0 4 0 0,0 9-15 0,0-17-4 16,1 9 0-16,-1-1 0 0,5-4-20 0,-1-3-12 16,1-1 12-16,4 0-12 0,-8-8 15 0,3 0-4 15,1 1-1-15,4-5 0 16,-8 0-82-16,-1 4-17 0,5-8-3 0,-10-4-483 16,6 0-96-16</inkml:trace>
          <inkml:trace contextRef="#ctx0" brushRef="#br0" timeOffset="14816.374">16399 187 1681 0,'0'0'36'0,"0"0"8"0,-14 8 2 0,5 0 2 0,0 4-38 0,-5 8-10 0,1 0 0 0,-6 1 0 16,-3 15 79-16,-1 1 13 0,-4 7 4 0,-5 5 0 15,-5 3-71-15,1 1-13 0,-5 3-4 0,0-3 0 16,0 0-8-16,0-5 0 0,0 1 0 0,5-5-11 15,-1-3-89-15,10-1-17 16,0-7-4-16</inkml:trace>
          <inkml:trace contextRef="#ctx0" brushRef="#br0" timeOffset="14992.8088">16786 502 2052 0,'14'-4'45'0,"8"0"10"0,6-4 1 0,8 8 1 0,-4 0-45 0,4 0-12 16,-8 8 0-16,8-8 0 0,-4 0 28 0,0 4 4 15,-9 0 1-15,-1 8 0 16,6-8-75-16,-1 5-15 0,-13-1-3 0</inkml:trace>
          <inkml:trace contextRef="#ctx0" brushRef="#br0" timeOffset="15788.6804">19003 462 1868 0,'0'0'41'0,"14"-4"9"0,9 0 2 0,-5 4 0 0,4 0-42 0,1 0-10 0,0-8 0 0,-5 8 0 16,-4-4 44-16,0 4 6 0,-1 4 2 0,1 4 0 16,-14-8-30-16,9 0-6 0,-9 0 0 0,0 0-1 15,-5 12 2-15,1 0 1 0,-5 4 0 0,-9-8 0 16,-1 13 4-16,1-5 1 0,0 0 0 0,0 0 0 0,4-4-3 0,0 0 0 15,5 5 0-15,0-5 0 0,5 8 4 0,-1-12 0 16,1 4 0-16,4-4 0 0,0-8-4 0,0 0 0 16,0 0 0-16,9 12 0 0,-5-4-20 0,5 5 0 15,0-13 0-15,5 4 0 0,0-4 0 0,-1 0 0 16,1 0 0-16,-5-4-1101 16</inkml:trace>
          <inkml:trace contextRef="#ctx0" brushRef="#br0" timeOffset="15961.9991">19818-64 1670 0,'0'0'148'0,"9"0"-118"16,5 0-30-16,-1 4 0 0,1 4 112 0,4 8 16 0,5 4 3 16,-5 9 1-16,1 3-61 0,-1-4-12 0,-5 9-3 0,-3 7 0 15,-1 1 4-15,-9 11 1 0,-5-3 0 0,-4 12 0 16,-9-5-15-16,0 5-3 0,-5-4-1 0,-5 4 0 15,6-17-34-15,-6 1-8 0,6 3 0 0,-1-7 0 16,0-5-94-16,0 5-21 16,5-5-4-16,0 1-969 0</inkml:trace>
        </inkml:traceGroup>
        <inkml:traceGroup>
          <inkml:annotationXML>
            <emma:emma xmlns:emma="http://www.w3.org/2003/04/emma" version="1.0">
              <emma:interpretation id="{55FBB604-69BB-41E4-A647-1F571B07FF97}" emma:medium="tactile" emma:mode="ink">
                <msink:context xmlns:msink="http://schemas.microsoft.com/ink/2010/main" type="inkWord" rotatedBoundingBox="22946,411 30560,-117 30672,1491 23058,20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023.0236">21220 223 1796 0,'9'-36'40'0,"-4"23"8"0,-5-7 1 0,5-4 1 0,-1 0-40 0,1 3-10 16,4-7 0-16,4 8 0 0,1-4 52 0,0 7 8 16,-1 1 1-16,6 0 1 0,3 8-16 0,1 8-3 15,-5-8-1-15,10 16 0 0,-1-4-14 0,0 12-4 16,5-4 0-16,-5 13 0 0,1 7-24 0,-1-4 0 15,-4 5 0-15,0 7 0 0,-5-3 0 0,-4 3 12 16,4 1-2-16,-5-1 0 0,-4 0-10 0,5-7 0 16,0 3 0-16,4 5 0 0,-4-13 0 0,-1 4 0 15,1-11 0-15,0 3 0 16,-1-8-108-16,1 0-21 0,0-4-4 0,-1-3-462 0,1-5-92 16</inkml:trace>
          <inkml:trace contextRef="#ctx0" brushRef="#br0" timeOffset="17193.925">22081-190 1566 0,'-5'-12'69'0,"5"12"15"0,0 0-68 0,0 0-16 0,-9 8 0 0,0 4 0 16,-5 5 67-16,1 7 9 0,-1 4 3 0,-4 9 0 16,-9 3-10-16,-1 1-1 0,1 7-1 0,-10 5 0 15,1 3-43-15,-5 1-8 0,-4 0-1 0,-6 11-1 16,6-7-2-16,-1 8-1 0,5-8 0 0,-4-5 0 15,4-3-98 1,5-9-19-16,-1-3-4 0</inkml:trace>
          <inkml:trace contextRef="#ctx0" brushRef="#br0" timeOffset="16745.6924">21075-254 957 0,'-14'0'42'0,"14"0"10"0,0 0-42 0,0 0-10 0,-9 0 0 0,0 4 0 15,-5 4 105-15,0 12 19 0,1 12 4 0,-5 13 1 16,-5-5-21-16,-5 13-5 0,6 8-1 0,-6-5 0 15,6 9-20-15,-1 0-4 0,0-5-1 0,5 9 0 16,4-8-40-16,1 8-8 0,3-9-1 0,1-7-1 16,5 4-19-16,-1 3-8 0,5-15 0 0,0 3 8 31,-4-7-88-31,4-1-19 0,-5-3-3 0,5-5-762 0</inkml:trace>
          <inkml:trace contextRef="#ctx0" brushRef="#br0" timeOffset="17787.5915">22440 365 1796 0,'0'0'40'0,"0"0"8"0,0 0 1 0,0 0 1 0,0 0-40 0,0 0-10 16,5-8 0-16,4 4 0 0,5 4 53 0,4-4 9 16,0-1 2-16,5 5 0 0,0 0-42 0,4 5-8 15,-4-1-2-15,0-4 0 16,4 0-64-16,0 4-12 0,1-4-4 0</inkml:trace>
          <inkml:trace contextRef="#ctx0" brushRef="#br0" timeOffset="18095.4574">23233-56 1364 0,'0'0'30'0,"9"-8"6"0,4-8 2 0,1 3 0 0,4 1-30 0,1 0-8 0,3 4 0 0,-4 0 0 0,1 0 52 15,-1 4 10-15,0 4 2 0,0 0 0 0,1 0 0 0,-1 8 0 16,0 4 0-16,0 8 0 0,5-8-8 0,-5 9 0 16,5-1-1-16,0 8 0 0,4-8-15 0,-9 9-2 15,5-1-1-15,-9 4 0 0,-1-3-1 0,1-1-1 16,0 4 0-16,4-7 0 0,-5-1-27 0,6 0-8 15,-1 1 0-15,0-1 0 0,0-4 0 0,1 0 0 16,-6-3 0-16,1-1 0 16,4 0-105-16,-4 4-25 0,-5-16-5 0,0 4-745 0</inkml:trace>
          <inkml:trace contextRef="#ctx0" brushRef="#br0" timeOffset="18294.0652">24048-206 1609 0,'0'0'71'0,"-9"0"15"0,-1 4-69 0,-3 8-17 0,-1 8 0 0,0 9 0 15,-8 7 66-15,-6 5 10 0,-4-1 1 0,1 9 1 16,-6-1-16-16,1 5-3 0,-1 0-1 0,1 3 0 16,-5-3-35-16,0 3-7 0,5-3-2 0,-5 8 0 15,0-5-14-15,4-11 0 0,5-1-12 0,-4-3-622 16,4-1-125-16</inkml:trace>
          <inkml:trace contextRef="#ctx0" brushRef="#br0" timeOffset="18683.6519">24339 215 1742 0,'18'-16'77'0,"-9"12"16"0,5-8-74 0,4 3-19 16,5 9 0-16,4-8 0 0,1 4 48 0,-6 4 5 15,6-4 2-15,-10 4 0 0,5 4-15 0,-5 0-4 16,0 4 0-16,-4 1 0 0,-1 3-19 0,1-4-4 16,-5 8-1-16,-4 0 0 0,-1 4 21 0,-4-3 4 15,0 3 1-15,-9 12 0 0,0-12-19 0,-9 1-4 16,4 3-1-16,-4-4 0 0,0 0-2 0,0-3 0 0,-1 3 0 0,1-4 0 15,4-4-12-15,1-4 0 0,-1 4 0 0,5-8 0 16,0 1 8-16,9-5 0 0,0 0-8 0,0 0 12 16,0 0-12-16,0 0 0 0,0 0 0 0,9 12 0 15,5-8 0-15,-1 4-10 0,1 0 10 0,-5 4-12 16,5 0 12-16,-5 4 11 0,0 1-3 0,0-1 0 16,-4 0 20-16,-5 4 3 0,4 0 1 0,-4 1 0 15,-4-5-32-15,4 4 0 0,-9 0 0 0,-5 1 0 16,5-1-139-16,-5-4-33 15,-27 16-8-15,0-11 0 0</inkml:trace>
          <inkml:trace contextRef="#ctx0" brushRef="#br0" timeOffset="18979.7887">25254-437 2300 0,'0'0'51'0,"14"13"10"0,4-1 3 0,9 16 0 0,-4 4-52 0,9 5-12 16,-5 7 0-16,1 5 0 0,-1 3 44 0,-4 5 7 16,-5 0 1-16,0 8 0 0,-4-5-23 0,-10 9-4 15,1 8-1-15,-10 0 0 0,-4 0-12 0,-4-4-4 16,-10-1 0-16,-5 1 0 0,-3-8-8 0,-6-4-11 15,-8-1 3-15,-10 1 0 16,5-12-189-16,-14 3-38 0,-72 49-7 0,31-44-2 0</inkml:trace>
          <inkml:trace contextRef="#ctx0" brushRef="#br0" timeOffset="21356.287">26738 268 1267 0,'-9'-4'28'16,"5"-5"5"-16,-10-7 2 0,0 0 1 0,1 8-36 0,4-12 0 0,-5 8 0 0,0-5 0 15,1 5 58-15,-1-4 5 0,0 4 1 0,1 4 0 0,-1 0-38 0,0 4-7 16,1-4-2-16,-1 4 0 15,-4 4-37-15,4 0-8 0,-4 0-2 0,4 4 0 0,1 4 48 0,-1 4 10 16,-4 4 1-16,-5 8 1 0,5 1 26 0,-5 7 4 16,0 8 2-16,0-7 0 0,1 11-20 0,4-3-4 15,-5 7-1-15,9-3 0 0,0-5-26 0,1-3-11 16,4-1 8-16,4-3-8 0,1-1 8 0,4-12-8 16,4 0 8-16,1 1-8 0,-1-9 0 0,5 0 0 15,0-4 0-15,5 0 0 0,0 0 0 0,4-8 0 16,0-8 12-16,0 4-4 0,5-4-8 0,0 0 0 15,0-4 0-15,4-4 0 0,0-5 0 0,5-3 0 16,0 0 0-16,-5-1 0 0,1-11 0 0,-6 4 0 16,6-5 0-16,-1-3 0 0,-4-9 0 0,0 5 0 0,-1-5 0 15,-3-3 0-15,3 3 0 0,1-8 0 0,0-3 0 16,-5-1 0-16,5 0 53 0,-5 0 9 16,0 1 2-16,5 3 0 0,-5 9-52 0,0 7-12 0,-8 13 0 15,3 8 0-15,-8 3 0 0,8 13 0 0,-13 4 0 16,5 8 0-16,-5 9 11 0,-5 11-1 0,1 4 0 0,-5 9 0 15,0 11 0-15,-10 5 0 0,6-4 0 0,-5 3 0 16,-1 5 1-16,1 0 0 0,5-9 0 0,-1 5 0 16,5 4-34-16,0-1-6 15,0-3-2-15,4-4-632 0,5-1-126 0</inkml:trace>
          <inkml:trace contextRef="#ctx0" brushRef="#br0" timeOffset="21770.6066">28286-323 1958 0,'9'-12'43'0,"-9"3"9"0,0 1 1 0,0 8 3 0,0 0-45 0,0 0-11 0,-4 8 0 0,-5 13 0 16,0-1 53-16,-10 12 9 0,-3 5 2 0,-1 11 0 15,-4 1-52-15,-10 3-12 0,-4-3 0 0,0 12 0 16,-9-9 54-16,0 5 8 0,-9 4 2 0,0-1 0 16,4-3-205-16,-9 4-41 0,-54 48-8 15,13-32-2-15</inkml:trace>
          <inkml:trace contextRef="#ctx0" brushRef="#br0" timeOffset="21591.9154">27558-60 2188 0,'4'-20'48'0,"1"-5"11"0,4 5 1 0,0-8 1 0,0 11-49 0,5 5-12 16,0 4 0-16,4 4 0 0,0 8 54 0,0 4 8 16,5 4 2-16,0 13 0 0,0-1-52 0,-5 4-12 15,5 5 0-15,-1 3 0 0,-8-3 0 0,-5 3 0 16,0 4 0-16,5-3 0 0,-5-1 0 0,0 1 0 15,0-5 0-15,-4 0 0 0,-1-3 0 0,1-1 0 16,4 0 0-16,-5-3 0 16,1-1-253-16,0-4-54 0,-1 21-10 0,5-21-3 0</inkml:trace>
        </inkml:traceGroup>
      </inkml:traceGroup>
    </inkml:traceGroup>
    <inkml:traceGroup>
      <inkml:annotationXML>
        <emma:emma xmlns:emma="http://www.w3.org/2003/04/emma" version="1.0">
          <emma:interpretation id="{5BF878E7-7341-4140-9594-0A5555C31123}" emma:medium="tactile" emma:mode="ink">
            <msink:context xmlns:msink="http://schemas.microsoft.com/ink/2010/main" type="paragraph" rotatedBoundingBox="4630,4527 31989,1008 32781,7170 5422,106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75347A-6B00-4652-A032-AACE3D6022AC}" emma:medium="tactile" emma:mode="ink">
              <msink:context xmlns:msink="http://schemas.microsoft.com/ink/2010/main" type="inkBullet" rotatedBoundingBox="4719,5224 6958,4937 7042,5591 4803,5879"/>
            </emma:interpretation>
          </emma:emma>
        </inkml:annotationXML>
        <inkml:trace contextRef="#ctx0" brushRef="#br0" timeOffset="22798.1751">2504 4873 1270 0,'-19'-12'56'0,"15"4"12"0,-1 4-54 0,1 0-14 0,-1 0 0 0,5 4 0 15,-9-4 73-15,9 4 12 0,0 0 3 0,9-9 0 16,-4 1-33-16,8-4-7 0,1 4 0 0,4-4-1 0,5-4-23 0,4 4-4 16,5-4 0-16,0 3-1 0,0-7 2 15,-5 4 1-15,5-4 0 0,0-1 0 0,14 5 11 16,-5 0 3-16,-5 4 0 0,5-4 0 0,-5 0-6 0,5-1-1 16,-4 1 0-16,-1 4 0 0,-4 8-12 0,4-4-2 15,5 0-1-15,0 0 0 0,-4 4 4 0,4 0 1 16,0 4 0-16,0-4 0 0,0 4-19 0,0-4 0 15,0-1 0-15,0 5 0 0,0-4-11 0,-5 0 1 16,-4 0 0-16,4 4 0 0,-8-8 10 0,4 0 0 16,-5 4 0-16,0 0 8 0,-4-4-8 0,0 0 0 15,-1 0 0-15,1-4 8 0,-5 8-8 0,1 0 12 16,-1 0-4-16,5-5 0 0,-10 9-8 0,1-4 0 16,0 0 0-16,-5 4-8 15,-5 0-26-15,-4 0-5 0,0 0-1 0,0 0 0 16,0 0-114-16,0 8-23 0,-9 9-5 0</inkml:trace>
        <inkml:trace contextRef="#ctx0" brushRef="#br0" timeOffset="23040.4479">2809 5124 1566 0,'-19'0'69'0,"10"0"15"16,9-4-68-16,0 4-16 0,0 0 0 0,0 0 0 0,0 0 52 0,14 4 8 16,4-4 0-16,5 4 1 0,0 0 5 0,9-4 1 15,0 0 0-15,-1 0 0 0,1 0-44 0,5 0-9 16,-1-4-2-16,5 4 0 16,-5 0-3-16,10-4-1 0,-5 0 0 0,9 0 0 0,-4-4-8 0,4 8 0 15,0 0 0-15,-5 4-626 16,5-4-118-16</inkml:trace>
        <inkml:trace contextRef="#ctx0" brushRef="#br0" timeOffset="26075.519">4147 4772 864 0,'5'-4'76'0,"-5"4"-60"0,0 0-16 0,0 0 0 15,0 0 98-15,0 0 17 0,0 0 3 0,0 0 1 16,0 0-36-16,0 0-7 0,0 0-2 0,0 0 0 16,0 0-59-16,0 0-15 0,9 0 0 0,5 0 0 0,4 4 20 15,9-4 2-15,0-4 0 0,1 0 0 0,4 0 19 16,4 0 4-16,-4-4 1 0,4 4 0 15,5-9-25-15,5 9-5 0,-10-4 0 0,10 0-1 0,-1 4-15 0,1 0-12 16,-1 4 3-16</inkml:trace>
      </inkml:traceGroup>
      <inkml:traceGroup>
        <inkml:annotationXML>
          <emma:emma xmlns:emma="http://www.w3.org/2003/04/emma" version="1.0">
            <emma:interpretation id="{E3DEC4F9-2F29-489C-872D-D49B214FE913}" emma:medium="tactile" emma:mode="ink">
              <msink:context xmlns:msink="http://schemas.microsoft.com/ink/2010/main" type="line" rotatedBoundingBox="7555,4151 31989,1008 32365,3930 7931,7072"/>
            </emma:interpretation>
          </emma:emma>
        </inkml:annotationXML>
        <inkml:traceGroup>
          <inkml:annotationXML>
            <emma:emma xmlns:emma="http://www.w3.org/2003/04/emma" version="1.0">
              <emma:interpretation id="{316144E6-71A1-4B23-8D13-F83319C1C5E7}" emma:medium="tactile" emma:mode="ink">
                <msink:context xmlns:msink="http://schemas.microsoft.com/ink/2010/main" type="inkWord" rotatedBoundingBox="7555,4151 9585,3890 9930,6573 7900,6834"/>
              </emma:interpretation>
              <emma:one-of disjunction-type="recognition" id="oneOf3">
                <emma:interpretation id="interp3" emma:lang="" emma:confidence="0">
                  <emma:literal>,</emma:literal>
                </emma:interpretation>
                <emma:interpretation id="interp4" emma:lang="" emma:confidence="0.5">
                  <emma:literal>d x</emma:literal>
                </emma:interpretation>
                <emma:interpretation id="interp5" emma:lang="" emma:confidence="0">
                  <emma:literal>U</emma:literal>
                </emma:interpretation>
                <emma:interpretation id="interp6" emma:lang="" emma:confidence="0">
                  <emma:literal>0</emma:literal>
                </emma:interpretation>
                <emma:interpretation id="interp7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26392.3771">6328 3376 1796 0,'0'0'40'0,"0"0"8"0,0 0 1 0,0 0 1 0,0 0-40 0,0 0-10 0,-9 12 0 0,4 4 0 15,1 4 36-15,-1 0 6 0,-4 9 1 0,-5 3 0 16,1 1 1-16,4 3 1 0,0 8 0 0,4-7 0 16,-4 3-21-16,4-3-5 0,10-1-1 0,-5 1 0 15,5 3 2-15,-1-4 0 0,5-3 0 0,0 3 0 16,0 1-32-16,0-1-7 0,5 5-1 0,-5-5 0 16,5 0-91-16,-5 1-18 0,0 3-4 0</inkml:trace>
          <inkml:trace contextRef="#ctx0" brushRef="#br0" timeOffset="26774.5219">5422 4638 1094 0,'0'0'48'0,"-5"-4"11"0,1 0-47 0,-1 0-12 15,1 0 0-15,4 4 0 0,0 0 60 0,0 0 9 16,0 0 3-16,0 0 0 0,0 0-16 0,9-4-2 16,0 0-1-16,0 0 0 0,5 0-10 0,4 0-3 0,9 0 0 0,-4 0 0 15,0 0 2-15,4 0 0 0,10 4 0 0,8 4 0 16,1-4-6-16,4-4-2 0,9 4 0 0,0-4 0 15,9 0-6-15,1 0 0 0,-6-1-1 0,10 1 0 16,0-4-11-16,4 0-1 0,-4 0-1 0,0 0 0 16,-9 0-14-16,4 0 8 0,-9 4-8 0,-4 0 0 15,0 4 0-15,-5 0 0 0,-9 0 0 0,4 0 0 16,1-4 0-16,-5 4-13 0,0 0 4 0,0 8 1 16,-9 0-46-1,-1-4-9-15,-3 0-1 0,-5 0-798 0</inkml:trace>
          <inkml:trace contextRef="#ctx0" brushRef="#br0" timeOffset="29177.6701">5941 5921 230 0,'0'0'20'0,"0"0"-20"0,5-8 0 0,-5 8 0 15,0 0 96-15,9-4 16 0,-5 0 2 0,-4 0 1 16,0 4-48-16,0 0-10 0,9-8-1 0,-9 0-1 16,5 4 20-16,-5-4 4 0,0 0 1 0,0 8 0 15,0 0-20-15,0 0-3 0,0-9-1 0,4 1 0 16,1 0-13-16,-5-4-3 0,0 0-1 0,0 4 0 15,0 0 15-15,0-4 3 0,-5 4 1 0,1-5 0 16,-1 1-3-16,1 0-1 0,-1 4 0 0,1 0 0 16,-10 0-10-16,9-4-1 0,-8 0-1 0,4 3 0 15,-5 5-17-15,0 0-3 0,1 4-1 0,-5 0 0 0,4 0-9 16,-4 4-1-16,4-4-1 0,0 8 0 16,1-3-10-16,-1 3 0 0,0 0-10 0,1 0 10 15,4 4-44-15,-1 0-2 0,1-4-1 0,0 4-553 16,5 5-110-16</inkml:trace>
          <inkml:trace contextRef="#ctx0" brushRef="#br0" timeOffset="28299.6863">7220 5067 1458 0,'5'-24'64'0,"-1"16"14"0,1 0-62 0,4 0-16 15,5 0 0-15,-1 4 0 0,6 0 32 0,-6-1 3 16,6 1 1-16,-1 4 0 0,0 4 19 0,0 1 4 15,0-1 1-15,1 4 0 0,-1 0-15 0,0 4-2 16,0 0-1-16,-4 4 0 0,-5 0-10 0,5 1-3 16,-5-1 0-16,4 4 0 0,-3-8-5 0,-10 4-2 15,0 1 0-15,0-1 0 0,-5 4-2 0,-4 0-1 16,-5-4 0-16,5-3 0 0,0 3-7 0,0-8 0 16,-5 0-1-16,5 0 0 0,9-8-11 0,0 0 10 15,0 0-10-15,0 0 10 0,0 0-10 0,0 0 0 16,-4 8 0-16,4-8 0 0,0 0 0 0,0 0 0 15,9 8 0-15,4 0 0 0,-8 0-10 0,9 4 10 16,-5 1 0-16,4 3-9 0,-4 0 9 0,-4 0 0 0,0 0 0 16,-1 5 0-16,-4-5 0 0,-4 4 0 0,4-8 0 0,-5 4 0 15,0-3 0-15,1 3 8 0,4-4-8 0,-5 0 8 32,1-4-144-32,-1 4-28 0</inkml:trace>
          <inkml:trace contextRef="#ctx0" brushRef="#br0" timeOffset="27377.9194">6050 5262 576 0,'0'0'25'0,"-4"-13"6"0,-1 5-31 0,1-4 0 0,-1 4 0 0,1-4 0 16,-1 4 224-16,0 4 40 0,5 4 7 0,-4-8 1 16,-5 0-145-16,4-1-30 0,-4 5-5 0,5 0-2 15,-6 4-34-15,10 0-8 0,-9 0 0 0,0 4-1 16,5-4-24-16,-5 4-5 0,-1 5-1 0,1-5 0 16,0 4-2-16,-4 4-1 0,4 4 0 0,-5 4 0 15,-4 5 4-15,4 7 1 0,0 0 0 0,1 13 0 16,-6-5-7-16,1 5 0 0,0 3-1 0,-5 5 0 15,5 0-11-15,4-1 10 0,1 1-10 0,-1-5 10 16,5-3-10-16,4-5 0 0,5-3 9 0,5-1-9 0,0-7 0 16,4-5 0-16,0-4 0 0,0-4 0 0,4-4 0 0,1 1-8 15,4-9 8-15,1 0 0 0,-1-8-9 0,0 0 9 16,5-9-10-16,0 1 10 0,-1-4-8 0,-3 0 8 16,3 4 0-16,-4-4-9 0,5-5 9 0,-5 1 8 15,-4 8-8-15,0-4 11 0,-1 0-11 0,1 3 0 16,-5 1 0-16,-4 0-11 0,-1 0 11 0,-4 0 0 15,0 4 10-15,0 8-10 0,-4-8 11 0,-5 0-11 16,9 8 12-16,-9-4-12 0,-5 4 12 0,0 4-4 16,1 4 0-16,-1 0-8 0,0-4 0 0,1 4 0 15,-1 0 0-15,5 0-9 0,-5 4-11 0,5 4-3 16,5-3 0-16,-6 3-647 16,6-4-130-16</inkml:trace>
          <inkml:trace contextRef="#ctx0" brushRef="#br0" timeOffset="27876.7553">6692 5075 1612 0,'-4'-24'144'0,"4"12"-116"0,-5 0-28 0,1-4 0 0,-1 8 32 0,5-5 0 16,0 13 0-16,0 0 0 0,0-8 8 0,0 8 3 16,0 0 0-16,0 0 0 0,0 0-23 0,0 0-4 15,0 12 0-15,5 9-1 0,-1 7 12 0,-4 8 2 16,0 5 1-16,0 11 0 0,0 9 4 0,-4 4 1 16,-1 0 0-16,5-1 0 0,-5-3-4 0,1 0-1 15,-1 0 0-15,1-1 0 0,4-3-19 0,-5-4-11 16,5-5 12-16,0 5-12 0,0-13 12 0,0 1-4 15,-4-9 0-15,-1-8-8 0,5-3 13 0,0-5-4 16,0-16-1-16,0 0 0 0,0 0 6 0,0 0 1 16,0 0 0-16,0 0 0 0,5-8 1 0,-1-9 0 15,5 5 0-15,0-12 0 0,1 0-16 0,3-5 0 16,1-3 0-16,4 4 0 0,0-9 9 0,1 1-9 16,3 3 8-16,1 5-8 0,0 4 0 0,-5 8 0 15,5-1 8-15,-10 9-8 0,1 4 0 0,-5 8 0 16,0 4 0-16,5 5 0 0,0 3 0 0,-1 4 0 0,-4 4 0 15,-4 5 0-15,4-1 0 0,-4 0 0 0,-1 1 0 0,1-1 0 32,-5 0-38-32,0 1 0 0,4-1 0 0,-4 0-1025 0</inkml:trace>
        </inkml:traceGroup>
        <inkml:traceGroup>
          <inkml:annotationXML>
            <emma:emma xmlns:emma="http://www.w3.org/2003/04/emma" version="1.0">
              <emma:interpretation id="{F486BB71-3742-4F77-950A-228FDF30EEA1}" emma:medium="tactile" emma:mode="ink">
                <msink:context xmlns:msink="http://schemas.microsoft.com/ink/2010/main" type="inkWord" rotatedBoundingBox="10819,4004 15203,3440 15544,6093 11160,6657"/>
              </emma:interpretation>
            </emma:emma>
          </inkml:annotationXML>
          <inkml:trace contextRef="#ctx0" brushRef="#br0" timeOffset="30949.3216">9679 4104 1134 0,'9'-24'50'0,"-9"12"10"0,5-5-48 0,-1 1-12 16,5-4 0-16,-4 4 0 0,-5-4 64 0,0-1 9 15,-5-3 3-15,5 4 0 0,5 4 8 0,-5 4 3 16,0-5 0-16,0 5 0 0,0 0-32 0,-5 0-7 15,5 4 0-15,0 0-1 0,0 8-8 0,0 0-2 16,0 0 0-16,-13 0 0 0,-1 4-13 0,-4 0-2 16,-5 4-1-16,-4 12 0 0,-1 0-13 0,-4 13-8 15,-4-5 8-15,4 4-8 0,0 1 0 0,0-1 8 16,1 1-8-16,3 3 0 0,5-4 8 0,1 1-8 16,3-1 8-16,6 5-8 0,-1-5 0 0,10 4 0 15,-1 5 0-15,0 3 0 0,5 5 0 0,0-5 0 16,5 5 0-16,4 4 0 0,-4-1 0 0,4-3 0 15,-5-5 0-15,5 1 0 0,1 3 0 0,-6-7 0 16,5-1 0-16,0-3 0 0,-4 3 0 0,-1 1 14 16,6-5-3-16,-6 5-1 0,-4-5 6 0,0 4 0 15,0 1 1-15,0-5 0 0,-4 5 11 0,-6-1 3 16,6 1 0-16,-5-5 0 0,-5 1 0 0,5-1 0 0,-14-8 0 16,5 5 0-16,0-5-11 0,-5 4-1 0,-4-3-1 15,-1 3 0-15,-3-4-10 0,-1 1-8 0,4-5 9 16,-3 4-9-16,-1-3 0 0,-5-5-8 0,10-8-1 0,-5 0 0 15,9 0-91 1,5-4-19-16,0-8-3 0,9 0-866 0</inkml:trace>
          <inkml:trace contextRef="#ctx0" brushRef="#br0" timeOffset="31531.4577">10189 5411 576 0,'0'0'25'0,"0"0"6"0,-5-8-31 0,-4 4 0 0,5 0 0 0,4 4 0 15,0 0 291-15,0 0 52 0,-9-4 10 0,9 4 3 16,0 0-249-16,0 0-50 0,-10 4-9 0,10-4-3 15,-9 4-33-15,5 8-12 0,-5-4 9 0,4 4-9 16,-4-3 11-16,4 3-3 0,1 4-8 0,-1 0 12 16,-4 0 10-16,5 5 2 0,-1 3 0 0,1 0 0 15,-1 8 0-15,5-3 0 0,-5-1 0 0,5 0 0 16,5-3-16-16,-5 3-8 0,0 0 8 0,5-3-8 16,-1-9 8-16,1 0-8 0,-1-4 8 0,1 0-8 15,-5-12 8-15,4 8-8 0,1-4 10 0,-5-4-10 16,0 0 11-16,9-4-11 0,5-8 12 0,-1 0-12 0,1 0 9 15,0-8-9-15,-5-5 0 0,4 1 9 0,1 0-9 0,0-4 0 16,-5 3 0-16,-5-3 8 0,1 0-8 0,-5-1 0 16,4 5 0-16,-8 0 8 0,-1 4-8 0,-4-5 0 15,0 9 0-15,-5-4 0 0,1 4 0 0,4 3 8 16,0 1-8-16,0 4 0 0,-1 0 0 0,-3 4-16 16,4 0 3-16,-5 4-671 15,5 4-135-15</inkml:trace>
          <inkml:trace contextRef="#ctx0" brushRef="#br0" timeOffset="33176.7199">12019 3983 345 0,'0'-21'15'0,"0"9"4"0,9-4-19 0,-9-4 0 16,5 4 0-16,-1-9 0 0,1 5 182 0,-1-4 33 16,1 0 6-16,-1 3 2 0,1 1-86 0,-5 0-17 15,5 8-3-15,-5-4-1 0,0-1-24 0,0 5-4 16,0 4-2-16,-5 0 0 0,5 0-16 0,0 8-3 15,-5-12-1-15,5 12 0 0,-9 0-14 0,0 4-4 16,0 8 0-16,-4 4 0 0,-10 8-28 0,5 5-7 16,-10 7-1-16,1 9 0 0,0 11 0 0,4 9 0 15,0 0 0-15,5 4 0 0,-5 8 26 0,9-1 5 16,-4 1 1-16,5 4 0 0,3-8-25 0,1 4-5 16,9-8-1-16,-4-4 0 0,4-5-13 0,4 1 0 15,5-8 0-15,1-5 0 0,-1-3-14 0,4-1-2 0,-8-3-1 16,9-5-735-16,-1-8-148 15</inkml:trace>
          <inkml:trace contextRef="#ctx0" brushRef="#br0" timeOffset="32093.3716">10403 3274 1440 0,'0'-12'128'0,"0"-4"-103"16,0-4-25-16,0 0 0 0,4 3 56 0,5 5 5 15,5-4 2-15,4 4 0 0,5 4-22 0,4-4-4 16,5 0-1-16,9 4 0 0,0-1-24 0,5 5-4 16,-1-4-8-16,5 0 11 0,0 4-2 0,-4 4 0 15,0 4 0-15,-6 4 0 0,1 0-9 0,-9 0 8 16,-4 5-8-16,-10-1 8 0,-4 4-8 0,-5 8 0 16,0-8 9-16,-14 9-9 0,-4-1 22 0,-5 4 0 15,-4-3 0-15,0 7 0 0,-5-12-2 0,-4 4 0 16,4 1 0-16,-4-5 0 0,4-4-3 0,0 0-1 15,1 1 0-15,3-5 0 0,6-8-8 0,-1 8-8 16,5-8 9-16,0 0-9 0,9-4 8 0,0 0-8 16,0 0 0-16,0 0 0 0,0 0 0 0,13 12 0 15,-3-4 0-15,3 4 0 0,1 5 0 0,0-1 0 16,4 0 0-16,0 8 0 0,-4 0 0 0,-1 5 0 16,1 3 0-16,0-3 0 0,-1-1 28 0,-4 0-1 0,-4-4 0 15,-1 5 0-15,-4 3 1 0,0 1 0 0,-9-5 0 0,5 0 0 16,-10 1-14-16,0-1-2 0,1 0-1 0,-5 1 0 15,-1-1-20-15,1-4-4 0,-5 0-1 0,-4 5 0 16,0-1-153 0,-5-4-30-16,-32 21-7 0,19-9 0 0</inkml:trace>
          <inkml:trace contextRef="#ctx0" brushRef="#br0" timeOffset="33864.5077">12524 4128 806 0,'5'-16'36'0,"-5"12"7"0,5 0-35 16,-5-4-8-16,0 8 0 0,0 0 0 0,0 0 176 0,0 0 32 16,0 0 8-16,0 0 0 0,0 0-120 0,0 0-24 15,-5 12-4-15,0 4-2 0,1 5-8 0,-1-1-2 16,-4 0 0-16,0 8 0 0,5 1-35 0,-6-1-7 16,1 4-2-16,0 1 0 0,-9-5 12 0,4 0 1 15,1 1 1-15,-1-1 0 0,-4 4 10 0,4-3 1 16,-4-5 1-16,0 8 0 0,4 1-11 0,-4-5-3 15,4 0 0-15,5 1 0 0,-5-1-12 0,5-8-2 16,-4 5-1-16,4-9 0 0,-1 0 6 0,1-4 1 16,0 0 0-16,5-4 0 0,-1 0-16 0,5 1-12 15,0-9 3-15,0 0 0 0,0 0 9 0,0 0 0 16,0 0 0-16,0 0 8 0,-9-4-8 0,9-9 8 16,0 5-8-16,0-8 8 0,5 0-8 0,-1-4 0 15,1-9 0-15,4 1 8 0,-5-4-8 0,10-5 0 0,-5 1 0 0,5-9 0 16,-1-3 0-16,6 3 0 0,-1-3 0 15,0 3-8-15,5-3 8 0,-5 3 0 0,5 1-9 0,0-1 9 16,-10 1 0-16,10-1 10 0,0 5-1 0,0 3 0 16,-5 5-9-16,0 7 0 0,-4 5 0 0,-1 8 0 15,1-4 0-15,-5 8 0 0,0 0 0 0,-9 8 0 16,0 0-24-16,5 16-6 16,-1 0-2-16,-8 8 0 0,-1 13 32 0,1-1 13 0,-5 1-1 0,-5 3 0 15,0 1-12-15,1-5 0 0,3-4 0 0,1 5 0 16,5-5 0-16,-1 1 0 0,1-9 0 0,4-4 0 15,4 0 0-15,1 1 0 0,-10-1 0 0,10-8 0 16,-1 0 0-16,5-8 0 0,-9-4 0 0,14 0 0 0,4 0-12 0,-4-4-4 16,4-4-2-16,0-4 0 0,1-4 0 15,8-5 0-15,-4-3 0 0,4 0 0 0,0-5-2 0,1-3 0 16,-6 0 0-16,6-5 0 0,-1-3 7 0,0-5 1 16,1 5 0-16,-6-1 0 0,1 9 12 0,4 0 0 15,-13 7 0-15,4 9-9 0,-9 4 25 0,1 4 6 16,-1 4 1-16,-9 4 0 0,9 8 6 0,4 4 2 15,-8 8 0-15,0 1 0 0,4 7 1 0,-5 0 1 16,1 5 0-16,-1-1 0 0,1 4-33 0,-1 1 0 16,-4-5-12-16,5 5 3 0,-5-1 9 0,0-4-12 15,0 9 12-15,0-5-728 16,0-3-138-16</inkml:trace>
        </inkml:traceGroup>
        <inkml:traceGroup>
          <inkml:annotationXML>
            <emma:emma xmlns:emma="http://www.w3.org/2003/04/emma" version="1.0">
              <emma:interpretation id="{29122920-F91D-4868-82DD-D7F09D99382A}" emma:medium="tactile" emma:mode="ink">
                <msink:context xmlns:msink="http://schemas.microsoft.com/ink/2010/main" type="inkWord" rotatedBoundingBox="15998,4201 16937,4080 17050,4962 16111,5083"/>
              </emma:interpretation>
            </emma:emma>
          </inkml:annotationXML>
          <inkml:trace contextRef="#ctx0" brushRef="#br0" timeOffset="34063.5696">13799 4302 2224 0,'9'-4'49'0,"5"0"11"0,9 0 1 0,4 0 1 0,-4 4-50 0,9 4-12 0,0-4 0 0,-1 4 0 15,6-4 18-15,-5 0 1 0,4 0 0 0,-4 4 0 16,0-4-19-16,-5 4 0 0,5-4 0 0,-5 4 0 15,-4-8-163-15,0 4-29 0</inkml:trace>
          <inkml:trace contextRef="#ctx0" brushRef="#br0" timeOffset="34845.7226">14468 3647 748 0,'10'-29'67'0,"-1"13"-54"0,0-4-13 0,4-4 0 15,1 4 140-15,0-5 26 0,-1 5 5 0,-3 4 1 16,-1 8-36-16,0-4-8 0,0 8 0 0,5-1-1 16,-5 14-28-16,0 3-6 0,0 4-1 0,0 8 0 15,0 9-37-15,0 3-8 0,0 8-2 0,-4 9 0 16,4 0 1-16,0 3 0 0,-4 9 0 0,-1-4 0 15,1-9-38-15,-1 5-8 0,-4-4 0 0,0-1 0 16,-4-3 0-16,-1-9 0 0,-4 5 0 0,4-5-734 16,1-3-149-16</inkml:trace>
        </inkml:traceGroup>
        <inkml:traceGroup>
          <inkml:annotationXML>
            <emma:emma xmlns:emma="http://www.w3.org/2003/04/emma" version="1.0">
              <emma:interpretation id="{04E74703-A309-4FAB-AF47-65E455FF96AC}" emma:medium="tactile" emma:mode="ink">
                <msink:context xmlns:msink="http://schemas.microsoft.com/ink/2010/main" type="inkWord" rotatedBoundingBox="17396,3660 23400,2888 23610,4523 17606,5295"/>
              </emma:interpretation>
            </emma:emma>
          </inkml:annotationXML>
          <inkml:trace contextRef="#ctx0" brushRef="#br0" timeOffset="35075.491">15215 3363 2113 0,'9'-4'46'0,"5"0"10"0,-5 8 1 0,14 5 3 0,4 7-48 0,10 4-12 15,-6 4 0-15,10 9 0 0,-4-1 46 0,-1 8 6 16,-4 1 2-16,0 3 0 0,-5 1-7 0,-4-1-2 16,-5 5 0-16,0 4 0 0,-4 3-15 0,-9 1-3 15,-5-8-1-15,0-1 0 0,-9 1-10 0,-5-5-3 16,-9 5 0-16,0-9 0 0,-8 1-13 0,-6-1 0 15,-4 1 0-15,-4-1 0 16,-1-8-125-16,1 5-31 0,-1-5-7 0</inkml:trace>
          <inkml:trace contextRef="#ctx0" brushRef="#br0" timeOffset="62033.1065">16026 4027 1170 0,'0'0'52'0,"0"0"10"0,0 0-50 0,18 0-12 15,0-4 0-15,5-4 0 0,-1-4 22 0,6 0 2 16,-5 0 0-16,4-1 0 0,0-3 14 0,-4 0 3 16,4-4 1-16,-4 0 0 0,0 3-29 0,0-3-5 15,-1 0-8-15,1-4 11 0,-9-1-3 0,4 1 0 16,5 0 0-16,-5 0 0 0,-4-5 32 0,-1 1 7 15,1 0 1-15,-5-1 0 0,5 1-12 0,-5-4-3 16,-5-1 0-16,1-3 0 0,4 3-18 0,-4-3-4 16,-5 0-1-16,0-5 0 0,0 1-10 0,0-1 0 15,0-3 0-15,4 3 0 0,-4 5 0 0,5-1 0 16,-1 5 0-16,5 4 0 0,-4-5 0 0,-1 9 0 16,-4 4 0-16,5-1 0 0,0 5 0 0,-1 0 0 15,-8 8 0-15,4-8-11 0,0 12 19 0,0-12 4 16,-10 7 1-16,6 9 0 0,-5-4-13 0,9 4 0 15,-9-4 0-15,0 4 0 0,-5 4 0 0,0 0 0 16,14-4 8-16,-9 5-8 0,-5-1 0 0,1 4 0 0,-1 0-12 16,5-4 12-16,0 4 0 0,-5 0 0 15,1-8 0-15,8 4 0 0,-4 0 16 0,4 4-2 0,-4-4-1 16,5 4 0-16,-5 0-3 0,4 1-1 0,1-1 0 0,-6 4 0 16,1 8 12-16,0 0 3 0,5 4 0 0,-5 1 0 15,-1 7 4-15,1-4 2 0,0 13 0 0,0-1 0 16,0 9-4-16,0 0-1 0,0-1 0 0,-5 5 0 15,5-1-2-15,-5 1-1 0,1 4 0 0,-1 3 0 16,0-7-11-16,1 4-3 0,-5-5 0 0,-1 1 0 16,6-9 5-16,-6 5 1 0,6-1 0 0,-5-3 0 15,4-1 4-15,5-3 1 0,-9-1 0 0,4 1 0 0,0-5 8 16,5-3 1-16,-4-1 1 0,3 4 0 0,1-3-9 16,0-1-3-16,5-3 0 0,-1-5 0 0,5 0-5 15,-4-4 0-15,8 9-1 0,-8-9 0 0,-1-4-11 0,0 0 0 16,5-4-10-16,0 1 10 0,0-13 0 0,0 0 13 15,0 0-1-15,0 0 0 0,0 0 6 0,0 0 1 16,0 0 0-16,0-13 0 0,5 5-19 0,-5-8 8 16,5-8-8-16,-1 0 0 0,5-5 0 0,0 1 0 15,0-4 0-15,1-5 0 0,3 1 0 0,5-5 0 16,1-3 0-16,-1 3 0 0,-4 1-11 0,8 7-9 16,-4-3-1-16,1 8-1 0,-1 3 22 0,0 9-11 15,-4 0 11-15,-5 8-8 0,5 8 8 0,-14 0 0 16,9 8-9-16,0 4 9 0,0 0 0 0,0 0 0 15,-4 5 0-15,-1-1 0 0,1 0 8 0,-5 0-8 16,4 0 8-16,-4 1-8 0,5-1 8 0,-1-4-8 16,1 0 8-16,-1 4-8 0,1-4 9 0,0 9-9 0,4-9 10 15,0 4-10-15,-5 4 10 0,5-4-10 0,5 1 10 16,0-1-10-16,-1 4 9 0,1-4-9 0,0-4 8 0,4 4-8 16,0 1 0-16,-4-1 0 0,-1-4 0 0,10-4-797 15,4 0-163-15</inkml:trace>
          <inkml:trace contextRef="#ctx0" brushRef="#br0" timeOffset="63856.0073">17533 3064 345 0,'0'0'31'0,"0"0"-31"0,0 0 0 0,4-8 0 0,1 4 114 0,-1-4 17 16,-4 0 3-16,5 0 1 0,-5-1-41 0,4-3-8 16,-4 12-2-16,0 0 0 0,9-8-12 0,-9 8-4 15,-9-4 0-15,9 4 0 0,0 0-3 0,0 0-1 16,-4 4 0-16,-14 4 0 0,-1 9-3 0,-8 7-1 16,4 4 0-16,0 13 0 0,-4 11 16 0,0 1 4 15,-10 8 0-15,1 7 0 0,-5-3-32 0,9 4-5 16,0 0-2-16,-4 8 0 0,4-5-9 0,5 1-1 15,4-4-1-15,5-4 0 0,9-4-18 0,4-9-3 16,0 1-1-16,5-1 0 0,5-7-8 0,4-5 0 16,-4 1-12-16,4-5 12 15,4-7-108-15,-3-1-15 0,3-4-2 0</inkml:trace>
          <inkml:trace contextRef="#ctx0" brushRef="#br0" timeOffset="64563.7665">17787 3469 864 0,'0'-21'76'0,"0"9"-60"0,10 0-16 0,-6-4 0 0,10 0 66 16,-10 4 10-16,1 0 3 0,-1-1 0 0,1 5 2 0,0 4 1 15,-5 4 0-15,0 0 0 0,0 0 6 0,0 0 0 16,0 0 1-16,-10 8 0 0,-3 0-34 0,-1 1-7 15,0-1-2-15,10 4 0 0,4 0-12 0,-5 0-2 16,-8 0-1-16,4 0 0 0,4 0-11 0,-4-3-3 16,0 3 0-16,4-4 0 0,-4 8 2 0,5-4 0 15,-1 4 0-15,1 5 0 0,-6-1-3 0,1 4-1 16,5 8 0-16,-5 1 0 0,0 11 4 0,-5-3 1 16,5 3 0-16,-5 5 0 0,-4-1-7 0,0-3-1 15,4 4 0-15,-9-1 0 0,1-7-12 0,3-1 11 16,10-4-11-16,-4 1 10 0,-6-9-10 0,6 1 0 15,-1-5 9-15,9-8-9 0,1 0 10 0,-5-8-2 16,4 0-8-16,5-8 12 0,0 0 12 0,0 0 1 16,0 0 1-16,0 0 0 0,9-12-13 0,-4 0-2 15,-5-4-1-15,9-4 0 0,0-5-10 0,5 1 12 16,4-8-12-16,-4-5 12 0,-1-3-12 0,1-1 0 16,4-7 0-16,5-1 8 0,0 5-8 0,-5-5 0 15,0-3 0-15,0 3 0 0,5 0 0 0,-5 9 8 0,-4-1-8 0,0 5 0 16,-1 4 0-16,6 3 0 0,-10-3 0 0,0 12 0 15,0 8 0-15,-5-1 0 0,1 5 0 16,-5 8 0-16,0 0-9 0,0 0 9 0,0 0-12 0,0 17 12 16,0 7-8-16,0 0 8 0,-5 4 0 0,1 1 0 15,-1 3 0-15,1-4 0 0,-1 1 0 0,1 3 0 16,-1 1 0-16,5-5 0 0,0 0 0 0,-4-8 0 16,4 1 0-16,0-1 0 0,4-8 0 0,-4 0 0 15,0 0 0-15,0-12 0 0,9 4 0 0,-9-4 0 16,9 4-10-16,5-8 10 0,0 0-8 0,4-4 8 0,5-4-10 15,-5-4 10-15,0 0-12 0,5-4 12 0,4-5 0 0,-4-3 0 16,-5 0 8-16,0-5-8 0,10 1 0 0,-6-1 0 16,-8 1 0-16,0 4 0 0,-10 3 0 0,5 9 0 15,5 4 0-15,-5 4 0 0,0 0 0 0,-9 8 8 16,0 0-8-16,0 0 0 0,0 16 19 0,-4 0-3 16,-1 1 0-16,5 7 0 0,5 0-2 0,-1 0-1 15,-8 1 0-15,8-1 0 0,1 4-13 0,4-3 0 16,-9-1 0-16,4 4 0 15,6-4-108-15,3 1-19 0,1-5-3 0,-5-8-1 0</inkml:trace>
          <inkml:trace contextRef="#ctx0" brushRef="#br0" timeOffset="64795.3512">18439 3679 1720 0,'0'0'76'0,"4"-4"16"0,1-4-73 0,4 4-19 0,0-4 0 0,5 4 0 15,-1 0 78-15,1 4 12 0,-1-4 2 0,10 4 1 16,0 0-21-16,4-4-4 0,5 4 0 0,-4 0-1 16,-1 0-41-16,0 0-8 0,5-4-2 0,0 4 0 15,-5 0-16-15,5 0 0 0,-5 0-13 0,5 4-682 16,-9 0-136-16</inkml:trace>
          <inkml:trace contextRef="#ctx0" brushRef="#br0" timeOffset="65159.5997">19240 3258 1868 0,'0'0'41'0,"14"-4"9"0,-1-4 2 0,10 0 0 0,4 0-42 0,1 0-10 16,-1-4 0-16,5 4 0 0,0 0 20 0,-1 3 3 16,1 1 0-16,0 4 0 0,-9 4-23 0,0 5 8 15,-5-1-8-15,0 4 0 0,-9 4 0 0,0 4 0 16,-9 0 0-16,0 1 0 0,-4 3 40 0,-5 0 4 16,-9 1 1-16,-1 3 0 0,1-4-21 0,-5 0-4 0,5 1 0 15,-5-1-1-15,-4-4 33 0,0-4 8 0,4 5 0 0,5-5 1 16,0 0-21-16,4-4-5 0,5-4-1 0,0 8 0 15,4-12-12-15,5 5-2 0,5-1-1 0,4 4 0 16,4-8-19-16,1 4 0 0,0-8 0 0,4 4 0 16,-4 4 0-16,8-4 0 0,1-4 0 0,0 0 0 15,4 4-99 1,1-8-26-16,-6 0-6 0,6 0-893 0</inkml:trace>
          <inkml:trace contextRef="#ctx0" brushRef="#br0" timeOffset="65327.4235">19845 3056 1695 0,'9'-12'37'0,"-4"0"8"0,4-1 2 0,0 5 1 0,0-4-39 0,0 8-9 16,5-4 0-16,-5 8 0 0,5 4 112 0,4 0 20 15,0 4 4-15,5 8 0 0,0 9-57 0,4 3-12 16,0 0-3-16,-4 9 0 0,0 3-16 0,0 5-3 16,-10 3-1-16,6 5 0 0,-15-4-19 0,5 3-4 15,-4 1-1-15,-10 3 0 0,-4 1 19 0,-4 0 3 16,-1-1 1-16,-4 1 0 0,-5-8-32 0,-4-1-11 15,4 1 0-15,0-1 9 16,-4-7-130-16,4-9-27 0,-4 1-4 0</inkml:trace>
          <inkml:trace contextRef="#ctx0" brushRef="#br0" timeOffset="68440.1345">20510 3501 1036 0,'0'0'92'0,"9"-8"-73"16,5 0-19-16,9 0 0 0,-5 0 26 0,5-8 2 16,4-1 0-16,0 1 0 0,1 0-2 0,-1-4 0 15,5-1 0-15,0-3 0 0,-10 4-14 0,6-4-2 16,-10-1-1-16,5 1 0 0,-1 0-9 0,-3 0-17 16,3-1 4-16,1-3 1 0,-5 0 40 0,5-5 8 15,-9 5 1-15,4-9 1 0,-4 5-10 0,-1 0-1 16,-4-5-1-16,5 1 0 0,-5-1-26 0,0 1 0 15,0-4 0-15,-4-1 0 0,4 1 0 0,-4 3 0 16,-1-3 0-16,5 3 0 0,-4 5 29 0,-5 4 1 16,0-1 0-16,0 9 0 0,-5 0-16 0,5 4-3 15,-9-1-1-15,9 1 0 0,-4 8-10 0,-1-4 8 0,1 4-8 16,-6 4 8-16,6-4-8 0,-5 8 0 0,0-4 0 0,4 0 0 16,5 4 0-16,-14 0 0 0,5 0 0 0,0 0 0 15,0 0 0-15,9 0 0 0,0 0 0 0,-9 8 0 16,4 0 8-16,-4 4 0 0,5 4 0 0,-5 0 0 15,4 5 11-15,-4 3 1 0,4 8 1 0,1 9 0 16,-5 3 8-16,-5 5 2 0,10 8 0 0,-15 7 0 16,6 1-5-16,-1 4-1 0,0 4 0 0,-4 8 0 15,-5 0 11-15,1-1 3 0,-1-3 0 0,0-4 0 16,5-8-23-16,4-8-5 0,1-9-1 0,-1-3 0 16,0-5 4-16,5-3 1 0,0-9 0 0,0 0 0 15,0-3 1-15,4-5 1 0,-4-4 0 0,5-4 0 0,-1 0-4 0,1-4-1 16,4 0 0-16,0-8 0 0,0 0-12 15,0 0 9-15,0 0-9 0,0-16 8 0,0 0 2 16,4-4 0-16,5 0 0 0,0-9 0 0,5-3-10 0,4-1 0 16,0 1 0-16,5-4 8 0,9 7-8 0,-5 1 0 15,1 0 0-15,-6 3 0 0,1 9 0 0,-5 4 0 16,1 0 0-16,3 8 8 0,-3 0-8 0,-1 8 8 16,-5 0-8-16,1 0 8 0,0 4 0 0,-1 0 0 15,-3 4 0-15,3 0 0 0,1 9-8 0,0-17 0 16,-1 8 0-16,5 4-11 15,-4-4-113-15,0 0-24 0,-1-4-4 0,6 1 0 0</inkml:trace>
        </inkml:traceGroup>
        <inkml:traceGroup>
          <inkml:annotationXML>
            <emma:emma xmlns:emma="http://www.w3.org/2003/04/emma" version="1.0">
              <emma:interpretation id="{F1D08C18-F0BF-45A2-9E4A-616F645C8C08}" emma:medium="tactile" emma:mode="ink">
                <msink:context xmlns:msink="http://schemas.microsoft.com/ink/2010/main" type="inkWord" rotatedBoundingBox="24192,2956 27396,2544 27568,3886 24364,429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0971.9443">22878 2878 748 0,'0'0'33'0,"-5"-8"7"0,0 0-32 0,1-4-8 0,-1-1 0 0,1 5 0 15,8 0 107-15,-4 0 19 0,-4 0 4 0,4 0 1 16,0 8-23-16,0 0-5 0,0 0-1 0,0 0 0 16,0 0-64-16,9 12-13 0,-5 4-2 0,-4 4-1 15,-9 9 27-15,0 3 6 0,-4 13 1 0,-1 3 0 16,0 5-4-16,-4-1 0 0,0 1 0 0,4 0 0 0,-4-1-28 15,4-3-7-15,-4-5-1 0,0-3 0 0,4-5-6 16,5-7-2-16,-5-1 0 0,5-8 0 0,0 0 20 16,5-7 3-16,4-1 1 0,0-12 0 0,-9 4-20 0,9-4-3 15,0 0-1-15,0 0 0 0,0-12 7 0,0-1 1 16,4-7 0-16,1-4 0 0,-1-4-7 0,5-5-1 16,0-7 0-16,5-5 0 0,4-3 20 0,-4-1 3 15,0-3 1-15,4-5 0 0,5-4-32 0,-1 4 0 16,1 1 0-16,0-1 0 0,-5 1 0 0,5 3 0 15,-5 4 0-15,5 1 0 16,-9 7-24-16,-1 9-7 0,-4 0-1 0,0 15-1 0,1 1 33 0,-6 8 17 16,-4 8-1-16,0 0-1 0,5 4-24 0,-1 8-5 15,-8 9-1-15,-5 7 0 0,4 4 15 0,0 1 0 16,1 3 0-16,-1 4 0 0,-4-3 0 0,5-1 0 16,4 1 0-16,0-1 10 0,-5 1-10 0,5-5 0 15,5-4 0-15,-5-3-11 0,0-1 11 0,0-4 0 0,0-4 0 16,0 0 0-16,4-3 0 0,-4-5-16 0,0-8 4 0,0 0 0 15,9 4 4-15,-9-4 0 0,0 0 0 0,9-8 0 16,1 0 8-16,-1-5-12 0,-5-7 12 0,1 0-12 16,4 0-10-16,4-1-2 0,1-11-1 0,0 4 0 15,4-9 37-15,0 5 7 0,0-4 1 0,5-1 1 16,-5 9-21-16,1-1 0 0,-10 9 0 0,4 0 0 16,1 8-15-16,-5 4-4 0,-9 8-1 0,0 0 0 15,0 0 44-15,5 12 8 0,-5 4 1 0,0 4 1 16,-5 5-15-16,5 3-3 0,0-4-1 0,-4 9 0 15,-1-1-7-15,5-8-8 0,0 5 11 0,0 3-11 0,5 0 12 16,-1-3-12-16,1-1 12 0,-1-4-12 16,5 1-76-16,0-1-23 0,1 0-4 15</inkml:trace>
          <inkml:trace contextRef="#ctx0" brushRef="#br0" timeOffset="71171.8187">23501 2890 1695 0,'0'0'75'0,"0"0"16"0,14 0-73 0,0-8-18 16,4 4 0-16,0 4 0 0,0-4 11 0,5 0-2 16,0 4 0-16,9 0 0 0,4 0 40 0,-4 0 8 0,4 4 2 0,-8 0 0 31,-1 0-146-31,-4 4-29 0,22-8-5 0,-13 0-2 0</inkml:trace>
          <inkml:trace contextRef="#ctx0" brushRef="#br0" timeOffset="69201.2038">22550 2242 1036 0,'0'0'46'0,"0"0"10"0,0 0-45 0,0 0-11 16,4-8 0-16,-4 8 0 0,0 0 53 0,0 0 9 15,0 0 2-15,0 0 0 0,0 0-20 0,0 0-4 16,0 0-1-16,-9 4 0 0,5 0-6 0,-5 5-1 15,-1 3 0-15,-3 0 0 0,-5 4-32 0,-1 0 0 16,1 4-10-16,-5 5 10 0,1-1 49 0,-1 8 18 16,0 5 3-16,0 3 1 0,1 9-17 0,-1-1-3 15,-5 5-1-15,6 8 0 0,-6-1 3 0,1 1 1 16,0-4 0-16,4 8 0 0,0-5-8 0,0 5-2 16,5-4 0-16,5-1 0 0,3-7-25 0,1-4-6 15,5-5-1-15,4 1 0 0,0-5-3 0,4-3-1 16,5-5 0-16,5-4 0 0,0 1-8 0,-1-9-11 15,10 0 3-15,0 0 0 16,0-4-170-16,0-7-34 0,27 3-6 0,-19-16-2 0</inkml:trace>
          <inkml:trace contextRef="#ctx0" brushRef="#br0" timeOffset="71588.5027">24262 2485 1728 0,'4'-16'76'0,"10"12"16"0,4-4-73 0,0 4-19 16,5 0 0-16,-5 4 0 0,0 0 41 0,5 0 5 16,-5 4 1-16,-4 4 0 0,0 8-6 0,-5 0-1 15,-5 5 0-15,1-1 0 0,-1 0 1 0,-8 4 0 16,4 1 0-16,-9-1 0 0,-5-4-33 0,-4 4-8 16,-5-3 0-16,0-1 0 0,5-4 0 0,0 0 0 15,-5 0 0-15,5 1 0 0,0-5 0 0,0-4 0 16,9 0 0-16,-1 0 0 0,10-8 0 0,0 0 0 15,0 0 0-15,0 0 0 0,0 0 0 0,19 0-9 16,-1-4 9-16,5 4-13 0,-5 0 13 0,5 0 8 16,-5 4 0-16,5 0-8 0,-1 0 38 0,-3 4 1 15,-6 0 0-15,-4 0 0 0,-4 5-11 0,4-1-3 16,-5 0 0-16,-4 4 0 0,-4 0-25 0,-5 0 0 16,4 1 0-16,-8-1 0 0,-1 0 56 0,0 4 7 0,-4 0 1 15,4-3 0-15,-4-1-154 16,-5 4-30-16,-4-4-7 0</inkml:trace>
          <inkml:trace contextRef="#ctx0" brushRef="#br0" timeOffset="71816.7041">24972 2089 1497 0,'36'-8'66'0,"-22"12"14"16,4 0-64-16,-4 12-16 0,4 0 0 0,0 12 0 0,0 1 132 0,1 7 24 16,-6 5 4-16,-4 3 0 0,1 5-59 0,-6-1-12 15,-4 9-2-15,5 0-1 0,-5 3-26 0,0-7-4 16,-9 0-2-16,4-1 0 0,-4 1-30 0,4-9-7 16,1 1-1-16,-5-9 0 0,-5 5 5 0,-4-9 1 15,-5 0 0-15,-4-3 0 16,-1-5-43-16,-3 0-9 0,3-3-2 0,1-1 0 15,0 0-132-15,4 0-28 0,0-12-4 0,5 4-2 0</inkml:trace>
        </inkml:traceGroup>
        <inkml:traceGroup>
          <inkml:annotationXML>
            <emma:emma xmlns:emma="http://www.w3.org/2003/04/emma" version="1.0">
              <emma:interpretation id="{76FF0D88-4EF6-465C-9BB6-AECA67B4F0D7}" emma:medium="tactile" emma:mode="ink">
                <msink:context xmlns:msink="http://schemas.microsoft.com/ink/2010/main" type="inkWord" rotatedBoundingBox="27871,2304 32086,1762 32273,3214 28058,375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4214.9104">25810 2773 403 0,'0'0'36'0,"4"-8"-36"0,10 3 0 0,-1-3 0 0,6 0 100 0,-1 4 14 15,0-8 2-15,5 4 1 0,4-8-53 0,-4 0-12 16,0-5-1-16,4 1-1 0,-4 0-27 0,0-4-6 15,-1-1-1-15,-8 1 0 0,4-4-16 0,-4 3 10 16,-5 1-10-16,0 0 8 0,-4 0 20 0,4-9 4 16,-9 5 1-16,4-4 0 0,-4 3-10 0,0 1-3 15,5-4 0-15,-5-1 0 0,4-3 28 0,-4 3 6 16,5 1 1-16,-5-4 0 0,4 3-30 0,-4 1-5 16,10-1-2-16,-6 5 0 0,1-4-18 0,-1-1 0 15,-4 9 8-15,5-8-8 0,-5 7 0 0,0 1 0 16,0 4 8-16,0 0-8 0,0-1 0 0,0 5-17 0,-5-4 3 15,1 8 1-15,-1-8 48 0,5 7 9 0,-4-3 3 16,-6 8 0-16,6 4-27 0,-1 0-6 0,5-4-1 16,0 8 0-16,-9 0 1 0,9 0 0 0,-4-8 0 0,4 8 0 15,0 0-14-15,0 0-13 0,-9 8 2 0,4-4 1 16,5-4 10-16,-9 8 0 0,9-8 0 0,-5 8 0 16,1 0 0-16,-1 0 0 0,1 9 0 0,4-9 0 15,-5 4 16-15,1 0 6 0,4 8 1 0,-5 5 0 16,1 3 5-16,-1 4 0 0,0 9 1 0,1 7 0 15,-5-3-13-15,4 7-4 0,-4 1 0 0,0 4 0 16,0-1 22-16,-5-3 4 0,-4 8 1 0,0-1 0 16,4-3-19-16,-4 0-3 0,0-1-1 0,0-3 0 15,4 0-16-15,0-13 10 0,1 5-10 0,-1-9 8 16,5-4 0-16,-5 1-8 0,0-5 12 0,5 4-4 0,0 1-8 16,0-9 0-16,-5 4 0 0,5 1 0 0,0-5 0 15,5 0 0-15,-5-4 12 0,4 1-4 0,5-1 3 0,-5-4 0 16,5-16 0-16,0 0 0 0,0 0-11 0,0 0 10 15,0 0-10-15,0 0 10 0,14-8 0 0,4 4 0 16,-4-4 0-16,4-4 0 16,-4 0-34-16,4-1-8 0,0-11 0 0,1 8-1 0,-6-4 77 0,5-4 16 15,1 3 4-15,-6 1 0 0,1 4-64 0,4 0-28 16,-4-1 3-16,-1 9 0 0,-3 0 25 0,-1 0-10 16,0 4 10-16,-9 4 0 0,13 0-11 0,-13 0 11 15,10 0-10-15,-1 4 10 16,-5 4-31-16,5 0 0 0,-4-4 0 0,4 5 0 0,-4-1 49 0,-1 4 10 15,1-4 1-15,-1 4 1 16,1-8-54-16,4 4-10 0,-5 4-2 0,1-4-1 16,4 0-170-16,-9-8-33 0,5 9-8 0</inkml:trace>
          <inkml:trace contextRef="#ctx0" brushRef="#br0" timeOffset="74571.4802">26761 2667 864 0,'0'0'38'0,"0"0"8"0,0 0-37 0,0 0-9 15,0 0 0-15,0 0 0 0,0 0 240 0,0 0 47 16,0 0 9-16,0 0 1 15,0 0-297-15,9 9-70 0,-9-9-9 0</inkml:trace>
          <inkml:trace contextRef="#ctx0" brushRef="#br0" timeOffset="75075.565">27062 2550 1659 0,'0'0'73'0,"0"0"16"0,9-4-71 0,4-4-18 0,6 0 0 0,3 4 0 16,-3-4 10-16,3 4-2 0,1-4 0 0,0-1 0 16,4-3 3-16,0 4 0 0,1 0 0 0,4-4 0 15,0-4-11-15,-5 0 0 0,0-5 0 0,0 1 0 16,-8 0 0-16,3 0 0 0,-3 3 0 0,-6-3 0 15,-4-4 0-15,1 0 0 0,-1-5 0 0,0 5 0 16,0-4 0-16,0-1 0 0,-4-7 0 0,4 0 0 16,-5-5 45-16,1 5 7 0,-5-9 2 0,4 1 0 15,-4-1-36-15,5 5-7 0,-5-1-2 0,0 13 0 16,9 0-9-16,-5 3 8 0,1 1-8 0,0 0 8 16,-5-5-8-16,0 9 0 0,0-4 0 0,0 4 0 0,0-1-10 15,0 1 10-15,4 8 0 0,-4 4-9 16,5-4 9-16,-5 12 0 0,0 0 0 0,0 0 8 0,0 0-8 15,0 0-12-15,0 0 4 0,-5 12 0 0,5 0 8 0,-4 4 0 16,-6 4 0-16,6 5 0 0,-10 3 9 0,5 4-9 16,-9 5 12-16,4 7-12 0,-4 1 0 0,4-5 0 15,1 5 0-15,-5 3 0 0,4 5 0 16,-4 0 0-16,-1-1 0 0,6 1 0 0,-1 4 38 0,-4 3 1 16,0 1 0-16,0-4 0 0,4-5-11 0,0 1-3 15,1-5 0-15,-1 1 0 0,0 0-25 0,1-9 0 16,-6 0 0-16,6-3 0 0,-1-5 0 0,0-3 0 15,-4-1 0-15,0-8 0 0,4 0 22 0,1 1-1 0,-1-9 0 16,5-4 0-16,0-4-33 0,4-4-8 16,1 0 0-16,-1 0-1 0,5-4 68 0,5-4 13 0,-1-4 4 15,5-9 0-15,0 5-52 0,5-4-12 0,9-4 0 0,0-1 0 16,4 1 0-16,5 0 0 0,-5 4 0 0,5-1 0 16,-5 5 0-16,1 0 0 0,-6 8 0 0,-3 0 0 31,-6 4-48-31,-13 4-13 0,0 0-3 0,14 4 0 0,-14-4 81 0,14 12 16 0,-1-4 3 0,-4 8 1 15,-4 0-59 1,-1 1-12-16,1-1-2 0,0 4-630 0,-1 0-126 0</inkml:trace>
          <inkml:trace contextRef="#ctx0" brushRef="#br0" timeOffset="75635.2213">28792 2149 1497 0,'0'0'32'0,"4"-8"8"0,1-4 0 0,-1 4 4 0,-4-12-36 0,5 8-8 15,-5 0 0-15,4-1 0 0,-8 5 104 0,-1 0 20 16,1 4 3-16,4 4 1 0,0 0-111 0,-14 4-17 15,-13-4-12-15,-1 4 1 0,-3 4 11 0,3 5 14 0,-8-1-3 0,4 4-1 16,0 4-10-16,-4 8 0 16,-5 5 0-16,4 3 0 0,5-3 23 0,5 7 2 15,0-4 1-15,4 9 0 0,0-5-17 0,5-3-9 16,4-1 10-16,5 1-10 0,0-5 32 0,5-4 1 0,-1-3 0 16,5-5 0-16,5-4-33 0,4 0 0 0,-5-4 0 15,1-3 0-15,4-1 0 0,5-4-17 0,-5 0 1 16,9-8 1-16,-4 0 24 0,4 0 5 0,5-9 1 0,-1-3 0 15,1-4-15-15,0 0 0 0,9-4 0 0,-5-13 0 16,5 1 0-16,0-1 0 0,0-3 0 0,0-13 0 16,-1 9 0-16,-3-5 0 0,-1-8 0 0,-4 1 0 15,4-5 0-15,-4-4 0 0,0 1 0 0,-1-9 0 16,1 4 0-16,0 8 0 0,4 5 0 0,-4-1 0 16,0 8 0-16,4 9 0 0,-4 7 0 0,0 1 0 15,-10 12 54-15,1-4 8 0,-5 7 2 0,0 9 0 0,-9 4-52 16,0 4-12-16,0 0 0 0,0 0 0 0,-4 16 0 15,-5 5 0-15,-1 3 0 0,-3 8 0 0,4 1 0 0,-5 11 0 16,0 1 0-16,-4 11 0 0,4 1 0 0,1-8 0 16,-5 3 0-16,-1 1 0 0,1 8 0 0,0-9 0 15,-5 9 0-15,-4 0 0 16,4-1-102-16,-9 13-23 0,0-4-5 0,14-16-1 0</inkml:trace>
          <inkml:trace contextRef="#ctx0" brushRef="#br0" timeOffset="76094.5844">29880 1822 1497 0,'0'-17'133'0,"-5"13"-106"16,5 4-27-16,0 0 0 0,0 0 108 0,0 0 16 16,-13 4 3-16,-6 13 1 0,-3 3-31 0,-1 0-5 15,9 8-2-15,-9 9 0 0,-4 7-42 0,-5 1-8 16,-4-1-1-16,-5 5-1 0,-5 4-30 0,1-13-8 15,-5 9 0-15,-5-1 0 0,5-7 0 0,0-1 0 16,9 1 0-16,0-1 0 16,0 0-31-16,0-3-4 0,5 3-1 0,4-3-1001 0</inkml:trace>
          <inkml:trace contextRef="#ctx0" brushRef="#br0" timeOffset="75897.8647">29188 2125 2188 0,'23'-48'48'0,"-10"27"11"0,-4-7 1 0,10 0 1 0,-1 3-49 0,0 1-12 0,0 4 0 0,-9 8 0 15,-13 0 26-15,4 8 2 0,4-1 1 0,-4 5 0 16,0 0 2-16,9 9 0 0,-4 3 0 0,9 16 0 15,-10 0-11-15,10 9-3 0,-10-5 0 0,5 9 0 16,1-5-5-16,-1 5-2 0,0-5 0 0,-5 4 0 16,-4 13-26-16,0-17-6 0,5 1-1 0,4-5 0 15,9 5 43-15,-4-1 8 0,0-4 1 0,-5-3 1 16,0-5-48-16,4 0-10 16,-4-7-1-16,-4-1-1 0,0 0-196 0,4-8-39 15,-9-8-8-15,0 0-2 0</inkml:trace>
        </inkml:traceGroup>
      </inkml:traceGroup>
      <inkml:traceGroup>
        <inkml:annotationXML>
          <emma:emma xmlns:emma="http://www.w3.org/2003/04/emma" version="1.0">
            <emma:interpretation id="{D7FD20C4-90AF-4630-A608-1779306863C6}" emma:medium="tactile" emma:mode="ink">
              <msink:context xmlns:msink="http://schemas.microsoft.com/ink/2010/main" type="line" rotatedBoundingBox="6196,7411 30132,4689 30481,7755 6545,10476"/>
            </emma:interpretation>
          </emma:emma>
        </inkml:annotationXML>
        <inkml:traceGroup>
          <inkml:annotationXML>
            <emma:emma xmlns:emma="http://www.w3.org/2003/04/emma" version="1.0">
              <emma:interpretation id="{9B65E4CB-FD8D-42B8-AE32-FC7F9C61DB58}" emma:medium="tactile" emma:mode="ink">
                <msink:context xmlns:msink="http://schemas.microsoft.com/ink/2010/main" type="inkWord" rotatedBoundingBox="6351,8773 7406,8653 7470,9220 6416,934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7535.0215">4083 8204 576 0,'0'0'25'0,"0"0"6"0,0 0-31 0,-4 0 0 16,-5-4 0-16,9 4 0 0,0 0 179 0,0 0 29 16,0 0 7-16,0 0 1 0,-5 0-104 0,5 0-20 15,0 0-4-15,0 0 0 0,0 0-21 0,0 0-4 0,0 0-1 0,0 0 0 16,0 0-20-16,0 0-4 0,0 0-1 0,0 0 0 15,9-4-13-15,0-5-2 0,1 5-1 16,-1 0 0-16,4 4-4 0,1-4-1 0,-5 0 0 0,0-4 0 16,5 4 10-16,0 0 2 0,-1 4 0 0,5-4 0 15,-4 0-16-15,9 0-2 0,-5 4-1 0,9 0 0 16,-4-4 1-16,4 4 0 0,1-4 0 0,-1 0 0 16,5 0-2-16,-5 4 0 0,1-8 0 0,3 4 0 15,1 4-8-15,0-8 8 0,5 3-8 0,-6-3 8 16,10 0-8-16,-4 0 0 0,-1 0 0 0,1 0 8 15,-1 0-8-15,-4 4 0 0,0 0 0 0,0 4 0 16,-5-8 0-16,0 4 0 0,-4 0 0 0,-5 0 8 16,1 4-8-16,-6 0 0 0,-13 0 0 0,18 0 0 0,-18 0 0 15,14 4 8-15,-14-4-8 0,9 4 0 0,-9-4 0 16,0 0 0-16,0 0 0 0,0 0 0 16,14 4-51-16,-14-4-5 0,4 8-2 0,-4-8 0 15,5 12-133-15,-10 0-26 0,1 0-6 0</inkml:trace>
          <inkml:trace contextRef="#ctx0" brushRef="#br0" timeOffset="77799.0651">4366 8572 1904 0,'0'0'84'0,"0"0"18"0,0 0-82 0,0 0-20 0,13 0 0 0,-3 0 0 15,3 4 43-15,5 0 4 0,1-4 1 0,3 4 0 16,6-4-1-16,-1 0 0 0,5 0 0 0,0 4 0 16,4 0-38-16,5-4-9 0,-4 0 0 0,4 4 0 15,0 0 0-15,-5 0 0 0,0-4 0 0,1 4 0 16,-5 0-126-16</inkml:trace>
        </inkml:traceGroup>
        <inkml:traceGroup>
          <inkml:annotationXML>
            <emma:emma xmlns:emma="http://www.w3.org/2003/04/emma" version="1.0">
              <emma:interpretation id="{A5D017BA-00CF-43E1-BDD0-EE2D908E4F58}" emma:medium="tactile" emma:mode="ink">
                <msink:context xmlns:msink="http://schemas.microsoft.com/ink/2010/main" type="inkWord" rotatedBoundingBox="8410,8774 9215,8682 9233,8838 8428,892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8128.3463">6119 8155 1890 0,'4'-4'41'0,"5"-4"9"0,0 0 2 0,0 8 1 0,5-4-42 0,0 4-11 15,4 0 0-15,-4 4 0 0,-1-4 63 0,6 8 10 0,-1-4 3 0,9 8 0 16,0-4-28-16,1 4-4 0,4-4-2 0,-1 1 0 15,6 3-24-15,-10 0-5 0,5-4-1 0,0-4 0 16,-5 0-12-16,5-4 11 0,0 0-11 0,-5-4 10 16,5 0-10-16,-5 0-16 0,10-4 4 0,-5-4 1 31,4 4-41-31,-4-5-8 0,-5 5-1 0,5-4-594 16,-4 4-118-16</inkml:trace>
        </inkml:traceGroup>
        <inkml:traceGroup>
          <inkml:annotationXML>
            <emma:emma xmlns:emma="http://www.w3.org/2003/04/emma" version="1.0">
              <emma:interpretation id="{D3CC68BC-C62D-4032-A732-43DAD19C321B}" emma:medium="tactile" emma:mode="ink">
                <msink:context xmlns:msink="http://schemas.microsoft.com/ink/2010/main" type="inkWord" rotatedBoundingBox="10119,7519 11843,7323 12129,9841 10405,10037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9049.4085">8673 7010 921 0,'0'0'82'0,"0"-12"-66"15,4 0-16-15,1-1 0 0,-1-3 41 0,1 0 5 16,-1 0 1-16,1 4 0 0,0-5 13 0,-1 5 2 16,-4 0 1-16,5 0 0 0,-5 0-19 0,0 4-4 15,4-4-1-15,-4 4 0 0,0-1-4 0,0 9-1 16,0 0 0-16,0-4 0 0,0-4-6 0,0-4-2 15,0 12 0-15,0 0 0 0,0 0-4 0,0 0-1 16,5-8 0-16,-5 8 0 0,0 0 3 0,0 0 0 16,0 0 0-16,0 0 0 0,0 0-8 0,0 0 0 15,0 12-1-15,0 4 0 0,-5 13 16 0,5 3 3 16,-9 9 1-16,0 7 0 0,4 5-3 0,-8 3-1 16,4 9 0-16,-5 4 0 0,0 0 4 0,5-4 1 15,-4-1 0-15,4-3 0 0,-1-4-36 0,1-9 0 16,0 1 0-16,0-5 0 0,5-3 0 0,-6-5 13 15,6-3-1-15,-5-5 0 0,4-4-4 0,1-8 0 16,4 1-8-16,0-5 12 0,-5-4 3 0,5-8 0 0,0 0 0 16,0 0 0-16,0 0-3 0,0 0-1 0,0 0 0 15,0 0 0-15,0 0-11 0,9-12 12 0,-4-5-12 0,-1 1 12 16,5-4-12-16,-4 0 10 0,4-4-10 0,0-5 10 16,0 1-10-16,5 0 0 0,0-5 0 0,-1 5 0 15,1-5 0-15,0 5-9 0,4-4 9 0,-5 3-13 16,1 1 3-16,0 8 1 0,-1-4 0 0,1 7 0 15,-5 5 9-15,0 0-10 0,0 8 10 0,5-4-10 16,-9 4 10-16,8 0-8 0,-8 8 8 0,4 4-8 16,0 0 8-16,-4 0-10 0,4 4 10 0,-5 5-10 15,1 7 10-15,-5 0 0 0,4-4-9 0,1 5 9 16,-1-1 0-16,-4 4 0 0,5 1 0 0,0-1 0 0,-1-4 0 16,1 5 0-16,-1-5 0 0,1 0 0 0,4 0-20 15,0-3 1-15,0 3 0 0,0 0 0 16,5-8-183-16,-5 1-37 0,0 11-7 0,-4-8-2 0</inkml:trace>
          <inkml:trace contextRef="#ctx0" brushRef="#br0" timeOffset="89683.9327">8054 8107 345 0,'0'0'31'0,"0"0"-31"15,-10 0 0-15,1 0 0 0,5-5 144 0,-5 5 22 16,0 0 5-16,4 5 1 0,-4-5-67 0,4 4-13 15,-4-4-2-15,9 0-1 0,-4 8-34 0,-1 0-7 16,5-8-2-16,0 0 0 0,0 0-13 0,-9 0-2 16,9 0-1-16,0 0 0 0,0 0 6 0,0 0 2 15,0 0 0-15,0 0 0 0,0 0 4 0,0 0 1 16,0 0 0-16,0 0 0 0,0 0-5 0,14-4-1 16,-1 0 0-16,1 0 0 0,0 0-10 0,4 0-3 15,-4-1 0-15,4 1 0 0,0 0-4 0,5 0 0 16,4 0-1-16,5 4 0 0,4-4 9 0,10 0 1 15,-5 0 1-15,9 4 0 0,9-4-6 0,0 4 0 16,0 0-1-16,10 0 0 0,-1-4-3 0,0 0-1 0,1 0 0 16,3 0 0-16,1 4 5 0,-4 4 0 0,-6 0 1 0,6-4 0 15,-15 0-25-15,1-4-17 0,-5 0 2 0,0 0 1 16,-4 0 14-16,-1 0 0 0,-8-4 0 0,4 4 0 16,-10 0 14-16,1 0-4 0,-4-5-1 0,-6 9 0 15,-3 0-35-15,-6 0-7 0,-4 0-2 0,0 0 0 16,1 0-113-16,-6 4-22 15,1 5-5-15,-5-9-695 0</inkml:trace>
          <inkml:trace contextRef="#ctx0" brushRef="#br0" timeOffset="90614.4738">9096 8483 874 0,'0'0'39'0,"0"0"8"0,9-8-38 0,0 0-9 16,-4-4 0-16,-5 12 0 0,9-9 104 0,-9 9 20 15,5-8 3-15,-5 8 1 0,4-8-37 0,-4 8-7 16,0 0-2-16,5-8 0 0,-5 0-22 0,0 8-5 15,0-8-1-15,0 8 0 0,0 0 0 0,0 0 0 0,-5-4 0 16,1-4 0-16,4 4-33 0,-10 0-6 0,1 4-2 16,0 4 0-16,-4 0 2 0,-1 4 0 0,-4 0 0 15,0 0 0-15,-1 8-15 0,1-4 0 0,-9 5 0 0,4 3 0 16,-9 4 11-16,0 0-1 0,5 1 0 0,0 3 0 16,-1 4 13-16,1 5 2 0,4-1 1 0,5 5 0 15,0-1 9-15,4 1 1 0,0-1 1 0,5 1 0 16,5-1-6-16,-5 1-2 0,4-1 0 0,5 5 0 15,5-9-29-15,-5 0 0 0,4 1 0 0,5-9 0 16,0 0 0-16,1-7 0 0,3 3 0 0,1-8 0 16,0-4 11-16,4 0-11 0,0-3 12 0,5-5-12 15,4-8 0-15,0 0 0 0,1-1-10 0,-1-3 10 16,0-8-36-16,1 4 1 0,4-8 0 16,-5 0 0-16,-4-5 27 0,-1 1 8 0,-3 4 0 0,-1-5 0 0,-5 5-9 15,1 0 9-15,-5 4 0 0,-9 4-9 0,5-4 9 0,-5 3 12 16,-5 5-2-16,1 0-1 0,-1 0 28 0,-9 4 6 15,1 0 1-15,-5 4 0 0,-5 0-32 0,0 4-12 16,5 4 8-16,-5 0-8 0,0 0 0 0,1 4-11 16,-6 1 1-16,1-1 0 15,4 4-50-15,0-4-11 0,1 4-1 0,-6 0-628 16,6 1-124-16</inkml:trace>
        </inkml:traceGroup>
        <inkml:traceGroup>
          <inkml:annotationXML>
            <emma:emma xmlns:emma="http://www.w3.org/2003/04/emma" version="1.0">
              <emma:interpretation id="{60250320-BFC8-4F2B-AB25-CBD121A5882F}" emma:medium="tactile" emma:mode="ink">
                <msink:context xmlns:msink="http://schemas.microsoft.com/ink/2010/main" type="inkWord" rotatedBoundingBox="12583,6685 14802,6432 15104,9082 12884,933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93365.6901">11791 8196 1728 0,'0'0'153'0,"0"0"-122"0,-4-9-31 0,4 1 0 16,0 8 33-16,0 0 1 0,0 0 0 0,0 0 0 16,0 0 34-16,0 0 8 0,0 0 0 0,-9 8 1 15,0 1-41-15,-5 3-9 0,0 8-2 0,1 4 0 16,4 5-12-16,-5-1-2 16,0 4-1-16,1-3 0 0,-1 3-10 0,0-4 10 0,5-3-10 0,0 3 10 15,5-8 6-15,-1 0 2 16,0-7 0-16,5-1 0 0,0 0-10 0,5-4-8 0,0-4 9 0,-5-4-9 15,0 0 12-15,9 4-3 0,4-4-1 0,1-4 0 0,4-4-8 16,0-4 0-16,1-4-12 0,-1-1 12 0,0-7 0 0,-4 0 0 16,4-1 0-16,-4-3 0 0,4 4 0 15,-5-4 0-15,1-1 0 0,-5 5 0 0,0-4 0 0,-4-1 18 16,-5 5-3-16,0 4-1 0,-5 0-14 0,-4-1-16 16,0 5 3-16,-5 0 1 0,5 4 3 0,-4 0 1 15,-6-1 0-15,1 1 0 16,-5 4-152-16,-4 0-31 0</inkml:trace>
          <inkml:trace contextRef="#ctx0" brushRef="#br0" timeOffset="92895.9554">11418 6751 1256 0,'0'0'56'0,"0"-12"11"0,-4 4-54 0,-1-5-13 0,0 5 0 0,-4 4 0 15,0-4 56-15,0 4 8 0,0-4 1 0,-5 8 1 16,1 0 14-16,-6 0 2 0,1 8 1 0,0 0 0 15,-9 0-67-15,-1 9-16 0,1-1 0 0,0 4 0 16,-1 4 0-16,-3-4 0 0,-6 9 0 0,-4-1 0 16,5 4 0-16,-1 1 12 0,1-1-3 0,4 5 0 15,5-1 30-15,4 1 5 0,0 3 2 0,10 4 0 16,3 9-18-16,6 4-3 0,4-1-1 0,4 1 0 16,6 0-16-16,-1-1-8 0,4 5 8 0,1-4-8 15,4-1 8-15,-4 1-8 0,0-8 0 0,-1-1 8 16,1 5-8-16,-5-1 10 0,5-3-10 0,-10 0 10 15,1-5 1-15,-5 1 0 0,-5-5 0 0,1 1 0 0,-6-1 12 16,1-8 2-16,-4 1 1 0,-5-5 0 0,-1 0 0 16,-3 1 0-16,3-1 0 0,-3 0 0 0,-6-7-10 15,5-1-3-15,-4 0 0 0,4-4 0 16,-4 0-34-16,4-3-7 0,5-5-2 0,0 0 0 16,4 0-136-16,5-4-27 0,-18-8-6 0,27 4-1 0</inkml:trace>
          <inkml:trace contextRef="#ctx0" brushRef="#br0" timeOffset="93916.051">12060 5998 1443 0,'0'0'32'0,"5"-12"6"0,4-4 2 0,0-5 0 15,4 1-32-15,1 4-8 0,4 4 0 0,1-4 0 16,3 0 37-16,1-1 6 0,0 5 1 0,0 0 0 0,-1 8-11 0,6 0-1 16,-1 4-1-16,5 4 0 0,-5 4 8 0,5 8 1 15,-9 1 1-15,0 7 0 0,-1 0-9 0,-3 8-1 16,-1 1-1-16,-5-1 0 0,-8 5-2 0,-5-5 0 16,0 4 0-16,-9-3 0 0,0-1-9 0,-5-3-3 15,5 3 0-15,-9-4 0 0,0-8-6 0,-1 1-2 16,6-5 0-16,-1 0 0 0,0-8 0 0,5 0-8 15,9-8 12-15,0 0-4 0,0 0 9 0,0 0 2 16,0 0 0-16,9-4 0 0,5 0-19 0,0 0 0 16,4-4 8-16,-4 4-8 0,8 0 0 0,-3 4 0 15,-6 0 0-15,1 4 0 0,4 0 9 0,-4 4-1 16,-5 4-8-16,0 8 12 0,-4-7 1 0,-1 7 0 16,-4 0 0-16,-4 4 0 0,-6 1-1 0,1 3 0 15,0 4 0-15,-4 1 0 0,-6-1 16 0,6-4 4 16,4 9 0-16,-5-5 0 15,0 5-109-15,-9-1-22 0,1 0-4 0,-6 1-898 0</inkml:trace>
        </inkml:traceGroup>
        <inkml:traceGroup>
          <inkml:annotationXML>
            <emma:emma xmlns:emma="http://www.w3.org/2003/04/emma" version="1.0">
              <emma:interpretation id="{641915D8-C819-4EAD-AD6C-6374DABECA50}" emma:medium="tactile" emma:mode="ink">
                <msink:context xmlns:msink="http://schemas.microsoft.com/ink/2010/main" type="inkWord" rotatedBoundingBox="15540,7353 18559,7009 18724,8469 15706,881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5798.0041">15730 6747 1209 0,'9'-29'53'0,"0"17"12"0,-5 4-52 0,1 0-13 0,4 4 0 0,-9 4 0 16,9 0 166-16,-4 4 30 0,-1 4 7 0,5 8 1 15,0 5-107-15,1 3-21 0,-1 4-4 0,0 9 0 16,0-5-27-16,0 8-5 0,-4 1 0 0,4-1-1 16,-9 1-23-16,0-1-5 0,4 1-1 0,-4 3 0 31,-4-3-37-31,-1-5-7 0,-4 1-2 0,4-5-646 0,-4-4-130 0</inkml:trace>
          <inkml:trace contextRef="#ctx0" brushRef="#br0" timeOffset="96006.5477">16135 6569 1094 0,'9'0'97'0,"0"0"-77"15,0 0-20-15,5 8 0 0,-1 0 189 0,6 8 35 16,-1 4 6-16,5 9 2 0,-10 3-112 0,6 8-21 15,-6 5-5-15,1 4-1 0,-1-1-17 0,-8 5-4 16,0-5-1-16,-1 13 0 0,-8-8-13 16,4 3-2-16,-10 5-1 0,6-4 0 0,-10-1-35 0,1 1-6 15,-6-4-2-15,-3 3 0 0,-1-7-12 0,-4-5 0 16,-5 1 0-16,0-1-10 16,-9-3-152-16,4-5-30 0</inkml:trace>
          <inkml:trace contextRef="#ctx0" brushRef="#br0" timeOffset="94604.3842">13690 6787 1335 0,'0'-28'59'0,"0"20"13"0,-5-4-58 0,1 0-14 16,-1 3 0-16,5-3 0 0,0 0 83 0,-4 0 13 15,-1 4 4-15,-4 4 0 0,9 4-39 0,0 0-7 16,-14 0-2-16,5 8 0 0,-9 4-8 0,4 8-1 16,-4 9-1-16,-5 7 0 0,5 9 6 0,-5 3 2 15,5 9 0-15,-4 8 0 0,-1 3-5 0,9 5-1 16,-4 4 0-16,0 8 0 0,4-8 0 0,0 0 0 15,10-8 0-15,-5 8 0 0,9-13-28 0,0 5-7 16,4-8-1-16,1 4 0 0,4-1-8 0,5-3-17 0,-5-8 4 16,0-5 1-1,4 1-151-15,1-5-29 0</inkml:trace>
          <inkml:trace contextRef="#ctx0" brushRef="#br0" timeOffset="95451.6623">14127 7180 1134 0,'-5'-20'50'0,"5"20"10"0,0-9-48 0,0 1-12 16,-4 0 0-16,4 8 0 0,0 0 0 0,0-8-10 16,0 8 2-16,0 0 0 0,0-12 8 0,0 12 0 15,0-8 0-15,0 8 0 0,0-8 8 0,0 8 3 16,4-8 1-16,1 0 0 0,4 0 32 0,-4-5 6 16,-1 5 2-16,5 0 0 0,0 0 9 0,-4 0 3 15,0 0 0-15,4 4 0 0,-9 4-20 0,4-8-4 16,-4 8-1-16,9-4 0 0,-9 4 8 0,0 0 1 15,5-8 1-15,-5 8 0 0,0 0-14 0,0 0-3 16,4-8-1-16,-4 8 0 0,0 0-16 0,0 0-3 16,0 0-1-16,0 0 0 0,0 0-11 0,-4 8 0 0,-5 4 9 0,0 8-9 15,-5 8 13-15,-4 9-1 0,0-1-1 0,-1 9 0 16,-3 3-1-16,-1 1 0 0,9-1 0 0,-4 1 0 16,-5-5-10-16,10-3 0 0,-1-1 9 0,0 1-9 15,1-9 27-15,3 1 1 0,6-9 0 0,-5 0 0 16,0 1-11-16,4-9-1 0,-4 0-1 0,4-4 0 15,5-4-15-15,0-8 9 0,0 0-9 0,0 0 8 16,0 0 2-16,0 0 0 0,0 0 0 0,0 0 0 16,-4-12-10-16,4 0 12 0,4-8-12 0,1-5 12 15,0-3-12-15,8 0 0 0,5-5 0 0,1 1 0 16,-1-5 0-16,0-3 0 0,5 0 0 0,0-1 0 0,-5 1 0 16,5-1 0-16,-1 1-9 0,1-1 9 0,-5 5-10 0,-4 3 10 15,4 1-8-15,-4 4 8 0,0-1 0 0,-1 1-8 16,1 4 8-16,-5 4 0 0,0 7 0 0,-4 5-10 15,4 0 10-15,-9 8 0 0,0 0-8 0,0 0 8 16,9 12 0-16,-5 5 0 0,1 3 0 0,-1 4 0 16,-4 4 0-16,5 5 0 0,-5-1 0 0,0 0 11 15,0 1-11-15,0-1 10 0,0-3-10 0,0-1 0 16,0-4 0-16,0 0 8 0,0-3-8 0,5-1 0 16,-5-4 0-16,0-4 0 0,0 0 0 0,0-12 8 15,4 8-8-15,-4-8 0 0,0 0 0 0,0 0 0 16,9 0 0-16,0-4-11 0,5-8 11 0,0 4 0 15,-5-4 0-15,4-4 0 0,1-8 0 0,4-1-8 16,-4-3 8-16,0 0 0 0,4-5 0 0,-5-3 0 16,6 3 0-16,-1 1 0 0,-4 8 0 0,-1 0-8 15,1 3 8-15,0 5 0 0,-10 4 0 0,5 4 11 0,-4 8-1 0,-5 0 0 16,9 8-10-16,-9 4 12 0,0 8-12 0,4 1 12 16,6-1-12-16,-1 4 0 0,0 0 0 0,4 5 0 15,1 3 0-15,4 5 0 0,-4-5-10 0,4 0-1039 16</inkml:trace>
          <inkml:trace contextRef="#ctx0" brushRef="#br0" timeOffset="95597.0345">15197 7184 2188 0,'0'0'195'0,"9"-12"-156"0,0 4-31 0,5-1-8 0,9 5 0 0,-5 0 0 15,0-4-8-15,0 4 8 0,10 0 11 0,-1 0 7 16,-4 4 2-16,4 0 0 0,0 0-30 0,-4 0-6 16,0 0 0-16,-5 8-640 15,-4-4-127-15</inkml:trace>
        </inkml:traceGroup>
        <inkml:traceGroup>
          <inkml:annotationXML>
            <emma:emma xmlns:emma="http://www.w3.org/2003/04/emma" version="1.0">
              <emma:interpretation id="{2F5E8E86-D6DF-4547-8343-1493EBE12215}" emma:medium="tactile" emma:mode="ink">
                <msink:context xmlns:msink="http://schemas.microsoft.com/ink/2010/main" type="inkWord" rotatedBoundingBox="19070,6929 22682,6518 22815,7688 19203,809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7383.1092">18602 6905 2509 0,'0'0'55'0,"5"-9"11"0,9 5 2 0,-1 0 4 0,6 0-58 0,-1 4-14 0,9 4 0 16,5-4 0-16,-5 0 16 0,5 8 0 0,5-3 0 0,-6 3 0 16,1 0-16-16,-4-4 0 0,3 0 0 0,1 4 0 15,-9 0-200-15,0 0-44 0,9 8-8 16,-10-8-1-16</inkml:trace>
          <inkml:trace contextRef="#ctx0" brushRef="#br0" timeOffset="97667.9677">19449 6597 1382 0,'0'0'123'0,"9"-8"-99"15,5-4-24-15,-5-4 0 0,5 3 148 0,-1 5 25 16,10 0 5-16,0-4 1 0,0 4-115 0,-5 0-22 16,9 0-5-16,-4 4-1 0,0 8-36 0,0-4 0 15,-5 0 0-15,0 4 0 0,-4 12 0 0,-5 0 14 16,0 0-2-16,0 1 0 0,-9-1-12 0,0 8 0 15,-5 0 0-15,-8-3 0 0,-1 3 32 0,-4 0 3 16,0-4 1-16,-1 5 0 0,1-5 16 0,0 0 3 16,4 0 1-16,1 1 0 0,4-9-28 0,0 4-6 15,4 0-1-15,5-4 0 0,0 0 11 0,5 1 3 16,-1-5 0-16,5 4 0 0,5 0-22 0,4-4-4 16,0 4-1-16,5-8 0 0,0 0-8 0,0 4 8 0,-1-8-8 15,6 0 8 1,-6 0-135-16,1 0-27 0,0-8-6 0,0 4-906 0</inkml:trace>
          <inkml:trace contextRef="#ctx0" brushRef="#br0" timeOffset="97850.3741">20314 6233 2188 0,'0'0'97'0,"0"0"20"16,9 4-93-16,10 0-24 0,-6 8 0 0,6 4 0 0,-1 8 56 15,-5 5 6-15,6 3 2 0,-6 1 0 16,-4 7-11-16,0 1-1 0,-4-1-1 0,0 4 0 0,-5 1 4 15,0 4 1-15,-10-9 0 0,1 1 0 0,-9-1-39 0,-5 0-7 16,1-3-2-16,-10 3 0 16,-9-7-70-16,-5-1-14 0,1 5-4 0</inkml:trace>
          <inkml:trace contextRef="#ctx0" brushRef="#br0" timeOffset="96276.013">17187 6245 2044 0,'-23'4'91'0,"18"0"18"0,5 8-87 0,-4 8-22 0,-1 5 0 0,-4 7 0 16,0 9 52-16,-5 7 5 0,1 13 2 0,-1 4 0 16,-9-5 13-16,5 5 4 0,4 8 0 0,-4 0 0 15,-5-9-45-15,5 1-9 0,-5 0-2 0,10 0 0 16,-6-5-20-16,6-3 0 0,-1-4 0 0,14-5 0 0,5-7 0 16,-1-5-10-16,-4-4 1 0,9-3-757 15,10-13-151-15</inkml:trace>
          <inkml:trace contextRef="#ctx0" brushRef="#br0" timeOffset="97155.5492">17760 6795 806 0,'0'0'72'0,"0"-8"-58"16,0-4-14-16,-4 0 0 0,4 0 69 0,-5-4 11 16,10-1 3-16,-5-3 0 0,0 4-9 0,0 4-2 15,0-8 0-15,9 7 0 0,-5 1-19 0,-4 4-4 16,0 8-1-16,0 0 0 0,0 0 20 0,0 0 3 16,0 0 1-16,-4 16 0 0,4 9 2 0,-5 7 1 15,-4 5 0-15,0 7 0 0,-9 5-20 0,0-1-4 16,-1 1-1-16,-3 3 0 0,-6-3-20 0,10-5-4 15,0-7-1-15,4-1 0 0,-4 5-12 0,4-13-2 16,5-4-1-16,0-7 0 0,9-1 0 0,-4 0 0 16,-6-8 0-16,10-8 0 0,0 0 7 0,0 0 2 15,0 0 0-15,-4-4 0 0,4-8-7 0,4 0 0 16,1-9-1-16,0-3 0 0,-10-8-11 0,14-5 0 0,5 1 0 16,4-9 0-16,-4 1 0 0,4-5 0 0,5 1 0 0,-1-9 0 15,6 0 0-15,-6 5-9 0,1-1 9 0,0 5-13 16,4 11 13-16,-4 5 0 0,-9 4-10 0,-1 11 10 15,1 9 0-15,0 8 8 0,-14 0 0 0,9 16 0 16,-5 5-8-16,1 3 12 0,4 8-12 0,-9 5 12 16,-9 7 1-16,4-3 1 0,5-1 0 0,0 1 0 15,0-5-6-15,0-4-8 0,0 1 11 0,0-9-11 16,0-8 9-16,5 5-9 0,-10-5 0 0,5-4 9 16,5-8-9-16,-5-4-16 0,0 0 4 0,0 0 1 15,9 0-2-15,5-4-1 0,-1-4 0 0,-4-4 0 0,1-5 14 16,3-3 0-16,10-8 0 0,0-4 0 0,-10-1 0 0,6 1 0 15,-1-5 0-15,5 1 0 0,4 0 0 0,-13 3 0 16,-1 5 8-16,5-1-8 0,10 13 17 0,-10 4 0 16,-9 0 0-16,0 12 0 0,5 0-17 0,-1 8 0 15,-3 4 0-15,-6 8 0 0,1-3 0 0,4 3 0 16,0 8 0-16,-9 1 0 0,0 3 0 0,-5 4 0 16,10-3 0-16,-1 3 0 15,-8 1-137-15,4-5-35 0,-5 4-6 0</inkml:trace>
        </inkml:traceGroup>
        <inkml:traceGroup>
          <inkml:annotationXML>
            <emma:emma xmlns:emma="http://www.w3.org/2003/04/emma" version="1.0">
              <emma:interpretation id="{03C6E43A-EE80-460F-8036-76E7354F9700}" emma:medium="tactile" emma:mode="ink">
                <msink:context xmlns:msink="http://schemas.microsoft.com/ink/2010/main" type="inkWord" rotatedBoundingBox="23288,6546 25538,6290 25673,7479 23424,773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9044.8336">22072 6140 2055 0,'4'-33'45'0,"-4"17"10"0,5-4 1 0,-5 8 2 0,0 0-46 16,4 4-12-16,-4 8 0 0,0 0 0 0,0 0 45 0,-4 20 7 16,-1 0 2-16,-4 8 0 0,0 13-16 0,-5-1-3 15,-4 9-1-15,0 7 0 0,-5 1 5 0,-4 8 1 16,0-4 0-16,-1 3 0 0,5-3-23 0,-4-4-4 16,0-1-1-16,4-3 0 0,0-9-12 0,5 1 9 15,-5-13-9-15,5 5 8 0,4-9 0 0,1-4 0 16,-1-3 0-16,5-1 0 0,-5-12-8 0,5 4 0 15,9-12 0-15,0 0 0 0,0 0 28 0,0 0 3 16,-4-12 1-16,-1 4 0 0,5-12-20 0,5-9-3 16,-1 1-1-16,5-12 0 0,5-5-8 0,0-4 0 15,4-3 0-15,0-13 0 0,9 4 0 0,1-3 0 16,4-1 0-16,4 4 0 0,0 5 0 0,1 3 0 16,-1 4 0-16,1 5 0 0,-5 7 0 0,-10 13 0 15,6 0 0-15,-10 12 0 0,-4 0 0 0,-1 12-11 16,-4 0 3-16,0 12 0 0,-4 0 8 0,0 8 0 15,-5 4 0-15,-5 5 0 0,5-1 0 0,-5 4 0 0,5 1 0 16,-4-1 0-16,4-4 0 0,-5 1 0 0,5-5 0 16,0 0 0-16,0-7 0 0,5-1 0 0,-1 4 0 0,-4-8 0 31,0-12-28-31,0 0-3 0,0 0-1 0,10 4 0 0,-1-4 17 0,0-4 3 0,0-4 1 0,0-4 0 16,0 0 11-16,5 0 0 0,-1-9 0 0,1 1 0 15,4-4 0-15,0-4 9 0,5-1-1 0,0 1-8 16,0 0 0-16,4-1 0 0,-4-3 0 0,0 4 0 15,-5-1 0-15,0 9 0 0,-4 8 0 0,-1 0 0 16,-4 0 0-16,1 7 10 0,-10 5-10 0,0 0 12 0,0 0 16 16,9 9 3-16,0 7 1 0,-5 4 0 0,1-4-32 0,-5 8 0 15,4 1 0-15,-4 3 0 0,5 0 0 0,0-3 0 16,4 3 0-16,-5 4 0 16,5 1-77-16,-4 3-22 0,4-7-4 0,-9-5-1 15</inkml:trace>
          <inkml:trace contextRef="#ctx0" brushRef="#br0" timeOffset="99198.2583">23105 6387 2127 0,'0'0'47'0,"14"-4"9"0,4-1 3 0,5 1 1 0,0 8-48 0,-1-4-12 0,1-4 0 0,0 4 0 15,0 4-11-15,-5 1-4 0,0-1-1 0,0 0 0 16</inkml:trace>
          <inkml:trace contextRef="#ctx0" brushRef="#br0" timeOffset="98514.3591">21489 6071 864 0,'-9'-41'38'0,"4"21"8"0,5 0-37 0,-4-4-9 16,4-1 0-16,-5 1 0 0,1 4 140 0,4 4 27 16,-5 0 5-16,1 7 0 0,4 9-24 0,-10 4-6 15,-3 5-1-15,4 11 0 0,-10 12-45 0,6 13-10 16,-10-1-2-16,5 17 0 0,-5-4-15 0,-4 3-3 16,-1 9-1-16,1 4 0 0,-5 4-10 0,9-4-3 15,1 4 0-15,3-5 0 0,6-11-43 0,-1-4-9 0,10-9 0 16,-1 1 0-1,5-5-27-15,0-3-2 0,5-5-1 0,-1-3 0 16,5-1-172-16,5-4-34 0</inkml:trace>
        </inkml:traceGroup>
        <inkml:traceGroup>
          <inkml:annotationXML>
            <emma:emma xmlns:emma="http://www.w3.org/2003/04/emma" version="1.0">
              <emma:interpretation id="{0BDA16E1-B4DF-4261-90B5-B4E2832C3C21}" emma:medium="tactile" emma:mode="ink">
                <msink:context xmlns:msink="http://schemas.microsoft.com/ink/2010/main" type="inkWord" rotatedBoundingBox="26205,6054 30235,5596 30376,6831 26346,729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9771.3479">23970 5929 2188 0,'18'-32'97'0,"-8"20"20"0,8 0-93 0,0 4-24 16,9-5 0-16,-4 9 0 0,4-4 32 0,1 8 1 16,-1-4 1-16,0 4 0 0,1 4-17 0,-1 4-3 15,-4 4-1-15,-5 1 0 0,-4 3-13 0,-10 0 0 16,5 4 0-16,-9 0 0 0,-9 1 0 0,0 3 0 15,-5-4 0-15,1 0 0 0,-1 1 9 0,-4-1-1 16,0 0 0-16,4-4 0 0,0 1 1 0,1-1 0 16,4-4 0-16,-5 0 0 0,9-4-9 0,-4 0 0 15,9-8 0-15,0 0 0 0,0 8 0 0,0-8 0 16,0 0 0-16,9 8 0 0,-4 0 0 0,4-3 0 16,5-1 0-16,-5 4 0 0,4 0 0 0,-3 0 0 15,-1 0 0-15,0 0 0 0,4 4 40 0,-8 0 5 16,0 4 2-16,-1 1 0 0,-4-9-9 0,-4 4-2 15,-1 0 0-15,0 4 0 0,1-4-19 0,-1-4-4 0,5-8-1 16,-4 13 0-16,-1 3-12 0,1-8 0 0,-1 0 0 16,5 4 0-16,-4-4 0 0,-6 4 0 0,6-4 0 0,-5 5 0 31,0-1-47-31,-5 0-5 0,-4 0-2 0,0 4-730 0,-10 0-145 0</inkml:trace>
          <inkml:trace contextRef="#ctx0" brushRef="#br0" timeOffset="99866.0604">25022 5630 1785 0,'14'12'159'0,"4"8"-127"15,0 4-32-15,9 9 0 0,1 11 96 0,4 9 12 16,-10 0 4-16,1 3 0 0,-9-3 12 0,-5-1 4 15,-5 1 0-15,-4-4 0 0,-4-1-52 0,-10-3-9 16,-4-5-3-16,-14 5 0 0,-13-5-36 0,-1-3-7 16,-9-5-1-16,-4 0-1 15,0 5-102-15,-5-5-20 0,5-4-4 0,-5 1-1095 0</inkml:trace>
          <inkml:trace contextRef="#ctx0" brushRef="#br0" timeOffset="100859.9844">26392 5998 633 0,'0'0'28'0,"5"-12"6"0,-1 4-34 0,1-4 0 16,4-5 0-16,-4 5 0 0,-5 0 236 0,4 0 41 15,1 0 8-15,-1-4 2 0,-4 0-144 0,0 3-29 16,0-3-6-16,0 0 0 0,0 0-41 0,-4 8-8 16,-5-4-2-16,4-1 0 0,-9 1-45 0,5 4-12 15,-4 0 0-15,-1 0 0 0,-9 8 0 0,5 0 0 16,-9 0 0-16,-1 8 0 0,-3 4 0 0,-1 9 0 15,-5 3 0-15,-4 8 0 0,0 5 0 0,-4 7 0 16,-5-3 0-16,4 11 0 0,5-7 12 0,5-1 0 16,4 1 0-16,9-5 0 0,5-3 5 0,9-1 2 15,4-4 0-15,1-3 0 0,8-9-11 0,1 4-8 16,4-3 9-16,0-5-9 0,9-12 0 0,0 0 0 16,10-4 0-16,-1 0 0 15,0-8-48-15,5-4-2 0,0-9-1 0,5 1 0 0,-6-4 51 0,1 0 17 16,0-9 0-16,0-3 0 0,0-5-6 0,4-3-2 15,5-9 0-15,0-8 0 0,5 5 3 0,-5-5 0 16,0 0 0-16,4-3 0 0,-8 3-12 0,4 0 0 16,-5-4 9-16,1 5-9 0,-10-5 0 0,0 4 9 0,0-3-9 15,-4 7 0-15,0 4 13 0,-5 9-4 0,-4 7-1 0,0 9 0 16,-5 8 15-16,-5 4 2 0,-4 7 1 0,0 9 0 16,0 0-2-16,-4 17-1 0,-1 3 0 15,-4 8 0-15,0 5 3 0,-5 7 1 0,1 5 0 0,-6 7 0 16,1-3-27-16,0-1 0 0,0 5 0 0,0 4 0 15,-1-5 0-15,1 1 0 0,0 8 0 0,4-5 0 16,-4 1 22-16,4-5-1 0,5 1 0 0,-4 0 0 16,3-5-21-16,1-3-16 0,0-1 2 0,-4 1 1 15,4-5-188-15,-5 1-38 0</inkml:trace>
          <inkml:trace contextRef="#ctx0" brushRef="#br0" timeOffset="101745.4804">27317 5808 1267 0,'0'0'56'0,"0"-8"12"0,4 0-55 0,1 0-13 15,-1 4 0-15,1-5 0 0,-5 1 88 0,4 4 16 16,-4 4 2-16,0 0 1 0,0 0-18 0,-4 12-3 16,-5 5-1-16,-5 3 0 0,0 0-17 0,-8 8-3 15,-6 9-1-15,-4 3 0 0,-4 1-45 0,4 3-10 16,-4-7-1-16,4 7-8 0,-5-7 0 0,10-1 0 16,0-8-10-16,4-3 10 0,5-1 0 0,0-8 0 15,4-4 0-15,5-4 0 0,9-8 23 0,0 0 12 16,0 0 2-16,0 0 1 0,0 0-10 0,0 0-1 15,0 0-1-15,4-8 0 16,1-4-43-16,4 0-9 0,5-4-2 0,4-4 0 0,0-5 8 0,5 1 2 16,4 0 0-16,10-13 0 0,-6-3 0 0,-8 7 0 0,0-3 0 15,0 0 0-15,4-1 18 0,0-3-10 0,5 3 10 0,-9-3-8 16,4 3 8-16,5-7-10 0,0 7 10 0,-9 5-10 16,0 4 10-16,-5 8 12 0,-5-1-2 15,1 9-1-15,-5 4 14 0,-9 8 2 0,0 0 1 0,0 0 0 16,5 16-2-16,-5 5-1 0,0 3 0 0,-5 4 0 15,1 4-7-15,4 5 0 0,-5-9-1 0,1 5 0 16,-1-5-1-16,5-4 0 0,-5 5 0 0,5-9 0 16,0 0-14-16,0-8 9 0,0 4-9 0,5-8 8 15,-5-8-19-15,0 0-4 0,9 9-1 0,-9-9 0 16,9 0 16-16,5-9 0 0,0 5 0 0,4-8-9 16,0-4 0-16,0-4 0 0,0 4 0 0,1-5 0 0,-1 1 9 15,5-4 8-15,-5 4-8 0,5-1 11 0,-1 1 45 0,1 4 8 16,0 0 3-16,0 4 0 0,-5 4-54 0,5 8-13 15,-5 0 0-15,0 0 0 0,0 8 0 0,5-4 0 16,9 4 0-16,0 4 0 0,-14-4 0 0,0 4 0 16,-4 0 0-16,4 5 0 0,-4-5 0 0,-1 4 0 15,-4 0 0-15,-9-4 0 16,-9 0-160-16,-4 5-36 0</inkml:trace>
        </inkml:traceGroup>
      </inkml:traceGroup>
    </inkml:traceGroup>
    <inkml:traceGroup>
      <inkml:annotationXML>
        <emma:emma xmlns:emma="http://www.w3.org/2003/04/emma" version="1.0">
          <emma:interpretation id="{F141D24D-1AA3-472F-89A3-85E9764C9A40}" emma:medium="tactile" emma:mode="ink">
            <msink:context xmlns:msink="http://schemas.microsoft.com/ink/2010/main" type="paragraph" rotatedBoundingBox="5191,11120 32065,9032 32358,12809 5485,148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7E6A3F4-235C-4872-947A-A6E815AEAD9B}" emma:medium="tactile" emma:mode="ink">
              <msink:context xmlns:msink="http://schemas.microsoft.com/ink/2010/main" type="inkBullet" rotatedBoundingBox="5287,12355 6901,12229 7016,13706 5402,13831"/>
            </emma:interpretation>
          </emma:emma>
        </inkml:annotationXML>
        <inkml:trace contextRef="#ctx0" brushRef="#br0" timeOffset="103764.572">3055 11903 1630 0,'-14'-33'36'0,"9"17"7"0,1-4 1 0,-1 0 3 0,-4-1-38 0,5 1-9 0,-1 0 0 0,5 4 0 15,0 8 60-15,0-5 9 0,0 13 3 0,0 0 0 16,0 0-24-16,5 17-5 0,-5 3-1 0,9 12 0 15,-5 9-18-15,1 11-4 0,-5 9-1 0,4 16 0 16,1 4-1-16,-5 0 0 0,0 0 0 0,4 8 0 16,1-8 2-16,0-4 1 0,4-9 0 0,0-3 0 15,0-8-21-15,0-13-10 0,5-3 1 0,-1-9 0 16,1-8 9-16,0-3 12 0,-1-13-2 0,1 0-1 16,0-12 0-16,-1-4 0 0,5-8 0 0,-4-9 0 15,9-3 3-15,-5-9 1 0,0-7 0 0,0-5 0 16,5-3-5-16,-5-1 0 0,-4-3-8 0,0-5 12 15,-1 4-12-15,-3-4 0 0,-6 5 0 0,1-1 0 16,-1 13 12-16,1 7-4 0,4 9-8 0,-5 4 12 0,1 7-12 0,4 9 0 16,-9 8 0-16,14 4-10 0,-5 13 10 15,4 7 0-15,-3 0 0 0,3 8 0 0,5 5 9 0,5 3 4 16,-5 1 1-16,5 3 0 0,0-7-14 0,0 3 0 16,4-7 0-16,-4 3 0 0,4-8 0 0,0-3 9 15,-4-9-9-15,5 0 8 0,-10-8-8 0,9-4 0 16,-4-8 9-16,0 0-9 0,-5-8 14 0,5 0-2 15,-1-12 0-15,-3-1 0 0,3-7 10 0,1-1 2 16,-5-7 0-16,0-4 0 0,5-5 12 0,-5-4 4 16,-4 1 0-16,4-5 0 0,1 4-18 0,-1-3-3 15,-5 3-1-15,1 1 0 0,-5 3-18 0,5 4 0 16,-5 5 0-16,-4 0 0 16,-1 11-133-16,-8 5-34 0,-1 12-6 0,0 4-2 0</inkml:trace>
        <inkml:trace contextRef="#ctx0" brushRef="#br0" timeOffset="104223.214">4548 12700 1785 0,'0'-4'159'0,"0"-4"-127"15,0-4-32-15,0 7 0 0,0 5 104 0,0 0 14 16,0-8 3-16,0 8 1 0,0 0-59 0,0 0-12 16,0 0-3-16,-5 25 0 0,5-5-36 0,0 8-12 15,-4 1 8-15,-1-1-8 0,5 8 8 0,0 1-8 16,-4-5 9-16,4 1-9 0,4-1 13 0,-4-8-3 15,5 0-1-15,-1-3 0 0,-4-5 0 0,5 0 0 16,4-8 0-16,0-4 0 0,-9-4 0 0,9 4 0 16,5-8 0-16,-5 0 0 0,5-4 0 0,-1-4 0 15,-4-4 0-15,5-5 0 0,0 1-9 0,-5-4 12 16,0-4-12-16,0-5 12 0,0-3-12 0,-9-1 0 16,0-3 9-16,0-1-9 0,-4 5 0 0,-6 0 0 15,6-1 0-15,-5 5 8 0,0 4-8 0,4 3 0 0,-9 5 0 16,10 4 0-16,-5 8 27 0,0 0 4 0,0 8 1 15,-5 0 0-15,5 4-32 0,-5 4 0 0,1 4 0 0,-1 4 0 16,5 4-14-16,0 5-2 0,0 7-1 0,-1-4-773 16,6 5-154-16</inkml:trace>
      </inkml:traceGroup>
      <inkml:traceGroup>
        <inkml:annotationXML>
          <emma:emma xmlns:emma="http://www.w3.org/2003/04/emma" version="1.0">
            <emma:interpretation id="{29FEF622-120F-4A75-9ED3-7EF11ED288BA}" emma:medium="tactile" emma:mode="ink">
              <msink:context xmlns:msink="http://schemas.microsoft.com/ink/2010/main" type="line" rotatedBoundingBox="7662,10928 32065,9032 32265,11605 7862,13501"/>
            </emma:interpretation>
          </emma:emma>
        </inkml:annotationXML>
        <inkml:traceGroup>
          <inkml:annotationXML>
            <emma:emma xmlns:emma="http://www.w3.org/2003/04/emma" version="1.0">
              <emma:interpretation id="{870D56DB-F89F-42AD-A0E9-C498FE72415F}" emma:medium="tactile" emma:mode="ink">
                <msink:context xmlns:msink="http://schemas.microsoft.com/ink/2010/main" type="inkWord" rotatedBoundingBox="7788,12544 8519,12487 8565,13073 7834,13130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04715.7372">5536 12441 1324 0,'0'0'118'0,"0"0"-94"0,0 0-24 0,0 0 0 16,13 4 157-16,-3 4 27 0,3 0 6 0,5-4 1 15,5 4-47-15,0-4-10 0,4-4-2 0,14 0 0 16,-4 0-70-16,4-4-14 0,4 0-4 0,1 0 0 15,-1-4-23-15,5-4-5 0,0 0 0 0,-4 0-1 16,-1-1-99-16,1 1-20 0,0 4-4 0,-5-4-984 16</inkml:trace>
          <inkml:trace contextRef="#ctx0" brushRef="#br0" timeOffset="104568.4686">5513 12117 2289 0,'0'0'101'0,"9"-12"22"0,-4 4-99 0,8 0-24 16,-4-1 0-16,5 5 0 0,4-4 48 0,-4 4 5 15,9-4 1-15,-5 4 0 0,9-4-17 0,-4-1-3 16,0 1-1-16,9 4 0 0,-5-8 4 0,5 0 1 15,-5 0 0-15,5-5 0 0,5-3-38 0,-6 4 0 16,6-1 0-16,-5 5 0 0,4 0 0 0,-9 0 0 16,5 3 0-16,-9 1 8 0,4 0-8 0,-4 8 0 15,-5 0 0-15,-9 4 0 0,-9-4 0 0,10 4-8 16,-6 4 0-16,1 1 0 16,4 3-76-16,-5 0-14 0,1 4-3 0,-1-3-1 15,-4 3-92-15,-4 0-18 0</inkml:trace>
        </inkml:traceGroup>
        <inkml:traceGroup>
          <inkml:annotationXML>
            <emma:emma xmlns:emma="http://www.w3.org/2003/04/emma" version="1.0">
              <emma:interpretation id="{5E826FEA-D94A-4E6E-A824-9AD0915E5513}" emma:medium="tactile" emma:mode="ink">
                <msink:context xmlns:msink="http://schemas.microsoft.com/ink/2010/main" type="inkWord" rotatedBoundingBox="9651,10774 12596,10545 12769,12770 9824,1299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6204.7449">7626 11097 1555 0,'0'-8'138'0,"0"-8"-110"16,4 0-28-16,5 4 0 0,9-5 76 0,5 1 11 15,9 4 1-15,5-4 1 0,3 4-21 0,6-4-4 16,0 3 0-16,4 5-1 0,4 0-31 0,-4 4-7 16,0 4-1-16,0 4 0 0,-9 0-4 0,5 4 0 15,-5 5-1-15,-5 3 0 0,-4 0-9 0,0 0-2 16,-5 0 0-16,-8 0 0 0,-6 1-8 0,1 3 8 16,-9-4-8-16,-10 0 8 0,5 0 4 0,-14 5 0 15,1-5 0-15,-6 0 0 0,1 4 21 0,-5-4 5 16,1 5 1-16,-6-5 0 0,-3 0-39 0,3-8 0 15,1 4-9-15,4-4 9 0,0 1 0 0,10-5 0 16,-1 4 9-16,5-4-1 0,9-4-8 0,0 0-12 0,0 0 4 16,0 0 0-16,9 4-2 0,5 4 0 0,-5-4 0 15,9 8 0-15,5 4 10 0,0 0 0 0,-1 5-9 16,-3 3 9-16,-1 0-14 0,0 5 2 0,-4-1 0 0,-5 0 0 16,0-4 35-16,0 5 7 0,0-5 2 0,-4 0 0 15,-10 5-20-15,0-9-3 0,-4 4-1 0,5 1 0 16,-1-1-8-16,-4 0 0 0,-5-4 0 0,1 5 8 15,-5-5-21-15,-1 0-5 0,-3 0-1 0,3 5 0 16,-3-5-119-16,3-4-24 0,-3 4-5 16</inkml:trace>
          <inkml:trace contextRef="#ctx0" brushRef="#br0" timeOffset="106697.8374">9278 10146 2138 0,'5'-16'47'0,"4"-4"9"0,0-9 3 0,5 5 1 0,-5 0-48 0,4 4-12 15,-3 3 0-15,-1 9 0 0,4 0 63 0,-4 12 9 16,1 8 3-16,3 13 0 0,1 3-44 0,-1 13-9 0,-3 7-2 0,-1 9 0 15,4-1 4-15,-8 13 0 0,4 0 0 0,-4 8 0 16,-5-4-1-16,4 4 0 0,-4 0 0 16,5-1 0-16,-5-3-11 0,0-8-1 0,0-8-1 0,-5-1 0 15,-4-7 2-15,4-9 0 0,1 1 0 0,-1-5 0 16,-8-7-2-16,4-5 0 0,-1-4 0 0,1-4 0 16,0-4-2-16,0 1-8 0,0-9 12 0,9-4-4 15,0 0 0-15,0 0 0 0,-9-4 0 0,4 0 0 16,1-9 0-16,4 1-8 0,4-8 12 0,1-4-4 15,0-1-8-15,8-7 0 0,5-4 0 0,1-5 0 16,3-3-16-16,6-1 0 0,4-7 1 0,-1-1 0 16,6 0 3-16,-5 9 1 0,-5 3 0 0,0 13 0 15,1 4 11-15,-6 3-13 0,-3 13 5 0,3 0 8 0,-3 8 0 16,-1 8 0-16,-5 9 12 0,1 7-4 0,0 4 7 0,-5 5 1 16,5 3 0-16,-1 4 0 0,1 1-7 0,0 3-1 15,-5-3 0-15,4-1 0 0,1 1-8 0,0-1 0 16,-1-3 0-16,-4-1 0 15,5 5-62-15,-5-9-14 0,0 0-4 0,0 1-711 16,0-1-142-16</inkml:trace>
          <inkml:trace contextRef="#ctx0" brushRef="#br0" timeOffset="107226.1128">7557 12356 172 0,'-13'4'16'0,"13"-4"-16"0,-9 0 0 0,4 0 0 16,5 0 121-16,0 0 22 0,0 0 4 0,0 0 1 0,0 0-65 16,0 0-13-16,0 0-2 0,0 0-1 0,0 0 38 0,0 0 8 15,5-4 2-15,4-4 0 0,0 4 5 0,0 0 0 16,9 0 1-16,0-4 0 0,0 3-21 0,10 1-5 15,4 0-1-15,4 4 0 0,10 0 3 0,4 0 1 16,4 0 0-16,6 0 0 0,8-4-40 0,5 0-8 16,9 4-2-16,22-4 0 0,-4-4 0 0,14 0 0 15,5-8 0-15,22-4 0 0,-5-5 3 0,1-3 0 16,-10 0 0-16,19-9 0 0,-23 5-32 0,0 4-7 16,-5-5 0-16,-4 5-1 0,-18 0-11 0,-10 3 0 15,-8 1 0-15,-5 0 0 0,-10 7 0 0,-4 1 0 16,1 0 0-16,-10 4 0 0,-9 4-16 0,-5 4-6 15,-13 0-1-15,-5 4 0 16,0 0-91-16,-13 4-18 0,-5 4-4 0,0 4-1 16,-9 0-7-16,0 4-2 0,0 1 0 0,-10 3-810 0</inkml:trace>
        </inkml:traceGroup>
        <inkml:traceGroup>
          <inkml:annotationXML>
            <emma:emma xmlns:emma="http://www.w3.org/2003/04/emma" version="1.0">
              <emma:interpretation id="{46BDD4A1-6C3F-4655-9184-95C8916C8FEA}" emma:medium="tactile" emma:mode="ink">
                <msink:context xmlns:msink="http://schemas.microsoft.com/ink/2010/main" type="inkWord" rotatedBoundingBox="15408,12233 15638,12215 15690,12893 15461,1291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18897.5665">13121 11680 403 0,'0'0'36'0,"9"-8"-36"0,0-4 0 0,0 0 0 16,0-1 179-16,0 1 29 0,0 4 5 0,5-4 2 15,-5 4-67-15,5 4-12 0,-5 0-4 0,5 4 0 16,4 4-16-16,-4 0-3 0,-5 4-1 0,4 4 0 15,6 4-44-15,-6 5-10 0,-4 3-2 0,5 4 0 16,-5 5-28-16,-4 3-7 0,-1 0-1 0,-4 1 0 16,-4-1-12-16,-1 5-8 0,-4-5 8 0,-5 1-8 15,5-1 9-15,-4-4-9 0,-1 1 12 0,5-5-12 16,-5 0 0-16,-4-3-22 0,4-5 3 0,1 0 1 16,8-4-133-16,-4 5-26 15,-5-5-6-15</inkml:trace>
        </inkml:traceGroup>
        <inkml:traceGroup>
          <inkml:annotationXML>
            <emma:emma xmlns:emma="http://www.w3.org/2003/04/emma" version="1.0">
              <emma:interpretation id="{2384D567-F446-4BDF-9DC9-693C65AC2311}" emma:medium="tactile" emma:mode="ink">
                <msink:context xmlns:msink="http://schemas.microsoft.com/ink/2010/main" type="inkWord" rotatedBoundingBox="17013,11246 18065,11165 18161,12403 17109,1248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20149.9336">15816 11332 691 0,'0'0'30'0,"0"0"7"0,0 0-29 0,0 0-8 16,0 0 0-16,0 0 0 0,0 0 230 0,0 0 45 15,9 8 9-15,-4 8 1 0,-1 0-141 0,1 5-29 16,-5 3-6-16,0 4-1 0,0 5-27 0,0-5-5 0,-5 4-2 0,5-7 0 16,0 3-34-16,-4 0-8 15,4-7 0-15,-5-1-1 0,5 0-15 0,0-4-4 0,0 0 0 0,0-3 0 16,-4-1-12-16,4 0 9 0,0-12-9 0,0 8 8 15,0 4-8-15,0-12 0 0,0 0 0 0,0 0 0 32,0 0-36-32,0 0 1 0,0 0 0 0,0 0 0 0,0 0-138 0,0 0-28 15</inkml:trace>
          <inkml:trace contextRef="#ctx0" brushRef="#br0" timeOffset="119654.0785">14774 11028 990 0,'-10'-20'44'0,"10"8"8"0,0-4-41 0,0 4-11 0,-4-9 0 0,4 5 0 16,0 0 130-16,4 0 24 0,-4 0 5 0,5 4 1 16,-5 4-69-16,0 8-14 0,0 0-2 0,0 0-1 0,0 0-33 0,9 12-6 15,0 8-2-15,-4 4 0 0,-1 9 7 0,-4 3 2 16,-4 8 0-16,4 5 0 0,-5 0 1 0,1 3 0 15,-1-3 0-15,5-5 0 0,0 1-28 0,0-1-6 16,5-7-1-16,-1-5 0 0,1-4-8 0,-1-3 8 16,1-5-8-16,-1-8 8 0,1 4-8 0,4-8 0 15,-9-8 0-15,0 0 0 0,9 4 8 0,5-8-8 16,-5-4 12-16,5-4-4 0,-1-4-8 0,1-8 0 16,0-1 9-16,-1-3-9 0,1-4 0 0,0 3 0 15,4-7 0-15,-5 0 0 0,1-1 0 0,0 5 0 16,-1-1 0-16,-4 5 0 0,5 0 0 0,0 7-8 15,-5 5 8-15,0 4 0 0,5 0 0 0,-5 12 0 16,0 0 0-16,5 4 0 0,-1 4 0 0,1 8 0 16,0 5 0-16,-1-1 0 0,-4 4 0 0,5 0 8 15,0 1-8-15,-5-5 0 0,4 0 0 0,-4-8 9 16,1 0-9-16,-6 1 0 0,1-1 14 0,4 0-4 0,-5-8-1 16,5 0 0-16,-9-4 1 0,0 0 0 0,0 0 0 15,10-4 0-15,-1 0 6 0,0-4 2 0,0-4 0 0,9-1 0 16,5-7-5-16,-5 0-1 0,0-8 0 0,0-1 0 15,5-3 2-15,-5 4 0 0,5-9 0 0,-5 1 0 16,1-1-5-16,-1 1-1 0,-4-5 0 0,-1-7 0 16,1 3-8-16,-1-3-16 0,-3-1 4 0,3 5 1 15,1-5-52-15,-5 13-10 16,0 3-3-16,5 5 0 0,-5 12-130 0,-5 4-26 16,-4 12-6-16</inkml:trace>
        </inkml:traceGroup>
        <inkml:traceGroup>
          <inkml:annotationXML>
            <emma:emma xmlns:emma="http://www.w3.org/2003/04/emma" version="1.0">
              <emma:interpretation id="{F4436936-4EA9-4B9B-B371-CF2F1B484607}" emma:medium="tactile" emma:mode="ink">
                <msink:context xmlns:msink="http://schemas.microsoft.com/ink/2010/main" type="inkWord" rotatedBoundingBox="18942,11926 19267,11901 19304,12381 18979,1240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21127.9374">16932 11300 288 0,'0'0'12'0,"0"0"4"0,0 0-16 0,0 0 0 16,0 0 0-16,0 0 0 0,0 0 159 0,0 0 29 15,0 0 5-15,0 0 2 0,-5-4-126 0,5 4-25 16,9-9-4-16,-9 9-2 16,0 0-86-16,0 0-18 0,0 0-3 0,9-4-1 15,-9 4-41-15,0 0-8 0,0 0-1 0,0 0-1 0,14-4 149 0,-14 4 29 0,0 0 7 16,0 0 0-16,0 0 10 0,0 0 2 0,0 0 0 15,0 0 0-15,0 0-18 0,0 0-3 0,0 0-1 0,0 0 0 16,-9 0 0-16,9 0 0 0,0 0 0 0,0 0 0 16,0 0-37-16,0 0-7 0,0 0-2 0,0 0 0 15,0 0-8-15,0 0 0 0,-9-4 0 0,9 4 0 16,0 0 0-16,0 0-11 0,0 0 3 0,0 0 0 16,0 0-20-16,0 0-3 0,0 0-1 15,0 0 0-15,0 0 32 0,0 0 13 0,0 0-1 0,0 0 0 16,0 0-12-16,0 0-16 0,0 0 3 0,0 0 1 15,0 0 12-15,0 0 0 0,0 0 0 0,0 0 0 16,9 0 23-16,-9 0 7 0,0 0 2 0,0 0 0 0,0 0-32 0,0 0 0 16,0 0 0-16,0 0 0 0,0 0 0 0,0 0 0 15,0 0 0-15,0 0 0 0,0 0 0 0,0 0 0 16,0 0 0-16,0 0 0 0,0 0 0 0,0 0 0 16,0 0 0-16,0 0 0 0,0 0 0 0,0 0 0 15,0 0 0-15,0 0 0 0,0 0 22 0,0 0-2 16,0 0 0-16,0 0 0 0,0 0-12 0,0 0-8 0,0 0 8 0,0 0-8 15,0 0 0-15,0 0 0 16,0 0 0-16,0 0 0 0,0 0 0 0,0 0 0 16,0 0 0-16,9-8 0 0,-9 8 0 0,0 0 0 15,0 0 0-15,0 0 0 0,14-4 19 0,-14 4-1 16,0 0 0-16,0 0 0 0,0 0 2 0,0 0 0 16,0 0 0-16,0 0 0 0,0 0-7 0,0 0-1 0,0 0 0 15,0 0 0-15,0 0 16 0,0 0 2 0,0 0 1 0,0 0 0 16,-5 8 21-16,5 4 5 0,-5 5 1 0,5 3 0 15,0 0-1-15,-4 0 0 0,-10 9 0 0,10-1 0 16,-1 4-17-16,-4-3-3 0,-14-1-1 0,5 0 0 16,-5 1-22-16,5-1-5 0,4 0-1 0,-8-3 0 15,-6-1-8-15,6 0-11 0,8-4 3 0,-4 5 0 16,-5-9-184-16,5 0-36 16</inkml:trace>
        </inkml:traceGroup>
        <inkml:traceGroup>
          <inkml:annotationXML>
            <emma:emma xmlns:emma="http://www.w3.org/2003/04/emma" version="1.0">
              <emma:interpretation id="{A229A1E6-6E7B-4A58-88E3-E4A6087F11C9}" emma:medium="tactile" emma:mode="ink">
                <msink:context xmlns:msink="http://schemas.microsoft.com/ink/2010/main" type="inkWord" rotatedBoundingBox="19842,11298 23160,11040 23229,11919 19910,1217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2533.0734">19754 10575 2134 0,'0'0'47'0,"0"0"9"0,0 0 3 0,5 16 1 0,-1-3-48 0,1 7-12 0,-5 0 0 0,5 4 0 16,-5-4 55-16,4 1 8 0,-4-1 1 0,0 0 1 16,0 0-9-16,0 1-3 0,-4-1 0 0,-1-4 0 15,0 0-39-15,5-4-14 0,-4 1 9 0,-1-1-9 16,5-12 0-16,0 12 0 0,0-12 0 0,0 0 0 15,0 0-49-15,0 0-3 0,9 4 0 16,5-4 0-16,4-4 32 0,5-4 7 0,0-4 1 0,-5-5 0 16,5 1 12-16,0-4-12 0,-1 0 12 0,1 0-12 15,-5-1 12-15,-4 5 10 0,0 0-2 0,-1 8 0 0,-4 0 27 16,-9 8 5-16,0 0 0 0,0 0 1 0,0 20-15 0,5-4-3 16,-1 4-1-16,-4 5 0 0,5-5 17 0,0 0 3 15,-1-4 1-15,1 1 0 0,-5-1-30 0,4-4-5 16,5 0-8-16,-4-4 11 0,4 0-11 0,0 0 12 15,5-8-12-15,-1 4 12 0,6-4-4 0,-6-4-8 16,6-4 12-16,-6 0-4 0,10-4 0 0,-5 0-8 16,5-4 12-16,0-5-4 0,-1 5-8 0,1-8 0 15,-5 0 0-15,5-1 0 0,0 5 0 0,-5-4 0 16,5 0 0-16,-5-5 0 0,0 5-17 0,1-8 1 16,-1 7 0-16,5-3 0 15,-1 0-70-15,1-1-14 0,4 1-2 0,1 4-650 0,-1-1-129 16</inkml:trace>
          <inkml:trace contextRef="#ctx0" brushRef="#br0" timeOffset="121579.3854">17583 10834 2332 0,'0'0'52'0,"0"0"10"0,0 12 2 0,0 5 1 0,-5 7-52 0,5 0-13 16,5 0 0-16,-1 5 0 0,-8-1 37 0,4-4 5 15,0 1 1-15,0 3 0 0,9 0-28 0,-9-8-6 16,-5 5-1-16,5-5 0 0,9 0-8 0,-4-4 0 16,-5-8 0-16,0 5 0 0,4-9-9 0,-4-4 9 15,0 0-12-15,0 0 12 16,0 0-44-16,14-4-1 0,4-9-1 0,-4-3 0 0,-5 4 22 0,5-8 5 16,4 0 1-16,0-5 0 0,5 1 18 0,-9 0 0 15,-5 4 0-15,4 3 0 0,5 1 16 0,-8 8 6 16,-6 4 2-16,-4 4 0 0,9 0 12 0,-9 0 4 0,5 8 0 15,-1 4 0-15,-4 9-13 0,5-5-3 16,4 0 0-16,-4 0 0 0,-10 4-12 0,10-3-4 0,8-1 0 0,-4 0 0 16,-4-4 20-16,-1-4 3 0,-4-8 1 0,10 8 0 15,8-4-32-15,-5-4 0 0,-3-4 0 0,8-4 0 16,0 0 0-16,0-4 0 0,-4 0 0 0,-1-4 0 16,6-5 0-16,8-3 0 0,-4 0 0 0,-5 0 0 15,-13-1 0-15,8-3 0 0,15 0 0 0,-6-5 0 16,-8 1 0-16,0-1 0 0,4-3 0 0,5 4 0 15,-5-5-16 1,0 5-10-16,-4-1-2 0,-1 9-760 0,6 0-153 0</inkml:trace>
          <inkml:trace contextRef="#ctx0" brushRef="#br0" timeOffset="121898.9741">18466 11085 2026 0,'0'0'90'0,"9"-8"18"0,-4 4-86 0,4 0-22 16,0-4 0-16,0 4 0 0,-5 0 25 0,1 0 1 16,4 0 0-16,-9 4 0 0,5-4 18 0,-5 4 3 15,0 0 1-15,0 0 0 0,0 0-37 0,0 0-11 0,-5 4 0 0,-4 8 0 16,-5 0 0-16,5 0 0 0,-9 4 0 0,4 0 0 15,1 1 23-15,-1 3-3 0,0-8 0 0,10 4 0 16,-5-4 36-16,4 0 6 0,1 1 2 0,-1-5 0 16,5-8-26-16,5 8-5 0,-5-8-1 0,0 0 0 15,4 4-19-15,10 0-4 0,-1-4-1 0,-3-4 0 32,3 0-38-32,5-4-8 0,-4 4-2 0,0-4 0 15,4-5-147-15,-4 5-29 0</inkml:trace>
          <inkml:trace contextRef="#ctx0" brushRef="#br0" timeOffset="122048.9444">19158 11028 2487 0,'0'0'55'0,"0"0"11"0,0 0 2 0,9 13 2 0,0-1-56 0,-4 4-14 16,4 0 0-16,-5 0 0 0,1 0 105 0,-5 5 19 16,0-1 3-16,-5 4 1 0,1 0-84 0,-5 5-17 15,-5-5-3-15,-4 4-1 0,-5 5-23 0,-4-5-20 16,-5 0 4-16,-5 1-873 15,-4-1-175-15</inkml:trace>
          <inkml:trace contextRef="#ctx0" brushRef="#br0" timeOffset="123351.2287">20610 10911 1796 0,'0'0'40'0,"5"-4"8"0,-5 4 1 0,13-8 1 0,1 4-40 0,4 0-10 16,-4-4 0-16,4 4 0 0,0 4 77 0,1-4 14 15,-1 0 2-15,5 4 1 0,-5-4-45 0,5 4-9 16,-5 4-1-16,0-4-1 0,0 4-15 0,-9 0-3 15,-9-4-1-15,9 12 0 0,5-4 17 0,-5 0 3 0,-9 4 1 0,-4 0 0 16,4 0-25-16,-5 1-5 0,-4-1-1 0,0 0 0 16,-5-4-1-16,5 4 0 0,0-4 0 0,0 4 0 15,4-4-8-15,5-8 0 0,0 0 9 0,0 0-9 16,0 0 0-16,0 0 9 0,0 0-9 0,14 0 0 16,0 0 0-16,-1 0 0 0,1 0 0 0,-5-4 0 15,-9 4 0-15,0 0 0 0,0 0 0 0,0 0 0 16,0 0 15-16,0 0-4 0,0 0-1 0,0 0 0 15,0 0 18-15,5 13 3 0,-5-1 1 0,-5 0 0 16,1-4-32-16,-6 4 0 0,-3 4 0 0,-5 0 0 16,-1 1 0-16,1-1 0 0,-5-4 0 0,5 8 0 15,0-4-225-15,-5-4-51 0,-13 17-11 16,8-17-1-16</inkml:trace>
        </inkml:traceGroup>
        <inkml:traceGroup>
          <inkml:annotationXML>
            <emma:emma xmlns:emma="http://www.w3.org/2003/04/emma" version="1.0">
              <emma:interpretation id="{1BEADE65-AAA1-4B1F-9F58-226F58C9E40D}" emma:medium="tactile" emma:mode="ink">
                <msink:context xmlns:msink="http://schemas.microsoft.com/ink/2010/main" type="inkWord" rotatedBoundingBox="24649,11293 26886,11119 26929,11674 24692,1184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25737.535">23060 10676 748 0,'0'0'67'0,"0"0"-54"16,9 0-13-16,-9 0 0 0,0 0 50 0,4-4 7 16,5 0 2-16,1-4 0 0,-6 8 4 0,1-4 1 15,4 0 0-15,-9 4 0 0,0 0-13 0,4-4-3 16,5 0 0-16,-9 4 0 0,0 0-22 0,0 0-5 15,0 0-1-15,0 0 0 0,0 0 13 0,0 0 3 16,0 0 0-16,0 0 0 0,10 0-23 0,-10 0-4 16,0 0-1-16,0 0 0 0,0 0 16 0,0 0 4 15,0 0 0-15,0 0 0 0,0 0-1 0,0 0 0 16,0 0 0-16,0 0 0 0,0 0-15 0,0 0-2 16,0 0-1-16,0 0 0 0,0 0-9 0,0 0 8 0,0 0-8 0,0 0 8 15,0 0-8-15,0 0 0 0,-10-4 0 0,10 4 0 16,0 0 8-16,-4 0-8 0,-5-4 8 0,9 4-8 15,-9-4 0-15,4 0 8 0,-4 0-8 0,9 4 0 16,0 0 0-16,0 0 0 0,-9-4 8 0,0 0-8 16,4 0 0-16,5 4 0 0,-9-4 0 0,0 4 0 15,4 0 0-15,5 0 10 0,0 0 1 0,0 0 0 16,-9-4-11-16,9 4 0 0,0 0 9 0,0 0-9 16,-9 0 14-16,9 0-2 0,0 0 0 0,0 0 0 15,-4 0-12-15,4 0 0 0,0 0 0 0,0 0 0 16,0 0 0-16,0 0 0 0,0 0 0 0,0 0-10 15,0 0 10-15,0 0 0 0,0 0 8 0,0 0-8 0,-9 4 0 0,9-4 0 16,0 0 0-16,0 0 0 0,0 0 0 0,0 0 0 16,0 0 0-16,0 0 0 0,0 0 0 0,0 0 0 15,0 0 0-15,0 0 0 0,0 0 0 0,0 0 0 16,0 0 0-16,0 0 0 0,0 0 0 0,0 0 0 16,0 0 0-16,0 0 0 0,0 0 0 0,0 0 0 15,0 0 0-15,0 0 0 0,-14 4 0 0,5 0 0 16,9-4 0-16,0 0 0 0,-9 0-12 0,0 0 0 15,0 0 0-15,4 4 0 0,0-8 21 0,-4 4 4 16,0 0 1-16,5 0 0 0,-5 0-4 0,4 0-1 16,-4 4 0-16,0-4 0 0,0 0-1 0,0 0-8 15,-1 4 12-15,-3 0-4 0,4 0-8 0,-5 0 10 16,-4 0-10-16,4 4 10 0,-9 0-2 0,1 0 0 16,-1 0 0-16,0 0 0 0,0 5-8 0,1 3 8 0,-6 0-8 0,5 4 8 15,-4 0 33-15,4 5 7 0,-4-1 0 0,4 4 1 16,1 1 15-16,3 3 2 0,-3-4 1 0,8 1 0 15,0-1-44-15,1-4-9 0,4 5-2 0,-1-9 0 16,10 0-2-16,0 0-1 0,5 1 0 0,4-5 0 16,0 0-9-16,9-4 0 0,1 0 0 0,3-4 0 15,1-4-122-15,9 4-20 16,4-8-4-16</inkml:trace>
          <inkml:trace contextRef="#ctx0" brushRef="#br0" timeOffset="123497.956">22532 10737 2070 0,'0'0'45'0,"9"-4"10"0,0 0 1 0,0 8 3 0,5 0-47 0,-5 0-12 0,0-4 0 0,-9 0 0 16,9 0 8-16,4 8-8 0,-8 0 12 0,-5-8-4 15,5 8-37-15,-1 5-8 0,-4-13-2 0,5 12-558 16,-1 0-112-16</inkml:trace>
          <inkml:trace contextRef="#ctx0" brushRef="#br0" timeOffset="126104.283">23615 10846 1612 0,'9'-20'144'0,"-4"12"-116"16,-5-8-28-16,4 4 0 0,1 0 91 0,-5-1 12 15,4 1 2-15,-4 4 1 0,0 8-2 0,-4-8 0 16,4 8 0-16,0 0 0 0,-9-8-39 0,-5 8-8 16,5 4-1-16,-5 4-1 0,-4 4-36 0,-5 0-7 15,5 9-2-15,-5-1 0 0,1 4 18 0,-1-4 3 16,5 5 1-16,-1-1 0 0,1-4-32 0,5 0 0 15,-1-3 0-15,5-1 0 0,-5 0 12 0,5 0-3 16,0-4-1-16,0 0 0 0,4 1-8 0,5-13-11 16,0 0 3-16,0 0 0 15,0 0-20-15,0 0-3 0,0 0-1 0,14-4 0 0,-5-1 10 0,5-7 2 16,-1 0 0-16,1-4 0 0,4-4 20 0,0 0-11 0,-4-1 11 16,4-3-8-16,5 4 8 0,-9 0 0 0,-1-1 0 0,1 5-8 15,0 4 21-15,-5 4 5 0,0-4 1 16,0 8 0-16,-9 4 7 0,0 0 2 0,9-4 0 0,-9 4 0 15,9 4-18-15,0 4-10 0,-4 0 12 0,4 4-12 16,-4 0 0-16,-1 0-17 0,1 5 1 0,-1-1 1 16,-4-4-170-1,0 4-35-15</inkml:trace>
          <inkml:trace contextRef="#ctx0" brushRef="#br0" timeOffset="126456.4284">23952 10769 2026 0,'5'-8'44'0,"8"0"10"0,5 4 2 0,1-4 1 0,-1 0-45 0,0 0-12 16,0 4 0-16,1-4 0 0,3 4 69 0,-8 4 12 15,0 4 3-15,-5 0 0 0,0 4-32 0,-5 0-7 16,1 8-1-16,-1-4 0 0,-8 0-35 0,4 5-9 16,-9-5 0-16,4 4 0 0,1-4 8 0,-5 0 0 15,4 0 0-15,0-3 0 0,5-1-8 0,0-8 0 16,0 0 0-16,0 0 0 0,0 0 0 0,0 0 8 15,10 4-8-15,3-4 8 0,1-4 0 0,0-4 0 16,4-5 0-16,0 1 0 0,5-4-8 0,0 0 8 16,-1-4-8-16,6-1 8 0,-6 1 34 0,1 4 6 15,0 0 2-15,-9 4 0 0,4 4 8 0,-5 3 2 16,1 1 0-16,4 4 0 0,-4 0-32 0,0 4-7 16,4 1-1-16,-5 3 0 0,1 4-20 0,-5 0 0 0,0 0 0 15,5 4 0 1,-5 0-63-16,0 1-10 0,0-1-3 0,0 0 0 15,1 4-144-15,-6 0-28 0,10 13-7 0,-5-13-1 0</inkml:trace>
        </inkml:traceGroup>
        <inkml:traceGroup>
          <inkml:annotationXML>
            <emma:emma xmlns:emma="http://www.w3.org/2003/04/emma" version="1.0">
              <emma:interpretation id="{0C282C4B-B297-4211-AF77-54BA4A824DE9}" emma:medium="tactile" emma:mode="ink">
                <msink:context xmlns:msink="http://schemas.microsoft.com/ink/2010/main" type="inkWord" rotatedBoundingBox="27735,10608 29690,10456 29765,11414 27809,1156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7125.4641">25905 10563 864 0,'-18'-12'38'0,"13"4"8"0,1 0-37 0,-1 0-9 0,1 0 0 0,-5 3 0 16,4 1 158-16,-4-4 30 0,0 4 5 0,0-4 2 16,-5 4-91-16,5 0-19 0,-5 0-3 0,1 0-1 15,-6 0-28-15,6 8-5 0,-10 4-2 0,5 4 0 16,-5 0-14-16,5 5-2 0,0 3-1 0,-1 8 0 15,1-4 12-15,5 9 3 0,-6-1 0 0,6 5 0 16,-1-5-30-16,0 0-6 0,5-3 0 0,5-1-8 0,-1-4 12 16,1 1-4-16,4-9 0 0,0 0-8 0,0-8 12 15,4 4-12-15,5-4 12 0,-9-8-12 0,9 0 0 0,5-4 0 16,4-4 0-16,0 0 0 0,5-4 0 0,0-4 0 16,0-5-13-16,4-3 5 0,0 0 8 0,-4-8 0 15,4 3-9-15,5-15 9 0,-4 7 0 0,-1 1 0 16,-4-5 0-16,0 9 0 0,-5 4 0 0,0 7 10 15,-4 1-10-15,-1 8 10 0,-4 0 24 0,-4 8 5 16,-5 4 1-16,0 0 0 0,-5 12-40 0,1 8 0 16,-5 5 0-16,-5 7 0 0,0-4 10 0,1 5-2 15,-1-1-8-15,0 4 12 16,5 1-107-16,-4-5-21 0,4 1-5 0,-1-5-1 0</inkml:trace>
          <inkml:trace contextRef="#ctx0" brushRef="#br0" timeOffset="127336.2213">26260 10065 2282 0,'19'-52'50'0,"-6"27"10"0,-4-3 3 0,5 8 1 0,4 0-51 0,-9 11-13 0,5-3 0 0,0 12 0 16,-1 4 58-16,1 4 9 0,-5 5 1 0,0 11 1 15,5 4-15-15,-5 9-3 0,-5-1-1 0,-4 13 0 16,0-1-32-16,-9 5-6 0,0-5-2 0,-4 5 0 15,-1-4-10-15,0 3 0 0,1-7 0 0,-1-1 0 16,0-3-83-16,1-1-18 0,-1-3-4 0,0-1-1010 16</inkml:trace>
          <inkml:trace contextRef="#ctx0" brushRef="#br0" timeOffset="127591.5511">26870 10211 2156 0,'0'-24'96'0,"-4"16"19"0,-1-1-92 0,-4 1-23 16,0 0 0-16,0 4 0 0,-5 4 58 0,1 0 7 15,-6 0 2-15,1 8 0 0,0 4-24 0,0 1-5 16,-5 3-1-16,5 4 0 0,4 0-3 0,1 1-1 16,-1 3 0-16,0 0 0 0,5-4-33 0,0 5 0 0,0-5 0 15,4 0 0-15,5 0 0 0,0-4 0 0,0 5 0 0,5-5 0 16,-5-4 58-16,4 4 5 0,-4-4 1 15,5-4 0-15,-5 5-64 0,-5-5-21 0,1 4 0 0,-5 0 0 32,0 4-36-32,-10-4-7 0,1-4-2 0,-5 5-726 0,-4 3-144 0</inkml:trace>
          <inkml:trace contextRef="#ctx0" brushRef="#br0" timeOffset="127949.5238">27426 10349 2134 0,'0'0'47'0,"4"-9"9"0,1-3 3 0,-5 4 1 0,0 8-48 0,0 0-12 16,0-8 0-16,-9 4 0 0,0 0 40 0,-5 4 4 15,-4 4 2-15,-5 4 0 0,-4 4-30 0,-1 0-7 16,1 9-1-16,0-1 0 0,4 8-8 0,0 1 0 15,5-1 9-15,4 4-9 0,1-3 10 0,8-1-2 16,-4-8-8-16,9-4 12 0,0 1 16 0,9-5 2 16,-4 0 1-16,8-4 0 0,1 0-23 0,4-8-8 15,1 0 0-15,3-4 9 0,-4-4-1 0,5-4 0 16,0-4 0-16,-5-5 0 0,0-3-8 0,-4 0 0 16,0-5 0-16,-1 1 0 0,-8 0 0 0,0-1 0 15,-5 1 0-15,-5 4 0 0,0 0 21 0,-4 3 3 16,-4 1 0-16,4 4 0 0,-5 4 6 0,0 4 2 15,-4 4 0-15,-9 0 0 16,-5 8-52-16,0 0-11 0,0 4-1 0,-9 8-754 0,9 0-150 0</inkml:trace>
        </inkml:traceGroup>
        <inkml:traceGroup>
          <inkml:annotationXML>
            <emma:emma xmlns:emma="http://www.w3.org/2003/04/emma" version="1.0">
              <emma:interpretation id="{A6303EFE-D463-4833-A7FF-B1A1C807D6B9}" emma:medium="tactile" emma:mode="ink">
                <msink:context xmlns:msink="http://schemas.microsoft.com/ink/2010/main" type="inkWord" rotatedBoundingBox="30844,10076 32138,9975 32210,10906 30917,1100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8583.9013">28660 9515 1497 0,'22'-28'32'0,"-12"15"8"0,-1-3 0 0,0 4 4 0,9 0-36 0,0 8-8 0,-4-4 0 0,-1 8 0 16,1 0 104-16,0 8 20 0,-5 4 3 0,5 8 1 15,-5 0-103-15,0 9-25 0,-5 3 0 0,-4 9 0 16,0 3 56-16,-9 1 7 0,-4 3 1 0,-1 13 0 16,-4-4 0-16,-1-1 0 0,1 1 0 0,0 4 0 15,-5-9-12-15,10 1-1 0,-6-9-1 0,10-3 0 16,-4-5-16-16,4-3-3 0,4-5-1 0,-4-8 0 16,0 0-30-16,4-3 8 0,5-5-8 0,0-12 0 15,0 0 11-15,0 0-1 0,0 0 0 0,0 0 0 16,0 0-10-16,9-8 8 0,-4-4-8 0,4-5 8 15,5-3-8-15,-5 4 8 0,0-8-8 0,5-1 8 16,-1-3-8-16,5 0-9 0,1 3 9 0,3 1-13 16,1-4-12-16,4 8-3 0,1-1 0 15,-5 9 0-15,4 0 28 0,-4 4 0 0,4 0 0 0,-4 4 0 0,-1 0 0 16,-3 4 0-16,-1 0 0 0,0 8 0 0,-4 0 0 0,-5 0 0 16,-5 4 0-16,1 4 0 0,-5-3 0 0,-5 3 0 15,1 0 0-15,-1 0 0 0,-4 0 0 0,0 0 0 16,-5-3 0-16,1 3 0 0,-10 0 0 0,0 0 17 15,-9-4-2-15,-9 5-808 16,0 3-162-16</inkml:trace>
          <inkml:trace contextRef="#ctx0" brushRef="#br0" timeOffset="128920.4248">29420 10130 2239 0,'0'0'49'0,"14"-4"11"0,-1 4 1 0,10 0 2 0,-5 4-51 0,5 4-12 0,0-4 0 0,4-4 0 15,0 4 56-15,1-8 9 0,-5 4 2 0,4-4 0 16,0-4-31-16,0 0-7 0,1-8-1 0,-1 0 0 16,-4-5-18-16,0 1-10 0,-5 0 10 0,-5-4-10 15,1 3 0-15,-5-3-18 0,0 0 2 0,-4-1 1 16,-10 1 4-16,-4 4 1 0,-4-4 0 0,-1 3 0 15,-4 5 10-15,-5 4 0 0,0 0 0 0,5 4 0 16,4 4 24-16,-4 4 0 0,0 4 0 0,4 4 0 16,-4 0 22-16,4 8 5 0,1 0 1 0,-1 5 0 15,0 3-23-15,5 4-4 0,0 1-1 0,9-9 0 16,0 4-9-16,0 4-3 0,9-3 0 0,-4-5 0 0,9 4-12 0,-1 1 0 16,1-5 0-16,13 4 0 15,0 0-78-15,5-3-15 0,5-1-3 0,-1-4-710 16,10 0-142-16</inkml:trace>
        </inkml:traceGroup>
      </inkml:traceGroup>
      <inkml:traceGroup>
        <inkml:annotationXML>
          <emma:emma xmlns:emma="http://www.w3.org/2003/04/emma" version="1.0">
            <emma:interpretation id="{525CEB30-1929-41A8-89E0-46AED3B500D4}" emma:medium="tactile" emma:mode="ink">
              <msink:context xmlns:msink="http://schemas.microsoft.com/ink/2010/main" type="line" rotatedBoundingBox="25593,11914 31347,11592 31420,12894 25666,13216"/>
            </emma:interpretation>
          </emma:emma>
        </inkml:annotationXML>
        <inkml:traceGroup>
          <inkml:annotationXML>
            <emma:emma xmlns:emma="http://www.w3.org/2003/04/emma" version="1.0">
              <emma:interpretation id="{73B45CF5-228F-4584-B8CF-FA310BA6413D}" emma:medium="tactile" emma:mode="ink">
                <msink:context xmlns:msink="http://schemas.microsoft.com/ink/2010/main" type="inkWord" rotatedBoundingBox="25593,11914 31347,11592 31420,12894 25666,1321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30517.5197">24548 11773 2055 0,'19'-12'91'0,"-19"12"19"0,9-8-88 0,4 0-22 16,1 4 0-16,4 4 0 0,1 4 56 0,-6 0 6 16,1 0 2-16,-5 0 0 0,0 4 3 0,0-4 1 15,0 4 0-15,0 0 0 0,-4 0-45 0,-1 0-9 16,1 0-2-16,0 1 0 0,-5 3-3 0,-5-4-1 16,5 0 0-16,-5 0 0 0,1 0-8 0,-5 0 0 15,0 0 0-15,4 0 0 0,-4-4 0 0,9-4 0 16,0 0 0-16,0 0 0 0,0 0 0 0,0 0 0 15,-5-8 0-15,5-4 0 0,5 0 0 0,0 0 0 16,4-4 0-16,0 4 0 0,4-5 0 0,1 1 0 16,4-4 0-16,1 4 0 0,-6-4 0 0,5 3 0 15,1 1 0-15,-1 0 0 0,-5 8 0 0,1 0 0 16,0 0 0-16,-1 0 0 0,-3 4 34 0,-1 4 5 0,-9 0 1 16,9 4 0-16,0 0-32 0,5 0-8 0,-1 8 0 15,-4-4 0-15,0 4 0 0,5 4 0 0,-5-4 0 0,0 1 0 16,-4-1 0-16,-1-4 0 0,1 0 0 15,-1 4 0-15,-4-12-9 0,0 0-3 0,0 0-1 0,0 0 0 16,0 0 13-16,0 0 0 0,0 0 9 0,0 0-9 16,0 0 0-16,0 0-13 0,0 0 1 0,0 0 0 15,0 0 12-15,0-12 0 0,5 0 0 0,0 0 10 16,4-5-2-16,0 1 0 0,0 0 0 0,5 0 0 16,4-4 0-16,0 3 0 0,5 1 0 0,0 0 0 15,-1 4-8-15,-3 4 0 0,-1 0 0 0,0 4 0 16,-4 4 12-16,-1 0 0 0,-4 4 0 0,0 4 0 0,1-4-12 15,-1 4 0-15,-5 4 0 0,1 0 0 0,-1 0 0 0,-4 9-17 16,0-5 4-16,0 4 1 16,-4-4-180-16,-1 4-35 0,1 5-7 0,-1-5-2 15</inkml:trace>
          <inkml:trace contextRef="#ctx0" brushRef="#br0" timeOffset="131006.5417">25796 11615 2487 0,'0'0'55'0,"0"0"11"0,4 12 2 0,1 1 2 0,0 3-56 0,-5 0-14 16,0 4 0-16,-5 4 0 0,0 1 54 0,1 3 8 0,-1 0 2 0,-4 5 0 16,-4 3-42-16,3-3-8 0,1-1-2 0,0 0 0 15,-4 1-12-15,4-1 0 0,-5-4 0 0,5 1 0 16,0-5 9-16,0 0-1 0,-1-4 0 0,1-3 0 15,5-5-8-15,-1 0 0 0,-4-4 0 0,5 0 0 16,4-8 0-16,0 0 8 0,0 0-8 0,-5 0 8 16,5 0 0-16,-9-8 0 0,4-4 0 0,1-4 0 15,-1-5-8-15,5-3 0 0,0-4 0 0,9-5 0 16,5-3 0-16,0-4 0 0,4-5 0 0,5 5 0 16,9-5 0-16,-5 5-12 0,5-1 2 0,0 1 1 15,4 7-2-15,-4 1 0 0,-5 4 0 0,1 7 0 0,-10 1 11 16,-5 8 0-16,1 4 0 0,-9 0 0 15,-5 8 0-15,0 0 0 0,0 0 0 0,0 12 0 0,-5 4 0 0,0 4 0 16,-4 1 0-16,-4 3 0 0,-1 4 0 0,-4 5-8 16,0-1 8-16,-5 0-820 15,5 1-160-15</inkml:trace>
          <inkml:trace contextRef="#ctx0" brushRef="#br0" timeOffset="129646.4053">23779 11546 1677 0,'0'0'36'0,"-5"-4"8"0,-4-4 2 0,5 0 2 0,-5 0-38 0,4 4-10 0,-9-4 0 0,5 4 0 15,0 0 83-15,0 4 14 0,-4 0 3 0,-1 4 1 16,-9 0-41-16,0 8-9 0,1 0-2 0,-6 8 0 15,1 9-12-15,0-1-2 0,-1 9-1 0,6 3 0 16,-6 1 6-16,5-1 0 0,1 0 1 0,3 5 0 16,10-9-17-16,0 1-3 0,0-5-1 0,0 5 0 15,4-5-6-15,5-4-2 0,0 1 0 0,0-5 0 16,5 0-12-16,0-4-10 0,4-3 2 0,0-1 0 16,4-4-140-16,1-4-28 0,4-4-6 15</inkml:trace>
          <inkml:trace contextRef="#ctx0" brushRef="#br0" timeOffset="129995.8217">24125 11878 2487 0,'-9'-4'55'0,"0"-4"11"0,-5 4 2 0,1 0 2 0,-1 4-56 0,-4 0-14 16,4 8 0-16,-4 0 0 0,4 4 60 0,-4 1 10 16,-5 3 2-16,5 0 0 0,0 0-39 0,4 4-7 15,0 1-2-15,1 3 0 0,4 0-24 0,4 0 0 16,1-3 0-16,4-1 0 0,4-4 0 0,1 4 0 15,8-8-14-15,-4 1 5 0,10-5-12 0,-1 0-3 16,0-8 0-16,5 0 0 16,0-4-16-16,-1-4-3 0,1-5-1 0,0-3 0 15,0 0 4-15,-1-4 0 0,-3-4 0 0,-1-1 0 0,-5-3 20 0,-3 0 5 0,-1-1 1 16,0 5 0-16,-9-4 14 0,4 3 0 0,-4 1 12 16,0 4-12-16,-4 0 40 0,-5 3 0 0,0 5 1 15,-5 0 0-15,0 0-18 0,1 8-4 0,-1-4-1 0,0 8 0 16,1-4-18-16,-6 8 0 0,6-4 0 0,-5 8 0 15,4 0-115 1,5 4-29-16,-5 4-7 0</inkml:trace>
          <inkml:trace contextRef="#ctx0" brushRef="#br0" timeOffset="131717.7772">26370 11696 748 0,'4'-8'67'0,"-4"-4"-54"0,9 0-13 0,-4 0 0 16,-1 0 165-16,5-1 31 0,1 1 5 0,-6 0 2 15,5 0-43-15,-4 8-8 0,-5 4-1 0,0 0-1 16,0 0-63-16,0 0-13 0,9 4-2 0,0 4-1 16,-4 0-25-16,-1 4-5 0,1 4-1 0,-1 5 0 15,1-1-9-15,-1 4-3 0,-8-4 0 0,4 5 0 0,4-1 1 0,-4-4 0 16,9 0 0-16,-4-3 0 0,-5-1-2 15,5 0-1-15,4-8 0 0,4 0 0 0,1-4-5 0,0 0-1 16,4-4 0-16,0 0 0 0,0-4-12 0,0-4-8 16,1 0 8-16,-1 0-8 0,5-4 11 0,-10-4-3 15,5-1 0-15,-4 1 0 0,-5-4-8 0,5 0 0 16,-5 0 0-16,0 3 0 0,0-3 0 0,0 0-11 16,0 0 3-16,-4 4 0 0,-5-1-13 0,5 1-3 15,-1 0 0-15,1 4 0 16,-1 4-163-16,-4-4-33 0,5-9-6 0,-5 5-2 0</inkml:trace>
          <inkml:trace contextRef="#ctx0" brushRef="#br0" timeOffset="131453.7614">26374 11676 2041 0,'0'0'90'0,"0"0"19"0,9 0-87 0,5 0-22 0,-14 0 0 0,4 12 0 16,6-4 81-16,-6 0 12 0,-4-8 3 0,5 12 0 15,-5 1-29-15,0-1-6 0,0 0-1 0,-5 0 0 16,5 0-23-16,0-12-5 0,0 0 0 0,0 8-1 15,0-8-31-15,5 8 8 0,-5-8-8 0,9 4 0 16,-9-4 14-16,13 8 0 0,-3-8 0 0,-1 4 0 16,0 1 29-16,0-5 5 0,0 0 2 0,0 0 0 15,0 0-34-15,5 0-8 0,-5-5 0 0,5 5-8 16,-5 0 9-16,-9 0-9 0,4-4 0 0,-4 4 9 16,0 0-9-16,0 0 0 0,0 0 0 0,0 0 0 15,0 0 0-15,0 0 0 0,0 0 0 0,0 0 0 0,0 0 0 16,0 0 0-16,0 0 0 0,9 0 0 0,-9 0 0 0,0 0 0 15,0 0 0-15,9 4 0 0,1 1 0 0,-10-5 0 16,0 0 0-16,0 0 0 0,4 8-11 0,5-4 3 16,-4 4 0-16,-5-8 0 0,0 0 8 0,0 0 0 15,9 4 0-15,-9-4 0 0,0 0 0 0,9 4 0 16,-9-4 0-16,0 0 0 16,0 0-34-16,9 0-5 0,-9 0-1 0,0 0 0 0,0 0 13 0,0 0 3 15,0 0 0-15,0 0 0 16,5-8-66-16,-1 0-13 0,-4 0-2 0,5-1-637 15,-5-3-127-15</inkml:trace>
          <inkml:trace contextRef="#ctx0" brushRef="#br0" timeOffset="131880.8603">27203 11490 2070 0,'23'-4'45'0,"-5"0"10"0,4 0 1 0,10 0 3 0,0 4-47 0,5-4-12 0,8 4 0 0,-4 0 0 16,5-9 95-16,4 5 17 0,0-4 3 0,4 0 1 16,6 4-74-16,-10-4-14 0,-5 0-4 0,1 4 0 15,4 0-24-15,-9 4-12 0,-9-4 0 0,-5 4 1 16,-4-4-175-16,-10 4-35 16</inkml:trace>
          <inkml:trace contextRef="#ctx0" brushRef="#br0" timeOffset="132046.9566">27740 11028 2098 0,'0'0'46'0,"0"0"10"0,0 0 1 0,0 0 3 0,0 0-48 15,5 13-12-15,-1 3 0 0,1 4 0 0,-5 12 95 0,0-3 17 16,-5 11 3-16,1 1 1 0,-1 7-40 0,-4 5-7 16,-5-5-1-16,1 9-1 0,-6 0-31 0,1-5-5 15,-5 1-2-15,1-5 0 0,-1-3-29 0,0 0-16 16,-4-1 1-16,4-4-825 15,-4 5-164-15</inkml:trace>
          <inkml:trace contextRef="#ctx0" brushRef="#br0" timeOffset="132335.5355">27936 11907 1479 0,'9'-8'32'0,"-5"-1"8"0,6 5 0 0,-1-4 2 0,4-4-34 0,-8 4-8 0,4-8 0 0,-5 0 0 16,6-1 72-16,-1-3 13 0,4 0 3 0,-4 4 0 16,-4-4-36-16,4 3-6 0,0-7-2 0,0 8 0 15,-4-4-12-15,4-1-4 0,0 5 0 0,0 0 0 16,0 0 29-16,-4 4 6 0,-5 12 1 0,4-12 0 16,-4 12 0-16,0 0 0 0,0 0 0 0,0 0 0 15,0 0-23-15,-4 8-4 0,-5 4-1 0,-9 4 0 16,-1 12-12-16,-8 1-4 0,-5 7 0 0,-4 5 0 0,-1 3-9 15,-4 5-3-15,9-1 0 0,-4 1 0 0,9 3-8 0,4-3-11 16,9-9 3-16,10 1-801 16,4-9-160-16</inkml:trace>
          <inkml:trace contextRef="#ctx0" brushRef="#br0" timeOffset="132979.8631">29001 11433 288 0,'0'0'25'0,"-9"-8"-25"16,0 0 0-16,-5 0 0 0,1 8 398 0,-6 4 74 15,-3 0 16-15,3 4 2 0,-8 4-290 0,0 8-57 16,-5 1-12-16,-9 3-3 0,0 4-57 0,-5 5-12 0,5-1-3 0,5 0 0 16,0 1-39-16,-1-1-8 0,5-4-1 0,10 1-8 15,-6-1 11-15,15 0-11 0,-1-7 10 0,5 3-10 16,0 0 0-16,4-4 0 0,5 1 0 0,5-1 0 15,-1-4 0-15,5-4 11 0,5-4-2 0,0 0 0 16,4 1-9-16,0-5 0 0,5-4 0 0,0-4 8 16,-1 0-8-16,1-9 8 0,0 1-8 0,4-4 8 15,1-4 0-15,-1-4 0 0,-4-1 0 0,-1-7 0 16,-3-5-8-16,-1 1 10 0,5-4-10 0,-5-5 10 16,5-8-10-16,-5-3 12 0,5-9-12 0,-1-4 12 15,-3-4-12-15,3 5-16 0,1-1 4 0,0 8 1 16,-5 8 11-16,0 13 0 0,-4 4 0 0,0 11 0 15,-1 9 30-15,-8 8 8 0,-5 8 2 0,0 0 0 16,0 20-24-16,-9 17-5 0,-5 3-1 0,-4 21 0 16,-5 4 3-16,-4 11 1 0,-5 5 0 0,-5 8 0 0,1-4 14 15,-5 0 2-15,0 0 1 0,0-4 0 0,5-4-31 16,8 0 0-16,6-4 0 0,8-4 0 16,-4-13-100-16,4-3-20 0,5-4-4 0,-5-13-1160 15</inkml:trace>
        </inkml:traceGroup>
      </inkml:traceGroup>
    </inkml:traceGroup>
    <inkml:traceGroup>
      <inkml:annotationXML>
        <emma:emma xmlns:emma="http://www.w3.org/2003/04/emma" version="1.0">
          <emma:interpretation id="{9B1AB711-F398-4B9C-9E1D-04737736B7C3}" emma:medium="tactile" emma:mode="ink">
            <msink:context xmlns:msink="http://schemas.microsoft.com/ink/2010/main" type="paragraph" rotatedBoundingBox="3718,15393 33070,13585 33219,15992 3866,17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AB361E-9570-475D-85E1-F0E538A5939F}" emma:medium="tactile" emma:mode="ink">
              <msink:context xmlns:msink="http://schemas.microsoft.com/ink/2010/main" type="line" rotatedBoundingBox="3718,15393 33070,13585 33219,15992 3866,17800"/>
            </emma:interpretation>
          </emma:emma>
        </inkml:annotationXML>
        <inkml:traceGroup>
          <inkml:annotationXML>
            <emma:emma xmlns:emma="http://www.w3.org/2003/04/emma" version="1.0">
              <emma:interpretation id="{5F4F13D6-E40E-4F33-BDB0-D1B1B4ECF2FE}" emma:medium="tactile" emma:mode="ink">
                <msink:context xmlns:msink="http://schemas.microsoft.com/ink/2010/main" type="inkWord" rotatedBoundingBox="3726,15517 5363,15416 5497,17591 3860,1769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40644.9162">1538 15132 799 0,'0'0'35'0,"-13"0"8"0,4 0-35 15,-5 0-8-15,0 0 0 0,1-4 0 0,4 4 88 0,4-4 15 16,-9 0 3-16,14 4 1 0,0-4-38 0,0-4-7 16,0 0-2-16,0 0 0 0,5-1-11 0,-1 1-2 15,1 0-1-15,4 0 0 0,0 0 14 0,5 0 2 16,0 4 1-16,-1-4 0 0,1 4-20 0,4-4-4 16,0 4-1-16,10 0 0 0,-6 4 8 0,10-4 2 15,0 0 0-15,9-5 0 0,5 5-4 0,-1-4-1 16,5 0 0-16,0 0 0 0,5-4-16 0,4 0-3 15,0 0-1-15,1-4 0 0,-1 3-12 0,0-3-3 16,5 0 0-16,-5 4 0 0,0-4-8 0,-4 8 0 16,4-5 0-16,0 5 0 0,-4 0 0 0,-1 4-9 15,1 0 0-15,-5 4 0 0,0 4-11 0,-13 0-1 0,-1 4-1 16,-4 0 0 0,-5 1-22-16,-4 3-4 0,-9-4 0 0,-5 4-1 15,0 4-81-15,-5 0-16 0,-8 0-3 0</inkml:trace>
          <inkml:trace contextRef="#ctx0" brushRef="#br0" timeOffset="141435.6649">1884 16585 403 0,'0'0'36'0,"-4"-4"-36"0,4 4 0 0,0 0 0 15,0 0 183-15,-9-4 29 0,4-4 7 0,5 8 1 16,0 0-72-16,0 0-13 0,-9 0-3 0,9 0-1 15,0 0-39-15,0 0-8 0,-9 8-2 0,4 0 0 16,1 0-32-16,-1 0-6 0,5-8-2 0,0 12 0 16,0-4-13-16,0-8-2 0,9 8-1 0,1 1 0 15,-1-1-4-15,4 0-1 0,6 0 0 0,-1-4 0 16,5 4 2-16,-1-4 0 0,6 0 0 0,3 0 0 16,6-4-3-16,4 0-1 0,0 0 0 0,0-4 0 15,4 0-8-15,1 4-2 0,-1 0 0 0,1-4 0 16,-1 4-73-16,-4-4-14 0,5 4-3 0,4 0-933 15</inkml:trace>
          <inkml:trace contextRef="#ctx0" brushRef="#br0" timeOffset="143539.3853">2845 16289 856 0,'0'0'38'0,"-9"-12"8"0,4 4-37 0,1 0-9 15,4-4 0-15,0 0 0 0,0 0 82 0,0 0 14 16,0 3 4-16,0 1 0 0,0-4-3 0,0 12 0 16,0 0 0-16,0 0 0 0,9-8-46 0,0 0-10 15,-4 4-1-15,4 4-1 0,4 0-13 0,-3 0-2 16,3 4-1-16,1 0 0 0,0 4-5 0,4 0-1 16,0 0 0-16,0 0 0 0,-4 5-1 0,4-1-1 15,-4 0 0-15,4 0 0 0,-4 4-2 0,-1-4 0 16,-4 1 0-16,5-1 0 0,-5 4 1 0,0-4 0 15,-4 0 0-15,-1 0 0 0,5 4-2 0,-4-3-1 0,-5 3 0 16,-5 0 0-16,1 0-3 0,-1 0 0 0,-4 1 0 16,0-1 0-16,-5 4-8 0,1-4 12 0,-1 0-12 0,5-4 12 15,-5 1-12-15,1-5 0 0,4 0 0 0,-1 0 0 16,10-8 0-16,-9 4 8 0,9-4-8 0,0 0 0 16,0 0 0-16,0 0-9 0,0 0 0 0,0 0 0 15,0 0-6-15,9-4-1 0,-9 4 0 0,10 0 0 16,-1-4 8-16,0 4 8 0,4 0-13 0,-3 4 5 15,-10-4 8-15,9 4 0 0,4 4 0 0,1 0 0 16,-5 4 20-16,-4-4 0 0,-1 5 0 0,5 3 0 16,-4-4 4-16,-5 4 1 0,0 4 0 0,0-4 0 15,0 1 8-15,-5 3 2 0,-4-4 0 0,5 4 0 0,-1-4-14 0,-4 5-2 16,4-1-1-16,-4 0 0 0,5-4-18 0,-5-3 0 16,4-1 0-16,1 0 0 15,-10 0-56-15,5 0-6 0,4-8-1 0,1 8-591 16,-5-8-118-16</inkml:trace>
          <inkml:trace contextRef="#ctx0" brushRef="#br0" timeOffset="140183.3776">2299 15011 1094 0,'0'-17'97'16,"0"1"-77"-16,-5 0-20 0,1 0 0 16,-1 0 97-16,1 0 16 0,-1 3 3 0,0 1 1 15,1 4-22-15,4 0-5 0,0 8-1 0,0 0 0 16,0 0-40-16,0 0-8 0,0 16-1 0,9 9-1 16,0 7-13-16,0 8-2 0,0 9-1 0,0 8 0 15,1 3 14-15,-6 9 3 0,1 4 1 0,-1 8 0 0,1-4 9 16,-1 0 2-16,-4-5 0 0,0 5 0 0,-4-8-16 15,-1-8-4-15,1 0 0 0,-1 3 0 0,1-11-9 0,-6 0-3 16,-3-5 0-16,-1 5 0 0,0-13 0 0,1 1-1 16,4-5 0-16,-5-4 0 0,0-3-9 0,5-1-2 15,0-8 0-15,0 5 0 0,4-5-8 0,-4-4 0 16,9 4 0-16,0 1 8 0,0-5-8 0,0-4 0 16,5 0 0-16,-1 0 0 0,6 0-16 0,-1-4 0 15,4-4 1-15,-4 0 0 16,-9-4-48-16,14 0-9 0,0-4-3 0,-1-4 0 15,1 0-131-15,-5-4-26 0,0-8-6 0</inkml:trace>
        </inkml:traceGroup>
        <inkml:traceGroup>
          <inkml:annotationXML>
            <emma:emma xmlns:emma="http://www.w3.org/2003/04/emma" version="1.0">
              <emma:interpretation id="{BA65FCC3-B9FC-494F-90E1-F341F8E8D9D8}" emma:medium="tactile" emma:mode="ink">
                <msink:context xmlns:msink="http://schemas.microsoft.com/ink/2010/main" type="inkWord" rotatedBoundingBox="6132,15690 9513,15482 9605,16968 6224,1717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44344.9325">4443 15703 1724 0,'0'0'38'0,"0"0"8"0,0 0 2 0,0 0 0 0,9-8-39 0,0 4-9 0,0-9 0 0,1 9 0 16,3-4 44-16,5 0 6 0,-4-4 2 0,4-4 0 15,1 0-7-15,3-5-1 0,1 1 0 0,4-4 0 16,-4 0-17-16,0-1-4 0,-5 5-1 0,5-4 0 16,-5-5-22-16,-4 5 0 0,-1 0 0 0,-3 0 0 15,-1-1 28-15,0 1 2 0,-5 0 0 0,-4 0 0 16,0-5-9-16,-4 9-1 0,4-4-1 0,-5 7 0 15,-4-3-2-15,5 8 0 0,-6 0 0 0,10 4 0 16,-9 0 9-16,9 8 2 0,0 0 0 0,0 0 0 0,-9 4-16 0,-4 4-4 16,3 8 0-16,1 4 0 0,0 5-8 0,0 7 0 15,-9 4 0-15,9 9 0 0,0-1 8 0,0 5-8 16,-1 4 12-16,6-1-4 0,-5 5 17 0,4-5 3 16,1 5 1-16,-1 4 0 0,1 0-1 0,4-1 0 15,0-3 0-15,0 0 0 0,0-5-14 0,0 5-3 16,0-9-1-16,0 5 0 0,-5-8-10 0,0-1 0 15,-4-3 0-15,0-5 8 0,5-4-22 0,-5-3-5 16,0-1-1-16,-1-8 0 16,1-4-168-16,0 1-33 0,0-13-7 0,0 4-750 0</inkml:trace>
          <inkml:trace contextRef="#ctx0" brushRef="#br0" timeOffset="144496.9656">4348 16115 2012 0,'4'-8'44'0,"5"4"10"0,0-4 2 0,10 0 0 0,-6 0-45 0,10-4-11 0,-5 4 0 0,5-8 0 16,4-1 75-16,1 1 13 0,-6 4 2 0,10-4 1 15,5 4-67-15,4 0-14 0,-5 4-2 0,10-5-706 16,-15 5-141-16</inkml:trace>
          <inkml:trace contextRef="#ctx0" brushRef="#br0" timeOffset="144783.5867">5240 15015 2325 0,'0'0'51'0,"0"0"10"0,0 0 3 0,0 0 2 0,18 12-53 0,0 8-13 15,5 8 0-15,4 5 0 0,1 3 48 0,8 9 8 16,1-1 0-16,-1 5 1 0,0-1 22 0,-4 9 4 15,0 0 1-15,0 7 0 0,0-3-23 0,-5-4-4 16,-4-1-1-16,-5 1 0 0,0-4-12 0,-9-1-4 16,1 1 0-16,-10 0 0 0,-5-5-40 0,0 1 0 15,-8-9 0-15,-10 9 0 0,0-9 0 0,5 1 0 16,-5-1 0-16,-4-8 0 16,-5 1-80-16,0-5-22 0,0-4-4 0,1-3-1 15,-1-9-23-15,9 4-5 0,0-4-1 0,0-4-608 16,5 0-123-16</inkml:trace>
          <inkml:trace contextRef="#ctx0" brushRef="#br0" timeOffset="143932.2879">4111 15116 1033 0,'0'-16'45'0,"-5"8"11"0,1-1-45 0,-1 1-11 0,1 0 0 0,-1 0 0 16,0 0 82-16,1 4 14 0,-5-4 4 0,4 8 0 15,5 0-3-15,-9 0 0 0,0 4 0 0,0 4 0 0,-5 4-13 16,5 0-2-16,0 5-1 0,0 7 0 0,-5 0-33 0,5 9-8 16,0 7 0-16,0 5-1 0,-5 3-4 0,5 9-1 15,0 7 0-15,0 9 0 0,4-4 6 0,1 4 2 16,-5 0 0-16,4 4 0 0,5-8-4 0,5 3-1 16,-5-3 0-16,9 0 0 0,-5-4-21 0,6-5-4 15,-1-3 0-15,0 0-1 16,4-9-57-16,1-3-11 0,0-1-3 0,-5-3-680 15,-5-5-137-15</inkml:trace>
          <inkml:trace contextRef="#ctx0" brushRef="#br0" timeOffset="146429.9191">6469 15767 1630 0,'-23'-28'72'0,"14"16"16"0,5 4-71 0,-5-4-17 15,4 8 0-15,1 0 0 0,-1-4 57 0,5 8 8 16,-5 0 2-16,5 0 0 0,0 0-15 0,0 0-4 15,0 0 0-15,0 0 0 0,19 4-17 0,-1 0-4 16,5-4-1-16,-1 8 0 0,6-8-4 0,4 4-1 16,-1 0 0-16,6-4 0 0,-1 0-7 0,1-4-2 15,-1 0 0-15,5-4 0 0,-9 4-4 0,4-5-8 16,1 1 11-16,4-4-11 0,-5 4 0 0,1-4 0 0,-1 0 0 16,-4 4 0-16,0 0 0 0,0 0 0 0,-5 4-15 15,-4-1 5 1,0 1-31-16,-5 8-7 0,0 5 0 0,-4-1-1 15,-1 4-152-15,-4 4-31 0,0-4-5 0</inkml:trace>
          <inkml:trace contextRef="#ctx0" brushRef="#br0" timeOffset="146940.9689">6506 16035 576 0,'0'0'51'0,"0"0"-41"16,-5 0-10-16,0 0 0 0,5 0 187 0,0 0 35 16,-4 4 7-16,4-4 2 0,0 0-92 0,0 0-19 15,0 0-3-15,0 0-1 0,0 0-44 0,9 8-8 16,-9-8-3-16,14 8 0 0,4 0-21 0,-4-4-4 15,8-8 0-15,1 4-1 0,-5-4-8 0,14 0-2 16,0-4 0-16,9 0 0 0,-5-5-12 0,5 5-2 16,0-4-1-16,9 4 0 0,1 0-19 0,3 4-4 15,1-4-1-15,-1 0-658 0,1 0-132 0</inkml:trace>
        </inkml:traceGroup>
        <inkml:traceGroup>
          <inkml:annotationXML>
            <emma:emma xmlns:emma="http://www.w3.org/2003/04/emma" version="1.0">
              <emma:interpretation id="{70ED5DF8-D84E-4752-B478-35B8C3390E98}" emma:medium="tactile" emma:mode="ink">
                <msink:context xmlns:msink="http://schemas.microsoft.com/ink/2010/main" type="inkWord" rotatedBoundingBox="10028,15005 14193,14748 14313,16705 10148,16961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52220.8554">11119 14962 1094 0,'0'0'97'0,"4"-12"-77"0,-8 4-20 16,4-4 0-16,4 0 86 0,-4 3 14 0,9 1 2 0,-9 8 1 15,0-12-10-15,5 4-1 0,-5 0-1 0,0 8 0 16,0 0-41-16,-9-4-8 0,4 0-2 0,-4 4 0 15,0 0-12-15,-5 0-2 0,-4 4-1 0,0 4 0 16,0 0-25-16,-5 4 0 0,5 0 0 0,-5 1 0 16,-4-5-16-16,4 4-1 0,5-4-1 0,-5 0 0 15,0-4 18-15,0 4 0 0,5-8 0 0,-5 4 0 16,5 0 0-16,0 0 0 0,0 0 0 0,-1 0 0 16,1-4 0-16,5 0 0 0,-1 0 0 0,5 4 0 15,0-4 0-15,0 4 0 0,4-4 0 0,5 0 0 0,0 0 0 16,0 0 0-16,0 0 0 0,-4 5 0 0,4-5 0 0,0 0 0 15,0 8 0-15,0 0 0 0,0 0 12 0,0 4-1 16,4 0 0-16,1 4 0 0,-1 5 5 0,5 3 2 16,0 4 0-16,5 9 0 0,-5-1 9 0,5 9 1 15,-5-1 1-15,5 9 0 0,-5-5-2 0,4 5-1 16,-4-1 0-16,1 1 0 0,-1-8 0 0,0-1 0 16,-5-3 0-16,5-5 0 0,-4 4-2 0,0-3 0 15,-5-1 0-15,9-3 0 0,-9-1-5 0,4-8-2 16,-4 5 0-16,0-5 0 0,5-4-17 0,-1-4 0 15,-4 5 0-15,0-9 0 0,0 0 15 0,5-4-4 16,-5 4-1-16,0-4 0 0,0-8 0 0,0 0 0 16,0 0 0-16,-5 12 0 0,5 0 2 0,0-12 0 0,0 0 0 15,0 0 0-15,0 0-4 0,0 0 0 0,0 0 0 16,0 9 0-16,-9-1 0 0,5 0-8 0,4-8 12 0,0 0-4 16,0 0-8-16,0 0 12 0,0 0-12 0,0 0 12 15,0 0-12-15,0 0 0 0,0 0 9 0,0 0-9 16,0 0 0-16,0 0 0 0,0 0 0 0,0 0 8 15,0 0-8-15,13 0 0 0,6-4 0 0,-1 0-8 16,14 0-17-16,-1 0-3 16,10-5-1-16,10 1 0 0,-6 4-158 0,5-4-31 15</inkml:trace>
          <inkml:trace contextRef="#ctx0" brushRef="#br0" timeOffset="152988.3165">11668 15233 403 0,'0'0'36'0,"-4"-8"-36"0,-1 0 0 0,1-4 0 16,4 4 217-16,4 0 37 0,-4 8 7 0,5-8 2 15,4 4-175-15,5 0-36 0,4-5-6 0,-4 5-2 16,4-4-19-16,0 4-4 0,0-4-1 0,5-4 0 16,-5 4-3-16,5 0-1 0,-5-4 0 0,0 0 0 15,1-5-16-15,-6 5 10 0,1 0-10 0,0-4 8 16,-10 4 0-16,5-4 0 0,-4-1 0 0,-5 1 0 16,0 0 26-16,-5 0 5 0,1 0 1 0,-5-5 0 15,-1 9 12-15,1-8 4 0,-4 4 0 0,-1 0 0 16,0-1-29-16,-4 1-6 0,4 0-1 0,1 8 0 0,-1 0-4 15,5 0-2-15,-5 8 0 0,5 4 0 0,-4 0-5 0,-1 0-1 16,5 8 0-16,-5 0 0 0,5 8-8 0,-5 5 0 16,5-1 0-16,5 4-11 0,-5 1 11 0,0 7 9 15,4 0-1-15,5 5-8 0,0-1 27 0,5 5-2 16,-1-1 0-16,1 5 0 0,4 0 0 0,0-5 0 16,-5 5 0-16,6-1 0 0,-1-7 13 0,0-1 2 15,-5 1 1-15,5-5 0 0,-4-4-22 0,0 1-5 16,-1-5-1-16,-4-4 0 0,0 1-13 0,0-5 8 15,0 4-8-15,5-4 0 16,-5-3-66-16,0 7-19 0,-5-4-4 0,1 4-619 16,-6-3-124-16</inkml:trace>
          <inkml:trace contextRef="#ctx0" brushRef="#br0" timeOffset="153084.8168">11445 15614 1659 0,'0'0'73'0,"0"0"16"0,10-4-71 0,3-5-18 0,5 1 0 0,1 0 0 16,8 0 24-16,0 4 0 0,5-4 1 0,0-4 0 15,4 0 7-15,-4 0 0 0,-4 4 1 0,3-5 0 0,1 5-33 0,0-4 0 16,5 4 0-16,-6-4 0 0</inkml:trace>
          <inkml:trace contextRef="#ctx0" brushRef="#br0" timeOffset="148814.4199">7844 15937 576 0,'-9'-12'25'0,"9"12"6"0,-5-4-31 0,5 4 0 15,0-8 0-15,0 8 0 0,0 0 224 0,0 0 40 16,0 0 7-16,0 0 1 0,0 0-156 0,0 0-31 15,0 0-6-15,0 0-2 0,10 0-32 0,-1 4-6 16,-9-4-2-16,13 0 0 0,6 4-1 0,-6 0-1 16,5 0 0-16,1 0 0 0,8 0-2 0,-4 0 0 15,4 0 0-15,0 1 0 0,5-5 1 0,0 4 0 16,9-4 0-16,0 4 0 0,-5-4 13 0,5-4 2 16,5 0 1-16,4-1 0 0,0 1-21 0,0 0-4 15,0 0-1-15,5 0 0 0,0-4 4 0,-1 0 0 16,1 0 0-16,4 0 0 0,5 0-13 0,-1 0-3 15,6-4 0-15,-5 4 0 0,-1-1-12 0,1 1 0 0,0-4 0 16,-5 4 0-16,0-4 8 0,5 0-8 0,0 0 11 0,4 4-11 16,0-5 21-16,0 5-2 0,1 4-1 0,-1-4 0 15,-9 8-18-15,0 0 0 0,-13-4 0 0,4 4 0 16,-4 0 11-16,-5 4-2 0,0-4 0 0,-10 4 0 16,-3 0-9-16,-1 0 0 0,-4-4 9 0,-5 4-9 15,-9 0-12-15,0-4-6 0,-9 0-2 0,0 0 0 16,0 0-24-16,0 0-4 0,0 0-2 0,-13 4-751 15,-1-4-151-15</inkml:trace>
          <inkml:trace contextRef="#ctx0" brushRef="#br0" timeOffset="147635.8706">8263 14849 1209 0,'-5'-20'53'0,"1"11"12"0,4-3-52 0,0 0-13 16,4 0 0-16,6 4 0 0,8-4 82 0,-5 4 14 15,1 0 2-15,0-1 1 0,8 5-29 0,10 0-6 16,-4 4 0-16,4 0-1 0,-1-4-35 0,6 4-6 16,-1 0-2-16,-4 8 0 0,0 5 4 0,-5 3 0 15,1 0 0-15,-6 0 0 0,-3 8-10 0,-1-3-2 16,-5 3 0-16,-3 0 0 0,-6 5 11 0,1-5 1 16,-10 4 1-16,1-4 0 0,-10 1 0 0,0 3 0 15,1-4 0-15,-6-3 0 0,-3 3-1 0,-1-4 0 16,0-4 0-16,0 0 0 0,1-3-11 0,-1-1-2 15,5-4-1-15,4 0 0 0,-4-4-10 0,4 0 8 16,10-8-8-16,-6 0 8 0,6 4-8 0,4 0 0 16,0 0 0-16,4-8 0 15,6 0-22-15,-1 0-3 0,0 4-1 0,4-4 0 0,1 3 10 0,0 1 1 16,4 8 1-16,-4-4 0 0,8 9 14 0,-8-5 0 0,4 4-10 0,-4 4 10 16,4 4 0-16,-4-4 0 0,-1 4-9 15,1 1 9-15,0-1 0 0,-5 4 0 0,0-4 0 0,-5 0 0 16,6 1 13-16,-10-1 0 0,0-4 0 0,0 4 0 15,-5-4 6-15,-4 8 1 0,4-3 0 0,-8 7 0 16,4-4 3-16,-10 4 1 0,1 5 0 0,0-1 0 16,-5-4-9-16,-4 5-2 0,4 3 0 0,-4-4 0 15,4-3-13-15,-4-1-13 0,-1-4 2 0,6 0 1 32,-1 1-151-32,0-9-31 0,9 0-5 0,1 0-2 0</inkml:trace>
          <inkml:trace contextRef="#ctx0" brushRef="#br0" timeOffset="148277.2471">9301 14444 1652 0,'-5'-32'73'0,"5"11"15"0,0 1-70 0,0 0-18 16,0 0 0-16,5 4 0 0,0-1 42 0,-5 5 5 15,4 4 1-15,-4 0 0 0,0 8 4 0,0 0 2 16,0 0 0-16,0 0 0 0,5 20-19 0,-1 5-4 0,-4 3-1 0,5 4 0 16,-5 9 0-16,-5 3 0 0,5 9 0 0,-4-1 0 15,-1 9 16-15,-4 0 3 0,0 4 1 0,0-1 0 16,-5 1-10-16,0-8-1 0,1-5-1 0,-1 1 0 15,1-4-18-15,3-9-3 0,1-4-1 0,0 1 0 16,5-9-16-16,-1 1 0 0,-4-9 0 0,0-4 0 16,4 4 20-16,1-8 8 0,-1 5 0 0,1-9 1 15,4-8-21-15,0 0-8 0,0 0 0 0,0 0 0 16,0 0-19-16,0 0-9 16,-5-13-3-16,5-3 0 0,0 0 31 0,0-4 0 0,5-4 0 0,4-1 0 15,4-3-12-15,1 0 3 0,0-5 1 0,4 1 0 0,0 4-4 0,0-5 0 16,1 5 0-16,-1 0 0 15,0 3 4-15,-4 5 0 0,-1 0 0 0,-4 8 0 16,5 4 8-16,-5-1 0 0,-9 9 0 0,9 5 8 0,5 3 8 16,-5 4 3-16,0 0 0 0,0 4 0 0,0 0-3 0,-4 0 0 15,9 5 0-15,-5-5 0 0,0 0-8 0,-5 0-8 16,5 0 12-16,5-3-12 0,-5 3 0 0,0-4 0 16,5 4 0-16,0-4 0 15,-1 4-73-15,-4 1-22 0,1-5-4 0,-1 4-629 16,0 0-125-16</inkml:trace>
        </inkml:traceGroup>
        <inkml:traceGroup>
          <inkml:annotationXML>
            <emma:emma xmlns:emma="http://www.w3.org/2003/04/emma" version="1.0">
              <emma:interpretation id="{0909A2C2-DA40-4805-A3D9-918078694773}" emma:medium="tactile" emma:mode="ink">
                <msink:context xmlns:msink="http://schemas.microsoft.com/ink/2010/main" type="inkWord" rotatedBoundingBox="14701,15351 17632,15170 17696,16219 14765,1639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56338.9043">12966 15241 806 0,'-5'-16'36'0,"1"8"7"0,-1 0-35 0,1 0-8 0,-1-8 0 0,5-1 0 15,0 5 127-15,5-4 23 0,-5 0 5 0,4 0 1 16,5-4-67-16,1 3-13 0,-1 1-2 0,0 0-1 15,4 0-13-15,1 8-2 0,0-4-1 0,-1 7 0 16,1 5 3-16,0 0 1 0,-1 5 0 0,1 3 0 16,0 0-25-16,-1 4-4 0,6 0-2 0,-1 4 0 0,-5 0 2 0,-3 5 0 15,3-1 0-15,1-4 0 16,0 4-19-16,-1-4-3 0,5 5-1 0,-4-1 0 0,4 0-9 16,1-4 10-16,-1 1-10 0,0-1 10 15,0 0-75-15,0 4-15 0,-4-4-4 0,0-4-556 16,-5 1-111-16</inkml:trace>
          <inkml:trace contextRef="#ctx0" brushRef="#br0" timeOffset="156408.2955">13394 14748 1796 0,'0'0'40'0,"0"0"8"0,0 0 1 0,0 0 1 0,0 0-40 0,0 0-10 15,0 0 0-15,5 12 0 0,-5 12 60 0,0 8 9 16,-5 1 3-16,5 7 0 0,-9 9-7 0,0-5-1 0,-9 9 0 0,-1 4 0 16,1-5-32-16,0 5-8 0,0-9 0 0,-5 1-1 15,5-5 8-15,4 5 1 0,0-4 1 0,1-5 0 32,-1-4-51-32,5-3-10 0,4-5-3 0,-4-4 0 15,5 1-124-15,8-5-25 0,-4-4-4 0</inkml:trace>
          <inkml:trace contextRef="#ctx0" brushRef="#br0" timeOffset="156713.4591">13781 15249 1612 0,'0'0'72'0,"0"0"14"16,0 0-69-16,0 0-17 0,0 0 0 0,0 0 0 0,-5 13 44 0,1-1 4 15,-1-8 2-15,5 8 0 0,0 0 12 0,0 0 2 16,0-4 1-16,5 4 0 0,-1 1-45 0,1-5-10 15,0 0-2-15,4 0 0 0,-9-8-8 0,4 8 8 16,10-4-8-16,-14-4 8 0,0 0-8 0,9 4 0 16,5 0 0-16,-5-8 8 0,4 0-8 0,-3 0 0 15,-1-4 0-15,-5 0 0 0,-4-4 0 0,9-5 0 16,-4 5 0-16,-1-4 0 0,-4-4 0 0,-4 0 0 16,4-1 0-16,-5-3 0 0,1 4 10 0,-1-4 6 15,1-1 2-15,-1 1 0 0,1 4 4 0,-1 4 1 16,0-1 0-16,1 5 0 0,-5 8-7 0,9 4 0 15,-9 0-1-15,0 8 0 0,-1 0-15 0,-3 9 0 16,-1 3-9-16,-4 4 9 16,4 0-108-16,5 5-15 0,-9-1-3 0</inkml:trace>
          <inkml:trace contextRef="#ctx0" brushRef="#br0" timeOffset="156986.3275">14018 14663 1555 0,'18'-25'68'0,"-4"17"16"0,-5 0-68 0,4 0-16 0,1 4 0 0,4 4 0 16,-4 8 103-16,4 4 17 0,-4 4 3 0,-1 5 1 0,1-1-21 0,0 12-4 16,-5 1-1-16,5 3 0 0,-5 5-26 0,0-1-6 15,0 0-1-15,0 1 0 0,0-1-28 0,-4 1-5 16,4-1-2-16,-5 1 0 0,1-5-16 0,-5 1-3 15,0 3-1-15,0-7 0 0,-5-1-10 0,1-4 10 16,-1 5-10-16,-9-1 10 0,5-4-10 0,0-3-14 16,-4-5 3-16,-1 4 1 15,5-8-158-15,-5 0-31 0,1-3-6 0</inkml:trace>
          <inkml:trace contextRef="#ctx0" brushRef="#br0" timeOffset="157288.9795">14728 15164 2026 0,'14'-4'44'0,"-14"4"10"0,0 0 2 0,9-4 1 0,4 4-45 0,6-4-12 0,-1 4 0 0,5-4 0 15,-1-4 34-15,6 0 5 0,-1 0 1 0,0-4 0 16,1 4 12-16,4-4 2 0,-1 3 1 0,6-3 0 15,-5 4-38-15,0-4-7 0,-1 4-2 0,1 4 0 16,-4 0-8-16,-6 0 0 0,1 4 0 0,0 0 0 16,0 0-20-16,-5 0-5 0,-4 4-2 0,-1 0 0 15,1 0-122-15,-5 0-25 0,-9-4-5 0,0 0-1 0</inkml:trace>
          <inkml:trace contextRef="#ctx0" brushRef="#br0" timeOffset="155891.5817">12602 14914 345 0,'0'0'31'0,"0"0"-31"0,4-9 0 0,1-3 0 0,-5 0 130 16,4-4 20-16,1 0 4 0,-5 4 1 0,0 4-73 0,0-5-14 15,0 1-4-15,0 4 0 0,0 0-6 16,0-4-2-16,0 4 0 0,0 8 0 0,0 0-25 16,0 0-6-16,0 0-1 0,0 0 0 15,0 0 29-15,0 0 6 0,-9 4 1 0,4 12 0 0,-4 4 2 0,0 5 1 16,0 3 0-16,0 8 0 0,0 9-5 0,-5-1-1 15,1 5 0-15,-6-1 0 0,10 1 1 0,-4 0 0 16,3 3 0-16,1-7 0 0,0-1-22 0,5-3-5 16,-1-5-1-16,5 5 0 0,0-9-15 0,0 0-3 15,14 1-1-15,-1-1 0 0,1-4 3 0,0 1 1 16,-5-5 0-16,5 4 0 16,-1-3-164-16,5-1-33 0,-4 4-6 0</inkml:trace>
          <inkml:trace contextRef="#ctx0" brushRef="#br0" timeOffset="157713.595">15165 14788 1789 0,'0'0'79'0,"0"0"17"0,-4 8-77 0,4 4-19 16,0 0 0-16,0 9 0 0,0 3 69 0,0 4 11 15,-5 1 1-15,0-1 1 0,1 4 6 0,-1 1 0 16,1-1 1-16,4 0 0 0,-5 1-38 0,1-5-8 15,-1 5-2-15,1-1 0 0,-1 0-30 0,-4 1-11 16,4-1 0-16,-4-4 9 16,5 1-122-16,-1-5-25 0,-4-4-5 0</inkml:trace>
        </inkml:traceGroup>
        <inkml:traceGroup>
          <inkml:annotationXML>
            <emma:emma xmlns:emma="http://www.w3.org/2003/04/emma" version="1.0">
              <emma:interpretation id="{67F74288-FEFD-4138-B3F3-24561452B64A}" emma:medium="tactile" emma:mode="ink">
                <msink:context xmlns:msink="http://schemas.microsoft.com/ink/2010/main" type="inkWord" rotatedBoundingBox="18130,14980 22809,14692 22889,15982 18209,16270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60048.2008">17856 14650 1818 0,'-5'-4'40'0,"1"-8"8"0,-1 4 1 0,5-4 3 0,0 0-42 0,0 0-10 0,0 0 0 0,5-1 0 15,8-3 79-15,-8 0 13 0,4-4 4 0,5 4 0 16,13-1-57-16,-9 5-11 0,-4-4-3 0,9 0 0 0,8 0-12 0,1 8-2 15,-9 0-1-15,0 8 0 16,-5 4 8-16,5 8 2 0,9 4 0 0,-10 12 0 16,1 1 18-16,-5 11 4 0,5 1 1 0,-5 3 0 0,1 5 10 15,-6-1 3-15,1 1 0 0,0-1 0 0,-1-3-36 16,-4-5-6-16,0-3-2 0,1-1 0 0,3-8-3 0,-8 5-1 16,4-9 0-16,-5-4 0 15,1 5-48-15,0-9-9 0,-1 0-3 0,1 0 0 16,4-8-172-16,-5-4-36 0,15 0-6 0,-19-4-2 0</inkml:trace>
          <inkml:trace contextRef="#ctx0" brushRef="#br0" timeOffset="160381.5553">18730 14306 1267 0,'0'0'112'0,"-5"-4"-89"0,-4 4-23 0,9 0 0 16,0 0 108-16,-4 4 18 0,-10 5 3 0,0 7 1 15,1-4-13-15,-1 8-2 0,-4 8-1 0,-5 1 0 16,5 3-15-16,-5 5-3 0,-4 7-1 0,4 1 0 16,-9 7-57-16,0 1-11 0,5-5-3 0,-5 1 0 15,-4 0-12-15,-1-5-4 0,5-3 0 0,10-5 0 16,-1-4 20-16,0-3 3 0,-9-1 1 0,9 0 0 16,19-3-60-16,-14-5-11 0,-5 0-2 0,0-4-1 15,10 0-131-15,-1-3-27 0,5-1-4 0,0-8-2 16</inkml:trace>
          <inkml:trace contextRef="#ctx0" brushRef="#br0" timeOffset="160561.0694">18871 14861 1864 0,'0'0'41'0,"0"0"9"0,0 0 2 0,5 0 0 0,-5 0-42 0,9 4-10 16,-9-4 0-16,9 4 0 0,-5 4 92 0,1 0 16 16,-5 0 3-16,4 8 1 0,-4-3-35 0,5 7-6 15,-5-4-2-15,-5 4 0 0,1 0-37 0,4 1-8 16,0-1-2-16,-5 0 0 0,5 0-22 0,-4 1 0 16,4-5 0-16,0 0 8 0,0 0-8 0,4 0 0 15,-4 1 0-15,5-1 0 0,-5-4 0 0,4 0-18 16,1-4 3-16,-5 4 1 15,5-4-118-15,-5-8-24 0,0 0-5 0,0 0-811 0</inkml:trace>
          <inkml:trace contextRef="#ctx0" brushRef="#br0" timeOffset="160803.8239">19340 14290 2095 0,'0'0'46'0,"0"0"10"0,0 0 1 16,14 12 2-16,-1 5-47 0,1-1-12 0,4 8 0 0,0 0 0 16,5 5 89-16,-5 3 16 0,1 4 3 0,-1 5 1 0,5 3-29 0,-5 5-7 15,0-4-1-15,-4 3 0 0,-5 1-12 0,0-1-4 16,-9 1 0-16,0-1 0 0,0 1-39 0,-5-1-8 16,-8-3-1-16,-1 4-8 0,-4-5 0 0,0-3 0 15,-5-1 0-15,-5-4 0 16,1 1-70-16,-5-5-21 0,-4 5-4 0,4-1-728 15,5-8-145-15</inkml:trace>
          <inkml:trace contextRef="#ctx0" brushRef="#br0" timeOffset="158480.2384">15871 14663 1267 0,'-9'-17'56'0,"9"17"12"0,0 0-55 0,-5-4-13 0,5-8 0 0,0 12 0 16,0 0 110-16,0-8 19 0,0 0 4 0,0 8 1 16,5-8-60-16,8 4-12 0,6-4-2 0,8 4-1 15,-4 4-23-15,13-4-5 0,-4 8-1 0,0-4 0 0,4 8-5 0,-4 0-1 16,0 8 0-16,-5-4 0 0,1 4-13 0,-10 1-3 15,0-1-8-15,-9 0 12 0,0 8 8 0,0-3 0 16,-9-1 1-16,-4 4 0 0,-5-4-10 0,-5 1-3 16,-4-1 0-16,4-4 0 0,-9 4 6 0,1-4 1 15,-1-8 0-15,0 5 0 0,0-1 21 0,5-4 4 0,0-4 0 0,9 0 1 16,-5 0-33-16,14-4-8 16,0 0 0-16,0 0 0 0,0 0 0 0,0 0 0 15,0 0 0-15,0 0 0 0,0 0 0 0,9 8 0 16,5 0 0-16,0 0 0 0,-1 0 0 0,1 0 0 15,-1-4 0-15,1 9 0 0,-5-5 0 0,0 0 0 16,5 4 0-16,-9 0 0 0,4-4 8 0,-5 8 0 16,-4-8 0-16,0 5 0 0,-4 3 13 0,-1 0 3 15,-4 0 0-15,0 0 0 0,0 5 12 0,-5-1 4 16,-4-4 0-16,4 4 0 0,-8 1-32 0,3-1-8 16,1 0 0-16,0 0 0 15,-5 0-32-15,5 1-7 0,-5-5-1 0,9 0-1 16,-4 0-146-16,5 0-29 0</inkml:trace>
          <inkml:trace contextRef="#ctx0" brushRef="#br0" timeOffset="159152.0919">16526 15168 1555 0,'0'0'68'0,"-9"-8"16"0,9 0-68 0,0 0-16 0,5 0 0 0,-1 0 0 15,5 4 88-15,5 0 15 0,4-4 2 0,5 4 1 16,-5-4-58-16,10 0-12 0,3-1-3 0,1 5 0 16,-9 0-33-16,4 0 0 0,10 4-15 0</inkml:trace>
          <inkml:trace contextRef="#ctx0" brushRef="#br0" timeOffset="159028.5213">16672 14731 1267 0,'23'4'112'0,"-23"-4"-89"0,0 0-23 0,0 0 0 15,-9 4 79-15,9 5 11 0,0-1 2 0,-5 0 1 16,5 8-25-16,0-16-4 0,14 4-2 0,-1 4 0 16,-13-8-29-16,14-4-5 0,13 0-2 0,5-4 0 15,-4 0 0-15,4-4 0 0,-5-5 0 0,0 1 0 16,5 0-11-16,-9 0-3 0,-5-4 0 0,-4-1 0 16,4 5-12-16,-9 0 0 0,0 0 0 0,-4-4 0 15,-10 3 0-15,5-3 0 0,-4 4 0 0,-6 0 0 16,1-4 0-16,0-1 9 0,0 1-9 0,0 4 8 15,-5 0 0-15,1 0 0 0,4 3 0 0,-1 1 0 0,1 4-8 16,0 4 8-16,0 0-8 0,0 4 8 0,9 0-8 0,-9 4 8 16,-5 0-8-16,5 4 8 0,-4 4-8 0,8 1 0 15,-4-1 0-15,0 4-11 0,0 4 11 0,4 4 0 16,5 1 8-16,0 7-8 0,-9 0 32 0,0 5 1 16,9 3 1-16,4 1 0 0,-4 3 23 0,0 5 5 15,-4-1 1-15,8 1 0 0,6 0-39 0,-6-9-7 16,-8 1-1-16,4-5-1 0,4 0-6 0,-4 1-1 15,-4-9 0-15,-6 5 0 0,6-5-8 0,-5 0 0 16,4 5 0-16,-4-9 0 16,-14 0-98-16,5-4-25 0,14 1-5 0,-6 3-882 0</inkml:trace>
          <inkml:trace contextRef="#ctx0" brushRef="#br0" timeOffset="159404.7978">17601 14234 2070 0,'0'0'45'0,"0"0"10"0,0 0 1 0,0 0 3 0,0 0-47 0,0 8-12 16,4 12 0-16,-8 0 0 0,-5 9 95 0,0 3 17 15,-5 8 3-15,0 1 1 0,-8 7-42 0,-1 1-8 16,-5 4-2-16,10-1 0 0,9-3-26 0,-9-5-6 16,-5 5 0-16,5-9-1 0,13 1-12 0,1-5-3 15,-5-3 0-15,0-1 0 0,4-8 0 0,10 0-1 16,4-3 0-16,-5-1 0 16,-8-4-37-16,8 0-7 0,15-4-2 0,-6 1 0 15,-4-5-52-15,5 4-10 0,4-4-3 0,5-4-684 0,0 4-138 0</inkml:trace>
          <inkml:trace contextRef="#ctx0" brushRef="#br0" timeOffset="161383.6818">20018 14889 1152 0,'0'0'51'0,"14"-4"10"0,4 0-49 0,5-4-12 15,-5 4 0-15,10 0 0 0,-6 8 134 0,10-4 24 0,-5 4 5 0,5 0 1 16,0 0-62-16,0 0-12 0,0 0-2 0,0 0-1 16,-5 0-44-16,0 0-9 0,-4-4-2 0,5 4 0 15,-6 0-24-15,-3-4-8 0,-1 5 0 0,-5-1 0 16,-3 0-63 0,3-4-16-16,-4 0-3 0,-9 0-802 0</inkml:trace>
          <inkml:trace contextRef="#ctx0" brushRef="#br0" timeOffset="161588.3435">20419 14529 1440 0,'0'0'128'0,"0"0"-103"16,0 0-25-16,5 12 0 0,-1-4 84 0,1 13 12 16,-5 3 3-16,4 4 0 0,-4 9-6 0,0 3-1 15,0 0 0-15,0 9 0 0,-4 0-19 0,-1-5-4 16,1 1-1-16,-6-1 0 0,6 1-29 0,-1-9-7 15,1 1 0-15,4-5-1 0,0 0-31 0,4 1 0 16,-4-9 0-16,0-4-730 16,5 0-152-16</inkml:trace>
        </inkml:traceGroup>
        <inkml:traceGroup>
          <inkml:annotationXML>
            <emma:emma xmlns:emma="http://www.w3.org/2003/04/emma" version="1.0">
              <emma:interpretation id="{71C96E92-0520-405F-BCB9-349734C96BCA}" emma:medium="tactile" emma:mode="ink">
                <msink:context xmlns:msink="http://schemas.microsoft.com/ink/2010/main" type="inkWord" rotatedBoundingBox="23401,14585 28868,14248 28949,15550 23482,15887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63209.2628">22003 14671 2034 0,'0'0'44'0,"10"-8"10"0,3 0 2 0,-4 3 1 0,5 1-45 0,0 0-12 16,4 8 0-16,-5-4 0 0,10 0 61 0,-5 0 11 15,1 4 1-15,-6-4 1 0,6 5-46 0,-1-1-10 16,0 0-2-16,0 0 0 16,-9 0-118-16,5 0-24 0,0 4-5 0</inkml:trace>
          <inkml:trace contextRef="#ctx0" brushRef="#br0" timeOffset="163013.802">22017 14521 1422 0,'0'0'31'0,"0"0"6"0,0 0 2 0,0 0 1 0,0 0-32 0,9-4-8 15,-4 0 0-15,4-4 0 0,0 0 48 0,0 0 8 16,9-1 2-16,-4-3 0 0,0-4 0 0,4 4 0 16,5-8 0-16,-1 4 0 0,-3-5-5 0,3 1-1 15,1 0 0-15,0 0 0 0,-10-5-35 0,6 5-7 16,-1 0-2-16,-4-4 0 0,-1 3-8 0,-4 1 0 15,0 4 0-15,1-4 0 0,-1-5 0 0,-5 5 8 16,-4 4-8-16,0 0 8 0,0-4-8 0,0 3 0 16,0-3 0-16,0 4 0 0,-9-4 0 0,5 0 0 0,-1-5 0 15,0 9 0-15,1-4 0 0,-1 8 0 0,1 4 0 0,-5-1 0 16,0 5 0-16,-1 8 0 0,1 1 0 0,0 7 0 16,0 8 17-16,0 0 5 0,-5 4 1 0,1 9 0 15,-1-1 3-15,0 9 1 0,1 7 0 0,-5 1 0 16,4-5 13-16,0 5 4 0,1-1 0 0,-6-3 0 15,10-1-8-15,-4-3 0 0,8-1-1 0,0 1 0 16,1-1-19-16,-1-3-3 0,1-5-1 0,4-4 0 16,0 1-3-16,0 3-1 0,4-8 0 0,-4 1 0 15,5-1-8-15,-10 0 0 0,1 1 0 0,4-5 0 16,-9 0-116-16,4 4-26 0,-4 1-5 0,-9-5-861 16</inkml:trace>
          <inkml:trace contextRef="#ctx0" brushRef="#br0" timeOffset="162151.47">21261 14464 1335 0,'0'0'59'0,"5"-4"13"0,-1-4-58 0,-4 8-14 15,0 0 0-15,10-4 0 0,-1 4 70 16,0 0 11-16,4 4 3 0,-4 4 0 0,1 0-4 0,-1 4-1 16,0 1 0-16,4-1 0 0,1 4-21 0,0 0-4 15,-1 0-1-15,1 5 0 0,0-5-6 0,-5 0-2 16,5 0 0-16,-10 0 0 0,1-4-21 0,-5 1-5 15,4-5-1-15,-4 4 0 0,-4 0-8 0,-1 0-2 16,-4-4 0-16,-5 0 0 0,5-4 0 0,-9 4 0 16,4-4 0-16,1 1 0 0,-6 3-8 0,10-4-9 15,0 0 9-15,9-4-13 0,0 0 36 0,0 0 7 16,0 0 2-16,0 0 0 0,0 0-32 0,0 0 0 16,0 0 0-16,0 0 0 0,0 0 12 0,9 0-3 15,5 4-1-15,0-4 0 0,-5 4-8 0,4 0 8 16,1 0-8-16,0 0 8 0,-5 4-8 0,5-4 12 15,-5 8-12-15,0-4 12 0,0 4 8 0,-5 5 3 16,-8-5 0-16,4 4 0 0,-9 4-7 0,0 0 0 0,-5 1-1 16,0-1 0-16,1 4 1 0,-10 0 0 0,5 1 0 15,-1 3 0-15,-3-4-16 0,-1 1 0 0,5 3 0 0,-5-4 0 32,5-3-39-32,0-1-10 0,-1 0-3 0,1 0-730 0,4-4-146 0</inkml:trace>
          <inkml:trace contextRef="#ctx0" brushRef="#br0" timeOffset="163564.677">23201 13926 1890 0,'-5'-16'84'0,"5"16"16"15,-4-4-80-15,4 4-20 0,0 0 0 0,-9 4 0 0,-1 0 51 0,6 8 5 16,-5 0 2-16,0 8 0 0,0 5-7 0,-5 3-2 15,5 4 0-15,0 9 0 0,-5-5 7 0,0 9 2 16,1-1 0-16,-1 1 0 0,-4 3-25 0,4-3-5 16,5-1 0-16,0 1-1 0,0-1 8 0,0 1 1 15,4-5 1-15,1 1 0 0,-1-5-29 0,5 1-8 16,5-5 0-16,-5 1 0 16,0-1-26-16,9-4-6 0,-5-3-2 0,5-5 0 15,5 0-129-15,4-4-25 0,-9-4-6 0</inkml:trace>
          <inkml:trace contextRef="#ctx0" brushRef="#br0" timeOffset="163872.159">23520 14396 1958 0,'4'-13'174'16,"1"-7"-139"-16,-1 0-35 0,5 4 0 15,5 0 50-15,0 3 3 0,-5 1 1 0,9-4 0 16,0 8 5-16,0-4 1 0,1 4 0 0,-1 0 0 16,5 8-16-16,4-4-2 0,0 4-1 0,0 8 0 15,1 4-26-15,4 0-6 0,-5 8-1 0,0 4 0 0,-4 1 7 16,0 3 1-16,0 4 0 0,-5-3 0 0,5-1 12 0,-10 0 4 15,1 5 0-15,-5-1 0 0,5-3-32 0,-5-1 0 16,-5 0 0-16,5-4 0 16,-4 1-20-16,4-5-9 0,0-4-3 0,-4-4 0 15,-1 0-84-15,5-3-16 0,-4-1-4 0,4 0-553 16,-9-8-111-16</inkml:trace>
          <inkml:trace contextRef="#ctx0" brushRef="#br0" timeOffset="164095.246">24248 14027 748 0,'-5'-4'67'0,"1"4"-54"16,-1 0-13-16,5 0 0 0,-9 8 217 0,0 4 41 0,-5 9 8 0,-4 3 2 16,0 4-123-16,0 5-24 0,-5-1-5 0,5 4 0 15,-9 1-39-15,4 3-7 0,-5-3-2 0,1 3 0 16,-5-3-19-16,0-1-4 0,0 0-1 0,1 1 0 15,-1-5-30-15,0 1-6 0,0-1-8 0,0-4 11 32,9-7-33-32,5-1-6 0,0 0-2 0,0 0 0 0,4-4-142 0,5 5-28 0,4-5-5 15</inkml:trace>
          <inkml:trace contextRef="#ctx0" brushRef="#br0" timeOffset="164925.8784">24421 14731 1566 0,'0'-8'34'0,"5"4"7"0,-5-8 2 0,4 4 1 0,1-4-35 0,4 4-9 16,0-4 0-16,4 4 0 0,1-5 12 0,4 5 0 15,5 0 0-15,-5-4 0 0,10 0 0 0,-10 0 0 16,5 4 0-16,-1 4 0 0,-8 0 21 0,4 0 5 15,-4 0 1-15,-10 4 0 0,-4 0-31 0,0 0-8 16,0 0 0-16,5 12 0 0,-5 4 56 0,-5 0 6 16,-4 0 2-16,0 4 0 0,-4-3 0 0,-1 3 0 15,0 0 0-15,1 0 0 0,-6-3 0 0,6 3 0 16,-1-4 0-16,0 4 0 0,5-4-43 0,-4 1-8 16,8-5-1-16,-4 4-1 0,9-8-2 0,-5 4 0 0,5-12 0 15,5 12 0-15,-5-12-9 0,9 8 0 0,0 0-10 16,5 1 10-1,0-5-104-15,-1-4-16 0,5 4-2 0,5-4-885 0</inkml:trace>
          <inkml:trace contextRef="#ctx0" brushRef="#br0" timeOffset="165061.5566">25209 14035 1324 0,'0'0'118'0,"9"-4"-94"15,4 8-24-15,1 4 0 0,4 5 170 16,0 3 30-16,-4 8 5 0,4 0 2 0,-4 9-73 0,4-5-14 16,-4 0-4-16,0 1 0 0,-5 3-32 0,0-4-6 15,-5-3-2-15,1 3 0 0,-5-4-19 0,0 1-4 16,-5-1-1-16,1 0 0 0,-1 0-33 0,1 1-7 16,-10-5-2-16,0 4 0 0,1-4-10 0,-6 5 8 15,1-1-8-15,0-4 8 0,0 0-17 0,0 1-4 16,4-1-1-16,-4-4 0 15,0 8-187-15,-1-3-38 0,1-1-7 0,4 0-2 0</inkml:trace>
          <inkml:trace contextRef="#ctx0" brushRef="#br0" timeOffset="165616.3619">25942 14497 1497 0,'0'0'133'0,"0"0"-106"0,0 0-27 0,0 0 0 16,0 0 35-16,0 0 1 15,0 0 1-15,9-4 0 0,0 0 22 0,0 0 4 0,5-1 1 16,-1-3 0-16,1 4-8 0,4 0-2 0,0 0 0 0,1-4 0 15,8 4-21-15,-4-4-4 0,4 0-1 0,9 0 0 16,1 0-2-16,4 0-1 0,0 0 0 0,4-1 0 31,-4 1-43-31,-4-4-9 0,4 8-1 0,4-4-1 0,-13 4-97 0,0 0-19 16,-5 0-4-16,-4 0-1 0</inkml:trace>
          <inkml:trace contextRef="#ctx0" brushRef="#br0" timeOffset="165860.084">26360 14068 2070 0,'0'0'45'0,"0"0"10"0,0 0 1 0,-4 12 3 0,-1 0-47 0,1 4-12 15,-1 4 0-15,1 1 0 0,-1 3 60 0,-4-4 9 16,4 4 3-16,-4 1 0 0,5-5-24 0,-1 4-4 15,-4 1 0-15,5-5-1 0,4 4-35 0,-5 4-8 16,1-7 0-16,-1 3 0 0,0 0-15 0,1-4-5 16,-1 1 0-16,5 3-1 15,0-4-141-15,0 0-28 0,0 17-6 0,-4-13 0 0</inkml:trace>
        </inkml:traceGroup>
        <inkml:traceGroup>
          <inkml:annotationXML>
            <emma:emma xmlns:emma="http://www.w3.org/2003/04/emma" version="1.0">
              <emma:interpretation id="{EEBDF7F1-016F-43BE-B9FA-C628F2F04973}" emma:medium="tactile" emma:mode="ink">
                <msink:context xmlns:msink="http://schemas.microsoft.com/ink/2010/main" type="inkWord" rotatedBoundingBox="29480,14228 31703,14091 31778,15300 29554,15437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67175.374">28651 13655 1094 0,'0'0'48'0,"0"-8"11"0,-5 4-47 0,5 4-12 0,0 0 0 0,-9 8 0 16,0 4 123-16,-5 4 22 0,-4 8 5 0,0 5 1 16,-10 7-65-16,1 1-13 0,0 3-2 0,-1 9-1 15,1 3-6-15,4 5-2 0,5-4 0 0,0-1 0 16,0 1-16-16,4-9-3 0,5 1-1 0,4-5 0 16,5 1-13-16,0-9-2 0,5 1-1 0,0-1 0 15,4-4-26-15,0-4 0 0,0 1 0 0,9-9 0 31,5-4-161-31,0 0-38 0</inkml:trace>
          <inkml:trace contextRef="#ctx0" brushRef="#br0" timeOffset="167668.6682">29261 13764 1652 0,'-9'-12'73'0,"9"12"15"0,0 0-70 0,0 0-18 0,-5 8 0 0,-4 4 0 16,-5 4 36-16,1 9 3 0,-10-1 1 0,-5 8 0 15,6-3 44-15,-1 7 8 0,-9 5 3 0,5-1 0 16,-5 1-26-16,5-1-5 0,-1 0 0 0,-4-3-1 0,-4 3-31 0,4-7-5 16,5 3-2-16,-5-7 0 0,5-1-25 0,-1-4 0 15,1 0 0-15,9 1 0 16,0-5-152-16,-1 0-35 0,1-4-7 0</inkml:trace>
          <inkml:trace contextRef="#ctx0" brushRef="#br0" timeOffset="167446.9501">28678 14161 1382 0,'14'-12'61'0,"-5"4"13"0,-5-5-59 0,5-3-15 15,0 4 0-15,5 4 0 0,-5-4 32 0,5 0 4 16,-5 4 1-16,5-5 0 0,-5-3 84 0,4 0 17 16,-4 8 3-16,1 0 1 0,8 0-53 0,-5 4-10 15,1 0-3-15,0 8 0 0,-1 4-40 0,1 8-8 16,0-4-1-16,-1 8-1 0,-4 1 0 0,5 7 0 16,-5 0 0-16,0 1 0 0,0-5-26 0,1 4 0 15,-1 1 0-15,-5-5 0 0,5 0 0 0,-9 0-12 16,0 1 0-16,0-5 1 15,0-4-24-15,0 0-5 0,0 1 0 0,-4-1-1 16,4-4-166-16,-5 0-33 0</inkml:trace>
          <inkml:trace contextRef="#ctx0" brushRef="#br0" timeOffset="166685.9235">27221 14153 954 0,'0'0'42'0,"9"0"9"0,5 0-41 0,4 0-10 16,0 0 0-16,5 0 0 0,-5 0 24 0,5 0 4 15,0 0 0-15,-1 4 0 0,6 0 25 0,-1-8 6 16,0 0 1-16,5-4 0 0,0-1 0 0,0-3 0 0,0 0 0 16,4-4 0-16,1 0 2 0,-1 0 1 0,1-13 0 0,-6 5 0 15,-8 4-10-15,4 0-1 0,5-1-1 0,-9 5 0 16,0-4-21-16,-5 0-4 0,0 3-1 0,1-3 0 15,-1 4-2-15,-9-4-1 0,4 4 0 0,-3 4 0 16,-6-9-10-16,1 9-1 0,-5-4-1 0,0 0 0 16,-5 0-10-16,1-1 0 0,-1 1 0 0,-4 0 0 15,-5 0 0-15,1 4-12 0,-6-5 2 0,6 5 1 16,-5 0 9-16,-1 4-8 0,1 0 8 0,0 0-8 16,0 4 8-16,-1 0 0 0,6 0 0 0,-1 0 0 15,1 4 0-15,3 4 16 0,-3 0-3 0,4 0 0 16,0 4 2-16,-1 0 0 0,-3 4 0 0,4 8 0 15,0 1 5-15,4-1 2 0,-4 4 0 0,4 5 0 16,1-1 3-16,-1 4 1 0,5 5 0 0,-4 7 0 0,-1 1 8 16,1 3 2-16,-1 1 0 0,5-1 0 0,0 1-4 15,0-5-1-15,0 5 0 0,0-4 0 0,0-5-12 0,0 5-3 16,0-9 0-16,0 0 0 0,0-3-16 0,0-5 10 16,5 4-10-16,-5-7 8 0,0-1-8 0,4-4 0 15,-4 0 0-15,5 1 0 16,-10-5-173-16,5-4-27 0</inkml:trace>
          <inkml:trace contextRef="#ctx0" brushRef="#br0" timeOffset="166788.6908">27330 14379 1267 0,'0'0'112'0,"0"0"-89"0,0 0-23 0,0 0 0 16,5-8 104-16,-1 4 17 0,-4 4 3 0,14-4 1 15,0 0-21-15,4 4-5 0,0-4-1 0,0 0 0 16,5 4-72-16,4 0-14 0,1 0-4 0,-1-4 0 16,5 0-25-16,4 4-6 0,5-8-1 0,-4 4 0 15,8 4-134-15,-8-4-27 0,40 0-6 16,-18-4-1-16</inkml:trace>
          <inkml:trace contextRef="#ctx0" brushRef="#br0" timeOffset="168217.444">29233 14258 230 0,'0'0'20'0,"0"0"-20"0,0 0 0 0,0 0 0 16,5-8 285-16,-5 0 53 0,0 8 10 0,4-8 3 15,1 4-188-15,-5 4-38 0,0 0-7 0,5-9-2 16,8 5-52-16,1 0-12 0,-1 4-1 0,1 0-1 0,4 0-21 0,1 4-4 16,-6 0-1-16,1 1 0 0,4-1-4 0,-4 4-2 15,-1 0 0-15,-3 4 0 0,-1 0 6 0,-5 0 2 16,1 0 0-16,-5 0 0 0,0 5 13 0,-5-9 2 15,5 4 1-15,-4-4 0 0,-10 0-13 0,5 0-2 16,4 0-1-16,5-8 0 0,-9 4-6 0,9-4-2 16,-9 4 0-16,9-4 0 0,0 0 0 0,0 0 0 15,0 0 0-15,0 0 0 0,0 0-34 0,0 0-6 16,14 0-2-16,-5 4 0 0,0-4 4 0,5 4 1 16,-5 1 0-16,0-1 0 0,0 8 11 0,-4-4 8 15,-1 4-12-15,-4-4 12 0,-4 8 0 0,4-4 0 16,-10 5 10-16,6-1-2 0,-5 0 3 0,4 0 1 0,-8 0 0 0,3 0 0 15,-3 1-12-15,-1-1 0 0,0-4 0 0,1 0 8 32,-5 4-97-32,4-4-20 0,-4-3-4 0,4-1-592 0,0 0-119 0</inkml:trace>
        </inkml:traceGroup>
        <inkml:traceGroup>
          <inkml:annotationXML>
            <emma:emma xmlns:emma="http://www.w3.org/2003/04/emma" version="1.0">
              <emma:interpretation id="{369E1FCF-C38F-45E5-A1BF-5F61705F4DC1}" emma:medium="tactile" emma:mode="ink">
                <msink:context xmlns:msink="http://schemas.microsoft.com/ink/2010/main" type="inkWord" rotatedBoundingBox="31898,14161 33101,14087 33219,15992 32016,16066"/>
              </emma:interpretation>
              <emma:one-of disjunction-type="recognition" id="oneOf31">
                <emma:interpretation id="interp35" emma:lang="" emma:confidence="1">
                  <emma:literal>]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.</emma:literal>
                </emma:interpretation>
                <emma:interpretation id="interp38" emma:lang="" emma:confidence="0">
                  <emma:literal>)</emma:literal>
                </emma:interpretation>
                <emma:interpretation id="interp39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169419.7473">30340 13562 1062 0,'0'0'47'0,"0"0"9"0,0 0-44 0,0 0-12 0,0 0 0 0,13-4 0 16,-13 4 88-16,9-4 16 0,5 4 4 0,0-4 0 15,-5 0-10-15,9 0-2 0,0 0 0 0,5-1 0 16,-5-3-52-16,10 0-12 0,-6 0-1 0,6 0-1 16,-6 0 9-16,1 0 1 0,0 0 1 0,0 0 0 15,-1 0-4-15,-3 4-1 0,3 4 0 0,-3 0 0 16,-6 4-8-16,1-4-3 0,0 4 0 0,-5 0 0 15,0 4-7-15,0 4-2 0,-5-4 0 0,1 4 0 16,0 0-2-16,-1 0-1 0,-4 5 0 0,0-1 0 16,0 0-2-16,0 8-1 0,0 1 0 0,0-1 0 15,0 4 9-15,0 1 1 0,0 3 1 0,5 0 0 16,-5 5-9-16,0-1-1 0,4 9-1 0,-4-5 0 16,0-3 35-16,0 3 7 0,0 5 2 0,-4-5 0 0,4 5-27 15,-5-5-6-15,1 0-1 0,-1 1 0 0,0 3 20 16,-4-3 3-16,0-5 1 0,0 1 0 0,0 3-30 0,-5-3-6 15,1-1 0-15,-5 1-8 0,4-1 8 0,0 0-8 16,1-3 0-16,3-1 0 0,-8 0 14 0,5 1-4 16,-1 3-1-16,0-3 0 0,1-5-9 0,4 4 0 15,-5-3 0-15,9-5 8 0,-4 0-8 0,0 1 12 16,0-1-12-16,4-4 12 0,-4-4-12 0,5 4 12 16,-5 1-12-16,0-5 12 0,-1 0 15 0,6 0 3 15,-5-4 1-15,0 5 0 0,0-1-19 0,-1 0-3 16,1 0-1-16,0 0 0 0,5 1-8 0,-5-1 8 15,-1 0-8-15,1 0 8 0,5-4 0 0,-5 0 0 16,4 1 0-16,-4-5 0 0,0 0-8 0,4 0 0 16,-4-4 0-16,5 0 0 0,-5 0 0 0,4 0 0 0,-4 0 0 15,4-4 0-15,-4 0 0 0,0-4 0 0,0 0 0 0,0 4 0 16,-5 0 8-16,1 0-8 0,-6 0 8 0,-3-4-8 16,-6 0 0-16,-8 0 0 0,-14 0 0 0,-5-4-11 31,-8 0-57-31,-1 4-12 0,-5-5-3 0,1 5-829 0,0 0-167 0</inkml:trace>
        </inkml:traceGroup>
        <inkml:traceGroup>
          <inkml:annotationXML>
            <emma:emma xmlns:emma="http://www.w3.org/2003/04/emma" version="1.0">
              <emma:interpretation id="{31AFCF19-FADD-4800-AE8D-19543808AB1C}" emma:medium="tactile" emma:mode="ink">
                <msink:context xmlns:msink="http://schemas.microsoft.com/ink/2010/main" type="inkWord" rotatedBoundingBox="31930,14349 32425,14319 32481,15233 31987,15264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68528.5055">29761 13712 1785 0,'14'-9'79'0,"-14"9"17"0,9 0-77 0,9 9-19 15,5-1 0-15,4 12 0 0,5 4 68 0,-4 0 11 16,-1 5 1-16,0 3 1 0,1-4-23 0,-1 1-5 15,0 3-1-15,-4-3 0 0,-5 7 23 0,0-8 4 16,1 5 1-16,-6-5 0 0,-4 4-29 0,1-3-6 16,-6-1-1-16,-4 4 0 0,-9-3-23 0,-5-1-5 15,-8 0 0-15,-6 1-1 0,1-5-15 0,-14 8 8 16,0-3-8-16,-5-1 0 16,1 0-32-16,-1-3-13 0,10 3-3 0,4-4 0 15,9-4-108-15,1 1-23 0,-1-1-4 0,9 0-1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5:59.64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1CD3B6A-EC6D-4582-8012-4CACF58B9F9F}" emma:medium="tactile" emma:mode="ink">
          <msink:context xmlns:msink="http://schemas.microsoft.com/ink/2010/main" type="inkDrawing" rotatedBoundingBox="32940,8565 33240,16721 32215,16759 31915,8603" semanticType="verticalRange" shapeName="Other">
            <msink:sourceLink direction="with" ref="{F42EA395-6F21-40FE-A0B8-275ADF9DDC1B}"/>
            <msink:sourceLink direction="with" ref="{09A9DD99-C391-4EF5-B3F7-BD836CBFA264}"/>
            <msink:sourceLink direction="with" ref="{E1E48DD1-CFB8-4A6A-AF79-2780DBEA67B9}"/>
            <msink:sourceLink direction="with" ref="{FA3EA60C-2D4D-4132-A532-C6A0D860D357}"/>
            <msink:sourceLink direction="with" ref="{04845499-5645-4E48-BBDC-55B9372ED404}"/>
            <msink:sourceLink direction="with" ref="{A973B02F-F306-4C10-83BD-EAA1C7BAC573}"/>
          </msink:context>
        </emma:interpretation>
      </emma:emma>
    </inkml:annotationXML>
    <inkml:trace contextRef="#ctx0" brushRef="#br0">-3 134 864 0,'0'0'38'0,"0"0"8"0,-4-8-37 0,4 4-9 0,0 4 0 0,0-8 0 16,0 0 115-16,4-4 21 16,-4 8 4-16,10-4 0 0,-1-1-57 0,0 1-12 15,9 0-3-15,5 4 0 0,9-4-36 0,-1 4-7 16,10 0-1-16,0-4-1 0,0 4-11 0,0-4-1 15,0 4-1-15,0 4 0 0,-9 0-10 0,0 0 8 16,-5 0-8-16,-4 4 8 0,-5-4-8 0,1 0 8 16,-10 0-8-16,-9 0 8 0,0 0 12 0,13 0 1 15,-13 0 1-15,0 0 0 0,9 4-6 0,-9-4 0 16,10 4-1-16,-6 4 0 0,-4-8-15 0,14 8 0 16,-5 0 0-16,-5 4 0 0,5 0 0 0,-4 5 0 0,4-1 0 0,0-4 0 15,0 8 0-15,-4 0 0 0,4 1 0 0,0 3-10 0,0-4 10 0,-4 4 0 16,4 1 0-16,-5-1 0 15,1 0 0-15,0 1 0 0,-1 3 0 0,1-4 0 16,-5 5 0-16,4 3 8 0,1 0-8 0,-5 1 11 16,0 3-11-16,0 5 10 0,4-1-10 0,-4 0 10 15,0 1-10-15,0 3 0 0,5-3 0 0,-5 8 8 16,9-5-8-16,0 1 0 0,0 3 0 0,5 5 8 16,-1-5-8-16,6 5 0 0,3 4 0 0,-3-1 8 15,3 9-8-15,1-4 0 0,0-1 9 0,0 1-9 16,-5 0 20-16,0-5 0 0,-4 1 0 0,4-4 0 15,-9-1-7-15,0-3-1 0,0-1-1 0,-4-3 0 16,-1 8 11-16,6-1 2 0,-10-3 1 0,0-1 0 0,0 5 3 16,0-5 0-16,4 1 0 0,-4-4 0 0,-4 3-28 15,4-7 0-15,-5 3-14 0,5 1 5 0,0-1 9 0,0 1 12 16,0-1-2-16,0 5-1 0,5-1 4 0,-1 1 1 16,1 3 0-16,-1-3 0 0,1 0-3 0,4-5-1 15,0 1 0-15,0-1 0 0,0 1-10 0,0-5 12 16,-4 5-12-16,-1-1 12 0,6-3-12 0,-6-1 8 15,1 1-8-15,-1-1 8 0,-4 1 1 0,0-1 0 16,-4-4 0-16,-1 5 0 0,1-5 15 0,-1 1 4 0,0-1 0 0,1-3 0 16,-1 3-20-16,1 4-8 15,-1-3 8-15,1 3-8 0,4 1 10 0,0-5-10 16,0 1 12-16,0-1-12 0,4 9 10 0,1-5-10 16,-5-4 8-16,0 9-8 0,0-9 10 0,0 5-10 0,-5-5 12 15,5 1-12-15,-4-1 12 0,-1 5-4 16,1-5 0-16,-6 0-8 0,1 1 29 0,0-1-1 0,0 5 0 15,0-5 0-15,0-3-19 0,4 3-9 0,-4 4 8 0,5 1-8 16,-1-1 10-16,1 1-10 0,4-5 12 0,-5 1-12 16,10-1 8-16,-5 5-8 0,4-5 0 0,1 4 0 15,-5-3 13-15,4-1-4 0,-4 1-1 0,5-5 0 16,-10 5-8-16,5 3 0 0,-4 0 0 0,4-7 0 0,-5 3 0 0,1-3 0 16,4 3 11-16,0-4-11 15,0 5 23-15,-5-5-2 0,0 5 0 0,-4-5 0 16,9 0-8-16,-4-3-1 0,-1-1-1 0,1 4 0 15,4-3-11-15,-5 3 10 0,-4 5-10 0,5-5 10 16,-1 0-1-16,0 5 0 0,1-5 0 0,-1 5 0 0,1-5-9 0,-5 8 0 16,4 1-12-16,1-1 12 15,-1-3-9-15,0 3 9 0,1 1 0 0,-1-5 0 0,1 1 0 0,-5-1 0 0,4 4 0 0,1-3 0 32,-6-5 0-32,6 1 0 0,-1 3 0 0,1-4 0 0,-1 5 8 0,1-5 1 15,-1-3 1-15,5-1 0 0,-4 0-2 0,4-4 0 16,4 9 0-16,-4-9 0 0,0 0-8 0,0-3 0 15,0 3 9-15,0-4-9 0,5 0 0 0,-5-3 9 16,0 3-9-16,4 0 0 0,-4-4 8 0,0 4-8 16,0 1 0-16,-4-1 0 0,4 0 8 0,-5 0-8 15,5 1 9-15,-4-1-9 0,-1 4 10 0,5-8-10 16,0 5 10-16,0-5-10 0,-5 0 8 0,5 4-8 0,0-4 0 0,0-3 9 16,0-1-9-16,5 0 0 0,-5 0 9 15,0 0-9-15,5-4 0 0,-1 4 0 0,1-4 0 0,-1 1 8 16,1 3-8-16,4 0 0 0,-9-4 0 0,0-8 8 15,4 12-8-15,6-4 0 0,-10 4 0 0,4 0 0 16,-4 1 0-16,0-1 0 0,0 4 0 0,0-4 0 16,0 4 0-16,0-4 0 0,-4 1 0 0,4-1 8 15,0 0-8-15,0-4 0 0,0-8 0 0,0 0 0 16,0 12 0-16,0-12 9 0,0 0-9 0,4 8 0 0,-4-8 8 0,9 8-8 16,-4 4 0-16,-5-12 0 0,4 8 0 0,-4-8 0 15,9 9 0-15,-4-1 0 16,4 0 0-16,-9-8 0 0,5 8 0 0,-5 0 0 15,0 4 8-15,0-12-8 0,0 0 0 0,0 12 0 16,-5 0 0-16,5 0 0 0,-9-3 8 0,9-1-8 16,0-8 0-16,-5 12 0 0,5-12 0 0,0 8 0 15,0 0 8-15,0-8-8 0,5 8 0 0,-5-8 0 0,0 8 0 0,0-8 0 16,5 12 0-16,-5-12 0 0,4 8 8 0,-4-8-8 16,5 9 0-16,-1-1 0 0,-4-8 0 0,0 0 8 15,5 8-8-15,-5-8 0 0,0 8 12 0,0 0-4 16,0-8 0-16,0 8-8 0,-5 0 9 0,5 0-9 15,-4 4 0-15,4-4 9 0,0-8-9 0,0 9 0 16,0-9 0-16,-5 8 0 0,5-8 0 0,-4 8 0 16,4-8 9-16,0 0-9 0,0 0 0 0,0 0 8 0,0 0-8 0,0 0 0 15,0 0 0-15,0 0 0 0,-5 8 0 0,5-8 0 16,0 0 0-16,0 0 0 16,0 12 0-16,0-4 0 0,-5 0 0 0,5 0 0 15,0-8 0-15,-4 8 0 0,-1 4 0 0,5-3 0 16,0-9 0-16,0 8 0 0,0 4 0 0,0-4 0 0,0-8 0 0,0 8 0 15,0 0 0-15,0-8 0 0,0 0 0 0,0 0 0 0,0 0 0 0,0 0 0 16,0 0 0-16,0 0 0 16,0 0 0-16,0 0 0 0,0 0 0 0,5 8 0 15,-5-8 0-15,9 8 0 0,-4 0 0 0,4 0 0 16,-5 5 0-16,5-5 0 0,-9-8 0 0,5 8 0 16,-5-8 0-16,0 0 0 0,0 0 0 0,0 12 0 15,0-12 0-15,0 0 0 0,0 8 0 0,0-8 0 16,-5 4 0-16,1 4 0 0,-5-4 0 0,4 0 0 15,-9 0 0-15,5-4 0 0,-4 0 0 0,-1 0 0 16,-4 0 0-16,9 0 8 0,-5 0-8 0,-4 0 0 16,0 0-30-16,-1 0-10 0,-3-4-3 15,-1 4-888-15,-9 4-177 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1:04.0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3ABC643-CD11-46CF-AB87-DB2C9B5E6905}" emma:medium="tactile" emma:mode="ink">
          <msink:context xmlns:msink="http://schemas.microsoft.com/ink/2010/main" type="writingRegion" rotatedBoundingBox="10417,14101 11376,13129 12019,13763 11060,14735"/>
        </emma:interpretation>
      </emma:emma>
    </inkml:annotationXML>
    <inkml:traceGroup>
      <inkml:annotationXML>
        <emma:emma xmlns:emma="http://www.w3.org/2003/04/emma" version="1.0">
          <emma:interpretation id="{282DCDDB-3837-4077-BA20-943A0FB4BF05}" emma:medium="tactile" emma:mode="ink">
            <msink:context xmlns:msink="http://schemas.microsoft.com/ink/2010/main" type="paragraph" rotatedBoundingBox="10417,14101 11376,13129 12019,13763 11060,14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FB22E2-33AD-42E2-8802-2774C5D5B25F}" emma:medium="tactile" emma:mode="ink">
              <msink:context xmlns:msink="http://schemas.microsoft.com/ink/2010/main" type="line" rotatedBoundingBox="10417,14101 11376,13129 12019,13763 11060,14735"/>
            </emma:interpretation>
          </emma:emma>
        </inkml:annotationXML>
        <inkml:traceGroup>
          <inkml:annotationXML>
            <emma:emma xmlns:emma="http://www.w3.org/2003/04/emma" version="1.0">
              <emma:interpretation id="{804522AB-92FD-4F4D-AB72-F28FA990D2D5}" emma:medium="tactile" emma:mode="ink">
                <msink:context xmlns:msink="http://schemas.microsoft.com/ink/2010/main" type="inkWord" rotatedBoundingBox="10417,14101 11376,13129 12019,13763 11060,147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9196 12979 288 0,'0'0'25'0,"0"0"-25"0,0 0 0 0,0 0 0 16,0 0 187-16,0 0 32 0,0 0 6 0,0 0 2 16,0 0-122-16,0 0-24 0,0 0-5 0,0 0 0 15,0-8-19-15,0 8-3 0,0 0-1 0,0 0 0 16,-4-8-13-16,4 8-4 0,-5-8 0 0,5 8 0 15,-4-8 8-15,-1 4 0 0,-4-4 1 0,4-1 0 16,1 1 2-16,-1 4 0 0,-4-4 0 0,0 0 0 16,5 4-19-16,-6-4-3 0,1 0-1 0,0 4 0 15,-4-4 12-15,-1 4 1 0,5 0 1 0,0 0 0 16,-5-4-25-16,5 3-5 0,0 1 0 0,0 0-8 16,0 4 16-16,0-4-3 0,-5 4-1 0,0 0 0 15,1 0 0-15,-1 0-1 0,0 0 0 0,1 4 0 0,-1-4-11 16,0 4 0-16,5 0 0 0,-5 1 8 0,1-5-8 15,-1 4 0-15,10-4 0 0,-5 4 0 0,-5-4 0 0,9 4 0 16,-4 0 0-16,0 0 0 0,-5 0 0 0,5 0 0 16,0 4 0-16,-4-4 0 0,3 4 0 0,1 0 0 15,0 4 0-15,-4-4 0 0,3 1 0 0,-3 3 0 16,-1 0 0-16,5-4 0 0,-5 4 0 0,1 4 0 16,4-4 0-16,-5 0 0 0,5-3 0 0,0 3 0 15,0-4 0-15,4 4 0 0,-4-4 0 0,4 4 0 16,1-4 0-16,-1 0 0 0,1 5 0 0,4-1 0 15,-5-4 9-15,5 4-9 0,-4-4 0 0,-1 0 0 16,5 0 0-16,5 4 0 0,-5-4 0 0,0 5 8 16,4-1-8-16,1-4 0 0,4 4-15 0,0-4-7 15,0 4-2-15,5 0 0 16,-1 0-135-16,6 1-27 0</inkml:trace>
          <inkml:trace contextRef="#ctx0" brushRef="#br0" timeOffset="834.2136">9365 12902 586 0,'0'0'26'0,"0"0"6"0,0 0-32 0,0 0 0 15,0 0 0-15,0 0 0 0,0 0 63 0,0 0 6 16,0 0 2-16,0 0 0 0,4-8-3 0,-4 8-1 16,0-8 0-16,0 8 0 0,0-8 6 0,0 0 2 15,0 0 0-15,-4 0 0 0,4 0 8 0,0 8 1 0,-5-9 1 0,1 1 0 16,-1 0-1-16,-4 0 0 0,0 0 0 0,0 0 0 16,0 0-16-16,0 4-4 0,-5-4-1 0,0 8 0 15,-4-4-36-15,4 8-7 0,1-4-2 0,-1 4 0 16,0 0-18-16,1 4 0 0,-5 4 0 0,-1 0 0 31,1 0-50-31,-5 5-10 0,1 3-3 0,-6 0-565 0,1 0-114 0</inkml:trace>
          <inkml:trace contextRef="#ctx0" brushRef="#br0" timeOffset="-1156.4853">8463 13222 979 0,'0'0'43'0,"-4"-8"9"0,-1-4-41 0,1 0-11 16,-5-1 0-16,9 1 0 0,0 0 132 0,4 4 25 16,1 0 5-16,-1 0 1 0,5 0-75 0,5 4-14 15,0 0-3-15,-1 4-1 0,5 0-27 0,1 4-6 16,3 4-1-16,1 0 0 0,0 4-7 0,4 8-1 15,5 0-1-15,0 5 0 0,0 3-3 0,0-4-1 16,4 5 0-16,1-5 0 0,-1 4 3 0,-4 5 1 16,-5-9 0-16,5 4 0 0,-5-3-3 0,-4-1 0 15,0 0 0-15,0 0 0 0,-10 1-5 0,1-1-2 16,-5-4 0-16,-4 0 0 0,-1 5 12 0,-8-1 3 16,4 0 0-16,-9 5 0 0,-1-1-21 0,-3-4-11 15,-5 1 12-15,-1 3-12 0,1-4 14 0,0-4-4 16,-9 1-1-16,4-1 0 0,0-4-9 0,0-4 12 0,-4 0-12 15,0-4 12-15,4 0-12 0,0-3 10 16,0-1-10-16,1 0 10 0,-1-8-10 0,0-5 0 0,0 1 0 0,1-4 0 16,-1 4-23-16,0-8 0 0,-4 0 0 0,-1-4 0 31,6 3-9-31,-6-7-3 0,1 4 0 0,9-4 0 0,0-1 8 0,-1-3 2 0,6 4 0 0,-1-1 0 16,5 5 16-16,4 0 9 0,5-4-10 0,0 7 10 15,5-3 0-15,4 4 0 0,0 0 0 0,5 0 0 16,0-1-20-16,4 5 3 0,0-4 0 0,5 4 0 15,4 0 17-15,0 0 0 0,1-4-8 0,4-1 8 16,-1 5 0-16,1-4-10 0,5 0 10 0,4-4-8 16,0-1 8-16,4 5-12 0,1-4 12 0,-1 0-12 15,1 3 12-15,-1-3 0 0,1 0 0 0,4 0 0 0,-9 0 0 16,0 3 0-16,0-3-11 0,-5 4 11 0,-4 0 0 0,-5 0 0 16,1-5-8-16,-5 5 8 0,-1 0 0 0,-4 4 0 15,-4-4 0-15,0 3 0 0,-5 1 0 0,0-4 8 16,-4 4-8-16,4 0 10 0,-9 4 3 0,4-4 1 15,1 4 0-15,-5-1 0 0,-5 1-2 0,1 0-1 16,8 0 0-16,-8 0 0 0,-1 4-3 0,1-4-8 16,4 8 12-16,0 0-4 0,-5-4-8 0,5 4 0 15,-9-4 0-15,9 4 8 0,0 0-8 0,-5-4 0 16,1 0 0-16,4 4 0 0,0 0 0 0,-9 0 0 16,0 0 0-16,9 0 0 0,-10-4 0 0,6 4 0 15,4 0 0-15,-9 0 0 0,0-4 0 0,9 4 12 16,0 0-12-16,0 0 12 0,-9-4-12 0,0 4 0 15,4 0-12-15,5 0 12 0,0 0 0 0,0 0 0 0,-5-4 0 0,5 4 0 16,0 0 0-16,-4 0 0 0,-5 4 0 0,4-4 8 16,1 0-8-16,4 0 0 0,0 0 0 0,-5 4 0 15,-4-4 0-15,4 4 8 0,1-4-8 0,4 0 0 16,-9 4 0-16,4-4 0 0,1 4 0 0,-5 0 0 16,9-4 0-16,-5 0 0 0,-4 4 8 0,9-4-8 15,-5 0 0-15,5 0 0 0,-9 0 0 0,9 0 8 16,0 0-8-16,-4 4 0 0,4-4 0 0,0 0 8 15,-9 0-8-15,9 0 0 0,0 0 0 0,0 0 0 16,-10 0 0-16,6-4 0 0,4 4 0 0,0 0 0 16,-5 0 0-16,1 0 8 0,-5 0-8 0,9 0 0 0,-5 0 9 0,5 0-9 15,-4 0 10-15,4 0-10 0,0 0 9 0,0 0-9 16,0 0 8-16,0 0-8 0,0 0 0 0,0 0 0 16,0 0 0-16,0 0 0 0,0 0 0 0,0 0 0 15,0 0 0-15,0 0 0 0,0 0 0 0,0 0 0 16,0 0 0-16,0 0 0 0,0 0 0 0,0 0 0 15,0 0 0-15,0 0 0 0,0 0 0 0,0 0 0 16,0 0 0-16,0 0 8 0,4 12-8 0,-4-12 0 16,0 0 0-16,0 0 0 0,0 0 0 0,0 0 0 15,0 0 0-15,0 0 8 0,0 0-8 0,0 8 0 16,0-8 0-16,0 0 0 0,0 0 0 0,5 12 0 16,-5-12 0-16,0 0 0 0,0 0 0 0,4 8 0 15,-4-8 0-15,0 0 0 0,0 0 0 0,0 0 0 16,5 13 0-16,-5-13 0 0,0 0 0 0,0 0 0 0,0 0 0 15,0 0 0-15,0 0 0 0,0 0 0 0,0 0 8 0,0 0-8 16,0 0 0-16,0 0 12 0,0 0-12 0,0 0 12 16,0 0-4-16,0 0 0 0,0 0 0 0,0 0 0 15,0 0-8-15,0 0 0 0,0 0 9 0,0 0-9 16,0 0 0-16,0 0 9 0,0 0-9 0,0 0 0 16,0 0 11-16,0 0-11 0,0 0 10 0,0 0-10 15,0 0 15-15,0 0-3 0,-5 8-1 0,5-8 0 16,0 0-11-16,0 0 0 0,0 0 0 0,0 0 0 15,0 0 0-15,0 0 0 0,0 0-10 0,0 0 10 16,0 0 0-16,0 0 8 0,-4 4 1 0,4-4 0 16,0 0-9-16,0 0 0 0,0 0 0 0,0 0 0 15,0 0 0-15,0 0 0 0,0 0 0 0,0 0 0 0,0 0 9 0,0 0-9 16,0 0 10-16,0 0-10 0,-9 0 11 0,9 0-11 16,0 0 12-16,0 0-12 0,0 0 8 0,0 0-8 15,0 0 0-15,0 0 0 0,0 0 8 0,0 0-8 16,0 0 0-16,0 0 0 0,0 0 0 0,0 0 0 15,0 0 0-15,0 0 0 0,0 0 0 0,0 0 0 16,0 0 0-16,0 0 0 0,0 0 0 0,0 0 0 16,0 0 0-16,0 0 0 0,0 0 0 0,0 0 0 15,0 0 0-15,0 0 0 0,0 0 0 0,0 0 0 16,0 0 0-16,0 0 0 0,0 0 0 0,0 0 0 16,0 0 0-16,0 0 0 0,0 0 8 0,0 0-8 15,0 0 0-15,0 0 0 0,0 0 0 0,0 0 0 16,0 0 0-16,0 0 0 0,0 0 0 0,0 0 0 15,0 0 0-15,0 0 0 0,0 0 0 0,0 0 8 16,-9 4-8-16,9-4 0 0,0 0 0 0,0 0 0 0,-10 0 0 0,10 0 0 16,0 0 0-16,-9 0 0 0,5 0 0 0,4 0 0 15,0 0 32-15,0 0 0 0,0 0 0 0,0 0 0 16,-9-4-32-16,9 4 0 0,0 0 0 0,0 0 0 16,0 0 0-16,0 0 0 0,-9 0 0 0,9 0 0 15,0 0 0-15,0 0 0 0,0 0 0 0,0 0 0 16,0 0 0-16,0 0 0 0,0 0 0 0,0 0 0 15,0 0 0-15,0 0 0 0,0 0 0 0,-5 4 0 16,5-4 0-16,0 0 0 0,0 0 0 0,0 0 0 16,0 0 0-16,0 0 0 0,0 0 0 0,0 0 0 15,0 0 0-15,0 0 0 0,0 0 0 0,0 0 0 16,-9 4 0-16,9-4 0 0,0 0 0 0,0 0 0 0,0 0 0 16,-5 4 0-16,5-4 0 0,-9 8 0 0,9-8 0 0,0 0 0 15,0 0 0-15,0 0 0 0,-9 0 0 0,9 0 0 16,0 0 0-16,0 0 0 0,-4 4 0 0,4-4 0 15,-10 0 0-15,10 0 0 0,0 0 0 0,-9 4 0 16,0-4 0-16,9 0 0 0,0 0 9 0,0 0-1 16,-13 0-8-16,8 0 12 0,5 0-12 0,-14 0 0 15,5-4 0-15,0 4 0 0,-4 0 0 0,-1 0 0 16,5 0 0-16,9 0 0 0,-9 0 0 0,0 0 0 16,-5 4 0-16,0-4 0 0,1 4 0 0,3-4 0 15,-3 4 0-15,-1 0 0 0,0 4 0 0,1-4 0 16,-1 8 0-16,-4 1 0 0,4 3-8 0,1 4 8 15,-6 0-12-15,6 0 12 16,-5 9-56-16,4-1-5 0,-4 0-1 0,-1 9 0 16,1-5-154-16,5 1-30 0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1:40.8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F49DF3-D3FF-4861-B3B0-20CC80A17E68}" emma:medium="tactile" emma:mode="ink">
          <msink:context xmlns:msink="http://schemas.microsoft.com/ink/2010/main" type="writingRegion" rotatedBoundingBox="11199,16810 11782,16810 11782,17935 11199,17935"/>
        </emma:interpretation>
      </emma:emma>
    </inkml:annotationXML>
    <inkml:traceGroup>
      <inkml:annotationXML>
        <emma:emma xmlns:emma="http://www.w3.org/2003/04/emma" version="1.0">
          <emma:interpretation id="{FDD0EA40-2F03-4D21-B265-8A9D6EF6E982}" emma:medium="tactile" emma:mode="ink">
            <msink:context xmlns:msink="http://schemas.microsoft.com/ink/2010/main" type="paragraph" rotatedBoundingBox="11199,16810 11782,16810 11782,17935 11199,17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239A5D-60E5-40DE-9DDB-5E9704BD4A5F}" emma:medium="tactile" emma:mode="ink">
              <msink:context xmlns:msink="http://schemas.microsoft.com/ink/2010/main" type="line" rotatedBoundingBox="11199,16810 11782,16810 11782,17935 11199,17935"/>
            </emma:interpretation>
          </emma:emma>
        </inkml:annotationXML>
        <inkml:traceGroup>
          <inkml:annotationXML>
            <emma:emma xmlns:emma="http://www.w3.org/2003/04/emma" version="1.0">
              <emma:interpretation id="{5353A351-173D-4AE0-B997-BFB20EBAC32B}" emma:medium="tactile" emma:mode="ink">
                <msink:context xmlns:msink="http://schemas.microsoft.com/ink/2010/main" type="inkWord" rotatedBoundingBox="11199,16810 11782,16810 11782,17935 11199,179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9014 16824 1350 0,'5'-17'60'0,"-5"17"12"0,0 0-58 16,4-8-14-16,1 0 0 0,-5 0 0 0,4 0 56 0,1 0 8 15,0 4 1-15,-5-4 1 0,0 8-9 0,0 0-1 16,0 0-1-16,0 0 0 0,0 0 9 0,0 0 3 16,0 0 0-16,0 0 0 0,0 0-35 0,-5 8-6 15,-4 0-2-15,4 8 0 0,-4 0 12 0,0 9 3 16,0-5 0-16,0 8 0 0,-9 1-17 0,9 3-3 15,-1-4-1-15,1-3 0 0,0 3 1 0,5 0 0 16,-1-3 0-16,1-1 0 0,8 0 6 0,-4-4 2 16,5 5 0-16,-1-9 0 0,5 4-27 0,0-4 0 0,5 4 0 15,-9-7 0-15,4 3 0 0,4-8 0 0,1 0 0 16,4 0 8-16,-4-4 0 0,4 0-8 0,5-8 12 0,-5 0-4 16,5-4-8-16,0 0 0 0,-5-8 0 0,5 4 0 15,-5-9 0-15,0 5-16 0,-4-4 3 0,4-4 0 16,-4 3 13-16,-5-3 0 0,0 0 0 0,-5-5 0 15,1 1 0-15,4-4 0 0,-9 3 12 0,5 1-12 16,-5 0 20-16,-5 4-2 0,0-1-1 0,1 5 0 16,-5 0 23-16,-5 4 5 0,5 3 1 0,-5 5 0 15,1 0-21-15,-1 8-4 0,-4-4-1 0,4 4 0 0,1-4-20 16,-6 8-8-16,6 0 0 0,-6 4 0 16,6 0-39-16,-5 5-7 0,-1-1-2 0,6 8 0 15,-5-4-125-15,4 4-26 0,0-3-5 0</inkml:trace>
          <inkml:trace contextRef="#ctx0" brushRef="#br0" timeOffset="-587.1091">9196 16277 1177 0,'0'0'25'16,"0"0"6"-16,0 0 1 0,0 0 2 0,0 0-34 0,0 0 0 0,0-8 0 0,0 8 0 15,0 0 93-15,-9-4 12 0,0 0 3 0,5 0 0 16,-6 4-36-16,-3 4-6 0,4 0-2 0,-5 0 0 0,-4 4 9 0,4 4 2 16,-4 1 0-16,4 3 0 0,-4 4-20 0,4 0-4 15,1 5-1-15,-1-1 0 0,-4 0-18 0,4 0-3 16,1 5-1-16,3-1 0 0,1-4 9 0,0 5 2 16,0-1 0-16,5-4 0 0,-6 1-25 0,10-1-5 15,-4-4-1-15,4 4 0 0,4-7-8 0,1-1 0 16,4-4 0-16,0 0 0 0,5-4 0 0,-5 4 0 15,5-4 0-15,4-4 0 0,0 0 0 0,5-4 0 16,0-4 0-16,-1 0 0 0,6 0 0 0,-6-4 0 16,10 0 0-16,0-4 0 0,0-8 0 0,-5-5 0 15,5 5-9-15,-4-4 9 0,-6-4-11 0,6 3 2 16,-6-7 0-16,1 0 0 0,0 3 9 0,-5-3 0 16,-4 4 0-16,-1-5 0 0,-3 5 8 0,-6 0-8 15,1-1 8-15,-10 5-8 0,5 4 16 0,-4-1 0 16,-6 1-1-16,1 4 0 0,-4 0 11 0,-1 0 2 15,-4 3 1-15,0 5 0 0,-1 0-13 0,6 0-2 0,-5 4-1 0,-1 0 0 16,-3 8-24-16,8-4-5 0,-4 12 0 16,4-4-1-1,-4 5-138-15,4 3-27 0,1 0-6 0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2:11.3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7CB5FB6-3D79-48E1-8F3B-68443F0BB468}" emma:medium="tactile" emma:mode="ink">
          <msink:context xmlns:msink="http://schemas.microsoft.com/ink/2010/main" type="writingRegion" rotatedBoundingBox="1976,522 26146,418 26168,5418 1997,5522"/>
        </emma:interpretation>
      </emma:emma>
    </inkml:annotationXML>
    <inkml:traceGroup>
      <inkml:annotationXML>
        <emma:emma xmlns:emma="http://www.w3.org/2003/04/emma" version="1.0">
          <emma:interpretation id="{91E8C189-5026-4239-9C24-FB525D5108D7}" emma:medium="tactile" emma:mode="ink">
            <msink:context xmlns:msink="http://schemas.microsoft.com/ink/2010/main" type="paragraph" rotatedBoundingBox="1976,522 26146,418 26157,2818 1986,2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970D41-10B0-4EE6-B983-55FA3D8B3DC7}" emma:medium="tactile" emma:mode="ink">
              <msink:context xmlns:msink="http://schemas.microsoft.com/ink/2010/main" type="line" rotatedBoundingBox="1976,522 26146,418 26157,2818 1986,2922"/>
            </emma:interpretation>
          </emma:emma>
        </inkml:annotationXML>
        <inkml:traceGroup>
          <inkml:annotationXML>
            <emma:emma xmlns:emma="http://www.w3.org/2003/04/emma" version="1.0">
              <emma:interpretation id="{520ADDBB-AF36-44AD-826F-D73C40386AA7}" emma:medium="tactile" emma:mode="ink">
                <msink:context xmlns:msink="http://schemas.microsoft.com/ink/2010/main" type="inkWord" rotatedBoundingBox="1976,522 5523,506 5533,2907 1986,29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141 321 1119 0,'-19'-4'24'0,"10"-4"6"0,-4 4 1 0,-1-5 1 0,5 1-32 0,-9 4 0 15,4 0 0-15,5 0 0 0,0-4 68 0,4 4 8 16,-4-4 2-16,5 8 0 0,4 0-10 0,-5-8-1 16,0 4-1-16,5 4 0 0,0 0-14 0,0 0-4 15,0 0 0-15,10-8 0 0,-1 0-1 0,4 0-1 0,6 3 0 0,8-3 0 16,0 4-6-16,5-8-2 0,0 8 0 0,13-4 0 15,1 0 2-15,4 4 0 0,5-4 0 0,4 4 0 16,-5 4-28-16,10-8-4 0,-9 8-8 0,9 0 11 16,-1 0 2-16,1 0 1 0,-9 0 0 0,8 0 0 15,-3-8-14-15,-6 4 11 0,1 0-11 0,-5-1 10 16,0-7-10-16,-4 4 12 0,-5-8-12 0,0 12 12 16,-5-12-12-16,0 0 8 0,5 8-8 0,-9-1 8 15,5-7-8-15,-1 12 0 0,-9-8 0 0,1 8-11 16,-6 0-10-16,-3 8-3 0,-1 0 0 0,-4 0 0 15,-14-4-122-15,4 8-25 0,1 12-5 0,-10-11 0 16</inkml:trace>
          <inkml:trace contextRef="#ctx0" brushRef="#br0" timeOffset="311.5353">1078 284 576 0,'-9'-16'25'0,"9"16"6"0,-4-8-31 0,4-4 0 16,0 0 0-16,4 0 0 0,-4 12 184 0,9-13 30 16,-4 5 6-16,4-4 2 0,-4 8-113 0,-5 4-22 15,0 0-5-15,0 0-1 0,9-12-21 0,-9 12-4 16,0 0 0-16,0 0-1 0,0 0-18 0,9 16-3 16,-18 17-1-16,0 7 0 0,0 13 8 0,-14 3 2 0,-5 9 0 15,-3 12 0 1,-6 8 3-16,1 0 1 0,-5 12 0 0,-5 4 0 0,5 0-9 0,5-3-2 0,-10-5 0 15,5-8 0-15,0 0-12 0,0-17-2 0,0 5-1 16,5 0 0-16,0-8-12 0,4-9-9 0,0 5 12 16,5-8-12-16,-1-5 0 0,5-7 0 0,1-1 0 0,8-11 0 31,0 3-57-31,5-8-6 0,9-3-1 0,5 3 0 0,4-16-146 16,5-4-30-16</inkml:trace>
          <inkml:trace contextRef="#ctx0" brushRef="#br0" timeOffset="1022.1083">2035-222 691 0,'0'0'30'0,"0"0"7"0,4-8-29 0,1 0-8 0,-5 4 0 0,0 4 0 15,0-12 132-15,0 12 24 0,0 0 6 0,4-8 1 16,-4 8-84-16,0 0-17 0,0 0-3 0,0 0-1 15,0-12-11-15,0 4-3 16,0 8 0-16,0 0 0 0,0 0-12 0,5-12-2 16,-1 8-1-16,5-1 0 0,-4-7-6 0,4 4-2 15,0 0 0-15,0 0 0 0,0 4-1 0,-9 4 0 0,0 0 0 0,0 0 0 16,0 0 6-16,0 0 1 0,0 0 0 0,0 0 0 16,0 0-5-16,0 8-1 0,5 8 0 0,-10 0 0 15,1 9 6-15,-5 3 1 0,-5 9 0 0,0 7 0 16,1 5 4-16,-5 11 0 0,-5 5 1 0,0 16 0 15,-4 0-11-15,-1 8-2 0,-3-4-1 0,3 4 0 16,1 0-7-16,0 0 0 0,-5-4-1 0,0 0 0 16,5 0 10-16,-1-8 3 0,5 8 0 0,-8-16 0 0,3 4-24 0,-4-9-12 15,5 1 2-15,4-4 0 0,1-13 10 16,3 1 0-16,1-9 10 0,4-7-10 0,1-1 11 16,-1-4-11-16,0-3 12 0,5-1-12 0,5-8 10 0,-1 0-10 15,1-4 8-15,-1-3-8 0,5-9 9 0,0 0-9 16,0 0 10-16,0 0-10 0,0 0 9 0,5-17-9 15,-5 1 8-15,4-8-8 0,5-4 0 0,5-9 8 16,4 1-8-16,0-9 0 0,5 1 0 0,0-5 0 16,4 5 0-16,5-1 0 0,5-3 0 0,-6 7 0 15,-3 9 0-15,-5 3 0 0,4 9-8 0,-4-4 8 16,-5 16-10-16,0 4 10 0,-4 8 0 0,-1 0 0 16,1 8 0-16,0 8 0 0,-10 4 0 0,5 9 0 15,-9-9 0-15,5 9 10 0,-1-1-2 0,-4-4-8 16,0 5 12-16,5-1-4 0,0-4-8 0,4 1 0 15,-5-5 9-15,1 0-9 16,8-4-22-16,-3-3-9 0,-1 3-1 0,0-4-1 16,4-4-165-16,1-4-33 0,-5 0-6 0,0-8-612 0</inkml:trace>
          <inkml:trace contextRef="#ctx0" brushRef="#br0" timeOffset="1611.8607">2376 903 1220 0,'-9'-16'27'0,"9"8"5"0,0-8 2 0,0 8 0 16,4-12-34-16,1 3 0 0,4 1 0 0,5 4 0 0,-5 0 66 0,9 4 6 16,-4 4 2-16,4 4 0 0,-4 0-13 0,4 8-2 15,-5 4-1-15,6 8 0 0,-6 9 9 0,6-5 1 16,-6 12 1-16,1 1 0 0,0 15 14 0,-5-3 2 16,0 0 1-16,-5 3 0 0,-4-3-33 0,0-5-6 15,0 1-2-15,-4 7 0 0,4-15-15 0,-9 3-3 16,0-3-1-16,-1-1 0 0,6-8-8 0,-5 1-2 15,4-9 0-15,1 0 0 0,-1-8-7 0,1 1-1 16,4-13-8-16,0 0 12 0,0 0-2 0,0 0-1 16,0 0 0-16,-5-9 0 0,5-7-9 0,0-4 12 15,5-4-12-15,-1-5 12 0,5-7-12 0,5 0 0 16,4-5 0-16,5 1 0 0,0-9-9 0,4 0-4 16,-4 1-1-16,4 3 0 0,5 5 14 0,0 3 0 15,-5 9 0-15,0 4 0 0,-4 8 0 0,0 4 10 16,-5 3-10-16,0 9 12 0,5 9-12 0,-9 3 0 0,-1 4-12 15,1 4 12-15,-9 0 0 0,4 9 0 0,-5-1 0 0,1 4 12 16,-5-3-12-16,4 3 0 0,-4-12-10 0,5 5 10 16,-5-1 20-16,-5-4 9 0,1 0 3 0,-1 1 0 15,5-5-32-15,-4-4-13 0,-5 0 1 0,9-12 0 16,0 0 12-16,0 12 12 0,0-12-3 0,0 0 0 16,0 0-9-16,0 0 0 0,0 0 0 0,0 0 0 15,4-8 0-15,1-8 0 0,8 0 0 0,-3-9 0 16,3 1 0-16,1-8 0 0,4-5 0 0,5 1 8 15,0-5-20-15,-1 5-4 0,-3 0 0 0,3 11-1 16,-3-7 17-16,-1 12 0 0,-9 12 0 0,9-4 0 16,-4 3 0-16,-1 9 11 0,6 9 0 0,-6 3 0 0,1 8 5 15,4 0 2-15,-4 0 0 0,-1 9 0 0,-3-1-4 0,3 4-1 16,5-3 0-16,-4 3 0 0,0-8-13 0,-1 9 8 16,6-1-8-16,-1-4 0 0,-5 1-10 0,6-1-8 15,-10 0-2-15,4 1 0 16,1-1-236-16,-9-4-48 0</inkml:trace>
        </inkml:traceGroup>
        <inkml:traceGroup>
          <inkml:annotationXML>
            <emma:emma xmlns:emma="http://www.w3.org/2003/04/emma" version="1.0">
              <emma:interpretation id="{D39DA1A6-413D-476F-BE50-519BF09DF1AA}" emma:medium="tactile" emma:mode="ink">
                <msink:context xmlns:msink="http://schemas.microsoft.com/ink/2010/main" type="inkWord" rotatedBoundingBox="6373,2164 6408,2163 6409,2221 6373,2221"/>
              </emma:interpretation>
            </emma:emma>
          </inkml:annotationXML>
          <inkml:trace contextRef="#ctx0" brushRef="#br0" timeOffset="2005.6145">4393 1308 1566 0,'0'0'69'0,"0"0"15"0,0 0-68 0,0 0-16 16,0 0 0-16,4 8 0 0,-4-8 109 0,10 8 19 16,-10-8 3-16,0 0 1 0,0 0-20 0,0 0-4 15,4 12-1-15,-4-12 0 0,5 13-63 0,-1-5-12 16,-4-8-2-16,9 8-1 15,-9-8-50-15,0 0-11 0,0 0-1 0,0 0-696 16,0 0-139-16</inkml:trace>
        </inkml:traceGroup>
        <inkml:traceGroup>
          <inkml:annotationXML>
            <emma:emma xmlns:emma="http://www.w3.org/2003/04/emma" version="1.0">
              <emma:interpretation id="{D190D43F-98B1-4F2B-8381-776D9B9E2073}" emma:medium="tactile" emma:mode="ink">
                <msink:context xmlns:msink="http://schemas.microsoft.com/ink/2010/main" type="inkWord" rotatedBoundingBox="9367,1195 10216,1192 10220,2125 9371,212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260.9554">7421 758 903 0,'-14'-12'40'0,"14"12"8"0,-5-8-38 0,1 3-10 0,-1-3 0 0,1-4 0 16,4 12 53-16,0-8 9 0,0 0 2 0,9-4 0 16,-5 0-39-16,1 0-7 0,4 0-2 0,5-1 0 15,-1 1-6-15,1 4-2 0,-5-8 0 0,5 12 0 16,-1-8 26-16,-3 8 5 0,-1 0 1 0,0 8 0 16,0 0-29-16,0 8-11 0,-5-4 8 0,6 12-8 15,-6-4 34-15,5 17 2 0,0-1 0 0,-4 9 0 16,4-9-4-16,-4 8 0 0,-1 5 0 0,1-5 0 15,-1 1-11-15,-4-1-2 0,0 1-1 0,0-1 0 16,0-7-2-16,0 3-1 0,-4-8 0 0,4-3 0 16,0 3 0-16,-5-12 0 0,1 0 0 0,4-3 0 0,-5-1-2 15,5-12 0-15,0 0 0 0,0 0 0 0,0 0 2 16,0 0 0-16,0 0 0 0,0 0 0 0,0 0 0 16,0-12 0-16,-5 4 0 0,5-13 0 0,5 5-7 0,-5-12 0 15,5-1-8-15,4-7 12 0,0-4-12 0,0-5 0 16,5-8 8-16,-1-7-8 0,5 3 0 0,5 0-15 15,4-3 3-15,1 3 1 0,4 0 0 0,0 5 0 16,-1 3 0-16,1 5 0 0,5 3 11 0,-5 9-8 16,-10 4 8-16,6 3-8 0,-10 13 8 0,0 0 0 15,0 8 8-15,-4 8-8 0,4 8 8 0,-4 8-8 16,-5 1 10-16,5 11-10 0,-10-8 24 0,5 13-2 16,-4-1 0-16,-1 5 0 0,1-1 2 0,-1 5 1 0,-4-5 0 15,5 0 0-15,-5-3-12 0,5-1-2 16,-1 1-1-16,5-1 0 0,-4-3-10 0,4-1 0 15,0 0 9-15,0 1-9 16,0-5-20-16,0 4-9 0,0-15-2 0,1 7-584 0,-6 4-117 0</inkml:trace>
        </inkml:traceGroup>
        <inkml:traceGroup>
          <inkml:annotationXML>
            <emma:emma xmlns:emma="http://www.w3.org/2003/04/emma" version="1.0">
              <emma:interpretation id="{F6CD8867-7ABD-4393-B8F5-4FAB39965B69}" emma:medium="tactile" emma:mode="ink">
                <msink:context xmlns:msink="http://schemas.microsoft.com/ink/2010/main" type="inkWord" rotatedBoundingBox="12561,854 16218,838 16223,1975 12566,19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3964.0953">10621 527 1324 0,'-23'-20'59'0,"19"12"12"0,4 0-57 0,0 8-14 0,0 0 0 0,0 0 0 16,0 0 61-16,0 0 10 0,0 0 1 0,4 8 1 16,6 4-42-16,-1 0-9 0,0 0-2 0,4 0 0 15,-3 0 20-15,3 5 3 0,1-9 1 0,-1 4 0 16,6-4-24-16,-1-4-4 0,-4 4 0 0,4-8-1 15,0 0 22-15,-4 0 5 0,4-8 1 0,0 0 0 16,0 4-12-16,0-12-3 0,-4 0 0 0,0 7 0 16,-1-11-10-16,1 0-2 0,-9-4-1 0,8 3 0 0,-8-3-4 15,4-4-1-15,-9-5 0 0,5 5 0 16,-5-4 6-16,-5 3 2 0,0-7 0 0,1 0 0 0,-5 3-18 16,4 1 0-16,-4-1 0 0,0 1 0 0,-5 4 0 0,5 8 0 15,-4-1 0-15,-1 13 0 0,5-8 9 16,0 12-9-16,-5 4 0 0,-4 8 9 0,0 4 0 0,-5 12 0 15,-4 9 0-15,4 7 0 0,-5 13-1 0,6 4 0 16,-1 3 0-16,5 9 0 0,4 4 9 0,0-12 2 16,5 7 0-16,5-7 0 0,4-12-9 0,0 3-2 15,9-3 0-15,-5-5 0 0,6 1-8 0,-6-5 0 16,5 1 0-16,0-5 0 16,0-3-24-16,5-1-6 0,-5-4-2 0,9-3 0 15,1-9-162-15,3 0-33 0,1-4-6 0,0-12-2 0</inkml:trace>
          <inkml:trace contextRef="#ctx0" brushRef="#br0" timeOffset="24288.3823">11741 203 1810 0,'5'-12'40'0,"-5"-4"8"0,4-4 1 0,1 12 3 0,-1-8-42 0,1 11-10 0,-5 5 0 0,0 0 0 16,0 0 41-16,9 13 7 0,0 3 0 0,0 16 1 15,0-4-5-15,-4 13-2 0,-1 3 0 0,6-3 0 16,-10 12 8-16,4-1 2 0,-4-11 0 0,0 7 0 16,0-7-13-16,0-1-3 0,0-3 0 0,5-1 0 15,-1 0-16-15,-4-11-3 0,0-1-1 0,0 0 0 16,0-8-3-16,5 5-1 0,-5-13 0 0,0-8 0 0,0 0 12 16,0 0 3-16,4-8 0 0,1 0 0 0,-1-5 5 0,6 1 0 15,-1-12 1-15,0 0 0 0,0-5-13 0,0-3-2 16,9-8-1-16,-4-9 0 0,9 4-17 0,-1-7 8 15,1-5-8-15,4 5 0 0,1 7-10 0,-1 1-9 16,5 3-1-16,0 9-1 16,0-1-129-16,4 9-26 0,-4 0-4 0</inkml:trace>
          <inkml:trace contextRef="#ctx0" brushRef="#br0" timeOffset="24607.6521">12588 430 1699 0,'0'0'75'0,"14"4"16"0,-1 8-73 0,10-4-18 0,0 4 0 0,4-4 0 16,-4-3 22-16,4 3 1 0,1-8 0 0,3 0 0 15,1 0 5-15,-4-13 0 0,4 5 1 0,4-4 0 16,-9 4-17-16,5-12-4 0,-5 0-8 0,1-1 12 16,-5 1 16-16,-5-4 4 0,-5 0 0 0,1-9 0 15,-9 5 4-15,-1 0 2 0,-4-1 0 0,-4 1 0 16,4 4 10-16,-5 3 3 0,-4 1 0 0,0 0 0 15,0 0 6-15,4 4 2 0,-8 7 0 0,3 5 0 16,1 4-12-16,-4 0-3 0,-1 0 0 0,0 9 0 16,-4 7-35-16,-5 8-9 0,-4-4 0 0,0 9 0 15,-5 7 0-15,5 0 0 0,4 1 0 0,0 7 0 16,0 5 8-16,5-1 0 0,-5-3 0 0,10-1 0 0,-6-3-8 16,6-1 0-16,8 1 0 0,1-5 0 0,4 1 0 0,4-1-14 15,1 5 3-15,4-13 1 16,4-4-198-16,1-4-40 0,9-3-8 0,0-5-691 15</inkml:trace>
          <inkml:trace contextRef="#ctx0" brushRef="#br0" timeOffset="24939.8541">13339 454 864 0,'14'-8'76'0,"-5"-12"-60"16,5 0-16-16,4-13 0 0,5 9 140 0,-1 0 24 16,-3-5 6-16,3 9 1 0,6 4-58 0,-10 4-11 15,5 4-2-15,-1 4-1 0,1 4-27 0,0 0-6 16,-5 8-1-16,5 8 0 0,0 0-13 0,-10 8-2 15,1 5-1-15,-5-1 0 0,5 5-17 0,-10 3-4 0,1-4-1 0,-10 5 0 16,1 3 26-16,-1-7 6 16,-4 3 1-16,0-8 0 0,-5 5-39 0,1-5-7 0,4-4-2 0,-1-3 0 15,6-5 16-15,-1-4 4 0,-4-4 0 0,9-8 0 16,0 0-20-16,0 0-3 0,0 0-1 0,5-4 0 16,4-12-8-16,5 0 8 0,-1-9-8 0,5 1 8 15,1-4 0-15,3-5 0 0,1 1 0 0,0-9 0 16,4 1-8-16,-4-1 0 0,4 5 0 0,1 4 0 15,-6-1 11-15,1 13 0 0,-5 4 0 0,5 4 0 16,0 4 21-16,-5 8 5 0,0 0 1 0,5 8 0 16,0 4-28-16,0 8-10 0,-1 0 0 0,1 9 9 15,-5-9-9-15,1 8-11 0,-1 5 3 0,-5-5 0 16,-3 0-176-16,-6 5-36 16,1 23-6-16,-14-15-2 0</inkml:trace>
        </inkml:traceGroup>
        <inkml:traceGroup>
          <inkml:annotationXML>
            <emma:emma xmlns:emma="http://www.w3.org/2003/04/emma" version="1.0">
              <emma:interpretation id="{F64C06C2-0950-49ED-9849-28D2B565CC47}" emma:medium="tactile" emma:mode="ink">
                <msink:context xmlns:msink="http://schemas.microsoft.com/ink/2010/main" type="inkWord" rotatedBoundingBox="18586,1779 20644,1770 20648,2628 18589,263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5764.6116">17469 1264 1382 0,'-28'-12'123'0,"19"3"-99"0,9 9-24 0,0-4 0 16,-9 4 52-16,9 0 6 0,0 0 1 0,0 0 0 15,0 0 9-15,0 0 3 0,0 0 0 0,0 0 0 16,9-4-18-16,5 4-3 0,-5-4-1 0,0 4 0 16,5 0-13-16,4 0-4 0,0 0 0 0,0 0 0 0,1 0-2 15,-1 0-1-15,9 0 0 0,-4 4 0 0,-5-4-21 16,5 0-8-16,0 4 0 0,4-4 0 0,0 0 11 0,-4 0-11 16,-5 0 12-16,0 0-12 0,5 0 8 15,-5 0-8-15,-18 0 0 0,14 0 0 0,4-4 0 16,5 4-11-16,-9-4 2 0,-5 0 0 15,-9 4-59-15,9-4-11 0,0-4-2 0,0 8-1 16,-9 0-20-16,9-12-4 0,0 8-1 0,-9 0 0 0</inkml:trace>
          <inkml:trace contextRef="#ctx0" brushRef="#br0" timeOffset="45419.7868">16608 1377 230 0,'0'0'20'0,"0"0"-20"16,0 0 0-16,0 0 0 0,0 0 144 0,0 0 24 15,0-8 4-15,0 8 2 0,0 0-59 0,0 0-12 16,5-4-3-16,-5-4 0 0,0-4-20 0,4 3-4 16,1 1 0-16,-1 4-1 0,1-8-5 0,-1 4-1 15,1 0 0-15,0 0 0 0,-1-4-10 0,1 0-3 16,-1 4 0-16,5-5 0 0,0 1-20 0,1 0-5 16,-1 8-1-16,4-16 0 0,1 8-9 0,0 4-1 15,-1-5-1-15,1 5 0 0,0-8-7 0,-1 4-2 0,1 0 0 0,0 4 0 16,-5 4-1-16,0 0 0 0,4 4 0 15,1 4 0-15,-5 0 0 0,-4 4 0 0,8 12 0 16,-3 0 0-16,-1 1 2 0,-5 7 0 0,1 0 0 0,-5 9 0 16,9-1-11-16,-9-4 0 0,-5 1 0 0,5 7 0 15,0 5 0-15,-4-13 10 0,-1-3-2 16,1-1-8-16,4 0 8 0,-5 5-8 0,1-13 0 0,-1 0 0 16,0 0 11-16,1-4-2 0,-1-7 0 0,-4 3 0 15,5-4 7-15,4-8 2 0,0 0 0 0,0 0 0 16,0 0 8-16,0 0 2 0,0 0 0 0,0 0 0 15,-9-8-20-15,4 0-8 0,0-5 0 0,5 1 8 16,0-4-8-16,0-4 0 0,0 0 0 0,0-9 0 16,-4 1 0-16,8-4 0 0,6 3 0 0,-1-7 0 15,-5-1 0-15,5-3 0 0,0 4 0 0,5-1 0 0,4 1 0 16,1-5 0-16,-1 9 0 0,0-5 0 0,0 9 0 16,0 4 0-16,-9 4 0 0,5 3 0 0,4 9 0 15,-9-4 0-15,-9 12 0 0,0 0 0 0,14 12 0 0,0-4 0 16,-5 13 0-16,0-1 0 0,0 8 8 0,5-3 0 15,-10 3 0-15,-4 0 0 0,0 1-8 0,0 3 8 16,5-8-8-16,-1 4 8 0,-8 1-8 0,4-5 0 16,9 8 0-16,-9 1 0 15,-9-5-104-15,9 1-22 0,-5-1-5 0,1-4-861 16</inkml:trace>
          <inkml:trace contextRef="#ctx0" brushRef="#br0" timeOffset="46036.6452">17715 993 1324 0,'22'-9'118'0,"-22"9"-94"0,-4-12-24 0,4 12 0 16,0 0 20-16,0 0-1 0,9 0 0 0,-9 0 0 16,0 12 81-16,0-3 16 0,0 7 3 0,-5 4 1 15,-4 8-29-15,5 5-6 0,4-1-1 0,0 8 0 16,-14 1-23-16,0 8-5 0,10-5 0 0,-5 5-1 16,4-5-31-16,1 1-7 0,-6-5-1 0,6-8 0 15,4 5-16-15,4 3-14 0,-8-11 2 0,-1 3-688 16,5 0-137-16</inkml:trace>
          <inkml:trace contextRef="#ctx0" brushRef="#br0" timeOffset="46449.1898">18333 964 1695 0,'-5'-16'75'0,"10"8"16"0,9-4-73 0,4 8-18 16,0 0 0-16,1 0 0 0,-6 4 43 0,10 0 5 15,5 0 0-15,-5 0 1 0,-1 4-5 0,1 0-2 16,0 0 0-16,-4 4 0 0,-1 4-18 0,0 0-3 16,-4 0-1-16,-5 4 0 0,-4 1-4 0,-5 3-2 15,-5 4 0-15,-4-4 0 0,-5 5 14 0,0-5 2 16,-8 4 1-16,-6-4 0 0,5-3-18 0,0 3-3 15,5-12-1-15,0 8 0 0,-5-8 8 0,5 0 2 16,18-8 0-16,-10 8 0 0,1-8-10 0,9 0-1 0,0 0-8 16,0 0 12-16,0 0-12 0,0 0 0 15,0 0-12-15,19 0 12 0,8 4 0 0,0 1 0 0,-8-5 0 0,4 8 0 16,4-4 0-16,-4 4 0 0,-5 4 0 0,1-8 0 16,-6 12 21-16,1-8 11 0,-5 8 3 0,0 1 0 15,-4-1-12-15,-1 4-3 0,1 0 0 0,-5 5 0 16,-5-5 20-16,-4 0 3 0,0-4 1 0,0 4 0 15,0 9-29-15,-9-9-6 0,-5 0-1 0,4 5 0 16,1 3-8-16,-5-8-11 0,-13 0 3 0,8 1 0 16,1-1-92-16,-5-4-17 0,-10 4-4 0,1 0-611 15,-5-7-123-15</inkml:trace>
        </inkml:traceGroup>
        <inkml:traceGroup>
          <inkml:annotationXML>
            <emma:emma xmlns:emma="http://www.w3.org/2003/04/emma" version="1.0">
              <emma:interpretation id="{AD2B2BA3-454F-4BAC-842B-4A0323768D13}" emma:medium="tactile" emma:mode="ink">
                <msink:context xmlns:msink="http://schemas.microsoft.com/ink/2010/main" type="inkWord" rotatedBoundingBox="22798,740 26148,726 26153,2036 22804,20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1086.2962">23975-129 1958 0,'0'0'87'0,"0"0"17"16,0 0-83-16,18 17-21 0,-4-9 0 0,8 12 0 15,-4 8 56-15,10 5 6 0,-10-5 2 0,5 8 0 16,-14 9 0-16,5-5 0 0,-1 1 0 0,-4 3 0 0,-4 5 0 16,-1 8 0-16,-4-13 0 0,-4 9 0 15,-5-1-52-15,-9 1-12 0,-10 4 0 0,-8-9 0 0,-10 1 24 16,-8 3 1-16,-1-3 1 0,-13 0 0 16,9 3-182-16,-5-11-36 0,-64 36-7 0,37-25-1 0</inkml:trace>
          <inkml:trace contextRef="#ctx0" brushRef="#br0" timeOffset="50598.5034">22659 118 1267 0,'-27'-4'56'0,"27"4"12"0,0 0-55 0,0 0-13 16,0 0 0-16,0 0 0 0,0 0 105 0,9 12 19 0,-5-3 3 15,1 11 1-15,4 12 0 0,-5-8 0 0,1 21 0 0,0-5 0 16,-5 1-52-16,0-1-9 0,0 1-3 0,-5 7 0 16,0-11-51-16,1 7-13 0,-1-3 0 0,5-1 0 15,-9-3 0-15,0 3 0 0,-5 1 0 0,-4-5-1072 16</inkml:trace>
          <inkml:trace contextRef="#ctx0" brushRef="#br0" timeOffset="50867.6359">23155 224 2026 0,'18'-29'90'0,"-4"25"18"0,0 0-86 0,-1-8-22 15,6 8 0-15,-1 4 0 0,5-4 40 0,-1 4 4 16,1 8 1-16,0-4 0 0,-5 4-36 0,0-4-9 15,0 0 0-15,-4 8 0 0,0 1 0 0,-5 3 0 16,-5-4 0-16,1 4 0 0,-5 4 0 0,0 1 0 16,-9 3 0-16,4 0 0 0,1-4 0 0,-10 5 0 15,5 3 0-15,-5-8 0 0,10 0 53 0,-1 1 9 16,-8-5 2-16,3 0 0 0,10 0-52 0,0 4-12 16,0-11 0-16,0 3 0 0,5 0 54 0,4-4 8 15,0 0 2-15,5 4 0 16,-5-12-103-16,5 8-20 0,4-8-4 0,-4 0-1 15,4 0-51-15,-5 0-10 0,1-4-3 0,0 0-819 0</inkml:trace>
          <inkml:trace contextRef="#ctx0" brushRef="#br0" timeOffset="49766.9245">21184 337 633 0,'-5'-16'28'0,"1"12"6"0,-1-13-34 0,5 5 0 16,-4 0 0-16,4 0 0 0,-5 4 161 0,5 8 26 16,-5-8 5-16,1 0 0 0,-5 4-96 0,0 4-19 15,0-8-4-15,-1 8-1 0,1 0-12 0,-4 8-2 16,-1-8-1-16,0 4 0 0,-4 0-18 0,0 8-4 16,0 8-1-16,0 0 0 0,-1 1 14 0,-3 11 4 15,3 4 0-15,1 9 0 0,0-1-16 0,4 9-4 16,1 4 0-16,-1 3 0 0,5 1-21 0,0 8-11 15,0-4 10-15,4-1-10 16,5-3-18-16,0 0-10 0,0-13-1 0,5 1-1 16,4-13-152-16,-5 1-30 0</inkml:trace>
          <inkml:trace contextRef="#ctx0" brushRef="#br0" timeOffset="50144.7359">21434 580 864 0,'9'-12'76'15,"-4"-1"-60"-15,4-7-16 0,5 0 0 0,-10 8 136 0,5-4 25 16,0-1 5-16,-4 5 1 0,-5 12-38 0,0 0-7 16,0 0-2-16,0 0 0 0,0 0-57 15,9 12-12-15,0 5-3 0,-4 3 0 0,-1 8-32 0,5 1-6 16,-9 3-2-16,0 0 0 0,5 1-8 0,-5-1 8 16,0 0-8-16,0 1 8 0,0-1 0 0,-5-4 0 15,5-3 0-15,-4-1 0 0,-1 4-8 0,1-15 12 16,-1 3-12-16,1-4 12 0,4 0-12 0,-5 0 0 15,5-12 9-15,0 0-9 0,0 0 23 0,0 0 0 16,0 0 0-16,0-16 0 0,5 4-23 0,-1-4 0 16,5-5 0-16,0-7 0 0,0 0 0 0,5-5 0 15,0-3 0-15,4-1 0 0,5-3 0 0,-1 4 0 16,1-5 0-16,0 5 0 0,4 3 9 0,5 5-9 16,-4 4 12-16,-6 8-12 0,-4 3 17 0,1 13-3 15,-1 0-1-15,-4 0 0 0,-1 8 10 0,-4 5 1 16,-4 7 1-16,4 0 0 0,-4 8-6 0,-1-7-2 15,1 7 0-15,-1 0 0 0,-4 1-17 0,0 3-16 0,0 0 4 0,-4 1 0 32,4-1-124-32,-5-4-24 0,1 1-4 0,-6-1-752 0</inkml:trace>
          <inkml:trace contextRef="#ctx0" brushRef="#br0" timeOffset="50358.4006">22372 576 1267 0,'0'0'112'0,"9"0"-89"15,0 0-23-15,5 0 0 0,9 4 173 0,-1 0 31 16,6 0 5-16,-1 4 2 0,0-8-143 0,-4 0-28 16,4 0-5-16,5 0-2 0,-9 0-17 0,4 0-3 15,1 4-1-15,-5-4 0 16,-5 4-173-16,0-4-35 0,0 0-8 0,-4 0 0 0</inkml:trace>
        </inkml:traceGroup>
      </inkml:traceGroup>
    </inkml:traceGroup>
    <inkml:traceGroup>
      <inkml:annotationXML>
        <emma:emma xmlns:emma="http://www.w3.org/2003/04/emma" version="1.0">
          <emma:interpretation id="{9752005F-46AA-4058-8941-9A7F4DCE0018}" emma:medium="tactile" emma:mode="ink">
            <msink:context xmlns:msink="http://schemas.microsoft.com/ink/2010/main" type="paragraph" rotatedBoundingBox="2524,3839 18404,2307 18587,4194 2706,5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439DB7-C5CA-4AA4-AE17-E2B907932F8D}" emma:medium="tactile" emma:mode="ink">
              <msink:context xmlns:msink="http://schemas.microsoft.com/ink/2010/main" type="line" rotatedBoundingBox="2524,3839 18404,2307 18587,4194 2706,5727"/>
            </emma:interpretation>
          </emma:emma>
        </inkml:annotationXML>
        <inkml:traceGroup>
          <inkml:annotationXML>
            <emma:emma xmlns:emma="http://www.w3.org/2003/04/emma" version="1.0">
              <emma:interpretation id="{CE3B0497-1233-427C-BDF0-262BA82C6788}" emma:medium="tactile" emma:mode="ink">
                <msink:context xmlns:msink="http://schemas.microsoft.com/ink/2010/main" type="inkWord" rotatedBoundingBox="2551,4120 6164,3772 6319,5378 2706,572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232.2475">1297 3328 1209 0,'0'0'108'0,"-5"-13"-87"15,1 1-21-15,4 0 0 0,-5 0 52 0,5 0 5 16,-4 0 2-16,4 8 0 0,4-8 2 0,-4 12 1 16,0-13 0-16,0 13 0 0,0 0-22 0,0 0-4 15,0 0 0-15,0 0-1 0,0 0-11 0,0 13-1 0,0 3-1 0,-4 4 0 16,4 4 9-16,-9 13 1 0,9 3 1 15,-14 9 0-15,5 3 13 0,-5 9 2 0,1 12 1 16,-1 4 0-16,0-4-11 0,1-1-2 0,-6-3-1 0,10-4 0 16,-4-4-9-16,4-5-2 0,-5-3 0 0,5-4 0 15,-5-9-6-15,10 0-2 0,-6-3 0 0,6-5 0 16,-5-3-8-16,9-9-8 0,-5 0 12 0,1-4-12 16,4 0 0-16,0-3 0 0,-5-1 0 0,5-12 0 15,0 0-32-15,0 0-14 16,0 0-2-16,0 0-1 0,14-8-139 0,-5-9-28 0</inkml:trace>
          <inkml:trace contextRef="#ctx0" brushRef="#br0" timeOffset="27594.8838">824 3477 1105 0,'-23'-20'48'0,"14"16"12"0,0-4-48 0,-1 0-12 16,6 0 0-16,-1 0 0 0,5 4 39 0,0 4 5 15,0-13 2-15,0 9 0 0,0-8 8 0,5 4 2 16,-1 0 0-16,6 0 0 0,-6 0-4 0,5 0 0 16,-4 0 0-16,8 4 0 0,-3-4-2 0,8-5-1 15,0 5 0-15,0 0 0 0,0 0-9 0,5 0-3 16,-5 0 0-16,14 0 0 0,0 0-13 0,4 0-2 15,-4 0-1-15,14 0 0 0,-10-1-8 0,5 1-1 0,0 0-1 16,5 4 0-16,-1-4-11 0,1 0 0 0,4 4 9 0,0-4-9 16,0 4 0-16,0 0 0 0,0 0 0 0,-4 0 8 15,-1 0-20-15,-4 4-3 0,-4 0-1 0,-5-4 0 32,-1 0-16-32,-3-1-3 0,-5-3-1 0,-5 8 0 0,4 0-2 15,-8 0-1-15,0 4 0 0,-1 0 0 0,-3 5-45 0,-6-1-8 16,-4-8-3-16</inkml:trace>
          <inkml:trace contextRef="#ctx0" brushRef="#br0" timeOffset="28112.3749">915 4582 507 0,'0'0'22'0,"0"0"6"0,0 0-28 0,0 0 0 15,0 0 0-15,0 0 0 0,0 0 44 0,0 0 3 0,0 0 1 0,-5 8 0 16,-4-4-21-16,0 0-4 0,9-4-1 0,0 0 0 15,0 0 10-15,0 0 1 0,-9 4 1 0,9-4 0 16,-5-4 30-16,-4 0 5 0,0 4 2 0,9 0 0 16,0 0 11-16,-9 0 2 0,4-4 1 0,5 4 0 15,0 0-37-15,-13 0-8 0,4-4-2 0,-1 4 0 16,1 4-18-16,0 0-3 0,5-4-1 0,-5 4 0 16,-1-4-8-16,6 4-8 0,4-4 12 0,0 0-12 15,-5 4 8-15,1-4-8 0,-1 4 0 0,5-4 0 16,-4 5 0-16,-5 3 0 0,4-4 0 0,-4 0 0 15,9-4 0-15,0 0 0 0,-5 4 0 0,1 4 0 16,4-8 0-16,0 0 0 0,-9 4 0 0,9-4 0 16,-5 4 0-16,5-4 0 0,0 0 0 0,0 0 0 0,0 0 14 0,0 0-4 15,0 0-1-15,14-4 0 0,-5 4 15 16,9-4 2-16,0 0 1 0,5-4 0 0,9 0 5 0,0 0 0 16,0-5 1-16,9 9 0 0,4 0-14 0,-4-4-3 15,5 4-1-15,4 0 0 0,-5 4-25 16,-4 0-5-16,5 4-1 0,-5-4-843 15</inkml:trace>
          <inkml:trace contextRef="#ctx0" brushRef="#br0" timeOffset="28692.4047">2722 3077 518 0,'0'0'46'0,"0"0"-37"16,0 0-9-16,0 0 0 0,0 0 70 0,0-8 12 16,0 8 2-16,0 0 1 0,0 0 2 0,0 0 0 15,-5-4 0-15,5 4 0 0,0 0-3 0,-13 0-1 16,4 4 0-16,0-4 0 0,0 8-14 0,-5-4-2 16,0 0-1-16,1 4 0 0,-1 4-14 0,0 0-2 15,-4 4-1-15,-5 5 0 0,10 3-3 0,-10 8-1 16,0 9 0-16,0 3 0 0,-4 13 19 0,9 4 3 15,-10 7 1-15,10 13 0 0,5 0-29 0,8 0-6 0,0 0-1 16,10 0 0-16,0-4-1 0,8 0-1 0,1-4 0 16,4 0 0-16,5-9-30 0,0-3 0 0,-1-4 0 15,6-1 0 1,-1-7-24-16,0-5-7 0,1-7-1 0,-1 3-1 16,-4-11-177-16,-5-9-35 0,0-8-7 0</inkml:trace>
          <inkml:trace contextRef="#ctx0" brushRef="#br0" timeOffset="29241.2392">3036 3866 403 0,'0'0'36'0,"0"0"-36"16,0 0 0-16,0 0 0 16,0 0 233-16,0 0 40 0,0 0 8 0,14 0 2 0,4 4-139 0,-4 0-27 15,4 4-5-15,5 0-2 0,-1 0-42 0,-3 4-8 16,3 1-1-16,-3-1-1 0,-1 0-58 0,5 0 0 16,-1 0-17-16,-3 0-873 0</inkml:trace>
          <inkml:trace contextRef="#ctx0" brushRef="#br0" timeOffset="29069.1972">3127 3744 1152 0,'-4'-4'102'0,"-1"-4"-82"16,1-4-20-16,4 0 0 0,4 0 95 0,1 4 14 16,-1-4 3-16,5-5 1 0,5 5-37 0,4-4-8 15,-4 4-2-15,4-8 0 0,9-5-39 0,-4-3-8 16,4 0-2-16,-4-1 0 0,-5-3 3 0,5 0 0 15,-5-5 0-15,-4 5 0 0,0-4-20 0,-5-1 10 16,0 5-10-16,0-9 8 0,-4 5-8 0,-1 3 0 16,-4 5 9-16,0 4-9 0,-4 0 22 0,-1 7 0 15,-4-3 0-15,0 8 0 0,4 4 11 0,-4 4 3 16,-4 4 0-16,-1 0 0 0,0 4-17 0,1 0-3 16,-6 8-1-16,1 0 0 0,0 8-7 0,0 9 0 15,-5 3-8-15,5 9 12 0,4 3 3 0,0 13 0 16,1 12 0-16,8 3 0 0,1 5 30 0,4 4 7 0,0 4 0 15,4 4 1-15,1-8-23 0,-5 0-5 0,4 0-1 16,-4 0 0-16,5-4-12 0,-5 0-4 0,4-8 0 16,-4-5 0-16,0-7-8 0,-4-4 0 0,4-1 9 0,0-11-9 31,-9-13-128-31,0-4-29 0,0-7-7 0,-1-1 0 16,1-12-21-16,5 0-4 0,-5-8-1 0,0-8 0 0</inkml:trace>
          <inkml:trace contextRef="#ctx0" brushRef="#br0" timeOffset="29433.895">3997 2943 1825 0,'0'0'80'0,"0"0"18"0,0 0-78 0,9 8-20 15,9 4 0-15,-4 9 0 0,9 11 64 0,-1 4 10 0,1 5 2 0,0 7 0 16,0 5-4-16,-5 8 0 0,5-1 0 0,-10 5 0 15,5-4-3-15,-4 8-1 0,-5 0 0 0,0 7 0 16,-4-7-20-16,-5 4-5 0,0-12-1 16,-5 4 0-16,1-1-24 0,-10-3-5 0,0-4-1 0,-4 7 0 15,-5-7-12-15,1 0 0 0,-6-1-9 0,-3 1-818 16,-6-12-163-16</inkml:trace>
        </inkml:traceGroup>
        <inkml:traceGroup>
          <inkml:annotationXML>
            <emma:emma xmlns:emma="http://www.w3.org/2003/04/emma" version="1.0">
              <emma:interpretation id="{7EEF2F69-4B80-4E30-897B-6FAF36910952}" emma:medium="tactile" emma:mode="ink">
                <msink:context xmlns:msink="http://schemas.microsoft.com/ink/2010/main" type="inkWord" rotatedBoundingBox="6945,4447 7711,4374 7719,4463 6954,4537"/>
              </emma:interpretation>
            </emma:emma>
          </inkml:annotationXML>
          <inkml:trace contextRef="#ctx0" brushRef="#br0" timeOffset="29937.7003">4989 3655 2246 0,'-18'-8'200'0,"18"8"-160"15,0 0-32-15,9-12-8 0,-9 12 0 0,14-4 0 16,4-4 0-16,-9 0 8 0,5 4-27 0,0 4-5 16,-1-4 0-16,-4 4-1 0,5 0 37 0,-5 0 8 15,-9 0 2-15,0 0 0 0,9 0-5 0,0 0-1 16,-9 0 0-16,0 0 0 0,0 0 4 0,9 4 0 16,-9-4 0-16,0 0 0 0,0 0 16 0,0 0 4 15,9 0 1-15,-9 0 0 0,0 0-16 0,0 0-3 16,0 0-1-16,0 0 0 0,5-4 11 0,-5 4 1 15,0 0 1-15,0 0 0 0,0 0-19 0,0 0-4 16,0 0-1-16,9 4 0 0,5-8-10 0,-5 4 12 0,5-4-12 16,-1 0 12-16,5 0-4 0,1 0 0 0,3 0 0 0,1 4 0 15,0 0-8-15,0 4 0 0,-1-4 0 16,1 4 0-16,-5 0 0 0,1 4 0 0,-6-8 0 0,6 4 0 16,-6 0 8-16,5 0 0 0,-9-4 0 0,10 0 0 15,-6 0 20-15,1 0 3 0,0 8 1 0,-1-12 0 16,1-4-22-16,0 0-10 0,4 0 10 0,-4 4-10 15,-1-4 11-15,1-5-11 0,0 5 12 0,4-4-12 16,-5 8 0-16,1-4 0 0,-5 4 0 0,0-4 0 16,5 0 0-16,-10 4-16 0,-4 4 4 0,0 0 0 15,0 0-23-15,0 0-4 0,0 0-1 0,0 0 0 16,0 0-129-16,-4 12-27 0,-5 0-4 0</inkml:trace>
        </inkml:traceGroup>
        <inkml:traceGroup>
          <inkml:annotationXML>
            <emma:emma xmlns:emma="http://www.w3.org/2003/04/emma" version="1.0">
              <emma:interpretation id="{35EB83FA-C080-4E07-B637-358AD0CEEAF6}" emma:medium="tactile" emma:mode="ink">
                <msink:context xmlns:msink="http://schemas.microsoft.com/ink/2010/main" type="inkWord" rotatedBoundingBox="8402,3272 9884,3129 10046,4816 8564,4959"/>
              </emma:interpretation>
            </emma:emma>
          </inkml:annotationXML>
          <inkml:trace contextRef="#ctx0" brushRef="#br0" timeOffset="32809.9226">6574 3744 748 0,'0'0'67'0,"0"0"-54"15,0 0-13-15,0 0 0 0,-9 4 117 0,9-4 21 16,0 0 4-16,0 0 1 0,-14 5-41 0,14-5-8 16,0 0-2-16,0 0 0 0,0 0-59 0,0 0-12 15,0 0-2-15,5 12-1 0,4-4 14 0,0 0 2 16,0-4 1-16,4 4 0 0,1 0 4 0,4 0 1 15,1 0 0-15,-1-4 0 0,0 0 2 0,5 0 1 16,-5 0 0-16,5 5 0 0,-1-5-23 0,-3 0-5 16,3-8-1-16,6 4 0 0,-1 0-14 0,5-4 0 15,-5 0 0-15,10-1-10 16,-1-3-123-16,1 0-25 0,-1-4-5 0,-9 8-1 0</inkml:trace>
          <inkml:trace contextRef="#ctx0" brushRef="#br0" timeOffset="32259.2639">6533 2611 1004 0,'-14'-16'44'0,"10"12"10"0,-6-4-43 0,6 4-11 0,-5-8 0 0,4 8 0 15,-4 0 40-15,5 0 7 0,-6-4 1 0,1 3 0 16,0 1-13-16,0-4-3 0,9 8 0 0,0 0 0 15,0 0 8-15,0 0 2 0,0 0 0 0,0 0 0 16,9-4 0-16,5 4 0 0,4-4 0 0,-4 4 0 16,4 0 10-16,0-8 3 0,10 0 0 0,8 4 0 15,0-8-9-15,5 4-2 0,9-4 0 0,-4 0 0 16,4-5-14-16,0 1-3 0,0 0-1 0,0 0 0 16,-4 0-17-16,-1 3-9 0,-4 1 10 0,0 12-10 15,0-8-12-15,-4 4-8 0,-1 4-1 0,-9 0-1 16,5 0-18-1,-9 4-3-15,-5-4-1 0,-4 8 0 0,-5-4-12 0,0 4-4 0,-4 5 0 16,-5-1-444-16,0 0-90 0</inkml:trace>
          <inkml:trace contextRef="#ctx0" brushRef="#br0" timeOffset="31906.2431">7029 2826 460 0,'0'0'20'0,"0"0"5"15,0-8-25-15,5-4 0 0,-10-5 0 0,5 5 0 16,5-4 133-16,-5 4 22 0,-5-4 4 0,5 4 1 0,0-1-93 15,0-3-19-15,-5 4-3 0,1 4-1 0,4-4 2 0,-5 4 0 16,-4-12 0-16,5 7 0 0,-1 1-2 0,1 0-1 16,4 0 0-16,0 4 0 0,0 0-7 0,0 0-2 15,-5 4 0-15,5 4 0 0,0 0-6 0,0 0 0 16,0 0-1-16,0 0 0 0,0 0-11 0,0 0-3 16,0 0 0-16,0 0 0 0,0 0-13 0,0 0 0 15,0 0 8-15,0 0-8 0,0 0 8 0,0 0-8 16,0 0 11-16,0 0-11 0,0 0 10 0,0 0-10 15,0 0 8-15,0 0-8 0,0 12 12 0,0-12-2 16,-5 12-1-16,5-12 0 0,0 0 0 0,0 0 0 16,-4 4 0-16,4-4 0 0,0 0-9 0,0 0 8 15,-9 4-8-15,9-4 8 0,0 0-8 0,-9 0 0 16,9 0 0-16,-5 4 8 0,5-4-8 0,0 0 0 0,0 0 0 0,0 0 0 16,0 0 0-16,0 0 0 0,-9-4 0 0,9 4 0 15,-4 0 0-15,4 0 0 0,0 0 0 16,0 0 0-16,0-8 0 0,0 8 0 0,0 0 0 0,0 0 0 15,0 0 0-15,0 0 0 0,0 0 0 0,0 0 0 16,0 0 0-16,0 0 0 0,0-8 0 0,0 8 0 16,0 0 0-16,0 0 0 0,0 0 0 0,0 0 0 15,-5 16 0-15,5 0 18 0,-5 8-3 0,1 9-1 16,-1 15 24-16,5 9 5 0,-4 4 1 0,-5 16 0 16,4 0 8-16,1 4 1 0,-6-5 1 0,6 5 0 15,-5-4-21-15,4-4-4 0,5-8-1 0,-4 4 0 16,4-13-13-16,0 1-3 0,0-9-1 0,0-3 0 15,4-9-11-15,-4-3 10 0,0-5-10 0,5-4 10 16,-5-7-10-16,0-1-16 0,0-16 4 0,0 0 1 16,0 8-122-16,0-8-25 0,0 0-5 0</inkml:trace>
          <inkml:trace contextRef="#ctx0" brushRef="#br0" timeOffset="31152.6834">6983 2449 1407 0,'0'0'31'0,"0"0"6"0,0-8 2 0,0 8 1 0,0 0-32 0,0 0-8 0,0 0 0 0,0 0 0 16,-4 17 69-16,4 7 13 0,0 8 2 0,-5 9 1 0,1 7-20 0,-1 9-4 15,5 0-1-15,-4 3 0 0,-1 9-26 16,1 0-6-16,-1-4 0 0,1-1-1 0,4-7-16 0,0-4-3 15,0-9-8-15,0 9 12 0,0-17-12 0,0 5 0 16,0-9 8-16,0 8-8 16,4-3-128-16,-4-1-28 0</inkml:trace>
          <inkml:trace contextRef="#ctx0" brushRef="#br0" timeOffset="33449.7453">7484 3668 748 0,'0'0'67'0,"0"0"-54"15,-4-9-13-15,-1 5 0 0,5 4 128 0,0 0 22 16,0-8 5-16,-4 4 1 0,8-4-29 0,1 8-6 16,-1-8-1-16,5 8 0 0,-4 0-48 0,4 0-11 15,5 4-1-15,-1 4-1 0,1 0-5 0,0 4-1 16,4 9 0-16,-4-1 0 0,-1 4-12 0,1-4-2 0,-5 5-1 15,0-1 0-15,0 4-14 0,-4-3-2 0,-1-1-1 0,-4 0 0 16,-4-4-4-16,4 1-1 0,-5-1 0 0,-4-4 0 16,9-4-6-16,-9 0-2 0,4-4 0 0,5-8 0 15,0 0-8-15,0 0 8 0,0 0-8 0,0 0 8 16,0 0-8-16,-4-12 0 0,4 0 9 0,0-4-9 16,4-8 0-16,1-1 0 0,4-7 0 0,0-4-8 15,0-5-7-15,5 5-1 0,4-5 0 0,0 5 0 16,-4-1 7-16,4 9 1 0,0 0 0 0,1 8 0 15,-6 3 8-15,6 9 14 0,-6 0-3 0,1 4-1 16,-5 8 10-16,5 4 3 0,-1 4 0 0,-4-4 0 16,0 5-23-16,1 3 0 0,-1 0 0 0,4 4 0 0,-4-4 0 15,5 5 0-15,-5-1 0 0,5-4 0 16,0 4-82-16,-1-4-21 0,-4 1-4 0,0-5-1 16,5 4-83-16,0-8-17 0,-1 8-3 0,-13-16-1 0</inkml:trace>
        </inkml:traceGroup>
        <inkml:traceGroup>
          <inkml:annotationXML>
            <emma:emma xmlns:emma="http://www.w3.org/2003/04/emma" version="1.0">
              <emma:interpretation id="{05309898-46F9-431B-86AC-EC9BF9F0D3FD}" emma:medium="tactile" emma:mode="ink">
                <msink:context xmlns:msink="http://schemas.microsoft.com/ink/2010/main" type="inkWord" rotatedBoundingBox="10851,3131 12809,2942 12951,4416 10993,460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5207.8295">9847 2708 806 0,'0'0'72'0,"-9"0"-58"0,0-4-14 0,0 0 0 0,9 4 82 0,0 0 14 15,0 0 2-15,-5 4 1 0,-4 0-23 0,9-4-5 16,0 0-1-16,0 0 0 0,0 0-34 0,9 9-6 16,0-5-2-16,10 0 0 15,-6 0 7-15,1-4 1 0,4 0 0 0,0-4 0 0,1-4 3 0,-1-1 1 16,0 1 0-16,-4-4 0 0,-10 4-26 0,5 0-5 15,0-8-1-15,-4 4 0 0,0 0 0 0,-1-1-8 16,1-3 12-16,-5-4-4 0,0 4-8 0,-5-4 12 16,1-1-12-16,-1 5 12 0,5-4 1 0,-5 0 1 15,1-1 0-15,-5 5 0 0,0-4 14 0,0 0 2 16,-1 4 1-16,6-1 0 0,-1 1-31 0,1 4-13 16,-1 0 1-16,1 8 0 0,4 4 12 0,0 0-9 15,0 0 9-15,0 0-8 0,-5 12 8 0,5 4 0 16,0 13 0-16,0 3-8 0,0 12 29 0,-4 9 7 15,4-8 0-15,0 15 1 0,-5 5 19 0,1-8 4 16,-1 15 1-16,-4-7 0 0,4 0-17 0,-4 0-4 16,-4-9-1-16,3 5 0 0,6-8-1 0,-1-9 0 15,1-3 0-15,4-1 0 0,-5-3-30 0,5-1 8 0,5-8-8 16,-1 1 0 0,5-5-120-16,-4-4-26 0,0-4-6 0,4-3 0 15,-5-9-30-15,-4-4-6 0,0 0 0 0</inkml:trace>
          <inkml:trace contextRef="#ctx0" brushRef="#br0" timeOffset="33865.5868">9192 2275 1209 0,'0'0'108'0,"0"0"-87"0,-5-8-21 0,0 0 0 16,5 8 80-16,0-4 12 0,-9 0 3 0,9 4 0 15,0 0 13-15,-4-4 4 0,4 4 0 0,-9 4 0 16,0 4-45-16,0 4-9 0,-1 5-2 0,1 7 0 0,-4 8-18 0,-1 9-4 16,5 7-1-16,-5 9 0 0,1 4 3 0,-1 7 1 15,0 9 0-15,1 0 0 0,3 4 3 0,-3-4 0 16,8 4 0-16,-4-4 0 0,5-4 4 16,-1-5 2-16,5-3 0 0,5 0 0 0,-1 0-37 0,10-9-9 15,-1-3 0-15,6-4 0 16,3-9-43-16,6-4-10 0,4-3-3 0,9-9-716 15,0-8-143-15</inkml:trace>
          <inkml:trace contextRef="#ctx0" brushRef="#br0" timeOffset="35404.3219">9651 3218 1036 0,'-18'-4'46'0,"9"0"10"16,0 4-45-16,-5-4-11 0,1 4 0 0,4-4 0 0,-1 0 113 0,6 4 21 15,-5-8 4-15,9 8 1 0,0-4-46 0,0 4-9 16,0 0-1-16,13-4-1 0,6-4-51 0,-1 0-11 15,9-4-1-15,1-5-1 0,8 5-2 0,0-4 0 16,5 0 0-16,5 0 0 16,4 4-94-16,-9-1-19 0,-5 1-4 0,5 0-1 0</inkml:trace>
          <inkml:trace contextRef="#ctx0" brushRef="#br0" timeOffset="35648.0358">10589 2162 1036 0,'0'0'46'0,"0"0"10"0,0 0-45 0,0 0-11 0,9 0 0 0,5 4 0 16,0-4 126-16,4 8 23 0,-4 8 5 0,4 9 1 15,9-1-30-15,-4 12-5 0,4 9-2 0,-4 8 0 16,4-1-33-16,-4 5-6 0,-5-1-2 0,0 5 0 16,-4 4-7-16,-5 0-2 0,0-5 0 0,0 1 0 15,-9 4-15-15,0 0-3 0,-4-5-1 0,-5 1 0 16,0-8-31-16,-5-1-6 0,0 1-2 0,-4-5 0 15,-5 1-10-15,1-5 0 0,-6 1 0 0,-4-5 0 16,5-7-133-16,-5-9-19 16,0-4-4-16,1-3-563 0,3-5-112 0</inkml:trace>
        </inkml:traceGroup>
        <inkml:traceGroup>
          <inkml:annotationXML>
            <emma:emma xmlns:emma="http://www.w3.org/2003/04/emma" version="1.0">
              <emma:interpretation id="{C3A31364-691B-41A9-B9C0-5E3588C121D7}" emma:medium="tactile" emma:mode="ink">
                <msink:context xmlns:msink="http://schemas.microsoft.com/ink/2010/main" type="inkWord" rotatedBoundingBox="13804,3553 14531,3482 14565,3830 13838,390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630.9721">11855 3008 1036 0,'0'0'92'0,"0"0"-73"0,0 0-19 0,0-8 0 15,0 8 84-15,9-8 14 0,-4 4 2 0,4 0 1 16,-9 4-39-16,13-8-8 0,6 8-2 0,-1-5 0 16,0 1-4-16,0 4 0 0,5 0-1 0,0 0 0 15,0 0-7-15,-5 0 0 0,5 9-1 0,-1-9 0 0,10 0-23 16,0 0-4-16,4 0 0 0,-4 4-1 0,5 0-11 0,-5 0-12 15,4 0 2-15,-4-4-558 16,4 0-112-16</inkml:trace>
          <inkml:trace contextRef="#ctx0" brushRef="#br0" timeOffset="37349.4577">11864 2757 230 0,'0'0'10'0,"0"0"2"0,0 0-12 0,0 0 0 0,0 0 0 0,0 0 0 15,0 0 185-15,0 0 35 0,0 0 6 0,0 0 2 16,0-8-131-16,-4-4-25 0,4 12-6 0,0 0-1 16,0 0-10-16,0 0-3 0,0-8 0 0,0 8 0 15,0 0-12-15,4-4-4 0,5-4 0 0,5 3 0 0,-5 1 1 16,9 0 0-16,0 0 0 0,1 0 0 0,8 0-1 0,0 0 0 15,-4-4 0-15,4 4 0 0,14 0-19 0,-4 4-4 16,4-8-1-16,-5 4 0 0,5 0 1 0,-4 4 0 16,-6-4 0-16,-3 4 0 0,4 0-13 0,-5 0-12 15,-9 0 3-15,5-8 0 0,-9 4-6 0,4 4-1 16,0 0 0-16,-4-4 0 0,-1 4 3 0,-4-4 0 16,0 4 0-16,1-5 0 0,-10 5-8 0,0 0-2 15,0 0 0-15,0 0 0 16,0 0-58-16,0 0-12 0</inkml:trace>
        </inkml:traceGroup>
        <inkml:traceGroup>
          <inkml:annotationXML>
            <emma:emma xmlns:emma="http://www.w3.org/2003/04/emma" version="1.0">
              <emma:interpretation id="{2BA2DAA9-49E9-41DD-8C4D-3DFC3131B73E}" emma:medium="tactile" emma:mode="ink">
                <msink:context xmlns:msink="http://schemas.microsoft.com/ink/2010/main" type="inkWord" rotatedBoundingBox="15793,2602 18409,2350 18568,4006 15953,425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8790.2755">14528 2029 172 0,'9'-9'16'0,"0"1"-16"16,-9 8 0-16,4-8 0 0,5 0 184 0,-4 0 35 15,9 0 6-15,-10 0 2 0,5 0-107 0,0 0-22 16,-4 0-4-16,4 4-1 0,-4-9-11 0,4 5-2 16,-9-4-1-16,9 8 0 0,-5 0-17 0,1-4-3 15,-5 4-1-15,0 4 0 0,0-8-10 0,0 0-1 0,4 0-1 16,-4 8 0-16,0 0-9 0,0 0-1 16,-4-8-1-16,-1 4 0 0,5 4-11 0,-4-5-1 0,-5-7-1 0,-5 8 0 15,5 0-7-15,-5 4-2 0,1-8 0 0,-6 8 0 16,6 0 3-16,-5 0 1 0,-5 0 0 0,5 0 0 15,-1 4-2-15,-8 0-1 0,4-4 0 16,0 8 0-16,-4 0-6 0,0 5 0 0,-5-1-8 0,5 4 12 16,-5 0 14-16,4 8 2 0,-3-3 1 0,3 7 0 15,1 0-5-15,0 5-2 0,-1-5 0 0,6 8 0 16,-1 5 3-16,5 3 1 0,-1 1 0 0,1 3 0 16,5 1-6-16,-1 0-2 0,5-5 0 0,-5 1 0 15,10-5 1-15,-6 1 0 0,6-5 0 0,-1 0 0 16,5 1-5-16,0-5-1 0,0 1 0 0,5-1 0 15,4-4-13-15,5-3 0 0,-1-5 8 0,6-8-8 16,3 4 0-16,10-8-12 0,0 0 3 0,9-4 0 16,5-12-82-16,-1 4-16 0,5 0-3 0,0-8-1 15,5-4-93-15,-5-4-18 0</inkml:trace>
          <inkml:trace contextRef="#ctx0" brushRef="#br0" timeOffset="41348.5745">14810 2810 288 0,'0'0'25'0,"0"0"-25"0,0 0 0 0,0-4 0 16,0 4 207-16,9-5 36 0,-5-11 7 0,1 8 2 0,0 0-112 0,4-4-21 16,-5 4-5-16,5-4-1 0,-9 12-25 0,9-4-4 15,1 0-2-15,-10 4 0 0,0 0-30 0,0 0-7 16,0 0-1-16,13 12 0 0,-8 8-22 0,4 0-5 15,-5 9-1-15,1 3 0 0,0 4 0 0,-5 5 0 16,0 3 0-16,0 1 0 0,0-1 7 0,0 5 1 16,-5-13 0-16,0 5 0 0,5-9-24 0,-4-3 0 15,-1-5 0-15,1-8 0 0,4 0 14 0,0-4-2 16,-5-4 0-16,5-8 0 0,0 0-3 0,0 0-1 16,0 0 0-16,0 0 0 0,0-12 3 0,5 0 0 15,-1-8 0-15,5 0 0 0,-4-5-11 0,4-7 10 16,0-8-10-16,5-1 10 0,-1 1-10 0,6-5 0 15,-1 5 0-15,0 3-11 0,5-3 11 0,0 11 0 16,-10 5 8-16,6 4-8 0,-6 4 0 0,5 8 9 16,-4 4-9-16,-5 4 0 0,0 8 11 0,5 0-11 0,-10 12 10 15,6 0-10-15,-1 0 8 0,-5 1-8 0,1 3 0 16,-1 4 9-16,5 1 5 0,-4-1 1 0,-5-4 0 16,5 1 0-16,4-1-31 0,-5-4-7 0,1-4-1 0,-1 0 0 31,5 1-150-31,1-5-30 0,-6 0-7 0,5-8-1 0</inkml:trace>
          <inkml:trace contextRef="#ctx0" brushRef="#br0" timeOffset="43461.2571">16007 1810 907 0,'-4'-12'40'0,"4"12"8"0,0 0-38 0,0-4-10 16,0-8 0-16,0 4 0 0,4-5 95 0,-4 5 17 15,5-12 3-15,-1 8 1 0,1 0-17 0,-5 4-3 16,4-8-1-16,-4 3 0 0,5 1-27 0,0 0-4 16,-5 8-2-16,4-8 0 0,5 4-13 0,-4-4-2 0,-5 12-1 15,4-8 0-15,-4 8-21 0,5-8-4 16,-5 8-1-16,0 0 0 0,0 0 3 0,9-9 0 0,-5-3 0 16,-4 12 0-16,0 0-5 0,0 0-1 0,0 0 0 0,0 0 0 15,0 0 3-15,5-4 1 0,-5-4 0 16,0 8 0-16,0 0-6 0,0 0-2 0,0 0 0 0,0 0 0 15,0 0-13-15,0-8 0 0,0 0 0 0,0 8 0 16,0 0 8-16,0 0-8 0,0-8 0 0,0 8 0 16,0 0 0-16,0 0 0 0,0 0 0 0,0 0 0 15,5-8 0-15,-5 8 0 0,0 0 0 0,0 0 0 16,4-4 0-16,-4 4 0 0,0 0 0 0,0 0 0 16,0 0 0-16,0 0 0 0,0 0 0 0,0 0 0 15,0 0 0-15,0 0 0 0,0 0 0 0,0 0 0 16,0 0 0-16,0 0 0 0,0 0 0 0,0 0 0 0,0 0 0 0,0 0 0 15,0 0 0-15,0 0 0 0,0 0 0 0,0 0 0 16,0 0 0-16,0 0 0 0,0 0 0 0,0 0 8 16,0 0-8-16,0 0 9 0,0 0-9 0,0 0 0 15,0 0 0-15,0 0 0 0,0 0 0 0,0 0 0 16,0 0 0-16,0 0 0 0,0 0 0 0,0 0 0 16,0 0 0-16,0 0 0 0,0 0 0 0,0 0 0 15,0 0 0-15,0 0 0 0,0 0 0 0,0 0 0 16,5 12 0-16,-5-12 0 0,0 0 0 0,0 0 0 15,4 12 0-15,-4-12 0 0,0 0 0 0,5 8 0 16,-1 4-11-16,-4-12 11 0,5 12 0 0,-1-8 0 16,-4 5 0-16,0-1 0 0,0-8 0 0,0 20 0 15,-4-8 0-15,4 4 0 0,-9 4 0 0,9 1 0 16,0 3 0-16,-5 4 0 0,1 1 0 0,4-5 0 0,0 4 0 16,0 5 0-16,0-1 17 0,0 0 3 0,-5 9 0 15,5-5 0-15,5 1-20 0,-5 3-14 0,-5 1 2 0,1-1 1 16,4 5 11-16,0-13 8 0,0 4-8 0,0 5 11 15,-5-1 0-15,0-3 0 0,1-5 0 0,-1 0 0 16,1 1 1-16,-5-5 0 0,9 0 0 0,-5-3 0 16,1-1-1-16,-1-4 0 0,1 5 0 0,-1-1 0 15,5-8-2-15,-5 8 0 0,5 1 0 0,-4-5 0 16,4 4-1-16,-5-4-8 0,5 5 12 0,-4-1-4 16,4-4-8-16,0 0 0 0,-5 1 0 0,5-1 8 15,-4 0-8-15,4 4 0 0,0-3 0 0,0-1 8 16,-9 0-8-16,9-8 0 0,-5 0 0 0,5 1 8 0,0-1-8 0,0-4 0 15,-5 4 9-15,5-12-9 0,0 0 0 0,0 0 8 16,0 0-8-16,0 8 0 0,0 4 0 0,0-12 0 16,0 8 0-16,0-8 0 0,0 0 0 0,0 0 0 15,0 0 0-15,0 0 0 0,-4 12 0 0,4 0 0 16,0-12 0-16,0 0 0 0,0 0 0 0,0 0 8 16,0 0-8-16,0 0 0 0,0 0 0 0,0 0 0 15,-5 9 0-15,5-9 8 0,0 0-8 0,0 0 0 16,0 0 8-16,0 0-8 0,0 0 0 0,0 0 9 15,0 0-9-15,0 0 0 0,0 0 15 0,0 0-4 16,0 0-1-16,0 0 0 0,0 0-10 0,0 0-12 16,-4-9 2-16,4 9 1 0,0 0 9 0,0 0 0 15,0-4 0-15,0 4 0 0,0 0 0 0,0 0 0 16,0 0 0-16,0-4 0 0,0 4 0 0,0-8 0 16,0 0 0-16,0 8 0 0,0-8 0 0,0 0-8 0,0 4 8 0,4-8 0 15,-4 0 0-15,0-4 0 0,5-1 0 0,-1 1-8 16,-4-4 8-16,0 4-12 0,5-5 12 0,4 1-12 15,-4-12 12-15,-1-1-13 0,5 5 5 0,-4-4 8 16,4-1-13-16,0-3 5 0,5 0 8 0,-1-1-13 16,1 5 13-16,0-5-11 0,4 1 11 0,-4 4-10 15,-1 7 10-15,5-7-10 0,1 8 10 0,-1 3-10 16,0 5 10-16,-4 0 0 0,-5 0-9 0,4 4 9 16,-3 4 0-16,3 4 0 0,1-5-9 0,4 1 9 15,-4 4 0-15,4 4 0 0,-4 4 0 0,8 0 0 16,-3 9 0-16,-1-9 0 0,-5 8 0 0,6 8 0 15,-1 0 0-15,0 9 0 0,-4-1 0 0,-1 8 0 0,1-7 12 16,-5 7 7-16,0 0 1 0,-4 1 0 0,-1 7 3 0,1-3 1 16,-5-5 0-16,0 1 0 0,-5-9-7 0,5 4-1 15,0-3 0-15,-4-5 0 0,-1 4-8 0,5-3-8 16,0-1 12-16,-4-4-12 0,8-4 0 0,1-4-22 16,-5-12 3-16,0 0 1 15,14 5-164-15,-1 3-33 0,1-8-6 0</inkml:trace>
        </inkml:traceGroup>
      </inkml:traceGroup>
    </inkml:traceGroup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2:59.0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1996CA3-044C-432C-A63B-7416D0BB6284}" emma:medium="tactile" emma:mode="ink">
          <msink:context xmlns:msink="http://schemas.microsoft.com/ink/2010/main" type="writingRegion" rotatedBoundingBox="14090,2479 33249,839 33659,5626 14500,7267"/>
        </emma:interpretation>
      </emma:emma>
    </inkml:annotationXML>
    <inkml:traceGroup>
      <inkml:annotationXML>
        <emma:emma xmlns:emma="http://www.w3.org/2003/04/emma" version="1.0">
          <emma:interpretation id="{8D435491-1F42-4904-A5F2-63A15CF0DFE2}" emma:medium="tactile" emma:mode="ink">
            <msink:context xmlns:msink="http://schemas.microsoft.com/ink/2010/main" type="paragraph" rotatedBoundingBox="21219,1848 33341,1300 33440,3492 21319,40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FE9E52-B395-46D1-B320-A8AEE48F5A84}" emma:medium="tactile" emma:mode="ink">
              <msink:context xmlns:msink="http://schemas.microsoft.com/ink/2010/main" type="inkBullet" rotatedBoundingBox="21219,1848 21942,1815 22034,3843 21311,3876"/>
            </emma:interpretation>
          </emma:emma>
        </inkml:annotationXML>
        <inkml:trace contextRef="#ctx0" brushRef="#br0">19298 2278 1796 0,'0'0'40'0,"0"0"8"0,0 0 1 0,14 4 1 0,-1 0-40 0,5 0-10 15,1 4 0-15,3 0 0 0,6-8 80 0,4 4 13 16,-1-4 3-16,15 0 1 0,-5-4-41 0,9 0-8 16,-4 0-1-16,8-4-1 0,-4 4-26 0,0-4-6 15,-4 0-1-15,4 0-705 16,-5 0-142-16</inkml:trace>
        <inkml:trace contextRef="#ctx0" brushRef="#br0" timeOffset="-178.0779">19567 1652 403 0,'0'0'36'0,"0"0"-36"16,0 0 0-16,0 0 0 0,0 0 206 0,0 0 34 15,0 0 8-15,0 0 0 0,9-4-128 0,0 0-25 16,4-5-6-16,6 1-1 0,3-4-35 0,6 4-7 15,-1-4-2-15,0 0 0 0,5-12-9 0,-5-1-3 16,1 1 0-16,4 0 0 0,-5 4 5 0,0 0 1 16,-4-1 0-16,-5 5 0 0,-9-4-30 0,5 0-8 15,-5 4 0-15,-4-5 0 0,-1-3 17 0,-4 0 3 16,0 0 0-16,-4 0 0 0,-1 3-4 0,1-7 0 16,-6 4 0-16,-3 0 0 0,-1-1-8 0,-4 1-8 15,4 4 12-15,-4 4-12 0,4-4 24 0,-4 3-1 16,5 5-1-16,-1 0 0 0,0 4-22 0,10 0 0 15,-5 4 0-15,-1 0 0 0,-3 4 0 0,4 0 8 16,-5 4 0-16,5 0 0 0,0 4-8 0,0 0 0 16,0 8 0-16,-5 9 0 0,0-5 13 0,5 12 5 15,0 8 1-15,5 9 0 0,-6-1 17 0,6 17 3 0,-1 8 1 0,5 8 0 16,0-1-7-16,5 1-1 0,-5 4 0 0,4 8 0 0,6-4 16 0,-6-4 2 16,5-1 1-16,-4 5 0 15,4 4-7-15,-5-16 0 0,1 0-1 16,0-1 0-16,-1-7-23 0,-4-4-4 0,5-9 0 0,-5 1-1 15,0-9-7-15,-5-7 0 0,1-1-8 0,-6-3 12 16,1-5-12-16,-4 0-18 0,4-4 4 0,-10-11 1 16,6 3-130-16,-6-8-25 15,1-8-6-15,0-4-601 0,-5-4-120 0</inkml:trace>
      </inkml:traceGroup>
      <inkml:traceGroup>
        <inkml:annotationXML>
          <emma:emma xmlns:emma="http://www.w3.org/2003/04/emma" version="1.0">
            <emma:interpretation id="{2DF0A107-9D80-45B2-8BA6-62D4EB2C9840}" emma:medium="tactile" emma:mode="ink">
              <msink:context xmlns:msink="http://schemas.microsoft.com/ink/2010/main" type="line" rotatedBoundingBox="24611,2025 33356,1629 33440,3492 24696,3887"/>
            </emma:interpretation>
          </emma:emma>
        </inkml:annotationXML>
        <inkml:traceGroup>
          <inkml:annotationXML>
            <emma:emma xmlns:emma="http://www.w3.org/2003/04/emma" version="1.0">
              <emma:interpretation id="{8A1665D0-883F-40C2-B0F5-E60B2B0548F3}" emma:medium="tactile" emma:mode="ink">
                <msink:context xmlns:msink="http://schemas.microsoft.com/ink/2010/main" type="inkWord" rotatedBoundingBox="24618,2167 27385,2042 27463,3762 24696,38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188.6922">23386 1365 518 0,'0'0'46'0,"0"0"-37"0,0 0-9 0,0 0 0 16,0 0 142-16,0 0 26 0,-5 4 6 0,5-4 1 15,0 0-49-15,0 0-10 0,0 0-1 0,0 0-1 16,-4 0-23-16,-6 0-5 0,6 4-1 0,-5-4 0 16,0 0-6-16,4 4-2 0,-4 0 0 0,0 0 0 15,0 8-13-15,-5 0-2 0,1 12-1 0,-15-3 0 16,1 7-3-16,0 12-1 0,-5 13 0 0,-5 7 0 16,-4 1-6-16,0 4-2 0,0 7 0 0,-4 5 0 0,4 0 13 15,-5 8 2-15,10-9 1 0,0 5 0 0,4-4-25 0,4-4-6 16,10-5-1-16,0-3 0 0,9-4-8 0,4-5-1 15,10-3-1-15,4-5 0 0,5-3-23 0,8-5-15 16,-3 0 3-16,8 1 0 16,0-5-58-16,5-3-11 0,0-9-3 0,0-4-794 15,9-8-159-15</inkml:trace>
          <inkml:trace contextRef="#ctx0" brushRef="#br0" timeOffset="5846.4193">23618 1817 864 0,'0'-8'76'0,"0"-4"-60"0,0-4-16 0,0 0 0 16,0 4 108-16,4-9 18 0,1-3 4 0,0 4 1 15,4-8-43-15,4-1-8 0,-4 1-1 0,10 0-1 16,-6 4-28-16,5 3-6 0,5 1 0 0,9 4-1 16,-5-4-20-16,5 8-4 0,5 4-1 0,-5 0 0 15,4 0-8-15,-4 3-2 0,-5 5 0 0,0 0 0 16,1 5-8-16,-10 3 0 0,-4 0 0 0,-1 4 0 16,-4 0 0-16,-9 4 0 0,-4 0 0 0,-5 4 0 15,-5 1 0-15,-9 3 0 0,-4 4 0 0,0-4 0 16,-5 1 0-16,0 3 18 0,0 0-2 0,5-4 0 15,4-3 20-15,5-13 4 0,4 8 1 0,5 0 0 0,0-12-15 16,4 4-3-16,1 4-1 0,4-8 0 0,0-4-22 0,9 8-15 16,9-8 3-16,5 8 0 15,4-8-36-15,1-4-8 0,-1 0 0 0,5-4-1 16,0 0-17-16,4-4-3 0,0 4-1 0,-4-8 0 16,0 4 18-16,-5 4 3 0,-4 4 1 0,-5-9 0 0,-4 9 56 15,-5 0 0-15,-9 4 12 0,0 0-1 0,0 13 79 0,-4 3 16 16,-1 8 3-16,1 0 1 0,-10 4-21 0,0 1-4 15,1 7-1-15,-1-8 0 0,0 1-22 0,-4 3-5 16,4-4-1-16,1 5 0 0,4-9-32 0,0 0-8 16,-5 4 0-16,5-8-1 0,0 1-15 0,0-1-13 15,-1-4 2-15,6 0 1 0,-5 0 10 0,9 5 9 16,0-1-1-16,-5 0-8 16,-8 4-126-16,-1 4-32 0</inkml:trace>
          <inkml:trace contextRef="#ctx0" brushRef="#br0" timeOffset="6710.6259">24064 1922 403 0,'0'0'36'0,"0"0"-36"0,0 0 0 0,0 0 0 15,0-12 113-15,5 4 16 0,-5 8 3 0,4-12 1 16,-4 12-31-16,5-8-6 0,-5 8-2 0,0 0 0 16,0 0 0-16,0 0 0 0,0 0 0 0,0 0 0 15,0 0-45-15,0 12-9 0,-5 4-1 0,-4 4-1 16,0 1 37-16,-9 15 7 0,-1 0 2 0,1 13 0 15,-5-9-27-15,1 9-5 0,-6-1 0 0,6 1-1 16,3-1-23-16,-3 1-5 0,8-9-1 0,5 0 0 16,0-3-22-16,-5-1 0 0,10-12 0 0,-6 1 0 31,6-5-124-31,-1 0-30 0,5-4-6 0</inkml:trace>
          <inkml:trace contextRef="#ctx0" brushRef="#br0" timeOffset="7008.8826">24683 1219 2257 0,'0'0'49'0,"0"0"11"0,0 0 1 0,14 4 3 0,-1 13-51 0,6 3-13 16,3 8 0-16,1 8 0 0,0 5 38 0,-5 7 5 16,0 13 1-16,-4-5 0 0,-5 9 0 0,-4 8 0 15,-5-5 0-15,-5 5 0 0,-4 0-4 0,-9 0 0 16,-5-1 0-16,-9 5 0 0,-4 4-25 0,-5-4-6 16,4-5-1-16,-4-3 0 15,0-4-28-15,-9-9-7 0,5 5-1 0,-1-13 0 16,-4-3-211-16,5-9-42 0,-60 29-9 0,37-37-2 0</inkml:trace>
          <inkml:trace contextRef="#ctx0" brushRef="#br0" timeOffset="7224.9434">25389 2104 2570 0,'0'0'56'0,"0"0"12"0,9 12 3 0,0 12 1 0,4 1-57 0,1 3-15 16,-5 8 0-16,0 9 0 0,-4-5 9 0,-5 5-1 15,-9-5 0-15,0 4 0 0,-10-3 19 0,-8-1 3 16,0 5 1-16,-14-1 0 16,-5-4-159-16,1-3-31 0</inkml:trace>
        </inkml:traceGroup>
        <inkml:traceGroup>
          <inkml:annotationXML>
            <emma:emma xmlns:emma="http://www.w3.org/2003/04/emma" version="1.0">
              <emma:interpretation id="{356799C3-D0FB-428C-ABBF-2F89F0F710DC}" emma:medium="tactile" emma:mode="ink">
                <msink:context xmlns:msink="http://schemas.microsoft.com/ink/2010/main" type="inkWord" rotatedBoundingBox="28417,2265 28848,2246 28903,3467 28472,34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311.9521">26454 1773 1058 0,'0'0'47'0,"4"0"9"16,-4-12-44-16,5 4-12 0,-5 8 0 0,0-13 0 0,0 1 84 0,4 4 16 16,-4-4 2-16,5-4 1 0,0 0-18 0,-5-4-3 15,9 8-1-15,0-9 0 0,0-7-17 0,0 8-3 16,9 0-1-16,0-1 0 0,5 1-37 0,4 0-8 16,1 0-2-16,4 4 0 0,-1-4-13 0,1 3 0 15,-4 5 0-15,-1 4 0 0,0 0 12 0,-9 8 0 16,1 0 0-16,-10 4 0 0,0 0-12 0,0 4 0 15,-9 8 0-15,-5 5 0 0,-4-1 0 0,-4 8 0 16,-6 4 0-16,1 1 0 0,-4 3 13 0,-1 0 3 16,5 1 1-16,-5-1 0 0,5-8-7 0,4-3-2 15,5-1 0-15,-5-8 0 0,5 0-8 0,0 0 0 16,4-4 0-16,1 1 8 0,-1-5-8 0,5-8 0 16,0 0 0-16,0 0 0 0,9 4-12 0,1-4 1 0,3-4 1 15,1 0 0-15,-1-4 10 0,6-5-13 0,-6-3 5 16,1 0 8-16,0 4 0 0,4-4 0 0,-4 0 0 0,4 8 0 15,-5-9 0-15,-4 5 0 0,5 4 0 0,-5 0 0 16,0 4 0-16,0 0 13 0,-9 4 0 0,0 0 0 16,0 0 3-16,0 0 0 0,5 8 0 0,0 4 0 15,-5 4 13-15,0 5 3 0,-5 3 1 0,0 8 0 16,-4 5 2-16,-4 3 0 0,-1 0 0 0,-4 5 0 16,4-1 1-16,-4 9 0 0,0-17 0 0,0 13 0 15,4-5-16-15,-4-4-4 0,-1 1 0 0,6-1 0 16,-1-3-16-16,5-1 0 0,0-8 8 0,0 5-8 15,9-9 11-15,4 4-2 0,1-8 0 0,4 0 0 16,5 1-40-16,4-5-8 0,5-4-1 16,-1-4-1-16,6 0-169 0,4-4-34 15,40-8-6-15,-12-4-2 0</inkml:trace>
        </inkml:traceGroup>
        <inkml:traceGroup>
          <inkml:annotationXML>
            <emma:emma xmlns:emma="http://www.w3.org/2003/04/emma" version="1.0">
              <emma:interpretation id="{C1219700-35A6-4142-A3A8-6C573E92341E}" emma:medium="tactile" emma:mode="ink">
                <msink:context xmlns:msink="http://schemas.microsoft.com/ink/2010/main" type="inkWord" rotatedBoundingBox="29566,1801 33356,1629 33414,2922 29625,30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836.0445">27665 1761 1728 0,'-14'0'76'0,"14"0"16"0,0-8-73 0,0 8-19 15,0 0 0-15,0 0 0 0,0 0 55 0,0 0 7 16,9 8 2-16,0 4 0 0,0-8-52 0,5 4-12 16,4 0 0-16,5 0 0 15,0-4-48-15,-1-4-13 0,10 4-3 0</inkml:trace>
          <inkml:trace contextRef="#ctx0" brushRef="#br0" timeOffset="8618.0645">28079 1405 1472 0,'0'0'32'0,"-5"-12"8"0,1 0 0 0,-1 4 1 0,5 8-33 0,0 0-8 0,-4 0 0 0,-5 0 0 16,-1 4 91-16,-3 8 16 0,-5 0 3 0,4 8 1 15,-9 1-20-15,0 11-4 0,1-8-1 0,-1 8 0 16,-4 5-1-16,-1 3 0 0,1 1 0 0,4-1 0 16,0-4-52-16,1 1-10 0,3-5-3 0,6 0 0 15,4 1-12-15,0-5-8 0,-1-4 8 0,6 8-8 16,4-15 21-16,4 7 0 0,1-4 0 0,4-4 0 31,0 4-119-31,9-3-24 0,-4-1-5 0,4-12-581 0,5 4-116 0</inkml:trace>
          <inkml:trace contextRef="#ctx0" brushRef="#br0" timeOffset="9216.267">28875 1090 1728 0,'0'0'38'0,"0"0"8"0,0 0 2 0,0 0 0 0,-4-4-39 0,-5 4-9 0,-5 4 0 0,1-4 0 15,-6 8 0-15,-3-4 0 0,-6 8 0 0,1 0 0 16,0 1 0-16,-5 3 0 0,0 4 0 0,5-12 0 15,4 4 0-15,0-4 0 0,5 4 0 0,4-4 0 16,5 0 0-16,0 5 0 0,0-5 0 0,4 0 0 16,1 4 0-16,-1 0 0 0,1 0 0 0,4 0 0 15,-5 4 0-15,5-8 0 0,0 9 0 0,-4-1 0 0,4 0 53 16,-5 8 9-16,5 4 2 0,0-3 0 16,-5 11 0-16,1 0 0 0,-1 5 0 0,1 3 0 0,-1 1 0 0,-4-1 0 15,5 5 0-15,-6-9 0 0,6 0 0 0,-1-3 0 16,1 3 0-16,-1-3 0 0,1-1-52 0,4 0-12 15,4-3 0-15,-4-5 0 0,0-4 0 0,0 0 0 16,0-4 0-16,5-3 0 0,-1-5 0 0,1 0 0 16,-5-12 0-16,9 12 0 0,-9-12 0 0,14 0 0 15,-5 0 0-15,4-8 0 16,1 4-100-16,4-8-22 0,1-8-5 0,3-5-1 0</inkml:trace>
          <inkml:trace contextRef="#ctx0" brushRef="#br0" timeOffset="9636.0443">29272 1288 1958 0,'0'0'87'0,"-5"-4"17"16,5 4-83-16,0 0-21 0,-9 0 0 0,0 8 0 15,0-4 0-15,-5 4 0 0,0 4 0 0,-4 4 0 16,0 1 56-16,-5 3 6 0,-4 0 2 0,0 8 0 15,-10-3-52-15,1 7-12 0,4-4 0 0,5 8 0 16,4 1 54-16,0-1 8 0,0-3 2 0,10-5 0 16,-6 4-52-16,10-4-12 0,0-3 0 0,0-1 0 15,9-8 0-15,0 4 0 0,5-8 0 0,-1 5 0 16,5-9-48-16,0 0-13 0,5-4-3 0,0 0 0 0,4-4 52 0,0-4 12 16,5-4 0-16,0 4 0 0,-1-9 0 0,-3-3 0 15,3 0 0-15,-3 0 0 16,-1-4-54-16,0 0-8 0,-4-13-2 15,4 5 0-15,-9 0 52 0,5-5 12 0,-1 5 0 0,1 0 0 0,0 0 48 0,-5 3 13 16,-5 1 3-16,5 8 0 0,0 8-52 0,-4-4-12 16,4 4 0-16,-4 0 0 0,-5 8 54 0,0 0 8 15,0 0 2-15,0 0 0 0,4 12-52 0,1 4-12 16,-1 4 0-16,-4 0 0 16,0 0-48-16,0 1-13 0,-4 7-3 0,4-8 0 0,-5 0 52 0,1 1 12 15,-5-1 0-15,4 4 0 16,0-4-54-16,1 0-8 0,-5-3-2 0,4-1-844 0</inkml:trace>
          <inkml:trace contextRef="#ctx0" brushRef="#br0" timeOffset="9859.1467">29695 1413 2188 0,'0'0'97'0,"0"0"20"0,0 0-93 0,9 8-24 0,5 4 0 0,-1 1 0 16,-4 3 0-16,0 4 0 0,-4 4 0 0,0 4 0 16,-5 5 56-16,-5 3 6 0,-4-8 2 0,-5 5 0 15,-4 7-52-15,-5-4-12 0,-4 1 0 0,0-1 0 0,-1-3 0 0,1-5 0 16,0 0 0-16,4-4-714 16,-4-3-146-16</inkml:trace>
          <inkml:trace contextRef="#ctx0" brushRef="#br0" timeOffset="10250.5744">30209 868 2188 0,'0'0'48'0,"0"0"11"0,9 8 1 0,10 0 1 0,-6 8-49 0,5 4-12 0,1 13 0 0,-6 3 0 16,5 4 54-16,-8 1 8 0,-1-1 2 0,0 5 0 15,-5-1-52-15,-4 1-12 0,0-1 0 0,-4 0 0 16,-1 5 47-16,-4-9 6 0,5 5 2 0,-6-5 0 16,6-3-37-16,-5 3-7 0,4-12-2 0,1 5 0 15,-1-9-9-15,1-4 0 0,-5-4 0 0,4 0 0 16,5-4 0-16,-5-4 0 0,5-8 0 0,0 0 0 16,0 0 53-16,0 0 9 0,0-12 2 0,5 0 0 15,0-8-52-15,4-8-12 0,0 4 0 0,4-9 0 16,1 5 0-16,9-4 0 0,0-1 0 0,4-3 0 15,0 8 0-15,0-5 0 0,1 5 0 0,-1 4 0 16,0 8 0-16,-4 8 0 0,0 0 0 0,-5 3 0 16,-4 10-17-16,-5 7-7 0,0 0 0 0,-4 8-1 15,-5 0 40-15,-5 4 8 0,-4 5 1 0,0-1 1 16,-9 0-25-16,-1 5 0 0,1-1 0 0,-9 4 0 16,0-3 0-16,-5-5 0 0,-5 0 0 0,1 0 0 15,-5 1-148-15,0-5-36 0,0 0-6 0,0-4-2 16</inkml:trace>
          <inkml:trace contextRef="#ctx0" brushRef="#br0" timeOffset="10613.778">30956 904 2131 0,'13'-4'189'0,"-3"0"-151"0,3-8-30 0,5 4-8 16,-4-8 14-16,9 12 2 0,-5-8 0 0,0 4 0 16,-4-5 38-16,0 1 8 0,-1 4 2 0,1 4 0 15,0-4-52-15,-1 4-12 0,-4 0 0 0,5 4 0 16,-5 0 16-16,0 8 1 0,5-4 0 0,-1 8 0 16,-3 9-17-16,-1-1 0 0,0 8 0 0,0 4 0 15,0 1 8-15,-4 11 0 0,-1-12 1 0,5 17 0 16,0-13 21-16,-4 5 4 0,-1-1 1 0,1 0 0 15,4 1-25-15,-4-1-10 0,4 1 8 0,0 3-8 16,0 0 50-16,-5-3 5 0,10-1 1 0,-5 5 0 16,0-1-29-16,-4-3-6 0,4-9-1 0,-4 0 0 15,-1 0-20-15,-4 1-15 0,-9-9 3 0,4 4 0 16,-8-7 12-16,-5-1 0 0,-5-4 0 0,-9 4 0 16,-4-12 8-16,-10 8 4 0,-9-8 0 0,-13 5-1305 15</inkml:trace>
          <inkml:trace contextRef="#ctx0" brushRef="#br0" timeOffset="11438.876">28083 1563 230 0,'0'0'20'0,"0"0"-20"0,0 0 0 0,0 0 0 15,0 0 146-15,0 0 25 16,0 0 5-16,0 0 0 0,0 0-104 0,-9-4-20 0,0-4-5 0,9 8-1 15,-4-4 8-15,4 4 2 0,0 0 0 0,0 0 0 16,9-4-24-16,0-5-4 0,0 1 0 0,0 0-1 16,-9 8-14-16,0 0-2 0,5-8-1 0,-5 8 0 15,0-8 28-15,-5 0 6 0,5-4 0 0,0 8 1 16,-4 0-5-16,4 4-2 0,4-12 0 0,-4 12 0 16,0 0-2-16,0 0-1 0,-9-8 0 0,0 8 0 15,0 0-27-15,0 0-8 0,-5 0 0 0,5 0 0 16,-5 4 13-16,1 0-1 0,-1 8 0 0,0-12 0 15,1 8 7-15,-1-4 1 0,5 4 0 0,0 0 0 16,0 0-7-16,0 0-1 0,-1 0 0 0,1 4 0 16,-4 1 7-16,-1-5 1 0,5 4 0 0,-5 0 0 15,1 8 8-15,-1 0 1 0,0 1 1 0,1 3 0 16,4 4 18-16,-5-4 3 0,5 1 1 0,-5 3 0 16,5 0-31-16,0 0-5 0,0 1-2 0,0-5 0 15,-5 0 14-15,5 0 4 0,0-3 0 0,0-1 0 16,-5 4-32-16,5-8 0 0,0 0 0 0,4-4 0 15,5 1 0-15,0-13 0 0,0 0 0 0,14 4 0 16,4 0-65-16,0 0-16 0,10-8-3 16,4 0-1-16,4 0-135 0,0-9-26 0,5 5-6 15,-4 0 0-15</inkml:trace>
          <inkml:trace contextRef="#ctx0" brushRef="#br0" timeOffset="11676.9692">27751 1793 2026 0,'0'0'44'0,"0"0"10"0,0 0 2 0,0 0 1 0,0 0-45 0,0 0-12 0,0 0 0 0,0 0 0 15,0 0 12-15,5 0 0 0,-5 0 0 0,13 4 0 16,1 0-12-16,4 0-17 0,0 0 4 0,1-4 1 16</inkml:trace>
        </inkml:traceGroup>
      </inkml:traceGroup>
    </inkml:traceGroup>
    <inkml:traceGroup>
      <inkml:annotationXML>
        <emma:emma xmlns:emma="http://www.w3.org/2003/04/emma" version="1.0">
          <emma:interpretation id="{5455AC59-8027-45A2-B8D2-15667E8D18C4}" emma:medium="tactile" emma:mode="ink">
            <msink:context xmlns:msink="http://schemas.microsoft.com/ink/2010/main" type="paragraph" rotatedBoundingBox="14330,5289 29609,3981 29779,5959 14500,7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393658-2C72-4C7D-8776-371411384C89}" emma:medium="tactile" emma:mode="ink">
              <msink:context xmlns:msink="http://schemas.microsoft.com/ink/2010/main" type="line" rotatedBoundingBox="14330,5289 29609,3981 29779,5959 14500,7267"/>
            </emma:interpretation>
          </emma:emma>
        </inkml:annotationXML>
        <inkml:traceGroup>
          <inkml:annotationXML>
            <emma:emma xmlns:emma="http://www.w3.org/2003/04/emma" version="1.0">
              <emma:interpretation id="{575E776E-D01B-48F7-98DE-A72B4ECD567B}" emma:medium="tactile" emma:mode="ink">
                <msink:context xmlns:msink="http://schemas.microsoft.com/ink/2010/main" type="inkWord" rotatedBoundingBox="14330,5289 17337,5032 17506,7009 14500,7267"/>
              </emma:interpretation>
            </emma:emma>
          </inkml:annotationXML>
          <inkml:trace contextRef="#ctx0" brushRef="#br0" timeOffset="33200.3312">13057 5003 1414 0,'0'0'31'0,"0"0"6"0,0-8 2 0,5-4 1 0,-5 4-32 0,4-4-8 16,1-5 0-16,-5 1 0 0,0 4 93 0,4-4 17 15,-4 4 3-15,0-4 1 0,0 3-38 0,0 5-7 16,0 8-1-16,0 0-1 0,0 0-20 0,-4-8-4 16,-5 4-1-16,-5 0 0 0,5 4-14 0,-9 8-2 15,-1 0-1-15,-8 8 0 0,0-3-13 0,-1 7-2 16,-3 4-1-16,-6 4 0 0,1 1 9 0,-1 7 2 15,1 1 0-15,4-1 0 0,0-4 6 0,5 5 2 16,4-5 0-16,9 9 0 0,1-5-8 0,-1 5 0 16,5-1-1-16,9 5 0 0,0 3-9 0,0 5-2 15,4-5 0-15,6 5 0 0,-1-4 16 0,0-1 2 16,4 1 1-16,-3-1 0 0,-1 1-15 0,4-1-2 16,-8-3-1-16,4 3 0 0,-9-3-9 0,0-5 10 15,0 5-10-15,0-9 10 0,0 1-2 0,-5-5 0 0,-4-4 0 16,5 1 0-16,4-9 0 0,-5 0 0 0,1-4 0 0,-1-3 0 15,-4-1-8-15,4-4-11 0,5-8 3 0,-4 8 0 32,-5 0-43-32,4-4-8 0,-8 4-1 0,3-4-1 0,-3 0-100 0,-1 0-20 0,-4 0-4 0,0 0-770 15</inkml:trace>
          <inkml:trace contextRef="#ctx0" brushRef="#br0" timeOffset="34805.3932">13571 4368 864 0,'0'0'76'0,"0"0"-60"15,0 0-16-15,0 0 0 0,5-8 114 0,-5-5 20 16,0 13 4-16,14-8 1 0,-14 8-18 0,0 0-3 16,9-8-1-16,4 4 0 0,1 4-40 0,4-4-8 15,-4 4-1-15,4 12-1 0,-4 0-18 0,4 9-3 16,-4-1-1-16,-1 0 0 0,1 8-21 0,-5 5-5 15,0-5-1-15,-4 5 0 0,-1-1-9 0,-4 0-1 16,-4-3-8-16,4-1 12 0,-9-4-3 0,4-4-1 16,-9 1 0-16,5-5 0 0,0 4 5 0,-4-4 1 15,8-8 0-15,-4 1 0 0,4-1 15 0,5-8 3 16,0 0 1-16,0 0 0 0,0 0-33 0,0 0 0 16,-4-8 0-16,-1-5 0 0,5 5 9 0,5-8-9 15,-1 0 0-15,1-4 9 0,9-9-9 0,-1 5-11 16,1-8 3-16,0-1 0 0,8-3 8 0,-3 4 8 0,3-5-8 15,1 5 11-15,4 3-23 0,-8 5-4 0,3 0 0 0,-3 8-1 16,-1 3 29-16,0 5 5 0,0 8 2 0,-4 0 0 16,-1 4-19-16,1 5 10 0,0 3-10 0,4 4 8 15,-4 0 0-15,-1 0 0 0,1 4 0 0,-5 5 0 16,0-1-8-16,-4 0 0 0,4 1 0 0,-5 3 0 16,6 0-88-16,-10 1-19 15,0 3-4-15,0-4-571 0,0 1-114 0</inkml:trace>
          <inkml:trace contextRef="#ctx0" brushRef="#br0" timeOffset="36871.4446">14109 5327 1152 0,'0'-12'102'0,"0"0"-82"0,0-1-20 0,0 1 0 16,0-4 103-16,0 8 16 0,0 8 3 0,0-8 1 0,4 0-56 0,1 4-11 16,-5 4-3-16,0 0 0 15,0 0-32-15,0 0-6 0,0 0-2 0,0 0 0 16,0 0 7-16,0 20 2 0,0 0 0 0,-5 9 0 16,-4-1 8-16,-5 8 2 0,-4 5 0 0,0 7 0 0,0 5-10 0,0 0-2 15,-1-1 0-15,1 5 0 0,-5-1 4 0,1-3 1 16,-1-4 0-16,9-1 0 0,-4-11 0 0,0-1 0 15,4-4 0-15,0 1 0 0,5-9-5 0,0 4 0 16,0-7-1-16,5 3 0 0,-1-4-19 0,1 0 8 16,-1-7-8-16,0-1 0 0,5-4 0 0,0 0 0 15,0-8 0-15,0 0 0 0,-9 8 8 0,9-8-8 16,0 0 0-16,0 0 0 0,0 0 9 0,0-12-9 16,0 4 0-16,-4-8 9 0,8-1-9 0,-4 1 0 15,5-4 0-15,-1 0 0 0,1-1 0 0,0 1 0 16,4-8 0-16,4 0 8 0,-4-1-8 0,5-3 0 15,0-1-10-15,-1 1 10 0,-4-4 0 0,5 3-9 16,4 1 9-16,-4 0 0 0,0 7 0 0,-1-3 0 0,1 0 0 16,4-1 0-16,-4 5 0 0,-5-4 0 0,5 7 0 0,-1-3 0 15,1 4 0-15,-5 0 0 0,-4-1 0 16,4 1 0-16,-5 4 0 0,5 0 0 0,0 0 0 0,1 4 0 16,-6 3 0-16,5 1 0 0,-4 0 0 0,-1 4 0 15,-4 4 0-15,0 0 0 0,9 4 0 0,-4 4 0 16,4 4 8-16,-4 5-8 0,-1-1 8 0,5 4-8 15,-4 0 0-15,4 5 0 0,-9-5 0 0,4 4 8 16,1 0-8-16,0 1 0 0,-1-9 0 0,-4 4 8 16,5-4-8-16,-5-4-13 0,4-3 3 0,-4-9 1 15,-4 8 9-15,-1 0 0 0,5-8 0 0,0 0 0 16,0 0 12-16,0 0 2 0,14 0 0 0,-1 0 0 16,1 0-22-16,4 0-5 0,0-4-1 0,5-8 0 0,5-5 14 15,-1 1 0-15,-4-4 9 0,4 0-9 0,0-5 0 0,-4 1 0 16,0 0-11-16,0-5 11 0,-5 1-12 0,0 4 12 15,0-4-12-15,0 3 12 0,-9 5 0 0,5 4 0 16,0 0 0-16,-5 8 0 0,-5-1 0 16,6 5 15-16,-10 4-1 0,0 0 0 0,9 9 11 0,-5-1 3 15,-4 8 0-15,5 0 0 0,-1 4-20 0,1 0-8 16,-5 1 0-16,0 3 8 0,4 0-8 0,1 1 10 16,0-1-10-16,-1 0 10 15,-4 0-126-15,5-3-26 0,-5-1-5 0</inkml:trace>
          <inkml:trace contextRef="#ctx0" brushRef="#br0" timeOffset="37262.4136">15005 4805 1940 0,'0'0'43'0,"9"-8"9"0,-4-4 1 0,4-1 1 0,9 1-43 0,1 0-11 16,3 4 0-16,1-4 0 0,4-4 49 0,-4 8 8 15,0-1 2-15,0 9 0 0,-1 0-37 0,-3 0-7 16,-6 5-2-16,5 7 0 0,-8 0-13 0,3 4 0 15,-4 0 0-15,-4 0 0 0,-1 1 8 0,1-1 1 16,-10 0 1-16,5 0 0 0,-9 4 19 0,5 1 4 16,-5-5 1-16,4 0 0 0,-4 0 9 0,0-4 1 15,0-4 1-15,9 0 0 0,0-8-21 0,-5 5-5 16,5-5-1-16,-4 8 0 0,-1 0-10 0,5-8-8 16,5 12 12-16,-5-12-12 0,13 4 0 0,6 0-11 15,-6 4 0-15,10 0 0 16,4-4-152-16,1-4-30 0,-1 0-7 0,-4 0 0 0</inkml:trace>
        </inkml:traceGroup>
        <inkml:traceGroup>
          <inkml:annotationXML>
            <emma:emma xmlns:emma="http://www.w3.org/2003/04/emma" version="1.0">
              <emma:interpretation id="{2832D91B-1527-4850-9562-A1D31EA44FDD}" emma:medium="tactile" emma:mode="ink">
                <msink:context xmlns:msink="http://schemas.microsoft.com/ink/2010/main" type="inkWord" rotatedBoundingBox="17895,5420 21138,5142 21254,6499 18011,67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7682.635">16371 4687 806 0,'0'0'72'0,"0"0"-58"15,0 0-14-15,0-8 0 0,0 4 133 0,0 4 24 16,-9-8 5-16,9 8 1 0,0 0-23 0,-5-4-5 16,-8 4-1-16,4 0 0 0,-5 8-22 0,0 0-5 15,1 0-1-15,-10 5 0 0,5 3-49 0,-1 8-9 16,-3 0-3-16,-1 9 0 0,5 3 5 0,-5 9 1 16,5 3 0-16,0 9 0 0,-1 4-10 0,1-1-1 15,4 5-1-15,1 0 0 0,-1-9-9 0,5 5-2 16,4 0 0-16,1-5 0 0,-1-3-15 0,1 4-3 15,4-9-1-15,4 5 0 0,1-1-9 0,-1-7-17 16,6 0 4-16,-1-5 1 16,4-12-166-16,1 1-33 0</inkml:trace>
          <inkml:trace contextRef="#ctx0" brushRef="#br0" timeOffset="38472.6368">16749 5031 1756 0,'0'0'39'0,"0"0"8"0,4-8 1 0,-4 8 1 0,5-12-39 0,4 8-10 15,0-4 0-15,-9 8 0 0,0 0 59 0,0 0 9 16,14-4 3-16,-14 4 0 0,0 0-33 0,4 8-6 16,1 0-2-16,-1 8 0 0,-4 5-3 0,0 3-1 0,-4 4 0 15,4 9 0-15,-5-1 5 0,1 4 1 16,-10 1 0-16,0-1 0 0,1 1 0 0,-5-1 1 16,-1-3 0-16,6-5 0 0,-5 5-1 0,-1-5 0 15,1-8 0-15,9 1 0 0,-5-5-16 0,5 0-4 16,0-8-1-16,5 0 0 0,-6 0 17 0,6-8 3 15,4-4 1-15,0 0 0 0,0 0-20 0,0 0-3 16,0 0-1-16,0 0 0 0,0 0-8 0,0-12 0 16,0 4 0-16,4-4 0 0,1 0 0 0,0-4 0 15,-1-9 0-15,5 5 0 0,0 4 0 0,-4-8 0 16,9-1 0-16,-5 1 0 0,0-4 0 0,4 0 0 0,1-9 0 16,0 5 0-16,-1-1 0 0,-4 1 0 0,5-4 0 0,0-5 0 15,-1 9-9-15,-3-1-4 0,-1 5-1 0,0 4 0 16,4 4 14-16,1-1-11 0,-5 1 11 0,-4 4-10 15,4 8 10-15,0 0 0 0,-5 4 0 0,-4 4-8 16,0 0 8-16,0 0 0 0,10 4-9 0,-10-4 9 16,0 0 0-16,4 12 18 0,-4 8-3 0,5 0-1 15,-1 1-24-15,-4 7-5 0,-4 4-1 0,4-3 0 16,4-1 16-16,-4 4 0 0,-4-7 0 0,4-1 0 16,0-4 0-16,0 0 0 0,4-4 0 0,-4 1 0 15,-4-5 14-15,4 0-1 0,4 0 0 0,-4-12 0 16,0 0-13-16,0 0 0 0,0 0 8 0,0 0-8 0,0 0 0 15,0 0-12-15,9-8 3 0,-4 0 0 0,9-4 9 16,-1 0 11-16,-4-9-3 0,5 1 0 0,9-8-16 0,-5-5-4 16,-4-3-1-16,-1-4 0 0,10-1-4 0,4 1-1 15,5-5 0-15,-4 5 0 0,-6-1 18 0,6 5 0 16,-1 7 0-16,-9 9 0 0,-4 4 0 0,-1 4 0 16,1 4 0-16,-5 8 0 0,0 4 25 0,0 4 6 15,-4 8 1-15,-1 8 0 0,6-3-32 0,-10 3 0 16,-5 0 0-16,5 4 0 0,5-3 12 0,-5-1-3 15,-5 4-1-15,0 1 0 16,1-1-34-16,-1-4-7 0,10-3-2 0,-5-1-757 16,0-4-152-16</inkml:trace>
          <inkml:trace contextRef="#ctx0" brushRef="#br0" timeOffset="38634.0101">17755 4983 1785 0,'32'0'79'0,"-32"0"17"16,0 0-77-16,0 0-19 0,13-4 0 0,6 0 0 16,-6 4 81-16,1-4 13 0,0 0 2 0,4 0 1 0,9 8-35 0,-9-4-7 15,0-4-2-15,1 4 0 16,13 0-123-16,-10-4-25 0,1-1-5 0</inkml:trace>
          <inkml:trace contextRef="#ctx0" brushRef="#br0" timeOffset="38929.0315">18620 4457 1825 0,'0'0'80'0,"0"0"18"0,-5 8-78 0,1 0-20 0,-1 4 0 16,5 4 0-16,-5 4 118 0,1 1 20 0,4 3 4 0,0 4 1 16,0 5-56-16,0-5-11 0,4 4-3 0,1 1 0 15,0-5-27-15,-5 9-6 0,0-5 0 0,4 0-1 16,1-7-28-16,-1-1-11 0,-8-8 8 0,-1 8-8 31,10-3-29-31,-10-1-11 0,1-8-3 0,-6 0 0 16,1 0-173-16,0 4-36 0,0 9-6 0,0-9-2 0</inkml:trace>
          <inkml:trace contextRef="#ctx0" brushRef="#br0" timeOffset="39177.0699">19016 4299 1843 0,'0'0'164'0,"0"0"-132"16,0 0-32-16,13 8 0 0,10 8 84 0,-5 4 9 15,1 9 3-15,-1 3 0 0,5 9 2 0,-5 3 1 16,0 5 0-16,-4 3 0 0,-5 5-22 0,-5 0-4 16,1 3-1-16,-5 5 0 0,-5-4-21 0,1-5-5 15,-5 1-1-15,-1 0 0 0,-3-5-34 0,-1-3-11 16,5-5 0-16,-9-3 0 0,-5-5 0 0,0-7 0 15,-4 3 0-15,-5-8 0 16,0-3-83-16,0-5-17 0,1 4-3 0,-1-12-713 16,0 4-144-16</inkml:trace>
        </inkml:traceGroup>
        <inkml:traceGroup>
          <inkml:annotationXML>
            <emma:emma xmlns:emma="http://www.w3.org/2003/04/emma" version="1.0">
              <emma:interpretation id="{B5B97391-F272-4BE3-9ED8-6B300E84ADD5}" emma:medium="tactile" emma:mode="ink">
                <msink:context xmlns:msink="http://schemas.microsoft.com/ink/2010/main" type="inkWord" rotatedBoundingBox="21841,5549 23003,5450 23014,5585 21853,568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0922.978">20532 4744 2084 0,'0'0'46'0,"4"-12"10"0,1 4 1 15,-1 0 1-15,1 0-46 0,4 4-12 0,0 0 0 0,5-1 0 16,-1 5-11-16,1 5-4 0,0-5-1 0,4 0-894 16</inkml:trace>
          <inkml:trace contextRef="#ctx0" brushRef="#br0" timeOffset="41064.8927">21014 4623 2102 0,'0'0'93'0,"-4"-8"19"0,-1-1-89 0,5 9-23 16,0 0 0-16,0 0 0 0,0 0 0 0,0 0 9 16,9-4-9-16,0-4-621 15,-9 8-129-15</inkml:trace>
          <inkml:trace contextRef="#ctx0" brushRef="#br0" timeOffset="40746.4565">19872 4813 1785 0,'0'0'39'0,"0"0"8"0,0 0 1 0,0 0 4 0,0 0-42 0,0 0-10 15,0 0 0-15,0 0 0 0,0 0 65 0,0 0 11 16,0 0 3-16,0 0 0 0,0 0-44 0,0 0-9 16,0 0-2-16,0 0 0 15,0 0-76-15,0 0-16 0,0 0-4 0,0 0-814 0</inkml:trace>
        </inkml:traceGroup>
        <inkml:traceGroup>
          <inkml:annotationXML>
            <emma:emma xmlns:emma="http://www.w3.org/2003/04/emma" version="1.0">
              <emma:interpretation id="{C9E9ADFE-8356-49B4-BD02-2597FCB4E6A5}" emma:medium="tactile" emma:mode="ink">
                <msink:context xmlns:msink="http://schemas.microsoft.com/ink/2010/main" type="inkWord" rotatedBoundingBox="23530,4847 26946,4554 27054,5806 23637,609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7223.6791">24073 4246 1324 0,'0'0'118'0,"0"-12"-94"0,0 4-24 0,0 8 0 16,0 0 31-16,0 0 1 16,0 0 1-16,0-12 0 0,5 4 51 0,-1 0 11 0,-4 8 1 0,9-4 1 15,0-4-70-15,0 8-15 0,5 0-2 16,-5 4-1-16,0 0-9 0,0 8 10 0,1-4-10 0,-1 0 10 15,-9-8 8-15,9 12 2 16,0 0 0-16,-5 0 0 0,1 5-1 0,0 3 0 0,-5 0 0 0,-5 4 0 16,0-3-7-16,-4 3-2 0,0 0 0 0,-4 4 0 15,-1 5 1-15,-4-5 0 0,4 1 0 16,-4-1 0-16,0 4 3 0,4 1 1 0,-4-5 0 0,9 0 0 16,0 1 3-16,-1-5 1 0,1-4 0 0,5 0 0 15,4 1 1-15,-5-5 1 0,5-4 0 0,0 0 0 16,5-4-21-16,-5-8 0 0,0 0 0 0,0 0 0 15,0 0 0-15,13-4-8 0,-3-4 0 0,-1-8 0 16,4 0 8-16,-4-1 8 0,1-7-8 0,3-4 11 16,1-1-11-16,-1-3-17 0,1-4 4 0,4-1 1 0,1-3 12 15,3-1 0-15,-3 1 0 0,8-1 0 0,0 1 8 16,0 3-8-16,5 1 12 0,-4 4-12 0,-6 11 17 16,1 5-3-16,0 0-1 0,0 8 0 0,-5 0 13 0,0 0 2 15,-4 8 1-15,-1 4 0 0,-8 0 5 0,9 8 1 16,-5-4 0-16,4 8 0 0,-8 0-19 0,-1 1-3 15,1 3-1-15,0 8 0 0,-5 1-4 0,0-1-8 16,0 4 11-16,0 1-11 0,-10-5 10 0,10 0-10 16,-4 1 8-16,4-5-8 0,-5 0 0 0,5 0 0 15,0-3 0-15,0-1 0 16,-9 0-79-16,9-4-11 0,0-3-2 0,-4-5-1 16,4 4-116-16,0-12-23 0</inkml:trace>
          <inkml:trace contextRef="#ctx0" brushRef="#br0" timeOffset="41384.2652">21797 4097 2016 0,'5'-21'179'0,"-5"5"-143"0,0-4-36 0,4 4 0 16,1-5 57-16,4 9 5 0,-5 4 1 0,1 0 0 16,-1 0-23-16,-4 8-5 0,0 0-1 0,5 16 0 15,-10 4-10-15,1 9-1 0,-5 3-1 0,-5 21 0 16,-4 3 13-16,-5 17 2 0,0-4 1 0,1 8 0 15,3-4-1-15,-3 0 0 0,3-9 0 0,6-3 0 16,4 8-17-16,0-8-3 0,9-5-1 0,0 1 0 16,4-4-28-16,5-5-5 0,0-11-2 0,5-1-791 15,9-8-158-15</inkml:trace>
          <inkml:trace contextRef="#ctx0" brushRef="#br0" timeOffset="42023.6118">22548 4242 1440 0,'9'-20'64'0,"-9"12"12"0,0 0-60 0,5-4-16 0,-1 4 0 0,5-1 0 16,-4 1 117-16,4 4 21 0,-4-4 4 0,-5 8 1 16,0 0-63-16,0 0-13 0,0 0-3 0,0 0 0 15,0 0-29-15,0 0-7 0,4 8 0 0,-4 13-1 16,-4-1-11-16,-5 8-3 0,-1 0 0 0,1 9 0 16,-9 3 23-16,4 5 5 0,-4 3 1 0,5 1 0 15,-6-4-2-15,1 3-1 0,5-7 0 0,-6 3 0 16,6-3-5-16,-1-1-1 0,5-8 0 0,-5 1 0 15,5-1-12-15,-5-4-2 0,10-3-1 0,-5-9 0 16,0-4-8-16,0 0-2 0,4-8 0 0,-4 4 0 16,4 0-8-16,-4-4 0 0,9-4 0 0,-4-4 0 15,-5-4 0-15,4 4 0 0,-4-12 0 0,4 0 0 0,1-4 28 16,4-5 3-16,4-3 1 0,1-4 0 0,0-5-32 16,4-3 0-16,0-9 0 0,4 1 0 15,1-5-17-15,4-8-10 0,0 1-1 0,5 3-1 16,0 0 10-16,4 9 3 0,1 3 0 0,-1 9 0 0,-9 12 16 0,0 3 0 15,1 5 0-15,-6 8 0 0,-8 0 0 0,-5 8 0 16,0 0 0-16,13 12 0 0,1 4 0 0,-9 5 0 16,-1 3-8-16,1 0 8 0,-5 8 0 0,4 1 0 15,-4-1 0-15,0 1 0 0,-4-1 0 0,8-4 0 16,-4-3 0-16,0-1 0 0,-4-4 0 0,4-4 0 16,4 0 0-16,-4-3 0 0,0-13 0 0,0 0 0 15,0 0 0-15,5 8 0 0,-5-8 0 0,0 0 0 16,9 0 0-16,5-4 0 0,-1 0 0 0,1-4 0 15,4-5 0-15,0-3 0 0,-4-4 0 0,4-4 0 16,0-5 0-16,5 1 0 0,0-4 0 0,-5 3 0 0,5-3 0 16,-5 4 0-16,0 7 0 0,1-3 0 0,-6 8 0 0,1 4 0 15,-1 4 9-15,-13 8-9 0,5 0 8 0,4 4-8 16,0 8 12-16,-4 0-4 0,-1 8 0 0,-4 4 0 16,0 1-8-16,0 7 0 0,-4 1 0 0,-5-5 0 15,9 4 0-15,-5 1 0 0,5-1 0 0,0-4 0 16,0 1-125-1,0-5-27-15,5 0-6 0</inkml:trace>
          <inkml:trace contextRef="#ctx0" brushRef="#br0" timeOffset="42203.067">23363 4428 2516 0,'4'-16'112'0,"1"8"22"0,4 0-107 0,0 4-27 15,9-4 0-15,1 8 0 0,-1 0 24 0,0-4 0 16,5 4 0-16,0 0 0 0,-1 0 7 0,1 4 1 16,0 0 0-16,0 0 0 15,-1 0-119-15,1-4-23 0,0-4-5 0,0 4-977 0</inkml:trace>
          <inkml:trace contextRef="#ctx0" brushRef="#br0" timeOffset="47496.4607">24902 3866 2134 0,'0'0'95'0,"0"0"19"15,4 8-91-15,5 8-23 0,0 4 0 0,0 5 0 16,5 11 69-16,-5 5 10 0,5 3 1 0,-5 5 1 0,5 3-4 0,-5 1-1 16,0-1 0-16,0 5 0 0,-5 4-28 0,1-5-7 15,-5-3-1-15,0 0 0 0,-5-1-24 0,1-3-6 16,-5-1-1-16,0-3 0 16,-5-1-29-16,0 1-5 0,-4-9-2 0,-5 5 0 15,1-5-185-15,-6-7-36 0</inkml:trace>
        </inkml:traceGroup>
        <inkml:traceGroup>
          <inkml:annotationXML>
            <emma:emma xmlns:emma="http://www.w3.org/2003/04/emma" version="1.0">
              <emma:interpretation id="{B8FF6850-0514-4517-BD82-F1BD3CF48676}" emma:medium="tactile" emma:mode="ink">
                <msink:context xmlns:msink="http://schemas.microsoft.com/ink/2010/main" type="inkWord" rotatedBoundingBox="27597,4595 29647,4420 29737,5476 27688,5652"/>
              </emma:interpretation>
              <emma:one-of disjunction-type="recognition" id="oneOf6">
                <emma:interpretation id="interp6" emma:lang="" emma:confidence="0">
                  <emma:literal>in</emma:literal>
                </emma:interpretation>
                <emma:interpretation id="interp7" emma:lang="" emma:confidence="0">
                  <emma:literal>M</emma:literal>
                </emma:interpretation>
                <emma:interpretation id="interp8" emma:lang="" emma:confidence="0">
                  <emma:literal>on</emma:literal>
                </emma:interpretation>
                <emma:interpretation id="interp9" emma:lang="" emma:confidence="0">
                  <emma:literal>m</emma:literal>
                </emma:interpretation>
                <emma:interpretation id="interp10" emma:lang="" emma:confidence="0">
                  <emma:literal>Me</emma:literal>
                </emma:interpretation>
              </emma:one-of>
            </emma:emma>
          </inkml:annotationXML>
          <inkml:trace contextRef="#ctx0" brushRef="#br0" timeOffset="49089.7675">27089 4012 1728 0,'0'0'38'0,"0"-13"8"0,4 5 2 0,-4 8 0 0,0 0-39 0,0 0-9 15,5-8 0-15,-5 8 0 0,0 0 53 0,0 0 9 16,0 0 2-16,-5 12 0 0,1 0-52 0,-5 9-12 15,0-1 0-15,-5 4 0 0,0 9 0 0,1-5 0 16,-6 8 0-16,-3 1 0 0,-1 3 54 0,-9 1 8 16,0 3 2-16,0 1 0 0,0-1-28 0,5-3-4 15,0-5-2-15,4 1 0 0,-4-5-14 0,4-4-4 16,0 1 0-16,0-9 0 0,5 0-4 0,4-4 0 16,1 0-8-16,4-3 12 0,0-9-12 0,9-4 11 15,-5 8-11-15,5-8 10 0,0 0-10 0,0 0 12 16,0 0-12-16,0 0 12 0,0-8-12 0,0-4 12 15,5-5-12-15,-1 5 12 0,10-8-12 0,-1 0 0 0,1-5 0 16,4-3 0-16,5 4 0 0,0-13 0 0,0 1 0 16,4-4 0-16,0-5 0 0,5 5 0 0,0-13 0 0,4 4 0 15,1 5 0-15,-1-1 0 0,-4-3 0 0,-5 7 0 16,5-3 0-16,-9 7 0 0,-5 9 0 0,1 8 0 16,-1 0 0-16,-5 7 0 0,-3 5 0 0,-6 4 0 15,-4 4 0-15,0 0 0 0,0 12 0 0,-4 5 0 16,-1 3 0-16,-4 4 0 0,0 13 0 0,-5-1 0 15,0 4 0-15,1 1 0 0,4-5 0 0,0-3 0 16,-1 3 18-16,1-4 8 0,5-3 2 0,-1-1 0 16,5-8-20-16,0 1-8 0,0-5 0 0,5-4 8 15,-5-12-8-15,0 0 0 0,9 4 0 0,5 0 0 16,-5-8 0-16,9 0 0 0,0-8 0 0,0-8 0 16,1-5 0-16,8-3 0 0,0-4 0 0,0 3 0 0,1-3 0 0,8-5 0 15,-4 1 9-15,0 0-9 0,-5 7 10 16,1 1-2-16,-6 0-8 0,1 3 12 0,4 9 31 0,-8 0 5 15,3 4 2-15,-3 8 0 0,-6 0-30 0,5 8-7 16,-4 0-1-16,4 4 0 0,-4 4-12 0,0 0 9 16,-5 0-9-16,0 5 8 0,0-1-8 0,0 0 0 15,0 0 0-15,0 0-11 16,-4 5-137-16,4-5-27 0,-4 0-5 0,-1 0-878 0</inkml:trace>
          <inkml:trace contextRef="#ctx0" brushRef="#br0" timeOffset="48461.242">26235 4250 1267 0,'0'0'28'0,"0"-4"5"0,0-4 2 0,0 0 1 0,0-4-36 0,0 0 0 0,0 0 0 0,0 0 0 15,0 3 109-15,0-3 15 0,0 0 4 0,0 0 0 16,0 0-52-16,0 0-9 0,0 4-3 0,-4 0 0 16,4-1 0-16,-9 5 0 0,0-4 0 0,-1 8 0 15,-3 0-51-15,-1 4-13 0,-9 4 0 0,-4 5 0 16,4-1 0-16,-4 4 0 0,-5 0 0 0,-9 8 0 15,0 5 0-15,0 7 0 0,5 1 0 0,-1 7 0 16,1-3 0-16,9 3 0 0,-1 1 0 0,10-5 0 16,4 1 54-16,5-9 8 0,0-4 2 0,5 5 0 15,-1-5-52-15,5 0-12 0,5-8 0 0,-1 1 0 16,1-5 0-16,-1 0 0 0,5-4 0 0,1-4 0 16,3-4 0-16,-4 0 0 0,5-4 0 0,0-4 0 15,4-4 0-15,-5 0 0 0,10-4 0 0,-5-8 0 0,10 0 0 16,-1-9 0-16,0-3 0 0,1-5 0 0,4-3 0 0,-5-9 0 15,5-7 0-15,0-1 0 0,4-8 0 0,0 1 0 16,5-5 0-16,0 4 0 0,-9-4 0 0,5 0 0 16,-5 1 0-16,4 7 0 0,-4 0 0 0,-5 13 0 15,-4 7 0-15,0 13 0 0,-10 8 0 0,1 7 0 16,-14 13 0-16,0 0 0 0,0 13 0 0,-5 7 0 16,-4 16 0-16,-9 9 0 0,0-1 54 0,-5 5 8 15,-4 8 2-15,0-1 0 0,-5 17-52 0,4-4-12 16,1 0 0-16,0-1 0 0,4-7-12 0,5 0-6 0,4-9-1 0,5-3 0 31,4-4-84-31,10-9-17 0,4 0-3 0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4:11.9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6E74B39-B1CA-47E5-9906-B94136270317}" emma:medium="tactile" emma:mode="ink">
          <msink:context xmlns:msink="http://schemas.microsoft.com/ink/2010/main" type="writingRegion" rotatedBoundingBox="9093,12783 32435,6669 33518,10804 10176,16918"/>
        </emma:interpretation>
      </emma:emma>
    </inkml:annotationXML>
    <inkml:traceGroup>
      <inkml:annotationXML>
        <emma:emma xmlns:emma="http://www.w3.org/2003/04/emma" version="1.0">
          <emma:interpretation id="{003FBBFB-8990-460B-8476-D34F4B6E60D9}" emma:medium="tactile" emma:mode="ink">
            <msink:context xmlns:msink="http://schemas.microsoft.com/ink/2010/main" type="paragraph" rotatedBoundingBox="9093,12783 25941,8370 26635,11019 9787,15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FAC998-9A82-45A5-B3B3-97D3AD4179D3}" emma:medium="tactile" emma:mode="ink">
              <msink:context xmlns:msink="http://schemas.microsoft.com/ink/2010/main" type="inkBullet" rotatedBoundingBox="9432,14077 9830,13973 9860,14087 9462,14191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7457 13239 864 0,'0'0'76'0,"0"0"-60"16,0-4-16-16,5 0 0 0,-5-1 95 0,9 1 16 16,-5 0 3-16,5 0 1 0,5 0-38 0,0 4-7 15,-5-4-2-15,4 4 0 0,1 0 5 0,0 0 1 16,4 0 0-16,5 4 0 0,-1 0-34 0,1 0-6 16,0 0-2-16,4 0 0 0,5-4-20 0,-5 0-4 15,5 5 0-15,0-5-8 16,-4 0-111-16,3 0-29 0</inkml:trace>
      </inkml:traceGroup>
      <inkml:traceGroup>
        <inkml:annotationXML>
          <emma:emma xmlns:emma="http://www.w3.org/2003/04/emma" version="1.0">
            <emma:interpretation id="{98C9749A-B1F3-4AFC-81A2-E49AD11B042C}" emma:medium="tactile" emma:mode="ink">
              <msink:context xmlns:msink="http://schemas.microsoft.com/ink/2010/main" type="line" rotatedBoundingBox="10111,12516 25941,8370 26635,11019 10805,15165"/>
            </emma:interpretation>
          </emma:emma>
        </inkml:annotationXML>
        <inkml:traceGroup>
          <inkml:annotationXML>
            <emma:emma xmlns:emma="http://www.w3.org/2003/04/emma" version="1.0">
              <emma:interpretation id="{514FB0BA-8B48-4E91-8708-6238057C760D}" emma:medium="tactile" emma:mode="ink">
                <msink:context xmlns:msink="http://schemas.microsoft.com/ink/2010/main" type="inkWord" rotatedBoundingBox="10414,13671 10865,13553 10949,13872 10497,13990"/>
              </emma:interpretation>
            </emma:emma>
          </inkml:annotationXML>
          <inkml:trace contextRef="#ctx0" brushRef="#br0" timeOffset="416.508">8440 12814 1267 0,'0'0'112'0,"0"0"-89"0,0 0-23 0,0 0 0 16,0 0 85-16,0 0 13 0,5 4 2 0,4 8 1 16,0-4-21-16,0 4-5 0,-4 0-1 0,4 0 0 15,-5 9-22-15,6-5-4 0,-6 8 0 0,5-4-1 16,-9 1-27-16,5-1-6 0,-5-4-1 0,0 0 0 16,0 0-13-16,0-4 9 0,0 5-9 0,-5-5 8 15,5-4-8-15,0-8 10 0,-4 8-10 0,4-8 10 16,0 0-10-16,0 0 0 0,0 0 9 0,0 0-9 15,0 0 8-15,9-12-8 0,-5 0 10 0,10-9-10 0,0 1 0 16,4 0 0-16,-4-4 0 0,4-5-10 0,-5-3-2 0,1 4-1 16,4-1 0-16,0 5 0 0,5 0 13 0,-9 8-9 15,0 3 9-15,-1 1-8 0,1 4 31 16,4 4 6-16,-9-4 2 0,5 8 0 0,0 4 15 0,-5 0 3 16,4 4 1-16,1 0 0 0,0 5-22 0,-1 3-4 15,-8-4 0-15,4 4-1 0,0-4-14 0,-4 4-9 16,4 5 12-16,0-5-12 0,-5-4 0 0,5 0 0 15,1 0 0-15,-1 4 0 16,-5-3-55-16,5-1-8 0,-4 0-1 0,4-4-632 16,-4 0-127-16</inkml:trace>
        </inkml:traceGroup>
        <inkml:traceGroup>
          <inkml:annotationXML>
            <emma:emma xmlns:emma="http://www.w3.org/2003/04/emma" version="1.0">
              <emma:interpretation id="{42C4C4A6-B6DF-47BF-81B7-B55ED6FE3B01}" emma:medium="tactile" emma:mode="ink">
                <msink:context xmlns:msink="http://schemas.microsoft.com/ink/2010/main" type="inkWord" rotatedBoundingBox="11434,12169 13179,11713 13657,13537 11912,1399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56.1143">10011 11260 518 0,'0'0'46'0,"-4"-8"-37"16,4-5-9-16,-5 1 0 0,0 0 174 0,-4 0 33 16,5 0 6-16,-1 4 2 0,-4 4-84 0,9 4-17 15,0 0-3-15,0 0-1 0,0 0-49 0,-9 8-9 16,4 4-3-16,1 12 0 0,-5 5-5 0,0 11 0 16,0 9-1-16,0 11 0 0,-1 9-11 0,1 4-1 15,0 8-1-15,0 4 0 0,-5 4 21 0,1-4 4 16,4 0 1-16,0-8 0 0,-5-4-10 0,9-1-2 15,-4 5 0-15,5-8 0 0,4-4-44 0,0 0 0 16,-5-13 0-16,10 1 0 0,-1-5 0 0,1-3-10 16,4-1 10-16,0-11-12 15,0-1-107-15,5-8-21 0,-1 5-5 0</inkml:trace>
          <inkml:trace contextRef="#ctx0" brushRef="#br0" timeOffset="2492.2125">10667 11915 1681 0,'0'0'36'0,"0"0"8"0,-5-8 2 0,5 8 2 0,0 0-38 0,5-12-10 16,4 4 0-16,0 0 0 0,0 0 0 0,0-4 0 15,0-1-12-15,5 1 12 0,0-4 0 0,4 4 8 16,-5-4 2-16,1 0 0 0,0-9-10 0,4 5-9 15,-9 0 9-15,0 0-13 0,0-1 21 0,-4-3 5 16,-1 0 1-16,1 0 0 0,-5-1 5 0,-5 5 1 16,5-8 0-16,-4-1 0 0,-1 1 1 0,-4-4 1 15,-4 3 0-15,3-3 0 0,-3 0-10 0,4 3-3 16,-5 5 0-16,5-4 0 0,-5 7 1 0,5 1 0 16,0 8 0-16,4 0 0 0,-4 4 18 0,9 0 3 15,0 8 1-15,-4 8 0 0,-5 0-13 0,4 8-3 16,1 8 0-16,4 9 0 0,0 3 20 0,-5 9 3 15,0 3 1-15,1 1 0 0,-5 3-12 0,4 5-1 16,-4 0-1-16,0-1 0 0,0 1 6 0,4 0 0 16,-4-1 1-16,0 5 0 0,9-4-9 0,-9-5-3 0,5 9 0 15,-1-8 0-15,0 3-13 0,5 1-8 0,-4 0 10 16,4-1-10-16,-5-3 8 0,1-1-8 0,4 1 0 16,-5 0 9-1,-4-5-86-15,0 5-18 0,0-5-3 0,0 1-1 16,0-9-111-16,-5-3-22 0</inkml:trace>
          <inkml:trace contextRef="#ctx0" brushRef="#br0" timeOffset="2731.5261">10211 12247 1497 0,'0'-8'133'0,"0"-4"-106"16,0 4-27-16,5-4 0 0,0 4 66 0,8-1 8 15,5 1 2-15,1 4 0 0,8-4-23 0,5 0-4 16,0 0-1-16,9 0 0 0,0-4-31 0,0 4-6 15,4 0-2-15,1 0-590 16,-1-1-119-16</inkml:trace>
          <inkml:trace contextRef="#ctx0" brushRef="#br0" timeOffset="2884.0915">11245 11288 2055 0,'0'0'45'0,"0"0"10"0,14 12 1 0,-1 0 2 0,-4 4-46 0,10 9-12 0,-6 3 0 0,5 8 0 16,1 1 98-16,-1 11 18 0,-4 5 3 0,-1 4 1 15,-4 7-45-15,0 5-9 0,-4 4-2 0,-5 0 0 16,4 4-28-16,1-8-7 0,0-1-1 0,-5 1 0 16,-5-4-12-16,0-4-4 0,1-5 0 0,-5 1 0 15,0 0-12-15,-5-1 0 0,0-7 0 0,-4-1-10 16,0-3-123-1,-5 0-25-15,0-5-5 0,1-4-938 0</inkml:trace>
        </inkml:traceGroup>
        <inkml:traceGroup>
          <inkml:annotationXML>
            <emma:emma xmlns:emma="http://www.w3.org/2003/04/emma" version="1.0">
              <emma:interpretation id="{5A112515-8C8C-4E9B-99AC-10DBB33A41E0}" emma:medium="tactile" emma:mode="ink">
                <msink:context xmlns:msink="http://schemas.microsoft.com/ink/2010/main" type="inkWord" rotatedBoundingBox="14245,12650 15177,12406 15290,12838 14359,13082"/>
              </emma:interpretation>
            </emma:emma>
          </inkml:annotationXML>
          <inkml:trace contextRef="#ctx0" brushRef="#br0" timeOffset="4736.0493">12283 11818 864 0,'0'0'76'0,"0"0"-60"0,0 0-16 0,-9-4 0 0,4-4 118 0,5 8 21 16,0 0 4-16,0 0 1 0,0 0-26 0,0 0-5 16,9-8-1-16,5 0 0 0,4 4-72 0,1-4-14 15,3 8-3-15,1-4-1 0,0 0 0 0,9 0 0 16,0-1 0-16,-1 1 0 0,6 0-6 0,-1 0-2 15,5-4 0-15,-4 4 0 0,4-4-5 0,0-4-1 16,0 4 0-16,4 0 0 0,-8-4-8 0,4 8 0 16,-1-5 0-16,-3 5 0 0,-5 0 0 0,0 4 0 15,0-4 0-15,-5 4 0 0,0-4-17 0,-4 4 4 16,0 4 1-16,-5 0 0 16,0-4-12-16,-4 0-3 0,-1 4 0 0,-8 0 0 15,-5-4-13-15,0 0-4 0,0 0 0 0,0 0-484 0,0 0-96 0</inkml:trace>
          <inkml:trace contextRef="#ctx0" brushRef="#br0" timeOffset="4974.0973">12474 12093 1094 0,'0'0'48'0,"0"0"11"0,0 0-47 0,0 0-12 16,0 0 0-16,0 0 0 0,9 4 151 0,5-4 28 16,-5 0 5-16,9 0 2 0,0 0-102 0,5 0-20 15,5-4-4-15,-1 4 0 0,0-4-40 0,5 4-8 16,-9 0-2-16,9 0 0 16,4 0-30-16,1 0-5 0,-6 0-2 0,10-4-553 15,0 4-110-15</inkml:trace>
        </inkml:traceGroup>
        <inkml:traceGroup>
          <inkml:annotationXML>
            <emma:emma xmlns:emma="http://www.w3.org/2003/04/emma" version="1.0">
              <emma:interpretation id="{A97BA853-1117-4E6B-971F-A8E6B061FBCD}" emma:medium="tactile" emma:mode="ink">
                <msink:context xmlns:msink="http://schemas.microsoft.com/ink/2010/main" type="inkWord" rotatedBoundingBox="16107,11702 17252,11402 17632,12851 16487,13151"/>
              </emma:interpretation>
            </emma:emma>
          </inkml:annotationXML>
          <inkml:trace contextRef="#ctx0" brushRef="#br0" timeOffset="8816.2156">15215 11818 1677 0,'0'0'36'0,"0"0"8"0,5-8 2 0,-5 8 2 0,9-4-38 0,4 0-10 16,-4 4 0-16,1 4 0 0,-10-4 78 0,13 4 14 15,-4 4 2-15,0 0 1 0,1 4-46 0,-1 5-9 16,0 3-1-16,-5 0-1 0,5 0-9 0,-4 5-1 0,-5-5-1 0,4 0 0 16,-4-4-27-16,0 4-12 0,0-3 0 15,0-1 1-15,0-16 11 0,0 12-13 0,0-12 5 0,0 0 8 16,0 0 0-16,0 0 0 0,0 0 0 0,0 0 0 16,0 0 0-16,0 0 0 0,5-4 0 0,0-4 0 15,4-8 0-15,0-1 0 0,4-7 0 0,1 0 0 16,4-4 0-16,1-1 0 0,-6 1 0 0,5 4 0 15,1 3 30-15,-6 5 14 0,5 0 2 0,-4 8 1 16,-5 0 6-16,5 8 2 0,-5 0 0 0,0 0 0 16,5 4-20-16,-10 8-4 0,-4-4-1 0,5 4 0 15,-1 0-6-15,1 5 0 0,-5-1-1 0,5 0 0 16,4 4-23-16,-5-4 0 0,-4-4 0 0,5 1 0 16,4-1-89-16,-5 0-19 0,6 0-4 0,-6 0-995 15</inkml:trace>
          <inkml:trace contextRef="#ctx0" brushRef="#br0" timeOffset="8042.9715">15115 10920 345 0,'9'-12'15'0,"-5"3"4"0,1 5-19 0,4-4 0 15,0 0 0-15,-4 4 0 0,8-4 147 0,-3-4 25 16,-1 4 6-16,0-4 1 0,0 0-60 0,0-1-12 0,0 5-3 0,-4-4 0 16,4 0-28-16,-5 0-7 0,1 0-1 0,-1 4 0 15,1-4-4-15,0 3 0 0,-5-3-1 0,0 0 0 16,-5 0-5-16,5 4-1 0,0-4 0 0,-5 0 0 16,1 4-21-16,-1-1-4 0,1 1 0 0,-5-4-1 15,4 8-4-15,-4-4-1 0,0 0 0 0,-5 4 0 16,1 0-6-16,-1 4-2 0,-4-4 0 0,4 4 0 15,-9 4-10-15,5 0-8 0,-5 0 9 0,-4 8-9 16,-5-4 12-16,0 4-3 0,0 5-1 0,1 3 0 16,-6 4 20-16,-4 4 4 0,-4 5 1 0,4 3 0 15,-5 5-19-15,5 3-4 0,0 9-1 0,0-1 0 16,0 5 8-16,0-4 2 0,5 3 0 0,4-3 0 0,0 4 14 16,5-9 3-16,4 1 1 0,9-1 0 0,5-7-28 15,5 3-9-15,-1-3 0 0,5-1 0 0,9 1 0 16,5-9 0-16,-5 0 0 0,9 1 0 0,0-1 0 0,5 1 0 15,4-5 0-15,1-4 0 16,-1 0-60-16,10-3-18 0,-1-5-4 0,9-4-674 16,1-8-134-16</inkml:trace>
        </inkml:traceGroup>
        <inkml:traceGroup>
          <inkml:annotationXML>
            <emma:emma xmlns:emma="http://www.w3.org/2003/04/emma" version="1.0">
              <emma:interpretation id="{C78E0F52-E627-4997-A730-E7BB54A3B6C9}" emma:medium="tactile" emma:mode="ink">
                <msink:context xmlns:msink="http://schemas.microsoft.com/ink/2010/main" type="inkWord" rotatedBoundingBox="18818,12547 18957,10884 19438,10924 19300,12587"/>
              </emma:interpretation>
            </emma:emma>
          </inkml:annotationXML>
          <inkml:trace contextRef="#ctx0" brushRef="#br0" timeOffset="13728.9921">16995 10341 806 0,'0'0'72'0,"0"0"-58"0,0 0-14 0,5-16 0 15,-10 0 98-15,10-1 17 0,-1 1 3 0,5 4 1 16,0 0-15-16,-4-4-4 0,0 4 0 0,-1-1 0 0,5 1-36 0,0-4-7 16,-4 4-1-16,-5 0-1 0,0 0-24 15,4 0-5-15,6 3-1 0,-1-3 0 0,0 0 11 0,0 4 1 16,-9 8 1-16,0-8 0 0,4-4-22 0,-4 12-5 15,10-8-1-15,-1 0 0 0,0 0-10 0,-9 8 0 16,9-8 0-16,-9 8 0 0,0 0 0 0,0 0 0 16,0 0 0-16,0 0 0 0,0 0 0 0,0 0 12 15,0 0-12-15,0 0 12 0,0 0 4 0,4 16 2 16,1 8 0-16,-10 8 0 0,-4 9 17 0,-4 7 3 16,8 9 1-16,-13 8 0 0,-5 12-18 0,0 4-3 15,5 8-1-15,4 0 0 0,-4 8 16 0,-5-4 3 16,1 0 1-16,-1-4 0 0,9-4-37 0,1-4 0 0,-1-12-12 15,0 0 4-15,1-13 8 0,4-3 16 0,9-9-4 16,-5-3-1-16,5-5-11 0,-5-3 0 0,1-9-10 16,4-4 10-16,9 0-17 0,-9-8 2 0,0-3 1 0,5-1 0 15,-5-8 14-15,0 0 0 0,0 0 0 0,0 0 0 16,0 0 48-16,-5-12 13 0,5-9 3 0,-5 1 0 16,1-4-52-16,8-9-12 0,1 1 0 0,0-8 0 15,4-1 0-15,9-12 0 0,0 1 0 0,9-1 0 16,-4 1-28-1,9-1-9-15,4 0-2 0,-4 13 0 0,0-1 39 0,-4 9 0 0,-1 8 0 0,-4 4 0 16,-10 3-10-16,1 13 10 0,4 0 0 0,-4 12-9 16,4 0 21-16,-4 9 5 0,-5-1 1 0,-5 8 0 15,1 0-6-15,4 9-2 0,0-1 0 0,0 1 0 16,-9-1-10-16,0 0 0 0,9 1 9 0,-4-1-9 16,4-8-38-16,-4 5-12 0,-5-5-2 0,9 0-690 15,0 1-138-15</inkml:trace>
        </inkml:traceGroup>
        <inkml:traceGroup>
          <inkml:annotationXML>
            <emma:emma xmlns:emma="http://www.w3.org/2003/04/emma" version="1.0">
              <emma:interpretation id="{881EF74F-7DFC-48E5-A495-EDE4948B3F63}" emma:medium="tactile" emma:mode="ink">
                <msink:context xmlns:msink="http://schemas.microsoft.com/ink/2010/main" type="inkWord" rotatedBoundingBox="19690,10370 23020,9498 23625,11807 20295,12680"/>
              </emma:interpretation>
            </emma:emma>
          </inkml:annotationXML>
          <inkml:trace contextRef="#ctx0" brushRef="#br0" timeOffset="22916.0914">20637 10102 864 0,'0'0'76'0,"0"0"-60"0,0 0-16 0,0 0 0 15,0 0 114-15,0 0 20 0,0 0 4 0,14 0 1 16,-5 0-110-16,5 0-21 0,4 0-8 0,0 0 0 0,5-4 48 0,0 0 4 16,0-4 2-16,4 0 0 0,-4 0-24 0,9 0-5 15,-5-8-1-15,5 3 0 0,-5-3-9 0,9 0-3 16,-4-4 0-16,0 0 0 0,5-1 12 0,-6-3 3 16,-8 0 0-16,5 4 0 0,-1-1-16 0,-9-3-3 15,0 4-8-15,0 0 12 0,-4 3-12 0,0-3 11 16,-1 4-11-16,-8-4 10 0,4-9 6 0,-9 9 0 15,0 0 1-15,-4 0 0 0,-6-1-1 0,1 5 0 16,-4-4 0-16,-1 4 0 0,0 0-16 0,1-1 10 16,-5 1-10-16,-1 4 8 0,-3 4 5 0,3 0 1 15,-3 0 0-15,-1 0 0 0,5 4-26 0,-5 4-6 16,5-4-1-16,-5 4 0 0,5 0 19 0,-1 4 0 16,1-4-8-16,5 8 8 0,-1-4 0 0,0 4 0 15,1-4 0-15,3 4 0 0,1 4 19 0,5 0-3 16,-1 0 0-16,1 9 0 0,-1 3 10 0,5 8 2 15,0 1 0-15,0 7 0 0,5 9 14 0,-1-1 3 16,-4 5 1-16,5 8 0 0,-5-1 10 0,0-3 1 16,0 8 1-16,0 0 0 0,0 3-19 0,0 1-4 0,-5-4-1 15,5 4 0-15,-4-5-3 0,-1-3-1 0,1 4 0 0,-5-12 0 16,4-1-18-16,5-3-3 0,-5-5-1 0,1 1 0 16,-1-5-8-16,5-3 0 0,-4-1 9 0,4-4-9 15,-9-3-20 1,4 3-8-16,1-8-1 0,-6 1-1 0,6-5 30 0,-5 0 0 0,-5-4 0 0,5-4 0 15,0 1-108-15,0-5-16 0,0 0-4 16,-5-4 0-16,5-4-51 0,-5 0-10 0,1 0-3 16,-1-4 0-16</inkml:trace>
          <inkml:trace contextRef="#ctx0" brushRef="#br0" timeOffset="23102.0566">20228 10669 1436 0,'0'0'64'0,"0"0"12"0,0 0-60 0,0 0-16 16,9-4 0-16,4 0 0 0,1 4 22 0,4-4 2 0,1 4 0 0,8-4 0 15,5 4 0-15,0-4 0 16,-1-5 0-16,6 9 0 0,4-4-24 0,0 0 0 16,4-4 0-16,-4 0 0 15,5 4-21-15,-5-4-9 0,0-4-2 0</inkml:trace>
          <inkml:trace contextRef="#ctx0" brushRef="#br0" timeOffset="15365.9966">17760 9637 403 0,'-18'-4'17'0,"18"4"5"0,0 0-22 0,0 0 0 16,0-12 0-16,0 4 0 0,0-5 196 0,0 5 34 15,-5 0 7-15,5 0 2 0,-4-4-124 0,-1 4-25 16,10 0-5-16,-1 0-1 0,1 0-36 0,4-1-7 16,-9 9-1-16,4-8-1 0,6-4-12 0,-6 8-3 15,-4 4 0-15,0 0 0 0,18-4-13 0,1 4-3 16,-6 0-8-16,1 0 12 0,0 4-12 0,-1 0 11 16,-4 8-11-16,5-4 10 0,0 5 14 0,-1 3 4 0,-4 0 0 15,-4 4 0-15,4 5 4 0,-4-1 0 0,-1 0 1 16,-4 4 0-16,0 5-9 0,0-1-1 0,0 1-1 0,0-1 0 15,0 0 10-15,0 1 1 0,0-1 1 0,0-4 0 16,5-3-34-16,-5-1 0 0,0-8 0 0,-5 0 0 16,1 1 0-16,4-5 0 0,0-4 0 0,0-8 0 15,-10 8 13-15,10-8-4 0,0 0-1 0,0 0 0 16,0 0-8-16,0 0 8 0,0 0-8 0,0 0 8 16,10-12 0-16,-6 0 0 0,5-5 0 0,0-3 0 15,0-8 0-15,5-1-8 0,0 1 12 0,-1-8-4 0,-3-5-8 16,8 1 0-16,0-1 9 0,0 1-9 0,-4-1 0 0,4 9 0 15,5 0 0-15,-5 3 0 0,0 9 0 0,-4 4 0 16,4 0 0-16,-4 8 0 0,4-1-8 0,-4 5 8 16,-14 4-8-16,9 4 8 0,4 9 0 0,1 3 0 15,-5 0 12-15,-9 8-4 0,-4 1 4 0,4 3 0 16,9 0 1-16,-5 1 0 0,-13-1-13 0,5 4 0 16,8 1 0-16,-4-5 0 0,-4 0-9 0,8 1-8 15,5-1-2-15,5-4-685 16,0 5-138-16</inkml:trace>
          <inkml:trace contextRef="#ctx0" brushRef="#br0" timeOffset="15716.8909">18689 9689 2206 0,'4'-8'48'0,"1"-4"11"0,-5 4 1 0,0 8 3 0,9 0-51 0,9 0-12 0,0 0 0 0,5 0 0 16,0 4 0-16,4-8-12 0,1 4 3 0,3 4 0 15,1-4 9-15,0 0 0 0,0-4 0 0,0 4 8 16,4 0-36-16,-4-4-6 0,0 0-2 0,0 0 0 15,-5-4-45-15,1 0-10 0,-6 4-1 0,-3-4-729 16</inkml:trace>
          <inkml:trace contextRef="#ctx0" brushRef="#br0" timeOffset="15889.4696">18985 9269 2016 0,'-5'-21'89'0,"5"21"19"0,-4-8-87 0,4 8-21 0,0 0 0 0,0 0 0 15,0 0 40-15,4 12 3 0,1 9 1 0,-1 7 0 16,1 0-16-16,-1 5-2 0,-4-1-1 0,0 4 0 16,0 5 0-16,-4-5 0 0,4 1 0 0,-5 3 0 15,1-7-25-15,-1 3 0 0,1-8 8 0,-1 5-8 31,1-5-41-31,-6 0-11 0,1-3-1 0,5 3-941 0</inkml:trace>
          <inkml:trace contextRef="#ctx0" brushRef="#br0" timeOffset="16272.0394">19445 9236 1882 0,'0'0'41'0,"9"-4"9"0,9-4 2 0,0 0 1 0,5 4-42 0,0-4-11 15,4 4 0-15,0 0 0 0,1 0 14 0,-1 4 1 16,0 4 0-16,-4 0 0 0,0 4-3 0,-5 4-1 15,-4 0 0-15,-5 8 0 0,4 1 12 0,-4-1 2 16,-4 4 1-16,-5 0 0 0,-5 5 10 0,-8-5 1 16,-1 4 1-16,-4 1 0 0,4-1 6 0,1-4 0 0,-6 5 1 0,6-5 0 15,-1 0 3-15,0 0 1 16,1 1 0-16,8-1 0 0,-4-4-3 0,5-4-1 0,4-3 0 0,0-5 0 16,0 0-33-16,9 0-12 0,0-4 0 0,4 0 9 15,1 4-9-15,9-8 12 0,0 0-12 0,9 0 12 16,-5-4-12-16,9 4 0 0,5-4-12 0,0 4 12 31,0-4-155-31,0-4-23 0,-4 4-5 0</inkml:trace>
        </inkml:traceGroup>
        <inkml:traceGroup>
          <inkml:annotationXML>
            <emma:emma xmlns:emma="http://www.w3.org/2003/04/emma" version="1.0">
              <emma:interpretation id="{7FA305DE-7FD4-4E60-BAEE-FB21585F630B}" emma:medium="tactile" emma:mode="ink">
                <msink:context xmlns:msink="http://schemas.microsoft.com/ink/2010/main" type="inkWord" rotatedBoundingBox="23717,9618 26105,8993 26340,9893 23953,1051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4175.7167">23137 8819 1324 0,'0'0'118'0,"0"-8"-94"0,0-4-24 0,0 4 0 0,0 8 92 0,4-8 15 15,6 0 2-15,3 0 1 0,1 0-54 0,4 4-10 16,0 0-2-16,5-1-1 0,4 1-17 0,-4 4-3 15,-5-4-1-15,1 4 0 0,3 0-22 0,1 4 0 16,0-4 0-16,0 0 8 0,-5 4-25 0,0-4-5 16,0 5-1-16,0-1-543 15,-4-4-109-15</inkml:trace>
          <inkml:trace contextRef="#ctx0" brushRef="#br0" timeOffset="23545.8961">22081 8836 1378 0,'-5'-25'30'0,"5"13"6"0,0-4 2 0,-4 0 2 0,4-5-32 16,0 5-8-16,4 0 0 0,-4 4 0 0,0 0 51 0,0 4 9 15,0 0 1-15,0 8 1 0,0 0-6 0,0 0-2 16,0 0 0-16,-4 8 0 0,-1 4-21 0,-4 8-4 16,0 0-1-16,0 13 0 0,0-1 13 0,-5 5 3 15,0 3 0-15,-4 0 0 0,4 5-23 0,1-1-4 16,-1 1-1-16,10 4 0 0,-6-5-3 0,10 1-1 15,-4-1 0-15,4 1 0 0,0-5-12 0,0 5-16 0,4-5 3 16,1 5 1 0,0-1-141-16,-1-3-28 0,10 31-6 0,4-31-1 0</inkml:trace>
          <inkml:trace contextRef="#ctx0" brushRef="#br0" timeOffset="24578.8192">23351 8516 1450 0,'-5'-24'64'0,"5"15"14"0,0 1-62 0,0-4-16 0,-4 0 0 0,4 4 0 16,0 8 92-16,0 0 15 0,0 0 3 0,0 0 1 16,0 0-50-16,-5 16-9 0,5 8-3 0,-4 1 0 15,-1 7-17-15,5 0-3 0,5 1-1 0,-5 7 0 16,-5 1-6-16,5-5-2 0,0 5 0 0,0-5 0 15,-4 1-8-15,4 3-3 0,-5-4 0 0,5 1 0 16,-5-1-24-16,1-7-5 0,4 3 0 0,-9-4-629 16,-5 1-126-16</inkml:trace>
          <inkml:trace contextRef="#ctx0" brushRef="#br0" timeOffset="24628.5963">23679 8382 2026 0,'0'0'44'0,"0"0"10"0,0 0 2 0,0 0 1 0,0 0-45 0,13 8-12 15,1-4 0-15,0 9 0 0,-1-1 12 0,-4 4 0 16,1 4 0-16,-1 0 0 0,-5 5-12 0,1-1 0 16,-5 0 0-16,0 0 0 0,-5 5 0 0,5-5 0 15,-4 4 0-15,-5-3 0 16,-1-1-40-16,1 0-9 0,0 1-3 0,-4-1-816 0</inkml:trace>
          <inkml:trace contextRef="#ctx0" brushRef="#br0" timeOffset="24864.3571">24084 8241 1810 0,'0'0'40'0,"0"0"8"0,0 0 1 0,14 4 3 0,-1 0-42 0,1 8-10 0,0-4 0 0,-1 8 0 16,-4 4 47-16,5 5 7 0,-5 7 2 0,0 4 0 16,0 5-10-16,0-1-2 0,-4 5 0 0,4-5 0 15,-4 5-14-15,-5-5-3 0,0 5-1 0,-5-5 0 16,0 1-38-16,-4 3-7 0,-4 1-1 0,-1-5-1 16,-4-3 41-16,-5-1 9 0,0 1 2 0,-9 3 0 15,1-4-182-15,-6 1-36 0</inkml:trace>
          <inkml:trace contextRef="#ctx0" brushRef="#br0" timeOffset="24077.9562">22418 8868 1796 0,'-10'-28'80'0,"6"11"16"16,4 1-77-16,0-4-19 0,0 4 0 0,0 4 0 0,0-1 28 0,4 1 1 15,1 4 1-15,-5 8 0 0,0 0 12 0,0 0 2 16,0 0 1-16,14 8 0 0,-1 0-36 0,1 5-9 16,0-1 0-16,-5 8 0 0,4 8 0 0,1 1 0 15,-5-1 0-15,-4 4 0 0,4-3 15 0,-5 3-3 16,1-4 0-16,-5 5 0 0,-5-5-3 0,5 0-1 15,-4 5 0-15,4-5 0 0,-5-4-8 0,1-7 12 16,4-1-12-16,-5-4 12 0,1-4-3 0,-1 0 0 16,5-8 0-16,0 0 0 0,0 0 11 0,0 0 3 15,-4-8 0-15,8 0 0 0,1-4-10 0,4-4-1 16,0-5-1-16,5 1 0 0,-5-8-11 0,4-1 10 16,5-3-10-16,1 0 10 0,-6-5-10 0,6-3 0 15,-1 3 0-15,5 1 0 0,-5 4 0 0,0 3 0 16,0 5 0-16,0 0 0 0,1 7 0 0,-6 5 0 15,-4 4 0-15,5 8 0 0,-5 0 0 0,-9 0 0 16,14 8 0-16,-10 4 8 0,1 5 0 0,-5-1 0 0,0 4 0 16,0 4 0-16,0 1 20 0,0 3 3 0,0 0 1 15,0-3 0-15,4-1-32 0,-4 4 0 0,0 5 0 0,0-9 0 32,5 0-92-32,-5 0-24 0,0 5-4 0,0-9-864 0</inkml:trace>
        </inkml:traceGroup>
      </inkml:traceGroup>
    </inkml:traceGroup>
    <inkml:traceGroup>
      <inkml:annotationXML>
        <emma:emma xmlns:emma="http://www.w3.org/2003/04/emma" version="1.0">
          <emma:interpretation id="{C36F3420-B924-40CD-8720-D35DC30E98C4}" emma:medium="tactile" emma:mode="ink">
            <msink:context xmlns:msink="http://schemas.microsoft.com/ink/2010/main" type="paragraph" rotatedBoundingBox="24666,10509 33300,9948 33391,11349 24757,119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B11453B-0107-4667-B0F1-BC3D92D0ED53}" emma:medium="tactile" emma:mode="ink">
              <msink:context xmlns:msink="http://schemas.microsoft.com/ink/2010/main" type="line" rotatedBoundingBox="24666,10509 33300,9948 33391,11349 24757,11910"/>
            </emma:interpretation>
          </emma:emma>
        </inkml:annotationXML>
        <inkml:traceGroup>
          <inkml:annotationXML>
            <emma:emma xmlns:emma="http://www.w3.org/2003/04/emma" version="1.0">
              <emma:interpretation id="{1CEB8FFB-3F5C-4A2D-AB5D-5790B3531D46}" emma:medium="tactile" emma:mode="ink">
                <msink:context xmlns:msink="http://schemas.microsoft.com/ink/2010/main" type="inkWord" rotatedBoundingBox="24670,10569 27072,10413 27159,11754 24757,1191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7779.4896">22941 9908 172 0,'5'-20'8'0,"-5"8"1"0,0-5-9 0,0 1 0 15,0 0 0-15,0 0 0 0,0 8 238 0,0-4 46 16,0-1 8-16,0 13 3 0,0 0-163 0,0 0-32 15,0 0-6-15,0 0-2 0,0 0-56 0,0 0-11 16,0 0-2-16,-5 9-1 0,-4 3 15 0,0 0 3 16,0 0 1-16,-5 8 0 0,1 0-13 0,-1 9-2 15,0 3-1-15,-4 5 0 0,4 3 31 0,-4 1 5 16,4-1 2-16,-4 9 0 0,5-1-8 0,-1 1-2 16,5-5 0-16,4 5 0 0,5-1-26 0,0-3-6 15,5-1-1-15,4 1 0 0,9-1-20 0,-4-7 0 16,4-1 0-16,0-3 0 0,0-1 0 0,-4 0-20 0,4-7 4 15,1 3 1 1,-1-8-68-16,0 0-13 0,-4 1-4 0,8-9-830 0</inkml:trace>
          <inkml:trace contextRef="#ctx0" brushRef="#br0" timeOffset="28619.8145">23560 9900 1681 0,'0'-12'36'0,"0"0"8"0,5-5 2 0,-1 1 2 0,1 8-38 0,0-4-10 15,4 4 0-15,0 0 0 0,4 0 37 0,6 0 6 16,-6 0 1-16,5 8 0 0,5 0-32 0,-5-5-12 16,5 1 11-16,-5 4-11 0,5 4 0 0,-9 1 0 15,0 3 0-15,-1 4 0 0,1 0 0 0,-5 4 0 16,-4 0 0-16,-1 4 0 0,-4 1 0 0,0 3 0 16,0-4 12-16,0 0-3 0,-4 5 9 0,4-5 2 15,-5 0 0-15,-4 0 0 0,0 1-1 0,0-1 0 0,0-4 0 16,4 0 0-16,-4-4-7 0,0 1 0 0,4-1-1 15,-4 0 0-15,5-4-3 0,4-8-8 0,0 0 12 0,0 0-4 16,0 0 1-16,0 0 0 0,0 0 0 16,0 0 0-16,0 0-9 0,0 0 10 0,4-12-10 0,1 0 10 15,-1 0-10-15,5-5 0 0,0 1 0 0,5-4 0 32,0 0-25-32,4-1-1 0,0-3 0 0,5 4 0 0,0-4 5 0,-1-1 1 0,1 5 0 0,-5 0 0 15,1 4 12-15,-1 0 8 0,-4 3-10 0,4 1 10 16,-5 4-8-16,-4 4 8 0,1 0 0 0,-6 4-9 15,-4 0 29-15,0 0 7 0,9 4 1 0,-4 4 0 16,-1 4-16-16,-4 0-4 0,0 5 0 0,0-5 0 0,5 0-8 0,-5 4 0 16,0-8 0-16,4 4 0 0,-8-4 0 0,4-8 0 15,0 0 0-15,0 13 0 0,0-13 0 0,0 0 0 16,0 0 0-16,0 0 0 0,0 0 0 0,0 0-11 16,0 0 3-16,0 8 0 0,0-8 8 0,0 12 11 15,-5-4-3-15,5-8 0 0,-4 8-8 0,4 0 8 16,-9 0-8-16,4 4 8 0,-4-4 10 0,4 5 2 15,-4 3 0-15,5 0 0 0,-10 4 9 0,10 0 3 16,-1 5 0-16,-4-1 0 0,0 8-17 0,0-3-3 16,0-1-1-16,0 4 0 0,-1-3 15 0,-3 3 3 15,4-8 1-15,0 5 0 0,4-5-6 0,-4 8-2 16,4-7 0-16,-4-1 0 0,9-4-22 0,-4 0 0 16,-1 1 0-16,1-5-12 15,-1-4-20-15,5 4-5 0,5-8-1 0,-1 4 0 16,-4-12-126-16,14 9-26 0,4-5-5 0</inkml:trace>
          <inkml:trace contextRef="#ctx0" brushRef="#br0" timeOffset="29138.4581">24630 9673 979 0,'14'-24'43'0,"-10"12"9"0,1-4-41 0,0-1-11 0,4 5 0 0,0 8 0 16,4 0 156-16,-3 4 30 0,3 8 6 0,1 4 0 0,4 13-75 0,-4 3-15 16,-5 8-3-16,0 5-1 0,-9 8-30 0,0 3-5 15,-5 5-2-15,-4 3 0 0,-4-3 3 0,-1-4 0 16,0 3 0-16,-4-3 0 0,0 4-44 16,0-5-8-16,-1-3-1 0,-3-5-1 0,3 5-10 0,1-9 12 15,-4 1-12-15,3-5 12 16,1-3-39-16,0-5-7 0,4 0-2 0,-4-7-693 15,4-1-139-15</inkml:trace>
          <inkml:trace contextRef="#ctx0" brushRef="#br0" timeOffset="29354.2952">25145 10365 2070 0,'0'0'45'0,"0"0"10"0,0 16 1 0,-5 5 3 0,5 7-47 0,0 4-12 0,-4-3 0 0,-1 3 0 15,-4 0 63-15,-5 5 10 0,1-9 3 0,-6 9 0 16,1-5-29-16,-5 4-6 0,-4 1-1 0,0-1 0 16,0-3-118-16,-10-1-24 0,5 4-5 0,0-15-1 15</inkml:trace>
        </inkml:traceGroup>
        <inkml:traceGroup>
          <inkml:annotationXML>
            <emma:emma xmlns:emma="http://www.w3.org/2003/04/emma" version="1.0">
              <emma:interpretation id="{AD7D17DB-4B53-4192-929F-42831FD26D1D}" emma:medium="tactile" emma:mode="ink">
                <msink:context xmlns:msink="http://schemas.microsoft.com/ink/2010/main" type="inkWord" rotatedBoundingBox="28325,10493 28810,10461 28883,11594 28399,1162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0449.0105">26356 9791 1497 0,'0'0'32'0,"4"-8"8"0,5-1 0 0,-4-3 4 0,4-8-36 0,0 0-8 16,5 8 0-16,0-5 0 0,-1 5 53 0,5-4 9 16,1 8 2-16,-6 0 0 0,10 0-52 0,-5 0-12 15,5 4 0-15,0 0 0 0,0 0 54 0,-5 4 8 16,4 0 2-16,-3 4 0 0,-6 0-52 0,6 0-12 0,-6 4 0 15,-13-8 0-15,5 12 0 0,-5 8 0 0,-5 0 0 0,-4 1 0 16,0 3 0-16,-5 0 0 0,-4-3 0 0,0 3 0 16,0 0 0-16,0-4 0 0,4 1 0 0,0-1 0 15,1-4 0-15,3 0 0 0,1-8 0 0,5 4 0 16,-1-4 0-16,5-8 0 0,0 0 0 0,-4 9 0 16,4-9 0-16,0 0 0 0,0 0 0 0,0 0 0 15,0 0-48 1,0 0-13-16,9 0-3 0,4-4 0 0,1-1 52 0,4-3 12 0,1-4 0 0,3-4 0 15,1 4-54 1,4-4-8-16,1 0-2 0,-6-1 0 0,1 5 52 0,-5 0 12 0,1 0 0 0,-1 4 0 16,-4 0 0-16,-1 4 0 0,-4 0 0 0,0 4 0 15,-9 0 48-15,0 0 13 0,0 0 3 0,5 8 0 0,-5 0 0 16,0 4 0-16,-5 0 0 0,-4 4 0 0,5 0 0 16,-5 5 0-16,0 3 0 0,-5 4 0 0,0-3-52 15,1 7-12-15,-6 0 0 0,1 1 0 0,0 3 54 0,0 1 8 16,-1 3 2-16,1 1 0 0,5 3-52 0,-6-3-12 15,6 3 0-15,4 1 0 0,0-1 54 0,4 1 8 16,5-9 2-16,5 0 0 0,-1 1-52 0,5-5-12 16,0-3 0-16,5-1 0 15,0-8-48-15,-1 0-13 0,10-8-3 0,-5 1-682 16,10-5-137-16</inkml:trace>
        </inkml:traceGroup>
        <inkml:traceGroup>
          <inkml:annotationXML>
            <emma:emma xmlns:emma="http://www.w3.org/2003/04/emma" version="1.0">
              <emma:interpretation id="{F00AB8FB-E764-46F4-B6EF-2483D209647A}" emma:medium="tactile" emma:mode="ink">
                <msink:context xmlns:msink="http://schemas.microsoft.com/ink/2010/main" type="inkWord" rotatedBoundingBox="29398,10202 33300,9948 33376,11109 29473,11363"/>
              </emma:interpretation>
              <emma:one-of disjunction-type="recognition" id="oneOf5">
                <emma:interpretation id="interp5" emma:lang="" emma:confidence="1">
                  <emma:literal>b]</emma:literal>
                </emma:interpretation>
                <emma:interpretation id="interp6" emma:lang="" emma:confidence="1">
                  <emma:literal>b ]</emma:literal>
                </emma:interpretation>
                <emma:interpretation id="interp7" emma:lang="" emma:confidence="0">
                  <emma:literal>. ]</emma:literal>
                </emma:interpretation>
                <emma:interpretation id="interp8" emma:lang="" emma:confidence="0">
                  <emma:literal>6 ]</emma:literal>
                </emma:interpretation>
                <emma:interpretation id="interp9" emma:lang="" emma:confidence="0">
                  <emma:literal>h ]</emma:literal>
                </emma:interpretation>
              </emma:one-of>
            </emma:emma>
          </inkml:annotationXML>
          <inkml:trace contextRef="#ctx0" brushRef="#br0" timeOffset="30678.1965">27840 9568 1958 0,'0'0'43'0,"0"0"9"0,-5-8 1 0,5 8 3 0,0 0-45 0,0 0-11 0,-4-4 0 0,4 4 0 16,-9 0 0-16,-5 8 0 0,0 0 0 0,1 4 0 15,-5 0 0-15,-1 9 0 0,1 7 0 0,-5 0 0 16,1 5 53-16,3 3 9 0,-3-4 2 0,-1 5 0 16,0 3-52-16,0 1-12 0,5-5 0 0,0 1 0 0,0-1 54 15,0-4 8-15,8-3 2 0,1-1 0 0,5-4-52 0,4 1-12 16,-5-5 0-16,10 0 0 0,4 0 0 0,-5-3 0 15,1-5 0-15,4 0 0 0,9-4 0 0,-4 0 0 16,4-4 0-16,5 4 0 16,-5-8-202-16,5 0-43 0,0-4-9 0,-1 0-2 15</inkml:trace>
          <inkml:trace contextRef="#ctx0" brushRef="#br0" timeOffset="30885.6317">27530 10062 2188 0,'-13'-4'97'0,"13"4"20"0,0 0-93 0,0 0-24 0,0 0 0 0,0 0 0 16,0 0 0-16,13 8 0 0,-3 0 0 0,-1 0 0 15,4-4 0-15,-4 4 0 0,5-4 0 0,0 0 0 16,4-4-200-16,-4 0-45 0,13 0-9 15,0-4-2-15</inkml:trace>
          <inkml:trace contextRef="#ctx0" brushRef="#br0" timeOffset="31526.8479">28619 9471 1688 0,'0'0'37'0,"4"-8"8"0,-4 4 2 0,0-4 0 0,0 8-38 0,0 0-9 15,5-8 0-15,-5 8 0 0,0 0 59 0,0 0 9 16,0 0 3-16,0 0 0 0,0 0-39 0,0 0-7 15,0 0-1-15,0 0-1 0,0 0-23 0,0 0 0 0,-9 8 0 16,-1 0 0-16,6-4 0 0,-5 4 0 0,0-4 0 16,-5 4 0-16,5-4 0 0,0 4-15 15,0-4 3-15,4 4 0 0,-4-4 12 0,0 4 0 0,4 1 0 0,-4-1 0 16,5 4 0-16,-5-4 0 0,4 0 0 0,0-4 0 16,1 4 0-16,-5 0 0 0,0 0 0 0,4 4 0 15,1-3-8-15,-1 3 8 0,5-12-13 0,0 12 5 16,-4 4 8-16,4-4 14 0,0 4-3 0,0 5-1 15,4 3-10-15,-4 4-14 16,0-4 3-16,0 9 1 0,0-1 54 0,0 5 10 0,0-5 2 0,0 4 1 16,-4-3-9-16,-1 3-1 0,-4 1-1 0,4-5 0 15,-4 0-2-15,5-3 0 0,-5-1 0 0,-1 0 0 16,1-3-28-16,5-1-7 0,-1-4-1 0,1 0 0 16,-5 1-8-16,4-1 0 0,5-4 0 0,-5 0 0 0,1 0 0 15,4 1 0-15,0-5 0 0,0 0 8 0,0 0 3 0,0-4 0 16,0-8 0-16,0 0 0 0,0 0 7 0,9 4 2 15,-9-4 0-15,9 4 0 0,0-4-3 0,5-4 0 16,0 0 0-16,-1 0 0 0,1-4-17 0,0 0 10 16,4-4-10-16,-5-4 8 15,6 3-129-15,-6-3-27 0</inkml:trace>
          <inkml:trace contextRef="#ctx0" brushRef="#br0" timeOffset="32072.8295">29438 9807 1177 0,'0'0'25'0,"5"-8"6"0,-1 0 1 0,5 0 2 0,-9 8-34 0,0-9 0 0,9-7 0 0,-4 4 0 16,-1 0 128-16,1 0 20 0,-10 4 3 0,10 0 1 0,0 0-48 0,-5 8-10 15,0 0-2-15,4-9 0 0,1-3-56 16,-5 4-11-16,0 0-2 0,0 8-1 0,0 0 10 0,0-8 1 15,4 0 1-15,-4-4 0 0,-4 4-22 0,4 4-4 16,-5-4 0-16,1-1-8 0,-6 5 11 0,1-4-11 16,-4 8 10-16,4-4-10 0,-5 0 17 0,-4 4-2 15,-5 4-1-15,0 0 0 0,5 0-3 0,-5 4-1 16,0 1 0-16,-4 3 0 0,4 4 14 0,-4 4 4 16,0 0 0-16,4 5 0 0,0 3-15 0,5-4-2 15,0 5-1-15,0-1 0 0,-1 4 6 0,6 1 2 16,4-5 0-16,-1 0 0 0,1-3-8 0,0 3-2 15,5-8 0-15,4 0 0 0,0-3-8 0,4-1 0 16,1 0 0-16,-1-4 0 0,5 0 0 0,1-8-11 16,3 0 3-16,1 0 0 0,0 0-7 0,4-8-1 15,-5 0 0-15,6-4 0 0,-1 0 16 0,0-4-9 0,5 0 9 16,-5-4-8-16,-4-5 0 0,4 1 0 0,0 0 0 0,0-8 0 16,1-1 8-16,-1-3 0 0,0 4 0 0,-4 3 0 15,4-3 0-15,0 8 11 0,-4 4-3 0,-1 3 0 16,-4 5 16-16,-9 8 4 0,0 0 0 0,10 0 0 15,-6 8 0-15,5 1 0 0,-4 3 0 0,-5 0 0 16,0 8-28-16,-5-4 0 0,5 4 0 0,-4 5 0 31,-1-5-23-31,1 4-6 0,-6-4-2 0,6 1 0 0,-5-1-135 16,0 0-27-16,-9 13-6 0,4-17-1 0</inkml:trace>
          <inkml:trace contextRef="#ctx0" brushRef="#br0" timeOffset="32315.51">30039 9661 1670 0,'0'0'148'0,"0"0"-118"16,0 0-30-16,9 0 0 0,-9 0 133 0,9 4 21 16,-4 4 4-16,-5 0 1 0,4-4-66 0,-8 13-13 15,4-5-2-15,-5 12-1 0,-4 0-46 0,0 1-10 16,0-1-1-16,0 4-1 0,-5 0-7 0,5 1 0 15,-5-1-1-15,1-4 0 0,-1-3-11 0,0 3 10 16,1-8-10-16,-1 0 10 0,0 1-10 0,1-1-12 0,-5 0 2 0,-1-4 1 31,-3 0-120-31,3 0-24 0,-3 0-5 0,3-3-521 0,6-5-104 0</inkml:trace>
          <inkml:trace contextRef="#ctx0" brushRef="#br0" timeOffset="32950.5552">30421 9175 1670 0,'0'0'148'0,"0"0"-118"0,0 0-30 0,0 0 0 16,14 9 69-16,-14-9 8 0,5 12 2 0,4 4 0 16,-5 0-3-16,-4 4 0 0,0 5 0 0,0 3 0 15,0 0-27-15,0 1-5 0,-4 7-2 0,-1-4 0 16,1 9-3-16,-5-1-1 0,-1-3 0 0,6 3 0 0,-10 1-6 15,5-1-2-15,-9-3 0 0,9 3 0 0,-5-4-3 0,1-3-1 16,-1 3 0-16,0-7 0 0,1-1-2 0,3 0 0 16,1-8 0-16,-4 1 0 0,4-1-8 0,-1-8-1 15,6-4-1-15,4-8 0 0,0 0-5 0,0 0-1 16,0 0 0-16,0 0 0 0,4-4 4 0,1-8 1 16,4-4 0-16,5 0 0 0,-1-9-13 0,6 1 8 15,-1 0-8-15,0-5 0 0,5-3 8 0,0 4-8 16,-5 8 0-16,5-5 0 0,-1 5 0 0,1 4 0 15,0 0 0-15,-5-1 0 0,5 5 0 0,-5 4 0 16,0 0 0-16,-4 8 0 0,4 0 0 0,-4 0 0 16,-5 0 0-16,0 4 0 0,-9-4 0 0,0 0 0 15,9 8 0-15,-9-8 0 0,0 0 0 0,0 12 0 0,-4 1 0 16,-1-5 0-16,-4 4 0 0,0 0 0 0,0-4 0 16,-5 0 0-16,0 4 0 0,1-4 0 0,-6 4 0 0,-3 5 0 15,-1-5 0-15,0 4 0 0,-9-4 0 0,5 8 0 16,-5-3-10-16,5 3-8 0,0-4-2 0,-1 4 0 31,5-4-19-31,5 1-4 0,0-5-1 0,0 0-781 0,4-4-157 0</inkml:trace>
          <inkml:trace contextRef="#ctx0" brushRef="#br0" timeOffset="33242.1796">30890 9208 2134 0,'23'-16'95'0,"-9"8"19"0,4-1-91 0,0 5-23 16,10-4 0-16,3 0 0 0,1 0 41 0,0 4 4 15,-5-4 1-15,5 4 0 0,-4-4 7 0,-1 0 2 16,-4 4 0-16,0 0 0 0,-10 0-34 0,1 0-6 15,-1 0-2-15,-3 4 0 0,-10 0-13 0,0 0 0 16,0 0 0-16,9 4 0 0,0 4 0 0,-5 0 0 0,1 4-12 0,-5 4 12 16,0 4 0-16,0 5 11 0,0-1 0 0,0 0 0 15,0 0 18-15,-5 1 4 0,1 3 1 16,-1-8 0-16,-4 5-4 0,5-5-1 0,-1 4 0 16,5 0 0-16,-5-3-4 0,1 7-1 0,4-8 0 0,-5 8 0 15,1-3 3-15,-1-1 0 0,1 4 0 0,-1 1 0 16,5-1 5-16,-4 0 2 0,-5 1 0 0,4-1 0 15,-4 4-8-15,0-3-2 0,-5-5 0 0,0 4 0 16,5-3-10-16,0-1-2 0,-9-4-1 0,4 0 0 16,1 1-11-16,-1-5 8 0,0 4-8 0,1-4 8 15,-5 0-8-15,4-3 0 0,-4-1 0 0,-1-4 8 16,6 4-8-16,-5-4 0 0,-5 0 0 0,0 0 0 16,0 0-26-1,-9-4-4-15,-4 4-1 0,-10-4 0 0,-4 1-193 16,5-5-40-16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4:51.932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1T03:03:53.672"/>
    </inkml:context>
  </inkml:definitions>
  <inkml:traceGroup>
    <inkml:annotationXML>
      <emma:emma xmlns:emma="http://www.w3.org/2003/04/emma" version="1.0">
        <emma:interpretation id="{01F12102-21BF-47EA-9F7F-CF085FB08CD6}" emma:medium="tactile" emma:mode="ink">
          <msink:context xmlns:msink="http://schemas.microsoft.com/ink/2010/main" type="writingRegion" rotatedBoundingBox="6260,15349 30404,12978 30718,16178 6574,18549"/>
        </emma:interpretation>
      </emma:emma>
    </inkml:annotationXML>
    <inkml:traceGroup>
      <inkml:annotationXML>
        <emma:emma xmlns:emma="http://www.w3.org/2003/04/emma" version="1.0">
          <emma:interpretation id="{B124F032-F180-4363-BE2B-A620E908E13C}" emma:medium="tactile" emma:mode="ink">
            <msink:context xmlns:msink="http://schemas.microsoft.com/ink/2010/main" type="paragraph" rotatedBoundingBox="6260,15349 30404,12978 30718,16178 6574,18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6A95D7-3058-470B-8B26-4D4164815953}" emma:medium="tactile" emma:mode="ink">
              <msink:context xmlns:msink="http://schemas.microsoft.com/ink/2010/main" type="line" rotatedBoundingBox="6260,15349 30404,12978 30718,16178 6574,18549"/>
            </emma:interpretation>
          </emma:emma>
        </inkml:annotationXML>
        <inkml:traceGroup>
          <inkml:annotationXML>
            <emma:emma xmlns:emma="http://www.w3.org/2003/04/emma" version="1.0">
              <emma:interpretation id="{1606EDBE-3DED-4DEF-8081-413D6C7115FE}" emma:medium="tactile" emma:mode="ink">
                <msink:context xmlns:msink="http://schemas.microsoft.com/ink/2010/main" type="inkWord" rotatedBoundingBox="6330,16066 8095,15893 8230,17263 6465,1743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-10013 1800 1688 0,'0'0'75'0,"0"-9"15"0,0 1-72 0,0 8-18 0,0-4 0 0,5-8 0 16,4 4 0-16,0-4 0 0,-5 4 0 0,-4-4 0 15,0 12 0-15,0 0 0 0,10-8-10 0,-6 4 10 16,-8-5 23-16,4 1 9 0,0 0 1 0,0 0 1 16,-5 4-18-16,0-4-4 0,1 0-1 0,4 4 0 15,-9-4 34-15,4 4 7 0,-8 0 2 0,3 4 0 16,-8-4-24-16,5 4-5 0,-6 0-1 0,1 0 0 15,-5 4 12-15,5 0 3 0,-5-4 0 0,1 4 0 16,-1 4-30-16,5 0-9 0,-1-4 0 0,1 4 0 16,0-4 13-16,0 4-4 0,0 4-1 0,-1 1 0 15,-3-1 7-15,3 8 1 0,-8 0 0 0,4 9 0 0,-4-1 11 16,0 4 2-16,-1 1 1 0,1 7 0 0,0-4-4 0,-1 9-1 16,1 0 0-16,4 3 0 0,1-3-5 15,8-1 0-15,-9 5-1 0,10-5 0 0,-1 5-2 0,9-5 0 16,1 1 0-16,4-5 0 0,4 1 2 0,5-5 0 15,1 1 0-15,8-9 0 0,5 4-19 0,8-3 8 16,6-9-8-16,-1 4 0 0,10-8 10 0,-5 0-10 16,4-3 8-16,1-1-8 0,-1-4 8 0,5 0-8 15,-4-4 0-15,9-4 8 16,-5 4-80-16,0-8-16 0,4 4-3 0,-4-8-1 16,1 4-124-16,3-4-24 0</inkml:trace>
          <inkml:trace contextRef="#ctx0" brushRef="#br0" timeOffset="853.8315">-9453 2682 230 0,'0'0'20'0,"-4"-8"-20"0,4 0 0 0,-5-5 0 15,10 5 331-15,-5-4 61 16,0 4 13-16,4-4 3 0,1 4-244 0,-1 0-49 15,5-4-10-15,0 4-1 0,5-1-60 0,0 5-12 16,-1-4-3-16,6 8 0 0,-6 0-1 0,1 8 0 0,0 1 0 16,-1 3 0-16,-4 0-8 0,5 8-1 0,-5 0-1 0,5 5 0 15,-5-5-2-15,0 4 0 0,-4-4 0 0,-1 1 0 16,1 3-2-16,-10-4-1 0,1 0 0 0,-6 1 0 16,6-5 6-16,-1 0 1 0,-4 0 0 0,0 0 0 15,-5 0-20-15,5-3 0 0,5-1 0 0,-1-8 0 16,1 0 8-16,4-4-8 0,0 0 9 0,0 0-9 15,0 0 8-15,0 0-8 0,0 0 0 0,13-8 0 16,1-4 0-16,4-5 0 0,-4-3 0 0,9-4 0 16,-1 0-18-16,-3-5 0 0,3-3 0 0,-3 0 0 15,-1-1-2-15,0 5 0 0,0 0 0 0,-4-5 0 0,4 9 20 16,-4 0-8-16,-5 7 8 0,5 1 0 0,-10 4 21 16,5 4 11-16,-4 0 3 0,-5 8 0 0,9-4-2 0,-9 4 0 15,9 8 0-15,0 0 0 0,0 0-10 0,0 4-3 16,-4 4 0-16,4 1 0 0,-5-1-4 0,1 4-2 15,-5 4 0-15,5-3 0 0,-1-1-14 0,-4 4 0 16,0-4 0-16,0 1 0 16,5-5-78-16,-5 4-22 0,9-8-4 0,-5 4-1015 0</inkml:trace>
        </inkml:traceGroup>
        <inkml:traceGroup>
          <inkml:annotationXML>
            <emma:emma xmlns:emma="http://www.w3.org/2003/04/emma" version="1.0">
              <emma:interpretation id="{0BDC1243-6076-4C54-BC4D-8865A6C81FB6}" emma:medium="tactile" emma:mode="ink">
                <msink:context xmlns:msink="http://schemas.microsoft.com/ink/2010/main" type="inkWord" rotatedBoundingBox="9249,16393 10064,16313 10108,16762 9294,168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49.177">-7878 2038 115 0,'0'0'10'0,"0"0"-10"16,0 0 0-16,0 0 0 0,-9-4 324 0,9 4 64 15,0 0 12-15,0 0 2 0,0 0-262 0,0 0-52 16,0 0-10-16,0 0-2 0,0 0-12 0,0 0-3 16,0 0 0-16,14 8 0 0,0-4-6 0,-1 5-2 15,5-1 0-15,-4-4 0 0,9 4-16 0,0-4-3 16,-5-4-1-16,9 0 0 0,-4 0-17 0,4-4-3 15,1 0-1-15,-1 0 0 0,5 0-12 0,0-4 11 16,0-1-11-16,4 5 10 0,0-4-10 0,1 0-11 0,4 0 3 16,0 4 0-16,-5-4-3 0,1 4 0 0,-6 4 0 0,1 0 0 15,-4 0-9-15,-6 0-1 0,1 0-1 0,-5 0 0 32,1 0-12-32,-10 4-2 0,0 0-1 0,-9-4-616 0,0 0-123 0</inkml:trace>
          <inkml:trace contextRef="#ctx0" brushRef="#br0" timeOffset="1698.8671">-7759 2475 403 0,'0'0'36'0,"0"0"-36"16,0 0 0-16,0 0 0 0,0 0 163 0,0 0 25 16,0 0 6-16,0 0 1 0,-9-4-47 0,9 4-10 15,0-4-2-15,-5 4 0 0,-4-4-4 0,9 4 0 16,0 0-1-16,0 0 0 0,0 0-62 0,0 0-12 0,0 0-2 0,0 0-1 15,0 0-42-15,0 0-12 16,0 0 0-16,0 0 0 0,0 0 0 0,0 0 0 0,0 0 0 0,0 0 0 16,0 0 0-16,0 0 8 0,0 0-8 0,0 0 0 15,18 4 21-15,-4-4 0 0,4 0 0 16,5 0 0-16,-5-4 17 0,9 4 3 0,-4 0 1 0,4-8 0 16,5 4-21-16,0-4-4 0,0 0-1 0,0 4 0 15,9-4-24-15,0 0-6 0,0 0-1 0,0 0-733 16,4 3-148-16</inkml:trace>
        </inkml:traceGroup>
        <inkml:traceGroup>
          <inkml:annotationXML>
            <emma:emma xmlns:emma="http://www.w3.org/2003/04/emma" version="1.0">
              <emma:interpretation id="{B37E1335-C27B-420A-A0B3-D588F00774FA}" emma:medium="tactile" emma:mode="ink">
                <msink:context xmlns:msink="http://schemas.microsoft.com/ink/2010/main" type="inkWord" rotatedBoundingBox="10503,15502 13100,14514 13676,16029 11078,1701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38.5265">-4595 432 1083 0,'-5'-12'48'0,"5"3"10"0,-4 1-46 0,-1 0-12 15,5 0 0-15,-4 4 0 0,4 4 40 0,0 0 5 16,0-8 2-16,0 8 0 0,0 0 1 0,0 0 1 16,0 0 0-16,0 0 0 0,4 12 19 0,1 4 3 15,4 13 1-15,-4-1 0 0,-1 8 16 0,1 5 4 16,-1 3 1-16,1 1 0 0,-1 4-15 0,-4 3-3 15,5 5-1-15,-5-5 0 0,-9 1-14 0,4 4-4 16,1-5 0-16,-5 5 0 0,9-4-31 0,-5-5-6 16,0-3-2-16,1-1 0 0,-1-3-9 0,5-5-8 15,-4-4 12-15,4 1-12 0,0-5 0 0,0-4 0 0,0-7 0 16,4-1 0 0,1 0-24-16,4-4-12 0,-4-4-3 0,8 0 0 15,-4-4-157-15,0-4-31 0</inkml:trace>
          <inkml:trace contextRef="#ctx0" brushRef="#br0" timeOffset="3712.8838">-6270 2091 1339 0,'-10'-20'59'0,"6"12"13"0,4-5-58 0,0 1-14 16,0 0 0-16,4 4 0 0,1-4 28 0,0 0 2 16,-1-4 1-16,5 3 0 0,0 1 40 0,5 0 8 15,-5 0 1-15,9 0 1 0,1 0-11 0,8 0-2 16,0 4-1-16,10-1 0 0,-1 1-25 0,5 0-5 15,4 4-1-15,6 4 0 0,3 0-13 0,5 0-3 16,5 8-1-16,0-8 0 0,4 4 6 0,-4 0 2 0,9 0 0 16,-5 0 0-16,-4 1 2 0,9-1 1 0,4 4 0 0,0-8 0 15,1 8-6-15,-5-4 0 0,-5 0-1 16,5 0 0-16,4-8-14 0,1 0-9 0,-1 0 12 0,5 0-12 16,4 0 11-16,1-4-11 0,-10-5 10 0,-4-3-10 15,0 4 8-15,-5-8-8 0,1 4 0 0,-10 0 9 16,-9-1-9-16,0 1 0 0,5 0 0 0,-1 0 0 15,-8 8-12-15,-1 0-8 0,-4-5-2 0,-4 5 0 32,-10 0-113-32,-4 0-22 0,-5 4-5 0,-4 0-762 0</inkml:trace>
        </inkml:traceGroup>
        <inkml:traceGroup>
          <inkml:annotationXML>
            <emma:emma xmlns:emma="http://www.w3.org/2003/04/emma" version="1.0">
              <emma:interpretation id="{99C99ACC-3DF2-4BE2-B5B7-7B811B63F170}" emma:medium="tactile" emma:mode="ink">
                <msink:context xmlns:msink="http://schemas.microsoft.com/ink/2010/main" type="inkWord" rotatedBoundingBox="15592,14529 20685,14029 20927,16497 15835,169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230.8456">2644 1213 2055 0,'9'-4'45'0,"-9"4"10"0,0 0 1 0,0 0 2 0,14 0-46 0,-5 0-12 15,-9 0 0-15,0 0 0 0,0 0 28 0,14-4 3 16,4 0 1-16,5-4 0 0,-1 3-32 0,6-3 0 15,-10 0 0-15,9 4-10 16,0-4-150-16,1 4-29 0</inkml:trace>
          <inkml:trace contextRef="#ctx0" brushRef="#br0" timeOffset="17523.5395">3259 800 2026 0,'-37'4'90'0,"37"-4"18"0,0 0-86 0,0 8-22 0,-4 4 0 0,-5 4 0 15,4 1 80-15,0-1 11 0,-4 8 2 0,5 0 1 16,-10-3-31-16,14-1-7 0,9 0 0 0,-4 4-1 15,-5-3-36-15,0 3-7 0,9-4-2 0,0 0 0 16,-4 1-26-16,-5-5-6 0,0 4-1 0,4 0 0 16,14-4-141-16,-13 5-29 15,-10-5-6-15,1 4-719 0</inkml:trace>
          <inkml:trace contextRef="#ctx0" brushRef="#br0" timeOffset="17710.8525">3436 602 1792 0,'0'0'40'0,"0"0"8"0,0 0 1 0,14 4 1 0,-5 0-40 0,0 4-10 16,0 4 0-16,0 0 0 0,5 8 106 0,0 1 19 16,-1 3 4-16,1 8 1 0,0 1-21 0,-1 3-4 15,5 0-1-15,-4 5 0 0,0-1-39 0,-1 1-8 0,1-1-1 0,0-3-1 16,-1-1-28-16,1 1-6 15,-9-1-1-15,4-4 0 0,-5 1-12 0,-4-1-8 16,0-4 10-16,-4 1-10 16,-1-5-24-16,-4 0-12 0,-5 5-1 0,1-5-1 15,-1-4-166-15,-4 0-32 0,-9 1-8 0</inkml:trace>
          <inkml:trace contextRef="#ctx0" brushRef="#br0" timeOffset="13262.7932">1620 703 1785 0,'0'0'159'0,"0"0"-127"0,0 0-32 0,0 0 0 15,0 0 56-15,-5 8 4 0,-4 4 2 0,0 4 0 16,0 4 23-16,-5 5 5 0,-4 7 1 0,0 5 0 15,-1 7-15-15,1 5-2 0,-5-1-1 0,5 5 0 16,5-1-32-16,-1 1-6 0,0-4-2 0,5-1 0 16,5 1-33-16,-1-9 0 0,5 9 0 0,0-9 0 15,5 5 0-15,-1-5 0 0,5 5 0 0,0-9 0 16,1 1-44-16,3-5-16 0,-4-4-4 16,9-3 0-16,1-9-51 0,-1 0-10 15,-4 0-3-15,4-4-849 0</inkml:trace>
          <inkml:trace contextRef="#ctx0" brushRef="#br0" timeOffset="12962.0163">368 1350 1134 0,'-5'-16'50'0,"0"12"10"0,5-8-48 0,-4 4-12 0,4-4 0 0,0 4 0 16,0-5 75-16,0 5 12 0,0-4 2 0,-5 4 1 16,10-4 2-16,-5 4 1 0,0-4 0 0,0 0 0 15,0 4-60-15,4-1-12 0,1 1-2 0,-5 8-1 16,0 0-4-16,0 0-1 0,0 0 0 0,0 0 0 16,0 0 1-16,5 13 0 0,-5 3 0 0,0 8 0 0,-10 8 19 15,1 9 4-15,-4 3 1 0,-5 5 0 0,-1 8-18 16,1-5-4-16,0 5-1 0,-5 8 0 0,0-9-4 0,5 1-1 15,0-4 0-15,0-1 0 0,0-7 3 0,4-5 1 16,0-3 0-16,5-1 0 0,0-4 1 0,0-7 0 16,0-1 0-16,0-4 0 0,4-8-15 0,1 0 9 15,-1-3-9-15,0-1 8 0,5-4 3 0,0-4 0 16,0 0 0-16,0 0 0 0,0 0-1 0,0 0 0 16,0-12 0-16,0-1 0 0,5-3-10 0,4-4 0 15,0-4 0-15,0-1 8 0,0-7-8 0,5 0 0 16,4-9 0-16,1 1 0 0,-1-9-8 0,0 1 8 15,5-5-10-15,-5 4 10 0,5 1-12 0,-5-5 3 16,5 9 1-16,-1-1 0 0,1 1 8 0,-5 3 0 16,5 5-9-16,-5-1 9 0,-4 9 0 0,0 4-9 15,-1-1 9-15,-4 9 0 0,1 4 0 0,-1 4 0 16,0 4 0-16,-9 4 0 0,0 0 0 0,4 8 0 16,5 8 8-16,-4 4-8 0,0 1 9 0,-1 7-9 0,5-4 8 0,-4 1-8 15,-5 3 12-15,4 0-2 0,1-3-1 0,-5-1 0 16,4-4-9-16,5 0 0 0,-9 1 0 0,5-5 8 15,4-4-8-15,-4-4 0 0,-5-8 9 0,4 8-9 16,5 0 0-16,0-4 0 0,1-4 0 0,-1 0 0 16,0-4-11-16,4 0 11 0,-3-4-13 0,3 0 5 15,-4-8 8-15,5 0 0 0,0-5 0 0,-1 1 0 16,1-8 0-16,4-1 0 0,-9-3 0 0,5 4 0 16,0-1 0-16,4 1 0 0,-5-4 0 0,-3 7 0 15,-1 9 0-15,0 0 16 0,0 8-4 0,-5 0-1 0,1 4 16 16,-5 4 3-16,14 0 1 0,-5 8 0 0,0 0-22 15,0 4-9-15,5 0 8 0,-1 4-8 0,-4 1 0 16,5 3 0-16,-5 4 0 0,5-4 0 16,-1 5-40-16,1-1-11 0,0 0-1 0,-5 1-1016 15</inkml:trace>
          <inkml:trace contextRef="#ctx0" brushRef="#br0" timeOffset="16968.4382">1975 1059 1231 0,'-14'-12'54'0,"14"12"12"0,-4-8-53 0,-1-4-13 16,10 3 0-16,-1-3 0 0,-4 4 92 0,0 0 15 15,0 8 3-15,0-8 1 0,0 0-30 0,0 8-5 16,0 0-2-16,0 0 0 0,0 0-30 0,0 0-7 16,5 16-1-16,-5 8 0 0,0 5-22 0,0 3-5 15,0 5-1-15,-5-5 0 0,5 4-8 0,-9 5 8 16,4-9-8-16,1 1 8 0,4-1 2 0,-5-4 0 15,-4 1 0-15,-4-5 0 0,3-4 0 0,6 0 0 0,-5 1 0 16,0-9 0-16,0 4 15 0,4-8 3 0,5-8 1 16,0 0 0-16,0 0-29 0,0 0 0 0,0 0 0 15,0 0 0-15,0 0 15 0,0 0 0 0,0 0 0 0,0 0 0 16,-5-4-3-16,5 4 0 0,5-12 0 0,-5 0 0 16,-9 0-12-16,9-1 11 0,4-3-11 0,1 0 10 15,-10 0-10-15,10 0 0 0,0 4 0 0,4-5 8 16,-9-3-8-16,4 4 0 0,1 0 0 0,-1-5 0 15,1 1 0-15,-1 0 0 0,-4 0 0 0,0 0 0 16,10-1 0-16,-6 1 0 0,-4 4 0 0,5-4 0 16,4 12 0-16,-5-5 0 0,1-3 0 0,-5 8 0 0,0 8 0 15,0 0 0-15,0 0 0 0,0 0 0 0,0 0-8 0,0 0 8 16,4 8-10-16,6 8 10 0,3 5 0 0,-4-5 0 16,-9 8-8-16,0-4 8 0,5 1 0 0,-5 3 0 15,0-4 0-15,0 0 0 0,0 5 0 0,0-5 0 16,-5-4 0-16,5 0 0 0,-4 0 0 0,-1-3 0 15,10-1 0-15,-1 0 0 0,-8-8 0 0,4-4 0 16,0 0 0-16,0 0 0 0,0 0 0 0,0 0 0 16,13-4 0-16,1 0 0 0,0-4 0 0,-1-4 0 15,10-1-10-15,-5-3 10 0,5-4-8 0,0-4 8 16,-5-1-10-16,0-3 10 0,5 0-8 0,0-1 8 16,0 1 0-16,-10 0-9 0,1 4 9 0,0 3 0 15,4 5 0-15,-5 4 0 0,-3 4 0 0,-10 8 11 16,0 0-3-16,0 0 0 0,9 4 12 0,0 8 1 0,-9 0 1 15,0 0 0-15,9 9-8 0,-5-1-2 16,-4 0 0-16,0 4 0 0,5 1-12 0,4-1 0 0,-4 0 8 16,4-4-8-1,0 1-78-15,0-1-18 0,0 0-4 0,-4 0-891 0</inkml:trace>
          <inkml:trace contextRef="#ctx0" brushRef="#br0" timeOffset="8666.7086">-602 492 1324 0,'4'-12'118'0,"1"0"-94"16,-1-4-24-16,1 4 0 0,0-8 36 0,-1 7 2 15,1-3 1-15,-5 4 0 0,0 0 26 0,0 0 6 16,0 4 1-16,-5-4 0 0,1-1-8 0,-6 1-2 15,1 4 0-15,0 0 0 0,-4 4-18 0,-6 4-3 16,1 4-1-16,-5 4 0 0,-4 0-17 0,0 4-4 16,-10 9-1-16,1-1 0 0,0 12 6 0,-5 5 0 15,4 7 1-15,-4 5 0 0,5 3-11 0,4 5-2 16,-5 4-1-16,10-1 0 0,-5 5 2 0,9 4 1 16,1 4 0-16,-1 4 0 0,9-4-14 0,5-5 11 0,0 1-11 15,5-4 10-15,8 0-10 0,5-5 0 0,-4 5 9 16,8 0-9-16,6-8 11 0,-1-1-3 0,5 1 0 0,-1-9 0 15,6 1 5-15,-6-5 1 0,6 1 0 0,-5 0 0 16,-10-9 6-16,5 4 2 0,1 1 0 0,-10-1 0 16,0 1-1-16,0-5 0 0,-9 1 0 0,0-1 0 15,-5-4 19-15,1 1 4 0,-5-1 1 0,0 1 0 16,-5-5-26-16,-4 4-6 0,-5-3-1 0,5 3 0 16,-5-8-3-16,5-3-1 0,-5-5 0 0,5-4 0 15,-10 0-23-15,10-4-5 0,-4-4 0 0,3 0-1 16,-3-4-113-16,-1 0-22 0,-5 0-5 15,6-4-903-15</inkml:trace>
          <inkml:trace contextRef="#ctx0" brushRef="#br0" timeOffset="11075.358">-1 19 1188 0,'0'0'52'0,"0"8"12"0,4 4-52 0,1 0-12 0,-1 4 0 0,1 5 0 15,0 3 42-15,-1 0 6 0,1 5 0 0,-1-1 1 16,-4 0 12-16,5 1 3 0,-1 3 0 0,1 0 0 16,-1-3-36-16,-4-1-6 0,5 0-2 0,-5-3 0 15,0-1-9-15,0-4-3 0,0-4 0 0,0 0 0 16,0-16 0-16,0 9-8 0,0-9 12 0,0 0-4 15,0 0 6-15,0 0 1 0,0 0 0 0,0 0 0 16,5-9 21-16,-1-3 4 0,1-8 0 0,-1 0 1 16,5-8-8-16,5-9-1 0,0 5-1 0,4-9 0 15,0 5-17-15,0-1-3 0,10 1-1 0,-6-4 0 0,1 7 14 16,0 1 4-16,4 8 0 0,1-1 0 0,-6 9 21 0,-4 0 5 16,1 8 1-16,-1 4 0 0,0 0-19 0,0 8-3 15,-4 0-1-15,4 4 0 0,0 4-15 0,-4 4-3 16,0 4-1-16,-1 1 0 0,1 7-4 0,-5 0-1 15,0 1 0-15,0-1 0 0,-4 4-8 0,-1 5-11 16,1-1 3-16,-5 5 0 16,0-1-148-16,-5 1-28 0,1-1-7 0</inkml:trace>
        </inkml:traceGroup>
        <inkml:traceGroup>
          <inkml:annotationXML>
            <emma:emma xmlns:emma="http://www.w3.org/2003/04/emma" version="1.0">
              <emma:interpretation id="{63F9B556-0C5C-4FB4-ABFF-CECDB420C68E}" emma:medium="tactile" emma:mode="ink">
                <msink:context xmlns:msink="http://schemas.microsoft.com/ink/2010/main" type="inkWord" rotatedBoundingBox="15832,1170 23428,16466 22273,17039 14677,174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806.5033">5663 1010 1976 0,'0'-12'44'0,"0"4"8"0,0 0 3 0,4 0 0 0,1 0-44 0,4 0-11 15,-5 4 0-15,5 0 0 16,-9 4-21-16,10-4-7 0,-1 0 0 0</inkml:trace>
          <inkml:trace contextRef="#ctx0" brushRef="#br0" timeOffset="18651.8082">4360 1112 1440 0,'0'0'64'0,"0"0"12"0,-4-4-60 0,-1-5-16 16,5 9 0-16,0 0 0 0,0 0 176 0,0 0 32 15,0 0 6-15,0 0 2 0,0 0-136 0,0 0-26 0,0 0-6 0,0 0 0 16,0 0-23-16,9 4-4 0,1 1-1 0,3-1 0 16,-4 4-20-16,0-4-18 0,5 0 3 0,0 4 1 31,-1 0-181-31,-4 0-36 0</inkml:trace>
          <inkml:trace contextRef="#ctx1" brushRef="#br0">5257 2621 0</inkml:trace>
          <inkml:trace contextRef="#ctx0" brushRef="#br0" timeOffset="18665.0046">5148 1051 1720 0,'0'0'76'0,"9"-12"16"0,5 4-73 0,-1 0-19 16,6-1 0-16,-1 5-506 15,9 4-105-15</inkml:trace>
        </inkml:traceGroup>
        <inkml:traceGroup>
          <inkml:annotationXML>
            <emma:emma xmlns:emma="http://www.w3.org/2003/04/emma" version="1.0">
              <emma:interpretation id="{62536F8F-3208-4D68-9D29-DB156B35953B}" emma:medium="tactile" emma:mode="ink">
                <msink:context xmlns:msink="http://schemas.microsoft.com/ink/2010/main" type="inkWord" rotatedBoundingBox="23691,14529 27295,14175 27393,15171 23789,155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851.9466">7543 650 518 0,'9'-16'46'0,"-4"8"-37"0,-5 0-9 0,9-4 0 0,-5 0 158 0,1-1 30 16,-1 1 5-16,1 0 2 0,-1 4-55 0,1 0-10 15,-5 8-2-15,0 0-1 0,0 0-24 0,0 0-5 16,0 0-1-16,0 0 0 0,-5 8-58 0,1 12-12 16,-1 1-3-16,-4 7 0 0,0 0 17 0,-9 5 3 15,4 3 1-15,1 4 0 0,-6-3-14 0,10-1-3 16,0 1-1-16,-5-5 0 0,10-4 2 0,-5-3 1 16,4 3 0-16,-4-8 0 0,9 0-30 0,-4-3 0 15,-1-1 0-15,0-8 0 0,1 4 0 0,4-4 0 16,0-8 8-16,0 0-8 0,0 0 8 0,0 0-8 15,0 0 0-15,0 0 9 0,4-8-9 0,1-8 8 16,0 0-8-16,-1 0 8 0,5-9-8 0,0-3 8 16,0 0-8-16,5-9 8 0,0 1-8 0,4 3 0 15,-4-11 0-15,-1 3 0 0,10 1 0 0,-5-5 0 16,0 1 0-16,5 3 0 0,-9 5 0 0,4 4 0 16,0-1 0-16,-4 9 0 0,-5 8 0 0,0 4 0 15,-9 12 0-15,0 0 0 0,9 12 12 0,-4 4-4 0,-1 4 0 16,1 4 0-16,-5 5-8 0,0 3 8 0,0 1-8 15,0-1 8-15,-5 0-8 0,5 1 0 0,-4-5 0 0,-1 4 0 16,1-7 0-16,4-1 0 0,0-8 0 0,-5 0 0 16,5 1 0-16,0-5 0 0,0-12 0 0,0 0-11 15,0 0-1-15,0 0 0 0,0 0 0 0,9-8 0 16,0 4 12-16,1-9 0 0,3 1 0 0,1-4 0 16,-5-4 0-16,5-9 0 0,-1 1 0 0,5 0 0 15,-4-9 0-15,9 1 0 0,-5 0 0 0,5 3-8 16,0-3 8-16,-1 7 0 0,1 1 0 0,0 4 0 15,-5 8 20-15,-4 3 4 0,4 5 0 0,-4 4 0 0,-1 4-24 16,-4 8 0-16,1 1 0 0,3 7 0 0,-4 0 0 0,0 4 0 16,-4 4 0-16,0-3 0 0,-1 3 0 0,5 0-13 15,-9 1 5-15,5-1-756 16,-1 4-152-16</inkml:trace>
          <inkml:trace contextRef="#ctx0" brushRef="#br0" timeOffset="20030.8406">8444 699 1954 0,'9'-20'43'0,"-4"16"9"0,4-5 1 0,5 5 3 0,-1-4-45 0,6 0-11 0,-1 4 0 0,5-8 0 16,-1 4 50-16,1-4 8 0,4 4 2 0,5-4 0 15,0 3-60-15,0 1 0 0,-5 0-17 0,-4 0-937 16</inkml:trace>
          <inkml:trace contextRef="#ctx0" brushRef="#br0" timeOffset="21112.5034">9223 302 1688 0,'0'-24'75'0,"0"24"15"0,4-8-72 0,1 0-18 0,0 0 0 0,4 4 0 16,0 0 53-16,0 4 7 0,0 4 2 0,0 4 0 16,5 4-3-16,-1 0-1 0,1 0 0 0,-5 4 0 15,0 5-19-15,-4-1-4 0,4 4-1 0,-5 0 0 16,-4 5-15-16,5-5-3 0,0 4-1 0,-10-3 0 16,0-1-3-16,5-4-1 0,-4 0 0 0,-5 1 0 15,4-5 0-15,1-4 0 0,-1 0 0 0,1 0 0 16,4-12 0-16,0 0 0 0,0 0 0 0,0 0 0 15,0 0-3-15,0 0 0 0,0 0 0 0,0 0 0 16,-5-12 3-16,5 4 0 0,5-4 0 0,4 0 0 16,-5-9-20-16,1 1-4 0,8-8-1 0,1-5 0 0,0-3-3 0,4 8-1 15,0-5 0-15,0 5 0 0,5 0 8 16,0 3 2-16,-9 1 0 0,-1 4 0 0,1 8 23 0,0 0 5 16,-5-1 0-16,0 9 1 0,-9 4-1 0,9 0-1 15,-9 0 0-15,9 8 0 0,0 1-7 0,0 7 0 16,-4 0-1-16,-1 4 0 0,-4 0-11 0,5 1 0 15,-1-1 0-15,-4 8 0 16,0 1-64-16,-4-5-8 0,4 4-1 0,-5 0-971 0</inkml:trace>
          <inkml:trace contextRef="#ctx0" brushRef="#br0" timeOffset="21331.9224">10111-179 2145 0,'0'0'95'0,"0"0"20"0,0 0-92 0,9 16-23 0,4 4 0 0,1 4 0 16,-5 9 68-16,0-1 10 0,0 4 2 0,-4 5 0 15,-1 8 17-15,1-1 4 0,-5 1 1 0,0 3 0 16,-9-3-44-16,4-1-9 0,1 5-1 0,-1-4-1 15,-4 3-29-15,5-7-6 0,-5-1 0 0,4-3-1 0,-4-1-21 0,0-7-4 16,0-1-1-16,0-4 0 16,-1-4-133-16,1 5-28 0,0-9-4 15</inkml:trace>
          <inkml:trace contextRef="#ctx0" brushRef="#br0" timeOffset="19082.4629">6905 233 2296 0,'0'0'102'0,"0"0"21"16,-9-4-99-16,0 0-24 0,0 0 0 0,-5 16 0 16,-4 1 47-16,0 3 4 0,0 4 1 0,-5 8 0 0,0 9-2 0,1-1 0 15,3 13 0-15,-3-1 0 0,-1 1-16 0,9-1-3 16,0 1-1-16,5 0 0 0,-4-1-14 0,8 1-2 15,5-1-1-15,0-3 0 0,5-1-13 0,-1-3 0 16,10-1 0-16,0-3 0 16,4-1-120-16,5 0-24 0,-1-7-5 0,10-1-952 15</inkml:trace>
        </inkml:traceGroup>
        <inkml:traceGroup>
          <inkml:annotationXML>
            <emma:emma xmlns:emma="http://www.w3.org/2003/04/emma" version="1.0">
              <emma:interpretation id="{AB86E808-06B9-4584-A93B-4A4AF1B10E16}" emma:medium="tactile" emma:mode="ink">
                <msink:context xmlns:msink="http://schemas.microsoft.com/ink/2010/main" type="inkWord" rotatedBoundingBox="27808,13578 29710,13391 29855,14873 27953,1505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3153.0685">11235 233 1674 0,'0'-12'36'0,"5"-4"8"0,-1 0 2 0,-4 0 2 0,0 4-39 0,0-5-9 0,0 1 0 0,0 4 0 16,-4 0 41-16,-1 0 7 0,1 4 0 0,4-9 1 0,-5 1-16 0,1 8-3 16,-6 0-1-16,1 0 0 15,5 4 2-15,-10-4 0 0,5 4 0 0,-5 8 0 0,-4 4-13 0,0 4-2 16,-5 8-1-16,0 5 0 0,-8-1-7 0,3 8-8 16,1 5 11-16,4-1-11 0,0 5 36 0,1-1 1 15,3 5 0-15,1-1 0 0,0-3-25 0,0-1-4 16,4-4-8-16,5-3 11 0,4-1-11 0,-4-3 12 15,9-5-12-15,-4 0 12 0,4-8-12 0,4 0 12 16,5-7-12-16,1 3 12 0,3-8-12 0,1-4 0 16,0 0 0-16,4-4 0 0,0-4 0 0,5-5 0 15,4-3 9-15,5 0-9 0,0-8 0 0,0 0-10 16,0-5 1-16,-1-7 0 0,-3-5 9 0,4-3-12 16,-1-1 12-16,1-7-12 0,0-5 12 0,0-4 0 15,0-3 0-15,4-5 0 0,1 0 0 0,-1-4 0 16,1-8 0-16,-1 4 8 0,-9-4-8 0,1 4 0 15,4-4 0-15,-5 5 0 0,-9 3 0 0,5 4 0 0,-5 4 8 16,-4 13-8-16,-10 7 16 0,5 17 0 0,-4 8-1 0,-5 11 0 16,0 9 29-16,-9 13 7 0,-9 11 1 0,4 16 0 15,-4 9-35-15,-5 12-6 0,0 7-2 0,-4 13 0 16,-5 8 6-16,0 4 1 0,0 5 0 0,0-5 0 16,5 0 2-16,0-4 1 0,-1 0 0 0,1 0 0 15,9-4-108 1,-5 0-22-16,5-8-4 0,0-4-977 0</inkml:trace>
          <inkml:trace contextRef="#ctx0" brushRef="#br0" timeOffset="23940.6051">12000-58 1825 0,'5'-8'40'0,"-1"-4"8"0,1 0 1 0,-1-1 3 0,1 1-41 0,-1 4-11 15,5-4 0-15,-4 4 0 0,4 4 47 0,-9 4 7 0,0 0 2 16,0 0 0-16,0 0-23 0,5 8-4 0,-5 8-1 0,0 4 0 15,-5 5 12-15,-4 7 1 16,-5 5 1-16,1 7 0 0,-5 5-13 0,-1 3-2 0,-3 1-1 16,-1-1 0-16,5-3 5 0,-5 4 1 0,5-13 0 0,-1 1 0 15,1-5-19-15,0-4-3 0,4-3-1 0,5-5 0 16,0-4-1-16,0-4-8 0,0-3 12 0,4-1-4 16,5-12-8-16,0 0 0 0,0 0 0 0,0 0 8 15,0 0-8-15,0 0 0 0,5-16 0 0,-1-1-11 16,6-3 11-16,-1-4 0 0,4-9 0 0,-4-3-8 15,5-4 8-15,4-1 0 0,0-3 0 0,1-5 0 16,3-4 0-16,1 1 11 0,-5-1-3 0,5 1 0 16,0 3-8-16,4-4 12 0,-4 1-12 0,0 3 12 15,-5 9-12-15,0 7 0 0,-4 13 9 0,-5 8-9 16,0 4 13-16,-9 8-1 0,5 12-1 0,-1 4 0 16,-8 8 10-16,-1 5 3 0,1 7 0 0,-6 1 0 15,-3-1-24-15,4 5 0 0,0-9 0 0,-1 4 0 0,1-3 0 0,5-13 0 16,-5 0 0-16,4-8 0 15,5 5-21-15,0-5-9 0,0-12-2 0,5 16 0 16,4-4 10-16,0 0 2 0,5-8 0 0,-1-4 0 0,5-8 4 0,1-8 0 16,-1-4 1-16,5 3 0 0,4-3 15 0,-4-4 0 15,4 0 0-15,0-1-9 0,1 1 21 0,4-4 4 16,-1 4 0-16,1-1 1 0,-4 5 35 0,-6 4 6 16,6 4 2-16,-10 0 0 0,5 3-4 0,-5 5 0 15,-4 4 0-15,-5 4 0 0,4 5-39 0,-4 3-8 16,0 0-1-16,-4 4-8 0,0 4 0 0,4 0 0 15,-5 1-15-15,1 3 5 16,4 0-26-16,0 1-4 0,5-1-2 0,-1 0-804 0,1 0-161 16</inkml:trace>
        </inkml:traceGroup>
        <inkml:traceGroup>
          <inkml:annotationXML>
            <emma:emma xmlns:emma="http://www.w3.org/2003/04/emma" version="1.0">
              <emma:interpretation id="{34CB2F84-A92B-4007-BB0F-17770031B222}" emma:medium="tactile" emma:mode="ink">
                <msink:context xmlns:msink="http://schemas.microsoft.com/ink/2010/main" type="inkWord" rotatedBoundingBox="30506,14843 30587,14835 30589,14855 30508,14862"/>
              </emma:interpretation>
              <emma:one-of disjunction-type="recognition" id="oneOf7"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_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27489.3373">13452 496 1958 0,'-18'0'87'0,"9"-4"17"0,-5 4-83 0,5-4-21 0,-4 4 0 0,4-4 0 0,-1 4 99 15,10 0 15-15,0 0 3 0,0 0 1 16,0 0-218-16,0 0-44 0,0 0-9 16</inkml:trace>
        </inkml:traceGroup>
      </inkml:traceGroup>
      <inkml:traceGroup>
        <inkml:annotationXML>
          <emma:emma xmlns:emma="http://www.w3.org/2003/04/emma" version="1.0">
            <emma:interpretation id="{EAE14AA4-4FC1-4044-A03D-14EA78AE86D2}" emma:medium="tactile" emma:mode="ink">
              <msink:context xmlns:msink="http://schemas.microsoft.com/ink/2010/main" type="line" rotatedBoundingBox="11377,16359 16763,16334 16769,17640 11383,17665"/>
            </emma:interpretation>
          </emma:emma>
        </inkml:annotationXML>
        <inkml:traceGroup>
          <inkml:annotationXML>
            <emma:emma xmlns:emma="http://www.w3.org/2003/04/emma" version="1.0">
              <emma:interpretation id="{0095695E-DBBD-48C8-B160-CBA9525CFC6B}" emma:medium="tactile" emma:mode="ink">
                <msink:context xmlns:msink="http://schemas.microsoft.com/ink/2010/main" type="inkWord" rotatedBoundingBox="11377,16359 14521,16344 14527,17650 11383,17665"/>
              </emma:interpretation>
            </emma:emma>
          </inkml:annotationXML>
          <inkml:trace contextRef="#ctx0" brushRef="#br0" timeOffset="5881.8871">-5451 2285 172 0,'0'0'16'16,"0"0"-16"-16,0 0 0 0,0 0 0 0,0 0 204 0,-9 0 37 15,0 0 8-15,0-4 2 0,-5 4-127 0,5 0-26 16,-5 4-5-16,-4 0-1 0,4 4-12 0,-4 4-4 15,5 1 0-15,-6 3 0 0,1 0-20 0,0 8-4 0,-5 5 0 16,0 7-1-16,5 4-3 0,0 5-1 0,-5-5 0 16,14 9 0-16,0 0-7 0,9-1 0 0,0 1-1 0,5 3 0 15,8-3-23-15,1-1-4 0,9 1 0 0,-5 4-1 16,5-5-23-16,4 5-4 0,0-9 0 0,1 5-630 16,-1-5-126-16</inkml:trace>
          <inkml:trace contextRef="#ctx0" brushRef="#br0" timeOffset="4822.4973">-4285 2431 1324 0,'-5'-8'118'16,"0"0"-94"-16,1-4-24 0,4 12 0 0,0 0 68 0,0 0 8 0,0 0 3 0,0 0 0 15,0 0-7-15,0 0 0 0,0 0-1 0,9 12 0 16,0 0 0-16,-4 8 0 0,-1-4 0 0,1 4 0 16,-1 5-15-16,1 7-4 0,-5 1 0 0,0-1 0 15,-5 0-20-15,5 1-4 0,-4-1 0 0,-1-4-1 16,1 1-17-16,-1-1-10 0,1 4 12 0,-6-3-12 15,6-5 0-15,-1 0-19 0,1-3 3 0,-1-1 0 16,1 0-168-16,-1 0-32 0,5-4-8 0,0-3 0 16</inkml:trace>
          <inkml:trace contextRef="#ctx0" brushRef="#br0" timeOffset="5090.7072">-3803 2382 1555 0,'0'0'68'0,"0"0"16"0,0 0-68 0,0 0-16 16,0 0 0-16,0 0 0 0,0 0 126 0,14-4 22 15,-14 4 4-15,9 0 0 0,0 0-84 0,0 8-18 0,-4 0-3 0,-1 1-1 16,5 7-21-16,0 0-4 0,-4 4-1 0,0 0 0 16,-1 1-10-16,-4-1-2 0,5 4-8 0,-1 4 12 15,-4-3-12-15,-4-1-16 0,-1-4 3 0,1 5 1 16,-6-5-54-16,6 0-10 0,4-4-3 0,0 0 0 31,0-3-126-31,0-13-26 0</inkml:trace>
          <inkml:trace contextRef="#ctx0" brushRef="#br0" timeOffset="4347.4178">-5492 2734 172 0,'0'0'8'0,"0"-12"1"0,0 0-9 0,5 4 0 0,-5-4 0 0,4 4 0 16,1-4 286-16,-5 4 55 0,4-1 11 0,-4 9 3 15,0-8-187-15,0 8-36 0,0 0-8 0,0 0-2 16,0 0-60-16,0 0-12 0,14 13-2 0,0-1-1 0,-1 8-21 15,1 0-4-15,0 4-1 0,-1 5 0 16,1-1 10-16,0 0 1 0,-1 5 1 0,-4-5 0 0,5 4-20 16,-5-3-4-16,0-5-1 0,0 4 0 15,0 1 4-15,-4-5 0 0,0-4 0 0,-1 0 0 0,-4-3-12 16,0-1 12-16,5-4-12 0,-5 0 12 0,0-12-12 0,0 12 12 16,0-12-12-16,0 0 12 0,0 0-2 0,0 0 0 15,0 0 0-15,0 0 0 0,0-8 9 0,0-4 1 16,0-4 1-16,0 0 0 0,9-9-21 0,0-3 0 15,0-4 0-15,9-1 8 0,0-7-8 0,1-1 0 16,-1 1 0-16,0-1 0 16,0 1-25-16,0 4-7 0,5-1 0 0,0 5-1 0,-5 7 33 15,0 5 8-15,1 4 0 0,-6 4 1 0,1 4-9 0,0 8 0 16,-14 0 0-16,13 8 0 0,-4 0 0 0,5 4 0 0,-5 0 0 16,0 4 0-16,-4 5 10 0,-1-5 0 15,5 4 0-15,-9 0 0 0,5 1-10 0,0 3 12 0,-5-4-12 0,0 0 12 16,-5 1-12-16,5-5 0 0,0 4-10 0,0 0 10 31,-5-4-106-31,5 5-15 0,0-1-3 0,0-4-835 0</inkml:trace>
          <inkml:trace contextRef="#ctx0" brushRef="#br0" timeOffset="4587.0033">-4609 2730 1555 0,'0'0'138'0,"0"0"-110"15,0 0-28-15,0 0 0 0,0 0 152 0,0 0 26 16,14-4 5-16,0 0 1 0,8-4-126 0,1 0-25 16,5 0-5-16,-1 0 0 0,5 0-3 0,4 0 0 15,1-4 0-15,-1 3 0 0,5-3-25 0,-5 0 0 16,1 4 8-16,-5 0-8 15,0 0-43-15,-5 0-10 0,-4 0-3 0,-1 4 0 16,1 0-166-16,-9 4-34 0</inkml:trace>
          <inkml:trace contextRef="#ctx0" brushRef="#br0" timeOffset="6592.0476">-2920 3289 2404 0,'0'0'107'0,"0"0"21"0,0 0-102 0,0 0-26 0,10 0 0 0,3 0 0 16,1 0 0-16,4 4 0 0,-4-4 0 0,4 0 0 31,0-4-75-31,-9 4-10 0,5 0-3 0,0-4-888 0</inkml:trace>
          <inkml:trace contextRef="#ctx0" brushRef="#br0" timeOffset="6446.2822">-2819 2200 1054 0,'9'-24'47'0,"-5"12"9"0,5-4-44 0,5-1-12 16,4 1 0-16,-4-4 0 15,4 4 76-15,0-4 14 0,-4-1 2 0,4 5 1 0,-4 4 42 0,-5 0 8 16,0 8 1-16,-4 0 1 0,4 0-42 0,-9 4-9 16,9 8-2-16,-5 4 0 0,1 0-28 0,-5 4-7 15,4 9-1-15,-4-1 0 0,0 8-12 0,0 1-4 16,-4 7 0-16,-1 9 0 0,5-9-23 0,-4 9-5 15,-5 3 0-15,4 1-1 0,-4-1-11 0,0 1-14 16,0 4 3-16,0-1-761 16,-5 1-153-16</inkml:trace>
          <inkml:trace contextRef="#ctx0" brushRef="#br0" timeOffset="5269.6306">-3475 2233 2120 0,'0'0'47'0,"0"0"9"0,9-4 3 0,5-5 0 15,-1 5-47-15,6 4-12 0,-1 0 0 0,0 4 0 0,0 5 32 0,0-5 4 16,-4 8 0-16,4 0 1 0,-4-4 11 0,4 8 1 16,-4 0 1-16,0 9 0 0,-5-1-10 0,0 4-3 15,0 5 0-15,-5 3 0 0,-8 4-20 0,-1 5-4 16,-4 4-1-16,-4-1 0 0,-1 5-12 0,-9 3 0 16,-4 1 0-16,-10 8 0 15,-4 4-84-15,-9-1-24 0,-9 5-4 0</inkml:trace>
        </inkml:traceGroup>
        <inkml:traceGroup>
          <inkml:annotationXML>
            <emma:emma xmlns:emma="http://www.w3.org/2003/04/emma" version="1.0">
              <emma:interpretation id="{FB4E1FE3-AB89-44D0-AA2B-33DF6E108A47}" emma:medium="tactile" emma:mode="ink">
                <msink:context xmlns:msink="http://schemas.microsoft.com/ink/2010/main" type="inkWord" rotatedBoundingBox="16478,16940 16766,16938 16768,17396 16480,17397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0411.9447">-593 2645 2134 0,'-14'-8'47'0,"14"4"9"0,-4-4 3 0,-1 0 1 0,5 8-48 0,0-4-12 0,-4-4 0 0,4 8 0 15,0 0 0-15,4-8 0 0,-4 0 8 0,0 8-8 16,0 0 33-16,0-8 4 0,0 8 1 0,0 0 0 15,0 0-19-15,0 0-4 0,0 0-1 0,0 0 0 16,-4 12 2-16,4 0 0 0,-5 8 0 0,1 0 0 16,-1 9 9-16,0-5 3 0,1 4 0 0,-1 5 0 15,1-1-19-15,4-4-9 0,-5 1 10 0,5 3-10 16,0-8 8-16,0 1-8 0,5-1 0 0,-5-8 9 0,4 0-9 16,1-4 8-16,-1 1-8 0,6-5 8 0,-1 4-8 15,4-8-11-15,1 0 3 0,0-4 0 0,4 0-12 0,-5-8-3 16,10 0 0-16,-5-4 0 0,1-1 0 0,-1-7 0 15,0 4 0-15,0-8 0 16,-4 4-4-16,0-5-1 0,-1 1 0 0,-4 0 0 0,0-5 19 16,-9 5 9-16,5 0-10 0,-10-1 10 0,5 5 0 0,-4 0 0 15,-10 4 0-15,5 0 10 0,-4 4 12 0,-1 3 2 16,0 1 1-16,-4 0 0 0,0 0 9 0,0 8 2 16,-1 0 0-16,6 0 0 0,-1 0-22 0,0 4-4 15,1 0-1-15,4 0 0 16,-1 0-46-16,1 0-10 0,5 9-1 0,-1-5-660 15,5-8-131-15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3:15.2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7566F4A-38D1-482C-B9AD-6B73D39ED781}" emma:medium="tactile" emma:mode="ink">
          <msink:context xmlns:msink="http://schemas.microsoft.com/ink/2010/main" type="writingRegion" rotatedBoundingBox="5134,6842 10370,4834 11125,6802 5889,8811"/>
        </emma:interpretation>
      </emma:emma>
    </inkml:annotationXML>
    <inkml:traceGroup>
      <inkml:annotationXML>
        <emma:emma xmlns:emma="http://www.w3.org/2003/04/emma" version="1.0">
          <emma:interpretation id="{5BDF2143-4015-4F21-9E69-02C59F611832}" emma:medium="tactile" emma:mode="ink">
            <msink:context xmlns:msink="http://schemas.microsoft.com/ink/2010/main" type="paragraph" rotatedBoundingBox="5063,7299 5925,6288 6551,6823 5688,7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A0F340-3A66-48F6-B505-439385C45201}" emma:medium="tactile" emma:mode="ink">
              <msink:context xmlns:msink="http://schemas.microsoft.com/ink/2010/main" type="line" rotatedBoundingBox="5063,7299 5925,6288 6551,6823 5688,7833"/>
            </emma:interpretation>
          </emma:emma>
        </inkml:annotationXML>
        <inkml:traceGroup>
          <inkml:annotationXML>
            <emma:emma xmlns:emma="http://www.w3.org/2003/04/emma" version="1.0">
              <emma:interpretation id="{116B0E4A-25A1-4D31-AA60-8D08AE3A2C48}" emma:medium="tactile" emma:mode="ink">
                <msink:context xmlns:msink="http://schemas.microsoft.com/ink/2010/main" type="inkWord" rotatedBoundingBox="5063,7299 5925,6288 6551,6823 5688,783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4302 5910 691 0,'0'0'61'0,"4"-9"-49"0,1 1-12 0,0 0 0 16,-1 0 61-16,5 4 10 0,-4-8 1 0,-1 4 1 15,1 0 14-15,-1 0 2 0,-4 8 1 0,0-8 0 16,0-5-8-16,5 5-2 0,-5 0 0 0,0 0 0 15,-5 0-43-15,1 4-9 0,-1-4-1 0,1 4-1 16,-1-4 7-16,-8 4 2 0,3 0 0 0,1 0 0 16,-4 0-17-16,-1 0-3 0,0 0-1 0,-4-1 0 15,0 5 2-15,0 0 1 0,-5-4 0 0,5 0 0 16,-5 4-17-16,0 0 10 0,-4 4-10 0,0-8 8 16,-5 4-8-16,4 0 8 0,-8 0-8 0,0 4 8 15,-1 0-8-15,1 1 0 0,-1-1 0 0,5 0-11 16,10 8 19-16,-6-4 3 0,1 4 1 0,0 0 0 0,4 0 3 15,0 9 1-15,-4-5 0 0,4 8 0 0,-4 0 5 0,4 5 2 16,5-1 0-16,-5 12 0 0,5-3 2 0,-5 3 1 16,9 1 0-16,1 3 0 0,-1 5-8 0,0 3-2 15,5-3 0-15,5 4 0 0,-1-5-5 0,5 1-2 16,5-5 0-16,-1 1 0 0,1-1-1 0,4-7 0 16,0-1 0-16,0 1 0 0,9-5-8 0,-4-4 12 15,4-3-12-15,0-5 12 0,10-4-12 0,-5-4 0 16,4-4 9-16,5 0-9 0,-5-4 0 0,9 0 0 15,10-4 0-15,4-4-8 16,-9-12-117-16,5 8-23 0</inkml:trace>
        </inkml:traceGroup>
      </inkml:traceGroup>
    </inkml:traceGroup>
    <inkml:traceGroup>
      <inkml:annotationXML>
        <emma:emma xmlns:emma="http://www.w3.org/2003/04/emma" version="1.0">
          <emma:interpretation id="{22E59EAA-D9A4-4B5A-98CB-763639CFD890}" emma:medium="tactile" emma:mode="ink">
            <msink:context xmlns:msink="http://schemas.microsoft.com/ink/2010/main" type="paragraph" rotatedBoundingBox="6051,7132 10584,5393 11125,6802 6592,8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CB062F-2C14-4B55-A65E-B68CAF5F0D95}" emma:medium="tactile" emma:mode="ink">
              <msink:context xmlns:msink="http://schemas.microsoft.com/ink/2010/main" type="line" rotatedBoundingBox="6051,7132 10584,5393 11125,6802 6592,8541"/>
            </emma:interpretation>
          </emma:emma>
        </inkml:annotationXML>
        <inkml:traceGroup>
          <inkml:annotationXML>
            <emma:emma xmlns:emma="http://www.w3.org/2003/04/emma" version="1.0">
              <emma:interpretation id="{15D1C221-EE31-4C0E-A619-558F5C48E7F1}" emma:medium="tactile" emma:mode="ink">
                <msink:context xmlns:msink="http://schemas.microsoft.com/ink/2010/main" type="inkWord" rotatedBoundingBox="6281,7732 6738,7556 6894,7961 6437,8137"/>
              </emma:interpretation>
            </emma:emma>
          </inkml:annotationXML>
          <inkml:trace contextRef="#ctx0" brushRef="#br0" timeOffset="1388.5923">4375 6913 806 0,'0'0'72'0,"0"-8"-58"15,0 0-14-15,4 0 0 0,1 0 79 0,4-4 13 16,-9 12 2-16,4-8 1 0,10 0 1 0,-5-5 0 15,5 5 0-15,-5 4 0 0,-4-4-30 0,4 8-6 16,4-4 0-16,6 4-1 0,-6 0-11 0,-4 4-1 16,5 4-1-16,-5 0 0 0,0 4-2 0,0 5-1 15,-4 3 0-15,-1 0 0 0,1 0-27 0,-5 5-6 16,4-5-1-16,-4 4 0 0,-4 0 14 0,-1 5 2 16,-4-5 1-16,5 4 0 0,-5 1 2 0,4-5 1 15,-9 0 0-15,10 1 0 0,-5-5-29 0,0-4 0 0,-5-4 0 16,5-4 0-16,4 4 11 0,-4-4-11 0,5-4 12 15,4-4-12-15,0 0 13 0,0 0-4 0,0 0-1 16,0-4 0-16,0-4-8 0,0-8 12 0,0 0-12 16,4-8 12-16,10-5-12 0,0 1 8 0,-5-8-8 0,9-1 8 15,-4 1-8-15,4-5 0 0,0 1 0 0,5 3 0 16,-5-3 0-16,0 8 0 0,5-1-9 0,-9 5 9 16,4 8 0-16,-5 3 9 0,1 5-1 0,-5 4 0 15,5 4 11-15,-5 0 1 0,-9 4 1 0,14 8 0 16,-1 0-11-16,-4 8-2 0,0 1-8 0,1-1 12 15,-1 4-12-15,0 4 0 0,-5-3 8 0,5 7-8 0,1 0-17 16,-6 5-7-16,1-5 0 0,-1 4-692 16,-4 1-137-16</inkml:trace>
        </inkml:traceGroup>
        <inkml:traceGroup>
          <inkml:annotationXML>
            <emma:emma xmlns:emma="http://www.w3.org/2003/04/emma" version="1.0">
              <emma:interpretation id="{2F6B2BDC-610E-4E58-92E8-891B40467827}" emma:medium="tactile" emma:mode="ink">
                <msink:context xmlns:msink="http://schemas.microsoft.com/ink/2010/main" type="inkWord" rotatedBoundingBox="7560,6553 10584,5393 11125,6802 8101,7962"/>
              </emma:interpretation>
            </emma:emma>
          </inkml:annotationXML>
          <inkml:trace contextRef="#ctx0" brushRef="#br0" timeOffset="1809.8699">5741 6116 2188 0,'0'-24'195'0,"0"12"-156"0,0-1-31 0,4-3-8 31,5 8-25-31,5 4-7 0,9-4 0 0,-5 4-1 0,-4 0 0 16,4 0 0-16,4 4 0 0,-3-4 0 0,-19 4 33 0,27 4 0 0,-4 4 0 0,0 0 0 15,-5 0 0-15,5 4 0 0,-5-4 0 0,4 0 9 16,-3 5 6-16,-1-5 1 0,0 0 0 0,-4 0 0 16,-1 0 0-16,6-4 0 0,-6 0 0 0,1 0 0 15,0 0 10-15,4-4 2 0,-4 0 1 0,4 0 0 16,0-4-8-16,5 4-1 0,-1-4-1 0,1 0 0 15,-5 0-10-15,10 0-1 0,-1 4-8 0,0-4 12 16,-4 0-12-16,-5 0 0 0,5 4 0 0,-9 0 0 0,-5 0 0 16,0-4-8-16,0 0 8 0,-9 4-13 0,5 0 13 0,-5 0 0 15,0 0 0-15,0 0-9 0,0 0 9 0,0 0 0 16,0 0 0-16,0 0 0 16,0 0-116-16,0 0-28 0,0 0-6 0</inkml:trace>
          <inkml:trace contextRef="#ctx0" brushRef="#br0" timeOffset="2063.4201">5882 6399 979 0,'0'0'87'0,"0"0"-70"0,0 0-17 0,0 0 0 15,0 0 96-15,0 0 15 0,0 0 3 0,0 0 1 16,0-4-31-16,9 0-7 0,0 4-1 0,5 4 0 15,-1-4-20-15,5 4-4 0,1-4 0 0,-1 4-1 16,0-4 5-16,0 0 0 0,0 4 1 0,5-4 0 16,-5 4-27-16,5-4-6 0,-5 4 0 0,10 0-1 15,-5-8-15-15,-1 0-8 0,6 0 10 0,3-4-10 32,1 8-44-32,0-8-16 0,0 0-2 0,0 4-539 0,-5-4-108 0</inkml:trace>
          <inkml:trace contextRef="#ctx0" brushRef="#br0" timeOffset="7500.9306">6806 6120 345 0,'0'0'31'0,"-5"0"-31"16,1 0 0-16,-1-4 0 0,1 4 98 0,4 0 14 15,0 0 2-15,0 0 1 0,0 0-9 0,0 0-2 16,0 0 0-16,0 0 0 0,0 0-40 0,0 0-9 15,0 0-2-15,0 0 0 0,13 8-13 0,1 0-2 16,0-4-1-16,-1 0 0 0,6 4 11 0,-1-8 1 16,5 0 1-16,-1 4 0 0,1-4-12 0,9 4-2 15,0 0-1-15,4-4 0 0,5-4 1 0,0 4 1 16,5 0 0-16,-1 0 0 0,10-4-1 0,4 4-1 16,0 0 0-16,0 0 0 0,5 0-8 0,0 0-2 15,-5-4 0-15,5 4 0 0,4-4 11 0,-4 0 3 0,4 0 0 16,0 0 0-16,-4 4-25 0,4-4-5 0,-4-4-1 15,0-4 0-15,-5 0-8 0,5 0 0 0,0-5 0 0,4 1 8 16,-9 4 5-16,0-4 1 0,0 4 0 16,1 0 0-16,-1-1 3 0,-9 5 1 0,-9 0 0 0,0 0 0 15,-5 4-7-15,-4-4-2 0,0 4 0 0,-5 0 0 16,-4 4-9-16,0 0 12 0,-5-4-12 0,-4 0 12 16,-5 4-12-16,0 4 10 0,-9-4-10 0,0 0 10 15,0 0-10-15,0 0 0 0,0 0 0 0,5 0 0 16,-5 0-16-16,0 0 2 0,0 0 0 0,0 0 0 15,0 0-25-15,0 0-5 0,0 0 0 0,0 0-1 16,0 0-192-16,-5 12-39 0</inkml:trace>
          <inkml:trace contextRef="#ctx0" brushRef="#br0" timeOffset="2779.149">8322 4813 576 0,'5'-20'25'0,"-1"12"6"0,1-9-31 0,-5 1 0 15,4-8 0-15,1 8 0 0,-1-1 185 0,5 5 31 16,-4-4 7-16,-5 4 1 0,5 0-103 0,-1 4-20 16,-4 0-4-16,0 8-1 0,0 0-32 0,0 0-6 15,0 0-2-15,5 20 0 0,-1 0-14 0,1 8-3 16,-5 1-1-16,4-1 0 0,-4 5 7 0,0 3 2 15,0-4 0-15,0 5 0 0,0-1-4 0,-4 1-1 16,4 3 0-16,0-4 0 0,-5 1-6 0,5-1 0 16,0 1-1-16,-4-1 0 0,4-3-7 0,0-1 0 15,0-4-1-15,0 5 0 0,0-5-12 0,-5 0-3 16,5-3 0-16,0-1 0 0,5-4-12 0,-5 4 11 16,0-3-11-16,0-1 10 0,0 0-26 0,0 0-4 15,-5-4-2-15,1 1 0 16,-1-5-118-16,0 4-23 0,1 0-5 0,-5-4-815 0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3:23.3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97ACF09-9B25-4721-8ABE-E402DC94148D}" emma:medium="tactile" emma:mode="ink">
          <msink:context xmlns:msink="http://schemas.microsoft.com/ink/2010/main" type="writingRegion" rotatedBoundingBox="8571,6929 15160,6806 15189,8380 8601,8503"/>
        </emma:interpretation>
      </emma:emma>
    </inkml:annotationXML>
    <inkml:traceGroup>
      <inkml:annotationXML>
        <emma:emma xmlns:emma="http://www.w3.org/2003/04/emma" version="1.0">
          <emma:interpretation id="{5529D7BA-188D-4C37-A9A1-1BE7B89CBF64}" emma:medium="tactile" emma:mode="ink">
            <msink:context xmlns:msink="http://schemas.microsoft.com/ink/2010/main" type="paragraph" rotatedBoundingBox="8571,6929 15160,6806 15189,8380 8601,8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43C627-93E8-436B-9AE8-F7BDE26DD83D}" emma:medium="tactile" emma:mode="ink">
              <msink:context xmlns:msink="http://schemas.microsoft.com/ink/2010/main" type="line" rotatedBoundingBox="8571,6929 15160,6806 15189,8380 8601,8503"/>
            </emma:interpretation>
          </emma:emma>
        </inkml:annotationXML>
        <inkml:traceGroup>
          <inkml:annotationXML>
            <emma:emma xmlns:emma="http://www.w3.org/2003/04/emma" version="1.0">
              <emma:interpretation id="{DDF5137B-9866-403A-85BD-4349D7B58FAE}" emma:medium="tactile" emma:mode="ink">
                <msink:context xmlns:msink="http://schemas.microsoft.com/ink/2010/main" type="inkWord" rotatedBoundingBox="8571,6929 13001,6847 13031,8420 8601,8503"/>
              </emma:interpretation>
            </emma:emma>
          </inkml:annotationXML>
          <inkml:trace contextRef="#ctx0" brushRef="#br0">7243 6703 1335 0,'-9'-12'59'0,"9"8"13"0,0-5-58 0,4 1-14 0,-4-4 0 0,5 4 0 15,0-4 70-15,-1 4 11 0,5-4 3 0,-4 8 0 16,8-4-16-16,1 4-4 0,0 4 0 0,-1 0 0 15,-13 0-17-15,19 12-4 0,-1 4-1 0,0 8 0 0,-4 0-13 0,-1 13-2 16,1-1-1-16,-9 9 0 16,4-5 21-16,-5 5 4 0,-4 3 1 0,0-3 0 0,-4-1-24 15,-1-3-4-15,-4-1 0 0,4-3-1 0,-4-5 5 16,-4-4 0-16,-1 1 1 0,0-9 0 0,-4 0-15 0,0-4-3 16,4 1-1-16,1-5 0 0,4-8-2 0,-5 0-8 15,5 0 12-15,-5-4-4 0,10-4-8 0,-6-4 8 16,1 0-8-16,5-4 8 0,8-9-8 0,-8-3 0 15,-1-4 9-15,5-5-9 0,9 1 0 0,0-4-8 16,-4-5 0-16,9-3 0 0,4 7 0 0,0-3 0 16,0-1 0-16,10 5 0 0,-6-1 8 0,6 9-10 15,-6 0 10-15,1 3-10 0,0 9 10 0,0 4 0 16,-10 4 0-16,6 4-8 0,-6 4 8 0,1 8 0 16,-5 0 0-16,0 8 0 0,0 1 0 0,-4-1 11 15,-1 8-3-15,1-4 0 0,-1 5 2 0,-4 3 0 16,5 4 0-16,-5-3 0 0,0-9-10 0,5 4 12 15,-5-4-12-15,0 1 12 0,4-5-12 0,-4 0 0 0,5-4 0 0,-1 4 0 32,1-4-20-32,4 1-7 0,-5-1-1 0,6-4 0 15,-1 4-152-15,0-8-32 0,4-8-5 0</inkml:trace>
          <inkml:trace contextRef="#ctx0" brushRef="#br0" timeOffset="261.3749">8154 6747 1209 0,'0'0'53'0,"9"-4"12"0,-5 0-52 0,10 4-13 15,-5-4 0-15,9 0 0 0,0 4 124 0,1-4 23 16,8 0 4-16,-4 4 1 0,4 0-45 0,0 0-9 16,1 0-2-16,4 0 0 0,-5 0-48 0,5 0-9 15,-5 0-3-15,0 4 0 0,1 0-18 0,-6 4-4 16,1-8-1-16,-5 4 0 0,1 0-13 0,3 0-12 15,-3-4 3-15,-1 4 0 16,-5 0-94-16,6-4-18 0,-1 0-4 0,-4 0-747 0</inkml:trace>
          <inkml:trace contextRef="#ctx0" brushRef="#br0" timeOffset="494.3544">8600 6500 1324 0,'0'0'118'0,"-5"-12"-94"0,5 12-24 0,0 0 0 15,0 0 68-15,0 0 8 0,0 0 3 0,0 0 0 16,0 12 1-16,0 5 0 0,5 3 0 0,-1 8 0 16,-4 0 11-16,0 9 2 0,-4 3 1 0,-1 5 0 15,1-1-26-15,-5 5-6 0,-1 4-1 0,-8-5 0 16,9 5-37-16,-9-5-7 0,4 1-1 0,-4-9-1 15,4-3-15-15,5-5 9 0,0-4-9 0,5 1 8 16,-1-13-40-16,5 0-9 0,0-4-2 0,0-12 0 16,0 0-179-16,0 0-36 0</inkml:trace>
          <inkml:trace contextRef="#ctx0" brushRef="#br0" timeOffset="899.0716">9137 6545 1497 0,'0'0'133'0,"5"-8"-106"16,-1-4-27-16,5 4 0 0,5 0 71 0,4-1 9 16,0 1 1-16,5 0 1 0,0 4-35 0,0-4-7 15,-1 0-2-15,1 4 0 0,0 4-9 0,4 4-1 16,-9 0-1-16,5 4 0 0,-5 0-27 0,1 0 0 15,-6 4 0-15,-4 5 0 0,0-1 14 0,-9 0 1 0,0 8 0 0,-4-3 0 0,-5-1 37 0,0 0 7 16,-5 4 1-16,0 1 1 16,-4-5-1-16,0 4 0 0,0-4 0 0,0 1 0 15,13-5-4-15,-4 4-2 0,0-8 0 0,0 0 0 16,4 0-38-16,1 1-8 0,4-1-8 0,4-4 11 16,-4-8-11-16,5 12 12 0,-1-4-12 0,5 0 12 15,0-4-12-15,5 0 0 0,4 0 0 0,10 0 0 16,-6-4-155-1,6-4-29-15,-1 0-7 0</inkml:trace>
          <inkml:trace contextRef="#ctx0" brushRef="#br0" timeOffset="1062.3428">10120 6209 1728 0,'0'0'153'0,"0"0"-122"15,0 0-31-15,0 0 0 0,9 16 200 0,5 0 33 16,0 9 7-16,4 7 2 0,-4 0-195 0,-1 5-39 16,1 3-8-16,-5 1 0 0,0 3 42 0,-4 1 10 15,-5-1 3-15,0 1 0 0,-5 7-35 0,-4-3-6 16,0 4-2-16,-9-5 0 0,0-3-12 0,-1-1 0 16,-13 5 0-16,5-1 0 15,4-3-59-15,-8-1-14 0,-6-3-3 0,1-1-717 16,-10-7-143-16</inkml:trace>
          <inkml:trace contextRef="#ctx0" brushRef="#br0" timeOffset="4383.181">6897 6541 874 0,'0'0'39'0,"-5"-4"8"0,-4 0-38 0,5 0-9 0,-5 4 0 0,9 0 0 16,-9 8 73-16,4 4 13 0,-9 4 2 0,1 8 1 15,-1 5 11-15,-4 7 3 0,-5 9 0 0,0 7 0 16,-4 13-32-16,4 8-7 0,0 8 0 0,5 4-1 15,0-12-31-15,4-5-5 0,5-11-2 0,5-4 0 0,13-9-10 16,-5 5-3-16,15-9 0 0,3-3 0 0,1-1-12 16,9-3 0-16,4-5 0 0,1-4 0 15,4-4-30-15,0-7-6 0,0-1 0 0</inkml:trace>
          <inkml:trace contextRef="#ctx0" brushRef="#br0" timeOffset="5186.7788">10808 7112 2098 0,'9'8'46'0,"0"0"10"0,-4 8 1 0,8 0 3 0,1 0-48 0,0 4-12 16,-1 1 0-16,-4 3 0 0,5-8 35 0,-5 4 5 16,-4-7 0-16,-1-1 1 0,5 0-32 0,-9-12-9 15,0 0 0-15,0 0-663 16,0 12-136-16</inkml:trace>
          <inkml:trace contextRef="#ctx0" brushRef="#br0" timeOffset="5121.1739">10995 6055 1335 0,'9'-16'59'0,"-9"16"13"0,4-8-58 0,1-4-14 0,-5 4 0 0,4 0 0 16,1-4 115-16,-5 12 20 0,0 0 4 0,0 0 1 15,0 0-23-15,0 0-4 0,0 0-1 0,0 0 0 16,-5 20-52-16,5 4-12 0,0 8-1 0,-4 5-1 16,-1-1 9-16,1 9 1 0,4 3 1 0,-5 5 0 15,1 0-22-15,-1 7-5 0,-4-3-1 0,0-4 0 16,4-1-29-16,-8-3 0 0,-1-5 0 0,0 1-800 16,1-1-165-16</inkml:trace>
        </inkml:traceGroup>
        <inkml:traceGroup>
          <inkml:annotationXML>
            <emma:emma xmlns:emma="http://www.w3.org/2003/04/emma" version="1.0">
              <emma:interpretation id="{CB33A732-4509-465E-A4F1-18235D54B25C}" emma:medium="tactile" emma:mode="ink">
                <msink:context xmlns:msink="http://schemas.microsoft.com/ink/2010/main" type="inkWord" rotatedBoundingBox="14256,7110 15165,7093 15187,8264 14278,82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955.6144">13025 6986 2008 0,'0'0'44'0,"0"0"10"0,0 0 2 0,5-8 0 0,-1 0-45 0,-4 8-11 0,0 0 0 0,0 0 0 15,0-8 66-15,5 0 11 0,-5 8 3 0,0 0 0 16,0 0-38-16,0 0-7 0,0 0-2 0,0 0 0 15,-9-4-19-15,0 4-4 0,-1-4-1 0,1 8 0 16,0-4 11-16,0 4 3 0,-5 0 0 0,5 4 0 16,-4 0-1-16,-1 0 0 15,5 0 0-15,0 0 0 0,0-4 4 0,4 8 1 0,-4 5 0 0,0 3 0 16,0 4-19-16,-5 13-8 0,10-1 0 0,-5 0 8 16,-1-3-8-16,1-1 0 0,5 0 0 0,4-3 8 15,-5-9-8-15,5 0 0 0,0-4 0 0,5 1-11 0,-1-5 11 16,-4-12 0-16,0 0 8 0,5 8-8 0,9 0 0 0,-1-4 0 15,1-8 0-15,0 0-8 0,8-4-5 0,1-8-1 16,0-1 0-16,9-7 0 0,-5-4 0 0,5 0 0 16,-5-5 0-16,-9 1 0 15,1-1-3-15,3-11-1 0,-8-5 0 0,4 5 0 0,-9 7 10 0,0 5 8 16,-4 4-12-16,0-5 12 0,-1 9 0 0,-8 4 17 16,-1 4-1-16,0 3-1 0,-4 5-1 0,0-4 0 15,-4 8 0-15,-1 0 0 0,0 4-28 0,1 4-6 16,-6-4 0-16,1 4-746 15,0 4-149-15</inkml:trace>
          <inkml:trace contextRef="#ctx0" brushRef="#br0" timeOffset="9874.4977">12520 6250 403 0,'-5'28'17'0,"5"-16"5"16,0-12-22-16,0 0 0 0,0 0 0 0,0 0 0 0,0 0 32 0,0 0 1 15,0 0 1-15,0 0 0 0,0 0-34 0,0 0 0 16,5 12 0-16,-5-4-9 0,0-8 9 0,0 0 0 16,0 0 0-16,0 0 0 0,4 8 57 0,-4-4 14 15,0 4 2-15,0 1 1 0,0-1 20 0,-4 0 4 16,4-8 1-16,-5 8 0 0,1 0-11 0,-1 4-3 16,1-4 0-16,-1 0 0 0,-4 4-6 0,-5 5-2 15,5-5 0-15,-5 0 0 0,1 4-17 0,-5 0-3 16,4 0-1-16,-4 1 0 0,4-5-14 0,-4 0-3 15,9 0-1-15,-5 0 0 16,5-8-30-16,4 4-8 0,-4-4 0 0,5 0 0 16,-1 4-63-16,1 1-13 0,-1-9-4 0,1 4-480 15,-1-4-96-15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3:54.3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96AC88-8481-49C8-9F78-DD19064749FB}" emma:medium="tactile" emma:mode="ink">
          <msink:context xmlns:msink="http://schemas.microsoft.com/ink/2010/main" type="writingRegion" rotatedBoundingBox="9475,9247 15565,8562 15731,10037 9641,10723"/>
        </emma:interpretation>
      </emma:emma>
    </inkml:annotationXML>
    <inkml:traceGroup>
      <inkml:annotationXML>
        <emma:emma xmlns:emma="http://www.w3.org/2003/04/emma" version="1.0">
          <emma:interpretation id="{4DA14263-328A-484F-B1B2-C9E10A3DC45D}" emma:medium="tactile" emma:mode="ink">
            <msink:context xmlns:msink="http://schemas.microsoft.com/ink/2010/main" type="paragraph" rotatedBoundingBox="9475,9247 15565,8562 15731,10037 9641,10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59D808-3AAC-4AE9-A1AD-1DE43F30522B}" emma:medium="tactile" emma:mode="ink">
              <msink:context xmlns:msink="http://schemas.microsoft.com/ink/2010/main" type="inkBullet" rotatedBoundingBox="9508,9540 10453,9434 10574,10513 9629,10619"/>
            </emma:interpretation>
            <emma:one-of disjunction-type="recognition" id="oneOf0">
              <emma:interpretation id="interp0" emma:lang="" emma:confidence="0">
                <emma:literal>↳</emma:literal>
              </emma:interpretation>
            </emma:one-of>
          </emma:emma>
        </inkml:annotationXML>
        <inkml:trace contextRef="#ctx0" brushRef="#br0">7580 9143 997 0,'0'0'44'0,"0"-8"9"0,0 0-42 0,0-4-11 15,0 0 0-15,4-9 0 0,-4 5 82 0,5-4 14 16,-5 0 4-16,5-5 0 0,-1 1-32 0,1 4-7 16,4-4-1-16,0-1 0 0,5 5-15 0,4-4-3 15,-5 4-1-15,1-1 0 0,4 5 12 0,0 4 3 16,1 4 0-16,-1-4 0 0,0 8-14 0,0 0-2 16,1 12-1-16,-1 0 0 0,-5 0-24 0,1 8-5 15,-5 8-1-15,0 5 0 0,0 7-9 0,-4 5 8 16,-5 7-8-16,-5 1 8 0,5-1-8 0,0 5 10 15,0-4-10-15,0-1 10 0,-9-3-2 0,9-5-8 16,-4-3 12-16,4 3-4 0,-5-8 0 0,5 1 0 16,0-5 0-16,5-4 0 0,-5-3 11 0,0-1 1 15,-5 0 1-15,5-4 0 0,0-4-21 0,0 1 0 16,0-13 0-16,0 0-8 0,0 0 8 0,0 0 8 16,0 0-8-16,0 0 11 0,-4-9-11 0,-1-7 0 15,5 0 0-15,0-8 8 0,0-9-8 0,9-3 0 0,-4-9 0 0,4-7 0 16,0-5 0-16,5-4 0 0,-5-3-10 15,4-5 10-15,6 0-18 0,-1 0 2 0,5 5 1 0,8 3 0 16,-3 4 4-16,4 9 1 0,-5-1 0 0,0 13 0 16,5 3 10-16,-5 13 0 0,-4 4 0 0,5 12 0 15,-6 8 12-15,1 4-1 0,0 12-1 0,-10 13 0 16,1 7 17-16,-5 9 3 0,0 7 1 0,0 9 0 16,-4 8 17-16,-5 0 4 0,5-4 1 0,-1-1 0 15,1 1-16-15,4-4-3 0,-5 0-1 0,10-9 0 16,4 1-22-16,5-13-11 0,4-3 10 0,1-9-10 15,-1-3-115-15,5-5-29 0,4-12-5 16</inkml:trace>
      </inkml:traceGroup>
      <inkml:traceGroup>
        <inkml:annotationXML>
          <emma:emma xmlns:emma="http://www.w3.org/2003/04/emma" version="1.0">
            <emma:interpretation id="{3A2AA32A-AB87-4289-8845-B1D410ECEBA6}" emma:medium="tactile" emma:mode="ink">
              <msink:context xmlns:msink="http://schemas.microsoft.com/ink/2010/main" type="line" rotatedBoundingBox="12908,8861 15565,8561 15731,10037 13074,10336"/>
            </emma:interpretation>
          </emma:emma>
        </inkml:annotationXML>
        <inkml:traceGroup>
          <inkml:annotationXML>
            <emma:emma xmlns:emma="http://www.w3.org/2003/04/emma" version="1.0">
              <emma:interpretation id="{26D08984-8F29-4EDE-96FD-BE3F969F92BD}" emma:medium="tactile" emma:mode="ink">
                <msink:context xmlns:msink="http://schemas.microsoft.com/ink/2010/main" type="inkWord" rotatedBoundingBox="12908,8861 15565,8561 15731,10037 13074,103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10.5895">11304 8702 864 0,'0'-12'76'0,"0"-4"-60"16,0-5-16-16,0-3 0 0,0 4 95 0,-4 0 16 15,-1-1 3-15,5 1 1 0,-5 4-22 0,5 0-4 16,-9 4-1-16,5 4 0 0,-5-1-20 0,0 9-5 16,-1-4-1-16,-3 4 0 0,4 4-32 0,-9 5-6 15,4 7-2-15,0 8 0 0,-4 4-14 0,-5 5-8 16,10 7 10-16,-6 5-10 0,1-1 16 0,4 5-2 15,1 3-1-15,8 1 0 0,-4 0-5 0,9-1-8 16,0-3 11-16,0-5-11 0,9 1 8 0,-4-5-8 16,8-3 0-16,-3-5 0 0,3-4 0 0,5-7 0 15,-4-1 8-15,0-4-8 0,-1-8 0 0,1 0 0 16,4-4 8-16,1-8-8 0,3 0 0 0,6-8 8 16,-1-4-8-16,0-8 0 0,1-1 16 0,-1-7-3 15,5-4-1-15,0-1 0 0,-1 1-12 0,-3-9 0 0,-1 1 0 16,-4-5 0-16,0 1 0 0,-5-1 8 0,-5-8 0 15,1 9 1-15,-5-1-9 0,-4 5 10 0,-5 3-10 0,-5 5 10 16,1 7 7-16,-10 1 2 0,5 8 0 0,-9 8 0 16,0-4 17-16,-10 7 4 0,1 5 1 0,0 4 0 15,-1 4-18-15,1 5-4 0,-5-1-1 0,0 12 0 16,-4 0-18-16,-1 4 0 0,1 5 0 0,-5-1 0 16,9 0-124-1,0 5-20-15,0-1-3 0,5 1-756 0</inkml:trace>
          <inkml:trace contextRef="#ctx0" brushRef="#br0" timeOffset="1623.4621">12183 8767 1036 0,'4'-21'92'0,"1"13"-73"15,-1-4-19-15,6 0 0 0,-6-4 128 0,5 0 21 16,-4 0 5-16,-5-5 1 0,4 1-47 0,-4 4-8 15,0-4-3-15,-4 3 0 0,4 5-41 0,-5 0-8 16,-4 4-1-16,0 4-1 0,-5 0-31 0,-4 8-7 16,0 4 0-16,-5 4-8 0,5 9 8 0,0 7-8 15,-5 4 0-15,5 5 0 0,-10 3 0 0,6 5 0 16,-1-1 0-16,0 9 0 0,5-1 0 0,0-3 0 16,0-1 0-16,8 5 0 0,1-8 0 0,5-1 0 15,-1-7 0-15,1-1 0 0,8-4 0 0,1-7 0 16,-1-5 0-16,1-4 0 0,-1-4 0 0,6-8-9 0,3 0 9 15,-4-8 0-15,5-4 0 0,4-4 0 0,5-12 0 0,0-5 0 16,-1-7 0-16,6 0 0 0,-1-9 9 0,0 1-9 16,10-5 0-16,-5-8 0 0,-5 1 0 0,0-5 0 15,1-4 11-15,-1 0-2 0,-4-7 0 0,4-1 0 16,-9 0 9-16,5 4 2 0,-5-4 0 0,0 9 0 16,-4-1-2-16,4 8 0 0,-9 0 0 0,1 9 0 15,-1 3-4-15,-5 9-1 0,1 4 0 0,-5 3 0 16,0 9 1-16,0 8 0 0,0 0 0 0,0 12 0 15,0 0-14-15,-5 12 0 0,5 8 0 0,-4 8 0 0,-5 9 0 16,-1 3 0-16,-3 5 0 0,-1 3 0 0,-4 9 0 16,4-4 0-16,1 3 0 0,3 1 0 0,1 0 0 15,9 3 0-15,-4-7 0 0,4 4 0 0,4-5 0 16,1 1 0-16,-1-1-9 0,1-3 9 16,4 0-53-16,0-5-5 0,0 5-1 0,0-9-613 15,5 1-122-15</inkml:trace>
          <inkml:trace contextRef="#ctx0" brushRef="#br0" timeOffset="2062.2095">13134 8552 806 0,'0'0'72'0,"0"0"-58"16,0 0-14-16,5-8 0 0,-1-4 170 0,-4 12 31 0,0 0 7 0,0 0 0 15,0-8-84-15,0 8-16 0,0 0-4 0,0 0-1 16,-9-4-43-16,0 4-8 0,0 4-1 0,0 0-1 15,-5 4-30-15,-4 0-7 0,0 4-1 0,-5 9 0 16,-4-1-1-16,0 4-1 0,-5 0 0 0,-5 9 0 16,-4 3 12-16,9 5 2 0,5-1 1 0,0 1 0 15,4 3-13-15,5-4-2 0,-5 1-1 0,9-1 0 16,5 5-9-16,0-9 10 0,5 1-10 0,4-5 10 16,4 1-10-16,1-1 0 0,4-12 0 0,-5 0 8 15,5-3-8-15,1-5 0 0,-1-4 0 0,4-8 0 16,1 0 0-16,4-8 0 0,0-4 8 0,10-5-8 15,-5-7 0-15,13-4 0 0,-4-5 0 0,0-7 0 16,9-5 0-16,-5 1 0 0,1-13 0 0,3 1 0 16,-3-9 10-16,4-12-10 0,-5-4 12 0,5 0-12 0,0-8 13 0,-4 0-4 15,-5-4-1-15,4 4 0 0,-4-8-8 0,4 8-12 16,-8 4 2-16,-1 8 1 0,-4 16 17 0,-10 13 3 16,-4 7 1-16,1 13 0 0,-6 12 17 0,-4 3 4 15,0 9 1-15,-9 13 0 0,0 3-11 0,-5 12-3 16,1 12 0-16,-6 13 0 0,10 8 9 0,-4 7 2 15,-1 1 0-15,5 4 0 0,4 8-31 0,1-4 0 16,-5 4 0-16,9-1 0 0,-5-3 0 0,10 4 0 16,4-8 0-16,0 0 0 15,0-9-47-15,0-3-15 0,5-4-3 0,-1-9-1 16,6-3-142-16,-6-5-28 0</inkml:trace>
        </inkml:traceGroup>
      </inkml:traceGroup>
    </inkml:traceGroup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4:05.8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2A69306-E1EB-454E-BFBC-C6BBC087F57F}" emma:medium="tactile" emma:mode="ink">
          <msink:context xmlns:msink="http://schemas.microsoft.com/ink/2010/main" type="writingRegion" rotatedBoundingBox="3564,12880 10388,12047 10620,13948 3796,14782"/>
        </emma:interpretation>
      </emma:emma>
    </inkml:annotationXML>
    <inkml:traceGroup>
      <inkml:annotationXML>
        <emma:emma xmlns:emma="http://www.w3.org/2003/04/emma" version="1.0">
          <emma:interpretation id="{9FC6D87F-9215-4B04-A9FD-D3950FDF1886}" emma:medium="tactile" emma:mode="ink">
            <msink:context xmlns:msink="http://schemas.microsoft.com/ink/2010/main" type="paragraph" rotatedBoundingBox="3564,12880 10388,12047 10620,13948 3796,14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2AEA4-4E68-423D-A46A-7C67AFF0D3AB}" emma:medium="tactile" emma:mode="ink">
              <msink:context xmlns:msink="http://schemas.microsoft.com/ink/2010/main" type="line" rotatedBoundingBox="3564,12880 10388,12047 10620,13948 3796,14782"/>
            </emma:interpretation>
          </emma:emma>
        </inkml:annotationXML>
        <inkml:traceGroup>
          <inkml:annotationXML>
            <emma:emma xmlns:emma="http://www.w3.org/2003/04/emma" version="1.0">
              <emma:interpretation id="{BC1551B3-5BB7-462F-AD92-DAA241DAA487}" emma:medium="tactile" emma:mode="ink">
                <msink:context xmlns:msink="http://schemas.microsoft.com/ink/2010/main" type="inkWord" rotatedBoundingBox="3564,12880 7227,12433 7459,14334 3796,147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2503 12158 918 0,'-9'-8'40'0,"9"4"9"0,0 0-39 0,0 4-10 0,-4-4 0 0,4 4 0 16,-5-8 44-16,1 8 6 0,4 0 2 0,0 0 0 16,0 0-17-16,0 0-3 0,4-12-1 0,-4 12 0 15,5-8-4-15,-1-1-1 0,-4 1 0 0,0 8 0 16,0-8 2-16,0 8 1 0,0-12 0 0,5 4 0 15,-5 0 4-15,0 8 1 0,0 0 0 0,0-8 0 16,0 0 0-16,0 8 0 0,0 0 0 0,0 0 0 16,-5-8 2-16,5 8 0 0,0 0 0 0,0 0 0 15,-4-4-10-15,4 4-2 0,-5-4 0 0,5 4 0 16,0 0-8-16,-4 8-3 0,-5 8 0 0,4-4 0 16,-4 8 13-16,0 9 2 0,0 3 1 0,0 8 0 15,4 5-4-15,-9 12-1 0,1 3 0 0,-1 9 0 16,0 0 13-16,5 0 3 0,0 3 0 0,5 1 0 15,-10-4-16-15,5 0-4 0,0-4 0 0,0-1 0 16,4-7-7-16,-4 0-1 0,0-5-1 0,0 5 0 16,-5-12-3-16,1-1-8 0,3 1 12 0,-3-5-4 0,-1-8-8 0,0 1 0 15,14-5 9-15,-9-4-9 0,0-3 0 0,5 3 9 16,-5-12-9-16,4 4 0 0,5-4-12 0,-5-4-8 16,5-8-3-16,0 0 0 15,0 0-25-15,0 0-6 0,0 0-1 0,0 0 0 16,0 0-129-16,0 0-25 0,-18-20-6 0,9-4-1 0</inkml:trace>
          <inkml:trace contextRef="#ctx0" brushRef="#br0" timeOffset="979.1415">1852 13708 460 0,'0'0'20'0,"0"0"5"0,-4-4-25 0,-1 0 0 16,1 0 0-16,-5 0 0 0,0-4 126 0,-1 0 20 0,10 0 4 0,-4-1 1 16,-5 1-81-16,4 0-16 15,1 0-3-15,-5 0-1 0,9 4 4 0,0-4 1 16,0 8 0-16,0 0 0 0,0 0-5 0,0 0-1 0,0 0 0 0,0 0 0 16,0 0-10-16,0 0-3 0,0 0 0 0,0 0 0 15,0 0-1-15,13-4-1 0,1 0 0 0,0 0 0 16,-1 4-5-16,-4 0-1 0,10-4 0 0,-1 4 0 15,0 0 10-15,5-4 2 0,-1 4 0 16,6 0 0-16,-1-4-14 0,5 4-2 0,0-4-1 0,4 4 0 16,1-8-6-16,4 4-1 0,4-5 0 0,-4 5 0 15,-4 0-8-15,-1 0-8 0,0-4 12 0,1 4-12 16,-1 0 0-16,-4 0 0 0,0-4 0 0,0 4-12 16,-5 0-41-1,1 0-8-15,-1 4-2 0,-4-4-850 0</inkml:trace>
          <inkml:trace contextRef="#ctx0" brushRef="#br0" timeOffset="407.5139">1734 12097 1177 0,'-4'-4'25'0,"4"0"6"0,0 0 1 0,0 0 2 15,0 4-34-15,0 0 0 0,4-8 0 0,5 4 0 0,-4-8 32 16,8 8 0-16,-4-4 0 0,5 0 0 0,-5 4 2 0,5-4 0 15,-5-1 0-15,9 1 0 0,-9 4-11 0,10 0-3 16,-1 0 0-16,5 0 0 0,-1 0 4 0,6 0 0 16,-1 0 0-16,9-4 0 0,1 4 8 0,8 0 1 15,1 0 1-15,4 0 0 0,0 4-3 16,9 0-1-16,-4 4 0 0,-1 0 0 0,6 0-17 0,-1 4-3 16,-9-4-1-16,5 4 0 0,-5-8-9 0,0 4 0 15,-5 0 0-15,1-4 8 0,4 0-8 0,-9-4 0 16,-9 4-10-16,-5-4 10 15,9 4-56-15,-4-4-4 0,0 0-2 0,-9 4 0 16,0-4-36-16,-10 0-7 0,10 0-2 0,-23 4 0 0</inkml:trace>
          <inkml:trace contextRef="#ctx0" brushRef="#br0" timeOffset="1460.1901">3874 11867 1389 0,'-9'-21'61'0,"4"13"14"0,10 0-60 0,-5-4-15 0,-5 4 0 0,5 0 0 16,0 0 61-16,0 0 10 0,5 0 1 0,-5 0 1 15,0 8-13-15,0 0-2 0,0-9-1 0,0 9 0 16,0 0-33-16,0 0-6 0,-14 9-2 0,5 3 0 16,0 0-6-16,-5 12-2 0,-9 8 0 0,5 13 0 15,0 8 18-15,0 7 3 0,-9 9 1 0,-1 4 0 16,-4 16 22-16,0 0 4 0,10 0 0 0,-1 4 1 15,0-8-28-15,0 0-5 0,10-4-2 0,4 0 0 16,0-8 9-16,9 0 1 0,0-9 1 0,4 5 0 16,1-4-19-16,-1 0-4 0,10-9-1 0,0 1 0 0,4-8-1 15,0-1 0-15,-4-7 0 0,-1-1 0 16,10-3-57-16,0-5-12 0,4 0-3 16,0-7-643-16,1-1-129 0</inkml:trace>
          <inkml:trace contextRef="#ctx0" brushRef="#br0" timeOffset="2066.5792">4083 12745 1900 0,'-13'-16'84'0,"8"12"18"0,-4-4-82 0,9 8-20 15,0 0 0-15,0 0 0 0,14 0 64 0,-1-4 9 0,10 4 2 0,4 0 0 16,1 0-30-16,8-5-5 0,5 5-2 0,0 0 0 16,0-4-25-16,5 4-5 0,-1 4 0 0,1 1-8 31,-5-1-97-31,4 0-27 0,-4 0-4 0</inkml:trace>
          <inkml:trace contextRef="#ctx0" brushRef="#br0" timeOffset="1974.5036">4343 12602 1839 0,'-5'-8'40'0,"5"0"9"0,-4 0 2 0,4 0 1 0,0 8-42 0,4-12-10 0,10-4 0 0,4 3 0 15,-4-3 16-15,4 0 2 0,5 0 0 0,0-4 0 16,-1-1-7-16,10-3-2 0,-4 0 0 0,-1 0 0 16,5-9-9-16,-5 5 0 0,-4-1 0 0,4 1 0 15,-9 0 0-15,1-1 0 0,-6 1 0 0,-4 0 0 16,0 0 0-16,-4-1 0 0,-5-3 0 0,0-1 0 16,-5 5 0-16,-4 0 0 0,0 8 10 0,0-5-10 15,0 9 31-15,-5 0-1 0,5 0 0 0,-4 8 0 16,3 4 9-16,1 0 1 0,0-1 1 0,0 10 0 15,-5-1-17-15,5 4-3 0,-4 4-1 0,4 0 0 16,-5 4-20-16,0 0 0 0,5 9 0 0,0 3 0 16,-5 8 0-16,5 1 0 0,0 3 0 0,-4 9 0 15,-1 3 24-15,9 9 1 0,-4 4 0 0,0 0 0 0,5 7 23 0,-1 1 4 16,-4 0 0-16,9 0 1 0,0-4-33 16,-5-4-6-16,5-1-2 0,5-3 0 0,-1 0 16 0,-4-9 2 15,-9 5 1-15,5-4 0 0,8-1-31 0,-4-3 8 16,0-5-8-16,0-3 0 15,0-1-109-15,0-7-25 0,-4-5-5 0,-1-8-582 16,1-4-117-16</inkml:trace>
          <inkml:trace contextRef="#ctx0" brushRef="#br0" timeOffset="2306.2947">5090 11863 2016 0,'9'0'179'0,"0"4"-143"15,0 4-36-15,4 4 0 0,6 8 53 0,3 8 4 16,1 5 1-16,0 7 0 0,-5 1 17 0,5 7 3 16,0 1 1-16,-5 12 0 0,5 3-24 0,-10 5-5 15,-4 4-1-15,5 0 0 0,-5 4-23 0,-4-4-5 16,-5-9-1-16,-5 1 0 0,1 0-10 0,-5 0-2 15,-10-5-8-15,1 1 12 0,0-8-12 0,-5-1-10 16,0-3 2-16,1-1 0 16,-6-3-109-16,1-5-22 0,4-7-4 0,0-1-586 15,-4-4-118-15</inkml:trace>
        </inkml:traceGroup>
        <inkml:traceGroup>
          <inkml:annotationXML>
            <emma:emma xmlns:emma="http://www.w3.org/2003/04/emma" version="1.0">
              <emma:interpretation id="{B9869AF5-A274-4E25-AE27-AF3928AA32C7}" emma:medium="tactile" emma:mode="ink">
                <msink:context xmlns:msink="http://schemas.microsoft.com/ink/2010/main" type="inkWord" rotatedBoundingBox="8087,12706 10433,12420 10603,13808 8257,140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13.4539">6241 12636 1472 0,'-13'-13'65'0,"8"9"14"0,-4 0-63 0,0 0-16 0,4 0 0 0,5 4 0 16,0 0 32-16,0 0 3 0,0 0 1 0,0 0 0 15,0 0-20-15,0 0-3 0,0 0-1 0,0 0 0 0,0 0-12 0,10-8 9 16,-10 8-9-16,13-8 8 0,-4 4 0 0,0-4 0 15,5 4 0-15,-5 0 0 0,5 4 1 0,-1-4 0 16,-3 4 0-16,3 0 0 0,1 0 10 0,-5 0 1 16,5 0 1-16,4 0 0 0,0 0-5 0,0 0 0 15,5-4-1-15,-5 0 0 0,5 4-7 0,0-4 0 16,0 0-8-16,8 0 12 0,1-5-12 0,5 9-15 16,4-8 3-16,0 4 1 15,-5 0-146-15,5 0-30 0,27-8-5 0,-22 4-2 16</inkml:trace>
          <inkml:trace contextRef="#ctx0" brushRef="#br0" timeOffset="5256.7782">7990 11810 1105 0,'-9'-8'48'0,"9"4"12"0,0-8-48 0,4 4-12 0,-4 0 0 0,5 4 0 16,-1-5 69-16,-4 9 12 0,0 0 3 0,0 0 0 15,0 0-7-15,0 0-1 0,9 13 0 0,0 7 0 16,1 4-6-16,-10 8-2 0,4 13 0 0,-4 8 0 15,-4-1-9-15,-1 9-3 0,0 0 0 0,1 7 0 16,-5 5-16-16,0-8-4 0,0 0-1 0,-1-9 0 16,6 5-22-16,-5-4-4 0,0-5-1 0,-5-3 0 15,5-5-8-15,0 1 0 0,4-9 0 0,-4 1 0 16,0-9 0-16,-5 5 0 0,5-5 0 0,5-8 0 16,-5 0 0-16,0 1 0 0,9-5 0 0,-10 0 0 15,1 0-45-15,0-4-5 0,5-4-1 16,-1 0 0-16,5-8-47 0,0 0-10 0,0 0-1 15,0 0-711-15</inkml:trace>
          <inkml:trace contextRef="#ctx0" brushRef="#br0" timeOffset="5721.8778">7402 11830 990 0,'-13'-16'44'0,"13"12"8"0,0 4-41 0,-5-4-11 16,5 4 0-16,0 0 0 0,0 0 53 0,0-8 9 0,0 0 2 0,0 8 0 15,0 0 11-15,9-12 2 0,0 4 1 0,5 4 0 16,4-5-29-16,5 1-5 0,0-4-2 0,4 0 0 15,5 4-9-15,-5 0-1 0,5 0-1 0,0 0 0 16,4 0-16-16,5 4-3 0,-4-5-1 0,4 5 0 16,0 0-11-16,4-4 8 0,1 4-8 0,-1-4 8 15,5 4-8-15,-4-4 0 0,4 0 0 0,-4 0-11 16,-5 0-29-16,0 0-7 16,-5-1-1-16,5 1 0 0,-5 4-35 0,-4 0-7 15,-4 0-2-15,-6 0-336 0,1 4-67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6:58.94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F8801A0-8F82-4069-85B4-0BDFC22E374C}" emma:medium="tactile" emma:mode="ink">
          <msink:context xmlns:msink="http://schemas.microsoft.com/ink/2010/main" type="writingRegion" rotatedBoundingBox="2458,423 30503,-1614 31577,13166 3532,15204"/>
        </emma:interpretation>
      </emma:emma>
    </inkml:annotationXML>
    <inkml:traceGroup>
      <inkml:annotationXML>
        <emma:emma xmlns:emma="http://www.w3.org/2003/04/emma" version="1.0">
          <emma:interpretation id="{050D365B-6655-4E02-86E4-70E8729F9500}" emma:medium="tactile" emma:mode="ink">
            <msink:context xmlns:msink="http://schemas.microsoft.com/ink/2010/main" type="paragraph" rotatedBoundingBox="2699,188 30454,232 30448,3836 2693,3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0BB73B-083A-4228-89A0-28BCCBF0819C}" emma:medium="tactile" emma:mode="ink">
              <msink:context xmlns:msink="http://schemas.microsoft.com/ink/2010/main" type="line" rotatedBoundingBox="2699,188 30454,232 30452,1485 2697,1440"/>
            </emma:interpretation>
          </emma:emma>
        </inkml:annotationXML>
        <inkml:traceGroup>
          <inkml:annotationXML>
            <emma:emma xmlns:emma="http://www.w3.org/2003/04/emma" version="1.0">
              <emma:interpretation id="{0578FE16-6EA0-43BA-BC91-E40F8796BD02}" emma:medium="tactile" emma:mode="ink">
                <msink:context xmlns:msink="http://schemas.microsoft.com/ink/2010/main" type="inkWord" rotatedBoundingBox="2699,369 5512,374 5510,1407 2697,14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38 691 0,'0'0'61'0,"0"0"-49"0,0 0-12 0,0 0 0 16,0 0 99-16,0 0 17 16,0 0 3-16,0 0 1 0,0 0-24 0,4-12-4 15,1 4 0-15,-5 8-1 0,0 0-41 0,0 0-8 0,0 0-2 0,4-12 0 16,-4 12-24-16,0 0-4 0,10-8-2 0,-10 8 0 15,0 0-10-15,0 0 0 0,9 0 0 0,-9 0 8 16,0 0-8-16,0 0 0 0,0 0 0 0,0 0 0 16,0 0 0-16,0 0 0 0,0 0 0 0,0 0 8 15,0 0 2-15,4 0 0 0,-4 0 0 0,0 0 0 16,0 0 1-16,0 0 0 0,0 0 0 0,0 0 0 16,0 0-3-16,0 0 0 0,9 0 0 0,-9 0 0 0,0 0 3 0,0 0 0 15,0 0 0-15,0 0 0 16,0 0 6-16,0 0 2 0,0 0 0 0,0 0 0 15,0 0-11-15,0 0-8 0,0 0 9 0,0 0-9 16,0 0 0-16,0 0 0 0,0 0 0 0,0 0 0 16,0 0 8-16,0 0-8 0,0 0 0 0,0 0 0 15,0 0 9-15,0 0-9 0,0 0 8 0,0 0-8 0,0 0 16 0,0 0-3 16,0 0 0-16,0 8 0 0,5 4 8 0,-5 0 2 16,4 0 0-16,-4 4 0 0,5 5-23 0,0 7 0 15,-5-8 0-15,4 9 0 0,1 7 8 0,-1-4 4 16,1 5 1-16,-1 3 0 0,-4-3 7 0,5-1 0 15,-1 5 1-15,-4-1 0 0,0 1-5 0,0-1 0 16,0-12-1-16,0 13 0 0,-4-9 0 0,4-4 0 16,-5 1 0-16,5 3 0 0,0-8-6 0,0 1-1 15,0-1 0-15,0-4 0 0,0 1-8 0,-4-1 0 0,4 0 0 0,0-4 0 0,4 4 8 0,-4-12-8 32,0 5 8-32,0-5-8 0,5 4 0 0,-1-4 0 0,-4-8 0 15,5 12-11-15,4 0-151 0,-4-4-30 0</inkml:trace>
          <inkml:trace contextRef="#ctx0" brushRef="#br0" timeOffset="228.4151">223 524 1209 0,'0'0'108'0,"0"-12"-87"0,9 8-21 0,0-4 0 16,-9-1 68-16,14 5 8 0,-5-8 3 0,5 4 0 15,-5 0 9-15,4 4 1 0,5 0 1 0,1 0 0 16,-1 4-59-16,0 0-12 0,5 0-3 0,0 4 0 0,-5 0-16 0,5 0 0 16,-1 4 8-16,1-8-8 0,0 0 0 0,0 0 0 15,-10 4-8-15,10-4 8 16,-9-4-129-16,4 4-20 0,-4 0-4 0</inkml:trace>
          <inkml:trace contextRef="#ctx0" brushRef="#br0" timeOffset="420.5897">683 30 806 0,'0'0'36'0,"-5"-20"7"0,5 0-35 0,-4 8-8 16,4 12 0-16,0 0 0 0,-5-13 176 0,5 13 32 15,0 0 8-15,0 0 0 0,0 0-98 0,0 0-20 16,0 13-4-16,-5-5-1 0,1 8-33 0,4 4-6 16,4 4-2-16,-4 9 0 0,5 3-17 0,-5 9-4 15,0 3-1-15,0 1 0 0,5-1-12 0,-5 1-2 0,0 3-1 0,0 9 0 16,0-12-15-16,-5 11 8 0,5-11-8 0,-5 4 0 31,5-5-69-31,-4-3-20 0,4-5-4 0</inkml:trace>
          <inkml:trace contextRef="#ctx0" brushRef="#br0" timeOffset="730.7573">919 625 1785 0,'0'0'159'0,"5"-4"-127"0,4 0-32 0,5-8 0 16,-1 8 72-16,6 0 9 0,-1 4 2 0,0-8 0 31,0 0-22-31,5 3-4 0,0-7-1 0,0 4 0 16,-5 8-41-16,9-12-15 0,-9 4 9 0,10-4-9 15,-10-4 11-15,0-1-3 0,0 1-8 0,0 8 12 0,-4-12-4 0,0 0-8 16,-1 4 11-16,-3-5-11 0,3-3 36 0,-4 0 0 16,-4 3 0-16,4 1 0 0,-9 0-36 0,5 0 0 15,-10 4 0-15,5 8 0 0,-5-9 9 0,1 9 5 16,-1 4 1-16,1-4 0 0,-5 8-5 0,-5 8-1 15,0-8 0-15,1 12 0 0,-1 5-9 0,-4 3 0 16,4 4 0-16,-9 12 0 0,10-7 0 0,-5-1-9 16,4 9 9-16,0-1 0 0,5 4 0 0,0-7 0 15,9 3 0-15,0 5 0 0,9-13 0 0,0 8-10 16,5-3 2-16,0-1 0 16,-1 1-160-16,1-5-31 0</inkml:trace>
          <inkml:trace contextRef="#ctx0" brushRef="#br0" timeOffset="1011.1897">1625 447 806 0,'0'0'36'0,"9"-12"7"0,9 4-35 0,-4 0-8 15,-9 4 0-15,8 0 0 16,10 8 323-16,-5 0 62 0,-9 4 13 0,5 0 2 16,0 4-294-16,4 8-59 0,0 0-12 0,-4-3-3 15,-10 3 12-15,5 0 1 0,5 12 1 0,-5-11 0 16,-4-1-24-16,-1 0-5 0,1-4-1 0,-1 5 0 15,6-9-16-15,-10-4 10 0,-10 4-10 0,10-12 8 16,0 0 29-16,0 0 6 0,0 0 1 0,0 0 0 16,0 0-20-16,0 0-3 0,-4-12-1 0,4-4 0 0,-9-1 10 0,13 1 2 15,5-4 0-15,-4 0 0 16,0 0-32-16,8-1 0 0,1-3 0 0,4 0 0 16,5 4 0-16,-5-5-21 0,0 5 3 0,10 0 1 15,3 0-73-15,-3 3-14 0,-5-3-4 0,4 4-682 16,9 0-137-16</inkml:trace>
          <inkml:trace contextRef="#ctx0" brushRef="#br0" timeOffset="1282.2707">2445 564 1134 0,'36'-4'50'0,"-13"0"10"0,0 4-48 0,4-12-12 15,9 4 0-15,-4-4 0 0,-4 0 57 0,-1 0 9 0,9-1 2 0,-8 1 0 16,-10-4-8-16,0 4-2 15,-9-8 0-15,5-1 0 0,-5 5 42 0,-5 0 8 0,-8 0 1 0,-1 4 1 16,5 4-14-16,-4-4-2 16,-10 7-1-16,0 1 0 0,-8 4-20 0,3 0-4 0,1 0-1 0,0 9 0 15,-9 3-20-15,9-4-4 0,4 8 0 0,0 8-1 16,-4-12-35-16,4 17-8 0,5-9 0 0,5 4 0 16,-1 1 0-16,5 3 0 0,5 4 0 0,-1-7 0 0,19 11 0 0,-5-12 0 15,-4 9 0-15,4-1 0 16,9-8-28-16,1 5-8 15,-6-1-2-15,6-12-1132 0</inkml:trace>
        </inkml:traceGroup>
        <inkml:traceGroup>
          <inkml:annotationXML>
            <emma:emma xmlns:emma="http://www.w3.org/2003/04/emma" version="1.0">
              <emma:interpretation id="{744A03DF-F349-475D-8A03-15F9C6C5C03E}" emma:medium="tactile" emma:mode="ink">
                <msink:context xmlns:msink="http://schemas.microsoft.com/ink/2010/main" type="inkWord" rotatedBoundingBox="8271,427 9806,430 9805,1209 8269,12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25.0194">6697 576 1407 0,'18'13'31'0,"-4"-5"6"0,0-8 2 0,4-8 1 0,-5 8-32 0,6-4-8 15,3-5 0-15,1-3 0 0,0 4 94 0,4-4 18 16,-4-4 3-16,4 0 1 0,1 0-26 0,-1-5-5 15,-9 1-1-15,5 0 0 0,-5-4-28 0,0-1-7 16,-4 1-1-16,-5 4 0 0,0-5-22 0,-4-3-5 16,-5 4-1-16,0 4 0 0,-5-1-5 0,1 5-2 15,-5 4 0-15,-5 4 0 0,0 8 41 0,-4 0 8 0,0 0 2 0,0 8 0 16,-10 4-64-16,6 4-8 0,-1 9-4 0,-5 3-1 16,6 0 36-16,-6 5 7 0,6-1 2 0,-1 4 0 15,5 5-32-15,4-9 0 0,0 1 0 0,10 3 0 16,-1 1 0-16,5-1 0 0,5-4 0 0,8 1 0 31,1 7-120-31,9-16-31 0,4 5-5 0,5-5-2 0</inkml:trace>
          <inkml:trace contextRef="#ctx0" brushRef="#br0" timeOffset="2111.7205">5577 22 1681 0,'0'0'36'0,"0"0"8"0,0 0 2 0,0 0 2 0,0 0-38 0,0 0-10 0,0 16 0 0,0 4 0 0,-5 1 79 0,5 15 13 31,0 5 4-31,0 11 0 0,0-11-61 0,0 11-12 16,5 1-3-16,4-1 0 0,-4-7-9 0,4 4-3 15,0-5 0-15,0-3 0 0,0-1-8 0,0-4 8 16,-4-11-8-16,4-1 8 0,0-8 29 0,0-8 6 15,0 4 1-15,0-12 0 0,-9 0 12 0,9 0 4 16,5-16 0-16,0 0 0 0,-1-4-26 0,1 0-5 0,-5-5-1 0,5-3 0 16,-1-4-16-16,1-1-3 0,-5 13-1 0,0-8 0 15,5 7-8-15,-5 9 0 16,0 4 0-16,0 8 0 0,0 0 0 0,0 0 0 0,1 12 0 0,-1 5 0 16,0-1 0-16,0 8 0 0,5-4 0 15,-1 5 0-15,1-1 0 0,4-8 0 0,-4 4 0 0,-1-4 0 16,1 1 0-16,4-5-16 0,0-8 3 0,1 0 0 15,-1-4 36-15,5-4 7 0,-5-8 2 0,0-1 0 16,5-3-32-16,-5-4 0 0,0-4 0 0,-4 4 0 16,4-5 21-16,-4 1-1 0,-1-8-1 0,6 3 0 15,-6 1-19-15,1 0 0 0,0-5 0 0,-5 5 0 16,4 8-27-16,1-9-9 0,-5 17-1 0,9-8-766 16,-4 8-153-16</inkml:trace>
        </inkml:traceGroup>
        <inkml:traceGroup>
          <inkml:annotationXML>
            <emma:emma xmlns:emma="http://www.w3.org/2003/04/emma" version="1.0">
              <emma:interpretation id="{39F24724-7274-40CC-BA77-877946CE56A0}" emma:medium="tactile" emma:mode="ink">
                <msink:context xmlns:msink="http://schemas.microsoft.com/ink/2010/main" type="inkWord" rotatedBoundingBox="12534,572 15174,577 15173,1278 12532,12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99.5052">10544 451 1184 0,'0'0'52'0,"0"-4"12"0,0-8-52 0,0 4-12 0,5-8 0 0,-1 3 0 16,5 1 117-16,-4-8 21 0,-1 4 4 0,-4-4 1 0,0-1-32 0,0 1-7 0,0-4 0 0,-9 8-1 15,5 4-40-15,-1-13-8 16,-4 13-2-16,0 0 0 16,0 4-34-16,-5 0-7 0,-4 4-2 0,0 4 0 0,-5 4-10 0,-4 12 0 15,-10-4 0-15,1 12 0 16,-10 1 0-16,1 7 0 0,-5 8 0 0,-5 9 0 15,1-4-22-15,3 7-6 0,6-7-2 0,4 7 0 0,5 1 46 0,4-9 10 16,4 1 2-16,10-5 0 0,9-11-28 0,0-1 0 16,9-4 0-16,0-7 0 0,9-1 0 0,0-8 0 15,9-8 0-15,1 0 0 0,8-4 16 0,5-4-3 16,9-13 0-16,4 1 0 0,1 0 0 0,4 0 0 0,0-9 0 0,9-7 0 16,-4 0-2-16,-5-1-1 15,-9 1 0-15,0 3 0 0,-5 1-10 0,-4 8 0 16,-9-1 0-16,-5 9 0 0,-4 4 0 0,-1 4 0 15,-8 4 0-15,-5 4 0 0,0 0 23 0,0 0 2 16,-5 20 1-16,1 0 0 0,-1-3-26 0,-4 7 0 16,9 4 0-16,-4 5 0 0,8-5-9 0,1-4-7 15,-1 9-2-15,1-1 0 16,-5-12-182-16,4 4-36 0,10 17-7 0,-9-17-1 0</inkml:trace>
          <inkml:trace contextRef="#ctx0" brushRef="#br0" timeOffset="3425.5907">10822 350 1497 0,'9'-12'133'0,"0"12"-106"0,5-8-27 0,4 4 0 0,0 4 108 0,5 4 16 16,-5 4 3-16,-4 0 1 16,4 4-44-16,-4 4-8 0,-1 16-1 0,1-11-1 15,0 3-74-15,-5 0 0 0,0 9-9 0,0-1-1 16,0-4 54-16,-9 5 10 0,5-9 2 0,-5 4 1 0,0-3-40 0,-5 3-8 15,1-16-1-15,-1 4-8 0,0-4 52 0,1-3 3 16,4-9 1-16,-5 12 0 0,1-12-20 0,4 0-4 16,0 0-1-16,0 0 0 0,-9 0-3 0,9 0 0 15,-5-12 0-15,5 3 0 0,-4-3-5 0,4 4-2 16,4-12 0-16,1 0 0 0,-1-1-4 0,10 1-1 16,0 0 0-16,4-4 0 0,0-1-32 0,9 5-6 15,5-8-2-15,5 4 0 0,-6-5 44 0,15 1 9 16,-5-4 2-16,4 7 0 15,1-3-50-15,-5 12-9 0,0-4-3 0,0 11 0 16,-9-3-142-16,0 8-29 0,22 0-6 0,-22 4 0 0</inkml:trace>
          <inkml:trace contextRef="#ctx0" brushRef="#br0" timeOffset="4258.3592">12119 625 1036 0,'0'0'46'0,"0"0"10"0,10 12-45 0,3-12-11 16,1 4 0-16,4 0 0 0,0-4 79 0,0 0 13 16,1 0 4-16,-1-4 0 0,5-8-7 0,-1 0-1 15,1 0 0-15,-5 4 0 0,1-13-29 0,-1 1-7 16,-5 4 0-16,6-4-1 0,-6-4-24 0,-4 3-5 15,5 1-1-15,-5 0 0 0,5-4 14 0,-10 3 2 16,1 1 1-16,0 4 0 0,-5 4-18 0,0 0-4 0,-5 3-1 0,5 9 0 16,-9-4-3-16,-9 13-1 15,4 3 0-15,-9-4 0 0,0 12-11 0,-4 8 0 16,-5 5 0-16,0 7 0 0,5-3-9 0,4 3 9 16,1-3 0-16,3-1 0 0,10 0 0 0,14-3 0 15,-1-1 0-15,15-4 0 0,3 1-16 0,6-1 3 0,8 4 1 0</inkml:trace>
        </inkml:traceGroup>
        <inkml:traceGroup>
          <inkml:annotationXML>
            <emma:emma xmlns:emma="http://www.w3.org/2003/04/emma" version="1.0">
              <emma:interpretation id="{F5B99A70-9536-493B-A2E7-F6779959F0D7}" emma:medium="tactile" emma:mode="ink">
                <msink:context xmlns:msink="http://schemas.microsoft.com/ink/2010/main" type="inkWord" rotatedBoundingBox="18338,283 21230,288 21228,1347 18336,134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265.2853">16850 168 1843 0,'0'0'40'0,"0"0"9"0,0 0 2 0,0 0 1 0,0 0-42 0,-14 0-10 0,-4 0 0 0,4 0 0 16,-8 8 11-16,-1-4 0 0,-5 4 0 0,1 0 0 16,4 4 5-16,1 4 0 0,-1-3 1 0,5 7 0 15,-1-8-17-15,1 4 10 0,5 4-10 0,3 1 8 16,6-1 28-16,-1-4 6 0,10 0 1 0,-1 0 0 0,1 1 16 0,0-1 3 15,-5 4 1-15,4 0 0 16,1-8 1-16,-5 5 0 0,-5-1 0 0,1 8 0 16,-1-4-24-16,-9 0-4 0,-4 1 0 0,-5-1-1 15,5 4-11-15,-5 0-3 0,1 5 0 0,-6-5 0 16,1 4-21-16,4-7 9 0,10-1-9 0,-6 0 0 16,-3 0-127-16,3-3-32 0,10-5-6 0</inkml:trace>
          <inkml:trace contextRef="#ctx0" brushRef="#br0" timeOffset="5412.8266">16873 317 1612 0,'0'0'72'0,"0"0"14"16,0 0-69-16,0 0-17 0,0 0 0 0,4 9 0 0,5-5 149 0,-4 4 27 0,-1 4 4 0,-4 0 2 0,0 4-112 0,5 0-22 15,4 1-5-15,-9 3-1 16,-5 0-34-16,10 0-8 15,0 0 0-15,-1 5 0 16,-4-1-91-16,0-4-20 0</inkml:trace>
          <inkml:trace contextRef="#ctx0" brushRef="#br0" timeOffset="4916.1086">15639 180 1382 0,'0'0'123'0,"0"0"-99"0,0 0-24 0,0 0 0 16,9 0 77-16,0 8 11 0,0 0 1 0,-4 8 1 0,-1 9-17 0,-4-5-3 15,5 8-1-15,-5 4 0 16,-5 5-33-16,5-1-8 0,0 1 0 0,5 3-1 15,-1-7 9-15,1 3 1 0,-1-12 1 0,1 13 0 16,4-17-18-16,-4 0-3 0,4-12-1 0,0 8 0 0,-5-7 26 16,5-1 5-16,1 0 1 0,-1-8 0 0,0 4-3 0,0-8 0 15,0 4 0-15,0-8 0 0,5 4-3 0,-5-9-1 16,0 1 0-16,0 0 0 0,0-8-9 0,0 8-3 16,5-8 0-16,-5-5 0 0,0 1-15 0,0 0-3 15,0-1-1-15,0-7 0 0,1 8-10 0,3-1 0 16,1-11 0-16,0 4 0 15,-5-1-44-15,4 5-15 0,1-8-2 0,4 7-753 16,-4 5-150-16</inkml:trace>
          <inkml:trace contextRef="#ctx0" brushRef="#br0" timeOffset="7170.5523">16886-112 1749 0,'0'0'38'0,"0"0"8"0,0 0 2 0,0 0 2 0,9-8-40 0,-9 8-10 0,0 0 0 0,0 0 0 15,0 0 48-15,0 0 8 16,0 0 2-16,0 0 0 15,5 8-108-15,4 1-22 0,27 15-4 0,-8 0 0 0</inkml:trace>
          <inkml:trace contextRef="#ctx0" brushRef="#br0" timeOffset="6030.1598">17155 176 1958 0,'0'0'43'0,"0"0"9"0,9 0 1 0,5-8 3 0,-14 8-45 0,9 0-11 15,4-12 0-15,6 3 0 0,-1 9 53 0,0-12 9 16,-9 8 2-16,5 0 0 0,-5 4-52 0,5-12-12 0,-1 8 0 0,1 0 0 15,-5 4 54-15,5 0 8 16,-1-8 2-16,1 4 0 0,-14 4-52 0,0 0-12 0,14 0 0 0,4 0 0 16,-9 4 0-16,0 4 0 0,-9-8 0 15,9 12 0-15,0 4 0 0,-4 1 0 0,-5 3 0 16,4 4 0-16,1 0 54 0,-1 1 8 0,-4-1 2 0,0 4 0 16,5-8-64-16,-5 5-21 0,5-1 0 0,4-4 0 15,-9 0 21-15,4-7 0 0,1-1 0 0,4 4 8 16,-14-12 0-16,5-4 0 0,5 4 0 0,-5-4 0 0,0 0 0 0,0 0 0 15,0 0 0-15,0 0 0 0,14-4-8 0,-10 0 0 16,-4-16 0-16,0 4 0 0,9-5 0 0,-4-3 0 16,8 0 0-16,1-1 0 15,-5 5 0-15,9-8 0 0,10 4 0 0,-6 7 0 16,-3 1 0-16,-1 4 0 0,9 4 0 0,-4 4 0 0,-5 4 0 0,-4 4 0 16,-1 4 0-16,6 4 0 0,-6 0 0 0,6 9 0 15,-10-5 0-15,0 4 0 0,4 4 0 0,-8 1 0 16,-5-1 0-16,-5 8-780 15,5-12-160-15</inkml:trace>
          <inkml:trace contextRef="#ctx0" brushRef="#br0" timeOffset="6495.7109">18375 261 1382 0,'18'-12'123'0,"0"0"-99"16,-4-9-24-16,4 5 0 0,-4 4 132 0,-5-8 22 15,-4-1 4-15,-5 9 1 0,-5-4-55 0,1 8-10 16,-6 4-2-16,1-4-1 0,-9 8-61 0,-5 8-12 16,1-4-2-16,-1 12-1 0,-9 4-15 0,5 1 0 0,-1-1 0 15,1 4 0-15,4 1 0 0,0-1 0 0,5-4 0 0,0 0 0 16,4 0 16-16,1-3 8 0,4-9 0 0,-1 4 1 31,6-8-71-31,4-4-14 0,0 0-4 0,0 0 0 0,0 0 80 0,0 0 16 0,0 0 4 0,9-4 0 16,5-4-27-16,-1-4-9 0,6 0 0 0,3 3 9 15,1-7-9-15,0 0 0 0,0 8 9 0,-1-8-9 16,1 4 17-16,0 8-1 0,-5 0 0 0,5 4 0 0,-5 4 8 0,0 0 0 16,1 4 1-16,-6 12 0 15,1-8-8-15,0 16-1 0,-10-7-1 0,1 7 0 16,-5 0 12-16,-5 5 2 0,1-1 1 0,-6 5 0 16,-3-5-15-16,-5 0-3 0,8-3-1 0,-8 7 0 0,-5 0 6 15,5 1 2-15,-9-1 0 0,0-3 0 0,4-5 12 0,0 0 2 16,0-3 1-16,-4-5 0 0,0 0-26 0,4-4-8 15,0-4 0-15,5-4 0 0,0 5 0 0,4-9 0 16,0-4 0-16,14 0 0 0,0 0 36 0,0 0 8 16,-4-4 0-16,4-9 1 0,9 5-19 0,0-12-4 15,9 0-1-15,5 0 0 0,9-1-21 0,9-3 0 16,4 4 0-16,10-4-8 16,4 3-85-16,-4 1-17 0,9 0-3 0,-5 0-1152 0</inkml:trace>
        </inkml:traceGroup>
        <inkml:traceGroup>
          <inkml:annotationXML>
            <emma:emma xmlns:emma="http://www.w3.org/2003/04/emma" version="1.0">
              <emma:interpretation id="{AC14C2D6-181D-423E-92FF-27CAECD85B6C}" emma:medium="tactile" emma:mode="ink">
                <msink:context xmlns:msink="http://schemas.microsoft.com/ink/2010/main" type="inkWord" rotatedBoundingBox="23004,220 24767,223 24765,1476 23002,147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076.493">20305 245 806 0,'23'-8'72'0,"-5"-5"-58"0,5 5-14 0,9 0 0 0,-5-8 144 0,10 4 27 31,8 0 5-31,10 4 0 0,0 0-48 0,-1 3-11 15,1-7-1-15,4 4-1 0,-4 8-76 0,4-12-15 16,-5 8-4-16,1 0 0 0,-5 4-35 0,-9 0-7 16,0 0-2-16,-4 4-809 0</inkml:trace>
          <inkml:trace contextRef="#ctx0" brushRef="#br0" timeOffset="8313.6123">20915-132 864 0,'14'-20'38'0,"-14"20"8"0,0-12-37 0,0 4-9 0,5-4 0 0,-5 12 0 15,0 0 160-15,0 0 29 0,0 0 7 0,0 0 0 16,0 0-112-16,0 0-22 0,0 0-5 0,-9 12-1 0,-1 8-19 0,1 0-4 16,-4 13-1-16,-1 11 0 15,0 9-4-15,1 7 0 0,-1-11-1 0,0 12 0 16,-4-1 0-16,5-3 0 0,-1 4 0 0,-4-1 0 15,4 1-12-15,-4-8-3 0,0 3 0 0,-1-7 0 0,1-4-12 16,-5-1 9-16,1-3-9 0,-1-5-628 16,0-4-132-16</inkml:trace>
          <inkml:trace contextRef="#ctx0" brushRef="#br0" timeOffset="8862.9144">21448-124 1555 0,'32'-16'68'0,"-32"16"16"0,9-8-68 0,5 4-16 0,-14 4 0 0,18 4 0 15,-4 4 93-15,-5 8 15 0,0 9 4 0,-5 11 0 16,1 5-73-16,-5 7-15 0,-5 13-2 0,-4-1-1 16,0 5 18-16,-4 0 3 15,-1 4 1-15,-9 4 0 0,5-5 7 0,-5 1 2 0,0 0 0 0,-4-8 0 0,-5-1-21 0,5-11-4 16,0 0-1-16,-1-9 0 0,1 0-2 0,0-11-1 0,-5-5 0 0,4 4 0 31,10-19 3-31,0 7 1 0,0-8 0 0,4 0 0 0,5-8-27 0,9 0 0 16,0 0-9-16,5-8 9 0,-1-4 0 0,5-9 8 15,9 1 0-15,5-4 1 16,-5 0-9-16,10 3 0 0,-1-11 9 0,10 12-9 16,-10-4 0-16,9 7 0 0,-4 5 0 0,0 8-12 15,0 0 12-15,-5 4-10 0,-4 4 10 0,4 4-10 0,-4 0 10 16,0 9-8-16,-5-1 8 0,0-4-8 15,0 4-4-15,-4 0 0 0,4 0 0 0,-4-8 0 0,-5 5-3 0,5-9-1 16,4-4 0-16,0 4 0 16,0-4-9-16,1 0-3 0,3-4 0 0,6 0 0 0,-1-9 28 0,-4 5 11 15,-1-4-1-15,1-4 0 0,0 4-10 0,4-8 0 16,-13-1 0-16,9-3 0 0,0 4 0 0,-5 0 0 16,0-5 0-16,-9 5 0 0,0-8 0 0,0 4 8 0,-4-5-8 0,-1 9 0 15,-8 0 0-15,4 4 0 0,-5 3 0 0,-8 1 0 16,-1 4 0-16,-9 0-16 15,0 4 3-15,5 4 0 0,0 4 13 0,-9 8 13 16,-5 4-2-16,0 5-1 0,0-1-10 0,5 4 0 16,-1 5 9-16,6 7-9 0,-1-4 8 0,9 5-8 15,5-5 8-15,5 1-8 0,-1 3 0 0,5-12 0 0,9 5 0 16,9-1 0-16,-4 0-9 0,13-8-7 0,1 5 0 0,8-1-709 16,-4-8-142-16</inkml:trace>
        </inkml:traceGroup>
        <inkml:traceGroup>
          <inkml:annotationXML>
            <emma:emma xmlns:emma="http://www.w3.org/2003/04/emma" version="1.0">
              <emma:interpretation id="{BE3C2AE7-E555-4980-9413-311A657B7983}" emma:medium="tactile" emma:mode="ink">
                <msink:context xmlns:msink="http://schemas.microsoft.com/ink/2010/main" type="inkWord" rotatedBoundingBox="26547,273 30454,279 30452,1309 26545,130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147.6002">23852-22 979 0,'-4'-21'87'0,"4"13"-70"0,4 0-17 0,1 4 0 16,-1-8 68-16,-4 4 9 16,5 4 3-16,-1 0 0 0,-4 4 15 0,0 0 3 15,9 0 1-15,0 0 0 0,5 4-10 0,-9 8-1 16,-5-12-1-16,9 16 0 0,4 8-14 0,-3 9-2 16,-1-1-1-16,-5 9 0 0,5-1-13 0,-4 5-2 15,-1 7-1-15,1-3 0 0,-5-9-35 0,0 9-7 0,9-5-2 16,0 1 0-16,-4-5 43 0,4-3 9 0,-9-5 2 0,4 0 0 15,1-7-52-15,-5-1-12 0,-5 0 0 0,5-3 0 16,0-5 32-16,0 4 4 0,-4-8 1 0,4 4 0 16,0-4-8-16,0-3-1 0,0 3-1 0,0 0 0 15,0 0-39-15,0 0-8 0,0-4-2 0,4 4 0 16,-4-12 22-16,-4 12 0 0,4-12 0 0,0 0 0 16,0 0 9-16,4 0-9 0,-13 9 10 0,0-9-10 15,5 0 10-15,-1 0-10 0,5 0 10 0,-4-4-10 16,-1-1 9-16,0-3-9 0,5 8 8 0,0-8-8 15,0 0 0-15,5-4 0 0,4 0 0 0,-4-4 0 0,-1 4 0 0,1-1 0 16,-1-7 0-16,5 8-11 16,-4 4 11-16,4-4-8 0,0-4 8 0,-4 3-8 15,4 5 8-15,0-8-13 0,0 0 5 0,5 0 8 16,-1 4-22-16,1-4 3 0,4-1 1 0,5 9 0 0,0-8 0 16,0 4 0-16,-1 0 0 0,10 4 0 0,-5-4 9 0,10 3 9 15,-1-3-13-15,1 8 5 16,-1 0-22-16,1 4-4 0,-6 4-1 0,6 0 0 0,-14 8 23 0,-1-12 12 15,-3 9-12-15,-6 7 12 0,-8-4-25 0,-5 8 1 16,0-4 1-16,-9 0 0 0,-5 5 51 0,0-1 9 16,-8 0 3-16,-1-4 0 0,-4 9-16 0,-1 3-4 15,-8-8 0-15,4 0 0 0,-4 1-10 0,4-1-2 16,-5-8-8-16,1 4 12 0,4-4-12 0,5 1 0 16,4-9 0-16,0 8 0 0,0-8 0 0,5 0 0 15,-5 0 0-15,5-4 0 16,0 0-219-16,4 0-37 0,-4-8-7 0,18 8-1 0</inkml:trace>
          <inkml:trace contextRef="#ctx0" brushRef="#br0" timeOffset="44688.243">25236 544 1695 0,'0'0'37'0,"0"0"8"0,0 0 2 15,0 0 1-15,0-8-39 0,-4-4-9 16,4 12 0-16,-5-8 0 0,-4 0 52 0,0 4 9 16,0-4 2-16,-5 8 0 0,5-5-43 0,-5 5-8 15,5-4-1-15,0 4-1 0,-5 0 43 0,5 0 9 16,-4 0 2-16,4 0 0 0,9 0-35 0,-10 0-6 15,-3 0-2-15,4 0 0 0,-5 0 18 0,5 4 3 16,0 1 1-16,0 3 0 0,-5-4-43 0,0 4 0 16,1 4-13-16,-5 4 3 0,-5 0 10 0,5 0 12 0,-1 5-2 0,1-1-1 15,0 0-9-15,4-4 0 16,1 5 0-16,3-5 0 0,1 0 0 0,5-4 0 16,-1 4 0-16,5-4 0 0,5-3 0 0,4 3 8 15,-5-4-8-15,10 4 8 0,-5-12-8 0,9 4 0 16,-4-4 0-16,4 0 0 0,1 0-12 0,-1-4 3 0,5-4 0 15,-1 0 0-15,1-4 9 0,0-1 0 16,4-3 0-16,-4 0-8 0,4-4 8 0,1 0 0 0,-10-1 0 0,4-3 0 16,1 0 10-16,0 0-2 0,-5-1-8 0,0-3 12 15,-4 4-12-15,0 7 0 0,-1-3 0 0,-3 4 0 16,-6 4 0-16,5 4 20 0,0 4-2 0,-9 4-1 16,0 0 27-16,-4 8 4 0,4 8 2 0,-5 4 0 15,1 5-50-15,-1 3 0 0,1 4-16 0,4-3 4 16,-5 3 12-16,5-8 15 0,-5 13-3 0,1-5-1 15,4-4-11-15,0 1 0 0,4-1 0 0,-4-4 0 16,0 1-159-16,0-5-24 0,10 0-5 0,-1-4 0 16</inkml:trace>
          <inkml:trace contextRef="#ctx0" brushRef="#br0" timeOffset="45042.4655">26183 366 1839 0,'14'-12'81'0,"-10"8"18"0,-4-4-79 0,5 4-20 15,-5 4 0-15,0-12 0 0,0 12 81 0,0 0 13 16,0 0 2-16,0 0 1 0,-9-5-57 0,-9 5-12 15,-1 0-3-15,6 5 0 0,-6-1-40 0,1 4-8 16,0 0-1-16,0 0-1 0,0 0 25 0,-1 4 0 16,6 4 0-16,4 0 0 0,0-3 24 0,4 3 11 0,0 0 1 0,1 0 1 15,4 4-15-15,0-11-3 0,0-9-1 0,9 16 0 16,0 0 44-16,5 4 9 0,-10-4 1 0,5 1 1 16,-9-1-41-16,0-16-9 0,-9 12-2 0,-4 4 0 15,-6 0 14-15,1 4 2 0,-5-3 1 0,1 3 0 16,-1 0-16-16,0-4-3 0,5 5-1 0,0-5 0 15,0 4-76 1,-1-4-15-16,10-4-3 0,0 4-745 0,0-7-149 0</inkml:trace>
          <inkml:trace contextRef="#ctx0" brushRef="#br0" timeOffset="45796.3482">26575 496 172 0,'0'0'16'0,"0"0"-16"0,0 0 0 0,0 0 0 15,0 0 217-15,0 0 41 16,0 0 8-16,0 0 2 0,0 0-91 0,0 0-17 15,0 0-4-15,0 0-1 0,0 0-66 0,0 0-13 16,0 0-2-16,0 0-1 0,0 0-7 0,0 0-2 16,4 8 0-16,-4 4 0 0,0 0 0 0,-4 4-1 0,4 4 0 0,-5 1 0 15,5-1-19-15,0 0-4 0,0-4-1 16,0 0 0-16,0 1-19 0,0-5-3 0,-4 8-1 0,4-8 0 16,0-4-16-16,0 4 0 0,0-4 0 0,0 1 0 15,0-9-101-15,0 0-21 0,4 12-4 0,-4-12-571 16,0 8-115-16</inkml:trace>
          <inkml:trace contextRef="#ctx0" brushRef="#br0" timeOffset="19542.2571">26734-87 1900 0,'14'-12'169'0,"-14"12"-135"0,0-13-34 0,0 13 0 15,0-8 71-15,0 8 7 16,9-4 2-16,0 0 0 0,-9 4-64 0,4 4-16 15,1 8 0-15,4-7-646 16,-4 11-132-16</inkml:trace>
          <inkml:trace contextRef="#ctx0" brushRef="#br0" timeOffset="46518.7339">27736 168 576 0,'0'0'51'16,"0"0"-41"-16,0 0-10 0,0 0 0 0,0 0 104 0,0 0 20 16,0 0 3-16,0 0 1 0,0 0-63 0,0 0-12 15,0 0-2-15,0 0-1 0,0 0-8 0,0 0-2 16,0-8 0-16,0 0 0 0,-5 3-5 0,5-7-2 15,0 8 0-15,0 4 0 0,-4-4-2 0,-6-4-1 16,6 4 0-16,4 4 0 0,-9-4 0 0,9 4 0 16,0 0 0-16,-9 0 0 0,0 4 3 0,-5-4 1 15,0 12 0-15,5-8 0 0,-9 4-1 0,4 5 0 16,5 3 0-16,-9-4 0 0,-5 4-8 0,5 4-1 16,4 1-1-16,5-9 0 0,0 4-2 0,9 4 0 15,-4-4 0-15,13 0 0 0,0 5 2 0,4-13 0 16,-3 8 0-16,8 8 0 0,0-16-23 0,5 9 9 15,-1-1-9-15,-3-4 0 0,3 0 0 0,-3 4 0 16,-1 4 0-16,-4-7 0 0,-5-1 0 0,0 12 0 0,-5-12 0 16,1 4 0-16,-10 1 44 0,1 3 1 0,-5-4 1 0,4 4 0 15,-9-4-22-15,-4 1-5 0,0-1-1 0,0 4 0 16,0-12 23-16,-5 4 5 0,-5 0 1 16,1-4 0-16,0 1-29 0,-5 3-6 0,0-12 0 0,0 8-1 31,0-4-73-31,1 4-14 0,-6-4-4 0,5 4-1008 0</inkml:trace>
          <inkml:trace contextRef="#ctx0" brushRef="#br0" timeOffset="12357.1423">27590 135 1728 0,'4'-8'38'0,"1"-4"8"0,4 4 2 0,0-4 0 0,-4 8-39 0,-1 0-9 0,-4 4 0 0</inkml:trace>
        </inkml:traceGroup>
      </inkml:traceGroup>
      <inkml:traceGroup>
        <inkml:annotationXML>
          <emma:emma xmlns:emma="http://www.w3.org/2003/04/emma" version="1.0">
            <emma:interpretation id="{A188F934-6BD4-4A9C-BE48-5D967B2A401C}" emma:medium="tactile" emma:mode="ink">
              <msink:context xmlns:msink="http://schemas.microsoft.com/ink/2010/main" type="line" rotatedBoundingBox="3893,2520 16000,1544 16131,3165 4023,4142"/>
            </emma:interpretation>
          </emma:emma>
        </inkml:annotationXML>
        <inkml:traceGroup>
          <inkml:annotationXML>
            <emma:emma xmlns:emma="http://www.w3.org/2003/04/emma" version="1.0">
              <emma:interpretation id="{7386402C-6DE5-4F7A-914F-BB5F744A345E}" emma:medium="tactile" emma:mode="ink">
                <msink:context xmlns:msink="http://schemas.microsoft.com/ink/2010/main" type="inkWord" rotatedBoundingBox="3893,2520 4825,2445 4932,3776 4000,385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916.6471">1211 2179 518 0,'0'0'46'0,"-5"-8"-37"15,1-4-9-15,-1 4 0 0,5 8 191 0,0-8 36 0,0 0 7 0,0 8 2 16,0-9-116-16,0 9-22 15,0 0-5-15,5-8-1 0,-1 4-4 0,-4 4-2 0,0 0 0 0,9 0 0 16,0 0-14-16,1 8-2 0,-1 5-1 0,0 7 0 16,0 0-13-16,5 12-4 0,-5 5 0 0,4 7 0 15,-4 5-7-15,5 8-1 0,0-9-1 0,-5 17 0 16,0-4-13-16,0 3-2 0,0 1-1 0,0 0 0 0,-4-4-12 0,-1-9-3 16,1 1 0-16,0-5 0 15,-5-3-12-15,4-1 11 0,-8-7-11 0,4-9 10 0,0 0-23 0,0 1-5 16,0-9-1-16,0 0 0 15,0-8-205-15,4 0-42 16</inkml:trace>
          <inkml:trace contextRef="#ctx0" brushRef="#br0" timeOffset="49132.6219">2144 2903 2368 0,'0'0'52'0,"0"0"12"0,0 0 1 0,0 0 1 0,18 13-53 0,-9-5-13 16,-4 4 0-16,4 4 0 0,0-4 80 0,-4 0 14 16,-1 4 2-16,-4-3 1 0,-9-1-45 0,5 4-10 15,4 0-2-15,-5 4 0 0,-9 1-23 0,1 3-5 16,8-4 0-16,-8 4-1 0,4 1-11 0,-5 7-17 16,-4-8 4-16,4 9 1 15,0-1-124-15,-4 0-24 0,-5-7-4 0,-4 3-940 0</inkml:trace>
        </inkml:traceGroup>
        <inkml:traceGroup>
          <inkml:annotationXML>
            <emma:emma xmlns:emma="http://www.w3.org/2003/04/emma" version="1.0">
              <emma:interpretation id="{D940BC4A-0DF5-49BA-A9A5-18E9C9CD323C}" emma:medium="tactile" emma:mode="ink">
                <msink:context xmlns:msink="http://schemas.microsoft.com/ink/2010/main" type="inkWord" rotatedBoundingBox="6028,2530 7833,2385 7931,3606 6126,375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9599.9812">3360 2503 1796 0,'0'-12'40'0,"0"-9"8"0,0-7 1 0,9 4 1 0,0 0-40 0,9 3-10 16,0-7 0-16,5 0 0 0,0 3 19 0,4 1 1 16,-4 4 1-16,4 4 0 0,1-1 47 0,-1 9 8 15,0 4 3-15,5 12 0 0,-5-4-8 0,5 13-2 0,-4-1 0 16,8 8 0-16,-4 0-19 0,0 5-4 15,0-1-1-15,-5 4 0 0,0 1 4 0,1 3 1 16,-6-3 0-16,6 3 0 0,-6 0-27 0,1-3-6 0,-5-5-1 0,1 5 0 16,3-5-4-16,-8-4 0 0,4 0-1 0,-4-3 0 31,0-1-95-31,-1-4-18 0,1 0-4 0,-5 5-1051 0</inkml:trace>
          <inkml:trace contextRef="#ctx0" brushRef="#br0" timeOffset="49809.5684">4339 2135 1209 0,'4'-41'53'0,"1"29"12"15,-1-4-52-15,1 4-13 0,4-1 0 0,-9 13 0 0,0 0 211 0,5 13 39 16,-5 7 8-16,0 0 2 0,-10 4-162 0,1 17-32 16,-9 3-6-16,-5 9-2 0,1 0 0 0,-6 11 0 15,-4-7 0-15,0 16 0 0,-4-4-12 0,0 3-2 16,4-3-1-16,-5 0 0 0,1-8-28 0,0-5-6 15,4-3-1-15,0 4 0 16,4-9-92-16,1-3-18 0,4-1-4 0,5-7-1008 16</inkml:trace>
          <inkml:trace contextRef="#ctx0" brushRef="#br0" timeOffset="50042.2699">5163 2564 1728 0,'0'0'153'0,"0"0"-122"0,0 0-31 0,0 0 0 15,9 16 128-15,-5 4 19 0,1 0 4 0,-1 4 1 16,1 5-26-16,-5-9-5 0,-5 12-1 0,5 1 0 16,-4-1-62-16,-1 5-13 0,1 3-2 0,-5 1-1 15,-10-9-14-15,1 4-4 0,-4-3 0 0,-6 3 0 16,1-4-24-16,0 1-12 0,-1-5 0 0,-4 5 1 15,1-1-149-15,-1-8-29 0</inkml:trace>
        </inkml:traceGroup>
        <inkml:traceGroup>
          <inkml:annotationXML>
            <emma:emma xmlns:emma="http://www.w3.org/2003/04/emma" version="1.0">
              <emma:interpretation id="{AC7D9E30-CC16-4566-963E-36A4CDB6B3B6}" emma:medium="tactile" emma:mode="ink">
                <msink:context xmlns:msink="http://schemas.microsoft.com/ink/2010/main" type="inkWord" rotatedBoundingBox="9949,2970 10073,2960 10079,3034 9955,304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0507.3457">7252 2580 2487 0,'0'0'55'0,"0"0"11"0,0-8 2 0,0 8 2 0,0 0-56 0,0 0-14 0,5-4 0 0,0 0 0 31,-5 4 38-31,9 4 5 0,4-4 1 0,1 4 0 0,0 4-44 0,4 0 0 16,0 4-11-16,0 0-769 15,-4 4-153-15</inkml:trace>
        </inkml:traceGroup>
        <inkml:traceGroup>
          <inkml:annotationXML>
            <emma:emma xmlns:emma="http://www.w3.org/2003/04/emma" version="1.0">
              <emma:interpretation id="{23111895-1942-470C-800B-404573ED4E54}" emma:medium="tactile" emma:mode="ink">
                <msink:context xmlns:msink="http://schemas.microsoft.com/ink/2010/main" type="inkWord" rotatedBoundingBox="10824,2863 12038,2765 12087,3373 10873,3470"/>
              </emma:interpretation>
            </emma:emma>
          </inkml:annotationXML>
          <inkml:trace contextRef="#ctx0" brushRef="#br0" timeOffset="50681.3334">8127 2479 2016 0,'27'-9'179'0,"-13"5"-143"0,-5-4-36 0,9 4 0 15,5 0 45-15,-5 4 3 0,5 0 0 0,-1 0 0 16,6 0 12-16,-6 0 4 15,1 0 0-15,0 0 0 16,0 0-103-16,0 0-20 0,-1 0-4 0,-4 0-948 0</inkml:trace>
          <inkml:trace contextRef="#ctx0" brushRef="#br0" timeOffset="50817.4587">8664 2564 2419 0,'0'0'53'0,"9"-5"11"0,9 1 3 0,0 0 1 0,-4 0-55 0,4 0-13 0,0 0 0 0,1 8 0 16,-1-4-151-16,0 0-33 0,14 0-6 16,-32 0-2-16</inkml:trace>
          <inkml:trace contextRef="#ctx0" brushRef="#br0" timeOffset="50995.5059">9315 2523 2408 0,'0'0'53'0,"9"12"11"0,0 0 3 0,0 9 0 0,0-1-54 0,0 4-13 16,-9-4 0-16,0 9 0 0,0-1 49 0,-4 0 7 15,-5 1 2-15,0 3 0 0,-5-4-50 0,-4 1-8 16,0-1 0-16,-1 0 0 16,-3-3-84-16,-1-1-10 0,0 0-2 0,0-4-964 0</inkml:trace>
        </inkml:traceGroup>
        <inkml:traceGroup>
          <inkml:annotationXML>
            <emma:emma xmlns:emma="http://www.w3.org/2003/04/emma" version="1.0">
              <emma:interpretation id="{77689358-BC8A-4C0E-8CE7-F3480D3A781B}" emma:medium="tactile" emma:mode="ink">
                <msink:context xmlns:msink="http://schemas.microsoft.com/ink/2010/main" type="inkWord" rotatedBoundingBox="13021,1988 16017,1747 16131,3165 13136,3407"/>
              </emma:interpretation>
              <emma:one-of disjunction-type="recognition" id="oneOf9">
                <emma:interpretation id="interp9" emma:lang="" emma:confidence="0">
                  <emma:literal>XM</emma:literal>
                </emma:interpretation>
                <emma:interpretation id="interp10" emma:lang="" emma:confidence="0">
                  <emma:literal>X m</emma:literal>
                </emma:interpretation>
                <emma:interpretation id="interp11" emma:lang="" emma:confidence="0">
                  <emma:literal>X M</emma:literal>
                </emma:interpretation>
                <emma:interpretation id="interp12" emma:lang="" emma:confidence="0">
                  <emma:literal>pm</emma:literal>
                </emma:interpretation>
                <emma:interpretation id="interp13" emma:lang="" emma:confidence="0">
                  <emma:literal>X .</emma:literal>
                </emma:interpretation>
              </emma:one-of>
            </emma:emma>
          </inkml:annotationXML>
          <inkml:trace contextRef="#ctx0" brushRef="#br0" timeOffset="51490.559">10380 2292 1209 0,'0'-20'108'0,"0"8"-87"0,5 0-21 0,-1-4 0 16,5-9 118-16,5 1 19 16,0 0 4-16,4 4 1 0,5-5-21 0,0 5-4 0,4 0-1 0,0 8 0 15,10 4-42-15,-6-5-9 0,1 5-1 0,5 8-1 16,4 8-3-16,0 9 0 15,0 3 0-15,4 12 0 0,-4 9-8 0,-4 11-3 16,-1-7 0-16,-4 12 0 0,-5-5-16 0,1 5-3 16,-10-1-1-16,0 9 0 0,0-12-19 0,0-1-10 15,-4-3 10-15,-5 0-10 0,5-9 0 0,-10-4-15 16,5-3 2-16,1-5 0 16,-1-4-163-16,-5-7-32 0,-4-5-6 0,5 0-2 0</inkml:trace>
          <inkml:trace contextRef="#ctx0" brushRef="#br0" timeOffset="51704.9442">11564 1965 2016 0,'-23'4'179'0,"14"0"-143"0,0 0-36 0,4 0 0 0,1 4 51 0,-5 8 3 16,-9 0 1-16,4 9 0 15,-4 3-21-15,-1 8-4 0,-8 5-1 0,0 3 0 16,-10 5-1-16,1-9 0 0,0 5 0 0,-1-1 0 0,-4 1 29 0,9-1 6 15,-4 1 1-15,-1 3 0 0,1-7-52 0,0-1-12 16,4-3 0-16,0-1 0 0,0-7 0 0,0 3 0 16,5 0 0-16,4-11-782 15,5-1-159-15</inkml:trace>
          <inkml:trace contextRef="#ctx0" brushRef="#br0" timeOffset="52362.4614">12124 1475 2415 0,'14'-12'53'0,"-5"4"11"0,0-4 3 0,5 3 1 0,4 9-55 0,-5 0-13 0,1 0 0 0,0 13 0 32,-1-1 0-32,6 4 0 0,-6 4 0 0,5 4 0 15,-8 5 27-15,-1-1-1 0,0 0 0 0,0 1 0 16,-5-5-12-16,1 0-2 0,0-3-1 0,4-1 0 16,-9 0 12-16,4-8 2 0,-4 8 1 0,0-16 0 15,0-4-26-15,0 0 0 0,0 0 8 0,0 0-8 16,0 0 53-16,0 0 9 0,0 0 2 0,0 0 0 0,0 0-64 15,0 0-15-15,0 0-1 0,0-4-1 0,5-12 27 0,-1 12 6 16,5-12 0-16,0 4 1 0,1-4-17 0,3 3 0 16,1 1 0-16,0-4 0 0,-1 0 0 0,5 0-17 15,-4 4 3-15,4-9 1 0,-4 5 21 0,4 4 4 16,-4 4 0-16,4 0 1 0,5-4-13 0,-5 4 0 16,0 4 0-16,0 0 0 0,1 4-11 0,-6 4-5 15,6 0 0-15,-6 8-1 0,1 0 27 0,-5 8 6 16,5 0 0-16,-5 5 1 0,-5-1-17 0,1 0 0 15,4 1 0-15,-5-1 0 0,-4 4 0 0,0-8 0 16,-4 1 0-16,4-9 0 0,-5 0-10 0,5 4-6 16,0-4 0-16,-4 0-1 0,4-12 17 0,0 8 9 15,0-8-1-15,0 0 0 0,0 0 1 0,0 0 0 16,0 0 0-16,0 0 0 0,0 0-9 0,4-8 0 16,10 4 0-16,-5-8 0 0,5 0 0 0,-1 0 0 0,6-8 0 15,3-5 0-15,1 5 0 0,0-8 0 0,4 4 0 0,5-5 0 16,0 1 8-16,0 0-8 0,0 7 8 0,4 1-8 15,1 4 0-15,-6 4-9 0,-3 4 0 0,-1 4 0 16,-4 4 9-16,0 4 0 0,-5 8 0 0,0 0 0 16,-4 8 0-16,-5-8 0 0,0 9 0 0,0-1 0 15,-4 8 0-15,-1-12 0 0,-4 5 8 0,5-1-8 16,-5 4-47-16,0 4-13 16,0-7-4-16,-5-1-751 0,5 0-150 0</inkml:trace>
        </inkml:traceGroup>
      </inkml:traceGroup>
    </inkml:traceGroup>
    <inkml:traceGroup>
      <inkml:annotationXML>
        <emma:emma xmlns:emma="http://www.w3.org/2003/04/emma" version="1.0">
          <emma:interpretation id="{E31D6532-06FF-406A-89C8-8A1FDFAADC17}" emma:medium="tactile" emma:mode="ink">
            <msink:context xmlns:msink="http://schemas.microsoft.com/ink/2010/main" type="paragraph" rotatedBoundingBox="2781,4848 30477,2958 30681,5946 2985,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9F1902-5626-49D8-A174-3D8F10A1A117}" emma:medium="tactile" emma:mode="ink">
              <msink:context xmlns:msink="http://schemas.microsoft.com/ink/2010/main" type="line" rotatedBoundingBox="2781,4848 30477,2958 30576,4412 2880,6302"/>
            </emma:interpretation>
          </emma:emma>
        </inkml:annotationXML>
        <inkml:traceGroup>
          <inkml:annotationXML>
            <emma:emma xmlns:emma="http://www.w3.org/2003/04/emma" version="1.0">
              <emma:interpretation id="{7F6C1088-69D0-464F-8F54-856CD6C92D09}" emma:medium="tactile" emma:mode="ink">
                <msink:context xmlns:msink="http://schemas.microsoft.com/ink/2010/main" type="inkWord" rotatedBoundingBox="2781,4848 4141,4755 4225,5994 2865,608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5395.5504">100 4704 1090 0,'9'-20'48'0,"0"12"11"0,5-4-47 15,-1 0-12-15,6-4 0 0,-1 3 0 0,5-3 116 0,-5 0 20 16,9 0 5-16,1-4 1 0,3 3-46 0,6 1-8 16,-1 0-3-16,5 0 0 0,0 0-13 0,0 4-4 0,5-1 0 0,-5 5 0 15,4-4-32-15,1 0-6 0,-1 4-2 0,1 4 0 0,-1-4-28 0,5 0 8 16,-4 8-8-16,4 0 0 16,-9 0-100-16,4 0-24 0,-4 0-4 0,-4 4-746 0</inkml:trace>
          <inkml:trace contextRef="#ctx0" brushRef="#br0" timeOffset="55115.97">528 4656 1209 0,'0'0'26'0,"0"-8"6"0,0 0 0 0,4-5 4 0,-4 5-36 0,5-4 0 0,-5 4 0 0,5 4 0 16,4-4 92-16,-9 8 12 0,0-8 3 0,0 8 0 15,0 0-38-15,0 0-7 0,0 0-2 0,0 0 0 16,4 8 4-16,5 12 0 0,-4 5 0 0,4 7 0 15,-4 8-7-15,-1 9-1 0,1 4 0 0,-1-1 0 16,1 1-24-16,-1-1-4 0,-4-7-2 0,5 3 0 16,-5-3-12-16,0-5-2 0,0 1-1 0,-5-1 0 0,5-11-3 0,-4 3 0 15,-1-4 0-15,1-3 0 0,-1-5-16 0,-4 0-4 16,4-4-1-16,1-4 0 16,-1 1-183-16,1-5-37 0</inkml:trace>
          <inkml:trace contextRef="#ctx0" brushRef="#br0" timeOffset="55713.8249">255 5534 889 0,'0'0'39'0,"0"0"9"0,0 0-39 0,-9 8-9 0,4 4 0 0,-4-4 0 16,0-4 105-16,4 4 19 15,1 1 4-15,4-9 1 0,-5 8-27 0,5 0-6 16,0 0 0-16,0 0-1 0,0-8-3 0,9 8-1 0,-4 0 0 0,4 0 0 15,9-4-23-15,-4 4-4 16,-5-4 0-16,9 0-1 0,9 0-45 0,-8 1-9 16,3-5-1-16,6-5-8 15,4 5-29-15,0-8-13 0,-1 4-2 0,1-4-923 0</inkml:trace>
          <inkml:trace contextRef="#ctx0" brushRef="#br0" timeOffset="56053.7146">1033 5174 748 0,'0'0'33'0,"0"0"7"0,9-4-32 0,-9 4-8 15,0 0 0-15,9-4 0 16,-9 4 218-16,19 8 42 0,-6 0 8 0,-4 12 1 0,1 0-147 0,-6 9-30 16,1 3-5-16,-1 0-2 0,-8 1-44 0,4 3-9 15,-5-3-1-15,1-1-1 0,4 0 13 0,0-7 2 16,-10-1 1-16,6-4 0 0,-1-4 2 0,1 1 1 15,4-9 0-15,-5-4 0 0,5-4-30 0,0 0-7 16,0 0 0-16,0 0-1 0,0-8 7 0,5-5 2 16,-1-3 0-16,1 0 0 0,4-8-20 0,-4 0 10 15,8-1-10-15,-4-3 8 0,0-4-8 0,5-1 0 0,4 9 0 0,1-4 0 16,-1 7 0-16,4 1 12 16,-8 4-12-16,4 8 12 0,1 4-12 0,-6 0 0 15,5 4 0-15,-4 4 0 0,0 4-10 0,-1 8 10 16,6 0 0-16,-6 4-9 0,1 1 9 0,4-1 0 0,-4 4-9 0,4 0 9 31,5-3-121-31,-5-1-20 0,-4 4-4 0,8-4-1 0</inkml:trace>
        </inkml:traceGroup>
        <inkml:traceGroup>
          <inkml:annotationXML>
            <emma:emma xmlns:emma="http://www.w3.org/2003/04/emma" version="1.0">
              <emma:interpretation id="{48DCB41B-D298-485A-A3CD-C3525CE8F51B}" emma:medium="tactile" emma:mode="ink">
                <msink:context xmlns:msink="http://schemas.microsoft.com/ink/2010/main" type="inkWord" rotatedBoundingBox="4756,4752 8054,4527 8140,5785 4842,601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8987.9088">4352 5174 288 0,'0'0'25'0,"0"0"-25"0,0 0 0 0,0 0 0 16,0 0 80-16,0 0 10 0,0 0 2 0,0 0 1 15,0 0-65-15,0 0-14 0,0 0-2 0,0 0-1 0,0 0 13 0,0 0 2 16,0 0 1-16,0-12 0 15,-4 8 29-15,4 4 7 0,0 0 1 0,0 0 0 0,0-8-10 0,0 8-2 16,0 0 0-16,0 0 0 16,0 0-32-16,0 0-6 0,0 0-2 0,0 0 0 0,-5-9-12 15,5 9 0-15,0 0 0 0,0 0 0 0,0 0 24 0,0 0 8 16,0 0 1-16,0 0 1 0,0-8-11 0,0 8-3 16,0 0 0-16,0 0 0 0,0 0 20 0,-4-4 3 0,4 4 1 0,0-8 0 15,-5 4-16-15,5 4-4 16,-9-4 0-16,9 4 0 0,0 0 12 0,0 0 3 15,0 0 0-15,0 0 0 0,0 0-24 0,0 0-5 16,0 0-1-16,0 0 0 0,0-8-9 0,0 8 0 16,0 0 0-16,0 0 0 0,0 0 0 0,0 0 0 15,-5-4 0-15,5 4 0 0,0 0 0 0,0 0 0 16,0 0 0-16,-9-4 0 0,5 0 0 0,4 4 8 0,-5 0-8 0,5 0 8 0,0 0 0 0,-9-4 0 31,0 4 0-31,4 0 0 0,-4 0-8 0,9 0 8 0,-9 0-8 0,0 4 8 16,0-4 0-16,-5 8 0 0,5-4 0 0,0 4 0 15,0 4-8-15,-5 4 0 0,10-3 0 0,-5 3 0 16,0 4 20-16,0 4 3 0,4 1 0 16,-4-1 0-16,4 0 5 0,5 4 0 0,-4-3 1 0,4-5 0 15,-5 0-13-15,10-8-4 0,-5 0 0 0,4-3 0 16,1 3 16-16,-5-12 4 0,0 0 0 0,0 0 0 16,9-4-20-16,5-4-3 0,4-5-1 0,0 1 0 15,-4-4 4-15,4-4 0 0,0 0 0 0,0-1 0 0,10 1-12 0,-10-8 0 16,5 0 0-16,-5 3 0 15,0 1 0-15,0 4 0 0,0-1 0 0,-4 9 8 0,0 0 9 0,-1 4 2 16,-8 0 0-16,-5 8 0 0,0 0 1 0,0 0 1 16,0 12 0-16,5 4 0 0,-5 1-9 0,0 3-1 15,-5 4-1-15,5 0 0 16,0-3-40-16,0 7-8 0,5-4-2 0,-5 0-681 16,0 1-137-16</inkml:trace>
          <inkml:trace contextRef="#ctx0" brushRef="#br0" timeOffset="56881.4497">2349 5032 1152 0,'0'0'102'0,"-5"-8"-82"15,1-4-20-15,4 4 0 0,0 8 96 0,0 0 16 16,0 0 2-16,0 0 1 0,-14 4-92 0,5-4-23 0,0 4 0 0,-5 0 0 16,-4 4 0-16,0 0 0 15,0 4 0-15,0 4 0 0,-1-3 0 0,1-1 14 16,-5 4-3-16,10 0-1 0,4 0 36 0,0 5 7 15,4-5 2-15,0 0 0 0,10 0-26 0,-5 0-5 16,5 1 0-16,4-1-1 0,-5 0 31 0,1 0 6 16,4 0 2-16,-5-4 0 0,-4 1-8 0,5 3-2 15,-1-4 0-15,-4 0 0 0,0-12-22 0,5 8-5 0,-5 0-1 0,0 4 0 16,0-12 7-16,0 0 1 16,0 12 0-16,-5-3 0 15,1 3-52-15,-1 4-9 0,-4 0-3 0,-9 4-1041 0</inkml:trace>
          <inkml:trace contextRef="#ctx0" brushRef="#br0" timeOffset="57083.4713">2581 4882 1882 0,'41'-20'84'0,"-18"12"16"0,9 0-80 0,4 0-20 16,14 0 0-16,10-4 0 0,-1 4 62 0,4-5 8 15,-8 1 2-15,9 8 0 0,-10 0-16 0,1 0-4 16,0 0 0-16,-10 0 0 0,-8 0-52 0,-1 0 0 16,-9-4-8-16,-4 4 0 15,-5 8-128-15,-8-4-26 0,-10 0-5 0</inkml:trace>
          <inkml:trace contextRef="#ctx0" brushRef="#br0" timeOffset="57282.0119">3100 4275 1728 0,'-4'13'76'0,"-1"-1"16"0,1 4-73 0,-1 8-19 15,10 9 0-15,-1 3 0 0,-4 4 106 0,5 5 18 16,-1 8 3-16,-4 3 1 0,-4 1-27 0,-1-1-5 0,1-3 0 0,-5 4-1 16,9-1-36-16,-5-3-7 0,0-4-2 0,1-1 0 15,-1-3-40-15,-4-1-10 0,0-3 0 0,5-1 0 31,-1 1-100-31,5-5-23 0,-5 0-4 0,1 1-949 0</inkml:trace>
          <inkml:trace contextRef="#ctx0" brushRef="#br0" timeOffset="57513.6755">3378 5372 1220 0,'27'-8'54'0,"-8"4"11"15,-6-8-52-15,10-4-13 0,4 3 0 0,1-3 0 16,-1 4 131-16,0-4 23 0,5-4 5 0,-5 0 1 0,-4-1-63 0,0 5-12 15,-5 0-2-15,-4 0-1 0,-5-5-22 0,-5 5-5 16,1 0-1-16,-5-4 0 0,0 8 0 0,-5-4 0 16,1 3 0-16,-5 5 0 0,-5 4-17 0,5 0-3 15,0 0-1-15,-5 8 0 0,1 0-20 0,-1 8-4 16,0 1-1-16,5-1 0 0,-4 8-8 0,3 0 0 16,-3 8 0-16,8 1 0 15,-4-1-31-15,5 0-5 0,-1 1 0 0,5-1-720 16,5-4-143-16</inkml:trace>
          <inkml:trace contextRef="#ctx0" brushRef="#br0" timeOffset="57763.9327">4266 5117 1440 0,'9'-20'128'0,"-5"12"-103"15,6 0-25-15,-6 0 0 0,-4 0 123 0,0 8 19 0,0-5 4 0,0 5 1 16,-9-4-34-16,0 4-6 0,0 4-2 0,-5 1 0 15,0 3-73-15,-4 4-14 0,0 0-3 0,0 4-1 16,4 4-14-16,-4-3-8 0,0 3 8 0,0 4-13 16,-1-4 13-16,6 1 16 0,4-1-3 0,-5 0-1 15,5-8-12-15,4 0 0 0,5 4 0 0,-4 1 0 16,4-5-12-16,4 8-6 0,-4 0-1 0,0-4 0 16,5-3-12-16,-1-1-2 0,1 0-1 0,-1 4 0 15,1-8 7-15,0 4 2 0,-5-12 0 0,0 0 0 16,0 0-15-16,0 0-4 0,0 0 0 0</inkml:trace>
          <inkml:trace contextRef="#ctx0" brushRef="#br0" timeOffset="59387.4752">4890 5097 1497 0,'22'-24'66'0,"-8"7"14"0,0 1-64 0,4 0-16 16,0-8 0-16,-4 8 0 0,-5-5 140 0,4 9 25 16,-8 0 5-16,0 0 1 0,-5 12-90 0,0 0-17 15,-5-4-4-15,5 4-1 0,-14 0-27 0,1 0-4 16,-1 4-2-16,-4 4 0 0,4 0-26 0,-4 8 0 0,0-4 0 15,0 5 0-15,-1 3 0 0,6-4 8 0,-1 12-8 16,0-3 0-16,5 3 0 0,-4-4 0 0,8 1 0 0,-4-1 0 16,9 0 0-16,-5-4 0 0,5 1 0 0,5-9 0 0,-1 0 0 0,1-4 0 15,0 0 0-15,4-4 0 0,0-4 14 0,4 0 4 16,1-4 1-16,4-4 0 0,1-12-19 0,-1 0 0 16,0-1 0-16,0-7 0 0,5-4 10 0,0-1-2 15,-5-3 0-15,9-9 0 16,-4 1 5-16,-5-9 1 0,5-4 0 0,0-3 0 0,4-1 2 0,0-8 1 15,5 0 0-15,0 1 0 16,-9 7-9-16,4 4-8 0,-4 9 12 0,0 7-12 16,-10 13 16-16,-4 12-4 0,1 8-1 0,-10 8 0 0,-5 20-11 0,-4 8-16 15,-5 13 4-15,-4 11 1 0,0 13 27 0,0 4 6 16,-5 8 1-16,0 8 0 0,5-4-23 0,-5 0 9 0,5-4-9 0,0 3 0 31,-1-3-24-31,10-8-12 0,0-4-3 0,5 0-750 16,-1-1-151-16</inkml:trace>
        </inkml:traceGroup>
        <inkml:traceGroup>
          <inkml:annotationXML>
            <emma:emma xmlns:emma="http://www.w3.org/2003/04/emma" version="1.0">
              <emma:interpretation id="{8D38B12F-8399-4461-8EF8-697C3AD8D0DF}" emma:medium="tactile" emma:mode="ink">
                <msink:context xmlns:msink="http://schemas.microsoft.com/ink/2010/main" type="inkWord" rotatedBoundingBox="10103,4817 11609,4714 11657,5413 10151,551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132.5909">7494 4441 1497 0,'4'-8'133'0,"-4"-4"-106"0,0 4-27 0,5 0 0 16,-5 8 56-16,0 0 7 0,0 0 1 0,0 0 0 15,0 8 8-15,0 8 1 0,-5 8 1 0,1 9 0 16,-5 3-55-16,0 9-11 16,4 7-8-16,-4 5 9 0,0-4 6 0,4-1 1 15,1-3 0-15,-1-1 0 0,5-7-2 0,5-5 0 16,-5-7 0-16,4-5 0 0,5-4 4 0,-4-8 1 15,4-8 0-15,0-4 0 0,5 0 63 0,-1-8 13 16,1 0 2-16,4-8 1 0,0-8-55 0,1-1-11 0,-1-3-3 0,5-4 0 16,-5-1-7-16,0-3-2 0,0 8 0 0,1-9 0 0,-1 5-9 0,0 7-3 15,-4 1 0-15,-1 12 0 16,1 4-28-16,0 8-5 0,-10 4-2 0,5 8 0 0,-4 4 27 0,-1 9 0 16,-4 7 0-16,5 4 0 15,-5 5-16-15,4-1 3 0,1-7 0 0,0 3 0 16,4-3 13-16,-5-5 0 0,1-8 0 0,4 0 0 15,0-4 21-15,-4-3 7 0,-1-5 2 0,-4-8 0 0,9 0-3 0,5-4-1 16,-5-4 0-16,0-5 0 16,0 1 17-16,0-8 3 0,5-4 1 0,0-9 0 15,-1 1-15-15,1-8-4 0,4-1 0 0,0 1 0 0,1 3-12 16,-1-3-4-16,0 3 0 0,0-3 0 16,5 3-72-16,-5 5-16 0,0 0-2 0,1 3-1 15,3 5-119-15,1 4-24 0,18-29-5 0,-9 25-1 0</inkml:trace>
          <inkml:trace contextRef="#ctx0" brushRef="#br0" timeOffset="60417.4081">8359 4895 1555 0,'0'0'138'0,"18"0"-110"16,5 0-28-16,0 0 0 0,4 0 109 0,5 0 17 15,4-4 3-15,1-5 1 0,-6 1-30 0,6-4-5 16,-5 0-2-16,4-4 0 0,-9 4-45 0,5-9-10 0,-4 1-2 0,4 0 0 15,-10-4-19-15,1 3-4 0,-5-3-1 0,0-4 0 16,-4 4 32-16,0-1 7 16,-10-3 1-16,1 8 0 0,-10 4-26 0,1-1-5 0,-1 1-1 0,-8 4 0 15,-1 8 12-15,-4 0 3 0,-5 4 0 0,-4 4 0 16,-5 4-15-16,-5 4-4 0,5 4 0 0,5 9 0 16,0-1-16-16,0 4 0 0,-1 5 0 0,5-1 0 15,5-4 0-15,5 1 0 0,3 3 0 0,6 0-9 16,4-3-19-1,4 3-3-15,6-8-1 0,-1 5 0 0,9-5-207 0,5-4-41 0,40 9-9 16,-3-13-2-16</inkml:trace>
        </inkml:traceGroup>
        <inkml:traceGroup>
          <inkml:annotationXML>
            <emma:emma xmlns:emma="http://www.w3.org/2003/04/emma" version="1.0">
              <emma:interpretation id="{C335E2A0-61A0-4A71-88CB-E3930F56907C}" emma:medium="tactile" emma:mode="ink">
                <msink:context xmlns:msink="http://schemas.microsoft.com/ink/2010/main" type="inkWord" rotatedBoundingBox="13974,4608 16778,4416 16842,5350 14038,554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1719.1119">13185 4316 1094 0,'0'0'48'0,"9"-12"11"0,-5 4-47 0,10-5-12 0,-9 5 0 0,4-4 0 16,-5 4 143-16,1-4 26 0,-1 0 6 0,1 0 1 16,-10 4-39-16,5-5-7 0,0 1-2 0,0 4 0 15,-4-4-28-15,-1 0-5 0,1 4-2 0,-1 0 0 16,5 8-46-16,-9-4-10 0,0 0-1 0,0 0-1 15,4 4-35-15,-8 4 0 0,-1 4 0 0,0-4 0 0,1 0 0 0,-1 4 0 16,0 4 0-16,-4 0 0 0,9 4 0 0,-9 1 0 16,9-1 0-16,-5 4 0 15,5 0 0-15,0-4 0 0,0 5 0 0,4-1 0 16,1-8-20 0,-1 4-7-16,1-4-1 0,4 1-1 0,4-5-4 0,1 0-1 0,-5-8 0 15,0 0 0-15,9 4 34 0,4-4 0 0,-3-8 0 0,8 4 0 0,-5-4 0 0,1-5 0 16,-5 1 0-16,9-4 0 0,-4 4 28 0,0 4 13 15,-5-4 3-15,4 0 0 0,-3 3-20 0,-1 9-3 16,-9 0-1-16,0 0 0 0,13 5 8 0,-8 7 0 16,4 0 1-16,-4 0 0 0,-1 8-29 0,1 0 0 15,-1 1-13-15,-4 3-799 16,0 0-160-16</inkml:trace>
          <inkml:trace contextRef="#ctx0" brushRef="#br0" timeOffset="62139.9511">13467 4077 1728 0,'0'0'153'0,"5"-8"-122"0,4 0-31 0,0 4 0 15,-5 8 108-15,1 0 16 0,-1-4 4 0,1 16 0 16,4 4-52-16,-9 5-9 0,5 3-3 0,-5 4 0 16,9-3-11-16,-5 3-2 0,-4 0-1 0,5 1 0 15,-1-9-29-15,1-4-5 0,0 1-2 0,4-1 0 16,-9-8-14-16,9-4 0 0,0 0 0 0,0 0 0 15,-9-8 54-15,9 0 8 0,5-4 2 0,-1 0 0 16,1-4-54-16,-5-4-10 0,5 0 0 0,-1-4 0 16,10-5 0-16,0 1 0 0,4 0 0 0,1-4 0 15,4 3 9-15,-1 1-9 0,6 0 12 0,-5 4-12 0,4 8 0 16,-4 4 0-16,-5 8 0 0,1 0-12 0,-10 8 12 0,0 4 0 16,-4 12 0-16,-5 1 0 15,0 3 0-15,-5 8 0 0,-8 5 0 0,-1-1 0 16,-4 1 0-16,0 0 0 0,-5 3 0 0,-4 1 0 0,0-9 24 0,0 1 7 15,0-5 1-15,-5 0 1 0,5-7-12 0,-5-5-2 16,5 0-1-16,-5-3 0 0,5-5 11 0,-5-4 3 16,5 4 0-16,0-4 0 0,-5-4-32 0,5 0 0 15,-1-4 0-15,6-4 0 0,-1 0 0 0,0-4 0 0,-4-4 0 0,9 0 0 0,4-8 0 0,1 0 0 32,4 0 0-32,4-5 0 15,6-7-44-15,3 4-9 0,5-9-2 0,10 1 0 16,-1 0-115-16,10-5-23 0,8 1-5 0</inkml:trace>
          <inkml:trace contextRef="#ctx0" brushRef="#br0" timeOffset="61332.1052">11286 4352 748 0,'5'-24'67'0,"4"12"-54"0,-5 0-13 0,6-9 0 0,-1 5 189 0,4 0 35 15,-4 0 8-15,5 4 0 0,-5 0-68 0,5 4-15 16,0-1-2-16,-1 18-1 0,1 3-67 0,4 4-14 16,-4 12-2-16,4 9-1 0,0-5-41 0,-4 8-8 0,-1-3-1 0,1 7-1 15,0-3-2-15,-5-1 0 0,0 1 0 0,-4-5 0 16,-1-7 6-16,1-5 1 0,-5-8 0 0,0 4 0 16,0-8 19-16,0-12 4 15,0 0 1-15,0 0 0 0,0 0 0 0,0 0 0 0,0 0 0 0,0 0 0 16,0-12-8-16,0 0 0 15,0-12-1-15,0 4 0 0,4-1-11 0,5-3-1 16,-4-4-1-16,9-1 0 0,-5 1-18 0,4-4 0 16,10-1 0-16,-5 9 0 0,0 0 0 0,5-5-11 15,0 5 11-15,4 0-13 0,5 0 13 0,0 3-12 0,-5 5 12 0,14 4-12 0,-4 4 1 0,-1 8 1 16,-4 8 0-16,0 0 0 16,0 12 1-16,-9 1 0 0,-5 3 0 0,0 0 0 15,0 0 22-15,-9 1 5 0,0-1 1 0,-4 4 0 16,-5-3-36-1,0-1-7-15,0-4-2 0,0 0 0 0,-5-7 26 0,1 3 0 0,-5-8 0 0,0 4 0 16,9-12 0-16,-9 4 0 0,-1-4 0 0,10 0 8 16,-9 0-8-16,0 0 9 0,9 0-9 0,-4-4 10 15,-1-8-10-15,5 0 0 0,5-5 0 0,-1-3 0 16,5 0 0-16,5-4 0 0,0-1 0 0,4-3 0 0,0 0 0 0,9-5 0 16,1-3 0-16,4 4 0 0,-5-1 11 0,9 1 6 15,-4 8 2-15,-5 3 0 0,1 9-33 0,-5 4-6 16,-5 0-2-16,0 12 0 0,0 8 35 0,-4 0 7 15,0 9 2-15,-5-1 0 0,4 8-38 0,-8-4-7 16,4 1-1-16,-5 3-1 0,1 0 40 0,4-3 8 16,-4 7 1-16,-1-4 1 15,1 1-187-15,-1 3-38 0,1-4-7 0,-1 1-1 0</inkml:trace>
        </inkml:traceGroup>
        <inkml:traceGroup>
          <inkml:annotationXML>
            <emma:emma xmlns:emma="http://www.w3.org/2003/04/emma" version="1.0">
              <emma:interpretation id="{6FA670EA-DCAE-4FF0-8093-47E76B4FED2D}" emma:medium="tactile" emma:mode="ink">
                <msink:context xmlns:msink="http://schemas.microsoft.com/ink/2010/main" type="inkWord" rotatedBoundingBox="19245,3808 21888,3628 21964,4741 19321,492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2966.1146">16613 3867 1036 0,'-23'-8'92'0,"23"8"-73"0,-4-9-19 0,4 9 0 16,-9 0 208-16,9 0 39 0,22 0 7 0,-3 4 2 16,-19-4-103-16,4 17-20 0,5 11-4 0,-4 4-1 15,4 5-102-15,-5 7-26 0,1 1 0 0,0 3 0 16,4-7 27-16,0 3 0 0,-9-7 0 0,4-1 0 16,5-7-15-16,-4-5-2 0,0-4-1 0,-1-4 0 0,-4-4 2 0,5 1 0 15,-1-5 0-15,-4-8 0 0,0 0 5 0,0 0 0 16,14-4 1-16,-5 0 0 0,5-5 18 15,-1-3 3-15,1-4 1 0,9 0 0 0,-5-4-11 16,0-5-3-16,0 1 0 0,1-4 0 0,-1-5-38 16,5 9-8-16,-10 4-2 0,1 8 0 0,-5 0 23 0,0 12-9 15,5 0 9-15,-10 8 0 0,-4 0 0 0,0 8-8 16,9 4 8-16,-4 5 0 0,-5-1 0 0,5 12 0 16,8-3 0-16,10-1 0 0,-9-4 18 0,-1-3 7 15,1-5 2-15,4-4 0 16,9-4-43-16,-4-4-8 0,-14 0-1 0,5-8-1 0,9 0 26 0,-5-8 0 15,0 0 0-15,-4 0-8 0,-1-4 8 0,1 0 11 16,0-4-3-16,-5-1 0 0,-5-3 7 0,6-4 1 16,3 0 0-16,1-5 0 0,-5-3-5 0,0-5-1 15,0 1 0-15,0 0 0 0,9-5-10 0,-4 9-9 0,0-1 9 0,4 5-863 16,9 4-165-16</inkml:trace>
          <inkml:trace contextRef="#ctx0" brushRef="#br0" timeOffset="63172.7179">17683 4150 1666 0,'9'24'36'0,"0"-12"8"0,5 5 2 0,-10 3 2 0,6 0-39 0,-6 4-9 0,-4-3 0 0,5-1 0 15,4 0 118-15,-5-4 22 0,-8 0 4 0,8 1 0 16,5-9-58-16,-4 0-12 0,-5-8-2 0,0 0-1 0,0 0-216 0,0 0-43 0,0 0-9 15,0 0-2-15</inkml:trace>
          <inkml:trace contextRef="#ctx0" brushRef="#br0" timeOffset="63290.6331">18002 3834 2188 0,'9'-20'48'0,"-5"12"11"0,5 0 1 0,-9 0 1 0,5 4-49 0,-5-4-12 16,0 8 0-16,0 0 0 0,0 0 0 0,0 0 0 15,0 16 0-15,0-4-970 0</inkml:trace>
          <inkml:trace contextRef="#ctx0" brushRef="#br0" timeOffset="63530.8078">18307 3883 1728 0,'0'0'38'0,"9"-8"8"0,0 0 2 0,5-5 0 0,-5 9-39 0,-9 4-9 16,0 0 0-16,0 0 0 15,0 0 53-15,0 0 9 0,0 0 2 0,0 0 0 16,0 0 0-16,-5 9 0 0,5 3 0 0,0 4 0 16,-4 4-22-16,-1 0-4 0,5 1-1 0,0-1 0 15,-5 0 20-15,1 4 4 0,-1-3 1 0,-4 3 0 0,0 0 25 0,5 4 5 16,-5-3 0-16,-1 3 1 0,1-4-74 0,0 1-19 0,-4-1 0 0,3 4 0 16,-3-8 0-16,4 1 0 15,-10-1 0-15,6 0 0 16,-5 0-157-16,-5-3-35 0,-23 7-8 0,14-12 0 0</inkml:trace>
          <inkml:trace contextRef="#ctx0" brushRef="#br0" timeOffset="63907.1626">18899 3260 2419 0,'18'-9'53'0,"-9"9"11"0,-5-8 3 0,10 4 1 0,0 4-55 0,-5 12-13 16,0-3 0-16,5 7 0 0,-5 8 54 0,-5 8 8 16,-4 5 2-16,-4 11 0 0,-1 5-52 0,-4 4-12 15,0-1 0-15,0 5 0 0,0-4 54 0,0-1 8 16,4-3 2-16,1 4 0 0,-6-5-40 0,6-3-7 16,-5-9-1-16,4 5-1 0,-4-5-24 0,0-7-5 15,0-5-1-15,4-8 0 0,-4-4 15 0,5-3 0 16,-1-1 0-16,5-12 0 0,0 0 35 0,0 0 9 0,5-8 3 15,-1-5 0-15,5-7-24 0,0 4-5 0,10-4-1 16,-1-5 0-16,5 1-17 0,-1 4-11 0,10 4 2 0,-4 0 0 16,3 8 9-16,-8-1 12 0,5 5-2 0,-10 8-1 15,9 9-9-15,-9-1 0 0,-4 0 0 0,0 8 0 0,-5 0 0 0,0 9 0 0,4-1 0 0,-8 4 0 32,4 1-160-32,-4-5-24 0,-1 0-4 0,1 1-1000 0</inkml:trace>
        </inkml:traceGroup>
        <inkml:traceGroup>
          <inkml:annotationXML>
            <emma:emma xmlns:emma="http://www.w3.org/2003/04/emma" version="1.0">
              <emma:interpretation id="{0819083C-671F-467A-88C3-C749F888911F}" emma:medium="tactile" emma:mode="ink">
                <msink:context xmlns:msink="http://schemas.microsoft.com/ink/2010/main" type="inkWord" rotatedBoundingBox="24449,3388 25808,3295 25894,4557 24535,465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4372.4037">21822 3628 1785 0,'-28'-4'159'0,"28"4"-127"0,0 0-32 0,0 0 0 16,0 0-14-16,0 0-9 0,9-8-1 0,10 4-1 0,-1 0 78 0,14 0 16 16,9-5 3-16,9 1 1 0,0-4-7 0,13 4-2 15,10-8 0-15,9 0 0 0,5 0-1 0,-1 3-1 16,1 5 0-16,-5 4 0 16,-9 4-150-16,-14 0-31 0,-5 0-5 0,-4 0-822 15</inkml:trace>
          <inkml:trace contextRef="#ctx0" brushRef="#br0" timeOffset="64567.8706">22659 2920 1958 0,'0'0'43'0,"0"0"9"0,0 0 1 0,-4 8 3 0,-1 8-45 0,1 12-11 16,-6-3 0-16,6 15 0 0,-1 9 90 0,-8 3 16 15,-6 5 3-15,1 12 1 0,-4-5-22 0,3 9-5 16,-3-4-1-16,-1 12 0 0,-5-16-66 0,6-1-16 15,-1-3 0-15,0 4 0 0,0-4 0 0,1-1 0 0,8-3 0 0,-4-4 0 32,4-9-180-32,0-7-39 0,-4 31-8 0,18-39-1 0</inkml:trace>
          <inkml:trace contextRef="#ctx0" brushRef="#br0" timeOffset="64824.2529">22992 3778 1958 0,'0'0'87'0,"0"0"17"0,0 8-83 0,-5 8-21 0,0 0 0 0,5 4 0 31,-4 5 56-31,-1-1 6 0,5-4 2 0,-4 8 0 0,-1 1-52 0,10-5-12 16,-1-8 0-16,5-4 0 0,1 5 0 0,-1-5 0 15,4 0 0-15,-4-4 0 0,10-8 54 0,-6 0 8 16,1 0 2-16,4-4 0 0,0 0 0 0,-4 0 0 16,0-8 0-16,-5 0 0 0,4-1-52 0,-3 1-12 15,-6-4 0-15,1 0 0 0,-1-4 34 0,-4 3 4 16,0-3 1-16,0 0 0 0,-4 4-15 0,-5 4-4 0,4-5 0 0,-9 5 0 15,1 0-12-15,-10 4-8 16,5 0 10-16,-10 4-10 16,6 4-96-16,-6-4-26 0,-8 4-5 0,-1 0-1025 0</inkml:trace>
        </inkml:traceGroup>
        <inkml:traceGroup>
          <inkml:annotationXML>
            <emma:emma xmlns:emma="http://www.w3.org/2003/04/emma" version="1.0">
              <emma:interpretation id="{3D44B3F7-F633-45A0-8130-67D19BB046E1}" emma:medium="tactile" emma:mode="ink">
                <msink:context xmlns:msink="http://schemas.microsoft.com/ink/2010/main" type="inkWord" rotatedBoundingBox="28203,3661 30514,3503 30558,4149 28247,430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384.6198">25528 3417 1036 0,'-14'-32'92'0,"14"20"-73"15,4 0-19-15,-4 0 0 0,5-5 176 0,-5 1 31 16,0 8 6-16,5 0 2 0,-5 0-62 0,0 8-12 16,0 0-2-16,-5 12-1 0,5 4-78 0,0 9-15 15,-5 3-3-15,5 8-1 0,0 9-11 0,5-1-2 16,0-3-1-16,4 3 0 0,0 1-3 0,0-9 0 16,9 1 0-16,-9-9 0 0,5-4 2 0,-1-3 0 15,-3-5 0-15,3-4 0 0,1-4 12 0,-5-4 2 0,5 0 1 0,-5-8 0 16,4-4 10-16,1 0 1 15,0-4 1-15,-1 4 0 0,1-9-19 0,0-3-4 16,-5 0-1-16,4 0 0 0,-3-5-13 0,3-3-4 0,-4 4 0 16,0 0 0-16,1-1-12 0,-1 1 0 0,4 0 0 0,-4-1-10 15,5 1-114-15,-5 0-24 0,5 0-4 0,4-1 0 16</inkml:trace>
          <inkml:trace contextRef="#ctx0" brushRef="#br0" timeOffset="65647.4421">26757 3211 1688 0,'13'-16'37'0,"-3"8"8"0,-1 4 2 0,4 0 0 0,1-4-38 0,-9 4-9 15,-5 4 0-15,0 0 0 16,0 0 113-16,-10 0 21 0,-3 0 4 0,-5 12 1 0,-5-4-68 0,0 8-14 15,0 0-2-15,-4 4-1 0,0 1-35 0,-10 11-7 16,5 0-2-16,0 1 0 0,10-5 36 0,-1 0 7 16,5-3 2-16,4 3 0 0,0-4-37 0,1-3-7 15,4-1-2-15,4 0 0 0,1-12 44 0,4 4 9 16,0-4 2-16,-5 0 0 0,5 0 0 0,0 5 0 16,-5-5 0-16,5 0 0 0,-9 4-64 0,0 0-28 15,-9 0 3-15,0 4 0 16,-5-3-63-16,0 3-12 0,-4 0-2 0,0-4-1138 0</inkml:trace>
          <inkml:trace contextRef="#ctx0" brushRef="#br0" timeOffset="66010.8131">27025 3494 1785 0,'0'0'159'0,"9"4"-127"0,5-4-32 0,0 0 0 0,4 0 108 0,5 0 15 16,4 8 3-16,-4-8 1 16,9 0-41-16,13-4-8 15,1 4-2-15,8-4 0 0,1 0-31 0,-5 0-6 0,0 0-2 0,0-4 0 0,-4 4-45 0,-1-4-10 16,-8-4-2-16,-5 0 0 0,0-4 20 16,-10-1 17-16,1-3-3 0,-5-4-1 0,-4 4-5 0,-5-5 0 15,0 5-8-15,-4-4 12 0,-5 8-12 0,-5-5 0 16,1 1 0-16,-6 4 0 0,1-4 32 0,-4 4 4 15,-1 3 1-15,-4 1 0 0,0 4-23 0,-1 4-5 16,1 0-1-16,-5 4 0 0,-4 12-8 0,0-4 0 16,4 4 0-16,5 1-11 15,0 7 27-15,-5 4 6 0,0 4 1 0,5 1 0 0,4 3-23 0,1 0 0 16,3 1 0-16,6 11 0 0,4-3 0 0,4-1 0 16,6 1 0-16,3-5 0 0,1 1 0 0,4-5-13 15,0 0 1-15,5 1 1 16,0-5-169-16,-5 0-33 0</inkml:trace>
        </inkml:traceGroup>
      </inkml:traceGroup>
      <inkml:traceGroup>
        <inkml:annotationXML>
          <emma:emma xmlns:emma="http://www.w3.org/2003/04/emma" version="1.0">
            <emma:interpretation id="{04B436EA-A0DA-4FDB-AF6D-C4782A062D2C}" emma:medium="tactile" emma:mode="ink">
              <msink:context xmlns:msink="http://schemas.microsoft.com/ink/2010/main" type="line" rotatedBoundingBox="3261,6504 15333,5730 15417,7037 3345,7812"/>
            </emma:interpretation>
          </emma:emma>
        </inkml:annotationXML>
        <inkml:traceGroup>
          <inkml:annotationXML>
            <emma:emma xmlns:emma="http://www.w3.org/2003/04/emma" version="1.0">
              <emma:interpretation id="{6F61A29B-0FA6-4B67-9C4A-F68B592789DD}" emma:medium="tactile" emma:mode="ink">
                <msink:context xmlns:msink="http://schemas.microsoft.com/ink/2010/main" type="inkWord" rotatedBoundingBox="3264,6549 9408,6155 9489,7417 3345,781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8235.4371">2085 6910 1324 0,'0'0'118'0,"18"-8"-94"0,5-4-24 0,0 4 0 16,-1-13 92-16,1 5 15 0,9-4 2 0,0 0 1 16,-5-1-50-16,1 1-11 0,-1-4-1 0,0-4-1 15,1-5-24-15,-1 5-5 0,-4-8-1 0,-1-1 0 16,-3 1 43-16,-1-1 9 0,-4-3 2 0,-1-1 0 0,-4 1-26 0,0-1-5 16,-9-3 0-16,5-1-1 15,-5 5-20-15,4 7-4 0,-4 1-1 0,-4 8 0 16,-1 8 15-16,1 8 3 0,4 8 1 0,0 0 0 0,0 0 3 0,-5 20 1 15,1 8 0-15,-5 9 0 0,0 11-37 0,-1 5 0 16,-3 7-9-16,4 5 9 0,-5 0 0 0,-4 0 0 0,4 3 9 0,0 9-1 16,-4-8 21-16,5 0 5 15,-6-8 1-15,6-1 0 0,-6-7-35 0,6 0-9 16,-5-5-1-16,-5-7 0 16,5-5-226-16,-1-8-44 0</inkml:trace>
          <inkml:trace contextRef="#ctx0" brushRef="#br0" timeOffset="68320.6559">2294 6841 288 0,'19'-8'25'0</inkml:trace>
          <inkml:trace contextRef="#ctx0" brushRef="#br0" timeOffset="68669.3789">2782 6886 403 0,'0'0'36'0,"9"0"-36"0,0 0 0 0,0 0 0 15,-9 0 200-15,14 0 32 0,-1-8 8 0,5-1 0 16,-4 1-95-16,0-4-19 0,-1-4-4 0,1-4-1 16,9 0-19-16,-10-5-4 0,6-3-1 0,-6-8 0 15,10 3-14-15,-9-3-3 0,4-1-1 0,0-3 0 16,5-1-25-16,4 1-5 0,-4-5-1 0,0-7 0 0,0 3-29 0,-1 5-7 15,1-5 0-15,0 1-1 0,-5-1-11 0,-4 9-11 16,4-1 3-16,-4 5 0 0,-5 11-9 0,-5 5-2 16,1 8 0-16,-5 12 0 0,0 0 11 0,-9 12 8 15,0 8-12-15,-10 9 12 0,6 3 0 0,-10 9 0 16,0 7 0-16,0 5 0 0,5 7-10 0,0 1 10 16,0-4-8-16,-10 4 8 0,1-5 14 0,4 5 8 15,5-4 2-15,5-1 0 0,-1 1-24 0,0-5 0 16,-4 5 0-16,9-4 8 0,-5-9-8 0,5 1-10 15,-5-1 10-15,5-7-13 16,0-5-229-16,0-4-46 0</inkml:trace>
          <inkml:trace contextRef="#ctx0" brushRef="#br0" timeOffset="68946.6244">3269 7023 1324 0,'9'-12'118'0,"0"4"-94"0,9-4-24 0,0 0 0 15,1-8 109-15,3 3 18 0,-3 1 3 0,8 0 1 16,0-4-96-16,0 4-19 0,1-1-4 0,4-3-1 16,0 0-80-16,-1 0-16 0,-3-1-3 0,4 1-1 15,-10 0 1-15,1-4 0 0,-5 3 0 0,1 1 0 0,-10 0 70 0,-5 4 18 16,1 0 0-16,-1 3 0 16,1 1 57-16,-10 0 15 0,5 4 4 0,-13 4 0 15,-1 4 42-15,0 4 9 0,1 0 1 0,-6 4 1 16,1 4-16-16,0 5-3 0,0 7-1 0,4 4 0 15,-4-4-42-15,4 9-9 0,1-5-2 0,4 4 0 0,-1 5-32 0,6-5-6 16,4 5-2-16,-5-5 0 0,5 0-16 0,5 1 0 16,-5-1 0-16,9-8 0 15,-9 1-145-15,9-5-23 0,0-4-5 0</inkml:trace>
          <inkml:trace contextRef="#ctx0" brushRef="#br0" timeOffset="69199.0966">4061 6615 1785 0,'0'0'159'32,"4"12"-127"-32,6 4-32 0,-6 4 0 0,1 4 92 0,-5 1 13 15,0 7 3-15,0 4 0 0,0-3-19 0,0 3-3 16,-5-3-1-16,1-1 0 0,-6-4-58 0,6 1-12 16,-5-9-3-16,4 0 0 0,1-4 2 0,-1-8 0 15,1 0 0-15,4-8 0 0,0 0 27 0,0 0 6 0,0 0 1 0,0 0 0 16,4-4-20-16,-4-4-3 0,5-8-1 0,4 0 0 15,0-4 6-15,0-5 1 0,0 1 0 0,9-4 0 16,-4 4-31-16,4-5 8 0,5 5-8 0,0-4 0 31,4 3-146-31,0 1-32 0,5 0-6 0,0 4-940 0</inkml:trace>
          <inkml:trace contextRef="#ctx0" brushRef="#br0" timeOffset="67660.8541">942 6894 932 0,'0'0'41'0,"0"0"9"0,5-8-40 0,-1 0-10 16,-4-1 0-16,0 9 0 0,5-8 100 0,-5 8 19 16,0 0 3-16,0 0 1 0,-5-8-32 0,5 8-7 15,0-4 0-15,0 4-1 0,0 0-26 0,0 0-5 0,0 0 0 0,0-8-1 16,-4-4 3-16,-1 4 1 0,10 4 0 0,-5-4 0 16,0 0-1-16,0 8 0 0,0 0 0 0,0-4 0 15,4-4-37-15,-4-1-7 0,5 1-2 0,-5 8 0 16,0 0-8-16,0-8 0 0,-5-4 0 0,5 8 0 15,0 4 0-15,0 0 10 0,0 0-10 0,-9 0 10 16,0 0-10-16,-5 0 0 0,5-4 0 0,0 4-11 16,9 0 11-16,-13 4 0 0,-1 0 0 0,5-4 0 15,0 8 0-15,0-4 0 0,0 0 0 0,-5 4 0 0,9 0 0 0,-4 5 0 16,-4-1 0-16,3 0 0 0,1 4 0 0,-4 4 0 0,8 1 0 0,-9 3 0 31,1 4 0-31,-1-4 0 0,0 9 0 0,5-1 0 0,0 1-11 16,-4-1 11-16,8 4-13 0,-4-3 5 0,4 3 8 0,-4-3 8 15,5 3-8-15,4-4 11 0,0-3-11 0,0-9-11 16,4-4 3-16,1 0 0 0,4 0 8 0,0-3 0 16,0-9 8-16,5-8-8 0,-1 4 12 0,6-13-1 15,3-3-1-15,6-4 0 0,-5 0-1 0,8-8 0 16,1-1 0-16,5-3 0 0,-5-1-9 0,-1 1 0 16,1-8 9-16,0-1-9 0,0-3 8 0,-5-5-8 15,-8-4 10-15,3-3-10 0,1-1 8 0,-5-4-8 16,-4 1 0-16,4-1 9 0,-4 4-9 0,-1 1 0 15,1-5 0-15,0 4 0 0,-1 5 0 0,-3 7-12 16,3 5 2-16,-4 3 1 0,-4 17-6 0,-5 0-1 16,0 12 0-16,0 8 0 0,-9 8 16 0,4 8 0 15,-13 8 9-15,4 13-9 0,-4 7 12 0,-5 5-3 0,-4 7-1 0,4 9 0 16,-4 0 12-16,4 4 1 16,0 0 1-16,5 3 0 0,0-11 1 0,9 0 0 0,4 0 0 15,1-1 0 1,-5-11-41-16,9 3-8 0,9-7-2 0,-5-5 0 15,5 1-161-15,1-5-33 0,12 29-6 0,-13-37-603 0</inkml:trace>
          <inkml:trace contextRef="#ctx0" brushRef="#br0" timeOffset="67813.7977">1648 6841 2077 0,'0'0'92'0,"4"8"19"0,1 4-89 0,0 1-22 16,-5 3 0-16,4 4 0 0,5 4 72 0,-4 5 9 15,-5-1 3-15,13 0 0 0,15 1-44 0,-15-1-8 16,-8 0-1-16,0 1-754 16,13-5-150-16</inkml:trace>
          <inkml:trace contextRef="#ctx0" brushRef="#br0" timeOffset="67946.5053">1821 6582 1440 0,'-5'-32'128'0,"5"16"-103"15,9 3-25-15,1-3 0 0,-1 0 91 0,-5 8 13 16,10-4 2-16,-5 12 1 16,5 4-145-16,-5 4-29 0,9 16-5 0,-9 1-2 0</inkml:trace>
          <inkml:trace contextRef="#ctx0" brushRef="#br0" timeOffset="69419.0765">4498 6740 921 0,'5'16'82'0,"-5"-16"-66"0,0 0-16 0,0 0 0 16,9 4 147-16,4 4 25 0,-4-8 6 0,5 4 1 15,4-4-35-15,-4 0-6 0,9-8-2 0,-5 4 0 16,5 0-64-16,-1-4-14 0,6 0-2 0,-5-4-1 0,-1 0-27 0,1 0-6 16,-9-1-1-16,4 1 0 0,-4 0-7 0,-10 0-2 0,5 4 0 0,-9 8 0 15,0 0 26-15,-9-8 5 16,0 4 1-16,-5 4 0 0,1 4 6 0,-10 8 2 16,0 0 0-16,-4 4 0 0,4 9-23 0,0-5-4 0,5 4-1 0,0 0 0 15,9 9-12-15,0-5-4 0,9 0 0 0,0 5 0 31,4-5-83-31,1 0-17 0,4-7-3 0,0 3-686 16,5-8-138-16</inkml:trace>
          <inkml:trace contextRef="#ctx0" brushRef="#br0" timeOffset="69731.9769">5167 6619 1706 0,'0'0'76'0,"9"-4"15"0,5-1-73 0,0 1-18 0,8 8 0 0,-3 1 0 15,3-1 126-15,-3 4 22 0,3 4 4 0,-3 0 0 16,-6 8-64-16,1 0-14 0,-5 5-2 0,-4-1-1 16,-1 4-2-16,1-3 0 0,-5-1 0 0,-5-4 0 15,1 0-39-15,-1-8-8 0,0 1-2 0,-4-5 0 16,5 4 10-16,-5-4 2 0,4-4 0 0,5-4 0 16,0 0-16-16,-4-4-4 0,4-8 0 0,0 0 0 15,0-5 0-15,4 1 0 0,5-8 0 0,5 4 0 0,0-5-12 0,-1 1 0 16,1 0 0-16,9 0 0 0,-5-1 0 0,5-3 8 15,-5 8-8-15,0 0 0 0,5 7 0 0,-5 1 0 16,0 4 0-16,0 4 0 0,1-4 0 0,-1 8 0 16,-4 0 0-16,-1 8 0 0,1-4-16 0,0 0 4 15,8 8 1-15,-8-4 0 16,4 1-98-16,-4 3-20 0,9-4-4 0,-5 0-673 16,-5 0-134-16</inkml:trace>
          <inkml:trace contextRef="#ctx0" brushRef="#br0" timeOffset="69936.2737">6146 6404 2257 0,'0'0'100'0,"9"-8"20"0,5 0-96 0,4 0-24 0,5 0 0 0,4 0 0 15,5-5 31-15,4 1 1 16,1 0 0-16,8-4 0 0,1 4-1 0,-1 0 0 15,-4-4 0-15,5 3 0 0,-5 1-31 0,-5 0-15 0,-4 0 2 16,-4 4 0 0,-6 0-177-16,-8-4-35 0</inkml:trace>
          <inkml:trace contextRef="#ctx0" brushRef="#br0" timeOffset="70095.3413">6642 5813 1555 0,'-18'0'138'0,"18"0"-110"0,-9 4-28 0,4 4 0 31,-4 9 146-31,9 7 24 0,-4 0 5 0,-1 13 1 0,1 3-36 0,-1 5-6 15,1-1-2-15,4 5 0 16,-5 3-48-16,5 1-11 0,-9 3-1 0,4 1-1 0,1-4-45 0,-5-1-9 16,-5 1-1-16,0 0-1 15,-4-1-70-15,-5 1-13 0,5-1-4 0,-5 1-765 16,-4-8-154-16</inkml:trace>
        </inkml:traceGroup>
        <inkml:traceGroup>
          <inkml:annotationXML>
            <emma:emma xmlns:emma="http://www.w3.org/2003/04/emma" version="1.0">
              <emma:interpretation id="{EA6C838B-7134-45A1-A456-573237C60634}" emma:medium="tactile" emma:mode="ink">
                <msink:context xmlns:msink="http://schemas.microsoft.com/ink/2010/main" type="inkWord" rotatedBoundingBox="11562,5972 15333,5730 15408,6894 11637,713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1397.4698">11386 5882 2347 0,'0'0'52'0,"10"-8"10"0,-6-4 2 0,5 4 2 0,-9 8-53 0,0 0-13 0,0 0 0 0,0 0 0 15,0 0 70-15,-9 8 11 16,-5 0 3-16,-4 4 0 0,0 4-68 0,-5 0-16 15,0 9 0-15,-4-1 0 0,4 4 55 0,1-3 7 16,-1-1 2-16,5 4 0 0,4 1-22 0,-4-1-4 16,4 0-1-16,5-4 0 0,4 1-3 0,5-1-1 15,0 0 0-15,0-3 0 0,5-1-1 0,0 0 0 0,-1-4 0 0,1 0 0 16,-5 1-13-16,4-5-3 0,-4 4-1 0,-4-4 0 0,-1 8-3 0,-4-4-1 16,-5 1 0-16,1 3 0 31,-10 0-199-31,0-4-39 0,-4 5-8 0,-5-5-1 0</inkml:trace>
          <inkml:trace contextRef="#ctx0" brushRef="#br0" timeOffset="71595.0361">11801 6133 2386 0,'0'0'106'0,"0"0"22"0,4 8-103 0,1 12-25 0,-5 0 0 0,0 9 0 0,0-9 64 0,0 4 7 16,-5 5 1-16,1-5 1 0,4-4-32 0,-5 0-6 16,5-3-2-16,0-1 0 15,0 0-53-15,5 0-10 0,-5-8-2 0,4 4-1166 0</inkml:trace>
          <inkml:trace contextRef="#ctx0" brushRef="#br0" timeOffset="71714.8823">12197 5854 2415 0,'13'-21'53'0,"-8"13"11"0,4-4 3 0,0 8 1 0,0 0-55 0,-9 4-13 15,0 0 0-15,0 0-713 16,9 8-146-16</inkml:trace>
          <inkml:trace contextRef="#ctx0" brushRef="#br0" timeOffset="70745.7571">8864 5570 1555 0,'0'-4'138'0,"0"4"-110"16,0 0-28-16,0 0 0 0,5 8 96 0,4 5 13 15,0 11 3-15,0 4 1 0,0 13 11 0,5 3 3 16,-5 1 0-16,5 11 0 0,-5 9-51 0,0 4-9 15,0-4-3-15,5 8 0 0,-5-9 0 0,4 1 0 16,1-4 0-16,-5-5 0 0,0-7-51 0,0-5-13 16,0-3 0-16,-4-5 0 0,-5-3 24 0,4-9 3 15,-4-4 0-15,0 0 0 0,0-11-9 0,0-1-2 16,0-8 0-16,0 0 0 0,0 0-7 0,0 0-1 0,-4-12-8 0,4-1 12 16,0-11 2-16,0 0 0 15,0-5 0-15,4-3 0 0,6 0-14 0,-1-9 11 16,4 1-11-16,10-1 10 0,9-7-10 0,0 7-12 15,9-3 2-15,4 3 1 0,5 9-10 0,5 0-1 16,0 11-1-16,-1 5 0 0,-13 4 2 0,0 8 1 0,-9 8 0 16,-5 4 0-16,-8 4 6 0,-6 8 2 0,-4-3 0 0,-4 7 0 15,-5 8 10-15,-9 1-8 0,-5-5 8 0,1 4-8 16,-6 1 16-16,1-1 3 0,-9-4 1 0,0 9 0 16,-5-9-61-16,-5 1-12 0,5-5-3 0,5 8 0 15,0-8-156-15,4 1-31 0,0-5-6 0</inkml:trace>
          <inkml:trace contextRef="#ctx0" brushRef="#br0" timeOffset="71129.2053">10398 6258 2232 0,'28'-36'99'0,"-19"24"20"0,0-4-95 0,0 3-24 15,0 1 0-15,-4 4 0 0,-5-4 97 0,4 0 15 16,-4 4 4-16,0 8 0 0,-9-8-52 0,0 8-9 15,-5 0-3-15,5 0 0 0,-9 0-34 0,-5 4-7 16,1 0-2-16,-1 8 0 0,-9 0-1 0,5 0 0 16,-5 9 0-16,0-1 0 0,5 4-8 0,-1 4 12 15,5 1-12-15,1-1 12 0,4 0-12 0,4 1 0 16,0-1 0-16,5-4 0 0,9 1 0 0,0-5 0 16,0-8 0-16,0 4 0 0,9-4-9 0,0-4-1 15,0 0 0-15,5-3 0 0,4-5 10 0,5-9 0 16,0 1 0-16,0-4 0 15,-1 0-24-15,1-4-2 0,0-4-1 0,4-1 0 0,-4-3 27 0,-5 0 0 16,5 0 0-16,-5 3 0 0,-4 1 9 0,-1 4 4 0,1 4 1 0,-5 0 0 16,0-1-2-16,-4 5 0 0,-5 8 0 15,0 0 0-15,0 0 16 0,4 13 2 0,1 3 1 0,0 0 0 32,-5 4-50-32,0 4-9 0,0 1-3 0,0-1 0 15,0 0-62-15,0 1-13 0,0-1-2 0,4-4-1 0</inkml:trace>
          <inkml:trace contextRef="#ctx0" brushRef="#br0" timeOffset="71985.4874">12625 5963 691 0,'13'-8'61'0,"-3"4"-49"0,3-4-12 0,-4 4 0 16,-9 4 158-16,0 0 29 0,0 0 5 0,0 0 2 16,0 0-1-16,0 0 0 0,0 0 0 0,5 12 0 15,-5-4-29-15,0 4-5 0,0 4-2 0,-5 0 0 16,5 5-85-16,0-1-18 0,0 0-3 0,0 4-1 15,0 1 10-15,0-1 3 0,0 4 0 0,-4 1 0 16,-1-5-19-16,1 4-4 0,-5-3-1 0,-5-1 0 16,0 4-16-16,1-4-3 0,3-3-1 0,1 3 0 15,0-8-11-15,0 0-8 0,0-4 9 0,4 5-9 16,-4-5-60-16,0 0-17 0,0 0-4 0,0 0-1296 16</inkml:trace>
        </inkml:traceGroup>
      </inkml:traceGroup>
    </inkml:traceGroup>
    <inkml:traceGroup>
      <inkml:annotationXML>
        <emma:emma xmlns:emma="http://www.w3.org/2003/04/emma" version="1.0">
          <emma:interpretation id="{DD836904-A882-440B-B675-247D0A5DF8AD}" emma:medium="tactile" emma:mode="ink">
            <msink:context xmlns:msink="http://schemas.microsoft.com/ink/2010/main" type="paragraph" rotatedBoundingBox="3697,8644 29156,6469 29313,8307 3854,10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D9A893-5073-4FD7-82E3-CA1838052104}" emma:medium="tactile" emma:mode="ink">
              <msink:context xmlns:msink="http://schemas.microsoft.com/ink/2010/main" type="line" rotatedBoundingBox="3697,8644 29156,6469 29313,8307 3854,10482"/>
            </emma:interpretation>
          </emma:emma>
        </inkml:annotationXML>
        <inkml:traceGroup>
          <inkml:annotationXML>
            <emma:emma xmlns:emma="http://www.w3.org/2003/04/emma" version="1.0">
              <emma:interpretation id="{EF062AA2-0C8F-4D49-94F0-E018227EBABF}" emma:medium="tactile" emma:mode="ink">
                <msink:context xmlns:msink="http://schemas.microsoft.com/ink/2010/main" type="inkWord" rotatedBoundingBox="3697,8647 7361,8334 7503,9996 3839,1030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5439.519">3464 8707 576 0,'0'0'25'0,"0"0"6"0,-4-8-31 0,4-4 0 0,-5-5 0 0,1 9 0 0,-1-4 202 0,1 4 34 16,-1-4 8-16,5 4 0 0,-4 0-140 0,4 8-28 15,-5-4-5-15,5 4-2 0,0 0-5 0,-9 4-2 16,4 0 0-16,-4 12 0 16,0 4 4-16,0 13 1 0,0 3 0 0,0 9 0 0,-5 3-2 0,5 1 0 15,0 3 0-15,-5 1 0 0,1-5-17 0,4 1-3 16,-1 0-1-16,6-5 0 15,-5 1-28-15,4-9-7 0,5-4-1 0,0 5 0 0,0-13-38 0,5 0-8 0,4-7-2 0,0 3-704 32,5-8-140-32</inkml:trace>
          <inkml:trace contextRef="#ctx0" brushRef="#br0" timeOffset="75684.3795">3665 9010 1094 0,'4'-28'48'0,"-4"12"11"0,0-4-47 0,0-1-12 16,5-3 0-16,4 4 0 0,0 0 208 0,5-1 40 16,4 1 8-16,-4 4 2 0,-1 0-131 0,1 8-27 15,0 4-4-15,4 4-2 0,-4 8-31 0,4 0-7 16,-5 8 0-16,1 0-1 0,0 4-35 0,-1 5-6 16,-4 3-2-16,1 0 0 0,-1 1 24 0,4-1 5 15,-4 4 1-15,1 1 0 0,-1-5-16 0,0 0-3 16,4-3-1-16,-3 3 0 0,3-4-22 0,-4-3 0 15,0-5 0-15,-4 0 0 16,4 0-26-16,0-4-10 0,0 0-1 0,-4 1-1 16,4-5-192-16,0 0-38 0</inkml:trace>
          <inkml:trace contextRef="#ctx0" brushRef="#br0" timeOffset="75901.0193">4157 8711 2134 0,'0'0'47'0,"-5"4"9"0,-4-4 3 0,-5 8 1 0,1-4-48 0,3 4-12 16,-3 4 0-16,4 9 0 16,-5 7 81-16,-4 4 14 0,0 5 2 0,-1 3 1 15,-3 5-54-15,-1-1-12 0,-4 5-1 0,4-1-1 0,0-3 22 0,0-1 5 16,-4-3 1-16,9-1 0 0,4-3-17 0,0-5-3 16,1 0-1-16,-1-3 0 0,5-5-27 0,0-4-10 15,0 0 0-15,4 1 9 16,1-5-112-16,4-4-22 0,0 0-5 0,4-4-1050 15</inkml:trace>
          <inkml:trace contextRef="#ctx0" brushRef="#br0" timeOffset="76141.8379">4443 8411 1785 0,'0'0'159'0,"0"0"-127"0,9 4-32 0,10 0 0 16,3 9 96-16,-3 3 12 15,8 0 4-15,0 4 0 0,1 4 4 0,-1 5 2 16,-4-5 0-16,-1 8 0 0,-3 1-46 0,-6-1-8 0,6 5-3 0,-10 3 0 16,0 5-5-16,-9-1-2 0,4 5 0 0,-4 3 0 15,-4-3-11-15,-1-1-3 0,-8 1 0 0,-1 4 0 16,0-1-32-16,-9-3-8 0,1-1 0 0,-1 5 0 16,0-9 0-16,-4-3 0 0,-5-1-12 0,5 1 12 15,-1-1-140-15,1-7-20 0,-5-1-4 16,9-4-1071-16</inkml:trace>
          <inkml:trace contextRef="#ctx0" brushRef="#br0" timeOffset="73816.296">1662 8763 1209 0,'0'0'53'0,"0"-8"12"0,0-4-52 0,4 4-13 0,-4 0 0 0,0-4 0 16,-4 8 82-16,4 4 14 16,0-12 2-16,0 12 1 0,0-8-35 0,0-5-8 0,-5 1 0 0,0 4-1 15,5 0-18-15,-4 0-3 0,-5 4-1 0,9 4 0 16,0 0-14-16,-9-4-3 0,-5-4-1 0,-4 8 0 15,0 0-7-15,-5 4 0 0,5 4-8 0,-5 0 12 16,-4 0 5-16,-1 4 1 0,1 5 0 0,0 7 0 16,-5 0-9-16,0 0-1 0,-5 9-8 0,1 3 12 15,4 5 10-15,-4-1 2 0,-1 1 0 0,10 3 0 16,4-3 7-16,10-5 1 0,-1 4 1 0,9-3 0 16,1-1-33-16,8-3 0 0,5-1 0 0,5 0 0 15,4-3 0-15,5-5 0 0,0-4 0 0,4 0 0 0,5-7 14 0,0-1-1 16,0-4 0-16,4-4 0 0,1-8-1 15,4-4 0-15,0-4 0 0,4-1 0 0,1-7-4 16,4 0-8-16,-9-4 11 0,4-5-11 0,1 1 12 0,-10 0-12 16,1-1 12-16,-1-7-12 0,-9 4 0 0,5-9 0 15,-9 1-10-15,4-5 10 0,-8 1 19 0,-6 3 11 16,5-7 2-16,-9 3 1 0,-4 1-33 0,0-1 0 16,-5 1 0-16,0-1 0 0,-5 1 0 0,0-5-16 15,-4 4 4-15,5 5 0 0,-10 0-1 0,5-5 0 16,-5 5 0-16,5 3 0 0,0 9 13 0,0-1-9 15,5 9 9-15,-6 4-8 0,1 4-3 0,0 0 0 16,0 4 0-16,5 0 0 0,4 8 11 0,-10 0 0 16,-3 0 0-16,8 8-8 0,-4 0 8 0,0 8 0 15,0 0 10-15,4 12-10 0,5 1 12 0,-4 7-3 16,4 1-1-16,-5 11 0 0,10-3 29 0,-5 7 6 0,-9 5 1 0,9 0 0 16,0 3 16-16,-5 5 3 0,1 0 1 0,-1 8 0 15,-9-5-11-15,5 1-1 16,5-4-1-16,-5 0 0 0,-5-5-38 0,5-3-13 0,0-4 9 0,0 3-9 15,9-7 12-15,0 0-4 0,-5-5 0 0,1-3 0 32,-1 3-94-32,5-3-19 0,0-5-4 0,5 0-1109 0</inkml:trace>
          <inkml:trace contextRef="#ctx0" brushRef="#br0" timeOffset="74432.3559">2513 9540 1555 0,'-14'-8'68'0,"10"4"16"0,4-8-68 0,0 0-16 0,0 4 0 0,0-4 0 0,4 4 136 0,-4 4 24 16,0-4 5-16,0 8 1 16,0 0-104-16,0 0-21 0,0 0-4 0,0 0-1 0,-9 12-12 0,0 4-4 15,5-4 0-15,-1 8 0 0,0 1 14 0,5 3 2 16,0 0 1-16,0 0 0 15,5 1-13-15,0-1-4 0,-5-8 0 0,9 4 0 16,0-3-12-16,0-5-8 0,0 0 8 0,5-4-8 0,-10-4 11 16,10-4-3-16,-5 0 0 0,5-4 0 0,-5 0 20 15,4-8 3-15,1 0 1 0,0-5 0 0,4-3-32 0,-4 0 0 16,-10 0-8-16,10-1 8 0,-5 1 0 0,0-4 17 16,-9-4-1-16,0 7-1 0,0-3 5 0,0 0 0 15,-5 8 1-15,1-1 0 0,-1 1-7 0,-4 4-2 16,5 0 0-16,-5 4 0 0,-1 4-12 0,1 0-13 15,0 0 2-15,0 0 1 0,-5 4-2 0,1 4-1 16,-1 0 0-16,0 4-819 16,1 4-163-16</inkml:trace>
        </inkml:traceGroup>
        <inkml:traceGroup>
          <inkml:annotationXML>
            <emma:emma xmlns:emma="http://www.w3.org/2003/04/emma" version="1.0">
              <emma:interpretation id="{206C9321-F451-4675-84C7-63F0BAC2E83B}" emma:medium="tactile" emma:mode="ink">
                <msink:context xmlns:msink="http://schemas.microsoft.com/ink/2010/main" type="inkWord" rotatedBoundingBox="8705,9215 9117,9180 9137,9414 8725,944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690.5817">6046 8857 691 0,'0'0'61'0,"0"0"-49"0,0 0-12 0,-9 0 0 0,4 0 120 0,5 0 22 16,-4-5 4-16,4 5 1 0,-9 5-27 0,9-5-4 16,-5-5-2-16,5 5 0 0,0 0-48 0,0 0-10 15,0 0-1-15,0 0-1 0,0 0 2 0,0 0 0 16,5-8 0-16,4 0 0 0,0 4-28 0,4 4-4 16,1-8-2-16,4 8 0 0,-4-8 16 0,4 4 3 15,0-4 1-15,5 4 0 0,-5 0-34 0,5 4-8 16,0-4 0-16,0 4 0 15,-1-4-36-15,1 4-5 0,-5-4-2 0,5 4 0 16,-5 4-29-16,1-4-7 0,-6-4-1 0,6 4 0 16,-6 0-85-16,-4 0-18 0</inkml:trace>
          <inkml:trace contextRef="#ctx0" brushRef="#br0" timeOffset="78881.5945">6023 9002 1832 0,'0'0'40'0,"0"0"9"0,0 0 2 0,0 0 0 0,0 0-41 0,9 0-10 0,0 0 0 0,10 0 0 0,-6 0 52 0,5 0 8 0,1 4 1 0,3-4 1 32,1 4-43-32,0 0-9 0,0 0-2 0,4-4 0 15,0 4-147-15,1-4-29 0</inkml:trace>
        </inkml:traceGroup>
        <inkml:traceGroup>
          <inkml:annotationXML>
            <emma:emma xmlns:emma="http://www.w3.org/2003/04/emma" version="1.0">
              <emma:interpretation id="{93DD8B61-62A5-46B2-A480-2D6EDCFE7AC0}" emma:medium="tactile" emma:mode="ink">
                <msink:context xmlns:msink="http://schemas.microsoft.com/ink/2010/main" type="inkWord" rotatedBoundingBox="9932,8616 14280,8244 14346,9019 9999,939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9439.4177">7785 8585 1440 0,'0'0'128'0,"0"0"-103"0,0 0-25 0,0 0 0 0,0 0 141 0,0 0 23 16,-4 17 5-16,4-1 1 15,0 8-100-15,-5 0-20 0,5 5-4 0,5-1-1 0,-5 0-29 0,9-3-5 16,-5 3-2-16,5-8 0 0,0 0-9 0,1 1 0 15,3-9 0-15,1-4 0 0,4 0 18 0,0-4-2 16,1-4 0-16,-6 0 0 0,5 0-7 0,-4 0-1 0,0-4-8 0,-1-4 12 0,-4-4 25 0,5 0 5 16,-5-1 1-16,0 5 0 15,-4-8-15-15,-1 4-4 16,-4-4 0-16,0 0 0 0,0-5 21 0,-4 5 4 16,-5 0 1-16,0 4 0 0,0-4-13 0,-1 4-2 15,-3-5-1-15,4 5 0 0,-5 4-21 0,5 0-4 16,-5-4-1-16,1 8 0 0,4-4-8 0,-1 4-12 15,-3 0 2-15,8 4-846 16,-8 0-168-16</inkml:trace>
          <inkml:trace contextRef="#ctx0" brushRef="#br0" timeOffset="79761.9802">8336 8525 2026 0,'0'0'44'0,"9"8"10"0,0-4 2 0,5 4 1 0,-10 4-45 0,6 0-12 0,-6 4 0 0,5 5 0 16,-4-1 87-16,-1 0 15 0,-4 4 3 0,0 1 1 16,0-5-37-16,0 0-7 0,0-4-2 0,0 1 0 15,0-9-17-15,0 4-4 0,0-12-1 0,0 0 0 0,5 8-21 0,-5-8-4 16,0 0-1-16,0 0 0 0,0 0 23 15,9-8 4-15,0-4 1 0,5-5 0 0,-5 1-19 0,4-4-3 16,1-4-1-16,4 3 0 0,-4 1-2 0,4 0-1 16,0 0 0-16,1 4 0 0,-1-1-14 0,-4 9 0 15,-1-4 0-15,1 8 0 0,0 0 0 0,-1 4 0 16,-13 0 0-16,14 8 0 0,-10 4-10 0,10-4 2 16,-5 9 0-16,5-5 0 15,-5 0-64-15,0 4-12 0,0 0-2 0,0 0-758 16,0 1-151-16</inkml:trace>
          <inkml:trace contextRef="#ctx0" brushRef="#br0" timeOffset="79962.8814">9055 8448 2257 0,'0'0'49'0,"0"0"11"0,0 0 1 0,0 0 3 0,0 0-51 0,0 0-13 0,5 12 0 0,-10 0 0 16,1 0 80-16,-1 4 12 0,-4 9 4 0,0-5 0 15,-5 4-26-15,1 0-5 0,-1 1-1 0,5-1 0 16,-5 0-19-16,5 1-4 0,0-1-1 0,5 0 0 16,-1-4-32-16,5 1-8 0,0-5 0 0,5 0 0 15,-5-4-154-15,4 0-30 0,5-4-5 0</inkml:trace>
          <inkml:trace contextRef="#ctx0" brushRef="#br0" timeOffset="80151.3889">9251 8294 1728 0,'46'-16'76'0,"-24"8"16"0,6 0-73 0,8 0-19 15,10-1 0-15,4 5 0 0,-5 0 106 0,-4 4 18 16,0 0 3-16,-4 4 1 0,-5 0-52 0,-5 5-9 16,-4-5-3-16,-5 0 0 15,-4 0-154-15,-5 4-31 0,-9-8-7 0,0 0 0 16,0 0-120-16,-14 4-24 0,-9 4-5 0,0-4-1 0</inkml:trace>
          <inkml:trace contextRef="#ctx0" brushRef="#br0" timeOffset="80315.673">9579 8201 345 0,'-5'-8'31'0,"1"-8"-31"0,4-1 0 0,0 1 0 0,4 0 304 0,1-4 56 16,-5 8 10-16,4 0 2 15,1-1-193-15,-5 13-39 16,0 0-8-16,0 0-2 0,0 0-46 0,9 9-8 0,-4 7-3 0,4 4 0 16,-5 0-7-16,5 4-2 0,-9 5 0 0,5 7 0 15,-5-3-16-15,5-1-4 0,-5 4-1 0,0 1 0 31,0-1-87-31,0 1-18 0,-5-5-3 0,0 4-1 16,-4-7-144-16,5-5-29 0,-14 17-5 0,8-13-2 0</inkml:trace>
          <inkml:trace contextRef="#ctx0" brushRef="#br0" timeOffset="80614.6787">10276 8399 2595 0,'0'0'57'0,"0"0"12"0,0 0 3 0,0 0 0 0,0-4-57 0,0 4-15 0,0 0 0 0,-14-4 0 15,0 4 46-15,1 4 6 16,-1 0 2-16,0 4 0 0,1 0-33 0,-1 9-6 16,-4-1-2-16,-1 0 0 0,6-4-13 0,-1 8 0 15,1-3 0-15,-1-1 0 0,5 8 20 0,0-4 10 16,4-4 2-16,-4 1 1 0,9-5-33 0,-5 0 0 16,10 4 0-16,-5-8 0 15,0-8-18-15,5 8-10 0,4-4-3 0,0 0 0 0,0-8 19 0,0 4 3 16,5-4 1-16,-1-4 0 0,1 0 8 0,0-4-8 15,-1-4 8-15,5 4-8 0,-4 4 8 0,0-5 0 16,-5 5 8-16,0-4-8 0,-4 8 36 0,-5 4 4 16,0 0 0-16,0 0 0 0,0 0-26 0,0 0-5 15,0 0-1-15,9 12 0 0,-5 0-8 0,1 1-11 16,4-1 3-16,-5 0 0 16,-4 0-189-16,5-4-38 0,-5-8-7 0,0 0-2 0</inkml:trace>
          <inkml:trace contextRef="#ctx0" brushRef="#br0" timeOffset="79144.6913">7585 8233 2008 0,'0'0'89'0,"-5"0"19"0,-4 4-87 0,0-4-21 16,0 4 0-16,-5 4 0 0,1 5 100 0,-6-1 15 16,1 0 3-16,-5 8 1 0,1 8-48 0,3 1-10 15,-3-5-1-15,-1 8-1 0,0 5-50 0,0-5-9 16,10 5 0-16,-1-5 0 0,0 9 0 0,5-9 0 16,0-4 0-16,9 5 0 0,5-1-9 0,-1 0-7 0,5-7 0 0,1-1-1 31,3-4-196-31,5 0-39 0,19 9-8 0,-5-17-2 0</inkml:trace>
          <inkml:trace contextRef="#ctx0" brushRef="#br0" timeOffset="80916.6869">10567 8383 1594 0,'23'0'71'0,"-10"0"14"0,-4 4-68 0,5 4-17 0,0 4 0 0,-1 0 0 16,-3 5 151-16,-1-1 26 0,-5 4 6 0,-4 0 1 15,0 5-72-15,-4-5-13 0,-1 0-3 0,-4-4-1 16,0 0 1-16,0-3 1 0,0-1 0 0,4-4 0 15,5-8-53-15,0 0-12 0,0 0-1 0,0 0-1 0,0 0 8 16,0 0 2-16,9-4 0 0,5-4 0 0,4 4-28 0,0-4-4 16,-4-1-8-16,4 1 11 0,-9 0-11 0,5 0 0 15,0 8-10-15,-1-4 10 16,-4 0-116-16,0 4-16 0,-9 0-4 0,0 0-1 0</inkml:trace>
          <inkml:trace contextRef="#ctx0" brushRef="#br0" timeOffset="81036.7809">11004 8160 1958 0,'0'0'174'0,"9"0"-139"0,14 0-35 0,0 0 0 16,-1 0 112-16,6 5 16 16,-1-5 4-16,9-5 0 0,1 1-48 0,4 0-8 15,4 0-3-15,1-8 0 0,-5 4-39 0,0-4-8 0,0 4-2 0,-5 0 0 16,-4-4-24-16,-9 4 8 0,0-1-8 0,-10 5-823 15,-4-4-168-15</inkml:trace>
          <inkml:trace contextRef="#ctx0" brushRef="#br0" timeOffset="81209.1304">11464 7849 2880 0,'0'0'64'0,"0"0"12"0,0 0 4 0,0 0 0 0,0 12-64 0,0 4-16 0,-5 8 0 0,1 9 0 0,-5-1 54 0,-1 9 8 15,1-1 2-15,-4 5 0 0,-1-1-16 0,0 1-4 16,-4 3 0-16,0 1 0 0,4-1-36 0,1-3-8 16,-1-1 0-16,0 1 0 15,1-9-106-15,4 5-21 0,-5-9-4 0</inkml:trace>
        </inkml:traceGroup>
        <inkml:traceGroup>
          <inkml:annotationXML>
            <emma:emma xmlns:emma="http://www.w3.org/2003/04/emma" version="1.0">
              <emma:interpretation id="{E28FA256-FC22-49C1-8BF6-8481BC2EEAF6}" emma:medium="tactile" emma:mode="ink">
                <msink:context xmlns:msink="http://schemas.microsoft.com/ink/2010/main" type="inkWord" rotatedBoundingBox="15710,8818 16143,8781 16198,9423 15765,946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1547.1999">13403 8379 2419 0,'5'8'215'0,"-1"4"-172"0,6 4-35 0,-1 5-8 15,4 7 66-15,-8 4 11 0,4 1 3 0,-9 7 0 16,-9 9-36-16,-9-1-8 0,-5 5 0 0,-9 4-1 15,-9-1-158-15,-9-3-31 0,-68 48-6 16,17-32-937-16</inkml:trace>
        </inkml:traceGroup>
        <inkml:traceGroup>
          <inkml:annotationXML>
            <emma:emma xmlns:emma="http://www.w3.org/2003/04/emma" version="1.0">
              <emma:interpretation id="{50852282-8CA3-4FC6-A872-183E910DBF70}" emma:medium="tactile" emma:mode="ink">
                <msink:context xmlns:msink="http://schemas.microsoft.com/ink/2010/main" type="inkWord" rotatedBoundingBox="17879,7471 19007,7375 19160,9174 18032,927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2547.0915">15789 7529 1324 0,'23'-20'118'0,"-19"8"-94"0,5 0-24 0,-4-5 0 16,-5-3 79-16,5-4 11 0,-5 4 2 0,0 3 1 15,0 5-8-15,-5 0-1 0,0 0-1 0,-8 4 0 16,-1 4-15-16,-4 4-4 16,-9 4 0-16,-1 4 0 0,-8 8-64 0,-5 4 0 0,0 1-11 0,-9 15 1 15,9 9 10-15,-5 3 14 0,5 1-3 0,5 7-1 16,-5-3 43-16,14 0 9 0,-1 3 2 0,15-15 0 16,4 3-41-16,-1-3-8 0,6-1-2 15,4 1 0-15,4-5 5 0,1 1 1 0,4-5 0 0,9 8 0 0,5-11 0 0,0-5 0 16,9-12 0-16,4-4 0 15,10 0 9-15,-1-8 3 0,5-4 0 0,9-4 0 16,-4 0-31-16,0 0 8 0,-5-8-8 0,4 0 0 0,-8-5 9 0,-1-3-1 16,-8 0 0-16,4-4 0 15,-9 3-8-15,0-3 0 0,-1 0 0 0,-8-5 0 0,-9-3 0 0,4-5 8 16,0-3-8-16,-4-5 8 0,-5 1-8 0,-4-9 0 16,4-4 0-16,-5-3 0 15,5-1-25-15,-4 0-4 0,-10 0-1 0,1 1 0 0,-1 3 30 0,1 8 0 16,-1 5 8-16,-8 3-8 15,-1 13-20-15,0 3-10 0,1 9-2 0,-6 4-1 0,-3 8 17 0,3 4 3 16,-3 4 1-16,3 8 0 0,-3 4 12 0,3 4 16 0,1 0-3 0,0 9-1 16,4 7 12-16,1 1 3 0,-1 3 0 0,9 4 0 15,-4 5-27-15,5 4 0 0,4 7 0 0,0 1 0 0,0-5 36 0,4 5 1 32,-4-4 1-32,0 3 0 0,5-3 6 0,-5-4 0 15,0-1 1-15,4 1 0 0,1-5-17 0,-5 9-3 16,5-1-1-16,-1 9 0 0,1-4-24 0,4-1 0 15,-5-3 0-15,1 4 0 16,-5-5-107-16,0-3-26 0,-5-9-6 0,1 1-1 0</inkml:trace>
          <inkml:trace contextRef="#ctx0" brushRef="#br0" timeOffset="82823.1731">16399 8314 2602 0,'23'-12'116'0,"-23"12"23"0,-9 0-111 0,9 0-28 16,0 0 0-16,9 8 0 16,-9 8 82-16,0 5 11 0,0 3 3 0,0 4 0 15,0 1-71-15,0 3-13 0,-9 0-4 0,4 1 0 16,10-1-8-16,-5-4 0 0,-9 5 0 0,4-9 0 16,1 0-9-16,4 1-1 0,4-5 0 0,-8-4 0 0,-1 0-218 0,10-4-43 0,26 5-9 15,-31-17-1-15</inkml:trace>
        </inkml:traceGroup>
        <inkml:traceGroup>
          <inkml:annotationXML>
            <emma:emma xmlns:emma="http://www.w3.org/2003/04/emma" version="1.0">
              <emma:interpretation id="{C5D9D592-3E68-45B4-A4D0-95AF05877DAC}" emma:medium="tactile" emma:mode="ink">
                <msink:context xmlns:msink="http://schemas.microsoft.com/ink/2010/main" type="inkWord" rotatedBoundingBox="20176,7703 22075,7541 22171,8661 20272,882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3182.7279">17774 7355 2188 0,'5'-16'48'0,"-1"0"11"16,10-4 1-16,-10 7 1 0,-8 1-49 0,4 4-12 0,0 8 0 0,0 0 0 0,0 8 105 0,-5 12 19 16,-4 13 3-16,5 7 1 0,4 13-80 0,-14 8-16 15,-4 7-4-15,-5 9 0 0,9-8 16 0,-8 0 4 16,-1-4 0-16,0 3 0 0,5-3-48 0,4 0-10 15,5 0-2-15,0-5 0 16,-9-7-89-16,9-8-19 0,9-9-3 0,0-4-1 0</inkml:trace>
          <inkml:trace contextRef="#ctx0" brushRef="#br0" timeOffset="83598.2056">18930 7367 1612 0,'10'-12'72'0,"-10"12"14"0,9-8-69 0,-9 8-17 0,0 0 0 0,0 0 0 15,0 12 187-15,0 0 33 16,-9 4 8-16,-10 17 0 0,-3 3-120 0,-6 9-25 15,-4 3-5-15,-4 5-1 0,-10-4-15 0,1-1-3 16,-5 5-1-16,-9-1 0 0,-1 1-5 0,6 0-1 16,-5-5 0-16,-1 9 0 15,10-5-72-15,5-3-16 0,4-5-2 0,9 1-1 16,0-13-118-16,9 1-24 0,5-5-5 0</inkml:trace>
          <inkml:trace contextRef="#ctx0" brushRef="#br0" timeOffset="83419.0963">18106 7505 2170 0,'46'-45'96'0,"-23"25"20"0,4 0-92 0,5 0-24 16,9 7 0-16,-5 1 0 0,-4 4 111 0,0 12 17 0,4 4 4 0,-4 13 1 16,0 3-55-16,-9 4-11 0,4 9-3 0,-9 3 0 15,1 5-16-15,-6-1-3 0,-4 1-1 0,1 3 0 0,-1-3-4 0,-5-1 0 16,1 1-1-16,-5-1 0 16,-5-7-39-16,5 3-23 0,0-7 3 0,0-1 1 15,0-4 19-15,-4-7 0 0,4-1 0 0,4 0 0 16,1-8-167-16,-1 0-29 0,-4 0-7 0,0-12-1 15,0 0-64-15,0 0-12 0</inkml:trace>
          <inkml:trace contextRef="#ctx0" brushRef="#br0" timeOffset="83814.168">19245 7258 1555 0,'31'0'68'0,"-31"0"16"0,0 0-68 0,19 0-16 0,-6 12 0 0,6 0 0 16,-1 4 247-16,-5 9 45 0,1 3 10 0,-5 8 2 16,5 1-174-16,-5 7-34 0,-4 5-8 0,-5 4 0 15,0-1-19-15,-5 5-3 0,-4-9-1 0,-5 13 0 16,-4-8-33-16,0-1-8 0,-5 1 0 0,-4 0-1 15,-1-5-23-15,1-3 0 0,0-5 0 0,-1 1 0 16,1-9-121-16,-5 0-26 16,0-3-5-16,5-5 0 0</inkml:trace>
        </inkml:traceGroup>
        <inkml:traceGroup>
          <inkml:annotationXML>
            <emma:emma xmlns:emma="http://www.w3.org/2003/04/emma" version="1.0">
              <emma:interpretation id="{C963FA62-1266-4652-889E-03618F0B7BD2}" emma:medium="tactile" emma:mode="ink">
                <msink:context xmlns:msink="http://schemas.microsoft.com/ink/2010/main" type="inkWord" rotatedBoundingBox="23116,7969 23643,7924 23668,8210 23141,8255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5481.9098">20428 7683 403 0,'28'0'36'0,"-6"-4"-36"0,-22 4 0 0,0 0 0 16,-4-4 199-16,4-4 33 0,0 4 6 0,0 4 2 15,0-4-63-15,-5 0-12 0,-4-5-2 0,5 5-1 16,4 4-52-16,0 0-10 0,0 0-3 0,0 0 0 0,9-12-38 0,0 4-8 15,0 0-2-15,5 0 0 16,-1 0-21-16,10 0-5 0,4 0-1 0,10-4 0 0,-1 4-8 0,5-1-2 16,0-3 0-16,0 8 0 0,-4 0-12 0,-6 0 0 15,1 4 0-15,-4 0 0 16,-1 4-122-16,-13 0-21 0,-1-4-4 0,-4 8-812 16</inkml:trace>
          <inkml:trace contextRef="#ctx0" brushRef="#br0" timeOffset="85669.5767">20624 7772 979 0,'0'0'87'0,"0"0"-70"16,-14 4-17-16,14-4 0 0,-9 4 170 0,9-4 30 16,-13 8 7-16,13-8 1 0,0 0-64 0,0 8-13 0,-5 4-3 15,10-4 0-15,4-3-67 0,0-1-13 0,5-4-4 16,4 0 0-16,9 0-19 0,-4-4-4 0,4 4-1 0,5 0 0 31,-5 0-118-31,5-5-24 0,0 1-5 0</inkml:trace>
        </inkml:traceGroup>
        <inkml:traceGroup>
          <inkml:annotationXML>
            <emma:emma xmlns:emma="http://www.w3.org/2003/04/emma" version="1.0">
              <emma:interpretation id="{BA842ED7-101F-417F-881A-2F65485ED7BC}" emma:medium="tactile" emma:mode="ink">
                <msink:context xmlns:msink="http://schemas.microsoft.com/ink/2010/main" type="inkWord" rotatedBoundingBox="24706,6849 28443,6530 28562,7927 24825,8246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6475.7271">22099 7517 1267 0,'0'0'28'0,"0"0"5"0,5-4 2 0,-5 4 1 0,0 0-36 0,4-4 0 16,5 0 0-16,-4 4 0 0,-5 0 109 0,0 0 15 16,9 0 4-16,0-4 0 0,5 4-52 0,0 0-9 15,-5 0-3-15,4-4 0 0,1 0 52 0,4-4 9 16,0-5 3-16,1 1 0 0,8 0-52 0,-4-4-9 16,9-4-3-16,-5-5 0 0,0 5-51 0,5-4-13 15,0 0 0-15,0 3 0 0,-14-3 33 0,5 0 4 16,0-4 1-16,4 3 0 0,-4-3-25 0,-5 4-5 0,-5-1 0 0,10-7-8 0,-5 0 22 0,-4-5-2 31,0 1-1-31,-1-5 0 16,1 1-67-16,-5-1-12 0,0 1-4 0,0-9 0 0,-4 5 64 0,4-5 0 15,-4 1 0-15,-1 7 10 16,1 1-32-16,-5 7-6 0,4 1-2 0,1 8 0 0,-5-5 14 0,4 9 2 16,-4 4 1-16,5 4 0 15,-10 4-12-15,5 8-3 0,0 0 0 0,0 0 0 0,-9 4 41 0,-4 8 8 16,-6 4 2-16,1 8 0 0,0 9 1 0,-5 3 1 0,5 9 0 0,-5 11 0 15,-9 1 44-15,5 4 9 0,0 8 2 0,4-1 0 0,-4-3-45 0,4-4-9 16,5-1-2-16,-1 1 0 16,6 4-7-16,4-8-1 0,4-5-1 0,1 1 0 15,-1-5-15-15,5 1-8 0,0-5 8 0,0-3-13 32,5-5-179-32,-1-7-35 0,1-5-7 0</inkml:trace>
          <inkml:trace contextRef="#ctx0" brushRef="#br0" timeOffset="86628.6772">22960 7298 864 0,'0'0'76'0,"0"0"-60"0,0 0-16 0,9 13 0 16,-5-1 317-16,1 4 61 15,-1 4 12-15,1 4 2 0,-5-3-236 0,0 3-47 16,0 4-9-16,5-3-3 0,-10-1-66 0,5 0-14 16,0-4-2-16,0 1-1 15,0-1-95-15,5-8-19 0,-5-12-4 0</inkml:trace>
          <inkml:trace contextRef="#ctx0" brushRef="#br0" timeOffset="86788.7057">23342 6833 2260 0,'14'-20'100'0,"-14"20"21"0,0 0-97 0,9-4-24 0,5-4 0 0,-1 12 0 31,-4 0-93-31,0 8-24 0</inkml:trace>
          <inkml:trace contextRef="#ctx0" brushRef="#br0" timeOffset="87427.7081">23624 7197 1152 0,'0'16'51'0,"5"-7"10"16,0-5-49-16,4 4-12 0,4 8 0 0,-4 0 0 15,5 0 182-15,0 0 34 0,-1-3 6 0,-4 7 2 16,1-4-88-16,-1 4-18 0,0-4-3 0,-5-3-1 16,1-1-48-16,-1-4-10 0,1-4-1 0,0 4-1 15,4 4-24-15,-9-12-5 0,0 0-1 0,0 0 0 0,0 0 32 0,0 0 7 16,0 0 1-16,4-12 0 0,1 4-47 0,-1-4-9 16,1-4-8-16,4 3 12 0,0-3 4 0,5 0 0 15,9 0 1-15,-1-4 0 0,-4-1 19 0,10 1 4 16,-1 0 1-16,10 4 0 15,-6 4-56-15,1-1-11 0,0 5-2 0,-5 4-1 0,1-4 29 0,-5 8-9 16,-1-4 9-16,-3 4 0 0,-10 4-32 0,4-4 0 0,-4 4-1 0,5 4 0 0,-9 0 33 0,-1 1 0 31,-4-9 0-31,9 8 0 0,0 0 0 0,-4 0 0 16,-5-8 0-16,9 8 0 0,0 0 0 0,-4 0 0 16,4-4 0-16,4 4 0 0,-3-4 0 0,3 4 0 15,1 0 0-15,4 1 0 0,-4 3 0 0,9-4 0 16,-1 0 0-16,1 0 0 0,4-4 0 0,-4 8 0 0,4-8 0 0,1 4 0 31,-5-4-88-31,-1 0-12 0,-4-4-1 0,1 0-1 16,8 0 40-16,-9-4 8 0,-4 0 2 0,-5 0 0 15,0-4 11-15,0-4 2 0,0 4 1 0,0 0 0 0,-9-4 82 0,10-4 16 0,3-1 3 0,1 1 1 16,-5-4-52-16,5 0-12 0,-1-1 0 0,1-3 0 16,0 4 46-16,4 0 6 0,-5-5 2 0,1 5 0 15,-5 0-32-15,0 0-6 0,0 8-2 0,-4-1 0 16,-5 1 4-16,0 4 1 0,0 4 0 0,-9-4 0 15,0 4 1-15,0 0 0 0,-10 4 0 0,1 4 0 16,-5 0-11-16,1 4-1 0,3-4-8 0,-3 12 12 16,4 1-1-16,-1-1-1 0,-3 4 0 0,3 0 0 0,6 4-10 0,-1 1 8 15,-4-1-8-15,13-4 8 0,5 5-8 0,5-1 0 16,-5 4 0-16,4-4 0 0,1 1 0 0,4-1 0 16,5 4 0-16,-1-3 0 15,-4-5-100-15,10-8-23 0,-6 4-4 0,6-4-1025 16</inkml:trace>
          <inkml:trace contextRef="#ctx0" brushRef="#br0" timeOffset="87761.9231">25209 7278 806 0,'27'-28'36'0,"-18"20"7"0,0-4-35 0,5 0-8 0,-5-1 0 0,0 1 0 16,0 4 384-16,-4-4 74 16,4 8 15-16,-9-4 3 0,0 8-321 0,-5 0-65 15,1-4-13-15,-5 4-2 0,0 4-54 0,-5 0-10 0,0 4-3 0,1 0 0 16,4 0-8-16,-5 0 0 15,5 4 0-15,4-3 0 0,5-9 0 0,0 16 0 16,0-16 0-16,0 0 0 0,0 12 0 0,9-4-9 0,0 0 9 16,5 0-10-16,0-8 26 0,-1 0 6 0,6 0 1 0,-1-8 0 15,5 4-34-15,-1 0-6 0,-3-4-2 16,3 0 0-16,1 0 31 0,4 4 5 16,-8 0 2-16,-1 0 0 0,0-5-29 0,-4 9-6 0,-1 0 0 0,1 0-1 15,-5 4 17-15,0 5 0 0,5-1-8 0,0 0 8 16,-5 0 0-16,0-4 0 0,4 4 0 0,-3 0 0 15,8-4 16-15,-5 0 1 0,1-4 0 0,0 0 0 16,4 0-2-16,-4 0-1 0,4 0 0 0,-5 0 0 16,-3 4 7-16,3-4 2 0,1 0 0 0,0 4 0 15,-10 4-13-15,10 5-2 0,-5-1-8 0,0 0 12 16,-4 8-12-16,-1 0 0 0,1 0 0 0,4 5 0 0,-5-1 0 16,-4-4-8-16,0-4 8 0,5 1 0 15,-5-1-184-15,4 0-29 0</inkml:trace>
        </inkml:traceGroup>
        <inkml:traceGroup>
          <inkml:annotationXML>
            <emma:emma xmlns:emma="http://www.w3.org/2003/04/emma" version="1.0">
              <emma:interpretation id="{6D162F7A-88C6-47D4-B82C-9F6EE1B473B1}" emma:medium="tactile" emma:mode="ink">
                <msink:context xmlns:msink="http://schemas.microsoft.com/ink/2010/main" type="inkWord" rotatedBoundingBox="29238,7571 29250,7570 29251,7583 29239,7584"/>
              </emma:interpretation>
              <emma:one-of disjunction-type="recognition" id="oneOf27">
                <emma:interpretation id="interp31" emma:lang="" emma:confidence="0">
                  <emma:literal>me</emma:literal>
                </emma:interpretation>
                <emma:interpretation id="interp32" emma:lang="" emma:confidence="0">
                  <emma:literal>way.</emma:literal>
                </emma:interpretation>
                <emma:interpretation id="interp33" emma:lang="" emma:confidence="0">
                  <emma:literal>hey.</emma:literal>
                </emma:interpretation>
                <emma:interpretation id="interp34" emma:lang="" emma:confidence="0">
                  <emma:literal>near.</emma:literal>
                </emma:interpretation>
                <emma:interpretation id="interp35" emma:lang="" emma:confidence="0">
                  <emma:literal>nee</emma:literal>
                </emma:interpretation>
              </emma:one-of>
            </emma:emma>
          </inkml:annotationXML>
          <inkml:trace contextRef="#ctx0" brushRef="#br0" timeOffset="87904.768">26547 7165 1670 0,'5'4'74'0,"-5"-4"15"0,0 0-71 0,0 0-18 0,0 0 0 0,0 0 0 16,0 0 119-16,0 0 20 15</inkml:trace>
        </inkml:traceGroup>
      </inkml:traceGroup>
    </inkml:traceGroup>
    <inkml:traceGroup>
      <inkml:annotationXML>
        <emma:emma xmlns:emma="http://www.w3.org/2003/04/emma" version="1.0">
          <emma:interpretation id="{EC10399E-554C-4EE3-8166-53ADDD76955B}" emma:medium="tactile" emma:mode="ink">
            <msink:context xmlns:msink="http://schemas.microsoft.com/ink/2010/main" type="paragraph" rotatedBoundingBox="3950,11040 22277,9335 22427,10939 4099,12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F767DF-DB65-4013-87B8-BC3FC459BEBC}" emma:medium="tactile" emma:mode="ink">
              <msink:context xmlns:msink="http://schemas.microsoft.com/ink/2010/main" type="line" rotatedBoundingBox="3950,11040 22277,9335 22427,10939 4099,12645"/>
            </emma:interpretation>
          </emma:emma>
        </inkml:annotationXML>
        <inkml:traceGroup>
          <inkml:annotationXML>
            <emma:emma xmlns:emma="http://www.w3.org/2003/04/emma" version="1.0">
              <emma:interpretation id="{4A7C3BA6-DFEA-4936-A159-14D039B4CDAE}" emma:medium="tactile" emma:mode="ink">
                <msink:context xmlns:msink="http://schemas.microsoft.com/ink/2010/main" type="inkWord" rotatedBoundingBox="3953,11070 8170,10677 8312,12204 4095,12597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0439.2962">4216 11471 1029 0,'0'-45'45'0,"0"21"11"0,4 0-45 0,1-9-11 15,4-3 0-15,0 0 0 16,9-1 126-16,0 1 23 0,1-1 5 0,3 1 1 16,6 4-20-16,-1 3-4 0,5 9-1 0,-5 4 0 15,1 8-4-15,-6 4-1 0,6 4 0 0,-6 8 0 0,1 4-53 0,-5 4-10 16,1 8-2-16,-1 1-1 16,0 3-38-16,-4-4-7 0,-5 9-2 0,4-5 0 15,-8 0-12-15,9 1 0 0,-10-1 0 0,5 4 0 16,5-7 0-16,-5-1 0 0,0-4 0 0,0 4-10 15,0-3-26-15,0-5-6 0,1 0-1 0,-1 0 0 16,0-4-73-16,0 0-14 0,5-8-3 0,-1-4-885 16</inkml:trace>
          <inkml:trace contextRef="#ctx0" brushRef="#br0" timeOffset="90605.0249">4899 10945 2016 0,'-19'16'179'0,"10"-8"-143"0,0 0-36 0,-4 8 0 0,3 5 82 0,-3 7 10 15,-5 0 1-15,-1 13 1 0,-3-1-18 0,3 5-4 32,-8-1-1-32,0 5 0 0,4-1-33 0,-4-3-6 15,-5 3-2-15,9 1 0 16,0-5-51-16,5 1-11 0,-5 0-1 0,5-5-752 16,4-4-151-16</inkml:trace>
          <inkml:trace contextRef="#ctx0" brushRef="#br0" timeOffset="90809.0423">5217 10763 2487 0,'23'-12'55'0,"9"3"11"0,0 1 2 0,0 4 2 0,4 4-56 0,-9 8-14 0,5 5 0 0,-4 7 0 0,-6 4 73 0,1 12 12 16,-9 5 3-16,-1 3 0 0,-8 5-39 0,-5 4-7 15,-5-1-2-15,-4 5 0 0,-4-5-16 0,-1 9-4 16,-4-8-1-16,0 3 0 0,-5 1-19 15,0-4 0-15,5 3 0 0,0-7 0 16,-5-5-114-16,5-3-26 0,4-5-6 0,0-3-1 0</inkml:trace>
          <inkml:trace contextRef="#ctx0" brushRef="#br0" timeOffset="89018.111">1998 11163 1382 0,'0'0'123'0,"0"-8"-99"15,-4 0-24-15,-1 0 0 0,1 0 85 0,-5 0 12 16,-5 0 3-16,0 0 0 0,-4 4-17 0,-5-4-3 15,-4 3-1-15,0 5 0 0,-5 0-47 0,0 5-10 0,0 3-2 0,5 4 0 16,-10 0-12-16,6 8-8 0,-10 4 8 0,9 1-8 16,0 3 34-16,0 4 2 0,0 5 1 0,0 3 0 15,5 5 12-15,0-1 3 16,8 5 0-16,1 3 0 0,5-7-20 0,3 4-4 16,10-5-1-16,5-3 0 0,9-5-12 0,4 0-3 0,14-11 0 0,4-1 0 15,5-8-12-15,9-4 0 0,5-8 8 0,4-4-8 16,-4-4 0-16,4-4 0 0,0-4-12 0,0-8 12 15,-4 0-17-15,-10-9 3 0,1 1 1 0,-5-4 0 16,0-1 13-16,-5 1 0 0,-4-5 0 0,-9-3 0 16,0-1 11-16,-5 1-2 0,0-9 0 0,-9 1 0 15,-4-5 6-15,-1-7 1 0,5-9 0 0,-4 0 0 0,-5 0-16 0,0-4 8 16,0 0-8-16,-5 5 0 16,1 7 0-16,-5 4 0 0,-5 13-13 0,5 7 4 0,9 9 9 0,-5 4 8 15,1 8-8-15,-1 7 11 0,5 9 10 0,0 0 3 16,0 0 0-16,-4 9 0 0,-1 7-11 0,-4 4-1 15,0 4-1-15,0 9 0 0,0-1 1 0,0 8 0 16,4 5 0-16,-4 4 0 0,0 3 5 0,4 5 2 16,1-5 0-16,4 5 0 0,4 0-10 0,-4-1-1 0,-4-3-8 0,8 4 12 15,5-1-12-15,1 1 8 0,-6 0-8 0,5 3 0 16,0-3-60-16,0 4-19 0,1-5-3 0,3-3-1118 16</inkml:trace>
          <inkml:trace contextRef="#ctx0" brushRef="#br0" timeOffset="89316.8436">2704 11738 1929 0,'5'-20'85'16,"4"12"19"-16,4-4-84 0,1-5-20 0,13 5 0 0,-4-4 0 16,5 4 54-16,-6 0 6 0,6 4 2 0,-6 0 0 15,1 3-15-15,-5 10-3 0,1 3-1 0,-10 0 0 16,0 12-7-16,-5 0 0 0,-8 4-1 0,-5 5 0 0,-5 3 23 0,0 5 5 16,1-5 1-16,-6 0 0 0,-3-3 1 15,-1-1 1-15,9 0 0 0,-4-3 0 0,9-5-24 0,0-4-5 16,0 0-1-16,4-4 0 0,10-4-22 0,-5-8-5 15,4 9-1-15,10-5 0 0,4 0-22 0,5-4-5 16,4-4-1-16,1 4 0 0,8-9-175 0,-4 5-35 0,32-16-7 16,-14 4-2-16</inkml:trace>
          <inkml:trace contextRef="#ctx0" brushRef="#br0" timeOffset="90211.1811">3815 10779 691 0,'0'0'61'0,"-4"-4"-49"16,-1 4-12-16,5 0 0 0,0-8 170 0,0 8 31 16,-9 0 7-16,9 0 0 0,0 0-67 0,0 12-13 15,-9 0-4-15,4 8 0 0,-4 5-17 0,5 7-4 16,-1 12-1-16,-9 5 0 0,5 12-32 0,-4-1-6 15,-1 1-2-15,0 8 0 0,1-4-6 0,3-1 0 16,1 5-1-16,5-4 0 0,8 0-35 0,1-5-8 16,9-3 0-16,4-4-1 15,5-9-234-15,4-3-46 0,23 11-10 0,0-27-1 0</inkml:trace>
        </inkml:traceGroup>
        <inkml:traceGroup>
          <inkml:annotationXML>
            <emma:emma xmlns:emma="http://www.w3.org/2003/04/emma" version="1.0">
              <emma:interpretation id="{9ABC05D4-462A-4602-AACA-435D4EDF156A}" emma:medium="tactile" emma:mode="ink">
                <msink:context xmlns:msink="http://schemas.microsoft.com/ink/2010/main" type="inkWord" rotatedBoundingBox="9210,11098 12540,10788 12639,11850 9309,12160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1089.1224">6542 10981 1728 0,'0'0'153'0,"0"0"-122"0,14 0-31 0,0 0 0 16,8 0 149-16,6 0 24 0,3-4 5 0,1 4 1 15,9 0-99-15,0-4-19 0,18 0-4 0,-4-4-1 16,-5 0-56-16,0 4 0 0,-9-4-15 0,5 0 3 31,-10-5-124-31,-4 5-26 0,-5 0-5 0,-4 4-483 0,-5 0-97 0</inkml:trace>
          <inkml:trace contextRef="#ctx0" brushRef="#br0" timeOffset="91220.7342">6560 11212 1764 0,'0'0'78'0,"0"0"16"0,0 0-75 0,0 0-19 0,5 8 0 0,0 0 0 16,-1-4 81-16,5 4 13 16,9-8 2-16,1 4 1 0,8-4-39 0,0-4-8 15,14 4-2-15,5-8 0 16,-1 0-70-16,-4 0-14 0,0 4-4 0</inkml:trace>
          <inkml:trace contextRef="#ctx0" brushRef="#br0" timeOffset="91725.3811">8322 10637 1728 0,'9'-4'38'0,"1"-4"8"0,3 0 2 0,-4 4 0 0,0-8-39 0,5 8-9 0,-9-4 0 0,4 0 0 16,-5-1 104-16,1 1 20 0,-5 0 3 0,0 8 1 15,0-8-72-15,-5 4-13 0,1-4-3 0,-10 4-1 16,0-4-11-16,1 8-3 0,-5 0 0 0,-1 0 0 16,-3 8 18-16,-10 0 3 0,0 4 1 0,0 0 0 15,-4 9-31-15,-5-1-7 0,4 4-1 0,1 4 0 0,4 1 0 0,0 3 0 16,0-4 0-16,0 5 0 15,10-9-8-15,3 4-17 0,1-3 4 0,4-1 1 16,10-8 0-16,-1 0 0 0,5 1 0 0,5-9 0 0,-5-8-7 0,14 4-1 16,-1-4 0-16,5-4 0 0,5-4 3 0,0-1 0 15,4-7 0-15,10 0 0 0,-1-4 17 0,1-4 0 16,8-5-8-16,1 1 8 0,-5-4 0 0,4-1 0 16,-4 1 0-16,5-5 0 0,-1 5 32 0,-8 4 9 15,3 3 3-15,-8 1 0 0,0 12 14 0,-14 4 3 16,-4 4 1-16,0 12 0 0,-10 8-4 0,-4 8-1 15,-9 9 0-15,-4 11 0 0,-10 13-8 0,-5 4-1 16,1 7-1-16,-9 9 0 0,-1-4-32 0,5 0-7 16,-4 0 0-16,0 0-8 0,4-4 0 0,-5-5 0 15,5-7 0-15,1 4-12 16,-1-17-144-16,0-3-29 0,5-9-6 0,4-4-635 16,14-3-127-16</inkml:trace>
          <inkml:trace contextRef="#ctx0" brushRef="#br0" timeOffset="91973.5916">8778 10767 2718 0,'0'0'60'0,"0"0"12"0,13-4 2 0,-13 4 2 0,9 8-60 0,-4 4-16 0,4 4 0 0,-4 4 0 16,-5 9 28-16,4-1 4 16,-4 0 0-16,5 5 0 0,-1-1-32 0,1-4 0 15,-1-3 0-15,5-5 0 0,1-4 31 0,3-4 0 16,1 0 0-16,0-12 0 0,4 4-7 0,0-8 0 15,0-4-1-15,0 0 0 0,1-8 15 0,3 4 3 16,-3-8 1-16,-1-1 0 0,0-3-18 0,0 4-3 16,0-4-1-16,1-1 0 0,-1 1-30 15,0 4-6-15,0-9-2 0,1 5 0 16,3-4-174-16,1 4-36 0</inkml:trace>
          <inkml:trace contextRef="#ctx0" brushRef="#br0" timeOffset="92505.9666">9360 10981 1324 0,'0'0'59'0,"0"-12"12"0,14 0-57 0,4 0-14 15,5 0 0-15,0-5 0 0,4 1 76 0,-4 0 12 16,4 4 2-16,1-8 1 0,-6 4-57 0,-4-1-11 16,5 1-3-16,-5-4 0 0,1 4-20 0,-6 0 0 15,1-1 0-15,-5 5 8 0,5 0 44 0,-5-4 10 0,0 4 2 0,0 4 0 16,0-5 24-16,-4 5 6 0,4-4 1 0,0 4 0 15,-4 0-60-15,4 4-12 0,-5-4-3 0,-4 8 0 16,0 0-20-16,0 0 0 0,5 0 0 0,-5 0 0 16,0 0 0-16,0 0-8 0,0 0 0 0,9 0 0 15,-9 0 8-15,0 0 0 0,9 0 0 0,-5 0 0 16,-4 0 0-16,0 0 11 0,10 0-3 0,-6-4 0 16,5 0 29-16,-4 0 6 0,-1-4 1 0,5 4 0 15,-4 0 6-15,0 0 2 0,4-5 0 0,-9 9 0 0,0 0-26 0,0 0-5 16,0-4-1-16,0 4 0 15,0 0-6-15,0 0-2 0,-9-4 0 0,-5 8 0 16,0 4-12-16,-9 5 0 0,1 3 0 0,-6 8 0 0,-3 0 0 16,-6 9 0-16,1 3 0 0,-10 5 0 15,5-1 0-15,5 1 0 0,-5-1 0 0,4-4 0 0,15 1 22 0,-1-5 8 16,9-3 2-16,1-5 0 0,3-4-32 0,10-4 0 16,0-4 0-16,0-12 0 0,0 0 0 0,0 0 8 15,19 0-8-15,3-8 0 0,10 0 0 0,0-4 0 16,0-12 0-16,4 0 0 0,1-1 12 0,-1-3-3 15,1-4-1-15,-5-1 0 0,-5 1-8 0,5-1 0 16,-9 5 0-16,4 4 0 0,-9 0 0 0,5 3 8 16,-5 1-8-16,-4 8 12 0,-5 4-12 0,-5 4 12 15,-4 4-12-15,0 0 12 0,0 0-12 0,0 8 0 16,0 4 0-16,-4 4 0 0,4 0-10 0,-5 5-1 16,1-5 0-16,-1 4 0 15,1 4-125-15,-1-3-26 0,0-1-5 0,5 0-1 0</inkml:trace>
        </inkml:traceGroup>
        <inkml:traceGroup>
          <inkml:annotationXML>
            <emma:emma xmlns:emma="http://www.w3.org/2003/04/emma" version="1.0">
              <emma:interpretation id="{D74A96B5-59E8-4C41-80BF-C4EE8A3D530B}" emma:medium="tactile" emma:mode="ink">
                <msink:context xmlns:msink="http://schemas.microsoft.com/ink/2010/main" type="inkWord" rotatedBoundingBox="12836,10213 17113,9815 17228,11046 12951,1144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3534.9919">11018 10508 576 0,'0'0'51'0,"0"0"-41"16,0-8-10-16,0 0 0 0,-5-1 190 0,5 5 36 15,-4-4 7-15,-1 0 2 0,-4 0-47 0,4 4-8 16,-4-4-3-16,0 0 0 0,0 0-77 0,0 0-16 16,0 0-4-16,0 4 0 0,4-1-50 0,1 5-10 15,4 0-3-15,-14 0 0 0,5 0-3 0,0 5-1 16,0-1 0-16,-5 0 0 0,-4 4 33 0,0 0 6 16,-1 4 2-16,-8 0 0 15,-5 4-71-15,0 0-15 0,-9 5-2 0,5 3-1 0,-5 4 35 0,-5-3 0 0,10 3 8 0,-5 4-8 16,5 5 29-16,4-1 0 15,0-3 0-15,4 3 0 0,10 0-17 0,0-7-4 16,4-1-8-16,5 4 12 0,5-7 2 0,4-5 0 0,0 0 0 16,9-8 0-16,0 0 1 0,5-3 0 0,-1-5 0 0,5-4 0 15,5-4 0-15,0-9 0 0,9-3 0 0,0-4 0 16,4 0 13-16,1-5 4 0,4-3 0 0,0 0 0 16,-10-1-32-16,6-3 0 0,4-4 0 0,0-5 0 15,-5 1 20-15,5-1-3 0,-4-7 0 0,4-1 0 16,-10-12-8-16,10 1-1 0,-4-5-8 0,-1-4 12 15,1 4-12-15,-1 1 0 0,1-1 8 0,4 4-8 16,-5 5 0-16,-4 11 0 0,-5 5 0 0,-4 7 0 16,-5 9 0-16,-9 8 0 0,-4 4 0 0,-5 8 0 0,0 4 0 0,-14 12 8 15,-4 4-8-15,-5 8 0 0,-4 13 0 0,-5 3 0 16,0 5 0-16,0 7 0 0,0 1 0 0,5 3 0 0,0 1 0 0,-1 0 0 16,1-1 0-16,4-3 0 15,-4 0 0-15,4-1 0 16,0-7-32-16,5 3-10 0,-5-7-2 0,10 3 0 15,-5-7-175-15,4-5-35 0</inkml:trace>
          <inkml:trace contextRef="#ctx0" brushRef="#br0" timeOffset="93807.4279">11391 10402 1785 0,'14'-12'159'0,"4"4"-127"16,-5 0-32-16,6 4 0 0,-6 0 96 0,-4 8 12 15,1 4 4-15,-6 4 0 0,-4 9-39 0,0 3-7 0,-9 4-2 0,-5 5 0 16,1 3-35-16,-1-4-7 0,0 1-2 0,-8 3 0 16,-1-8 35-16,0 1 6 0,5-5 2 0,0-4 0 15,-1-3-25-15,1-1-5 0,9-4-1 0,0-4 0 16,0-4 24-16,9-4 5 0,0 0 1 0,0 0 0 16,-5-12-8-16,10-4-2 0,-5-1 0 0,14 1 0 15,-1-4-28-15,5 0-5 0,5-9-2 0,0 5 0 0,4-4-17 0,1 0 0 0,3-1 0 0,6 1 0 31,-5 4-77-31,0-1-13 16,0 5-2-16,4 0-1 0,-9 4-98 0,5-1-19 16,-5 9-4-16</inkml:trace>
          <inkml:trace contextRef="#ctx0" brushRef="#br0" timeOffset="94173.9947">12174 10492 1267 0,'0'0'56'0,"0"0"12"16,14-5-55-16,-5 1-13 0,0-4 0 0,5 4 0 0,-1 0 96 0,1 0 17 16,-14 4 3-16,9-4 1 0,-9 4-54 0,0 0-11 15,0 0-3-15,0 0 0 0,0 0 37 0,0 0 7 16,0 0 2-16,0 0 0 0,0-8-2 0,-5 4 0 16,1 0 0-16,-10 4 0 0,1 0-25 0,-1 0-4 0,-4 4-2 0,0 0 0 15,-1 8-34-15,1-4-6 0,-5 0-2 0,1 5 0 16,-1 3-12-16,0 0-8 15,0-4 8-15,5 4-8 0,0 4 0 0,0-3 0 16,4 3 0-16,5-4 0 0,0 0 11 0,4-4-3 0,1 1 0 0,4-1 0 16,0-4-8-16,0-8 0 0,0 0 0 0,13 4 0 15,1 0 0-15,0-8 10 0,4 0-2 0,5 0-8 16,-1-4 14-16,1-9-4 0,4 1-1 0,1 0 0 16,-5 0-19-16,-1 0-4 0,1-5-1 0,0 5 0 15,-5 4 42-15,0 0 8 0,-4 4 1 0,0 8 1 16,-14 0-25-16,0 0-4 0,0 0-8 0,4 8 11 15,-4 8-43-15,0 0-9 0,-4 5-2 0,-6-1-1263 16</inkml:trace>
          <inkml:trace contextRef="#ctx0" brushRef="#br0" timeOffset="94380.4363">12465 10342 2419 0,'5'-25'107'0,"-5"13"22"0,5 0-103 0,4 0-26 15,0 4 0-15,9-4 0 0,-4 4 83 0,8-4 11 16,6 4 2-16,8-5 1 0,5 1-53 0,0 4-10 16,5-4-2-16,4 4-1 0,0-4-31 0,0 0 0 15,0-1 0-15,0-3 0 0,-4 4 0 0,-10 0 0 0,5 4 0 0,-9-4 0 32,0 4-45-32,-10-4-15 0,-3 3-4 0</inkml:trace>
          <inkml:trace contextRef="#ctx0" brushRef="#br0" timeOffset="94524.9578">13230 9520 1900 0,'0'0'169'0,"0"0"-135"0,0 0-34 0,-9 12 0 0,0 5 133 0,0 11 20 0,-5 4 4 0,1 9 1 16,-1 3-57-16,-4 5-11 0,0 3-2 0,-1 5-1 16,-3 4-39-16,3-1-8 0,-3 5-2 0,-1 0 0 15,5 0-24-15,-1 0-5 0,-3-1-1 0,-1 1 0 31,0-8-68-31,-9-5-13 0,0 1-3 0,1-1-1158 0</inkml:trace>
          <inkml:trace contextRef="#ctx0" brushRef="#br0" timeOffset="94684.1975">13371 10386 2786 0,'28'-12'61'0,"-28"12"13"0,13-4 2 0,1 0 3 0,0 8-63 0,-5 0-16 0,-9-4 0 0,9 12 0 16,-9 4 24-16,0 1 1 15,0 3 1-15,-5 4 0 16,-4 0-72-16,-4-3-14 0,4 3-4 0,-5-4-1152 16</inkml:trace>
          <inkml:trace contextRef="#ctx0" brushRef="#br0" timeOffset="94818.6293">13686 10058 864 0,'0'0'76'0,"0"0"-60"16,0 0-16-16,0 0 0 0,-10 5 41 0,6 3 6 16,-10 4 1-16,1 0 0 0</inkml:trace>
          <inkml:trace contextRef="#ctx0" brushRef="#br0" timeOffset="95180.4245">14359 10220 2131 0,'10'-16'94'0,"-6"12"20"0,5-4-91 0,0-4-23 0,5 0 0 0,0 0 0 15,-1-1 171-15,1 1 29 16,-5 0 7-16,0 4 1 0,-4 0-129 0,4 0-26 0,-9 4-5 0,0 4 0 16,0 0-39-16,-9 4-9 15,-10 0 0-15,1 8 0 0,-14 8 0 0,5 1 0 16,-9-1 0-16,8 0 0 0,1 8 0 0,0 1 0 16,-1-1 0-16,1 0 8 0,4 1 6 0,1 3 1 15,3-4 0-15,-3 5 0 0,12-1-15 0,-3 1 0 16,8-9 0-16,1 0 0 0,13 0 0 0,-5-3 0 15,10-1 0-15,0-4 0 16,4 0-69-16,0 0-17 0,9-8-3 0,1 1-1 0</inkml:trace>
          <inkml:trace contextRef="#ctx0" brushRef="#br0" timeOffset="92788.7014">10203 10500 1728 0,'0'0'153'0,"13"0"-122"0,1 0-31 0,0 8 0 15,-1 4 81-15,-4 8 11 0,5 0 1 0,-5 9 1 16,-4 3 3-16,-1 0 1 0,-4 9 0 0,-4-5 0 15,-1 5 2-15,1-1 0 0,-5-7 0 0,4-1 0 16,-4 0-37-16,4-7-7 0,1-5-2 0,-1 0 0 0,5-8 1 0,0-4 0 16,0-8 0-16,0 0 0 0,0 0-23 0,0 0-5 15,0 0-1-15,9-8 0 0,5-4 8 0,0 0 2 16,-1-8 0-16,10-5 0 0,-5 5-16 0,0-4-4 16,5-4 0-16,0 7 0 0,-5-3-16 0,5 0 0 15,0 0 0-15,-5 3 0 16,0 1-24-16,0 4-8 0,5-4-1 0,-9 3-1 15,4 5-134-15,-4 0-28 0,-1 0-4 0,6 4-1078 16</inkml:trace>
        </inkml:traceGroup>
        <inkml:traceGroup>
          <inkml:annotationXML>
            <emma:emma xmlns:emma="http://www.w3.org/2003/04/emma" version="1.0">
              <emma:interpretation id="{06EC5F6E-BEC5-4BBB-9276-B084B3713FF2}" emma:medium="tactile" emma:mode="ink">
                <msink:context xmlns:msink="http://schemas.microsoft.com/ink/2010/main" type="inkWord" rotatedBoundingBox="18529,10752 18580,10747 18583,10780 18532,10784"/>
              </emma:interpretation>
              <emma:one-of disjunction-type="recognition" id="oneOf31"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`</emma:literal>
                </emma:interpretation>
                <emma:interpretation id="interp41" emma:lang="" emma:confidence="0">
                  <emma:literal>,</emma:literal>
                </emma:interpretation>
                <emma:interpretation id="interp42" emma:lang="" emma:confidence="0">
                  <emma:literal>\</emma:literal>
                </emma:interpretation>
                <emma:interpretation id="interp4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95471.7446">15830 10346 2786 0,'0'0'124'0,"0"0"24"0,0 0-118 0,9 0-30 16,0 0 0-16,-4 4 0 0,-5-4 46 0,9 4 3 15,-5 0 1-15,6 4-906 16,-1 0-180-16</inkml:trace>
        </inkml:traceGroup>
        <inkml:traceGroup>
          <inkml:annotationXML>
            <emma:emma xmlns:emma="http://www.w3.org/2003/04/emma" version="1.0">
              <emma:interpretation id="{C4D86349-29C9-4C23-AB50-BF2EE61DAF16}" emma:medium="tactile" emma:mode="ink">
                <msink:context xmlns:msink="http://schemas.microsoft.com/ink/2010/main" type="inkWord" rotatedBoundingBox="19845,10446 21049,10334 21056,10413 19853,10525"/>
              </emma:interpretation>
              <emma:one-of disjunction-type="recognition" id="oneOf32">
                <emma:interpretation id="interp44" emma:lang="" emma:confidence="0">
                  <emma:literal>--</emma:literal>
                </emma:interpretation>
                <emma:interpretation id="interp45" emma:lang="" emma:confidence="0">
                  <emma:literal>`</emma:literal>
                </emma:interpretation>
                <emma:interpretation id="interp46" emma:lang="" emma:confidence="0">
                  <emma:literal>=</emma:literal>
                </emma:interpretation>
                <emma:interpretation id="interp47" emma:lang="" emma:confidence="0">
                  <emma:literal>-</emma:literal>
                </emma:interpretation>
                <emma:interpretation id="interp48" emma:lang="" emma:confidence="0">
                  <emma:literal>÷</emma:literal>
                </emma:interpretation>
              </emma:one-of>
            </emma:emma>
          </inkml:annotationXML>
          <inkml:trace contextRef="#ctx0" brushRef="#br0" timeOffset="95615.5198">17150 10075 2880 0,'37'-17'64'0,"-24"13"12"0,1-8 4 0,9 4 0 0,4 4-64 0,0 4-16 0,1-4 0 0,-1 4-851 16,-9 0-173-16</inkml:trace>
          <inkml:trace contextRef="#ctx0" brushRef="#br0" timeOffset="95779.6804">18156 10002 979 0,'28'0'43'0,"-19"0"9"0,5 0-41 0,4 0-11 16,0 4 0-16,0-4 0 0,0 4 241 0,-4-4 47 16,0 0 8-16,-1 0 3 0,-13 0-217 0,14 0-43 15,0-4-9-15,-5-4-971 0</inkml:trace>
        </inkml:traceGroup>
        <inkml:traceGroup>
          <inkml:annotationXML>
            <emma:emma xmlns:emma="http://www.w3.org/2003/04/emma" version="1.0">
              <emma:interpretation id="{800E2A77-0F76-4E2D-839D-F01FAB6978F7}" emma:medium="tactile" emma:mode="ink">
                <msink:context xmlns:msink="http://schemas.microsoft.com/ink/2010/main" type="inkWord" rotatedBoundingBox="22140,10507 22384,10485 22424,10907 22179,10930"/>
              </emma:interpretation>
              <emma:one-of disjunction-type="recognition" id="oneOf33">
                <emma:interpretation id="interp49" emma:lang="" emma:confidence="1">
                  <emma:literal>,</emma:literal>
                </emma:interpretation>
                <emma:interpretation id="interp50" emma:lang="" emma:confidence="0">
                  <emma:literal>/</emma:literal>
                </emma:interpretation>
                <emma:interpretation id="interp51" emma:lang="" emma:confidence="0">
                  <emma:literal>.</emma:literal>
                </emma:interpretation>
                <emma:interpretation id="interp52" emma:lang="" emma:confidence="0">
                  <emma:literal>!</emma:literal>
                </emma:interpretation>
                <emma:interpretation id="interp53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96034.7593">19686 10079 2592 0,'0'0'230'0,"0"8"-184"0,-9 0-37 0,5 8-9 16,-1 4 86-16,-4 9 15 0,0-1 3 0,0 4 1 15,-5 1-49-15,0 7-11 0,-4 5-1 0,5-5-1 31,-10 1-93-31,0-9-18 0,-4 9-4 0,-1-9-1244 0</inkml:trace>
        </inkml:traceGroup>
      </inkml:traceGroup>
    </inkml:traceGroup>
    <inkml:traceGroup>
      <inkml:annotationXML>
        <emma:emma xmlns:emma="http://www.w3.org/2003/04/emma" version="1.0">
          <emma:interpretation id="{0225D203-1151-4741-832E-59466A037F5A}" emma:medium="tactile" emma:mode="ink">
            <msink:context xmlns:msink="http://schemas.microsoft.com/ink/2010/main" type="paragraph" rotatedBoundingBox="4688,13295 31445,11351 31577,13166 4820,15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756AE7-8680-499C-98FC-2B42C0566301}" emma:medium="tactile" emma:mode="ink">
              <msink:context xmlns:msink="http://schemas.microsoft.com/ink/2010/main" type="line" rotatedBoundingBox="4688,13295 31445,11351 31577,13166 4820,15110"/>
            </emma:interpretation>
          </emma:emma>
        </inkml:annotationXML>
        <inkml:traceGroup>
          <inkml:annotationXML>
            <emma:emma xmlns:emma="http://www.w3.org/2003/04/emma" version="1.0">
              <emma:interpretation id="{7E077F4B-464C-4483-83C2-DBA92EA39D0C}" emma:medium="tactile" emma:mode="ink">
                <msink:context xmlns:msink="http://schemas.microsoft.com/ink/2010/main" type="inkWord" rotatedBoundingBox="4699,13439 7473,13237 7594,14909 4820,15110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99937.0949">2604 13652 1209 0,'0'0'108'0,"0"-8"-87"0,0-4-21 0,0 0 0 15,0 0 95-15,0 0 14 0,0-1 3 0,0 1 1 16,5-4 1-16,-5 4 0 0,0 0 0 0,-5 4 0 15,5-4-58-15,-5 3-12 0,5 9-3 0,0 0 0 16,-13 4-41-16,-1 5 0 0,-9-1 0 0,1 4 0 16,-10 4 0-16,0 0 0 0,5 8 0 0,-10 5 8 0,1 3 17 0,-1 9 3 15,-4-1 1-15,0 5 0 0,9 3-3 0,1-3-1 16,-1-1 0-16,9-3 0 16,5-5-12-16,4 1-2 0,5-1-1 0,4 0 0 0,5-7 8 15,5-5 2-15,9 0 0 0,-1-3 0 0,1-5-20 16,13-8 0-16,5 0 0 0,0-8 0 0,4 0 10 0,5-8-2 15,9-8 0-15,10-1 0 0,3-3-8 0,1-4 0 16,-5-4 0-16,5-1 0 0,0-3 0 0,0 0 0 16,-5-9 0-16,4 5 0 0,-3-9 8 0,3 1-8 15,-8-5 0-15,0 4 8 0,-14-3-8 0,0-5 0 16,-9 1 9-16,-1-5-9 0,-12 4 0 0,-1 1 9 16,-14 3-9-16,5 1 0 0,-9-1 9 0,-4 5-9 15,-5-1 0-15,0 1 9 0,0 7-9 0,-10 5 0 16,-3-1 0-16,-1 5 8 0,-4 0-8 0,-1 8 8 15,-4 3-8-15,0 5 8 0,5 4-8 0,0 8 0 16,4 4 0-16,-4 4 0 0,4 0 0 0,5 9 0 0,9-1 0 0,0 8 0 16,4 0-12-16,0 5 12 0,5 3-10 0,5 0 10 15,9 5 0-15,-5 3 0 0,0 5 8 16,5 7-8-16,4 1 36 0,0 0 1 0,-9 3 0 16,-4 5 0-16,4 4 0 0,0-1 0 0,-5-3 0 0,-4-4 0 0,-9 4-10 0,9-13-3 15,5 5 0-15,-1-5 0 16,-8-7-13-16,4 3-3 0,-5-3-8 0,10-5 12 15,4-3-111-15,0-5-22 0,-4-4-5 16,13 0-1-16,0-3-105 0,9-9-20 0,23-4-5 16,-4-4-591-16</inkml:trace>
          <inkml:trace contextRef="#ctx0" brushRef="#br0" timeOffset="100928.3111">3751 14101 1382 0,'14'-8'123'0,"-9"0"-99"16,8-4-24-16,-4 4 0 0,5-4 72 0,4 0 8 15,0 0 3-15,1-1 0 0,-1 1 16 0,0 0 3 16,5 0 1-16,-5 4 0 0,-4 4-27 0,-1 0-6 16,1 8-1-16,-5 4 0 0,5 8-16 0,-10 4-3 15,1 5-1-15,-1 11 0 0,-4 0 3 0,0 9 0 16,-9 0 0-16,5-1 0 0,-1 5-14 0,1-5-2 15,-1-7-1-15,1 3 0 0,-1-8-25 0,0 1-10 16,5-5 8-16,-4-4-8 0,4-7 12 0,0-1-4 0,-5-8 0 0,5-8 0 16,0 0-8-16,0 0 0 0,0 0 0 0,0 0 0 15,0 0 34-15,9-8 5 16,1-8 1-16,-6-1 0 0,5-3-20 0,-4-8-3 0,-1-1-1 16,5-3 0-16,-4 0-1 0,9-5-1 0,-5-3 0 15,4 3 0-15,6-3-14 0,-1 4 0 0,5-5 8 0,-1 5-8 16,1-1 0-16,4 9 0 0,5 4 0 0,-4 3 0 15,3 5 0-15,-8 8-8 0,0 4 8 0,-5 12 0 16,0 0-11-16,1 8 11 0,-6 1-10 0,-4 7 10 16,-4 4 0-16,-1 5-9 0,-4 3 9 0,0 0 0 15,-4-3 0-15,-1-1 0 0,1 1 0 0,-1-5 0 16,1 0 0-16,-1-4 0 0,1-3 0 0,4-5 0 16,-5 0 0-16,1-4 8 0,4-12-8 0,0 0 0 15,0 0 0-15,0 0 8 0,0 0-8 0,0 0 0 0,0 0 8 0,4-8-8 16,1-4 10-16,-1-4-10 0,1-4 12 0,4-5-4 15,4 1-8-15,1-8 12 0,-5-1-12 0,9 1 9 16,1 0-9-16,-1-1 8 0,5 1-8 0,-1 7 0 16,1 1 0-16,0 4 0 0,-5 4 12 0,0 4 1 15,1 4 0-15,-6 4 0 0,5 4-13 0,-4 8 0 16,0 0-9-16,-1 0 9 0,1 8 0 0,-5 0 0 0,5 0 0 0,-1 1 0 16,-3 3-12-16,3-4 12 15,1 0-13-15,4 0 5 0,-4-4-110 0,4 1-22 0,-4-1-4 0,4 0-1104 16</inkml:trace>
        </inkml:traceGroup>
        <inkml:traceGroup>
          <inkml:annotationXML>
            <emma:emma xmlns:emma="http://www.w3.org/2003/04/emma" version="1.0">
              <emma:interpretation id="{30F33753-D260-4260-B42E-07122E8C2F4F}" emma:medium="tactile" emma:mode="ink">
                <msink:context xmlns:msink="http://schemas.microsoft.com/ink/2010/main" type="inkWord" rotatedBoundingBox="8476,14429 8574,13261 8742,13275 8644,14443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01146.944">5941 12928 2714 0,'5'-12'60'0,"-1"-5"12"16,1 1 2-16,-1 4 2 0,1 4-60 0,-5 8-16 0,0 0 0 0,0 0 0 16,-5 16 55-16,1 13 8 0,-5 7 1 0,0 17 1 0,0-1-41 0,-10 9-9 15,-3-4-2-15,3 11 0 16,1-3 4-16,5 4 1 0,3-4 0 0,6-1 0 16,-1 1-18-16,5 0 0 0,5-4 0 0,-1-1 0 15,1-3-49-15,13-4-14 0,0-5-2 0,10 1-1 16,-6-5-125-16,6-7-25 0</inkml:trace>
        </inkml:traceGroup>
        <inkml:traceGroup>
          <inkml:annotationXML>
            <emma:emma xmlns:emma="http://www.w3.org/2003/04/emma" version="1.0">
              <emma:interpretation id="{722DFEA4-26E3-4A7C-8C59-AB1B5E6A271B}" emma:medium="tactile" emma:mode="ink">
                <msink:context xmlns:msink="http://schemas.microsoft.com/ink/2010/main" type="inkWord" rotatedBoundingBox="9325,13340 10841,13230 10943,14628 9427,14738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01418.0062">6670 13531 2174 0,'9'-45'96'0,"0"29"20"0,5-8-92 0,4 4-24 15,0-1 0-15,5 1 0 0,0 0 84 0,-1 8 12 16,1 0 2-16,0 8 1 0,-5-1-31 0,0 10-7 15,5-1-1-15,-5 4 0 0,-4 8-23 0,0 4-5 16,-1 4 0-16,1 9-1 0,-1-1 13 0,-3 0 4 0,-1 5 0 0,0-1 0 16,-5 1-24-16,5 3-4 0,1 1 0 0,-6-5-1 0,5 1-19 0,0-5 0 31,-4-4-13-31,4 1 5 16,0-5-96-16,0-4-20 0,0-4-3 0,5 0-1 15,-5-3 31-15,9-5 5 0,0 0 2 0,-4-8-982 0</inkml:trace>
          <inkml:trace contextRef="#ctx0" brushRef="#br0" timeOffset="101553.5039">7380 13171 2718 0,'0'0'60'0,"-9"4"12"0,0 8 2 0,-5 4 2 16,-4 0-60-16,-5 12-16 0,-4 1 0 0,-1 11 0 15,-8 9 53-15,4 3 8 0,-9 5 2 0,0 4 0 16,0 4-42-16,0-1-8 0,0-3-1 0,0-4-1 0,5-5-11 15,-1 1-14-15,6 0 3 0,-1-9 1 16,4 1-197-16,10-9-39 0,0-4-8 0,9-3-2 0</inkml:trace>
          <inkml:trace contextRef="#ctx0" brushRef="#br0" timeOffset="101800.2424">7885 12843 2246 0,'37'0'200'0,"-24"0"-160"0,-4 4-32 0,14 4-8 16,0 4 59-16,0 0 10 0,9 4 3 0,-5 9 0 15,-4 3-1-15,-1 8 0 0,-3 5 0 0,-6 7 0 16,1 1-15-16,-9 4-4 0,-1 3 0 0,-8 5 0 16,-6 8-12-16,-3-4-4 0,-5 3 0 0,-5 5 0 15,-4-4-7-15,-1 0-1 0,1 0-1 0,-5-1 0 16,5-7-16-16,-1 0-3 0,6-9-8 0,-1 1 12 15,0-8-81 1,0-1-17-16,5-8-3 0,0-3-805 0,4-5-161 0</inkml:trace>
        </inkml:traceGroup>
        <inkml:traceGroup>
          <inkml:annotationXML>
            <emma:emma xmlns:emma="http://www.w3.org/2003/04/emma" version="1.0">
              <emma:interpretation id="{CCD0CC44-E097-4FE8-97D0-5F50D7F18CA8}" emma:medium="tactile" emma:mode="ink">
                <msink:context xmlns:msink="http://schemas.microsoft.com/ink/2010/main" type="inkWord" rotatedBoundingBox="12264,13832 12699,13800 12717,14046 12282,14077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03407.3759">9570 13486 1335 0,'0'0'29'0,"0"0"7"0,0 0 0 0,0 0 2 0,0 0-30 0,0 0-8 0,0 0 0 0,0 0 0 16,0 0 59-16,9-4 10 0,5-4 3 0,-5 4 0 0,4 0-4 0,6 0 0 15,-6-4 0-15,10 0 0 16,-5 4-16-16,0 0-3 0,5-4-1 0,5 4 0 16,-6 0-10-16,1-1-2 0,0 1-1 0,4 0 0 15,-4 0-35-15,-5 4-11 0,5-4 0 0,-5 4 0 16,0 0-154-16,-4 0-31 0,13 0-7 15,-27 0-1-15</inkml:trace>
          <inkml:trace contextRef="#ctx0" brushRef="#br0" timeOffset="103587.8584">9670 13664 1094 0,'0'0'97'0,"0"0"-77"0,9 0-20 0,5 0 0 15,-1-4 75-15,6 0 11 0,-6 0 2 0,6 0 1 0,-1 0-17 0,0 4-3 32,0-8-1-32,5 4 0 0,0-4-22 0,-1 4-5 15,1 0-1-15,0 4 0 0,4 0-27 0,5 0-5 16,0-4-8-16</inkml:trace>
        </inkml:traceGroup>
        <inkml:traceGroup>
          <inkml:annotationXML>
            <emma:emma xmlns:emma="http://www.w3.org/2003/04/emma" version="1.0">
              <emma:interpretation id="{06E46818-94DD-47CD-BF01-096EDCD1D879}" emma:medium="tactile" emma:mode="ink">
                <msink:context xmlns:msink="http://schemas.microsoft.com/ink/2010/main" type="inkWord" rotatedBoundingBox="14035,12616 18138,12318 18231,13601 14129,13899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05493.2557">13676 12786 2419 0,'0'0'53'0,"0"0"11"0,0 0 3 0,14 12 1 0,-5-4-55 0,5 9-13 15,-5 3 0-15,0 4 0 16,-4-4 40-16,-1 1 6 0,-4 3 1 0,0 4 0 0,0-4-24 0,-4 5-5 16,-1-5-1-16,1-4 0 0,-1 1 38 0,0-1 7 15,5-12 2-15,-4 8 0 0,-1-4-64 0,5-4-15 16,0-8-1-16,0 0-1 0,0 0 42 0,14 4 9 15,-5 0 2-15,0-4 0 0,9 0 1 0,-4-4 1 16,4-4 0-16,1-4 0 0,-1 0-3 0,4-4-1 16,-3-4 0-16,-1-1 0 0,5-3-20 0,-1 0-4 15,1-5-1-15,5 5 0 0,-6 4-9 0,6 0 0 16,-1-5 0-16,-4 1-11 16,9 4-181-16,-5 0-37 0,32-21-7 0,-13 21-2 0</inkml:trace>
          <inkml:trace contextRef="#ctx0" brushRef="#br0" timeOffset="105764.1651">14309 12948 2127 0,'-4'0'47'0,"4"0"9"0,0 0 3 0,9 4 1 0,-9-4-48 0,9 4-12 0,5 8 0 0,-1-8 0 16,-4 0 59-16,10 0 9 0,-1 0 3 0,0 0 0 16,5-4-43-16,0 0-9 0,-1 0-2 0,6 0 0 15,-6-4-3-15,6-4-1 0,-5 0 0 0,-1 0 0 16,1 0 3-16,0-4 1 0,-5 0 0 0,0 0 0 15,0-5 8-15,-4 1 2 0,0 0 0 0,-1 0 0 16,-3-4 29-16,-1 3 7 0,-9 5 1 0,0-4 0 16,0 8-52-16,-5-8-12 0,-4 8 0 0,0 0 0 15,0 4 37-15,4 4 5 0,-8 0 1 0,-1 4 0 16,0 4-18-16,-4 4-3 0,4 0-1 0,1 8 0 16,-6 5-21-16,6 3 0 0,-1-4 0 0,1 9 0 15,-1-5-47-15,0 4-13 0,5 9-4 0,0-5-819 16,0-3-164-16</inkml:trace>
          <inkml:trace contextRef="#ctx0" brushRef="#br0" timeOffset="105178.2302">11851 13102 288 0,'0'0'25'0,"0"0"-25"0,0 0 0 0,0 0 0 15,4-4 187-15,-8-4 32 0,-1 0 6 0,5-1 2 16,-4 1-105-16,4 4-21 0,-5 0-4 0,1-4-1 16,4 4-36-16,-5-4-8 15,5 4-2-15,0-4 0 0,-5 0-3 0,1 4-1 16,-1-4 0-16,5 0 0 0,0-1 0 0,-4 1 0 16,-1 0 0-16,1 4 0 0,-1-4-7 0,-4 0-2 15,5-4 0-15,-6 4 0 0,1 4-17 0,-4-4-3 16,-1 4-1-16,0 4 0 0,1 0 11 0,-6 4 1 0,-3 4 1 0,-1 4 0 15,0 4-29-15,0 4 0 0,-8 1 0 0,8 7 0 0,-5 4 0 0,6 1 0 16,-1-1 0-16,9 4 0 0,-4-3 8 0,9 3 1 16,0-3 1-16,4 3 0 15,5-4-10-15,5-3 0 0,4-5 0 0,0 0 0 16,5-3-11-16,-1-5 3 0,10-4 0 0,0-4 0 16,0-4 8-16,4-4 0 0,5-8 0 0,0 0 0 15,0-4 11-15,-1-9-3 0,1 5 0 0,5-8 0 0,-5 0 16 0,-1-1 2 16,1-3 1-16,-4-4 0 15,-1-1 11-15,5 1 2 0,-5-4 1 0,5-9 0 16,-5 1-19-16,1-1-4 0,-1-4-1 0,0-7 0 16,-4 3 15-16,4-3 2 0,1-5 1 0,-1-4 0 15,0 4-35-15,1-3-11 0,-6-5 0 0,1 0 0 0,0 8 11 16,0 5 0-16,-5 7 0 0,0 9 0 0,-4 3-11 16,-5 9 11-16,0 12-13 0,-4 4 5 0,-5 12-3 0,0 0 0 15,0 0 0-15,-5 20 0 0,0 8 11 0,-4 9 0 16,-4 7 0-16,-6 5 0 0,6 7 0 0,-14 5 0 15,4 0 0-15,-5 3 0 0,1-3 0 0,0 0 0 16,-1 0-8-16,1-5 8 0,9 1 0 0,4-9 0 16,1 5 0-16,-1-8 0 0,5-5 0 0,4-4 0 15,5-3 0-15,9-5 8 0,1 0-8 0,-1-7-13 16,9-1 3-16,0-4 1 0,9-4 9 0,1 0-12 16,4-4 12-16,-1 1-12 0,1-9 12 0,5-4 0 15,-5-5 0-15,9 1 0 0,-10 0 0 0,6-8 0 16,-5 0 0-16,0 0 0 0,-1-5 22 0,1-3 0 15,0-4 0-15,-4 0 0 0,-1-1-3 0,-4 1-1 0,-5 0 0 16,0-1 0-16,-4-3-3 0,-1-5-1 0,-8 9 0 16,-1 0 0-16,-4 3-6 0,-4 1-8 0,4 4 11 0,0 8-11 15,0 0 11-15,0 12-11 0,-9 0 10 0,0 4-10 16,-5 4 0-16,-4 8 8 0,0 4-8 0,-1 5 0 16,1-1 0-16,5 4 0 0,-1 0 0 0,0 1 0 15,5 3 0-15,5-4-12 0,4 1 3 0,4-1 0 16,1-4-96-16,8-3-19 15,6-1-4-15,3-4-1 0,6-4-29 0,3-4-6 0,1 0 0 0,5 1-1 16,4-5 22-16,-5-4 5 0,5 4 1 0,-4-4 0 0,-6 0 90 0,6-4 19 16,-10 4 3-16,5-4 1 15,-9-1 120-15,0-3 24 0,-1 0 4 0,-3-4 2 0,-1 0-3 0,0 0-1 16,-4-4 0-16,-1-1 0 0,1 1-41 16,-5-4-8-16,0 4-1 0,0 0-1 0,-4-5-5 0,-1 1-1 15,1 4 0-15,-1 0 0 0,-4 0-33 0,0 3-8 16,-4 1 0-16,-1 0-1 0,5 12 8 0,-4-8 1 15,-1 4 1-15,5 4 0 0,-13 0-33 0,-1 8 0 0,0-4 0 0,5 8 0 16,-4-4 0-16,-1 5 0 16,0 3 0-16,5-4 0 0,0 4 0 0,4-4 0 15,1 4 0-15,-1-3 0 0,5 3 0 0,-4-4 0 16,4 0 0-16,0-12 0 0,4 8 0 0,-4-8 0 16,0 12 0-16,0-12 0 0,5 8 16 0,-1 5-3 15,-4-13-1-15,5 12 0 0,0 4-3 0,-5 0-1 16,4 0 0-16,-4 4 0 0,0-3-8 0,-4 3 0 15,-6 4 0-15,1 4 0 16,-4-7-56-16,-1 3-12 0,-9 0-4 0,-4 5-711 0,0-1-142 0</inkml:trace>
          <inkml:trace contextRef="#ctx0" brushRef="#br0" timeOffset="106047.9241">14924 12972 2070 0,'0'0'92'0,"9"-8"18"0,14 0-88 0,0 0-22 15,4 0 0-15,5 4 0 0,0 0 68 0,0-4 10 0,4 0 2 0,-4 4 0 16,0 4-51-16,-5-4-9 15,9-5-3-15,-4 5 0 0,5-4-17 0,-10 0 0 0,5-4 0 0,-5 0 0 16,-4 0 0-16,-5 0 0 0,-4 0 0 0,0-1 0 0,-5 1 80 0,-5 0 12 16,-4 0 2-16,-4 0 1 0,4 0-50 0,-9 0-9 15,-1 3-3-15,1 1 0 16,-9 0 23-16,4 4 5 0,5 0 1 0,-9 4 0 0,4 0-48 0,-4 4-14 0,5 4 0 0,-1 0 8 16,-4 9-8-16,4-1 0 15,0 4 0-15,5 4 0 0,-4 1 0 0,4 3 0 16,-1 0 0-16,6 5 0 15,-1 3-152-15,5-4-32 0,0 1-7 16,9-5-1-16</inkml:trace>
        </inkml:traceGroup>
        <inkml:traceGroup>
          <inkml:annotationXML>
            <emma:emma xmlns:emma="http://www.w3.org/2003/04/emma" version="1.0">
              <emma:interpretation id="{B8BB33CE-5C47-4A1C-AEF3-75416DFB92C8}" emma:medium="tactile" emma:mode="ink">
                <msink:context xmlns:msink="http://schemas.microsoft.com/ink/2010/main" type="inkWord" rotatedBoundingBox="19883,12745 21569,12622 21608,13156 19921,13279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06837.0007">17191 12434 1900 0,'5'-12'169'0,"8"0"-135"0,15-4-34 0,8-1 0 16,-4 1 42-16,0 4 2 0,0 0 0 0,-5 0 0 15,14 8 44-15,-9 4 10 0,-5 8 2 0,1 4 0 16,-1 12-50-16,-4 1-10 0,-1 7-1 0,-3 4-1 15,-1 1-10-15,-4 3-1 0,-1-3-1 0,1 3 0 16,-5-3-26-16,0-1 0 0,-4-4 0 0,-1-3 0 16,-4-1 0-16,0-4-11 0,0-8 1 0,0-3 0 0,-4-1 10 0,4-12-13 15,0 0 5-15,0 0 8 16,0 0 0-16,0 0 8 0,0 0 2 0,0 0 0 16,0-8 23-16,4-4 5 0,-4-5 1 0,9-3 0 15,-4-4-6-15,4 8-1 0,9-9 0 0,0 1 0 0,-4-4 0 16,4-5 0-16,10 1 0 0,-6-4 0 0,6-1-32 15,8-7 0-15,-4-1 0 0,4 9 0 0,-8 7 0 0,-1 5 0 16,0 4 0-16,-4 8 0 0,-5 0-8 0,0 7 8 16,-4 1-13-16,4 13 5 0,1-1 8 0,-6 8-12 15,1 0 12-15,4 8-12 0,-4-3 12 0,-1 7-8 16,6-4 8-16,-1 0-8 0,-4 5 8 0,-1-5 0 16,5-4 0-16,1 1 0 0,-10-5-12 0,0 0 0 15,0-4 0-15,0 0 0 0,0 0 23 0,-9-4 4 16,0-8 1-16,0 13 0 0,0-13-26 0,0 0-5 15,-9 8-1-15,4 0 0 0,-4 0 16 0,9-8 0 16,-9 8 0-16,9-8 0 0,0 0 0 0,0 0 0 16,0 0 0-16,0 0 0 0,0 0 0 0,14-8 0 0,4-4 0 0,5 0 0 15,-5-5 27-15,5-3 8 16,0 0 1-16,8-4 1 0,-3-5-28 0,-1 1-9 0,5 4 0 16,-5 3 0-16,1 1 13 0,-6 4-4 0,-3 0-1 15,-1 8 0-15,0 4 3 0,-4 4 0 0,-1 4 0 16,1 4 0-16,0 0-11 0,-5 4 12 0,4 0-12 0,-3 4 12 15,3 1-12-15,1 3 0 0,0-4 0 0,-5 8 0 32,0-8-108-32,4 5-13 0,-4-5-3 0,1 4-1129 0</inkml:trace>
        </inkml:traceGroup>
        <inkml:traceGroup>
          <inkml:annotationXML>
            <emma:emma xmlns:emma="http://www.w3.org/2003/04/emma" version="1.0">
              <emma:interpretation id="{A05037C6-D613-4244-ACB7-7EA367879846}" emma:medium="tactile" emma:mode="ink">
                <msink:context xmlns:msink="http://schemas.microsoft.com/ink/2010/main" type="inkWord" rotatedBoundingBox="23317,12341 26655,12099 26739,13245 23401,13488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07978.7285">20793 12373 1429 0,'-10'-4'31'0,"1"0"6"0,18 0 2 0,-4 0 2 0,0-4-33 0,4 4-8 0,-5 0 0 0,1 0 0 0,4 0 84 0,0 4 14 16,-9 0 3-16,9 12 1 0,0 4-34 0,5 4-6 16,-10 9-2-16,10-1 0 0,-9 9-2 0,4 3-1 15,-9 5 0-15,4-1 0 0,-8 1-1 0,-5-1 0 16,0 1 0-16,-1 3 0 0,-8-7-17 0,0-1-4 16,4 1-1-16,-8-5 0 0,8-4-18 0,-4-3-4 0,-1-9-1 0,6 0 0 0,4-8-2 0,0 0 0 31,0 1 0-31,9-13 0 0,0 0 6 0,0 0 1 15,0 0 0-15,0 0 0 0,0 0 4 0,4 0 2 16,10-4 0-16,-5-1 0 0,0-3-3 0,5-4-1 16,-5 0 0-16,4 0 0 0,1-8-4 0,0-5-1 0,-5-3 0 0,4-4 0 15,1-1-13-15,0 1 9 0,-1-8-9 16,6-1 8-16,-1 1-8 0,5-5-11 16,-1 1 3-16,6-9 0 0,-1 4-8 0,9 1 0 0,5-5-1 0,5 5 0 15,-10 3-2-15,5 9 0 0,0 3 0 0,0 1 0 16,0 12 9-16,-9 4 2 0,0 3 0 0,-5 5 0 15,1 0 8-15,-10 8 0 0,0 4 0 0,-9 8 0 16,0 5 0-16,-4-1 0 0,-5 8 0 0,-5 0 8 16,-4 9-18-16,-5-1-3 0,-4-4-1 0,-4 5 0 15,-15-1 14-15,5 1 0 0,0-5 0 0,-4 0 0 32,-5-4-215-32,9 1-40 0</inkml:trace>
          <inkml:trace contextRef="#ctx0" brushRef="#br0" timeOffset="108408.333">22131 12512 2264 0,'0'0'100'0,"0"0"21"0,0 0-97 0,0 0-24 15,0 0 0-15,0 0 0 0,0 0 51 0,-5 8 5 16,1 0 0-16,-1 4 1 0,-4-4-57 0,0 5-11 15,5-1-2-15,-1 4-1 0,10-8 14 0,-5 4 0 16,0-4 0-16,0 0 0 0,4 0-16 0,5-4-1 0,0 4 0 0,0-4 0 16,0 4 17-16,5-8 9 0,-1 8-1 0,1-4 0 15,0-4 1-15,-1 4 0 16,1 0 0-16,-1-4 0 0,1 0 35 0,-5 0 8 16,4 0 0-16,1 0 1 0,-5-4-38 0,5 4-15 15,-14 0 11-15,13-8-11 0,-4 0 10 0,5 0-10 0,-5 0 10 0,0 0-10 0,-5 4 8 0,5-8-8 16,-4 4 0-16,0 0 0 15,-5-4 17-15,-5 4-2 0,10-4-1 0,-5 4 0 16,-5-5 7-16,0 1 2 0,1 0 0 0,4 0 0 16,-9 0-6-16,4 0-1 0,-4 4 0 0,0 4 0 15,0-4-16-15,0 0-17 0,-4 0 3 0,4 8 1 16,-9 0-123-16,4 0-25 0,-9 0-5 0</inkml:trace>
          <inkml:trace contextRef="#ctx0" brushRef="#br0" timeOffset="108598.6317">22914 11888 2419 0,'27'-16'53'0,"1"-5"11"0,-1-3 3 0,5 4 1 0,0 0-55 16,0 3-13-16,0 5 0 0,-5 8 0 0,-4 0 52 0,-5 8 7 15,-9 4 1-15,0 8 1 0,-9 5-47 0,-4 11-14 16,-1-4 0-16,-9 13 8 0,5-1-8 0,0 5 0 16,-5 3 0-16,-4 1 0 0,5 0 0 0,-1 3 0 15,-4 5 0-15,4-1 0 16,0-3-98-16,1 0-24 0,-1-5-5 0,0 1-1 0</inkml:trace>
          <inkml:trace contextRef="#ctx0" brushRef="#br0" timeOffset="108984.1216">23497 12199 2163 0,'0'0'48'0,"0"0"9"0,0 0 3 0,0 0 0 0,14 4-48 0,-10 9-12 0,1-1 0 0,-1 4 0 15,1 4 20-15,-5 0 2 0,0 1 0 0,0 3 0 0,0 0-22 0,0 0-20 16,0 5 4-16,0-9 1 15,0-4 15-15,4-4 0 0,-4 0 0 0,9-3 0 16,-9-9 22-16,5 4 7 0,9-4 2 0,-5 4 0 0,4-8-2 0,1 4 0 16,0 0 0-16,4-9 0 15,0 1 16-15,10-4 3 0,-1 0 1 0,0 4 0 0,5-4-10 0,0 0-3 0,0 4 0 0,0 0 0 16,-5-1-22-16,0 5-5 16,1 4-1-16,-6 4 0 0,-8 5-26 0,0 3-6 15,-1 4 0-15,-4 4-1 0,-9 0 49 0,-4 5 9 16,-1-1 3-16,-4 4 0 0,0-3-18 0,-5-1-3 15,-8-4-1-15,3 4 0 0,-3-3-4 0,3-5-1 16,1 0 0-16,0 0 0 0,0 0-1 0,0-4 0 0,-1-3 0 0,6-1 0 16,-1 0-8-16,0 0 0 15,5 0 9-15,0-4-9 16,-4 0-24-16,3 0-8 0,1 0-3 0,0 0-804 16,-4-4-161-16</inkml:trace>
        </inkml:traceGroup>
        <inkml:traceGroup>
          <inkml:annotationXML>
            <emma:emma xmlns:emma="http://www.w3.org/2003/04/emma" version="1.0">
              <emma:interpretation id="{9CAF7571-258B-4F50-AFA6-25339C5B0251}" emma:medium="tactile" emma:mode="ink">
                <msink:context xmlns:msink="http://schemas.microsoft.com/ink/2010/main" type="inkWord" rotatedBoundingBox="27290,12514 29951,12320 29987,12812 27326,13005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10162.6803">26078 12135 1864 0,'-18'0'83'0,"18"0"17"0,0 0-80 0,9 8-20 0,-4 0 0 0,4 4 0 16,-9 0 88-16,0 0 13 0,0 0 3 0,0 0 1 16,-5 5-37-16,1-1-7 0,4-4-1 0,0 0-1 15,-5 0-35-15,5 0-8 0,-4 1 0 0,4-5-1 0,0-8-7 0,4 8 0 16,-4 0-8-16,0-8 12 0,0 0-12 0,0 0 8 15,0 0-8-15,0 0 0 0,14 0 16 0,0 0-4 16,-5 0 0-16,9-4 0 0,-4-4 4 0,4 0 1 16,5-1 0-16,-1-3 0 15,1 0 18-15,4-4 3 0,-8 4 1 0,3 0 0 0,-3 0-25 0,3 4-5 16,-8-5-1-16,4 9 0 0,-9-4-8 0,0 8 0 16,5 0 0-16,-9 0 0 0,4 4 0 0,-5 4 0 0,5-4 0 0,-4 9 0 15,4-5 0-15,0 4 0 16,-4 0 0-16,4 0-11 0,-5 0 11 0,5-4 0 15,-4 4 8-15,0-3-8 0,-1-1 18 0,-4-8-1 16,0 0 0-16,0 0 0 0,5 8-28 0,-5-8-5 16,0 0-2-16,0 0 0 0,0 0 18 0,0 0 0 15,9-4 8-15,0-4-8 0,0-1 16 0,0 1-2 16,0 0-1-16,0 4 0 0,5-8 18 0,4 4 3 16,-9 4 1-16,5-4 0 0,0 4-22 0,-5 0-4 15,4-4-1-15,1 4 0 0,-5 0 11 0,-9 4 1 16,9 0 1-16,0 0 0 15,-9 0-119-15,14 4-24 0,-9 4-5 0,4 0-1127 0</inkml:trace>
          <inkml:trace contextRef="#ctx0" brushRef="#br0" timeOffset="110382.8489">27030 12228 1785 0,'0'0'159'0,"0"0"-127"0,9-8-32 0,-9 8 0 16,0 0 147-16,0 0 23 0,5 12 5 0,-1 0 1 16,-4 4-97-16,0 0-19 0,0 0-4 0,0 1-1 15,-4-1-37-15,4 0-7 0,-5 0-2 0,0 0 0 16,5 1-109-16,-4-5-23 0,-5 4-4 0,4-8-1 0</inkml:trace>
          <inkml:trace contextRef="#ctx0" brushRef="#br0" timeOffset="110491.1179">27139 12001 1958 0,'5'-20'43'0,"4"8"9"0,5-9 1 0,4 13 3 0,0-4-45 0,0 8-11 16,-4-4 0-16,4 8-868 0</inkml:trace>
          <inkml:trace contextRef="#ctx0" brushRef="#br0" timeOffset="109399.7959">24603 12264 2156 0,'18'-4'96'0,"-18"4"19"0,14 0-92 0,-5 0-23 0,5 0 0 0,-5 0 0 15,0 8 114-15,-4-4 18 0,4 4 4 0,-5 4 1 0,1 1-109 0,-5-1-28 16,0 4 0-16,0 0 0 0,0-4 0 0,0 4 0 0,0-3 0 0,4-1 0 16,1 0 0-16,0-4 0 15,-5-8 0-15,0 8 0 0,4 0 0 0,-4-8 0 16,0 0 0-16,0 0 0 0,0 0 0 0,0 0 0 16,0 0 0-16,0 0 0 0,9-8 56 0,5 4 7 15,0-8 1-15,-1 4 0 0,1-4-52 0,4-1-12 16,0-3 0-16,0 0 0 0,5-4 0 0,-5 4 0 15,5-1 0-15,5 1 0 0,-6 8 0 0,-3 0 0 16,-10-4 0-16,4 8 0 0,-4 4 0 0,-9 0 0 16,0 0 0-16,5 12 0 0,-5 8 0 0,0-4 0 0,0 5 0 0,-5 3 0 15,1 0 0-15,-1 1 0 0,1-1 0 0,-5 0-851 16,4 4-173-16</inkml:trace>
          <inkml:trace contextRef="#ctx0" brushRef="#br0" timeOffset="109663.718">25514 12288 1922 0,'32'-32'85'0,"-14"20"18"0,-4-4-83 0,-1 8-20 0,1-1 0 0,0 1 0 16,-5 4 52-16,-9 4 7 0,0 0 1 0,0 0 0 15,0 8-32-15,0 5-5 0,-5 3-2 0,1 0 0 16,-1 4-21-16,0-4 0 0,5 5-12 0,0-5 4 15,0-4 8-15,5 4 0 0,0-4 0 0,-5-4 0 16,4-4 15-16,-4-4 5 0,5 8 0 0,-5-8 1 16,0 0 18-16,0 0 3 0,9 0 1 0,4 0 0 15,-8-4 28-15,4 0 5 0,0-4 2 0,0 4 0 0,0-4-43 0,1-4-9 16,-1 0-2-16,0 4 0 0,4 0-12 0,-4 0-4 16,1-5 0-16,-6 9 0 0,-4 4-8 0,5-8 0 15,-10 0 0-15,5 8 0 0,-9-4-13 0,-5 0-2 16,-8 0 0-16,-1 0 0 15,0 4-93-15,-9 0-20 0,0 0-3 0</inkml:trace>
        </inkml:traceGroup>
        <inkml:traceGroup>
          <inkml:annotationXML>
            <emma:emma xmlns:emma="http://www.w3.org/2003/04/emma" version="1.0">
              <emma:interpretation id="{7FB47D32-AD9F-441F-851D-CDC7E33CFE0A}" emma:medium="tactile" emma:mode="ink">
                <msink:context xmlns:msink="http://schemas.microsoft.com/ink/2010/main" type="inkWord" rotatedBoundingBox="30320,11922 31480,11837 31540,12664 30380,12749"/>
              </emma:interpretation>
              <emma:one-of disjunction-type="recognition" id="oneOf42">
                <emma:interpretation id="interp62" emma:lang="" emma:confidence="1">
                  <emma:literal>I</emma:literal>
                </emma:interpretation>
                <emma:interpretation id="interp63" emma:lang="" emma:confidence="0">
                  <emma:literal>.</emma:literal>
                </emma:interpretation>
                <emma:interpretation id="interp64" emma:lang="" emma:confidence="0">
                  <emma:literal>d</emma:literal>
                </emma:interpretation>
                <emma:interpretation id="interp65" emma:lang="" emma:confidence="0">
                  <emma:literal>,</emma:literal>
                </emma:interpretation>
                <emma:interpretation id="interp66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11206.5994">27676 12236 1094 0,'14'-12'48'0,"-14"12"11"0,5-13-47 0,-1 5-12 0,5-4 0 0,0 0 0 15,5-4 196-15,-9 4 38 0,4-8 7 0,0 7 2 0,-5 1-95 0,1 0-18 16,-1 4-4-16,-4 8-1 16,0 0-100-16,0 0-25 0,0 0 0 0,0 0 0 15,0 0 0-15,0 0 0 0,-9 4 0 0,0 0 0 16,-4 0 0-16,4 4 0 0,-5-4 0 0,5 4 0 16,-5 0 40-16,5-3 4 0,4 3 0 0,1-4 0 0,-1-4-20 15,5 0-3-15,0 0-1 0,0 0 0 0,0 0-20 0,0 0 0 16,0 0-10-16,0 0 10 0,0 0-13 0,0 0 4 15,9-4 1-15,1-4 0 0,3-1 17 0,5 5 4 16,-4-4 1-16,4 4 0 0,0-4-14 0,5 4 0 16,-5 0 0-16,1 0 0 0,-6 4-14 0,1 0-6 15,0 0 0-15,-14 0-1 0,0 0 21 0,0 0 0 0,4 4 0 0,-4 4 0 16,5 4-8-16,-5-4 8 0,-5 5-10 0,5-1 10 16,0-4-13-16,0 4 3 0,0 0 1 0,9 0 0 31,-4 0-16-31,-1 0-3 0,6 1-1 0,3-5 0 0,1 0 15 0,4 0 3 15,-4-4 1-15,4 0 0 0,5-4 10 0,-1-4 12 16,1 4-2-16,5-4-1 0,-6 0 23 0,1 0 5 0,0-4 1 0,0 0 0 16,-5 0-2-16,0-5-1 0,0-3 0 0,5 8 0 15,-5-8-35-15,0 0 0 0,5-5-12 0,-5 1 3 16,-4-4 9-16,4 0 0 0,0-1 0 0,5-7 0 16,0 0 12-16,-5-5 5 0,5 5 1 0,4-5 0 15,1 1-18-15,-1-4 0 0,0-1 0 0,1-3 0 16,-1 3-10-16,0 1 10 0,1 3-10 0,-1 5 10 15,-4 8-14-15,-5 3 3 0,-5 5 1 0,1 0 0 16,-9 4 20-16,4 4 4 0,-9 0 1 0,0 8 0 16,-5-4-24-16,-4-1-5 0,-5 5-1 0,-4 0 0 15,-5 0 15-15,5 0 0 0,-9 9 0 0,0-1 0 16,4 4 20-16,0 0 8 0,5 4 0 0,-5 4 1 16,5 5-46-16,4 3-10 0,-4 8-1 0,9 1-1 0,0 3 53 0,0 1 10 15,4 3 2-15,5-3 1 0,5-5-22 0,-5 1-5 16,9-1-1-16,-5 0 0 0,1-3 7 0,0-1 2 0,-5 1 0 0,4-1 0 15,1 0-18-15,-5-3-12 0,0-5 1 0,-5 4 1 32,5-3-94-32,0-5-20 0,-4 4-3 0,-1-4-1009 0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06:07.2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FDB7FC7-8E68-4944-AAC8-CBD8341B1063}" emma:medium="tactile" emma:mode="ink">
          <msink:context xmlns:msink="http://schemas.microsoft.com/ink/2010/main" type="writingRegion" rotatedBoundingBox="3055,846 30737,-296 31495,18067 3813,19210"/>
        </emma:interpretation>
      </emma:emma>
    </inkml:annotationXML>
    <inkml:traceGroup>
      <inkml:annotationXML>
        <emma:emma xmlns:emma="http://www.w3.org/2003/04/emma" version="1.0">
          <emma:interpretation id="{220F415B-44FC-4BAB-A11C-57B7E80CAF6B}" emma:medium="tactile" emma:mode="ink">
            <msink:context xmlns:msink="http://schemas.microsoft.com/ink/2010/main" type="paragraph" rotatedBoundingBox="3042,936 24078,-339 24202,1706 3166,29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F18FFA-FEF1-4841-8E80-726DC2B46A51}" emma:medium="tactile" emma:mode="ink">
              <msink:context xmlns:msink="http://schemas.microsoft.com/ink/2010/main" type="line" rotatedBoundingBox="3042,936 24078,-339 24202,1706 3166,2981"/>
            </emma:interpretation>
          </emma:emma>
        </inkml:annotationXML>
        <inkml:traceGroup>
          <inkml:annotationXML>
            <emma:emma xmlns:emma="http://www.w3.org/2003/04/emma" version="1.0">
              <emma:interpretation id="{751BB5F4-05BA-4400-93A8-92016CC03692}" emma:medium="tactile" emma:mode="ink">
                <msink:context xmlns:msink="http://schemas.microsoft.com/ink/2010/main" type="inkWord" rotatedBoundingBox="5363,2061 6008,2022 6055,2789 5409,28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2824 1255 1443 0,'22'-8'32'0,"-17"4"6"0,4 0 2 0,-4-4 0 0,4 0-32 0,0-1-8 0,0 5 0 0,-5-4 0 16,-4 8 92-16,0 0 17 0,0-8 3 0,0 4 1 15,-9 0-21-15,5-8-4 0,-5 4 0 0,0 8-1 0,-5-8-27 0,-4 4-4 16,0 0-2-16,-5 0 0 0,0 4-10 0,-4 4-3 16,-5 4 0-16,0 0 0 0,5 4-20 0,-5 0-4 15,0 8-1-15,0 1 0 0,0 3 0 0,0 4 0 16,5 5 0-16,4 3 0 0,-4 0-8 0,4 5-8 16,0 3 9-16,5 5-9 0,4 4 9 15,1-9-9-15,4-3 8 0,4-1-8 0,5 5 0 0,0-17 8 16,0 4-8-16,0-3 0 0,9-5 0 0,-4-4 0 15,-1 0 0-15,1-3 0 0,4-5 0 0,5-4 0 16,-1-4 0-16,1-4 0 0,0 0 16 0,4-8-1 16,9-4-1-16,1-5 0 0,3-3-14 0,1-12 0 15,0 3 0-15,0-11 0 0,0 4 0 0,0-13 0 16,-5 4 0-16,0-3 0 0,1-1-10 0,-6 5-5 16,-3 3-1-16,-1 5 0 0,-4 8 16 0,-1 3 0 15,-4 5 0-15,0 4 0 0,1 4 10 0,-6 4 5 0,-4 8 1 16,0 0 0-16,0 0 6 0,0 0 2 0,0 0 0 0,5 8 0 15,4 8-9-15,-5 0-2 0,1 4 0 0,-1 1 0 16,1-1-13-16,-1 0 11 0,-4 0-11 0,10 1 10 16,-6 3-10-16,1 0-11 0,4 4 3 0,-5 5 0 15,1-9-155 1,4 0-30-16,-4 5-7 0</inkml:trace>
        </inkml:traceGroup>
        <inkml:traceGroup>
          <inkml:annotationXML>
            <emma:emma xmlns:emma="http://www.w3.org/2003/04/emma" version="1.0">
              <emma:interpretation id="{C021CBFD-1A2F-4CA3-B6A6-F34F5D1EB421}" emma:medium="tactile" emma:mode="ink">
                <msink:context xmlns:msink="http://schemas.microsoft.com/ink/2010/main" type="inkWord" rotatedBoundingBox="6631,1620 8262,1521 8323,2525 6692,26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2.4221">3561 1028 1875 0,'0'0'41'0,"0"0"9"0,0 0 2 0,0 0 0 0,0 0-41 0,0 0-11 16,0 0 0-16,0 0 0 0,5 12 92 0,-1 5 16 16,-4-1 3-16,0 16 1 0,0-8-37 0,0 13-7 15,0-5-2-15,0 5 0 0,0 3-35 0,5 1-7 16,-5-5-2-16,4 4 0 0,1 5 9 0,0 0 1 16,4-5 1-16,0-4 0 0,0 1-25 0,0-13-8 15,0 8 0-15,5-11 0 0,-5-1 10 0,4-4-2 16,-3 0 0-16,3-12 0 0,-4 0-8 0,5-4 0 0,0-4 0 0,-1-8-11 15,1-4 25-15,0-8 5 0,4-1 1 0,-5-7 0 16,6 8-10-16,-6-17-2 0,6-3 0 0,-1 7 0 16,0-3 19-16,0-1 3 0,5 1 1 0,-5 4 0 15,-4-5-31-15,0 9 8 0,-1 3-8 0,-4 1 0 16,-4 8 0-16,-1 0 11 0,1 3-11 0,-5 5 10 16,0 0-10-16,-5 0 0 0,-4 4-10 0,-4 8-867 15,-1 0-174-15</inkml:trace>
          <inkml:trace contextRef="#ctx0" brushRef="#br0" timeOffset="2428.5447">5173 709 1382 0,'0'-5'123'0,"-5"-3"-99"15,1-4-24-15,-1 4 0 0,5 8 85 0,-4-12 12 16,-1 4 3-16,1 8 0 0,-6-12-43 0,1 12-8 16,-4-4-1-16,4 4-1 0,-5 4-21 0,-9 0-4 0,0 4-1 0,1 12 0 15,-10-12-9-15,0 12-1 0,0 5-1 0,-4-1 0 16,4-8-10-16,4 4 0 0,1-3 0 0,4 3 0 16,1 0 0-16,3-12 0 0,10 4 0 0,0 1 0 15,-4-5 0-15,8 4 0 0,5-4 0 0,0 0 0 16,5 0 0-16,-1 4 0 0,5 0 0 0,5 0 0 15,-5 5 0-15,0 3 0 0,0-8 0 0,5 8 0 16,-1 0 0-16,6 1 0 0,-10 3 0 0,0-4 0 16,5 5-9-16,-5 3-7 0,0-8-2 0,-5 4 0 15,-4-3 32-15,-4 3 6 0,4 0 2 0,0-4 0 16,-5 5 11-16,1-9 3 0,-1 4 0 0,-4 0 0 16,-5-3-12-16,5-1-1 0,-4 4-1 0,-1-4 0 0,0 0-22 15,-4-8 0-15,0 9 0 0,-5-1 0 16,0 0-140-16,-4 4-32 0</inkml:trace>
        </inkml:traceGroup>
        <inkml:traceGroup>
          <inkml:annotationXML>
            <emma:emma xmlns:emma="http://www.w3.org/2003/04/emma" version="1.0">
              <emma:interpretation id="{1B53ECF4-4C91-4010-8CE3-E6560056874A}" emma:medium="tactile" emma:mode="ink">
                <msink:context xmlns:msink="http://schemas.microsoft.com/ink/2010/main" type="inkWord" rotatedBoundingBox="8376,1141 15215,726 15294,2027 8455,2442"/>
              </emma:interpretation>
            </emma:emma>
          </inkml:annotationXML>
          <inkml:trace contextRef="#ctx0" brushRef="#br0" timeOffset="2928.5933">5897 595 1666 0,'0'-4'36'0,"-5"0"8"0,1-4 2 0,4 4 2 0,-9 0-39 0,4 0-9 0,0 4 0 0,-4-8 0 15,0 4 58-15,-4 0 10 0,-1 4 1 0,0 0 1 16,-4 0-23-16,0 0-5 0,0 4-1 0,-10 8 0 16,6-8-27-16,-10 12-6 0,4-12 0 0,1 8-8 15,4 5 15-15,1-5-4 0,-1 0-1 0,5 4 0 16,8 0-10-16,6 4 12 0,-1 1-12 0,5-1 12 16,0 0-12-16,5 0 0 0,4 9-12 0,0-9 12 0,0 0 0 15,0 4 0-15,0-3 0 0,5-1 0 16,4 0-11-16,-4 4 11 0,0-11-8 0,-5 3 8 0,4 0 0 0,1 0 0 15,0-8 9-15,-5 4-9 0,4 5 13 0,-3-5-4 16,-1 0-1-16,-5 4 0 0,1-4 19 0,-5 0 3 16,-5 4 1-16,1 1 0 0,-5-1-10 0,-5 4-1 15,-4 0-1-15,-5 5 0 0,-4-1-1 0,-5 4 0 16,0 5 0-16,0-13 0 0,5 4-18 0,-5-4-19 16,5 5 4-16,4-5 1 15,5-8-54-15,-5-4-10 0,9 0-2 0,5-4-1 16,9-4-139-16,0 0-28 0,0 0-6 0,5-20-1 0</inkml:trace>
          <inkml:trace contextRef="#ctx0" brushRef="#br0" timeOffset="3161.7855">6197 765 1785 0,'0'0'159'0,"0"0"-127"0,0 0-32 0,0 0 0 15,0 0 18-15,14 8-2 0,-10 0-1 0,6 0 0 16,-6 9 45-16,1-5 10 0,-1 4 2 0,-4 8 0 16,-4 5-16-16,-1-1-4 0,5 12 0 0,-4-7 0 15,-6-1-26-15,6 1-6 0,-1-5 0 0,1 4-1 16,-1 1-11-16,5-9-8 0,5 0 9 0,-1-4-9 16,-4-3-14-16,5-5-9 0,-1 0-1 0,6-4-664 15,-1 4-133-15</inkml:trace>
          <inkml:trace contextRef="#ctx0" brushRef="#br0" timeOffset="3290.8652">6675 437 1681 0,'0'0'74'0,"-4"-8"16"0,4 8-72 0,0 0-18 16,0-8 0-16,0 8 0 0,0 0 87 0,0 0 13 15,0 0 4-15,0 0-665 16,-5 8-133-16</inkml:trace>
          <inkml:trace contextRef="#ctx0" brushRef="#br0" timeOffset="3792.6109">7440 753 1267 0,'0'0'56'0,"9"-4"12"0,0-4-55 0,1 4-13 0,3-4 0 0,-4 4 0 15,0 0 165-15,0 0 31 0,-9 4 5 0,5-8 2 16,-5 8-93-16,0 0-18 0,5-9-4 0,-5 9-1 16,0 0-34-16,0 0-6 0,-10-4-2 0,1-4 0 15,-4 4-29-15,-1 4-5 0,0-4-2 0,-4 4 0 0,5 0-1 0,-6 0-8 16,1 0 12-16,4 4-4 0,-4 0 2 0,5 4 0 15,-6 5 0-15,6-1 0 0,-5-4 2 0,4 8 1 16,-9 4 0-16,5 4 0 0,0 5-5 0,-5 7-8 16,0 1 11-16,5 3-11 0,0 5 0 0,4-5 0 15,-4-8-15-15,4 9 5 0,5-5 10 0,0-7 0 16,0-5 0-16,9 0 0 0,0 1 0 0,0-5 0 16,4-4 0-16,1-4 0 0,4 0 0 0,0-4 0 15,5-8 10-15,0 0-10 0,-1-8 0 0,5 0 0 16,1-8 0-16,-1 0 0 0,5-4 0 0,-5-5 0 15,5 1 0-15,-5-4 0 0,0-5 0 0,0 1 0 16,0 0 0-16,1-5 0 0,-6 9 0 0,1 4-10 16,-10 3 10-16,6 5-12 0,3 0 29 0,-8 8 6 15,-5 8 1-15,0 0 0 0,0 0-2 0,4 4 0 16,5 0 0-16,-4 8 0 0,-5 4-14 0,5 4-8 0,-5 1 8 16,4 3-8-16,-4 0 0 0,5 1-15 0,-1 3 3 15,1 0 0 1,-1-4-180-16,-4 9-36 0</inkml:trace>
          <inkml:trace contextRef="#ctx0" brushRef="#br0" timeOffset="4140.925">7900 656 1497 0,'0'0'133'0,"5"0"-106"0,4-12-27 0,4 8 0 0,1 8 138 0,4 0 22 16,0 8 5-16,10 4 1 0,-10 4-106 0,0 1-22 15,5 7-4-15,0 4-1 0,-5 5 2 0,5-1 0 16,-5 5 0-16,-4-1 0 0,-1 5 5 0,-4-5 0 16,-4-3 1-16,-1-1 0 0,1 0-27 0,-5-11-6 15,-5-5 0-15,1 0-8 0,-5-4 21 0,0 1-2 16,0-9-1-16,4 4 0 0,-4 0-2 0,9-12 0 16,0 0 0-16,0 0 0 0,0-16 6 0,4 4 1 15,6-9 0-15,-1 1 0 0,9-12-11 0,5 3-1 16,-1-15-1-16,10 3 0 0,0 1 0 0,5-1 0 15,-6 5 0-15,1 0 0 0,-4 7 2 0,-1 5 0 16,-4 4 0-16,-5 12 0 0,-4-4 22 0,4 3 5 16,-5 5 1-16,1 4 0 0,0 8-25 0,-1 1-5 15,-3-1-1-15,3 4 0 0,5 4-9 0,1 4 0 16,-1-4 0-16,5 5 0 16,-5-1-140-16,5 0-31 0</inkml:trace>
          <inkml:trace contextRef="#ctx0" brushRef="#br0" timeOffset="5961.1789">11815-117 1134 0,'-18'-4'50'0,"9"0"10"0,-4 4-48 0,3-4-12 0,1 4 0 0,-4-4 0 15,4 4 54-15,-1 0 8 0,1 0 2 0,-4 0 0 16,-1 4-7-16,-4 0-1 0,4 4 0 0,-4 0 0 15,4 0-24-15,-4 8-4 0,-5 5-2 0,1-1 0 16,-1 0 6-16,0 12 2 0,0-7 0 0,-4 19 0 16,0-3 9-16,4 3 1 0,-4 9 1 0,4 3 0 15,5 1-12-15,-1 0-2 0,1-1-1 0,4-3 0 16,5 4-14-16,5-1-4 0,4 1 0 0,9 4 0 16,5-5-12-16,-1 9 11 0,10-12-11 0,0 3 10 15,0-15-1-15,8-1 0 0,-3-3 0 0,4-5 0 16,4-12 18-16,0 1 3 0,-4-9 1 0,5 0 0 15,-5-8-15-15,4-4-4 0,0-4 0 0,1-8 0 16,-1 0 4-16,1-5 0 0,-5-3 0 0,-1-4 0 16,6-4-2-16,-5-9 0 0,-5-3 0 0,5-9 0 15,-9 5-3-15,-1-17-1 0,-3 8 0 0,-1-3 0 0,-4-5 8 16,-5 0 2-16,0-4 0 0,-5 1 0 0,1 3-12 0,-5-4-8 16,0 5 9-16,-5 7-9 0,-4-4 15 0,0 9-3 15,0 3-1-15,-5 13 0 0,5-1-11 0,-4 9 0 16,-1 4 0-16,-4 0 0 0,-1 8 0 0,1 3 0 15,-5-3 0-15,5 4 8 16,0 8-64-16,0 0-14 0,0 0-2 0,4 12-1003 0</inkml:trace>
        </inkml:traceGroup>
        <inkml:traceGroup>
          <inkml:annotationXML>
            <emma:emma xmlns:emma="http://www.w3.org/2003/04/emma" version="1.0">
              <emma:interpretation id="{9CCDE618-A9A7-404F-8038-737A136F10AA}" emma:medium="tactile" emma:mode="ink">
                <msink:context xmlns:msink="http://schemas.microsoft.com/ink/2010/main" type="inkWord" rotatedBoundingBox="14650,588 21391,179 21483,1697 14742,210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92.6133">11629 907 1152 0,'0'0'102'16,"0"0"-82"-16,0 0-20 0,0 0 0 15,9-4 103-15,5 4 16 0,-5-8 3 0,4 8 1 0,1 8-43 0,0-4-9 16,-1 8-2-16,1 0 0 16,0 4-15-16,-1 13-3 0,1-9-1 0,0 8 0 0,4-4-35 15,-5 1-7-15,6-1-8 0,-6-4 11 16,6 1-11-16,-1-5 12 0,-5 4-12 0,6-8 12 0,-1-4-12 0,5-4 0 16,-5 0 9-16,0-8-9 0,5 4-14 0,0-4-7 15,-5 0-2-15,5 0-877 16</inkml:trace>
          <inkml:trace contextRef="#ctx0" brushRef="#br0" timeOffset="6699.9043">12726 555 1094 0,'0'0'48'0,"5"-8"11"0,-5 8-47 0,0 0-12 0,0 0 0 0,0 0 0 16,0 0 156-16,0 0 30 0,0 0 6 0,0 0 0 15,0 0-95-15,0 0-19 0,-5 12-4 0,0 8-1 16,1 0-37-16,4 9-8 0,0-1-2 0,4 4 0 15,1 5 2-15,0-1 0 0,4 9 0 0,0-5 0 16,4 1-28-16,1-9-12 0,4 4 0 0,-4-11 1 16,4-1 11-16,0-4 16 0,1-4-4 0,-1-3-1 0,5-5-3 15,-5-8 0-15,0 0 0 0,-4-8 0 0,-1-1 0 16,1 1-8-16,0-12 12 0,4 0-4 0,-4 0 9 16,-5-13 2-16,0 1 0 0,-5 0 0 0,-4-1-7 15,9 1-2-15,1-9 0 0,-1 9 0 0,0-5-10 0,0 9 0 16,0-4 9-16,5 8-9 15,4 3-71-15,-5 9-18 0,1-8-4 0,4 8-887 16</inkml:trace>
          <inkml:trace contextRef="#ctx0" brushRef="#br0" timeOffset="7132.7567">13723 547 1094 0,'9'-12'97'0,"0"3"-77"0,-4 1-20 0,4-4 0 16,0 0 92-16,-4 0 16 0,-5 4 2 0,4-4 1 15,1 0-4-15,-5 3-1 0,0 9 0 0,0-12 0 16,-5 4-32-16,1 4-6 0,-5-8-2 0,4 4 0 16,-4 8-23-16,-5-8-5 0,5 8-1 0,-5 0 0 15,-4 0-29-15,5 8-8 0,-6-4 0 0,1 4 0 16,0 0 10-16,4 4-2 0,-4 4-8 0,4 1 12 15,-4-1-12-15,5 0 0 0,-1 8 0 0,0 5 0 16,1-9 0-16,3 4 0 0,1 5 0 0,0 7 0 16,0-8 0-16,5 5 8 0,4 7-8 0,-5-3 0 15,5-5 0-15,0-4 0 0,5-8 8 0,-1 5-8 0,1-5 0 0,-1 0 0 16,5-4 0-16,0-12 0 0,-9-4 0 16,5 0 0-16,9-4 0 0,-1-4 0 0,6-8 0 0,-6-4 0 15,5-4-8-15,1-9 8 0,8 5-10 0,-4-4 2 16,4-5 0-16,0 5 0 0,1 3 8 0,-1-3 0 15,-4 8 0-15,0 4 8 0,-5 3-8 0,-5 1 9 16,1 4-9-16,-5 4 10 0,0 0 4 0,-9 8 1 16,0 0 0-16,0 0 0 0,14 8-15 0,-5 0 9 15,-9-8-9-15,5 16 8 0,4 4-8 0,-5-3-17 16,1 3 4-16,-1-4-1017 0</inkml:trace>
          <inkml:trace contextRef="#ctx0" brushRef="#br0" timeOffset="7620.2141">14788 308 2008 0,'0'0'44'0,"5"-12"10"0,0-4 2 0,-1 3 0 0,-4 1-45 0,5 4-11 0,-1-4 0 0,-4 4 0 16,0-4 36-16,0 12 6 0,0 0 1 0,-9-8 0 15,5 8-19-15,-6-8-4 0,-3 8-1 0,-1 8 0 16,-9 0 0-16,1 12 0 0,-6 4 0 0,-4 5 0 16,1 7-19-16,-1 5 0 0,0-1 0 0,0 5 0 0,0 3 0 15,5 1 0-15,-1-9 8 0,6 5-8 16,3-1 0-16,10-11 0 0,-4 3 0 0,13 0 0 0,-5-7 0 16,5-5 0-16,5-4 0 0,-1-8 0 0,5-4 0 0,-4 5 0 15,9-13 0-15,-1 0 0 0,5 0 0 0,1-13 0 16,-6 5 0-16,10-12 0 0,4 0 16 0,1-12-4 15,-1-1-1-15,5-3 0 0,0-5-11 0,-5 1 0 16,5-9 0-16,-5-7 8 0,1-5 0 0,-1-8-8 16,0-8 12-16,5-4-4 0,-5 0-8 0,1-4 8 15,4 8-8-15,-1-12 8 0,-3 8-8 0,-1 5 0 16,5 11 0-16,-9 4 0 0,-5 13 20 0,0 11 1 16,-9 9 1-16,0 12 0 0,5-1 2 0,-9 13 0 15,-5 4 0-15,4 13 0 0,-8 11-12 0,4 4-1 16,-10 13-1-16,1 7 0 0,-4 9-2 0,-1 4 0 15,-4-1 0-15,0 5 0 0,-1 4-8 0,1 4 10 16,5-1-10-16,-1 1 10 0,5 4-10 0,4-12 0 0,1 4 0 16,-1-5 0-1,1 1-115-15,4 0-25 0,0-4-4 0</inkml:trace>
          <inkml:trace contextRef="#ctx0" brushRef="#br0" timeOffset="7926.7193">15503 227 1825 0,'0'-28'40'0,"-4"20"8"0,4-1 1 0,0 9 3 0,0 0-41 0,0 0-11 16,4 17 0-16,1-1 0 0,-1 8 47 0,1 4 7 16,-1 5 2-16,-4 3 0 0,0 5-20 0,-4-1-4 15,4 5-1-15,-5-1 0 0,1-3 11 0,4-1 2 16,-5-3 1-16,1-1 0 0,-1 0-21 0,5-15-4 15,-4 7 0-15,4-8-1 0,0-4 11 0,-5 9 2 16,5-13 1-16,0-12 0 0,0 0-16 0,0 0-3 16,0 0-1-16,0 0 0 0,5-12 31 0,-1-5 5 15,5 1 2-15,0-8 0 0,5-8-33 0,0-1-6 16,8-3-2-16,1-5 0 0,0 1-10 0,4-9 0 16,5 1 0-16,9-1 0 0,9 5-8 0,-4-5-1 15,-14 13 0-15,4-1 0 16,5 9-121-16,-5 8-24 0,-4-5-5 0</inkml:trace>
          <inkml:trace contextRef="#ctx0" brushRef="#br0" timeOffset="8377.8684">16783 361 1796 0,'0'-21'40'0,"0"9"8"0,0 4 1 0,0-4 1 15,-9-4-40-15,4 4-10 0,10-1 0 0,-5 1 0 0,-10 4 88 0,6-8 16 16,4 4 4-16,-5 0 0 0,1 0-45 0,-1-1-9 16,-8 5-2-16,3-4 0 15,10 12-9-15,-9-4-3 0,-13 4 0 0,3-8 0 0,10 8-29 0,-9 8-11 16,-14-4 0-16,5 12 9 0,-10 5-9 0,6 7 0 15,3 0 0-15,-4 5 8 0,-4-1-8 0,9 4 12 16,8 5-12-16,1-9 12 0,0 1-12 0,4-5 0 16,1-4 9-16,8-3-9 0,5-1 0 0,-4-4 8 15,-1 0-8-15,5-16 0 0,5 8 0 0,-5-8 0 16,0 0 0-16,13 4 8 0,1-4-8 0,4-4 0 16,0-4 0-16,5-8 0 0,-9 4 0 0,8 0 0 15,10-17 0-15,-4 5 0 0,-6 0 0 0,1-1 0 16,5-3 0-16,3 8 0 0,-3 0 9 0,-6-1-9 15,1 5 12-15,0 4-12 0,4 4 48 0,-8 4 4 16,-10 4 0-16,0 8 0 0,9 0-32 0,0 8-7 16,-9 1-1-16,-4-1 0 0,8 4-12 0,-3 4 0 15,3 1 0-15,-4-1 0 16,-4-4-48-16,4 4-13 0,9 5-3 0,-4-9 0 0</inkml:trace>
          <inkml:trace contextRef="#ctx0" brushRef="#br0" timeOffset="9069.3927">17297-32 691 0,'-18'-8'61'0,"18"8"-49"0,0 0-12 0,-5-4 0 0,-4 0 146 0,9 4 26 16,0 0 6-16,0 0 1 0,0 0-43 0,0 0-9 16,0 0-2-16,0 0 0 0,0 0-40 0,14 0-8 15,9 0-1-15,9 0-1 0,4-4-38 0,9 4-7 16,6 0-2-16,8-8 0 0,-5 4-7 0,6-5-1 16,3 1-1-16,6-4 0 0,-6 0-9 0,6 4-2 15,-1-4 0-15,-4 4 0 16,-10 0-28-16,1 8-7 0,-5 0-1 0,-9-8 0 15,0 8-156-15,-14-4-32 0,1 4-7 0</inkml:trace>
        </inkml:traceGroup>
        <inkml:traceGroup>
          <inkml:annotationXML>
            <emma:emma xmlns:emma="http://www.w3.org/2003/04/emma" version="1.0">
              <emma:interpretation id="{5D3A69DC-8427-4495-8FE0-35F79419BE5B}" emma:medium="tactile" emma:mode="ink">
                <msink:context xmlns:msink="http://schemas.microsoft.com/ink/2010/main" type="inkWord" rotatedBoundingBox="3042,936 24078,-339 24202,1706 3166,298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325.5631">17934-781 1670 0,'0'0'148'0,"0"0"-118"0,-4 12-30 0,-1 1 0 16,5 3 31-16,-4 4 0 0,4 8 0 0,-5 1 0 15,1 11 47-15,-5 1 10 0,4 11 1 0,-9 17 1 16,1-8-18-16,4 7-4 0,-5 1-1 0,-4 12 0 16,4-4-16-16,-9 8-3 0,5 0-1 0,-9 8 0 15,4-4-39-15,0-4-8 0,1-12 0 0,-1 0 0 0,0 0 0 16,0-4 0-16,0-1 0 0,10-3 0 15,-1-12-135-15,5-1-29 16,-5-3-7-16</inkml:trace>
          <inkml:trace contextRef="#ctx0" brushRef="#br0" timeOffset="9685.9898">18654 49 1900 0,'-18'8'84'0,"18"-8"18"0,-14 0-82 0,5 12-20 0,4 8 0 0,-4 9 0 15,5-1 53-15,-1 8 7 0,1 9 0 16,-1 4 1-16,0-1-9 0,5 5-1 0,0-13-1 0,0 5 0 16,5-1-25-16,0-3-5 0,-1-9 0 0,1 0-1 15,-1-3-10-15,5-5-1 0,0-4-8 0,1-4 12 16,-1 1-2-16,0-13-1 0,0 0 0 0,4-4 0 15,6-4 13-15,-1-8 2 0,5-9 1 0,4-3 0 16,-4-4-7-16,9-5-2 0,-5-3 0 0,5-5 0 16,0-3-4-16,0-1-2 0,-5-7 0 0,5-1 0 15,0-3-10-15,-1-5 0 0,-3 4 0 0,-1 5 0 16,0 3-22-16,-4 0-10 0,0 9-1 0,-5 8-1095 16</inkml:trace>
          <inkml:trace contextRef="#ctx0" brushRef="#br0" timeOffset="9990.3832">19551-85 979 0,'13'0'43'0,"-3"0"9"0,-1 0-41 0,4 0-11 15,-4 4 0-15,0 4 0 0,1 5 148 0,-1-1 28 16,0 4 6-16,0-4 1 0,0 16-53 0,-4-11-10 15,-5 7-3-15,4 8 0 0,-4 5-32 0,-4 3-6 16,4-7-2-16,0 7 0 0,-5 0-21 0,-4 1-5 16,4-5-1-16,1 1 0 0,-1-5-29 0,5-4-5 15,-4 1-2-15,-1-9 0 0,5 0-4 0,-4-4-1 16,4 1 0-16,0-9 0 0,0-8-1 0,0 0 0 16,0 0 0-16,0 0 0 0,0 0 24 0,0 0 4 0,0 0 0 15,9-4 1-15,0 0 12 0,0-17 3 0,5 1 0 0,-1-4 0 16,1 0-27-16,9-17-5 0,-1 1 0 0,-3-5-1 15,3 5-7-15,1-5 0 16,4 5-1-16,5-5 0 0,-9 9-11 0,9-5 0 0,-5 13 0 0,5-8 0 16,-5 3-37-16,-4 5-3 15,5 0-1-15,-6 3-838 0,1 5-167 0</inkml:trace>
          <inkml:trace contextRef="#ctx0" brushRef="#br0" timeOffset="10339.0498">20316 77 1681 0,'0'0'36'0,"4"0"8"0,10 4 2 0,-1 0 2 0,6 8-38 0,3-7-10 15,-3-1 0-15,-1 0 0 0,9-4 72 0,-4 8 12 16,9-8 2-16,0-12 1 0,4 8-48 0,5-1-10 16,5-11-1-16,-1 4-1 0,-4 0-15 0,0-8-4 15,0 4 0-15,-4 3 0 0,-1-15 2 0,-4 8 0 16,-5-4 0-16,-4 3 0 0,-5 1 14 0,-4-4 4 15,-5 0 0-15,0 3 0 0,-4-3 2 0,-1 0 1 16,-4 4 0-16,-9-1 0 0,0 5 17 0,-5 4 4 16,-4 4 1-16,-5 4 0 0,0 4-1 0,-4 12 0 15,-5-4 0-15,-4 12 0 0,4 5-23 0,-4 11-5 16,4-8 0-16,0 13-1 0,9-1 5 0,-4 5 0 16,9-1 1-16,-1-3 0 0,6 3-4 0,4 1-1 0,4-1 0 15,0 1 0-15,10-5-12 0,0-7-4 0,4 3 0 0,4-4 0 16,6-7-8-16,3-1 0 0,10-4 0 0,0 0 0 31,4-7-68-31,5-1-12 0,0-4-2 0,5-4-1 16,-1-4-116-16,-4 0-23 0</inkml:trace>
          <inkml:trace contextRef="#ctx0" brushRef="#br0" timeOffset="-605.202">1276 377 403 0,'4'-12'36'0,"-8"-9"-36"0,8 1 0 0,1 4 0 15,-1-4 216-15,1-1 37 0,-5 1 7 0,0 0 2 16,0 8-138-16,0 4-28 0,-5-8-6 0,1 7-1 16,-1-3-13-16,-4 4-4 0,0 4 0 0,0-4 0 15,-5 0-32-15,-4 4-6 0,0-4-2 0,-5 4 0 16,0-4-4-16,5-4 0 0,-9 3-1 0,4 1 0 16,0-4 4-16,0 4 1 0,1-4 0 0,-6 4 0 15,10-4-10-15,-5 4-2 0,1 0 0 0,-1 4 0 16,-4-5 0-16,-1 9 0 0,5-8 0 0,-4 8 0 15,-5 8-11-15,5-8-9 0,-5 4 12 0,0 1-12 16,-4 7 20-16,-5 0-4 0,4 4 0 0,-8 4 0 0,-1 0-25 16,5 1-6-16,0 3-1 0,0 8 0 0,0 1 16 0,5-1 0 15,0 5 0-15,4-5 0 0,0 4 0 0,5 1 0 16,-1 3 0-16,10 1 0 0,-5 3 0 0,5-3-9 16,0 3 9-16,4 9 0 0,1-1 0 0,3 1 0 15,6 4 0-15,4 3 0 0,0-3 0 0,4 8 0 16,10 0 12-16,0-1-4 0,-1 5-8 0,6-12 11 15,-1 3-11-15,5 5 12 0,-5-4-4 0,5 0 0 16,-1 3 0-16,1-3 0 0,0-8-8 0,4 3 0 16,-4-11 0-16,9 3 0 0,0-3 0 0,4-9 15 15,5-3-4-15,0-5-1 0,0 0-10 0,0-7 0 16,0-1 0-16,0-4 0 0,-5-12 0 0,1 0 0 16,-5 0 0-16,0-4 0 0,-5-4 0 0,0-4 12 15,0-12-4-15,-4 4 0 0,0-1 0 0,-5 1-8 0,0-8 12 16,1 4-4-16,3-9-8 0,-8 5 8 0,-5-4-8 15,0 4 8-15,0-1 6 0,-9-3 1 0,5 4 0 0,-5-1 0 16,-5-3 2-16,5 8 1 0,-4-5 0 0,-1 5 0 16,1 4-2-16,-1-4-1 0,1 4 0 0,-1-1 0 15,1 9-7-15,-6-12 0 0,6 12-8 0,-5 0 12 16,4 4-12-16,-4 0 0 0,0 0 0 0,0 4 0 16,-5-4 0-16,1 4 8 0,-1 0-8 0,0 0 0 15,1 0 0-15,-1 4 0 0,-4 4 0 0,4-4 0 16,5 0 0-16,0-4 0 0,0 8 0 0,0 0 0 0,4-4 0 15,5-4 0-15,0 0 0 0,0 12 0 0,0-12 0 16,0 0 0-16,5 4-8 0,4 5 8 0,0-1 0 0,9 0 0 16,0 4 0-16,5-12 0 0,4 0 0 0,1 0 0 15,4 0 8-15,-1 0-8 0,6 0 0 0,4 0 0 16,0 0 0-16,0 4 0 16,-9-4-139-16,9 0-30 0,0 4-7 0</inkml:trace>
        </inkml:traceGroup>
      </inkml:traceGroup>
    </inkml:traceGroup>
    <inkml:traceGroup>
      <inkml:annotationXML>
        <emma:emma xmlns:emma="http://www.w3.org/2003/04/emma" version="1.0">
          <emma:interpretation id="{83CC1F39-8787-4BEA-B485-BA2EE64BAA39}" emma:medium="tactile" emma:mode="ink">
            <msink:context xmlns:msink="http://schemas.microsoft.com/ink/2010/main" type="paragraph" rotatedBoundingBox="4088,4063 26874,2270 27020,4129 4234,5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69C9C8-6BFF-498B-B4FA-0CE879C46DC7}" emma:medium="tactile" emma:mode="ink">
              <msink:context xmlns:msink="http://schemas.microsoft.com/ink/2010/main" type="line" rotatedBoundingBox="4088,4063 26874,2270 27020,4129 4234,5922"/>
            </emma:interpretation>
          </emma:emma>
        </inkml:annotationXML>
        <inkml:traceGroup>
          <inkml:annotationXML>
            <emma:emma xmlns:emma="http://www.w3.org/2003/04/emma" version="1.0">
              <emma:interpretation id="{C5A6A29A-AC3D-417E-B4FD-E97170EB98BD}" emma:medium="tactile" emma:mode="ink">
                <msink:context xmlns:msink="http://schemas.microsoft.com/ink/2010/main" type="inkWord" rotatedBoundingBox="4113,4380 6416,4199 6522,5545 4219,572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45966.954">1025 3570 1796 0,'0'0'40'0,"0"0"8"0,9-8 1 0,-9 0 1 0,0-9-40 0,0 5-10 16,5 4 0-16,-1 0 0 0,1-4 53 0,0 8 9 15,-5 4 2-15,0 0 0 0,0 0-23 0,0 0-4 16,9 8-1-16,0 0 0 0,0 8-15 0,0 4-3 16,0 5-1-16,5 7 0 0,-1 13 11 0,6 3 3 15,-6 1 0-15,10 3 0 0,-5 5-8 0,0 0-2 16,1-1 0-16,-1 1 0 0,5 0-1 0,-1-1 0 16,-3-7 0-16,3 3 0 0,1-3-20 0,-5 0 0 0,-4-9 0 15,0 1 0-15,-5-9 9 0,4 0-9 0,-3-7 12 0,-1-1-12 16,-5-8 24-16,5 0-1 0,0-4-1 0,-4-4 0 15,-5-8-2-15,9 0 0 0,5-4 0 0,-5 0 0 16,5-8-1-16,-1-8-1 0,1-4 0 0,0-9 0 16,4-11 2-16,-5-5 1 0,6-7 0 0,-6-1 0 15,1 0-6-15,0-3-2 0,-1 3 0 0,1 4 0 16,0 1-13-16,-1 3 8 0,1 9-8 0,0 7 0 16,-1 5 0-16,1 8 0 0,-5 4 0 0,0 7 0 15,5 1 0-15,-14 8 0 0,4 8 0 0,5 9 0 16,5 7 0-16,-5 8 0 0,0 1 0 0,5 3 0 0,-5 9 0 15,0-1 0-15,0 5 0 0,5-9 0 0,4 5 0 16,-9-5 0-16,-4-3 0 0,4-5 0 0,4-4 0 0,1 1 0 16,0-9 0-16,-10 0 0 0,5-4 0 0,-4-8 0 15,4 0 0-15,-9-8 0 0,14 0 18 0,-5-4 10 16,5-8 3-16,-1-4 0 0,5-4 1 0,-4-8 0 16,4-5 0-16,10-7 0 0,-6-1-2 0,6-3 0 15,-1-1 0-15,5 1 0 0,-9-1-12 0,9 1-2 16,-5-1-1-16,0-3 0 0,-4-5-15 0,0 4 8 15,4-3-8-15,-4 3 0 0,-5 9 0 0,5-1-20 16,-1 1 4-16,1 7 0 16,-5 5-160-16,1 4-32 0</inkml:trace>
          <inkml:trace contextRef="#ctx0" brushRef="#br0" timeOffset="546322.8868">2664 4335 2059 0,'0'0'91'0,"14"0"19"0,0 4-88 0,13-4-22 0,0 0 0 0,10-4 0 15,-5-4 14-15,4-5-2 0,0 1 0 0,5-4 0 16,-4-4 30-16,-1 0 6 0,5-9 0 0,-4 5 1 16,-1-8-19-16,0 3-4 0,1-7-1 0,-5 3 0 15,0 1 0-15,-10-4 0 0,1-1 0 0,-5-3 0 16,-4 3-1-16,0 1-1 0,-10 0 0 0,5 3 0 0,-9 1 11 0,-4 7 2 15,-5 13 1-15,0-4 0 0,-1 4-4 0,-3 4-1 16,-5 8 0-16,-5 4 0 0,0 8-6 0,0 12-2 16,-4 5 0-16,0 7 0 0,-1 1-8 0,-4 7-1 15,5 5-1-15,0 7 0 0,0 1-1 0,-1 0 0 16,1 3 0-16,4 5 0 0,5-4-13 0,4-5 9 16,5-3-9-16,9-4 8 0,-4-5-8 0,4-3 0 15,9-9 0-15,4-4 0 0,6 1 0 0,-1-9 0 16,5 0 0-16,4 0 0 15,9-8-32-15,1-3-4 0,4-5-2 0,13-4-823 16,1-4-165-16</inkml:trace>
        </inkml:traceGroup>
        <inkml:traceGroup>
          <inkml:annotationXML>
            <emma:emma xmlns:emma="http://www.w3.org/2003/04/emma" version="1.0">
              <emma:interpretation id="{35130AD1-B97C-40A1-B1D4-F9FBDD190EE7}" emma:medium="tactile" emma:mode="ink">
                <msink:context xmlns:msink="http://schemas.microsoft.com/ink/2010/main" type="inkWord" rotatedBoundingBox="8076,4037 10825,3820 10949,5394 8200,561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47207.418">5050 3894 403 0,'9'-17'17'0,"-9"5"5"0,0 4-22 0,0-8 0 0,-4 0 0 0,4 0 0 16,0 3 263-16,0-3 48 0,0 4 9 0,-5-4 3 16,5 4-157-16,0 0-31 0,5-1-7 0,-5 5 0 15,0 8-45-15,0 0-9 0,0 0-2 0,0 0 0 16,4 17-34-16,1 3-7 0,-5 8-2 0,4 9 0 16,-4 7-10-16,0 5-3 0,0-1 0 0,0 9 0 15,0-1-7-15,0 1-1 0,0 4-8 0,0-5 12 16,5-3 0-16,-1-4-1 0,1-5 0 0,4-3 0 15,-4-9-11-15,4-4 0 0,0-3-12 0,0-5 12 0,0-8 0 16,0-4 0-16,-4-4 0 0,8-4 12 0,-4-8 4 0,5-4 2 16,4-8 0-16,0-9 0 0,1-3-1 0,3-13 0 15,1-3 0-15,4-1 0 0,-4-3 4 0,5 3 1 16,-10-3 0-16,5 3 0 0,-10 9-22 0,5 3 0 16,-4 5 0-16,0 7 0 0,-5 9 14 0,0 8 8 15,-9 8 2-15,0 0 0 0,9 8-13 0,-9 8-3 16,0 5 0-16,0 11 0 0,0 0-8 0,5 5 0 15,-5 3 0-15,4 1-11 0,5-9 11 0,0 5 0 16,5-9 0-16,-5-4 0 0,5 0 0 0,-1-3 0 16,6-9 0-16,-6 0 0 0,6-8 0 0,-1-4 11 15,-5-4-3-15,6-4 0 0,-6-4-8 0,5 0 0 16,-4-5 0-16,4-3 0 0,-4-4 34 0,0 0 5 16,-1-1 1-16,-4-3 0 0,5 0-16 0,-5-1-4 15,0-3 0-15,0 4 0 0,-4-5-20 0,0 5 8 16,4-4-8-16,-5-1 0 0,5 5 0 0,-4 0-13 0,4-5 1 15,0 5 1 1,-4 8-134-16,4-1-27 0,-5 5-6 0,1 8-1 0</inkml:trace>
          <inkml:trace contextRef="#ctx0" brushRef="#br0" timeOffset="547401.6808">6197 3906 2304 0,'0'0'204'0,"0"12"-163"0,9 4-33 0,-4 4-8 0,4 0 28 0,0 9 3 16,0-5 1-16,0 4 0 0,0-7-32 0,1 3 0 15,-6-4 0-15,5 4 0 0,0 1 57 0,-4-1 6 16,4-4 1-16,-4 0 0 16,-5-3-131-16,4-1-25 0,-8 4-6 0,-1 0-981 15</inkml:trace>
          <inkml:trace contextRef="#ctx0" brushRef="#br0" timeOffset="547538.8912">6475 3460 2419 0,'0'-16'53'0,"0"12"11"0,-5 4 3 0,5 0 1 0,0 0-55 0,-9 4-13 15,0 8 0-15,0 5-714 16,-9-1-146-16</inkml:trace>
          <inkml:trace contextRef="#ctx0" brushRef="#br0" timeOffset="547866.7717">7094 3562 806 0,'0'0'72'0,"5"-4"-58"0,4-4-14 0,-9 8 0 16,0 0 259-16,0 0 49 0,0 0 9 0,0 0 3 0,0 0-176 0,-5 8-34 16,-4-4-7-16,-9 12-2 0,0 4-59 0,-5 4-12 15,0 1-2-15,-9 11-1 0,1-4-13 0,3 5-2 16,10-1-1-16,0 1 0 0,9 3 13 0,-5-3 4 16,9-5 0-16,1 4 0 0,-1 1-11 0,10-5-1 15,-10 1-1-15,14-1 0 0,-4-8-4 0,4 5-1 16,0-5 0-16,0 0 0 0,0-4 18 0,1 1 3 15,-6-1 1-15,-4 0 0 0,0 0 0 0,-4 5 0 16,-6-1 0-16,-3-4 0 0,-1 4-32 0,-9 1-16 16,1 3 1-16,-6 0 1 15,-4-3-93-15,1 3-18 0,3-8-4 0,1 0-999 0</inkml:trace>
          <inkml:trace contextRef="#ctx0" brushRef="#br0" timeOffset="548241.5851">7436 2959 2696 0,'0'0'60'0,"4"20"12"0,1 0 2 0,4 4 1 0,5 5-60 0,-5 3-15 0,0 5 0 0,0 7 0 15,0 1 9-15,0 3-1 0,0 5 0 0,0 7 0 16,0 5-23-16,0-4-5 0,1 8 0 0,-1 4-1 15,-5-9 68-15,-4 1 13 0,5-4 4 0,-5-1 0 16,-5-3-73-16,-4-4-15 16,5-9-2-16,-6 1-1 0,1-1 27 0,0-11 0 0,5-1 0 0,-5-4 8 0,-1-7 0 15,1-5 0-15,5-4 0 0,4-8 0 0,0-4-8 0,0 0 12 16,0 0-4-16,4-8 0 0,5-8-8 0,1-1 12 16,-1-3-4-16,4-4 0 0,6 0 9 0,3-1 3 15,1 5 0-15,4 0 0 0,-4 8-20 0,0 8 8 16,-5 0-8-16,5 8 0 0,-9 4 40 0,4 0 2 15,-5 12 0-15,-3 4 0 0,-1 5-29 0,0-1-5 16,-5 4-8-16,5 1 11 0,-4-5 1 0,4 5 1 16,0 3 0-16,0-4 0 15,-4-3-103-15,-1-1-21 0,1 0-4 0,0-3-1181 0</inkml:trace>
        </inkml:traceGroup>
        <inkml:traceGroup>
          <inkml:annotationXML>
            <emma:emma xmlns:emma="http://www.w3.org/2003/04/emma" version="1.0">
              <emma:interpretation id="{B9FED06F-4E78-431D-B235-51AF5A49BA92}" emma:medium="tactile" emma:mode="ink">
                <msink:context xmlns:msink="http://schemas.microsoft.com/ink/2010/main" type="inkWord" rotatedBoundingBox="12658,3389 14444,3248 14568,4829 12782,497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48989.1603">9657 3295 864 0,'-9'-4'76'16,"9"4"-60"-16,-4-5-16 0,4 5 0 15,0 0 127-15,0 0 22 0,0 0 5 0,-9 0 1 16,0 0-45-16,9 0-9 0,0 0-1 0,13 0-1 16,-4 0-15-16,5 0-4 0,9 0 0 0,4 0 0 0,5 0-21 0,9 5-5 15,0-10-1-15,14 5 0 0,-1 0-33 0,5-8-6 16,10 4-2-16,3-4 0 0,-3 0-4 0,4 0 0 15,-5-4-8-15,0 0 12 0,-9 8 12 0,1-12 1 16,-10 3 1-16,0-3 0 16,-9 8-79-16,-5-4-16 0,-4-4-3 0,-5 4-1 15,-4-1-139-15,-5 5-28 0</inkml:trace>
          <inkml:trace contextRef="#ctx0" brushRef="#br0" timeOffset="549243.1102">10318 2493 864 0,'4'-20'38'0,"1"20"8"0,-1-12-37 0,5 4-9 16,5 0 0-16,0 4 0 0,-5 4 296 0,4 8 58 0,6 4 11 0,-1 4 3 16,-4 8-244-16,-5 5-48 0,4 3-9 0,-4 13-3 15,-4 3-51-15,4 5-13 0,-9 11 0 0,0 5 0 16,0 4 34-16,-9 0 4 0,-5 4 1 0,5 8 0 15,-4-4-28-15,-1 0-11 0,-13 0 8 0,4 4-8 16,-9-8 0-16,9-5 0 0,0-3 0 0,1-4 0 16,3-8 0-16,6-5 0 0,-1-3 0 0,10-13 0 15,-1-3-95-15,10-5-14 0,-1-8-3 16</inkml:trace>
          <inkml:trace contextRef="#ctx0" brushRef="#br0" timeOffset="549573.4338">11105 3493 2419 0,'0'0'53'0,"0"0"11"0,-4 12 3 0,4 0 1 0,0 8-55 0,0 1-13 16,-5 3 0-16,5 0 0 0,0 4 0 0,-4 1 0 16,4 3 0-16,0-3 0 0,-5-1 0 0,5-4 0 15,5 0 0-15,-5 1 0 0,0-1 0 0,4 0 0 16,1-8 0-16,-1 1 0 15,5-1-48-15,0 0-13 0,1-8-3 0,3 0 0 0,1-4 78 0,0 0 15 16,-1 0 3-16,1-4 1 0,4-4-1 0,5-4-1 16,-5 4 0-16,5-8 0 0,0-4-31 0,-1 0 0 15,-3-5 0-15,3 1 0 0,-3 0 37 0,-6 0 2 16,5-1 0-16,-9-7 0 0,1 4 10 0,-1-4 3 16,-5-1 0-16,-4 1 0 0,0 4-23 0,-4-5-4 0,-5 1-1 15,-1 4 0-15,1 7-8 0,-4 1-3 0,-1 0 0 0,-4 8 0 16,0 0-13-16,-5 8 0 0,-4 0 0 0,-10 12 0 31,-4 4-202-31,-4 4-43 0</inkml:trace>
        </inkml:traceGroup>
        <inkml:traceGroup>
          <inkml:annotationXML>
            <emma:emma xmlns:emma="http://www.w3.org/2003/04/emma" version="1.0">
              <emma:interpretation id="{470E9622-6C0C-4EFD-A0BA-921F2CAC2979}" emma:medium="tactile" emma:mode="ink">
                <msink:context xmlns:msink="http://schemas.microsoft.com/ink/2010/main" type="inkWord" rotatedBoundingBox="16915,3552 23666,3020 23765,4275 17014,480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50597.2286">14247 3052 550 0,'0'0'12'0,"0"0"2"0,0-8 1 0,0 0 1 0,0-1-16 0,4 1 0 0,5-4 0 0,0 4 0 15,-4-4 60-15,4-4 9 0,-4-4 2 0,4-1 0 16,0 1 19-16,0 0 4 0,-4 0 1 0,4-1 0 15,0-3 1-15,-5 4 1 0,1-4 0 0,4 3 0 16,-4 9-26-16,-1-4-6 0,-4 0-1 0,5 4 0 16,-5 0-3-16,0-1-1 0,-5 9 0 0,-4-4 0 15,0 4-36-15,-5 4-8 0,-4 4-2 0,0 8 0 16,-10 1-14-16,-3 11-13 0,-1 4 2 0,-9 13 1 16,0-1 38-16,0 5 7 0,0 7 1 0,4 1 1 15,6-1-27-15,-1-3-10 0,4 0 0 0,6-5 9 16,8-3-9-16,5-9 0 0,9-4 0 0,9 1 0 15,0-9-35-15,0 0-2 0,0-4-1 16,0 0 0-16,5-12 38 0,4 1 0 0,5-5 0 0,4-5 0 0,1-7 19 0,-1-4 11 16,9-4 2-16,1-8 1 0,-1-1-22 0,1-7-11 15,4-5 10-15,0-7-10 0,0-1 32 0,4-3 1 16,-4-5 0-16,-5 0 0 0,-4 5-1 0,-4 3 0 16,-6 9 0-16,1 3 0 0,0 9-6 0,-9 4-2 15,-1 12 0-15,-4 7 0 0,-9 5-24 0,0 0 0 16,-9 21 8-16,-4 11-8 0,-1 9 0 0,0 7 0 15,-8 5 0-15,-6 7 0 0,5 5 0 0,1-4 10 16,3 0-10-16,1-5 10 16,5-7-114-16,8-1-24 0,-4 1-4 0</inkml:trace>
          <inkml:trace contextRef="#ctx0" brushRef="#br0" timeOffset="551034.2857">15194 2781 2188 0,'0'0'48'0,"4"-9"11"0,1 1 1 0,-5 4 1 0,-5 4-49 0,5 0-12 0,5 12 0 0,-5 1 0 16,0-1 24-16,0 8 1 0,0 0 1 0,4 13 0 16,1-5 2-16,-5 8 1 0,0-3 0 0,0 7 0 15,-5 1-14-15,-4-1-3 0,-4 5-1 0,-1-1 0 16,-4 1 5-16,-1-9 0 0,1 9 1 0,-9-1 0 0,-5 1-17 15,5-5-19-15,4-3 4 0,5 3 1 0,0-12 22 0,-1 5 5 16,6-5 1-16,-1-4 0 0,10-3-14 0,-6-5 0 16,6-8 0-16,4-8 0 0,0 0 12 0,0 0 0 15,0 0 0-15,4-8 0 0,6 0 7 0,-1-9 1 16,4-7 0-16,-4-4 0 0,5-4-7 0,0-5-1 16,-1-7 0-16,10-9 0 0,0-4-12 0,4 9-16 15,1-9 3-15,8-4 1 0,5-7-7 0,0-1-1 16,-5-4 0-16,5 4 0 15,-4 4-8-15,13-7-3 0,-5 7 0 0,1 8 0 0,-5 13 31 0,-5 11 0 16,-8 5 0-16,-1 12 0 0,-9 8 0 0,-4 12 0 16,-5 4 0-16,-9 12 0 0,0 8 0 0,-9 9 0 15,-5-1 0-15,-9 9 0 0,-4 3 0 0,4-3 0 16,-4-5-8-16,0 9 8 0,-5-1 0 0,0 1 0 0,-5-5 0 16,1 5 0-1,0-9-87-15,-10 13-17 0,5-8-4 0,0-9-1 0</inkml:trace>
          <inkml:trace contextRef="#ctx0" brushRef="#br0" timeOffset="551446.9496">15772 2736 1742 0,'0'0'38'0,"4"12"8"0,1 12 2 0,-5-3 1 0,-5 11-39 0,5 9-10 16,0 7 0-16,-4 5 0 0,-10-1 49 0,5 5 8 15,-5 4 2-15,5-1 0 0,0 1-47 0,0-4-12 16,-9-1 0-16,0 5 0 0,0-8 36 0,-1-1 3 16,1-7 0-16,0-5 0 0,0-3 3 0,-1-9 1 15,1 0 0-15,5-3 0 0,-1-5-8 0,0-8-2 16,5 0 0-16,0-4 0 0,0-4 7 0,4-4 0 16,1 4 1-16,4-4 0 0,0-8-21 0,4-4-4 15,1-8 0-15,0 0-1 0,8-5-15 0,1-3 0 16,-1-8 0-16,6-1 0 0,-1-3 0 0,0-5 0 15,5-3 0-15,4-5 0 16,-4-4-32-16,9-3-8 0,4-9-3 0,-4-4 0 0,-5 4 35 0,5-4 8 16,14-3 0-16,8-1 0 0,-17 12-17 0,4 12-2 15,-5 13 0-15,1 3 0 0,-15 17 31 0,-3 4 5 16,-6 8 2-16,1 8 0 0,-5 8-19 0,-4 4 0 16,-10 12 0-16,-4 5 0 0,4 11 0 0,-13 1 0 0,0 7 0 15,-9 5 0-15,-1-1 0 0,1 1 0 16,9 0 0-16,-14-1 0 0,0-3 0 0,0-5 0 0,0 1 0 0,5-1-1073 15</inkml:trace>
          <inkml:trace contextRef="#ctx0" brushRef="#br0" timeOffset="551728.8971">16405 2659 1324 0,'-9'8'59'0,"9"0"12"0,-5 5-57 0,1 11-14 15,-1 4 0-15,5 9 0 0,-5 3 170 0,1 0 31 16,4 5 7-16,-5 0 0 0,1-5-133 0,-1 5-27 16,10-5-6-16,-1 0-1 0,5-3 11 0,-4-5 1 15,-10-3 1-15,5-1 0 0,10-4-31 0,-6-4-7 16,-4-3 0-16,-4-1-1 0,4-16-1 0,0 0 0 16,0 0 0-16,0 0 0 0,0 0 14 0,9-4 2 15,4-8 1-15,1-1 0 0,0-7 5 0,-1 0 2 16,15-4 0-16,-10-9 0 0,-5-3-14 0,6-1-2 15,8 1-1-15,9 4 0 0,1-1-9 0,-5 1-3 16,-5 4 0-16,5 3 0 16,0 5-89-16,-14 4-17 0,-4 0-4 0,-5 8-1077 0</inkml:trace>
          <inkml:trace contextRef="#ctx0" brushRef="#br0" timeOffset="552027.9234">17120 2853 2188 0,'0'0'195'0,"9"13"-156"0,0 7-31 0,-5 0-8 16,-4 4 45-16,-4 1 8 0,8 3 2 0,-4-4 0 15,9 1-45-15,-9-1-10 0,5 0 0 0,4-4 0 16,0 1 0-16,0-1 0 0,-4-8 0 0,-1 0 0 16,10 0-19-1,-5-4-6-15,5-4-2 0,-14-4 0 0,0 0-1 0,4-4 0 16,28 0 0-16,-9-4 0 0,-14-4 49 0,9 0 10 0,5 0 1 0,4-4 1 15,-8-9-1-15,-6 5-1 0,1-4 0 0,4-1 0 16,-4-3 25-16,-5 4 4 0,0 0 2 0,-4 3 0 16,8 1-17-16,-8 0-3 0,-10 8-1 0,5-4 0 0,0 7-13 15,-4 1-2-15,-10 4-1 0,-4 4 0 0,-10 8-25 0,1 0 0 16,13 5 0-16,-8-1 0 16,-15 4-97-16,1 8-25 0,13-4-5 0,0 1-1 15</inkml:trace>
          <inkml:trace contextRef="#ctx0" brushRef="#br0" timeOffset="552286.6018">17661 2744 2649 0,'0'0'58'0,"19"-12"12"0,-1 4 2 0,4-4 4 0,6 0-61 0,-1 0-15 15,-9 3 0-15,10 1 0 0,-10 4 0 0,9 4 0 0,-4 0 0 0,0 12 0 16,-5 5 0-16,0 3 0 0,0 4 0 0,-4 8 0 16,0-7 0-16,-5 11 0 0,-5-3 0 0,5 3 0 15,-4 4 8-15,4-3-8 0,0 3 0 0,5-7 0 16,4-1 0-16,-4 0-15 0,-1-11 2 0,1 3 0 16,0-8-130-16,-5-4-25 15,9 0-6-15,-9-3-1 0</inkml:trace>
          <inkml:trace contextRef="#ctx0" brushRef="#br0" timeOffset="552468.6046">18508 2578 2188 0,'0'0'48'0,"0"0"11"0,0 0 1 0,-9 8 1 0,0-4-49 0,0 9-12 16,-9 7 0-16,-5 0 0 0,-4 4 33 0,-1 5 4 15,-4 3 1-15,-9 12 0 0,0-7-10 0,-9 7-1 16,0 1-1-16,0 4 0 0,0-1-15 0,5 5-3 15,-1-5-8-15,0 5 12 0,10-9-27 0,4 1-5 16,0-5-2-16,5 1-689 16,4-9-137-16</inkml:trace>
          <inkml:trace contextRef="#ctx0" brushRef="#br0" timeOffset="552649.1103">18731 2809 2419 0,'0'0'215'0,"0"0"-172"0,0 0-35 0,5 8-8 16,-5 8 0-16,-5 0 0 0,-4 5 0 0,5 3 0 15,-6 4 0-15,6 1 0 0,-1-1 0 0,-4 8 0 16,0-3 13-16,-5-5 1 0,10 4 0 0,-5-3-739 16,0-9-148-16</inkml:trace>
          <inkml:trace contextRef="#ctx0" brushRef="#br0" timeOffset="552783.4063">19014 2550 2419 0,'4'-12'53'0,"1"0"11"0,-1-5 3 0,-4 9 1 0,0 8-55 0,0 0-13 16,0 0 0-16,0 0 0 15,0 0-176-15,-4 8-37 0</inkml:trace>
          <inkml:trace contextRef="#ctx0" brushRef="#br0" timeOffset="553813.1014">19419 2825 1094 0,'18'-28'97'0,"-9"24"-77"0,-4-4-20 0,-5-5 0 16,9 1 42-16,-5 0 5 0,5 0 1 0,-4 0 0 15,4 4 64-15,0-4 12 0,5 4 4 0,-1 4 0 16,-3-5-52-16,3 5-9 0,1 4-3 0,0 4 0 16,4 1-11-16,0 7-2 0,0 8-1 0,0 0 0 15,-4 12-29-15,0 5-5 0,-5 3-2 0,4 1 0 16,-8 3-3-16,0 1-1 0,-1-9 0 0,-4 5 0 15,0-5 1-15,-4-3 0 0,4-5 0 0,-5-4 0 16,5-8 5-16,-5 1 0 0,5-1 1 0,0-8 0 16,0-8 7-16,0 0 2 0,0 0 0 0,0 0 0 15,5-12-26-15,0-4 0 0,4-5 0 0,4 1 0 16,1-8 43-16,-5 3 3 0,5-3 1 0,-1 0 0 0,1-9-23 16,0 1-5-16,4-5-1 0,0 1 0 0,5 4-18 15,9-13 0-15,-5 9 0 0,5 3 0 0,0 5 0 16,-5 7 0-16,0 1 0 0,1 8 0 0,8 8 0 0,-9 4 0 15,1 4 0-15,-5 12 0 0,-1-4 0 0,-3 8 0 16,-1 9 0-16,-5 3 0 0,1 4 0 0,-5 1 0 16,-4-1 8-16,-1 8-8 0,-4-3 0 0,0 3 0 15,-4-7 0-15,4 7 0 0,-9-7 0 0,0-1 0 16,-5-8 0-16,0-4 0 0,5 5 0 0,-5-9 0 16,1-4 0-16,-1-4 0 0,5 4 0 0,0-8 0 15,0-4 0-15,9 0 0 0,0 0 0 0,-5-4 8 16,5-8-8-16,0 0 0 0,9-4 8 0,5-4-8 15,4-9 0-15,5 5 0 0,-5-4 9 0,10-1-9 16,-1-3 0-16,0 4 9 0,5-1-9 0,-5 1-16 16,1 4 4-16,4-5 1 0,-10 9 19 0,1 0 4 15,0 4 1-15,-5 4 0 0,0 3-13 0,-4 1-18 0,0 4 4 0,-5 4 1 16,4 12 13-16,-4-7 0 0,1 7 0 0,-6 0 0 16,1 8 0-16,-1 0 0 0,1 1 0 0,-5 3 0 15,0 0 0-15,0 4 0 0,4-7 0 0,-4 7 0 16,0-4-194-16,0 1-36 15,-4 15-7-15,4-8-2 0</inkml:trace>
        </inkml:traceGroup>
        <inkml:traceGroup>
          <inkml:annotationXML>
            <emma:emma xmlns:emma="http://www.w3.org/2003/04/emma" version="1.0">
              <emma:interpretation id="{BEB5F813-D212-4E69-8551-D2DDF3CA9D83}" emma:medium="tactile" emma:mode="ink">
                <msink:context xmlns:msink="http://schemas.microsoft.com/ink/2010/main" type="inkWord" rotatedBoundingBox="24225,2719 26892,2510 27003,3920 24336,413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4158.055">21522 2752 2188 0,'32'-24'48'0,"-18"16"11"0,-5-4 1 0,0 4 1 0,-14 0-49 0,5 4-12 15,-9-5 0-15,0 9 0 0,-5 0 54 0,1 0 8 16,-10 4 2-16,5 5 0 16,-5-1-52-16,0 0-12 0,-4 4 0 0,0 4 0 0,-1 0 0 0,6 4 0 15,3-3 0-15,-3 7 0 0,-1-4 0 0,5 0 11 16,4 1-11-16,5 3 10 0,0 0-10 0,4-8 0 16,5 1-10-16,-4-1 10 0,4-4 0 0,4 0 0 15,1 0 0-15,4-8 0 0,-9-4 0 0,9-4 0 16,0-4 0-16,5-4 0 0,-5 0 0 0,4-4 0 15,1-5 0-15,4 5 0 0,1-16 0 0,3 8 0 16,-3-1 0-16,-1 1 0 0,5 0 19 0,-5 3 9 16,0 1 3-16,-4 4 0 0,-1 4 1 0,-8 4 1 0,-5 8 0 15,0 0 0-15,0 0-33 0,0 0 0 0,0 0 0 0,0 12 0 16,-5 8 0-16,5 4 0 0,-4-7 0 0,-1 3 0 31,1-4-96-31,4 4-25 0,0 5-6 0,4-9-922 0</inkml:trace>
          <inkml:trace contextRef="#ctx0" brushRef="#br0" timeOffset="554353.5897">21704 2518 1645 0,'-4'-33'72'0,"17"21"16"0,6-12-70 0,8 4-18 16,9-9 0-16,10 5 0 0,4-4 22 0,0 7 1 15,9-3 0-15,0 8 0 0,5 0 33 0,0 4 6 16,0 3 2-16,-5 5 0 0,-5-4-52 0,-8 4-12 15,-1 4 0-15,1-4 0 0,-5 4 0 0,-5-8 0 16,-4 0 0-16,-4 4 0 0,-6-4 0 0,1 8 0 16,0-4 0-16,-9 0-868 0</inkml:trace>
          <inkml:trace contextRef="#ctx0" brushRef="#br0" timeOffset="554567.5584">22533 1732 1036 0,'0'0'92'0,"9"-8"-73"0,-9 8-19 0,0 0 0 16,0 0 208-16,0 0 39 0,9 8 7 0,5 9 2 16,-5-1-103-16,-5 12-20 0,1 9-4 0,-1 7-1 15,1-12-51-15,-5 13-10 0,0 8-3 0,0 3 0 16,-5 1 9-16,5 0 2 0,-4-1 0 0,-5 9 0 16,0-4-75-16,-10-5 0 0,6 5-12 0,-1-4 1 15,-4 3 11-15,0-3 0 0,-10 4 0 0,6-5 0 31,-1-3-156-31,5 0-28 0,-10 3-7 0,6-3-897 0</inkml:trace>
          <inkml:trace contextRef="#ctx0" brushRef="#br0" timeOffset="554925.9519">23138 2708 2246 0,'0'0'200'0,"14"-4"-160"15,4 0-32-15,5 0-8 0,0 0-12 0,0 0-3 16,4 4-1-16,5 0 0 0,4-9 37 0,1 9 7 16,-1-8 2-16,5 0 0 15,0 0-48-15,0 0-10 0,4 4-1 0,-4-8-1 0,-4 4 30 0,-1-8 0 16,-4 3 0-16,0-3 0 0,-9 4 24 0,0-8 12 16,-5-4 1-16,-5-1 1 0,1 1-17 0,-9-8-3 15,-1 7-1-15,1 1 0 0,-5 8 25 0,-5-4 5 16,1 8 1-16,-1-5 0 0,-9 13-19 0,1 4-3 15,-1 0-1-15,-4 4 0 0,-9 13-25 0,-1-1 0 16,1 12 0-16,0 4 0 0,-10-3 56 0,5 3 5 16,5 5 2-16,4-1 0 0,5 0-50 0,9 1-13 15,4-5 0-15,14 9 0 0,-4-9 28 0,4 8 0 16,0-15 0-16,9 7 0 0,5 1-28 0,5-5 0 0,-1 4 0 16,9-7-11-1,-4-1-81-15,9 4-17 0,0-8-3 0,5 1-1092 0</inkml:trace>
        </inkml:traceGroup>
      </inkml:traceGroup>
    </inkml:traceGroup>
    <inkml:traceGroup>
      <inkml:annotationXML>
        <emma:emma xmlns:emma="http://www.w3.org/2003/04/emma" version="1.0">
          <emma:interpretation id="{F88C4D4C-60D7-4450-B4BD-34271F536CDD}" emma:medium="tactile" emma:mode="ink">
            <msink:context xmlns:msink="http://schemas.microsoft.com/ink/2010/main" type="paragraph" rotatedBoundingBox="7323,7215 19457,6066 19644,8048 7510,91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D7CBEA-3C33-485F-A13F-D71B06C4605A}" emma:medium="tactile" emma:mode="ink">
              <msink:context xmlns:msink="http://schemas.microsoft.com/ink/2010/main" type="line" rotatedBoundingBox="7323,7215 19457,6066 19644,8048 7510,9197"/>
            </emma:interpretation>
          </emma:emma>
        </inkml:annotationXML>
        <inkml:traceGroup>
          <inkml:annotationXML>
            <emma:emma xmlns:emma="http://www.w3.org/2003/04/emma" version="1.0">
              <emma:interpretation id="{435F9E43-BD01-442A-BA64-D22D97C37DA0}" emma:medium="tactile" emma:mode="ink">
                <msink:context xmlns:msink="http://schemas.microsoft.com/ink/2010/main" type="inkWord" rotatedBoundingBox="7360,7611 10765,7289 10913,8847 7508,917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86092.6947">4913 6953 1789 0,'-4'-8'79'0,"4"8"17"0,0 0-77 0,0 0-19 16,0 0 0-16,0 0 0 0,9-4 102 0,9 0 17 16,0-4 3-16,5 4 1 0,-5-4-53 0,5-5-10 15,-5 1-3-15,5 4 0 0,-5-4-29 0,1 4-7 16,-1-4-1-16,-5 0 0 0,-4 0-20 0,1-5 0 15,-1 5 0-15,4 0 0 0,-8 0 9 0,-1-4-9 16,-4 4 12-16,0-1-12 0,0 1 25 0,0 0-1 16,-4-4-1-16,-1 4 0 0,1 4 11 0,-1 0 2 0,1 4 1 0,-5-4 0 15,4 3-13-15,0 1-4 16,-4 4 0-16,0 4 0 0,5 1-12 0,-5-1-8 16,0 4 8-16,-1 4-8 0,1 0 12 0,-4 4-3 15,4 0 0-15,-5 5 0 0,-4-1-9 0,4 8 0 16,-4-4 0-16,4 9 0 0,-4-5 0 0,0 4 0 0,4 1 0 15,-4 3 0-15,4 1 12 0,1 3-4 0,8 5 0 0,-4-1 0 16,0 1 10-16,0-1 2 0,4 1 0 0,1-1 0 16,-1 5 7-16,5-5 1 0,0 1 1 0,5-5 0 15,-5 5-10-15,0-9-3 0,4-3 0 0,-4 3 0 16,0-4-7-16,0 5-1 0,0-5-8 0,-4 1 12 16,-1-1 2-16,-4-4 0 0,4 1 0 0,-4-5 0 15,0 0-14-15,-5 5-12 0,1-1 3 0,-1-4 0 16,0 0 9-16,-4 5 0 0,0-5 0 0,-5 0 0 15,5 1-37-15,0-5-6 0,-5 4-1 0,5-4 0 16,4 1-87-16,1-1-17 0,-1-4-4 0,5 0-650 16,0-8-130-16</inkml:trace>
          <inkml:trace contextRef="#ctx0" brushRef="#br0" timeOffset="586374.0217">4435 7722 921 0,'0'0'82'0,"0"0"-66"0,-4 8-16 0,-5-4 0 16,0 0 203-16,-1 0 37 16,1 0 7-16,0 8 1 0,0-4-87 0,5 5-17 15,-1-5-4-15,5-8-1 0,0 0-62 0,9 12-12 0,5-4-2 0,9-4-1 16,-1 0-38-16,6-8-8 0,4 0-2 0,9-8 0 15,9-4-6-15,0 3-8 0,4-3 11 0,-4 0-11 16,5-4-80-16,0 0-22 0,-1-5-5 0,-4 5-602 16,-4-4-121-16</inkml:trace>
          <inkml:trace contextRef="#ctx0" brushRef="#br0" timeOffset="586700.3372">6165 6658 1382 0,'0'-9'123'0,"0"9"-99"0,0 0-24 0,-4-4 0 16,-5 0 208-16,9 4 37 16,0 0 7-16,0 13 2 0,-5-1-154 0,-4 12-32 0,0 4-5 0,0 5-2 15,0 11-6-15,0 9-2 16,-10 3 0-16,-3 9 0 0,3 0-18 0,-3 4-4 16,-1-5-1-16,0 1 0 0,10 0-9 0,-6-4-1 15,10-1-1-15,-4-3 0 0,8 0-19 0,-4-5 10 16,9 1-10-16,4-9 8 15,1 1-34-15,0-5-7 0,8-7-2 0,1 3 0 16,0-7-169-16,4-5-35 0,5-4-6 0</inkml:trace>
          <inkml:trace contextRef="#ctx0" brushRef="#br0" timeOffset="586949.3305">6516 7070 691 0,'0'0'30'0,"0"0"7"0,0-12-29 0,-5 4-8 0,5 8 0 0,5-12 0 31,0-4 369-31,8 4 73 0,1 0 14 0,0-1 4 16,4 1-317-16,0 8-63 0,0 0-13 0,9 0-3 0,1 4-14 0,4 4-3 15,0 8-1-15,-5 4 0 0,0 1-17 0,-4 3-3 16,4 4-1-16,-4 9 0 0,0-1 6 0,-5 4 1 16,-4 5 0-16,-5 3 0 0,4 1-20 0,-3-1-3 0,-6-3-1 0,5-1 0 31,0-3-28-31,-4-1-5 0,4-8-2 0,0 1 0 15,0-5-92-15,5-4-18 0,-1-8-4 0,1 1-627 16,-5-5-126-16</inkml:trace>
          <inkml:trace contextRef="#ctx0" brushRef="#br0" timeOffset="587162.7524">7345 6799 2505 0,'0'0'55'0,"-14"8"11"0,5-4 2 0,-9 9 4 0,-1 7-58 0,1 4-14 0,0 8 0 0,-9 9 0 16,-5-9 50-16,4 13 7 0,-8 7 2 0,4-3 0 16,0 4-28-16,-4-1-6 0,-1 1-1 0,6 3 0 15,-6 1-14-15,10 0-10 0,-5 3 12 0,5-7-12 0,-1-4 32 0,6-1 0 16,-1 1 0-16,5-5 0 16,-1 1-108-1,1-9-23-15,5-3-4 0,-1-5-705 0,0-4-142 0</inkml:trace>
          <inkml:trace contextRef="#ctx0" brushRef="#br0" timeOffset="587366.6968">7609 6702 1440 0,'0'0'128'0,"13"12"-103"0,1 8-25 0,4 5 0 16,-4 11 212-16,5 1 36 0,-10 11 8 0,5 1 2 15,-1 7-114-15,-4 1-24 16,-4-4-4-16,0 3 0 0,-5 1-36 0,-5-8-8 15,0-1 0-15,1 1-1 0,-5-1-39 0,0-3-7 16,-1-5-1-16,-3 1-1 0,-1-5-6 0,-5 1-1 16,1-5 0-16,0-4 0 15,-5 1-80-15,0-5-16 0,4 0-3 0,-4 0-808 16,0-3-161-16</inkml:trace>
        </inkml:traceGroup>
        <inkml:traceGroup>
          <inkml:annotationXML>
            <emma:emma xmlns:emma="http://www.w3.org/2003/04/emma" version="1.0">
              <emma:interpretation id="{1080DF6E-0949-45B6-83F5-5CA2B8917581}" emma:medium="tactile" emma:mode="ink">
                <msink:context xmlns:msink="http://schemas.microsoft.com/ink/2010/main" type="inkWord" rotatedBoundingBox="11681,7026 13997,6806 14126,8170 11810,838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88084.1911">9038 6945 1652 0,'0'0'36'0,"5"-8"8"0,4 0 2 0,0-4 0 0,0 3-37 0,0-3-9 16,5-4 0-16,0 0 0 0,-1 0 92 0,-4-4 16 15,5-5 3-15,-5 9 1 0,-4-4-40 0,-1 4-8 16,-4-5-2-16,0 9 0 0,0-4-26 0,-4 4-4 16,-1 8-2-16,-9 0 0 0,1-4-2 0,-1 8 0 15,-9 4 0-15,1 8 0 0,-10 12-15 0,0 5-3 16,-5 7-1-16,1 9 0 0,0 11 6 0,-1 1 1 0,1-1 0 0,8 5 0 15,6-4 2-15,3-1 1 0,6-3 0 0,-1-8 0 0,5-5 1 0,4-3 0 16,5-5 0-16,0-4 0 16,0 1-20-16,5-13 0 0,4-4 0 15,-4 4 0-15,4-4-16 0,0-4-6 0,5-4-2 0,-1-4 0 0,1-4 13 0,9-4 3 16,4-12 0-16,-4 0 0 0,4-9 8 0,-4 1-8 0,9-4 8 0,0-9-8 16,-5-7 8-16,0-5 0 0,5-12 8 0,0-3-8 31,0 3 30-31,-5-8 2 0,5-4 0 0,4 0 0 15,-8 0-32-15,4 0 0 0,-5-8 0 0,0 0 0 16,1 4 0-16,-1 9 0 0,0 3 0 0,-4 12 0 16,0 9 21-16,-10 15-1 0,-4 9-1 0,1 4 0 15,-6 12 21-15,-4 8 4 0,0 0 0 0,-4 24 1 16,-10 4-29-16,-4 17-7 0,-1-1-1 0,-3 17 0 0,-1 4-8 0,-4-1 8 16,4 1-8-16,-4 8 8 0,8-8 3 0,-3 4 0 15,3-5 0-15,1 5 0 0,4-12-11 0,5 3 0 16,-4-3 0-16,8 0 8 0,-4-1-8 0,4-3-9 15,1-4 9-15,-1-5-13 16,1 1-96-16,4-5-19 0,0-7-4 0,4-1-1075 16</inkml:trace>
          <inkml:trace contextRef="#ctx0" brushRef="#br0" timeOffset="588358.2498">9944 6747 2340 0,'0'0'52'0,"9"-8"10"0,5-5 2 0,4-3 1 0,0 0-52 0,1-4-13 15,-1 4 0-15,5-1 0 0,-5 1 48 0,0 8 8 16,0-4 0-16,0 12 1 16,1 4-33-16,-6 4-6 0,1 8-2 0,0 0 0 15,-5 13 13-15,0-1 3 0,0 9 0 0,0 7 0 16,5 1-13-16,-1-1-3 0,-3-3 0 0,8 3 0 0,-5-3-8 0,1-1-8 0,9-4 12 0,0-3-12 31,4-1 8-31,0-8-8 0,1 1 0 0,-1-5 0 16,-4-4-82-16,4-4-23 0,-9-4-5 0,5 1-654 15,-5-9-132-15</inkml:trace>
          <inkml:trace contextRef="#ctx0" brushRef="#br0" timeOffset="588576.5903">10941 6318 2754 0,'-36'16'122'0,"18"-4"25"0,-1 0-118 0,1 4-29 16,0 13 0-16,0 3 0 0,-9 4 36 0,4 5 2 16,-5-1 0-16,-3 9 0 0,-1-5 6 0,-5 5 0 15,-4 4 1-15,0 3 0 0,-4-3-9 0,8-5-1 16,-4 5-1-16,0-4 0 0,0 3-34 0,5-3 0 0,-5-5 0 0,9-3 0 31,-4-5-42-31,8-3-9 0,6-9-1 0,-1 0-1 0,5-4-119 0,0 1-23 0,8-5-5 0</inkml:trace>
        </inkml:traceGroup>
        <inkml:traceGroup>
          <inkml:annotationXML>
            <emma:emma xmlns:emma="http://www.w3.org/2003/04/emma" version="1.0">
              <emma:interpretation id="{4D6C4936-373B-4D68-A52A-9D7D7977249B}" emma:medium="tactile" emma:mode="ink">
                <msink:context xmlns:msink="http://schemas.microsoft.com/ink/2010/main" type="inkWord" rotatedBoundingBox="17655,6237 19457,6066 19644,8048 17842,8219"/>
              </emma:interpretation>
              <emma:one-of disjunction-type="recognition" id="oneOf11">
                <emma:interpretation id="interp11" emma:lang="" emma:confidence="0">
                  <emma:literal>Y</emma:literal>
                </emma:interpretation>
                <emma:interpretation id="interp12" emma:lang="" emma:confidence="0">
                  <emma:literal>y</emma:literal>
                </emma:interpretation>
                <emma:interpretation id="interp13" emma:lang="" emma:confidence="0">
                  <emma:literal>Z</emma:literal>
                </emma:interpretation>
                <emma:interpretation id="interp14" emma:lang="" emma:confidence="0">
                  <emma:literal>2</emma:literal>
                </emma:interpretation>
                <emma:interpretation id="interp15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591171.012">14584 5593 1551 0,'0'-8'34'0,"4"-8"7"0,-4-8 2 0,5-5 1 0,-1 1-36 0,5 4-8 15,-4 3 0-15,4-3 0 0,-4 0 31 0,4 8 4 16,0 0 1-16,0 7 0 0,0 1-4 0,0 4 0 16,-4 4 0-16,8 8 0 0,-4 5-3 0,5 3-1 15,-5 8 0-15,5 16 0 0,4 1 16 0,-9 16 4 0,5 7 0 16,-5 9 0-16,5-4 3 0,-10 8 1 0,5-4 0 0,0 8 0 15,-4 0-17-15,-5 0-3 0,0 4-1 0,0 0 0 16,0-13 1-16,0-7 1 0,-5 0 0 0,5-8 0 16,-4-5-21-16,4-11-12 0,0-5 12 0,-5-4-12 15,1 1 12-15,-1-9-12 0,5-8 12 0,0 0-12 16,-4-3 12-16,4-13-4 0,0 0 0 0,0 0-8 16,0 0 17-16,-5-8-3 0,5-1-1 0,0-3 0 0,-5-4-13 0,10-4 0 15,0-4 0-15,4-1 0 16,0-3 0-16,14-17 11 0,-1-3-11 0,6-9 10 15,4-3-30-15,4-1-7 0,5 4-1 0,4 0 0 16,1 9 13-16,4 3 3 0,-9 13 0 0,5 0 0 16,-5 7-14-16,-5 13-2 0,-4 4-1 0,-9 4 0 0,-5 4 49 15,0 8 9-15,-9 4 3 0,0 5 0 0,-9 7-32 0,-4 8 0 16,-5 1 0-16,-14 7 0 0,0 0 10 0,-9 5-1 16,-9 4 0-16,0-1 0 0,0-3-9 0,0-1 0 15,-4 1 0-15,4-9 0 16,4-4-123-16,5-3-20 0,1-5-4 0</inkml:trace>
          <inkml:trace contextRef="#ctx0" brushRef="#br0" timeOffset="591790.9365">15840 6152 1555 0,'14'-29'68'0,"-1"17"16"0,19-4-68 0,-13 0-16 16,-6-4 0-16,5 3 0 15,5 1 28-15,0 4 3 0,-14 0 0 0,0 0 0 16,-4 4 39-16,-1 4 8 0,5 0 2 0,-9 4 0 0,0 0-16 16,-4 16-4-16,8 4 0 0,-4 8 0 0,-9 1-12 0,0 7-4 15,0 1 0-15,5 3 0 0,4 1-27 0,-5-1-5 16,-4-4-2-16,4-3 0 0,10-1 19 0,-5-8 4 16,-5 1 1-16,1-5 0 0,8-4-22 0,-4-16-12 15,5 8 12-15,-5-8-12 0,0 0 12 0,0 0-4 16,9-4 0-16,5-8-8 0,-5-4 22 0,4 0-2 0,15-9-1 0,-1 5 0 15,-4-4 10-15,4 0 3 16,-4-1 0-16,9 1 0 0,-5 4-32 0,5 8 0 16,-9-5 0-16,4 9 0 0,5 8 12 0,-5 4-3 15,-9 5-1-15,1 7 0 0,-1 8-8 0,-5 4-11 16,1 13 3-16,-9 3 0 0,-10 5 8 0,1 3 11 16,-1 1-3-16,-9 0 0 0,-8-1-8 0,-1 1 8 15,5 0-8-15,-5-1 8 0,0-3 0 0,-4-1 0 0,-1-3 0 16,1 3 0-16,4-11 4 0,-4 3 0 0,-5-7 0 15,-4-1 0-15,4-4-12 0,0-3 0 0,5-5 0 0,-1-8 0 16,6-4 28-16,8-4 3 0,14-4 1 0,-14-4 0 16,-8 0-12-16,12-4-3 0,10-4 0 0,5-4 0 15,-10-9 15-15,15 1 2 0,8-4 1 0,9-9 0 16,10 5-19-16,4-5-4 0,-5-3-1 0,9 4 0 16,6-5-11-16,-6 5 0 0,1 3 0 0,-1 1 0 15,1 4-116-15,4-1-28 16,4 9-5-16,-8 0-1113 0</inkml:trace>
        </inkml:traceGroup>
      </inkml:traceGroup>
    </inkml:traceGroup>
    <inkml:traceGroup>
      <inkml:annotationXML>
        <emma:emma xmlns:emma="http://www.w3.org/2003/04/emma" version="1.0">
          <emma:interpretation id="{0B56ED79-EDC5-44CA-B5E6-FD7644A147D3}" emma:medium="tactile" emma:mode="ink">
            <msink:context xmlns:msink="http://schemas.microsoft.com/ink/2010/main" type="paragraph" rotatedBoundingBox="9697,11453 16875,11156 16956,13134 9778,134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E50EDF-F42E-4497-A023-D12351E6BF97}" emma:medium="tactile" emma:mode="ink">
              <msink:context xmlns:msink="http://schemas.microsoft.com/ink/2010/main" type="line" rotatedBoundingBox="9697,11453 16875,11156 16956,13134 9778,13431"/>
            </emma:interpretation>
          </emma:emma>
        </inkml:annotationXML>
        <inkml:traceGroup>
          <inkml:annotationXML>
            <emma:emma xmlns:emma="http://www.w3.org/2003/04/emma" version="1.0">
              <emma:interpretation id="{C6343D0B-4877-4840-87C2-088DEBDC7D78}" emma:medium="tactile" emma:mode="ink">
                <msink:context xmlns:msink="http://schemas.microsoft.com/ink/2010/main" type="inkWord" rotatedBoundingBox="9712,11827 11370,11759 11436,13362 9778,1343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4406.4616">6694 11344 345 0,'-5'-8'31'0,"-4"-8"-31"0,4-1 0 0,1-7 0 16,-10 4 200-16,10-8 33 0,-6-1 7 0,6 1 2 16,-1 4-94-16,1-5-18 0,-1 5-4 0,5 0-1 15,0 8-52-15,0-1-10 0,0 1-3 0,5 8 0 16,-1 4-16-16,5 4-4 0,1 4-1 0,-1 8 0 16,0 9-24-16,0 7-5 0,0 8-1 0,5 9 0 0,-5 3 9 0,0 1 2 15,-5 4 0-15,6-5 0 16,-1 1-6-16,-5-1-1 0,5-7 0 0,0 3 0 15,-4-7-3-15,4-1-1 0,-4-8 0 0,-1-3 0 16,5-1-9-16,-4-4 0 0,4-4 9 0,-5-3-9 16,1-5 8-16,-5-8-8 0,0 0 10 0,0 0-10 15,0 0 14-15,14-8-3 0,-5-1-1 0,4-3 0 16,-3-4 1-16,3-8 0 0,5 0 0 0,1-9 0 0,-1 1-3 0,5-5-8 16,-5-3 12-16,0-1-4 0,5 1-8 0,-5-5 0 15,5 5 9-15,-5-5-9 0,5 5 0 0,0 8 0 16,-5-1 0-16,0 5 0 0,-4 8 0 0,-5 8 0 15,4-1 0-15,-4 13 0 0,1 4 0 0,-1 9-8 16,-5-1 8-16,5 12 0 0,-4 4 0 0,-1 1-8 16,1 3 8-16,4 4 0 0,-4 1-8 0,4-1 8 15,0 1-8-15,0-1 8 0,0 1 0 0,0-5 0 0,0 0 0 0,0 1 0 16,5-5 0-16,-5-4 0 0,0-3 0 0,0-5 0 16,0-4 0-16,1 0 0 15,-1-4 0-15,-9-8 0 0,0 0 0 0,9 0 11 16,4 0-3-16,1-8 0 0,-5 0 28 0,5 0 4 15,4-4 2-15,-4-5 0 0,-1-3-2 0,6-4 0 16,-6 0 0-16,1-5 0 0,9 1-8 0,-1-4-3 16,-3-1 0-16,3-3 0 0,-3-1-9 0,3-3-1 0,1-5-1 15,-5 5 0-15,1-9-7 0,-1 9-2 0,0-5 0 0,-4 9 0 32,-1 0-30-32,1-1-7 0,0 5 0 0,-5 7-1 15,4 1-107-15,-3 4-22 0,-1 4-4 0,-5 8-890 0</inkml:trace>
          <inkml:trace contextRef="#ctx0" brushRef="#br0" timeOffset="605045.5354">8169 11263 2444 0,'-9'-12'54'0,"-1"4"11"0,6 0 3 0,-1 4 0 0,5 4-55 0,0 0-13 16,0 0 0-16,0 0 0 0,0 0-10 0,0 8-5 15,0 4-1-15,5 0 0 16,-5 0-120-16,4 0-25 0</inkml:trace>
          <inkml:trace contextRef="#ctx0" brushRef="#br0" timeOffset="604875.8758">7982 12121 1324 0,'0'0'118'0,"0"0"-94"16,0 0-24-16,5-4 0 0,-1-4 61 0,1 4 8 0,4 0 2 0,-5-4 0 15,5-4 13-15,1 3 4 0,3-3 0 0,1-4 0 16,-1 0-28-16,1-4-4 0,4-1-2 0,1 1 0 16,-1 0-7-16,-5 0-2 15,6-5 0-15,-6 5 0 0,6 4-28 0,-6 4-5 0,-4 0-2 0,5 8 0 16,-5 0 13-16,5 4 2 0,-14 0 1 0,13 12 0 16,-4 8 2-16,1 4 1 0,3 1 0 0,-4 3 0 15,-4 8-13-15,-1-3-4 0,-4 3 0 0,0-3 0 16,0 3 5-16,-4-4 1 0,-1-3 0 0,-4-1 0 15,0 4 13-15,0-7 2 0,-5 3 1 0,1-4 0 16,4-4-34-16,-5 1 0 0,0-5 0 0,1 0 0 16,-1 0-21-16,0-4-11 0,-4 5-3 15,4-5 0-15,-4 0-17 0,0 0-4 0,4-4-1 0,-4 0-677 0,4-4-135 0</inkml:trace>
        </inkml:traceGroup>
        <inkml:traceGroup>
          <inkml:annotationXML>
            <emma:emma xmlns:emma="http://www.w3.org/2003/04/emma" version="1.0">
              <emma:interpretation id="{B1B3152D-E715-4ADC-950F-A2B839B88E9E}" emma:medium="tactile" emma:mode="ink">
                <msink:context xmlns:msink="http://schemas.microsoft.com/ink/2010/main" type="inkWord" rotatedBoundingBox="12376,11342 13251,11306 13323,13037 12448,1307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06508.5551">9334 11700 345 0,'23'-20'15'0,"-14"12"4"0,0 0-19 0,9 0 0 15,1-5 0-15,3 5 0 0,10 0 323 0,9 0 61 16,9 4 12-16,0-4 2 0,10 0-264 0,-6 4-53 16,5 0-10-16,1 0-3 0,-6-4-44 0,1 4-10 15,-1 0-2-15,-3-5 0 16,3 5-73-16,-4-4-15 0,-4 0-4 0</inkml:trace>
          <inkml:trace contextRef="#ctx0" brushRef="#br0" timeOffset="606306.5017">9530 11104 345 0,'0'0'31'0,"0"0"-31"0,-5-8 0 0,5 8 0 0,-9-8 138 0,9 8 22 16,0 0 4-16,0 0 0 15,0 0-37-15,0 0-8 0,0 0-2 0,0 0 0 16,5 12-64-16,-1-4-13 0,6 4-2 0,-1-4-1 15,4 5-2-15,1-9-1 0,4 0 0 0,0 0 0 16,5-4-6-16,0 0 0 0,0-4-1 0,4-4 0 0,0 0 3 0,-4-5 1 16,0 1 0-16,0 0 0 0,-1-8-14 0,-3 0-2 15,-1-1-1-15,-5-3 0 16,1 4 19-16,0-8 4 0,-1-1 1 0,-3 5 0 16,-6-4-16-16,5 3-3 0,0-3-1 0,-4 4 0 15,-1-5-18-15,1 5 10 0,-1 0-10 0,-4-5 8 16,0 5-8-16,0 0 0 0,-4-4 0 0,-1 3 0 15,1 5 8-15,-5-4-8 0,0 0 8 0,0 7-8 0,-1 1 0 0,1 0 0 16,-4 0 0-16,4 8 0 0,-1 0 0 0,-3 4 0 16,4-1 0-16,0 1 0 0,-1 4 0 0,1 0 0 15,-4 0-8-15,8 4 8 0,-9 1 0 0,5-1 0 16,5 4 0-16,-1-4 0 0,-4 8 0 0,0-4 0 16,4 4 0-16,1 4-11 0,4 0 11 0,0 5 0 15,0-1 0-15,4 4 0 0,-4 9 0 0,5-5 11 16,-5 4-3-16,5 1 0 0,-1 3 26 0,-4-4 5 15,0 5 1-15,5 7 0 0,-1 5-16 0,1 0-4 0,-1 3 0 0,1 9 0 16,-1 0 18-16,1 3 3 16,0-3 1-16,4 4 0 0,-5-5-13 0,5 1-2 15,0 0-1-15,1 0 0 0,3-9-12 0,-4 1-2 16,0-1-1-16,1-3 0 0,-1-5-11 0,-5 1 12 0,1-9-12 16,-1 1 12-16,-4-5-12 0,0-3 0 0,-4-5 0 0,-5 0-11 31,0-4-27-31,-5-3-6 0,-4 3 0 0,-1-8-1 15,1 4-114-15,-5 0-22 0,-4-4-5 0,0 1-720 0</inkml:trace>
        </inkml:traceGroup>
        <inkml:traceGroup>
          <inkml:annotationXML>
            <emma:emma xmlns:emma="http://www.w3.org/2003/04/emma" version="1.0">
              <emma:interpretation id="{DFDEACD9-58BF-42F0-9EF8-3582CAB4190D}" emma:medium="tactile" emma:mode="ink">
                <msink:context xmlns:msink="http://schemas.microsoft.com/ink/2010/main" type="inkWord" rotatedBoundingBox="14072,11422 16881,11306 16948,12944 14139,13059"/>
              </emma:interpretation>
              <emma:one-of disjunction-type="recognition" id="oneOf14">
                <emma:interpretation id="interp18" emma:lang="" emma:confidence="0">
                  <emma:literal>(hi)</emma:literal>
                </emma:interpretation>
                <emma:interpretation id="interp19" emma:lang="" emma:confidence="0">
                  <emma:literal>(X;)</emma:literal>
                </emma:interpretation>
                <emma:interpretation id="interp20" emma:lang="" emma:confidence="0">
                  <emma:literal>(h;)</emma:literal>
                </emma:interpretation>
                <emma:interpretation id="interp21" emma:lang="" emma:confidence="0">
                  <emma:literal>(t;)</emma:literal>
                </emma:interpretation>
                <emma:interpretation id="interp22" emma:lang="" emma:confidence="0">
                  <emma:literal>(n;)</emma:literal>
                </emma:interpretation>
              </emma:one-of>
            </emma:emma>
          </inkml:annotationXML>
          <inkml:trace contextRef="#ctx0" brushRef="#br0" timeOffset="606890.8643">11210 10684 1324 0,'-14'-16'118'0,"10"4"-94"0,-1 0-24 0,1 0 0 0,-5 0 116 0,4 3 18 0,5 9 4 0,0 0 1 32,0 0-90-32,-9-4-17 0,4 0-4 0,-4 8-1 15,0 5 8-15,0-1 1 0,0 8 1 0,0 0 0 16,0 8-4-16,-5 5-1 0,0 3 0 0,5 8 0 0,0 1 3 15,0 7 0-15,0 9 0 0,4 4 0 0,1 0-2 16,-1-1 0-16,1 1 0 0,4 8 0 0,-5-13-12 0,5 1-2 16,0 0-1-16,5-1 0 0,-1 1-18 0,1-8 0 15,4-1 0-15,0 1 0 16,5-5-97-16,-5 1-23 0,0-1-5 0,5-7-1 0</inkml:trace>
          <inkml:trace contextRef="#ctx0" brushRef="#br0" timeOffset="607193.646">11606 11328 1785 0,'0'-12'159'0,"5"-13"-127"0,-1 1-32 0,5-8 0 15,0-1 76-15,5 1 8 0,0 4 3 0,-1-1 0 16,6 1-40-16,-1 4-8 0,5-5-2 0,-1 1 0 15,1 4-11-15,0 3-2 0,0 5-1 0,-1 0 0 16,-3 8-6-16,3 0-1 0,-8 8 0 0,4 4 0 16,0 4 13-16,-4 8 3 0,4 0 0 0,-4 9 0 15,0 7-32-15,-1 0 0 0,5 5 0 0,-4 3 0 16,4 1 12-16,-4-5-3 0,4 1-1 0,0 3 0 0,1-3-8 0,-6-9 0 16,5 4 0-16,1-3 0 15,-1-1 0-15,0-4 0 0,-4-4-11 0,-1 1 11 16,1-5-45-16,0 0-4 0,-10-4-1 0,5 4 0 15,1-8-135-15,-6 1-27 0</inkml:trace>
          <inkml:trace contextRef="#ctx0" brushRef="#br0" timeOffset="607423.7462">12375 10822 1209 0,'0'-12'108'0,"0"4"-87"0,-4 0-21 0,-1-1 0 15,5 9 256-15,0 0 46 0,0 0 10 0,0 0 1 16,-4 17-211-16,4 3-42 16,-9 4-9-16,4 5-2 0,-9 7-20 0,1 0-4 15,-1 1-1-15,1 11 0 0,-6 1 7 0,1-1 1 16,-5 5 0-16,1-4 0 0,-1-1-20 0,0 5-3 0,-4-5-1 0,-1 1 0 16,1 0-8-16,-5-1-11 0,5-3 3 0,-5 7 0 31,0-3-188-31,0-5-36 0,5 1-8 0,0-5-2 0</inkml:trace>
          <inkml:trace contextRef="#ctx0" brushRef="#br0" timeOffset="607758.8399">12644 11720 1652 0,'0'0'73'0,"5"-12"15"0,4 4-70 0,0-4-18 16,5 4 0-16,-1 0 0 0,-4-4 10 0,5 4-2 15,0-5 0-15,-1 1 0 0,1 0 32 0,0 4 7 16,-1-4 1-16,1 0 0 0,-5 0 0 0,0-1 0 16,0 5 0-16,0-4 0 0,0 4 12 0,-4 0 2 15,-5 8 1-15,0 0 0 0,0 0-27 0,0 0-6 16,0 0-1-16,0 12 0 0,-5 4 6 0,1 5 1 15,-1 7 0-15,1 0 0 0,-5 9-13 0,4-1-3 0,-4 1 0 0,4 3 0 16,-4-4-6-16,0 1-2 16,0-5 0-16,0 5 0 0,-5-5-12 0,5-4 0 15,-4-3 0-15,-1-1 0 0,0-4 0 0,1 0-10 16,-1-3 2-16,0-1-759 16,-4-8-151-16</inkml:trace>
          <inkml:trace contextRef="#ctx0" brushRef="#br0" timeOffset="607904.467">12726 10992 2253 0,'0'0'100'0,"0"-12"20"0,0 12-96 0,0 0-24 0,0 0 0 0,5 8 0 16,4 0-138-16,-9 4-33 0,4 16-6 15,-8-3-2-15</inkml:trace>
          <inkml:trace contextRef="#ctx0" brushRef="#br0" timeOffset="608174.2431">13500 10433 2487 0,'0'0'110'0,"14"8"23"0,4 9-106 0,0 3-27 16,9 8 0-16,1 9 0 0,4 3 24 0,-5 9-1 16,5 3 0-16,0 9 0 0,-10 0 24 0,1 8 5 15,-5 3 0-15,-4 9 1 0,-5 0-3 0,-4 0-1 16,-5 0 0-16,0 0 0 0,-9-4-33 0,-5-4-6 16,0-8-2-16,-4 7 0 0,-5-11-8 0,-4 0 0 15,0-5-12-15,-5 1 12 16,0-8-90-16,-4-5-10 0,-10-3-3 0,-4-1-1103 0</inkml:trace>
        </inkml:traceGroup>
      </inkml:traceGroup>
    </inkml:traceGroup>
    <inkml:traceGroup>
      <inkml:annotationXML>
        <emma:emma xmlns:emma="http://www.w3.org/2003/04/emma" version="1.0">
          <emma:interpretation id="{68899340-5938-4F29-93D9-575B43B8D79A}" emma:medium="tactile" emma:mode="ink">
            <msink:context xmlns:msink="http://schemas.microsoft.com/ink/2010/main" type="paragraph" rotatedBoundingBox="4892,15266 31393,14517 31494,18090 4993,18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6D78F-23E3-4064-8138-431686B91E00}" emma:medium="tactile" emma:mode="ink">
              <msink:context xmlns:msink="http://schemas.microsoft.com/ink/2010/main" type="line" rotatedBoundingBox="4892,15266 31345,14518 31406,16675 4953,17423"/>
            </emma:interpretation>
          </emma:emma>
        </inkml:annotationXML>
        <inkml:traceGroup>
          <inkml:annotationXML>
            <emma:emma xmlns:emma="http://www.w3.org/2003/04/emma" version="1.0">
              <emma:interpretation id="{80F73F12-9383-4F1C-8296-85C0637EBA71}" emma:medium="tactile" emma:mode="ink">
                <msink:context xmlns:msink="http://schemas.microsoft.com/ink/2010/main" type="inkWord" rotatedBoundingBox="4924,16399 6460,16356 6485,17264 4950,17307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13521.7462">2423 15630 979 0,'-5'-8'87'0,"5"0"-70"0,5-1-17 0,-5-3 0 15,0 4 85-15,0-4 14 0,0 0 2 0,0 4 1 16,-5-4-2-16,1 4 0 0,4-1 0 0,-5 5 0 16,5 4-42-16,-4-8-9 0,-1 4-1 0,-4 0-1 15,9 4-21-15,-9-4-4 0,4 4-1 0,-4 0 0 0,-4 0-21 0,4 4 0 16,-1 0 0-16,-3 0 8 0,-1 4-8 0,1-4 0 16,-1 1 0-16,-4-1 8 15,-1 0-8-15,1 0 0 0,-5 4 0 0,1-4 0 16,3 4 0-16,-12 0 0 0,3 0 0 0,-4 0 0 15,10 0 16-15,-6 4 1 0,6 1 1 0,-1-1 0 16,0-4-18-16,0 0 0 0,5 0 0 0,-5 0 0 0,5 0-16 16,4 0 0-16,5 0 0 0,0 0 0 0,5 1 16 0,4-9 0 15,0 0-10-15,4 8 10 0,1 4 0 0,8-4-11 16,-3 8 11-16,-1 0-8 0,9 0 8 0,5 5-12 16,-1-5 12-16,6 4-12 0,8 4 12 0,-4-3 0 15,4 7 0-15,-8 0 0 0,4-3 0 0,-5-1 0 16,-4 0 0-16,-5 0 0 0,-9-3 0 0,5 3 0 15,-10-4 0-15,1 0 0 0,-5 1 0 0,-5-5 11 16,5 0-3-16,-4 0 0 0,-5 0 14 0,-1 1 2 16,1-1 1-16,-4-4 0 0,4 4-9 0,-5 0-1 15,0-4-1-15,1 5 0 0,-1-1-14 0,0-4 0 16,1 0 0-16,-6 0 0 0,6 0-19 0,-5 0-6 0,-1 1-2 0,1-1-574 16,0-4-115-1</inkml:trace>
          <inkml:trace contextRef="#ctx0" brushRef="#br0" timeOffset="613940.6191">3051 15873 1785 0,'9'-21'79'16,"-9"21"17"-16,9-8-77 0,1-4-19 0,-1 0 0 0,0 4 0 15,4 0-31-15,-3 4-9 0,-1-4-3 0,-9 8 0 16,0 0 71-16,0 0 13 0,9-4 3 0,-9 4 1 0,0 0-45 0,4 12 0 16,1 0 0-16,-5 4 0 0,-5 4 0 0,5 9 12 15,-4 3-3-15,-5 0-1 0,4 9 5 0,-4-1 1 16,4 1 0-16,1-5 0 0,-1 1-14 0,1-1 9 0,4-8-9 16,4-3 8-16,1-1 0 0,-1-4 0 15,6-4 0-15,-1 0 0 0,0-3-8 0,-5-5 8 16,5 0-8-16,1-8 8 0,3 0 2 0,1-4 0 15,0 0 0-15,-1-4 0 0,5-5 4 0,1 1 1 16,-1-8 0-16,-5 0 0 0,6 0 1 0,-1-1 1 16,-4-3 0-16,-1 0 0 0,-4-4-9 0,5-1-8 15,-9 1 12-15,-1-5-12 0,-4 1 28 0,0 4 0 16,0-5-1-16,0 5 0 0,-4 0 2 0,-1 8 1 16,-4-5 0-16,4 9 0 0,-4 0-13 0,0 4-2 15,-5 4-1-15,1 4 0 0,-5 0-14 0,-5 4 0 0,-5 4 0 0,1 4 0 31,-9 4-20-31,8 0-6 0,-3 4-2 0,3 0-650 0,1 1-130 0</inkml:trace>
        </inkml:traceGroup>
        <inkml:traceGroup>
          <inkml:annotationXML>
            <emma:emma xmlns:emma="http://www.w3.org/2003/04/emma" version="1.0">
              <emma:interpretation id="{0D06D186-980C-455D-895B-AE8622E88F64}" emma:medium="tactile" emma:mode="ink">
                <msink:context xmlns:msink="http://schemas.microsoft.com/ink/2010/main" type="inkWord" rotatedBoundingBox="7814,15546 10953,15458 11001,17171 7862,1726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14547.5799">4822 15711 288 0,'-22'-8'12'0,"12"-1"4"0,1 5-16 0,-4-4 0 0,8 4 0 0,-4 0 0 16,4 0 264-16,5 4 51 0,0 0 9 0,10-8 3 16,-1 4-212-16,13 0-43 0,1-4-8 0,14 0-1 0,-1 0-13 0,14 0-2 15,0-5-1-15,9 1 0 0,5-4-7 0,0 4-2 16,9-4 0-16,-5 4 0 0,-4 4-23 0,4-1-5 16,-4 1-1-16,-10-4 0 15,-8 8-37-15,-5-4-8 0,-5 4-2 0,-4 0 0 0,-4 4-38 0,-6 0-8 0,-3-4-2 0</inkml:trace>
          <inkml:trace contextRef="#ctx0" brushRef="#br0" timeOffset="614795.083">5669 15002 1609 0,'-23'-12'71'0,"14"8"15"0,0 0-69 0,-4 0-17 0,3 4 0 0,1 4 0 15,-4 8 52-15,-1 9 6 0,5 3 2 0,-5 8 0 16,-4 9-29-16,0 7-6 0,-5 5-1 0,0 12 0 16,5-1 16-16,0 5 4 0,-5 0 0 0,5 4 0 0,0-4-11 0,-1 3-1 15,-3 1-1-15,3 0 0 0,1-4-19 0,5-4-4 16,-6-5-8-16,1-3 12 0,0-8-24 0,0-1-6 16,0-3-1-16,-1-9 0 31,6-4-117-31,-6-3-23 0,1-9-5 0,9-4-621 0</inkml:trace>
          <inkml:trace contextRef="#ctx0" brushRef="#br0" timeOffset="615157.6223">6029 14776 1670 0,'13'-37'148'0,"-3"21"-118"16,-1-4-30-16,4 0 0 0,-4 4 33 0,1-1 1 15,3 5 0-15,1 0 0 0,0 8 9 0,-1 4 1 16,1 4 1-16,4 8 0 0,-4 4-13 0,-1 13-4 16,-4 11 0-16,5 9 0 0,-5 3 0 0,-4 17 0 15,-1 8 0-15,-4 8 0 0,-4 12 0 0,-1-4 0 16,-13 4 0-16,0-4 0 0,-5 5-17 0,5-9-11 16,0 0 12-16,-1-8-12 0,-3 0 0 0,-1-13 0 15,0-7 0-15,0-12 0 0,5-9 8 0,0-8-8 16,0-3 0-16,4-9 0 0,5-4 10 0,0-8-10 15,0-4 8-15,9-4-8 0,0 0 28 0,-5-8 1 0,1-4 0 16,4-8 0-16,4 0-12 0,5-5-2 0,0 1-1 0,10-8 0 16,3 3 0-16,1 5 0 0,4-4 0 15,1 7 0-15,-5 5-14 0,4 4 8 0,0 8-8 16,-4 4 0-16,4 4 0 0,1 8 0 0,-10 9-13 0,5-1 4 31,-1 0-81-31,-3 4-16 0,-1 1-3 0,-5 3-562 0,1-4-112 0</inkml:trace>
          <inkml:trace contextRef="#ctx0" brushRef="#br0" timeOffset="615842.512">7122 15800 806 0,'0'0'36'0,"0"0"7"0,0-8-35 0,0-5-8 15,0 5 0-15,0-4 0 0,0 4 202 0,0 0 38 16,0 0 8-16,0 8 2 0,0-12-138 0,0 4-28 16,4-4-6-16,-4 3-1 0,0 9-33 0,0-8-8 15,0 0 0-15,0 8-1 0,0 0-3 0,0 0 0 16,0-8 0-16,0 8 0 0,0 0-11 0,0 0-2 16,-9 0-1-16,0 8 0 0,0 0-10 0,-5 9-8 15,-4-1 12-15,0 8-12 0,-10 4 8 0,6 5-8 16,-6 3 0-16,-4 5 0 0,1-5 8 0,3 4-8 15,5 1 0-15,5-5 0 0,0-3 0 0,0-5 0 16,4-4 0-16,10-3 0 0,-1-5 0 0,5-4 0 16,0-12-12-16,0 0 12 0,0 0-11 0,0 0 11 0,0 0-12 0,5-4 12 15,8 0-14-15,-4-8 4 0,5-4 1 0,4-5 0 16,0-3 9-16,5-4 0 0,0-1 0 0,4 1 0 0,1-8 0 0,-1 7-13 16,0-3 3-16,-4 8 1 15,0 7 17-15,0 5 3 0,-10 0 1 0,5 12 0 16,-8 4-12-16,-1 8 12 0,4 5-12 0,-4 3 12 15,-4 4-12-15,4 4 10 0,-4 5-10 0,-1-1 10 16,5 5-10-16,-4-5 0 0,4-4 9 0,0-3-9 16,0-1 0-16,-4-4 0 0,4-4 0 0,0-4 0 15,0-4-20-15,-4 1 2 0,8-9 0 0,1-5 0 0,-5-3 18 0,5 0-12 16,-1-4 12-16,1 0-10 0,4-4 10 0,-4-4 0 16,-1-5 0-16,1-3 0 0,0 0 12 0,-1-9-1 0,6 1-1 0,-6-5 0 15,6 1 11-15,-6-9 3 16,1-3 0-16,-1-1 0 0,1-8 9 0,4 1 3 15,1-5 0-15,3-8 0 0,1-4-27 0,-5 0-9 16,1 0 0-16,-1 5 9 0,0-5-9 0,0 8 0 16,-4 4 0-16,4 8 0 0,-4 9 12 0,-1 7 0 15,-4 9 0-15,1 8 0 0,-1 8 6 0,0 7 2 0,-9 9 0 0,0 0 0 16,0 13 9-16,4 11 3 16,-4 8 0-16,0 9 0 0,-4 3-20 0,-1 13-3 15,-4 4-1-15,5 7 0 0,-10 5 4 0,5 4 0 16,-5-4 0-16,5 0 0 0,0 0-12 0,0 0 0 15,0-5 0-15,0 1 0 0,0 0 0 0,-1-8-11 0,6-5 3 16,-1 1 0 0,-4-8-106-16,5-9-21 0,4 0-4 0,-5-11-948 0</inkml:trace>
          <inkml:trace contextRef="#ctx0" brushRef="#br0" timeOffset="616042.7953">7481 15253 1612 0,'-9'-8'144'16,"0"4"-116"-16,0-4-28 0,4 4 0 15,5 4 88-15,0 0 12 0,0 0 3 0,0 0 0 16,14-4-46-16,4 0-9 0,5 4-1 0,4 0-1 0,5-4-37 0,5 0-9 16,4 0 0-16,4 0 0 0,5 0-12 0,-4 4-5 15,4-8-1-15,-5 8-919 16</inkml:trace>
        </inkml:traceGroup>
        <inkml:traceGroup>
          <inkml:annotationXML>
            <emma:emma xmlns:emma="http://www.w3.org/2003/04/emma" version="1.0">
              <emma:interpretation id="{97B5F4AC-2C5F-46D2-8341-DE133E1B1F9C}" emma:medium="tactile" emma:mode="ink">
                <msink:context xmlns:msink="http://schemas.microsoft.com/ink/2010/main" type="inkWord" rotatedBoundingBox="12661,15047 14729,14988 14786,17001 12718,1705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16570.9988">9616 15253 1638 0,'0'0'72'0,"-9"-8"16"0,9 8-71 0,0 0-17 15,-9-8 0-15,9 8 0 0,0 0 54 0,0 0 7 0,5-8 2 0,-1 0 0 16,10 0-18-16,13 0-3 16,5 4-1-16,9 0 0 0,5-4-17 0,8-1-3 15,6-3-1-15,3 4 0 0,1-4-10 0,0 0-2 16,-1 0-8-16,1 0 12 0,5 0-28 0,-15-1-7 15,5 5-1-15,-13 0-586 16,-5 0-118-16</inkml:trace>
          <inkml:trace contextRef="#ctx0" brushRef="#br0" timeOffset="616836.6951">10554 14318 1681 0,'0'0'36'0,"0"0"8"0,0 0 2 0,0 0 2 0,0 0-38 0,-4 9-10 0,-5 3 0 0,4 8 0 15,1 8 85-15,-10 13 15 0,0 7 4 0,-4 13 0 0,-5 8-28 0,-9 8-4 0,1 4-2 0,-1 8 0 32,0 0-16-32,0 8-3 0,0 0-1 0,0 0 0 0,-4-8-33 0,4 0-6 15,0-8-2-15,5-8 0 0,4 4-9 0,0-4 8 16,-4-5-8-16,9-3 8 0,-1-8-16 0,1 0-4 15,0-9-1-15,0-3 0 16,0-9-118-16,-1-4-23 0,-3-7-5 0,3-5-786 16</inkml:trace>
          <inkml:trace contextRef="#ctx0" brushRef="#br0" timeOffset="617448.5062">11178 14233 1897 0,'0'-20'41'0,"0"8"9"0,0-4 2 0,5 0 2 0,-5 4-43 0,0-1-11 0,4 1 0 0,1 4 0 16,-1 0 82-16,-4 8 14 0,0 0 4 0,0 0 0 15,5 12-64-15,-1 9-13 0,-4 3-3 0,5 4 0 16,-5 9-6-16,-5 11-2 0,1 9 0 0,-10 12 0 15,1 7 16-15,-6 9 4 0,-8 0 0 0,-5 4 0 16,0 0-19-16,0-4-3 0,1 5-1 0,-6-1 0 16,5-4 0-16,-4 0 0 0,4-9 0 0,0-3 0 15,5-4-9-15,-1-4 8 0,1-4-8 0,4-9 8 0,1 1-8 16,3-13 8-16,1-3-8 0,0-9 8 0,4-8 2 0,5-4 0 16,-4-3 0-16,3-5 0 0,6-4-2 0,4-4 0 15,0 0 0-15,-5-12 0 0,5-1-8 0,5 1 0 16,4-4 0-16,0 0 0 0,5 0 0 15,-1-5-11-15,10 5 11 0,0 0-8 0,0 4 8 16,-1 8-13-16,6 0 5 0,-1 8 8 0,-4 0-13 0,9 12 5 0,-5-4 8 0,-4 4-13 16,0-3 13-16,-1 3-12 0,6-4 12 0,-1 0-12 15,5-4-6-15,0 4-1 16,-5-8 0-16,5-4 0 16,0-4-27-16,0 0-6 0,0-8 0 0,-1 0-1 0,1-4 33 0,5 0 8 15,-5-9 0-15,4 1 1 0,0 0 11 0,-4-5 12 16,0-3-2-16,0 0-1 0,-5-5 11 0,1 1 1 15,-10-1 1-15,5 1 0 0,-5 0 14 0,0 3 4 16,-9 5 0-16,0 4 0 0,-4 7-2 0,-5 9 0 0,0 0 0 0,0 8 0 16,-18 4-5-16,4 4-1 15,-9 4 0-15,0 13 0 0,-4 3-17 0,0 0-4 16,-1 9-1-16,-3-1 0 0,3 1-10 0,5 3 0 16,1-3 0-16,4-1 8 0,4 0-8 0,9-3 0 0,-4-1 0 0,9-4 0 15,5 1 0-15,-1-9 0 16,10 0 0-16,-5 1 0 0,9-5-12 0,-4 0-4 0,9-4 0 0,-1-4-1 31,1-4-131-31,5 4-25 0,-1-4-6 0,5-4-860 0</inkml:trace>
        </inkml:traceGroup>
        <inkml:traceGroup>
          <inkml:annotationXML>
            <emma:emma xmlns:emma="http://www.w3.org/2003/04/emma" version="1.0">
              <emma:interpretation id="{FBA0C3B2-58BE-404B-8C3A-AA874A0B2681}" emma:medium="tactile" emma:mode="ink">
                <msink:context xmlns:msink="http://schemas.microsoft.com/ink/2010/main" type="inkWord" rotatedBoundingBox="16105,15009 17097,14981 17156,17078 16164,1710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27621.1563">13650 14942 806 0,'0'0'72'0,"-4"-4"-58"0,-5 0-14 0,0 0 0 0,-1-5 76 0,6 9 12 15,-1-4 2-15,5 4 1 0,0 0-11 0,0 0-1 16,0 0-1-16,0 0 0 0,0 0-38 0,0 0-8 0,0 0-2 0,9-4 0 16,1-4 13-16,3 4 2 15,1-4 1-15,-1 4 0 0,6-4 6 0,-6 0 2 0,1 0 0 0,4-4 0 16,0-5-14-16,1 5-4 15,-6 0 0-15,-4 0 0 0,1-4-20 0,-1 0-4 16,4-1 0-16,-4-3-1 0,-4 0-2 0,-1-4 0 0,6-1 0 16,-6-3 0-16,-8 4 3 0,4 0 0 0,0-5 0 0,0 5 0 15,0-4-12-15,0-5 0 0,0 9 0 0,0 0 0 16,4-5 0-16,-4 9 12 0,-4-4-2 0,-1 0 0 16,5 3-10-16,-5 5 0 0,5-4 0 0,-4 4 0 15,-1-5 0-15,1 1 0 0,-1 4 0 0,-4 4 0 16,5-4 0-16,-5 0 0 0,-1 3 0 0,1 5 0 15,0 0 0-15,0 0 8 0,5 0-8 0,-6 4 8 16,1 4-8-16,0 4 8 0,0-4-8 0,0 8 8 16,-5 0 8-16,5 4 2 0,0 5 0 0,-5-1 0 15,10 8-7-15,-5 4-2 0,4 5 0 0,1 7 0 16,-1 1 1-16,1 7 0 0,4 9 0 0,0 8 0 0,-5-1 12 0,5 9 2 16,0 0 1-16,0 0 0 0,0 12 2 15,0-4 0-15,0 4 0 0,0 0 0 0,5 4-8 16,4-8-2-16,-5-4 0 0,1 0 0 0,-1-5-7 0,1-3-2 15,-1 0 0-15,-4-4 0 0,0 0 1 0,0-5 0 16,-4-3 0-16,4-5 0 0,-9-3-9 0,0-4 0 16,0-9 0-16,0-4 0 0,-5-3-107 0,0-5-20 0,-4-8-4 0,4-4-567 31,-4-4-114-31</inkml:trace>
          <inkml:trace contextRef="#ctx0" brushRef="#br0" timeOffset="627782.6128">13049 15444 1555 0,'14'-13'138'0,"0"9"-110"0,4 0-28 0,9-8 0 15,19 4 76-15,4-4 11 0,13 0 1 0,1 4 1 16,9-4-54-16,4-1-11 0,5 1-3 0,5 0 0 16,-5 4 0-16,0-4 0 0,-9 4 0 0,0 0-612 15,-10 0-122-15</inkml:trace>
        </inkml:traceGroup>
        <inkml:traceGroup>
          <inkml:annotationXML>
            <emma:emma xmlns:emma="http://www.w3.org/2003/04/emma" version="1.0">
              <emma:interpretation id="{7B9D657E-F495-43D8-A6E3-355F0CD1B5FB}" emma:medium="tactile" emma:mode="ink">
                <msink:context xmlns:msink="http://schemas.microsoft.com/ink/2010/main" type="inkWord" rotatedBoundingBox="17654,15061 22861,14914 22905,16485 17698,1663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38404.2371">18526 15274 460 0,'0'0'41'0,"0"0"-33"0,0 0-8 0,0 0 0 16,0 0 133-16,0 0 25 0,0 0 5 0,0 0 1 15,0 0-66-15,0 0-13 0,0 0-2 0,9 0-1 16,5 0-4-16,0-4-1 0,-1-5 0 0,6 5 0 0,-6-4 1 0,6 0 0 16,-6-8 0-16,5 4 0 0,1-8-19 0,3-1-4 15,-3 1-1-15,3 0 0 16,-3-4-24-16,-1-1-5 0,0-3-1 0,0 0 0 15,0 3-4-15,-4-3-2 0,-5-4 0 0,0-1 0 16,0-3-18-16,-4 4-16 0,-5-9 4 0,0-3 0 16,0-9 12-16,-5 4 13 0,5-3-2 0,0-5-1 15,0 0-10-15,0 1 12 0,0-1-12 0,0 0 12 16,5 5-12-16,-5-1 0 0,-5 13 0 0,5 3 0 16,0 9 0-16,-4 4 10 0,-1 8-10 0,1 3 10 0,-1 13-10 15,-4 4-11-15,-5 5 3 0,1 11 0 0,-5 8 8 0,-5 5 12 16,0 3-2-16,5 8-1 0,-5 5-1 0,0 4-8 15,0-1 12-15,1 9-4 0,-1 0 0 0,0 7 0 0,5-7 0 0,0 4 0 16,4 0-8-16,0-5 10 0,10-3-10 0,-5 4 10 16,9-1-2-16,0-3 0 0,9 0 0 0,-5-1 0 15,6-3-8-15,-1 0 10 16,0-5-10-16,4 1 10 0,1-5-10 0,-5 1 0 0,0-1 0 0,0-3 0 16,1 3-152-16,-6-3-25 0</inkml:trace>
          <inkml:trace contextRef="#ctx0" brushRef="#br0" timeOffset="628124.0781">14816 15108 1958 0,'-5'-4'174'0,"-4"4"-139"15,5-9-35-15,-10 9 0 0,5 9 96 0,0 3 12 16,-5 4 2-16,0 4 1 0,1 8-60 0,-5 5-12 15,4 7-3-15,0 1 0 0,1-5-36 0,3 5 0 16,1-5 0-16,9 1 0 0,0-5 0 0,5 0 0 16,4-3 0-16,0-5 8 15,0-4-30-15,5 0-6 0,0-3 0 0,4-5-1 0,-5-8 6 0,6 0 2 16,-1-4 0-16,0-4 0 0,0-4 10 0,0 0 3 16,-4-5 0-16,0-3 0 0,-1 0 8 0,-3-4 0 15,-1 0 0-15,0-9 0 0,-5 1 16 0,1-4 1 16,-1-9 1-16,-4 5 0 0,0-1 10 0,0 5 1 15,-4-1 1-15,-1 1 0 0,1 12 1 0,-1 0 0 16,-4 3 0-16,-5 5 0 0,1 4-13 0,-1 4-2 16,-9 4-1-16,1 4 0 0,-6 8-15 0,-4 0 0 0,1 9-9 15,3 3 9 1,1 4-84-16,4 1-12 0,0-1-1 0,10 0-962 0</inkml:trace>
          <inkml:trace contextRef="#ctx0" brushRef="#br0" timeOffset="628468.1874">15144 15164 2156 0,'13'-8'96'0,"-4"8"19"0,5-4-92 0,4 4-23 0,5 8 0 0,0 0 0 16,4 4 27-16,0 9 1 15,1-1 0-15,4 8 0 0,-5-3-13 0,0 3-3 16,-4-4 0-16,-5 0 0 0,0-3 3 0,-4 3 0 15,0-4 0-15,-10-4 0 0,1 5-15 0,-5-5 9 16,0-4-9-16,-5 0 8 0,-4 4 20 0,0-4 4 16,-5-3 1-16,-4-1 0 0,5 0-10 0,-6 0-3 15,6-4 0-15,-1-4 0 0,0 0 20 0,5 0 3 16,-4-4 1-16,13 4 0 0,0-8-10 0,-5 0-2 16,5-9 0-16,5 1 0 0,4-4 7 0,0 0 1 15,0-5 0-15,9-3 0 0,0 0-29 0,5-1-11 16,0 1 8-16,4-4-8 0,0-1 0 0,5 5 0 15,5-4 0-15,-5 3 0 16,-5 5-23-16,5-4-3 0,13 3-1 0,-8 5 0 16,-10 4-157-16,14 0-31 0,-5 0-6 0,10 8-2 0</inkml:trace>
          <inkml:trace contextRef="#ctx0" brushRef="#br0" timeOffset="637568.3413">16254 15172 288 0,'5'-16'25'0,"-5"8"-25"0,0 0 0 0,-5-4 0 16,5 0 146-16,-4 0 24 0,8-5 5 0,-4 1 1 15,-4 4-48-15,4 0-10 0,4-4-2 0,6 4 0 16,-1-5-34-16,0 5-7 0,0 0-2 0,5 0 0 15,4 0-12-15,-5 4-2 0,6 0-1 0,-6 4 0 16,-4 4-20-16,10 0-4 0,3 0-1 0,-3 8 0 16,-1-8-33-16,0 12 0 0,5 4 0 0,4 0-9 0,-4 0 31 0,-5 9 6 15,0-1 2-15,5 4 0 0,0 1-22 0,0-1-8 0,-14 4 0 16,4 1 0 0,1-1 0-16,-9 0 0 0,-5-3 0 0,0 3 0 15,-5-4 9-15,5-3-9 0,0-5 8 0,-9 4-8 0,-5-3 24 0,5-5 0 16,5 0 0-16,-1 0 0 0,-4-4-6 0,4 0-2 0,1-4 0 0,4-8 0 15,0 0 3-15,0 0 0 16,-9 5 0-16,9-5 0 0,0 0-7 0,0 0-2 16,-18-5 0-16,13-3 0 0,5-4 6 0,-5 0 2 15,1-8 0-15,4 4 0 0,0-5-10 0,4-3-8 16,1-8 12-16,0-1-12 0,4-3 9 0,4 0-9 16,5-5 0-16,5 9 9 0,-5 3-9 0,5 1 0 15,0 4 0-15,0-1-11 0,-5 9 11 0,5 4 0 16,-1 4 0-16,-3 0 0 0,-6 8 0 0,1 8 0 15,4 0 0-15,-4 8 0 0,-5-4 0 0,5 9-10 0,-1-1 10 0,1 8 0 16,-5 1 0-16,-4 3 0 0,4 0 0 0,-5 1 0 16,5-5 0-16,-4 0 0 0,4-3 0 0,-4 3 0 15,-1-8 0-15,1 0 0 0,-1-3 0 0,1-1 0 16,-5-4 0-16,0 0 0 0,0-12 0 0,-5 8 0 16,5 4 0-16,0-12 0 0,0 0 0 0,0 0 9 0,0 0-9 0,0 0 12 15,0 0-12-15,0 0 12 16,0-8 0-16,0-4 1 0,-4-4 0 0,4 0 0 15,9-4-5-15,0-1-8 0,-5-11 11 0,6 4-11 16,8-5 8-16,0-3-8 0,0-5 0 0,0 9 0 16,10 0 0-16,-6 3 10 0,-3 1-10 0,-1 8 8 15,-4-1-8-15,4 13 0 0,0-4 0 0,-9 8 0 16,-9 4 0-16,0 0 0 0,18 8 0 0,-9 8 0 16,-4 1 0-16,0 3 0 0,8 0 0 0,-4 4 0 0,5 5 0 0,0 3 0 15,-5-4 0-15,4 5 0 0,6 3-11 0,-6-3-7 16,-4-5-2-16,5 4 0 15,0-3-108-15,-1-5-21 0,-4 0-5 0,1-4-765 16</inkml:trace>
          <inkml:trace contextRef="#ctx0" brushRef="#br0" timeOffset="637907.3531">17707 15156 921 0,'0'-28'82'0,"4"16"-66"0,1 0-16 0,4-1 0 0,-4 1 110 0,4 4 18 16,-5 0 4-16,-4 8 1 16,0 0-71-16,9 12-14 0,-4 0-4 0,4 9 0 15,-4 3-12-15,4 8-4 0,-5 1 0 0,1 3 0 16,-1-4 17-16,1 5 3 0,-1-5 1 0,1 1 0 16,0-5-13-16,-1 0-4 0,1-7 0 0,-1-5 0 15,5 0 6-15,0-4 1 0,-4-4 0 0,9-4 0 16,-10-4 21-16,10 0 4 0,-5-8 0 0,0 0 1 15,5-4-17-15,-5 0-3 0,4-4-1 0,1-5 0 0,-5 1-28 0,0 0-5 0,0-9-2 0,1 5 0 16,3-4-22-16,-4 8-5 0,0-5-1 0,1 1 0 31,3 0-177-31,1 0-36 0,13-29-8 16,5 12 0-16</inkml:trace>
          <inkml:trace contextRef="#ctx0" brushRef="#br0" timeOffset="638824.3848">19601 15237 1659 0,'13'-28'73'0,"-3"16"16"0,3 0-71 0,1-1-18 0,0-7 0 0,-1 8 0 0,1-4 34 0,0 0 3 16,-5 3 1-16,0 1 0 15,-5 0 11-15,-4 0 3 0,0 0 0 0,0 4 0 16,-4 0-14-16,4 8-2 0,-9-8-1 0,0 8 0 16,-1 0-12-16,-3 0-3 0,-5 4 0 0,-1 0 0 15,1 8-4-15,-9 4 0 0,0 4-1 0,-5 5 0 0,4-1-15 0,1 4 0 16,-5 5 8-16,5 3-8 16,4 0 0-16,0 1 0 0,1-1 0 0,-1 1 0 0,9-5 0 0,0-4 0 15,5 1 0-15,0-1 0 0,5-4 0 16,4-3 0-16,0-5 0 0,4 0 0 0,1-4 0 0,4-4 0 15,-5 0 0-15,6-8 0 0,3 0 12 0,1-4-1 16,0-4 0-16,4-4 0 0,0-4-11 0,0-4 0 16,0-5-10-16,5-3 10 0,4 0 0 0,1-9 18 15,-5 1-2-15,4-1-1 0,0 5 17 0,0 0 3 16,-8 3 1-16,-1 5 0 0,0 8 3 0,-4 4 1 16,-5 0 0-16,-9 12 0 0,0 0-13 0,0 0-3 15,4 16 0-15,1 4 0 0,-5 0-24 0,0 9 0 0,5 3 0 0,-5 0 0 16,9 1-14-16,0 3-8 0,4-4-2 0,6 5 0 31,3-9-189-31,10 5-39 0</inkml:trace>
        </inkml:traceGroup>
        <inkml:traceGroup>
          <inkml:annotationXML>
            <emma:emma xmlns:emma="http://www.w3.org/2003/04/emma" version="1.0">
              <emma:interpretation id="{842967C3-A489-42D5-BFCC-5479D1F4443C}" emma:medium="tactile" emma:mode="ink">
                <msink:context xmlns:msink="http://schemas.microsoft.com/ink/2010/main" type="inkWord" rotatedBoundingBox="24805,15201 25638,15177 25674,16454 24841,1647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40386.7615">21777 14974 914 0,'0'0'40'0,"0"0"9"0,0 0-39 0,0 0-10 0,0 0 0 0,0 0 0 15,0 0 80-15,0 0 13 0,0 0 3 0,0 0 1 16,-9 12-45-16,4 0-10 0,1 1-2 0,-1 7 0 16,-4 0-3-16,5 8-1 0,4 5 0 0,-5-1 0 0,5 9-12 0,5-5-4 15,-1 4 0-15,5-7 0 0,-4 3-3 0,4-3-1 16,5-1 0-16,-5-4 0 0,4-3-8 0,-4-1-8 16,1-8 12-16,3 0-12 15,-4-4 30-15,0 1-1 0,5-9 0 0,0 0 0 16,-5-4 3-16,5 0 1 0,-5-4 0 0,4-9 0 15,6 5 12-15,-1-4 3 0,0 4 0 0,0-8 0 16,5 0-17-16,4 0-3 0,1-5-1 0,-1 1 0 0,-4 0-5 16,4 0-1-16,0-1 0 0,1 1 0 0,-1 0-21 0,0 0-18 15,1-1 3-15,-1 9 1 0,0-4 14 0,-4 4 0 16,0 4 0-16,-1 0-9 0,1 4 9 0,-5 4 0 16,1 0 0-16,-1 0 0 0,-4 8 0 0,-1 4-8 15,1 0 8-15,-1 0 0 0,-3 4 0 0,-6 5-8 16,1-1 8-16,-1-4 0 0,1 4 0 0,-5-4 0 15,-5 1 0-15,-4 3 11 0,0-4 11 0,0 0 2 16,0 0 1-16,-9-3 0 0,4 3 3 0,-4-4 1 16,-5 0 0-16,0-4 0 0,0 8-12 0,1-8-2 15,-6 1-1-15,6-1 0 0,-6 0-2 0,1 0 0 0,4 0 0 16,-4 0 0-16,0-4-113 0,-1 0-23 16,1-4-5-16</inkml:trace>
          <inkml:trace contextRef="#ctx0" brushRef="#br0" timeOffset="640544.0527">22219 14302 2055 0,'0'0'91'0,"0"0"19"0,0 0-88 0,0 0-22 0,0 0 0 0,13 0 0 31,1 4-108-31,4 4-25 0,-4 5-6 0,4 3-1 16</inkml:trace>
        </inkml:traceGroup>
        <inkml:traceGroup>
          <inkml:annotationXML>
            <emma:emma xmlns:emma="http://www.w3.org/2003/04/emma" version="1.0">
              <emma:interpretation id="{A1054646-8917-4C59-ACEC-F1916ADBE2DF}" emma:medium="tactile" emma:mode="ink">
                <msink:context xmlns:msink="http://schemas.microsoft.com/ink/2010/main" type="inkWord" rotatedBoundingBox="27295,15270 31363,15155 31403,16543 27334,1665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41302.5083">24226 15261 1094 0,'0'0'97'0,"0"0"-77"15,0 0-20-15,14 13 0 0,0-5 40 0,4 4 4 16,5-8 0-16,0 4 1 0,8 0-13 0,1-4-2 16,0 0-1-16,0-4 0 0,0 0 10 0,4 0 1 15,-4-8 1-15,0 4 0 0,0-4 4 0,0-4 1 16,0 0 0-16,0-5 0 0,-5 5-1 0,5-4 0 0,-5-4 0 0,-4 4 0 15,4-5-2-15,-9 5-1 16,1 0 0-16,-6 0 0 0,-4 0-9 0,0-5-1 16,1 5-1-16,-6-4 0 0,-4-4-12 0,0 4-3 15,0-1 0-15,-4 1 0 0,-1 0 1 0,-4-4 0 16,4 3 0-16,-8 1 0 0,8 4-4 0,-9 4-1 0,5 0 0 16,0 8 0-16,-4-5-4 0,-1 9-8 15,0 0 11-15,-4 9-11 0,4-1 11 0,-4 8-11 0,-5-4 10 0,5 8-10 16,0 4 0-16,-5 5 0 0,5 3 0 0,-5 1 0 15,0 3 0-15,5 4 8 0,0 1-8 0,0 3 0 16,0 1 11-16,4-1-11 0,5 1 12 0,0-5-12 16,4 1 0-16,5-5 0 0,5 1 0 0,4-1 0 15,0-3-10-15,5 3-9 0,4-8-1 0,0 1-658 16,9-5-131-16</inkml:trace>
          <inkml:trace contextRef="#ctx0" brushRef="#br0" timeOffset="641486.8089">25224 15294 1036 0,'4'-20'92'0,"-4"-9"-73"15,5 5-19-15,4 0 0 0,0 3 233 0,5 1 43 16,-1 0 9-16,1 4 2 0,0 0-181 0,-1 3-36 16,5 5-7-16,1 0-2 0,-1 0-31 0,0 8-6 15,0 4-2-15,0 4 0 0,1 0-22 0,-1 9 0 16,-4 3 0-16,-1 0 8 0,1 8-8 0,-10 9 0 15,5-5 0-15,1 5 0 0,-6 3 0 0,1-4 11 16,-5 5-11-16,4-5 12 0,1 5-12 0,4-5 0 16,-5 1 0-16,6-1 0 15,-6-3-61-15,10 3-18 0,-5-4-3 0,5-3-901 0</inkml:trace>
          <inkml:trace contextRef="#ctx0" brushRef="#br0" timeOffset="641712.9183">26061 15063 864 0,'0'-48'38'0,"0"27"8"0,0 1-37 0,0 4-9 16,0 0 0-16,-4 8 0 15,-1 0 199-15,5 8 37 0,0 0 8 0,-9 8 2 16,-5 0-164-16,-4 12-33 0,0 0-6 0,-5 4-2 16,-4 9 3-16,-5 3 1 0,0 9 0 0,-4-1 0 15,-5 1-1-15,0-1-1 0,4 5 0 0,-4-1 0 16,0-3-22-16,0-1-4 0,0-3-1 0,0-1 0 15,1 1-16-15,3-1 0 0,-4 1 0 0,9-5-9 16,0 1-188-16,1-9-38 0</inkml:trace>
          <inkml:trace contextRef="#ctx0" brushRef="#br0" timeOffset="642121.0889">26498 15201 1566 0,'14'-16'69'0,"-5"11"15"0,0-3-68 0,5 0-16 0,-10 4 0 0,6-4 0 0,-1 4 55 0,-9 4 7 31,4-8 2-31,-4 8 0 0,0 0-20 0,-4-4-3 16,-5-4-1-16,-5 8 0 0,0-4-4 0,-4 4 0 0,4 0-1 0,-8 0 0 15,-1 0-15-15,0 8-2 0,0 4-1 0,1 4 0 16,-1-4-9-16,0 1-8 15,-4 3 9-15,-1 4-9 0,10 4 8 0,-5-4-8 0,5 1 0 0,5-1 0 16,-1 0 0-16,5 0 8 0,0-3-8 0,4-1 0 16,1 0 0-16,4-4 0 0,4-4 0 0,-4-8 0 0,9 12-10 0,0-8 2 15,5 0 0-15,0 0 0 16,-1-4-2-16,1-4 0 0,0 0 0 0,4 0 0 16,0-4 1-16,0 0 0 0,0 0 0 0,5-4 0 15,0 4 9-15,0-4 0 0,-5 4 8 0,0 4-8 16,0-5 0-16,1 9 0 0,-6 0 0 0,-4 0 0 15,-9 0 8-15,0 0-8 0,0 13 10 0,0-1-10 16,-4 4 12-16,-1 0-3 0,-4 4-1 0,5 1 0 16,-1-1-8-16,0-4 8 0,-4 4-8 0,9-4 8 15,0 5-124-15,5-5-26 0,-1 4-5 0,10-12-1 16</inkml:trace>
          <inkml:trace contextRef="#ctx0" brushRef="#br0" timeOffset="642377.4387">27404 14962 1497 0,'0'0'133'0,"-4"-8"-106"16,-1 0-27-16,-4 4 0 0,-5 0 106 0,5 8 16 0,-13 4 3 0,3 4 1 16,-8 8-62-16,-5 4-12 0,0 1-2 0,0 7-1 15,1 5-5-15,-1-1 0 0,4 0-1 0,1 5 0 16,0-5-16-16,4 5-3 0,0-5-1 0,5 5 0 15,0-5-23-15,4-4 0 0,5 5 0 0,5-9 8 16,-6 1-24-16,10-5-5 0,5-4-1 0,4 0 0 31,0-4-119-31,9 5-24 0,1-9-5 0,-1-4-1 0</inkml:trace>
          <inkml:trace contextRef="#ctx0" brushRef="#br0" timeOffset="642588.1553">27609 14804 1382 0,'9'-16'61'0,"-4"12"13"0,4-8-59 0,0 8-15 0,0-4 0 0,5 4 0 0,0-1 94 0,4 5 16 16,-5 0 3-16,10 0 1 0,4 0-40 0,1 0-8 16,4 0-2-16,0 5 0 0,4-1-32 0,0-4-6 15,1 4-2-15,-5-4 0 0,4 0-24 0,-4 0 0 16,4 0 8-16,-4 0-8 0,-4 0-17 0,-1-4-6 0,0 0-1 0,-4-1 0 31,-5 5-134-31,-4-4-27 0,4-8-6 16,-18 12-517-16</inkml:trace>
          <inkml:trace contextRef="#ctx0" brushRef="#br0" timeOffset="642812.0392">28137 14343 1530 0,'5'-29'68'0,"-5"17"13"0,4 0-65 0,6 4-16 0,-6 0 0 0,-4 8 0 16,0 0 69-16,0 0 11 0,0 0 1 0,5 12 1 16,-1 4-30-16,-4 9-7 0,0 7-1 0,-4 8 0 15,-1 9 25-15,-4 4 5 0,0-1 1 0,-9 9 0 16,4-4-26-16,-4-1-5 0,-5 1 0 0,0 4-1 0,1-1-21 0,-1 1-4 16,-5-4-1-16,10 3 0 15,-5 1-3-15,5-4-1 0,0-1 0 0,0-3 0 31,0-4-50-31,-1-1-11 0,1 1-1 0,-5-5-667 0,1-3-132 0</inkml:trace>
        </inkml:traceGroup>
      </inkml:traceGroup>
      <inkml:traceGroup>
        <inkml:annotationXML>
          <emma:emma xmlns:emma="http://www.w3.org/2003/04/emma" version="1.0">
            <emma:interpretation id="{06F34060-C95F-4E8F-9572-657F830009AF}" emma:medium="tactile" emma:mode="ink">
              <msink:context xmlns:msink="http://schemas.microsoft.com/ink/2010/main" type="line" rotatedBoundingBox="7434,16910 31483,16752 31493,18401 7445,18559"/>
            </emma:interpretation>
          </emma:emma>
        </inkml:annotationXML>
        <inkml:traceGroup>
          <inkml:annotationXML>
            <emma:emma xmlns:emma="http://www.w3.org/2003/04/emma" version="1.0">
              <emma:interpretation id="{8FF792C1-F7EC-4E54-BB02-72E606AD46E6}" emma:medium="tactile" emma:mode="ink">
                <msink:context xmlns:msink="http://schemas.microsoft.com/ink/2010/main" type="inkWord" rotatedBoundingBox="7439,17613 9794,17598 9800,18544 7445,1855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44803.641">5473 17204 1735 0,'-18'-12'76'0,"14"8"17"0,-1 4-74 0,-4-4-19 0,9 4 0 0,0 0 0 16,0 0 41-16,0 8 5 0,-5 0 1 16,1 0 0-16,8 4-31 0,-4 4-5 0,-9 5-2 0,9-5 0 15,-4 8-1-15,-1 0-8 0,1-3 12 0,-1 3-4 16,5-4-8-16,5 0 0 0,-5 1 0 0,4-5 8 16,-4 0 7-16,5-8 1 0,-5-8 0 0,4 8 0 15,-4-8-24-15,14 4-5 0,-5 0-1 0,5-4 0 16,-5-4 22-16,4 4 5 0,1-8 1 0,0 0 0 0,-1 0-14 0,1-4-12 15,-5 0 3-15,5-1 0 0,0 1 24 0,-5-4 5 0,0 0 0 0,0 0 1 32,-5 0 6-32,1-1 1 0,4-3 0 0,-9 4 0 15,0-4-11-15,0-1-1 0,-4 5-1 0,-1 4 0 16,5 0-15-16,-5 4 11 0,1-4-11 0,-1 8 10 16,5 4-10-16,-9-4 0 0,-4 4 0 0,-1 0 0 15,5 8 0-15,-9 4-14 0,4 0 3 0,-4 4 1 16,-1 0-114-16,6 5-22 0,-5 3-5 0</inkml:trace>
          <inkml:trace contextRef="#ctx0" brushRef="#br0" timeOffset="645168.674">5938 17196 1785 0,'0'0'159'0,"0"0"-127"15,9-8-32-15,5 4 0 16,-1 0 0-16,1 4-21 16,0 0 3-16,-1 0 1 0,-4 8 39 0,5-4 8 15,0 8 2-15,-5 0 0 0,0 0-7 0,0 4-1 0,0 5 0 16,0-1 0-16,0 4 0 0,-4 5 0 0,4-5 0 0,-5 0 0 16,1 0-3-16,0 1-1 0,-1-5 0 0,-4 0 0 15,-4 0-3-15,4-3-1 0,-5-1 0 0,0-4 0 16,-4-4 13-16,5 0 3 0,4-8 0 0,0 0 0 15,0 0 3-15,0 0 1 0,0 0 0 0,0 0 0 16,0 0 6-16,0-8 2 0,4-8 0 0,1 0 0 16,4-1-8-16,0-3 0 0,0-4-1 0,5-4 0 15,4-1-23-15,0-3-4 0,10 4 0 0,-1-5-8 0,5 5 0 0,0 4-16 16,9-1 2-16,0 5 0 31,0-4-28-31,0 3-6 0,0 5 0 0,4-4-1 0,1 8-112 0,-1 0-23 16,1 0-4-16</inkml:trace>
          <inkml:trace contextRef="#ctx0" brushRef="#br0" timeOffset="644439.6614">4394 17325 460 0,'0'0'20'0,"-9"-4"5"0,0 0-25 0,0-4 0 0,4 4 0 0,-4 0 0 15,5 0 240-15,4 4 42 16,0 0 9-16,0 0 1 16,0 0-193-16,0 0-39 0,0 0-8 0,0 0-2 15,13 0-19-15,1-4-4 0,4-4-1 0,5 4 0 16,4 0-9-16,1 0-1 0,8 0-1 0,5 4 0 15,5 0-15-15,-5 0 0 0,0 0 0 0,0 0-547 0,0 8-107 0</inkml:trace>
          <inkml:trace contextRef="#ctx0" brushRef="#br0" timeOffset="644261.3081">4704 16985 576 0,'0'0'51'0,"0"0"-41"0,-9-8-10 0,4 4 0 0,5 4 85 0,0 0 15 16,-4-4 4-16,4 4 0 16,-5-4-23-16,5 4-4 0,0 0-1 0,0 0 0 15,0 0-42-15,0 0-9 0,0 0-1 0,9 0-1 16,5 0 9-16,-5 4 1 0,5-8 1 0,4 4 0 16,-4 0 0-16,4 0 0 0,-5 0 0 0,6 0 0 15,-1-8 2-15,0 4 0 0,-4 0 0 0,-5-4 0 0,5 4-14 16,-5-4-2-16,-5 0-1 0,5 4 0 0,-4-4-10 0,-5 8-1 15,0-9-8-15,4 1 12 0,-8 0-12 0,4-4 9 16,-9 0-9-16,4 4 8 0,1 4-8 0,-5-4 12 16,-1-4-12-16,1 3 12 0,5-3-12 0,-5 0 0 15,-5 4 0-15,9 0 0 0,-8 0 8 0,4-4-8 16,0 4 12-16,-1-4-4 0,-3 8 4 0,4-1 1 16,4 1 0-16,5 4 0 0,-9 4 6 0,0 1 1 15,4 3 0-15,-4 0 0 0,5 8-10 0,-1 0-2 0,-4 4 0 0,5 5 0 16,-6-1 5-16,1 4 1 15,0 5 0-15,0 3 0 0,0-4 3 0,0 9 1 16,0-1 0-16,0 1 0 0,4 3-3 0,1 5-1 16,-1-1 0-16,0 1 0 0,1 0-14 0,4-5 9 15,-5 5-9-15,5-9 8 0,0-3-8 0,-4-1 0 0,4-4 0 0,0-3 0 32,0-9-122-32,0 0-17 0,0-4-3 0,-5-8-672 0</inkml:trace>
        </inkml:traceGroup>
        <inkml:traceGroup>
          <inkml:annotationXML>
            <emma:emma xmlns:emma="http://www.w3.org/2003/04/emma" version="1.0">
              <emma:interpretation id="{5A76CCDB-477C-4ABF-B207-F6F5F52B4D05}" emma:medium="tactile" emma:mode="ink">
                <msink:context xmlns:msink="http://schemas.microsoft.com/ink/2010/main" type="inkWord" rotatedBoundingBox="11318,16958 15492,16931 15503,18495 11328,1852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48199.9545">8246 17002 864 0,'0'0'38'0,"0"0"8"0,0 0-37 0,0 0-9 0,0 0 0 0,0 0 0 15,0 0 8-15,0 0-8 0,14-4 12 0,-1-5-4 16,-4 1 39-16,10-4 7 0,-1 4 2 0,-4-4 0 16,4-4 1-16,-5 0 1 0,10-1 0 0,0-3 0 15,-5 0 3-15,0 0 1 0,5-5 0 0,-9 1 0 16,4-4-22-16,0 4-5 0,0-5-1 0,1-3 0 15,-1 4-18-15,0-5-3 0,0 1-1 0,0-5 0 0,-4 5-4 0,0-4 0 16,-1-5-8-16,-3 9 12 0,3-5 8 0,-4 5 2 16,-4-5 0-16,-1 5 0 15,-4 4-22-15,0-1-8 0,0 5 0 0,-4 0 0 0,-1 8 16 16,-4-5 4-16,5 9 1 0,-5 0 0 16,-1 0 2-16,1 4 0 0,0 0 0 0,0 4 0 0,-5 4-5 0,5 0-1 15,-4 0 0-15,4 8 0 0,-5 0-9 0,0 0 0 16,-4 0 0-16,9 4 8 0,-5 0-8 0,5 5 0 15,0-1 0-15,0 4 0 0,4 0 0 0,-4 1 0 16,5 7 0-16,-1 4 0 0,1 1 0 0,-5 3 0 16,-1 5 0-16,1 7 0 0,-4 1 0 0,-5 7 13 15,4 1-1-15,-4 0-1 0,-1-1 5 0,1 1 2 16,-5-4 0-16,10-1 0 0,-1-3-2 0,0-5-1 16,1-3 0-16,4-1 0 0,0-7-15 0,0-1 0 15,4 0 0-15,5-3 0 0,0-5 0 0,-5 0 0 0,5-4 9 0,0-7-9 16,5 3 0-16,-5-8 0 0,0-8 8 0,0 0-8 15,0 0 0-15,0 0 8 0,5-8-8 16,4 0 8-16,0-9-8 0,0 1 8 0,0 0-8 0,5-4 8 16,-1-8-8-16,1 3 0 0,0 1 0 0,4-4 0 15,0 3 0-15,0 9 0 0,0 0 11 0,1 8-11 16,-1 0 23-16,-5 4-2 0,1 4 0 0,4 4 0 0,-4 4-13 0,0 0-8 16,-1 8 10-16,1 0-10 15,0 5 0-15,-1-1 0 0,-4 0 0 0,5 8 0 16,4-3 17-16,0-1-2 0,1 0-1 0,-1-4 0 15,-4 1-144 1,4-1-29-16,0-4-5 0,0-4-2 0</inkml:trace>
          <inkml:trace contextRef="#ctx0" brushRef="#br0" timeOffset="648383.4462">9170 16929 1508 0,'0'0'67'0,"0"0"13"0,0 0-64 0,0 0-16 15,0 0 0-15,0 0 0 0,0 0 60 0,0 12 9 16,0 0 2-16,-4 0 0 0,4 4-4 0,-5 5-1 16,5-1 0-16,-4 4 0 0,4-4-32 0,0 5-6 15,0-1-2-15,4 0 0 0,-4-4-26 0,9 5-19 16,-9-5 3-16,9-4-900 0</inkml:trace>
          <inkml:trace contextRef="#ctx0" brushRef="#br0" timeOffset="648507.6039">9311 16585 1742 0,'-4'-25'77'0,"4"21"16"0,0 4-74 0,0 0-19 0,0 0 0 0,0 0 0 31,0 0-10-31,9 4-6 0,-4 5 0 0</inkml:trace>
          <inkml:trace contextRef="#ctx0" brushRef="#br0" timeOffset="648950.8023">9785 17087 403 0,'0'0'36'0,"4"-4"-36"15,-4 4 0-15,10-4 0 0,-1-9 188 0,-5 5 30 16,5 0 6-16,-4-4 2 0,-1-4-100 0,1 4-20 15,-5 0-4-15,0-5-1 0,0 5-17 0,-5 0-4 16,1 0-1-16,4 0 0 0,-5 0-19 0,-4 4-3 16,5-1-1-16,-5 1 0 0,-1 0-24 0,1 4-6 15,-4 0-1-15,-1 4 0 0,0 0-25 0,1 4 0 16,-10 0 0-16,5 4 0 0,0 5 0 0,-5-5 0 16,0 8 0-16,0 0 0 0,0 4 0 0,5 0 0 0,0 1 0 0,0-1 12 15,0 0-12-15,4-4 0 0,5 5 0 0,4-5 0 16,1 0 0-16,-1-4 8 0,1 4-8 0,-1-4 8 15,10-3-8-15,-5-9 0 0,0 8 0 0,0-8 0 0,9 4 0 0,0 0 0 16,-5-4 0-16,10 0 0 0,4-4 0 0,1 0 0 0,3-4 0 0,1-5 0 31,4 1 0-31,5-4 0 0,5 4 0 0,-5 0 0 0,-5 4 0 0,5 0 0 0,-5 8 0 0,-4 4 0 32,-5 8 0-32,-4 4 0 0,-1 8 8 0,-8 5-8 0,-1 3 12 0,-13 0-4 15,0 9 0-15,-9-1 0 16,0 5 2-16,-5-5 0 0,0 1 0 0,0-1 0 15,-4-7-10-15,4-1 0 0,5 0 0 0,0-7-664 16,0-1-138-16</inkml:trace>
          <inkml:trace contextRef="#ctx0" brushRef="#br0" timeOffset="649638.2748">10377 16164 1728 0,'9'-4'153'0,"0"0"-122"16,-4 4-31-16,4 4 0 0,4 8 33 0,-4 0 1 15,1 8 0-15,-1 5 0 0,0 7 2 0,-5 0 1 16,-4 9 0-16,0 3 0 0,0-3 9 0,0 11 2 16,-4-3 0-16,-1 8 0 0,1-1-16 0,-5 1-2 15,-5 0-1-15,0-5 0 0,1 5-15 0,-1-4-3 16,-4-5-1-16,4 1 0 0,0-5-10 0,1-7 8 0,-1-5-8 0,0-4 8 15,5 1-8-15,0-9 8 16,0 0-8-16,5-8 8 0,4-4-8 0,0-8 0 0,0 0 0 0,0 0 0 16,0 0 0-16,4-8 0 0,1-4 9 0,8-8-9 15,5 0 0-15,5-5 8 0,0 1-8 0,4 0 0 16,1 4 0-16,4 3 0 0,-10 5 0 0,6 4 8 16,-6 0-8-16,-3 8 0 0,-1 4 8 0,-5 8-8 15,1 0 0-15,0 1 0 0,-5 3 0 0,0 4 0 16,0-4 0-16,-4 4 0 0,4 1 0 0,-5-5 0 15,1 0 0-15,-1-4-12 0,1 0 4 0,-5-12 0 16,0 0-4-16,0 0-1 0,0 0 0 0,0 0 0 16,9 0 13-16,5 0 0 0,-5-4 0 0,0-4-9 15,5 0 9-15,-5-4 0 0,4-4 0 0,1 4 0 16,4-13 0-16,-4 1-10 0,4 0 10 0,0-1-10 16,5-3 10-16,0 4-10 0,0-5 10 0,4-3-10 15,0 8 10-15,-4 0-12 0,4 3 12 0,-4 1-12 0,4 4 12 0,-8 4-8 16,3 4 8-16,-8 0-8 0,0 3 8 0,-5 5 9 15,4 0-1-15,-3 5-8 0,-10-5 9 0,0 0-9 16,0 0 0-16,4 8 9 0,-4-8 1 0,9 12 0 16,-9-12 0-16,0 0 0 0,0 0 4 0,5 12 1 15,-1-4 0-15,-4-8 0 0,0 0-15 0,0 0 0 16,5 12 0-16,-5-12 0 0,0 0 8 0,0 0-8 16,0 0 0-16,0 0 0 0,0 0 11 0,0 0-11 15,0 0 12-15,0 0-12 0,0 0 18 0,0 0-3 0,0 0-1 0,0 0 0 16,-5 8 2-16,1-4 0 0,-5 4 0 0,4-4 0 0,-4 0-2 0,4 1 0 15,-4-5 0-15,9 0 0 16,0 0-14-16,0 0-12 16,0 0 3-16,0 0 0 0,0 0-17 0,0 0-3 0,0 0-1 0,0 0 0 31,0 0-20-31,0 0-4 0,0 0-1 0,0 0 0 16,0 0-36-16,0 0-7 0,0 0-2 0,0 0-768 0</inkml:trace>
          <inkml:trace contextRef="#ctx0" brushRef="#br0" timeOffset="651037.8372">10841 17079 849 0,'0'0'37'0,"0"0"9"0,0 0-37 0,0 0-9 0,0 0 0 0,0 0 0 16,0 0 75-16,0 0 13 0,0 0 2 0,0 0 1 15,5-9-39-15,-1 1-7 0,-4 8-1 0,9-8-1 16,-4 0-8-16,-5 8-2 0,0 0 0 0,9-8 0 0,-4 4-2 0,4 0-1 15,-9 4 0-15,9 0 0 0,0 0-18 0,5-4-3 16,-1 4-1-16,1-4 0 0,0 0-8 0,-1 0 0 16,5-4 0-16,1 0 8 0,-1-1-8 0,0 1 0 15,0 0 0-15,0-4 0 0,1 0 0 0,-1 0 0 0,-4 0 0 0,-5-4 0 16,4 3 25-16,-8 1 10 0,4-4 1 0,0 4 1 16,-4-4 22-16,-1 0 4 0,1-5 1 0,-1 5 0 15,-4 0-25-15,5-4-5 0,-5-1-1 0,0 1 0 16,0 0-19-16,-5 0-4 15,5 4-1-15,-4-1 0 0,4 1-9 0,-5 0 0 16,1 4 0-16,-5 4 8 0,4 0-8 0,-4 0 0 16,0 4 0-16,-5-1 0 0,5 1 0 0,-5 0 0 0,1 4 0 0,-6 4 0 15,6-4 0-15,-1 4 0 0,0 1 0 0,1-1 0 16,-1 8 0-16,1 0 0 0,8 4 0 0,-4 4 0 16,4 1 0-16,-4 7 0 0,0 0 0 0,0 1 0 15,4 3 8-15,-4 0-8 0,5-3 8 0,-5 7-8 16,4-4 16-16,1 1-1 0,4 3-1 0,-5-3 0 15,5-5 4-15,-5 0 1 0,10 1 0 0,-5-5 0 16,0-4-7-16,5 0-2 0,-1-4 0 0,1 1 0 16,-1-5-10-16,5 0 8 0,0-4-8 0,5-4 8 15,-9-4-8-15,8 0 0 0,-4 0 0 0,5-4 0 16,9 0 0-16,-5-4 0 0,9 0-14 0,1-4 5 16,-6-9-1-16,10 5 0 0,-4-4 0 0,8 0 0 0,-4 0 10 0,4 3 0 15,1-3 0-15,-5 4 0 0,0-4-8 0,4 4 8 16,-4-1-8-16,0 1 8 15,0 0 0-15,-5 0 0 0,5 4 0 0,-5 4 8 0,0-5-8 16,-8 1 0-16,-1 4 8 0,5 4-8 0,-10 0 0 16,5 0 0-16,1 0 0 0,-6 4 0 0,-4 0 0 0,1 4 0 15,-10-4 0-15,0 0 0 0,0 0 0 0,0 0 0 16,0 16 0-16,-5-4 0 0,-4 5 0 0,0-1 0 16,-5 0 0-16,0 0 0 0,-4 4 10 0,5-3-2 15,-10-1-8-15,5 0 12 0,4 0-12 0,-4 0 0 16,4-4 0-16,-4 1 0 0,4-1 0 0,1 0 0 15,3-4 0-15,-3 0 0 0,4 0 0 0,-5-4 0 16,9-4 0-16,5 0 0 0,-9 4 0 0,0-4 0 16,0 0 0-16,9 0 0 0,-4-4 0 0,-6-4 0 0,1 8 0 0,9 0 0 15,0 0 0-15,0 0 0 0,0 0 0 0,0 0 0 0,0 0 0 0,0 0 0 16,0 0-8-16,0 0 8 0,0 0 0 0,0 0 0 16,0 0-8-16,14 0 8 15,-5 8 0-15,5-4 0 0,-1-4 0 0,1 4 0 16,0-8 0-16,4 4 0 0,-4 0 0 0,8-4 0 15,1 0 0-15,0-4 0 0,-5 0 0 0,5 0 0 0,0-4 0 0,4 0 0 16,-4-1 0-16,0-3 0 16,8 0 0-16,-3-4 9 0,-1 0-1 0,0-1 0 0,1-3-8 0,4 0 0 15,-5-1 0-15,5-3 0 16,0 0 0-16,-1-5 0 0,1-3 0 0,-4-4 0 16,3-1 0-16,-3 1 0 0,-5-1 0 0,-1 1 0 15,1 3 0-15,-9 1 0 0,-5-1 8 0,0 5-8 16,-4 4 0-16,-5 3 10 0,0 5-10 0,-5 8 10 0,0 0 13 0,5 12 2 15,0 0 1-15,-13 12 0 16,-1 4-4-16,-4 9-1 0,-5 11 0 0,5 8 0 16,-5 5-5-16,0 4 0 0,5 3-1 0,5-3 0 0,-1 0 9 0,0-1 3 15,5 1 0-15,5-5 0 0,4-3-15 0,0-1-4 0,4 1 0 0,1-5 0 16,4-3-8-16,-5-1 0 16,10-3 0-16,-5-5 0 15,5-4-110-15,-1-4-21 0,1-3-4 0,0-9-567 16,-1-4-114-16</inkml:trace>
          <inkml:trace contextRef="#ctx0" brushRef="#br0" timeOffset="651218.6647">12102 16690 1951 0,'0'0'43'0,"-4"-8"9"0,-5 0 1 0,4 0 2 0,5 8-44 0,0 0-11 0,0 0 0 0,0 0 0 0,5-8 43 0,8 4 6 16,-4 0 2-16,10 4 0 15,-1 0-39-15,9 0-12 0,0 0 8 0,10 0-8 32,-1 0-30-32,5 4-10 0,0 0-1 0,5 0-1 0</inkml:trace>
        </inkml:traceGroup>
        <inkml:traceGroup>
          <inkml:annotationXML>
            <emma:emma xmlns:emma="http://www.w3.org/2003/04/emma" version="1.0">
              <emma:interpretation id="{F0B60A34-C2F4-49EE-B237-9B0F05C7F072}" emma:medium="tactile" emma:mode="ink">
                <msink:context xmlns:msink="http://schemas.microsoft.com/ink/2010/main" type="inkWord" rotatedBoundingBox="16881,16904 21744,16872 21752,18146 16890,1817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52309.8141">16236 16658 2055 0,'0'0'45'0,"0"-8"10"0,-4-1 1 0,-1 1 2 0,-4 0-46 0,0 4-12 0,0-4 0 0,0 4 0 16,-5 4 31-16,0 0 4 0,-4 0 1 0,0 0 0 0,-5 8-10 0,0 0-2 15,-13 0 0-15,4 9 0 0,5-1 0 0,-5 4-1 16,-4 4 0-16,-5 1 0 0,0-1-10 0,4 4-1 16,5 0-1-16,0 1 0 0,1-1-11 0,8 0 0 15,0-7 0-15,5-1 0 0,9-4 0 0,0 4 0 16,4-8-12-16,5-3 12 0,0-1 17 0,9 0 11 15,5-4 3-15,4-4 0 0,5-4-31 0,9 0-20 16,-5-4 4-16,9 0 0 0,5-1 16 0,0 1 0 16,-9-4 0-16,0 4 0 0,-5 0 15 0,1 0 0 15,-1 0 0-15,-9 4 0 0,-4 4-15 0,-5 0 0 16,0 4 0-16,0 0 0 0,-9 8 9 0,-4 0-1 0,-5 0 0 0,-5 9 0 16,0-1-8-16,-13 4 8 0,-9 4-8 0,4-3 8 15,0 3-8-15,-9-4 0 0,4 9-12 16,-4-5 12-16,0 0-144 0,5-3-20 0,0-1-5 0</inkml:trace>
          <inkml:trace contextRef="#ctx0" brushRef="#br0" timeOffset="652644.22">16382 16532 2023 0,'0'0'44'0,"9"12"10"0,-4 4 2 0,4 5 0 16,0 11-44-16,0 0-12 0,-5 5 0 0,6-1 0 0,-10 9 54 0,4-1 9 15,10-3 1-15,-10 3 1 0,-4-3-17 0,5-1-4 16,4 1-1-16,0-1 0 0,-4-3-12 0,4-5-3 0,-9-4 0 0,4 1 0 16,1-9-28-16,-1 0 0 0,-13-4 0 0,9-4 0 15,0-12 8-15,0 0 0 0,-9 5-8 0,9-5 12 16,-9-5 16-16,0-7 2 15,4 0 1-15,-4-4 0 0,-4-4 13 0,8 0 4 16,10-9 0-16,-1-3 0 0,1 4-34 0,8-9-6 16,6-3-8-16,8-5 11 0,9 1-11 0,-4-5-11 15,5 0 3-15,8 5 0 0,5-1-44 0,0 5-8 0,-9 8-1 0,0 7-1 32,0 5-155-32,-4 8-31 0,-1 0-7 0,-4 8-1 0</inkml:trace>
          <inkml:trace contextRef="#ctx0" brushRef="#br0" timeOffset="651961.4861">14351 16771 1267 0,'-18'-16'56'0,"14"8"12"0,-5 0-55 0,-1-5-13 15,1 5 0-15,-4-4 0 0,4 0 99 0,-1 4 17 16,1-4 3-16,0 4 1 0,-4 0-58 0,-1 4-11 16,5 0-3-16,-5 4 0 0,-4 4-36 0,0 4-12 15,0 8 8-15,-1 4-8 0,-3 4 14 0,-6 9-1 16,1-1 0-16,0 5 0 0,-1-1 11 0,-4 8 3 0,5 1 0 0,-5 0 0 16,5-5-27-16,4 0 0 15,5-7 0-15,4-5 0 0,5 0 0 0,0-3 0 0,5-1 0 16,4-8 0-16,-5 0 14 0,10-7-2 0,8-5-1 0,5 0 0 15,1-8-11-15,8 0 0 0,5-9 0 0,0-3 0 16,4-4 12-16,5-4-4 0,-5-5 0 0,5-3 0 16,-4 0-8-16,-1-5 12 0,1-3-12 0,-1-5 12 15,-4-3 20-15,0-1 5 0,0-12 1 0,0 5 0 16,-1-13-3-16,-3 8-1 0,-5-8 0 0,-1 5 0 16,1-1-3-16,0 0-1 0,-5 0 0 0,5 9 0 15,-5-1-14-15,0 9-4 0,-4 7 0 0,0 9 0 16,-5 11-12-16,0 5 0 0,-9 8 0 0,0 8 0 0,-5 16 0 0,1 9 0 15,-5 7 0-15,-5 4 0 0,-4 13 0 0,-5 0 0 16,0 3 0-16,0 5 0 0,1 4 0 0,-1-1 0 16,0 5 0-16,5 0 0 0,4-1 0 0,1 1 0 15,8-8 0-15,-4 0 0 0,4-5 0 0,5-7 0 16,5-1 0-16,4-3 0 0,0-5 0 0,5-4 0 16,9-3 0-16,-1-9 0 0,1-8 0 0,9-4 0 15,9-4 0-15,0 0 0 0,4-12 0 0,-4-4-8 16,5-4 8-16,-5-8 0 0,0 3 0 0,-5-7 0 0,-4-4 0 0,0-1 9 15,0 1-9-15,-9-4 0 16,-1-5 0-16,1 1 0 0,-9-1 0 0,-5 1 0 0,0-1 9 16,0 9-1-16,0-1 13 0,-4 9 3 0,-1 0 1 0,-4 12 0 15,-9 0-5-15,9 12 0 0,0 0-1 0,-9 0 0 16,-4 4-11-16,-6 8-8 16,10 4 12-16,-9 4-12 0,0 9 12 0,0-1-12 0,-1 0 12 0,6 1-12 0,-1-5 0 0,5 4 0 15,0-4 0-15,4 5 0 16,5-5 0-16,0 4 0 0,5-3 0 0,-1-5 0 31,1 4-25-31,4-4-12 0,5 5-3 0,4-1 0 16,9-8-133-16,1 4-27 0,8-7-6 0</inkml:trace>
          <inkml:trace contextRef="#ctx0" brushRef="#br0" timeOffset="652923.8734">17069 16876 633 0,'0'0'56'0,"0"0"-44"0,0 0-12 0,0 0 0 15,0 0 136-15,10 4 26 0,3-4 5 0,5 0 1 0,-4-4-83 0,4 0-16 0,0 0-3 0,10 0-1 16,4-4-31-16,0-4-6 16,-10 0-2-16,10-5 0 15,0 1-26-15,0-4 0 0,-9-4 0 0,-1-1 0 16,6-3 8-16,-10 0-8 0,0 4 8 0,-9-5-8 15,0 9 36-15,1-4 3 0,-6 3 0 0,-4 5 0 16,0 4 38-16,0 12 8 0,0 0 2 0,-9 0 0 16,-5 0-9-16,-4 8-2 0,0 4 0 0,0 5 0 15,-1 3-36-15,-8 8-7 0,0 0-1 0,0 5-1 0,8-1-9 16,1 1-2-16,-5-1 0 0,5-4 0 0,-5 5-9 0,10-1-3 16,4-4 0-16,-1 1 0 0,-3-1-8 0,8 0-16 15,10-3 4-15,-1-1 1 0,-4 0-196 0,9-4-39 0</inkml:trace>
          <inkml:trace contextRef="#ctx0" brushRef="#br0" timeOffset="653254.4125">18121 16828 1785 0,'0'0'159'0,"0"0"-127"0,0 0-32 0,0 0 0 16,0 0 28-16,0 0-1 0,0 0 0 0,0 0 0 15,0 0 25-15,0 0 4 0,0 0 2 0,0 0 0 16,9 0-14-16,5-4-2 0,0-5-1 0,4 1 0 16,0-8-20-16,0 4-4 0,0-4-1 0,1 0 0 15,-6-5-5-15,1 1-2 0,0-4 0 0,-5 0 0 16,-5-1 3-16,5 1 0 0,-4-4 0 0,-5 7 0 16,0-3-12-16,0 4 0 0,-5 4 0 0,1 0 0 15,-1 8 37-15,1-1 6 0,-5 5 1 0,-5 8 0 16,0 0-20-16,1 9-4 0,-1 3-1 0,-9 4 0 15,5 12-10-15,0 5-1 0,4-1-8 0,-4 1 12 16,4-1 12-16,10 5 1 0,-5-1 1 0,13-4 0 16,1 9-26-16,4-9 0 0,4 1 0 0,10-1 0 15,5-3-16-15,8 3-9 0,0-8-2 0,10 1 0 16,4-5-178-16,-4-8-36 0,86 8-7 16,-19-11-667-16</inkml:trace>
        </inkml:traceGroup>
        <inkml:traceGroup>
          <inkml:annotationXML>
            <emma:emma xmlns:emma="http://www.w3.org/2003/04/emma" version="1.0">
              <emma:interpretation id="{6621678B-A835-46E5-909D-5417CC787149}" emma:medium="tactile" emma:mode="ink">
                <msink:context xmlns:msink="http://schemas.microsoft.com/ink/2010/main" type="inkWord" rotatedBoundingBox="23275,16996 29237,16957 29246,18234 23283,1827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54400.4563">21540 16650 1728 0,'0'0'153'0,"0"0"-122"32,0 0-31-32,0 0 0 0,0 0 47 0,9 8 3 15,-4 4 1-15,-5 0 0 0,0 8 7 0,-5 0 2 16,1 5 0-16,-5 3 0 0,-5 0-26 0,-4 1-5 16,4-1-1-16,-4-4 0 0,4 1-10 0,1-1-2 15,-1-4-1-15,10 4 0 0,-6-7-15 0,10-1-8 16,0-4 8-16,5-4-13 0,-5-8-7 0,9 8 0 15,9-4-1-15,-4-4 0 0,4-4 1 0,0 0 1 16,1 0 0-16,-1-8 0 0,0 0 19 0,0 0-10 0,0-5 10 0,5-3-8 16,-5 0 24-16,-4 0 4 0,-5-5 2 0,0-3 0 0,-4-4 29 0,4-1 5 15,-5 1 2-15,-4-5 0 0,0 5-17 0,-4 0-3 16,-1 3-1-16,-4 5 0 16,-4 4-13-16,-1 4-2 0,-4 4-1 0,-5 3 0 15,-4 1-1-15,-1 4 0 0,-4 4 0 0,1 4 0 16,-6 4-36-16,5 1-7 0,-4-1-1 0,9 4-1 15,-1 4-133-15,5-4-26 0,5 4-6 0</inkml:trace>
          <inkml:trace contextRef="#ctx0" brushRef="#br0" timeOffset="654588.4037">22087 16099 1897 0,'0'0'84'0,"0"0"17"0,0 0-81 0,0 0-20 0,0 0 0 0,0 20 0 16,-5 9 66-16,1 3 9 0,-6 13 1 0,1 3 1 16,0 9 15-16,-4-1 2 0,3 1 1 0,1 0 0 15,0 3-31-15,5-3-7 16,-1-4-1-16,1-1 0 0,-1-3-38 0,5-9-8 0,5 5-2 0,-1-5 0 15,-4-7-8-15,5-1-11 16,-5 1 3-16,4-5 0 16,-4 0-183-16,0-4-36 0,-9 13-7 0,0-21-2 0</inkml:trace>
          <inkml:trace contextRef="#ctx0" brushRef="#br0" timeOffset="653951.6099">20193 16399 1666 0,'0'0'74'0,"0"0"15"0,0 0-71 0,-5 12-18 16,5 8 0-16,-4 4 0 0,4 13 22 0,0 7 1 15,4 5 0-15,1 3 0 0,-1 5 25 0,5 0 4 0,-4-1 2 0,4 1 0 16,0 0 4-16,0-5 1 16,0 1 0-16,0-5 0 0,5-3-18 0,-5-1-3 15,0-7-1-15,-4-5 0 0,-1-7 3 0,1-5 1 0,0-4 0 0,-5-4 0 16,0-12-7-16,0 0-2 16,0 0 0-16,0 0 0 0,-14-8-12 0,5-4-4 15,-5-4 0-15,0-5 0 0,1 1-8 0,-1-8-8 16,0-4 9-16,5-1-9 0,-4-3 24 0,8-5 0 15,5-7-1-15,5-5 0 0,8-8-32 0,1-3-7 0,9-9 0 0,9 0-1 16,4-4-5-16,0 8-1 0,5 0 0 0,5 9 0 0,-5 7 7 0,9 9 2 16,0 3 0-16,-4 13 0 15,-5 8 3-15,0 3 1 0,-5 9 0 0,-4 8 0 16,-5 4 10-16,-4 4 0 0,-5 9 0 0,-4 7 0 16,-5 4 11-16,-9 9-3 0,-5 3 0 0,-4 5 0 15,-9 3-8-15,0 1-14 0,-9-1 3 0,-1 5 1 16,-8 0 10-16,-1-9 0 0,-4-3 0 0,5-1 0 15,-5-4-70-15,5-3-9 0,-1-5-1 0,5-4-940 16</inkml:trace>
          <inkml:trace contextRef="#ctx0" brushRef="#br0" timeOffset="655101.0637">22546 16621 1382 0,'10'-20'123'0,"-6"12"-99"0,1-4-24 0,-5 12 0 16,0 0 73-16,0 0 10 0,0 0 1 0,0 0 1 0,0 0 17 0,0 12 3 15,0 0 1-15,0 8 0 0,-5 5-62 0,5 3-13 16,-4 0-3-16,4 1 0 0,-5-1-3 0,5 0-1 0,0-4 0 0,5 1 0 15,-1-9-24-15,1 0 0 16,-1-4 0-16,5-4 0 0,-4 0 9 0,-5-8 0 16,14-4 0-16,-5-4 0 0,4 0-9 0,1-8 8 15,0 0-8-15,-1 0 8 0,1-5 0 0,4-3 0 16,-4 4 0-16,4 0 0 0,-4-1 7 0,4 5 1 16,-4 4 0-16,-1 0 0 0,5 4 4 0,-8 8 2 15,-1 8 0-15,0 4 0 0,0 4-6 0,-5 5-2 16,1 3 0-16,-5 4 0 0,-5 9-14 0,1-1 0 15,-5 0 0-15,0 5 0 0,-10-1 9 0,1 1-1 0,0-1 0 0,0 1 0 16,-5-5 2-16,0 1 0 0,1-5 0 0,-1-4 0 16,-5 1 2-16,6-1 0 0,-6-8 0 0,6 0 0 15,-1-7 11-15,5-1 2 0,-5-4 1 0,5-4 0 16,-1 4-26-16,6-8 0 0,-1 0 0 0,5-4 0 16,-5-4 14-16,5 0-2 0,5-4-1 0,-5 3 0 0,4-3-2 0,5 0 0 15,5-4 0-15,-1 0 0 0,1 0-9 0,-1-1 0 16,5 1 0-16,5 0 0 15,0 0-107-15,-1-4-23 0,6-1-5 0,-1-3-1 16</inkml:trace>
          <inkml:trace contextRef="#ctx0" brushRef="#br0" timeOffset="656086.7118">23198 16945 1144 0,'0'0'51'0,"0"-8"10"0,0 0-49 0,0 0-12 0,0 0 0 0,4-1 0 16,1-3 84-16,-1 4 13 0,1 0 3 0,4 0 1 16,-5 0-33-16,10 0-8 0,0 4 0 0,-1 0-1 15,1 0-13-15,0 4-2 0,-1 4-1 0,1 4 0 16,4 4-1-16,-4 4 0 0,0 4 0 0,-1 1 0 16,1 7-17-16,-10 0-3 0,6 5-1 0,-6 3 0 15,-8-3 17-15,4-1 3 0,0-4 1 0,-5 5 0 0,0-5-10 16,1-4-3-16,-5-4 0 0,9-3 0 0,-5-5-8 0,5-12-1 15,0 0-1-15,0 0 0 0,0 0-6 0,0 0-1 16,0 0 0-16,0 0 0 0,9-12 2 0,0-1 0 16,5-7 0-16,0 4 0 0,-5-4-3 0,5-4-1 15,-1-5 0-15,10 1 0 0,-5-4-10 0,0 3 0 16,1-3 9-16,3-1-9 0,-3 5 12 0,-1 8-1 16,0 0-1-16,-4 7 0 0,-1 5-10 0,1 0 0 0,-5 4 0 0,-9 4 0 15,9 4 0-15,0 8 12 0,-4-3 0 0,-1 7 0 16,5 0-12-16,-4 8 0 15,0-4 0-15,-1 1 0 0,-4 3-64 0,0 4-9 0,0-3-2 0,0 3-658 32,-4 0-132-32</inkml:trace>
          <inkml:trace contextRef="#ctx0" brushRef="#br0" timeOffset="656431.0169">24390 16836 1936 0,'0'0'43'0,"0"-8"9"0,0 8 1 0,0 0 1 0,0 0-43 0,0 0-11 0,-4 12 0 0,-5 0 0 16,-5 4 32-16,5 8 4 0,-5 1 0 0,1 3 1 0,4 0-5 0,-5 5 0 16,5-1-1-16,0-4 0 15,0 5-17-15,4-9-3 0,0 0-1 0,5-3 0 16,-4 3-10-16,4-8 8 0,4-8-8 0,1 4 8 15,4-4-8-15,-4 0 0 0,-5-8 0 0,0 0 0 16,9-4 11-16,4 0-3 0,1-4-8 0,0-4 12 0,-1 0-1 0,1 0-1 16,-5 0 0-16,0-5 0 0,0 1 28 0,1-4 6 15,-1 0 0-15,-5 0 1 0,-4 3 20 0,0 1 4 16,0 0 1-16,-4 0 0 0,4 4-38 0,-5 0-8 16,-4 3-2-16,0 5 0 0,0-4-14 0,-5 4-8 15,-4 4 8-15,4 4-8 0,-4-4-8 0,0 8-7 16,-5 1-1-16,-4-1-805 15,-1 4-162-15</inkml:trace>
          <inkml:trace contextRef="#ctx0" brushRef="#br0" timeOffset="656983.3277">24809 16811 1324 0,'0'0'118'0,"0"0"-94"0,0 0-24 0,0 0 0 16,5 17 91-16,-1-5 13 0,1 8 4 0,-5-4 0 15,0 4-14-15,0 1-2 0,0 3-1 0,0 0 0 0,-5 0-27 0,5 1-6 16,-4-1-1-16,4-4 0 16,0 1-21-16,0-1-4 0,-5-4 0 0,5-4-1 15,0 0-31-15,0-12 0 0,0 0 0 0,0 8 0 16,0-8 0-16,0 0 0 0,0 0 0 0,0 0 0 15,0 0 0-15,0 0 0 0,0 0 0 0,0-8 0 0,0-8 12 0,0 0-3 16,5-4-1-16,4-1 0 0,-5 1-8 0,10-8-9 16,0-1 9-16,4 5-13 0,5-4 32 0,0 4 6 15,-1 3 2-15,1 1 0 0,0 8-17 0,-5 0-10 16,0 0 12-16,0 4-12 0,-4 4 21 0,0 4-2 16,-5 4-1-16,0 4 0 0,-4 4-18 0,-1 0 10 15,1 4-10-15,-5 4 8 0,0 1-8 0,0-1 0 0,-9 4 0 0,9 0-11 16,-5 1 11-16,5-1 0 0,-5-4-9 0,1 0 9 15,-1-3 0-15,1-1-9 16,-5-4 9-16,4-4 0 0,-4 4 0 0,9-12-8 16,0 0 8-16,0 0 0 0,-9 4 0 0,9-4 0 15,0 0 0-15,-5-8 0 0,5 0 0 0,-4-4 9 0,4-4-9 0,9-4 12 16,0 3-3-16,5-7 0 0,-1 4 0 0,6-4 0 16,3-1-1-16,1 1-8 0,0 0 12 0,0 7-4 15,-5 1-8-15,5 4 0 0,-10 4 9 0,1 4-9 16,-5 4 12-16,-9 0-3 0,14 8 0 0,-10 0 0 15,5 8-9-15,-4 1 0 0,-1-1 0 0,1 4 0 16,0 4 0-16,-1 1-16 0,1-1 3 0,-1 0 0 16,1-4-198-16,8 5-39 0,6 15-8 0,-1-16-2 0</inkml:trace>
          <inkml:trace contextRef="#ctx0" brushRef="#br0" timeOffset="657163.8169">25957 16913 1659 0,'0'0'73'0,"9"-4"16"0,-9 4-71 0,9 0-18 16,0 0 0-16,-9 0 0 0,0 0 92 0,0 0 14 15,4 8 3-15,1 8 1 0,-5 0-43 0,0 4-9 16,0 0-2-16,-5 1 0 0,1 3-17 0,-1 0-4 16,1 1-1-16,-5-1 0 0,0 0-34 0,-1 0 0 15,1 1 0-15,-4-5-708 16,4 0-133-16</inkml:trace>
          <inkml:trace contextRef="#ctx0" brushRef="#br0" timeOffset="657304.2769">26130 16779 2070 0,'4'-28'92'0,"-4"16"18"0,5-1-88 0,-1 5-22 0,-4-4 0 0,0 12 0 15,0 0-18-15,0 0-8 0,0 0-2 0,0 0-568 16,5 8-115-1</inkml:trace>
        </inkml:traceGroup>
        <inkml:traceGroup>
          <inkml:annotationXML>
            <emma:emma xmlns:emma="http://www.w3.org/2003/04/emma" version="1.0">
              <emma:interpretation id="{7C77806F-FF03-4303-8943-E9BFBF738506}" emma:medium="tactile" emma:mode="ink">
                <msink:context xmlns:msink="http://schemas.microsoft.com/ink/2010/main" type="inkWord" rotatedBoundingBox="29480,16765 31483,16752 31491,18109 29489,18122"/>
              </emma:interpretation>
              <emma:one-of disjunction-type="recognition" id="oneOf26">
                <emma:interpretation id="interp34" emma:lang="" emma:confidence="0">
                  <emma:literal>abs.</emma:literal>
                </emma:interpretation>
                <emma:interpretation id="interp35" emma:lang="" emma:confidence="0">
                  <emma:literal>as.</emma:literal>
                </emma:interpretation>
                <emma:interpretation id="interp36" emma:lang="" emma:confidence="0">
                  <emma:literal>ab.</emma:literal>
                </emma:interpretation>
                <emma:interpretation id="interp37" emma:lang="" emma:confidence="0">
                  <emma:literal>ads.</emma:literal>
                </emma:interpretation>
                <emma:interpretation id="interp38" emma:lang="" emma:confidence="0">
                  <emma:literal>al.</emma:literal>
                </emma:interpretation>
              </emma:one-of>
            </emma:emma>
          </inkml:annotationXML>
          <inkml:trace contextRef="#ctx0" brushRef="#br0" timeOffset="658190.3503">26635 16989 1324 0,'4'-4'118'0,"1"-8"-94"15,4 0-24-15,0 0 0 0,-4-4 116 0,-1 4 18 16,1-5 4-16,-1 5 1 0,-8 0-18 0,-1 4-3 16,1-4-1-16,-1 4 0 0,-4 0-40 0,0 4-8 15,-9 4-1-15,4 4-1 16,-4 0-44-16,-5 4-9 0,-4 4-2 0,0 4 0 0,4 0-12 16,0 1 0-16,5 3 0 0,0-4 0 0,-1 4 0 0,10-4 0 15,5 1-9-15,-1-1 9 0,1 0-8 0,4-4 8 0,0-12 0 0,9 8-9 16,4 4 9-16,1-3 0 15,-5-9 0-15,9 0 0 0,1-5 0 0,-1-3-18 16,5 0 3-16,-1 0 1 0,1-8 14 0,-5 4 10 0,5 0-2 0,-5-4 0 16,0 3-8-16,1 5 0 15,-6 0 0-15,-4 0 0 0,-9 8 8 0,0 0 0 16,0 0 0-16,5 8 0 0,0 4-8 0,-5 0 0 0,0 5 0 16,0 3 0-16,0 0 0 0,0 0-11 0,0 1 3 0,0-1 0 15,0 4 8-15,0-4-10 0,0-3 10 0,9 3-10 16,-5-8-9-16,5 0-1 0,-4-4-1 0,9 0 0 15,-5-8 2-15,0 0 1 0,9 0 0 0,-4-8 0 0,4-4 18 0,5 0 0 16,-1 0 0-16,6-4 0 16,-6-9 0-16,6 1 0 0,4-4 0 0,0-5 0 15,-1-3 19-15,-3-5-3 0,-1-3 0 0,5-1 0 0,0-7 14 0,0-1 2 16,-1-4 1-16,-3-3 0 0,-1-1-17 0,0 0-3 16,-4-3-1-16,0-1 0 0,0 4-12 0,-1 0 9 15,1 5-9-15,0-5 8 0,4 4-8 0,-8 5 0 0,3 7 0 16,1 5 0-1,-5 7 8-15,-9 9 0 0,5 4 0 0,-9 4 0 16,-1 4-8-16,1 4 10 0,-5 8-10 0,0 0 10 0,-9 8-10 0,-5 8 0 16,0 0-10-16,1 8 10 0,-6 1 0 0,1 3 0 15,0 4 0-15,0 5 0 0,-10 3 0 0,6 5 0 16,-1 3 0-16,-4 5 0 0,4 3 0 0,-4 5 10 16,8 0 0-16,-8 4 0 0,4-1-10 0,0 1-17 15,-4 0 4-15,9 0 1 0,0-9 12 0,4 1 10 16,0-4-2-16,10-5 0 0,-5-3-8 0,4-1 0 15,1-11 0-15,8-1 8 0,-4-4-8 0,5-3 8 16,-1-5-8-16,-4 0 8 0,5-12 7 0,4 0 1 16,5-4 0-16,-1-4 0 0,6-8-4 0,3 0 0 0,-4-4 0 0,10-4 0 15,-1-9-12-15,5 5 9 0,0-8-9 0,4 4 8 16,1-9-8-16,4 5 0 16,0 0 0-16,4-1 0 0,1 5 0 0,-5 0 0 15,0 3 0-15,-5 1 0 0,-4 4 0 0,-9 4 0 16,-5 4 0-16,0 0 0 0,-9 4 0 0,5 0 0 0,-14 4 0 0,0 0 0 15,9 8-8-15,-9-8 8 0,5 8 0 0,-1 4 0 16,5 0 0-16,-4 4 0 0,-14 0 0 0,4-3 0 16,-4 3 0-16,4 0 0 0,1 0 0 0,-5 0 0 15,0 1 0-15,0-1 0 0,-5 0 0 0,-4-4 0 16,-10 4 0-16,1-4 0 0,0 1 0 0,-10 3 0 16,1-4 0-16,4 0 0 0,-4 0 0 0,4-4 0 0,0 4 0 0,0 0 0 15,0 1 0-15,0-1 0 31,0 0-60-31,1 0-10 0,-1-4-2 0,0 0-700 0,9-4-139 0</inkml:trace>
          <inkml:trace contextRef="#ctx0" brushRef="#br0" timeOffset="658554.436">28388 17099 2509 0,'9'-20'111'0,"-9"20"23"0,-5-13-107 0,5 1-27 0,0 12 0 0,0 0 0 0,0 0 25 0,0 0 0 15,0 0 0-15,0 0 0 31,-4 4-141-31,4-4-28 0,0 0-5 0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5:23.3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7206423-A647-450F-ABA0-45AE57D3D306}" emma:medium="tactile" emma:mode="ink">
          <msink:context xmlns:msink="http://schemas.microsoft.com/ink/2010/main" type="writingRegion" rotatedBoundingBox="7196,6168 8686,14831 2973,15814 1483,7150"/>
        </emma:interpretation>
      </emma:emma>
    </inkml:annotationXML>
    <inkml:traceGroup>
      <inkml:annotationXML>
        <emma:emma xmlns:emma="http://www.w3.org/2003/04/emma" version="1.0">
          <emma:interpretation id="{95F05E12-5863-4E00-B43B-1346C80B45DA}" emma:medium="tactile" emma:mode="ink">
            <msink:context xmlns:msink="http://schemas.microsoft.com/ink/2010/main" type="paragraph" rotatedBoundingBox="7196,6168 8686,14831 6210,15257 4720,6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A509E-E62D-40D5-8B52-6131A2477AF0}" emma:medium="tactile" emma:mode="ink">
              <msink:context xmlns:msink="http://schemas.microsoft.com/ink/2010/main" type="line" rotatedBoundingBox="7196,6168 8686,14831 6210,15257 4720,6594"/>
            </emma:interpretation>
          </emma:emma>
        </inkml:annotationXML>
        <inkml:traceGroup>
          <inkml:annotationXML>
            <emma:emma xmlns:emma="http://www.w3.org/2003/04/emma" version="1.0">
              <emma:interpretation id="{50CF03F5-DDD4-4334-8553-9AABFB5F2DA3}" emma:medium="tactile" emma:mode="ink">
                <msink:context xmlns:msink="http://schemas.microsoft.com/ink/2010/main" type="inkWord" rotatedBoundingBox="6969,6207 7588,9804 5338,10191 4720,65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2760 6152 1324 0,'4'-12'118'0,"1"-5"-94"15,0-3-24-15,-1 0 0 0,5 0 58 0,0 3 7 16,-4-3 2-16,-5 4 0 0,0 4-3 0,0 0-1 16,-5 4 0-16,1-4 0 0,-5 8-43 0,0 4-9 15,-10 0-2-15,1 4 0 0,-5 12-9 0,-4 0 0 16,-5 8 0-16,-4 5 8 0,-1 11 7 0,-8 9 1 16,-1 3 0-16,1 13 0 0,-1 0 12 0,5 8 2 15,0-1 1-15,9 1 0 0,1 4-1 0,8-4 0 16,5 4 0-16,4 4 0 0,9 0-18 0,5 0-3 15,5 0-1-15,9-9 0 0,8 5-8 0,1-4 0 16,4 4 0-16,1 0 8 0,8-4-8 0,-4 4 0 16,0-4 0-16,0 3 8 0,0-3 8 0,-5 0 0 15,-4 0 1-15,-1 0 0 0,-3 0 27 0,-6-5 6 16,1-7 1-16,-9 4 0 0,-5-4 5 0,0-5 0 16,0 1 1-16,-5-4 0 0,-4-5-5 0,-5-3-2 15,5-5 0-15,-5-3 0 0,-4-9-5 0,0 4-1 0,-5-7 0 16,5-5 0-16,0 0-44 0,-5-4-8 0,0-8-3 15,1-4 0 1,-1 0-17-16,-5-4-4 0,1-4-1 0,4-4 0 0,-8-4-110 16,8-4-21-16,0 0-5 0,0-5-554 0,-9-3-110 0</inkml:trace>
          <inkml:trace contextRef="#ctx0" brushRef="#br0" timeOffset="22916.0448">3484 5443 864 0,'-14'-20'38'0,"14"20"8"0,-9-12-37 0,4 4-9 0,5 8 0 0,0 0 0 15,-4-8 156-15,4 8 30 0,0 0 6 0,0 0 0 16,0 0-117-16,0 4-24 0,-5 8-5 0,10 12-1 0,4 1-13 0,0 3-2 16,5 8-1-16,4 13 0 0,0 12 5 0,-4-5 1 15,9 5 0-15,-5 8 0 16,-4 8-3-16,4-4 0 0,-5-1 0 0,-4 9 0 16,1-8-9-16,-6 0-3 0,5-4 0 0,-4-8 0 15,-5-9-2-15,0-7-1 0,0-5 0 0,-5-7 0 16,5-5 11-16,-9-4 3 0,5-4 0 0,-1-3 0 0,5-5 8 0,0-12 1 15,0 0 1-15,0 0 0 0,0 0-14 0,-5-12-3 16,5-5-1-16,5-3 0 0,-5-4-15 0,9-4-8 16,0-9 8-16,0-3-8 0,10-5 0 0,-6 1 0 15,10-5-12-15,-5 5 4 0,10 3-8 0,3 5 0 0,-8 3-1 0,4 5 0 16,5 8 17-16,-9 8 0 16,0 3 0-16,4 5 0 0,-9 4 0 0,1 4 0 15,-6 9 0-15,1-1 0 0,-5 0 0 0,-9 4 0 16,5 0 0-16,-5 5 0 0,0-1 0 0,-5 4 0 15,-9 0 0-15,5-3 0 0,-9 7 11 0,4-4-1 16,-8 0 0-16,-6 1 0 0,6 3 6 0,-1-8 0 0,-5 1 1 0,6-1 0 0,-1-4-17 0,5 0 10 31,0-8-10-31,4 4 8 0,-4-8-8 0,4 0 0 16,0 5 0-16,5-5 0 16,0-4-95-16,5 0-14 0,-6 4-3 0,6-4-923 0</inkml:trace>
          <inkml:trace contextRef="#ctx0" brushRef="#br0" timeOffset="22184.6177">3270 8811 518 0,'0'0'23'0,"9"-9"5"0,-5 1-28 0,-4 0 0 0,5 0 0 0,0 0 0 16,-5 0 228-16,0 4 41 0,0-8 8 0,0 8 2 15,0-4-156-15,-5 0-31 0,0-1-7 0,5 1-1 16,-4 4-52-16,-1-4-12 0,5 8-1 0,-4-4-1 0,-5-4-10 0,4 8-8 15,-4-8 12-15,0 8-12 0,-5 4 10 0,5 0-10 16,0 4 8-16,-5-4-8 0,1 8 28 0,4 5 0 16,-10 3 0-16,6-4 0 0,4 8-20 0,-5 5-8 15,-4 3 8-15,4 0-8 0,5 9 15 0,0-13-3 16,0 0 0-16,4-3 0 0,1 3-2 0,-1-4-1 16,5 5 0-16,0-9 0 0,5-4-9 0,-5 4 0 15,4-3 0-15,1-5 8 0,-5-12-8 0,0 0 0 16,13-8-10-16,1-5 10 0,0-7 0 0,-1-8 15 15,1-4-2-15,4-1 0 0,1-3-13 0,-6-1 0 0,5-3-9 0,1 7 9 16,-6-3 0-16,5 4-9 16,-4 3 9-16,0 1 0 0,-1 4 0 0,1 3 0 0,-5 9 9 0,0 4-9 15,0 0 34-15,1 8 0 16,3 4 0-16,-4 4 0 0,-4 0-18 0,-1 9-3 0,6-5-1 16,3 8 0-16,1-4-12 0,0-4-8 0,-5 9 8 0,4-5-688 15,1 0-129-15</inkml:trace>
        </inkml:traceGroup>
        <inkml:traceGroup>
          <inkml:annotationXML>
            <emma:emma xmlns:emma="http://www.w3.org/2003/04/emma" version="1.0">
              <emma:interpretation id="{97FD2454-B2E7-445C-9272-E788B7994CBE}" emma:medium="tactile" emma:mode="ink">
                <msink:context xmlns:msink="http://schemas.microsoft.com/ink/2010/main" type="inkWord" rotatedBoundingBox="7948,10538 8686,14831 6523,15203 5785,1091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981.9347">2851 10955 1177 0,'0'0'25'0,"0"0"6"0,0 0 1 0,0 0 2 0,0 0-34 0,0 0 0 15,0 0 0-15,0 0 0 0,0 0 68 0,0 0 6 16,0 0 2-16,0 0 0 0,0 0-20 0,0 0-3 15,0 0-1-15,0 0 0 0,0 0-6 0,0 0-2 0,0 0 0 16,14 0 0-16,-1 0-9 0,1 0-3 0,0 0 0 0,4-4 0 16,0 4 9-16,5-4 2 0,0 4 0 0,8-4 0 15,-3 4 5-15,4 0 2 0,4 0 0 0,0 0 0 0,5 0-30 0,5 0-5 16,-5 0-2-16,4 0 0 0,6-4 1 0,3 4 0 16,1 4 0-16,-1-4 0 15,1 0 19-15,4 0 4 0,0-4 1 0,5 0 0 16,0 0-29-16,4-4-9 0,5 0 0 0,4 0 0 15,1-4 16-15,-5 4-3 0,-10-4-1 0,6-1 0 16,-10 1-12-16,0 4 8 0,-4-4-8 0,-5 4 0 16,-9 0 13-16,0 0-3 0,4 4-1 0,-8 0 0 15,-5 0-9-15,-1 0 12 0,-8-1-12 0,0 1 12 0,0 4-12 16,-10-4 0-16,-3 4 0 0,-1 0 0 0,4 0 0 0,-8 0 0 16,-5 0 0-16,0 0 8 0,0 0-8 0,0 0 0 15,0 0 0-15,0 0 0 0,0 0-17 0,0 0-6 16,0 0-1-16,0 0 0 15,-9 0-38-15,-5 4-8 0,0 0-2 0,5 1 0 16,0-5-96-16,-4 8-19 0,-6 0-4 0,1 0-620 16</inkml:trace>
          <inkml:trace contextRef="#ctx0" brushRef="#br0" timeOffset="37832.0067">3315 11186 1375 0,'-22'-12'60'0,"8"8"14"0,5 0-59 0,-5 0-15 0,5-4 0 0,-5 4 0 16,1 0 66-16,4 0 10 0,9 4 3 0,-5 4 0 0,5-4-33 0,-9 0-6 16,0 0-2-16,9 0 0 15,0 0-18-15,0 0-4 0,-5 4-1 0,5-4 0 16,0 0 1-16,0 0 1 0,0 12 0 0,0-12 0 0,0 0 8 16,0 0 2-16,9 8 0 0,1 4 0 0,-6-4 1 0,10 0 0 15,4 0 0-15,0 5 0 0,-4-5 10 0,9 4 2 16,-5-4 1-16,9 4 0 0,5 0-27 15,4 0-6-15,1 4 0 0,4-3-8 0,4 3 0 0,-4 0 0 16,0 0 0-16,0-4 0 0,5 0 15 0,-1 5-4 16,-4-5-1-16,0 4 0 0,5-4-10 0,-10 4 0 15,5-4 9-15,-4 5-9 0,-1-1 0 0,0-4 9 16,-4 0-9-16,-4 0 0 0,-6 0 8 0,1 5-8 16,-5-5 0-16,-4 4 0 0,0 4 8 0,-5 0-8 15,-5 5 0-15,1-1 0 0,-5 0 14 0,-9 9-4 16,0-1-1-16,-5 4 0 0,-4 5 14 0,-5-1 2 0,-9 1 1 0,0-5 0 15,0 5-15-15,1-1-3 0,-6 1-8 0,1 3 12 16,-1-7-12-16,-4-1 11 0,9 4-11 0,1-7 10 16,-1 3-1-16,0-3 0 0,5-1 0 15,-5 4 0-15,4-3-9 0,1-1 10 0,0-4-10 0,-1 1 10 16,6-1-10-16,3-8 0 0,6 1 0 0,-5-5 0 0,4 0 0 0,0-4 0 16,5-4 0-16,5 0 0 15,-6 0 0-15,10-8 0 0,0 0 0 0,0 0 0 16,0 0 8-16,0 0-8 0,0 0 12 0,0 0-4 15,0 0-8-15,0 0 0 0,0 0 0 0,0 0 0 16,0 0 27-16,0 0 3 0,0 0 1 0,0 0 0 16,0 0-31-16,14 4 8 0,-14-4-8 0,9 5 0 15,-9-5 0-15,14 4 0 0,0-4 0 0,-5 0 0 16,-9 0 12-16,0 0-3 0,13 0-1 0,-13 0 0 16,14 0-8-16,-14 0 8 0,9 0-8 0,0 0 8 0,-9 0-8 0,14 0 0 15,-5 0 0-15,5 0 0 0,-5-4 0 0,4-1 0 16,1 5 0-16,-5 0 8 0,5 0-8 0,-1-4 8 15,1-4-8-15,4 4 8 0,1-4 2 0,3 0 0 16,1 4 0-16,9-4 0 0,0-4 2 0,4 0 1 16,5 0 0-16,9-1 0 0,5-3 8 0,4 0 2 15,5 0 0-15,0 4 0 0,-1-5-8 0,1 5-2 0,-5-4 0 0,5 4 0 16,-5 4-5-16,0-4 0 16,-9 4-8-16,5 4 12 0,-5-4-12 0,-4-1 0 15,-1 5 0-15,-4 4 0 16,-4 0-67-16,-6-4-13 0,-3 4-2 0,-5 4-1 15,-1 0-123-15,-3 5-25 0,-6-1-5 0</inkml:trace>
          <inkml:trace contextRef="#ctx0" brushRef="#br0" timeOffset="43985.5078">3670 13533 172 0,'0'0'16'0,"0"0"-16"0,0-12 0 0,0 4 0 15,0 0 271-15,0 0 51 0,5-4 10 0,0 8 3 16,-1-4-207-16,5 0-42 0,0-5-8 0,0 1-2 16,5-4-36-16,0 4-7 0,-1-4-1 0,1 0-1 15,9-5-7-15,-5 1-2 0,0-4 0 0,0 0 0 16,5-1 5-16,0 1 1 0,-5 4 0 0,5-5 0 0,-5 5-4 0,0 8-1 15,1 0 0-15,-6 4 0 0,-4 4-12 0,5 8-3 16,0 0 0-16,-1 8 0 0,1 12-8 0,0 5 0 16,-1 11 0-16,-4 5 0 0,5 3 19 0,-9 5 5 15,-1 3 0-15,-8 5 1 0,-1-4 6 0,1 4 1 16,-6-5 0-16,-3-3 0 0,-1-1-16 0,0 1-4 16,1-4 0-16,-1-5 0 0,5-3 10 0,-9-9 2 0,0-4 0 0,4 1 0 15,-4-9 3-15,4 0 1 0,-4-8 0 0,4 0 0 16,5-4-28-16,-5 1 0 15,1-9 0-15,-1 4 0 0,0 0-46 0,5-4-14 16,0-4-4-16,0 0-634 16,0 0-127-16</inkml:trace>
          <inkml:trace contextRef="#ctx0" brushRef="#br0" timeOffset="44178.5515">3866 12991 1414 0,'0'-16'63'0,"0"8"13"0,0-4-61 0,0 4-15 15,0-5 0-15,5 1 0 0,-1 4 72 0,1 0 11 16,4 4 2-16,-4 0 1 16,-5 4-54-16,9 0-10 0,-9 0-2 0,9 8-543 15,0 4-108-15</inkml:trace>
          <inkml:trace contextRef="#ctx0" brushRef="#br0" timeOffset="44466.321">4613 13384 1440 0,'0'0'64'0,"0"0"12"0,9-8-60 0,0 3-16 0,0 1 0 0,5 4 0 15,4 0 132-15,0 0 23 16,5-4 5-16,0 0 0 0,-5 0-107 0,9 0-21 0,1 0-5 0,4 0-1 16,-1 0 9-16,1 4 1 0,-4-4 1 0,-1 4 0 15,0 0-37-15,-4 0-13 0,0 0 0 0,-5 4 0 31,0-4-14-31,-4 4-2 0,0 0-1 0,-1 4-604 0,-8-4-121 0</inkml:trace>
          <inkml:trace contextRef="#ctx0" brushRef="#br0" timeOffset="44821.4056">5473 13250 1926 0,'0'0'85'0,"-4"12"18"0,-1 4-83 0,1 5-20 15,8 7 0-15,-8 8 0 0,-1 5 61 0,1 3 8 0,-1 1 2 0,1-1 0 16,-1 1-35-16,0-1-8 0,5 5 0 16,0-4-1-16,0-5-27 0,0-4 8 0,0 5-8 0,0-9 0 31,0-3-73-31,0-1-20 0,0 0-4 0,0-8-1 0</inkml:trace>
          <inkml:trace contextRef="#ctx0" brushRef="#br0" timeOffset="44634.6994">4809 13606 795 0,'-19'12'35'0,"10"-4"8"16,5 1-35-16,-5-1-8 0,0 4 0 0,4-4 0 0,5-8 87 0,0 0 15 15,0 0 3-15,0 0 1 0,14 4 0 0,-1-4 0 16,1 0 0-16,4 4 0 0,0-4-32 0,5 0-6 15,0 0-2-15,0 0 0 0,-1-4-46 0,1 4-10 16,5-4-2-16,-6 0 0 16,1 0-91-16,-5 0-18 0,5 4-4 0</inkml:trace>
          <inkml:trace contextRef="#ctx0" brushRef="#br0" timeOffset="47107.5893">3534 10178 172 0,'0'0'16'0,"0"-12"-16"0,0 4 0 0,-5-4 0 16,10 0 223-16,-5 0 41 0,9-4 9 0,-4 3 2 15,8 1-166-15,1-4-33 0,0 4-6 0,4-4-2 16,-5 0-19-16,6-1-4 0,-1 5-1 0,0-4 0 15,0 4-14-15,0 0-3 0,1 4-1 0,-6 0 0 16,1 4 0-16,0 4 0 0,-5 8 0 0,4-4 0 0,-8 8-2 0,-1 4 0 16,1 0 0-16,4 0 0 15,0 9 4-15,-4-5 0 0,-1 4 0 0,5 0 0 16,1-3-13-16,-1-1-3 0,-5 0 0 0,5-4 0 0,-4 5-3 16,4-9-1-16,0 0 0 0,-4-4 0 0,-1 4 0 0,1-4 0 15,4-4 0-15,-5 0 0 0,-4-4 0 0,0 0-8 16,10 4 12-16,-1-4-4 0,-5 0-8 0,5 0 10 15,0 0-10-15,1-4 10 0,-6-4-10 0,1 0 8 16,4-4-8-16,-5 0 8 0,5-4-8 0,-4-5 8 16,-1 1-8-16,6 0 8 0,3-4-8 0,-4-5 0 15,-4 1 0-15,4-4 0 0,5-1 8 0,-1-7 0 16,1 7 0-16,0 1 0 0,4 0-8 0,-4 7 0 16,4 5 0-16,-5 0-11 0,6 4 11 0,-6 8 0 15,1 4 0-15,0 8 8 0,-1 4 19 0,1 4 4 0,0 4 1 0,-5 8 0 16,4 5-32-16,1-1 8 15,-5 4-8-15,5 1 0 0,-5 3 0 0,0 1 0 0,0-1 0 0,0 0 0 32,-4 5-96-32,4-1-18 0,-5 1-4 0</inkml:trace>
        </inkml:traceGroup>
      </inkml:traceGroup>
    </inkml:traceGroup>
    <inkml:traceGroup>
      <inkml:annotationXML>
        <emma:emma xmlns:emma="http://www.w3.org/2003/04/emma" version="1.0">
          <emma:interpretation id="{A47D331E-E0F1-4B99-83E5-A129D896A871}" emma:medium="tactile" emma:mode="ink">
            <msink:context xmlns:msink="http://schemas.microsoft.com/ink/2010/main" type="paragraph" rotatedBoundingBox="1589,7404 4797,7472 4764,9050 1556,89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B82E5BF-0312-4BBF-9278-D12514BA7839}" emma:medium="tactile" emma:mode="ink">
              <msink:context xmlns:msink="http://schemas.microsoft.com/ink/2010/main" type="line" rotatedBoundingBox="1589,7404 4797,7472 4764,9050 1556,8982"/>
            </emma:interpretation>
          </emma:emma>
        </inkml:annotationXML>
        <inkml:traceGroup>
          <inkml:annotationXML>
            <emma:emma xmlns:emma="http://www.w3.org/2003/04/emma" version="1.0">
              <emma:interpretation id="{23E7AFB3-7AE4-446E-8504-2AA2E88C1236}" emma:medium="tactile" emma:mode="ink">
                <msink:context xmlns:msink="http://schemas.microsoft.com/ink/2010/main" type="inkWord" rotatedBoundingBox="1589,7404 4797,7472 4764,9050 1556,898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570.788">256 7491 1501 0,'0'0'66'0,"0"0"14"0,0 0-64 0,0 0-16 0,14-4 0 0,-5 4 0 16,4 4 54-16,-4-4 7 0,10 0 2 0,-1 0 0 16,-5 0-20-16,6 0-4 0,-1 4-1 0,-4-4 0 15,4 4-38-15,0-4 0 0,0 4-12 0,-4-4 4 16</inkml:trace>
          <inkml:trace contextRef="#ctx0" brushRef="#br0" timeOffset="19821.1396">734 6682 1267 0,'-5'-16'112'0,"10"12"-89"0,-5-4-23 0,0 8 0 15,0 0 44-15,0 0 4 16,18 0 0-16,-4 4 1 0,-1 0 39 0,1 8 8 15,0 4 2-15,4 8 0 0,-4 5-36 0,-1 7-7 0,1 4-2 0,0 13 0 16,-1 4 12-16,-4 7 3 0,0-3 0 0,1 4 0 16,-10 0-7-16,4-1-1 15,-8 5 0-15,4 0 0 0,-5 0-14 0,0 0-3 0,-4-5-1 0,5-3 0 16,-5 4-23-16,0 0-5 16,-1-13-1-16,1 1 0 0,0-1-13 0,0-7 0 15,-5-5 0-15,1-3 0 16,4-1-135-16,0-7-29 0,-5-5-7 0</inkml:trace>
          <inkml:trace contextRef="#ctx0" brushRef="#br0" timeOffset="20096.9966">1267 7309 1728 0,'0'0'153'0,"0"0"-122"0,-5-4-31 0,5 4 0 0,0 0 63 0,0 0 6 15,14-4 2-15,-1-4 0 0,-4 4-41 0,5 0-8 16,4 0-2-16,5 4 0 0,0-8-1 0,0 4-1 16,4 4 0-16,0-4 0 0,-4 0-7 0,4-5-2 15,-4 5 0-15,0 0 0 0,0 4-9 0,-1-4 0 16,1 4 0-16,-5 0 0 0,1 0-11 0,-6 0-4 15,1 0-1-15,-5 0-612 16,-9 0-122-16</inkml:trace>
          <inkml:trace contextRef="#ctx0" brushRef="#br0" timeOffset="20262.5606">1412 7584 1638 0,'0'0'36'0,"0"0"7"0,0 0 1 0,0 0 3 0,14 4-38 0,4 0-9 0,-4-4 0 0,-1 0 0 0,10-4 63 0,-5 4 10 16,-4-8 3-16,4 4 0 16,1 0-63-16,3 0-13 0,-4-4 0 0,-4 0-565 15,0 4-113-15</inkml:trace>
          <inkml:trace contextRef="#ctx0" brushRef="#br0" timeOffset="18724.8905">-72 6674 172 0,'0'0'16'0,"0"0"-16"16,0 0 0-16,0 0 0 0,0 0 87 0,0 0 14 16,0 0 3-16,0 0 1 0,0 0 7 0,0 0 2 15,-5 0 0-15,5 0 0 0,0 12-8 0,-9 0-2 16,-4 0 0-16,4 0 0 0,4 9-27 0,-4-1-5 15,0 4-2-15,-5 4 0 0,5 9 7 0,0-1 2 16,0 9 0-16,4-1 0 0,1 9-5 0,-1 4-1 16,1-1 0-16,-1 1 0 0,5 4-26 0,0-1-6 15,0-3-1-15,0 4 0 0,0-9-23 0,0 1-5 0,5-9 0 0,-5 5-1 16,4 0-11-16,5-9 0 16,0-4 9-16,5 1-9 15,-14-5-100-15,9-3-25 0,0-9-5 0</inkml:trace>
          <inkml:trace contextRef="#ctx0" brushRef="#br0" timeOffset="19399.2656">156 7159 403 0,'-14'0'36'0,"14"0"-36"0,0 0 0 0,0 0 0 0,0 0 56 0,0 0 4 16,0 8 0-16,0-8 1 0,0 0 52 0,0 0 11 15,0 0 1-15,0 0 1 0,14 9-22 0,-5-1-5 16,-9-8-1-16,0 0 0 0,9 4-21 0,-9-4-4 16,0 0-1-16,14 0 0 0,-1 4-20 0,1-4-4 15,-5-4 0-15,0 0-1 0,5 0-15 0,-5 4-2 0,0-4-1 0,0 0 0 16,-4-1-10-16,4 1-3 0,-9 4 0 0,9-4 0 15,0 0-5-15,5 0-2 16,-10-8 0-16,10 4 0 0,-5-4-9 0,5 0 0 16,-1 0 0-16,1-5 0 0,0 1 0 0,4 0 8 0,-5-4-8 0,1 0 8 15,0 3-8-15,4-3 0 16,-4 0 0-16,-1-4 0 0,-4 3 8 0,-4-3-8 16,-1 4 8-16,6-4-8 0,-6-1 8 0,-4 1-8 0,-4 0 8 0,4 4-8 15,4-1 0-15,-4 1 8 16,0 4-8-16,-4 0 0 0,4 4 0 0,-10-1 8 0,6 5-8 15,-5 0 0-15,0 0 0 0,0 0 0 0,-1 0 0 0,1 0 0 16,0 4 0-16,0 0 0 0,0 0 0 0,5 0 0 16,-6 4-11-16,6-4 11 0,-5 0-8 0,9 4 8 0,0 0-8 0,0 0 8 0,-9 0-8 0,9 0 8 15,0 0 0-15,0 0 0 0,0 0 0 0,0 0 0 16,0 0 0-16,-5-9 0 16,5 9 0-16,0 0 0 15,-4-4 0-15,4 4 0 0,0 0 0 0,0 0-8 16,0 0 8-16,-10 0 0 0,6 0 0 0,4 0 0 15,0 0 0-15,0 0 0 0,-9 4 0 0,4 5 0 16,1-1 0-16,-1 4 0 0,1 0 0 0,4 0 0 16,0 4 0-16,0 0 0 0,-5 1 10 0,5 3-10 0,5 4 0 0,-5 0 0 15,4 1 0-15,1 3 0 0,4 4 19 0,-5 1-3 16,10-5 0-16,-5 9 0 0,5 3 18 0,-5-4 3 16,-5 5 1-16,6-1 0 0,-1 9 0 0,0-5 0 15,-5 1 0-15,1 4 0 0,-1-5-10 0,1 5-1 16,-5-5-1-16,4 9 0 0,-4-1-10 0,5-3-3 15,0-9 0-15,-1 5 0 0,-4 8-13 0,0-9 8 16,5-3-8-16,-5-1 0 0,4 0 8 0,-4-3-8 16,0-5 0-16,5-3 0 0,-1-5 0 0,-4-8-20 15,0 0 4-15,0-4 0 16,0-4-138-16,0-8-27 0,0 0-6 0</inkml:trace>
          <inkml:trace contextRef="#ctx0" brushRef="#br0" timeOffset="1885.0563">-1297 6832 633 0,'-4'-8'56'0,"4"-5"-44"16,0 1-12-16,0 0 0 0,0-4 148 0,0 0 28 15,4 0 6-15,1-1 1 0,-1 5-56 0,6 0-11 16,-1 4-3-16,-5 0 0 0,5-4-41 0,0 4-8 15,1 8-1-15,3-4-1 0,1 4-21 0,4 8-4 16,-4 4-1-16,8 0 0 0,-3 8-5 0,3 9-2 16,-3 3 0-16,3 8 0 0,1 5 12 0,-5 7 3 15,1 9 0-15,-1 0 0 0,-5 4-9 0,-3-1-2 16,-6-3 0-16,5 4 0 0,0 0-7 0,0-5-2 16,1-3 0-16,-6-4 0 0,-4-1-8 0,5-3-3 15,-1-1 0-15,1 1 0 0,-1-9-5 0,1-3-8 16,-5-5 11-16,4-4-11 0,1-3 9 0,-5-5-9 15,5-4 0-15,-5 0 9 0,0-3-9 0,0-5 0 0,0-8-10 16,9 8 10 0,-9-8-62-16,0 0-6 0,0 0-2 0,0 0 0 15,0 0-170-15,0 0-33 0,0 0-7 0,-28-12-2 0</inkml:trace>
          <inkml:trace contextRef="#ctx0" brushRef="#br0" timeOffset="17408.9452">-1511 6844 403 0,'9'0'36'0,"-9"0"-36"16,0 0 0-16,0 0 0 0,0 0 116 0,0 0 17 0,0 0 3 0,0 0 1 15,0 0-47-15,0 0-10 0,0-8-1 0,0 8-1 16,0 0-21-16,0-8-4 0,0-1-1 0,0 1 0 15,0 8-25-15,0 0-6 0,0-12-1 0,0 12 0 0,10-4 13 0,-6-4 3 16,-4 8 0-16,0 0 0 16,0 0-13-16,0 0-3 0,0 0 0 0,0 0 0 15,0 0-9-15,0 0-3 0,0 0 0 0,0 0 0 16,0 0-8-16,0 0 0 0,0 0 0 0,14 4 0 16,4 0 0-16,-9 0 0 0,5 0 0 0,4 0 0 15,0-8 0-15,5 0 0 0,4-4 0 0,1 4 8 16,-1-4 4-16,5 0 1 0,4-4 0 0,1 4 0 15,4-4 7-15,-5 3 0 0,0-3 1 0,5-4 0 16,-4 4-12-16,-1 0-9 0,5-4 12 0,-4 3-12 0,-5 1 8 0,-1 0-8 16,6 0 0-16,-10 0 0 0,0 0 0 0,1 4 0 15,-5 0 0-15,4 8 0 0,-14-4-10 0,1 4-2 16,0 4-1-16,-14-4-518 16,4 8-103-16</inkml:trace>
          <inkml:trace contextRef="#ctx0" brushRef="#br0" timeOffset="18172.452">-1128 8046 172 0,'0'0'8'0,"0"0"1"0,0 0-9 0,0 0 0 0,0 0 0 0,0 0 0 16,-9 4 137-16,9-4 26 0,0 0 5 0,0 0 0 15,-5-4-113-15,5 4-23 0,0 0-5 0,0 0-1 0,-9 0 1 0,9 0 0 16,-5 0 0-16,5 0 0 16,0 0 3-16,-9 0 1 0,9 0 0 0,-4 0 0 15,-5 0 0-15,4 0 0 0,-4 0 0 0,9 0 0 16,0 4 6-16,-9-4 2 0,9 0 0 0,0 0 0 16,-9 4-29-16,9-4-10 0,0 0 0 0,0 0 9 15,0 0-1-15,0 0 0 0,0 0 0 0,0 0 0 16,0 0 3-16,0 0 0 0,0 0 0 0,0 0 0 0,0 0 1 0,0 0 0 15,0 0 0-15,0 0 0 0,0 0 6 0,9 4 2 16,5 0 0-16,-5 0 0 0,4-4 1 0,6-4 1 16,-6 4 0-16,5-4 0 0,5-4 0 0,0 4 0 15,-5-4 0-15,9-1 0 0,1 1-14 0,8 4-8 16,-13-4 10-16,9-4-10 0,0 4 0 0,-5 4-8 16,0-4-1-16,1 4-491 15,-1 0-99-15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7:35.3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733DD47-B4AD-4A81-B41A-006872249BD3}" emma:medium="tactile" emma:mode="ink">
          <msink:context xmlns:msink="http://schemas.microsoft.com/ink/2010/main" type="writingRegion" rotatedBoundingBox="20075,2625 30618,3638 30373,6191 19829,5178"/>
        </emma:interpretation>
      </emma:emma>
    </inkml:annotationXML>
    <inkml:traceGroup>
      <inkml:annotationXML>
        <emma:emma xmlns:emma="http://www.w3.org/2003/04/emma" version="1.0">
          <emma:interpretation id="{9838CF7C-6A19-48A5-B81E-8F53DECC9BE2}" emma:medium="tactile" emma:mode="ink">
            <msink:context xmlns:msink="http://schemas.microsoft.com/ink/2010/main" type="paragraph" rotatedBoundingBox="20075,2625 30618,3638 30373,6191 19829,5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FD032F-ED8F-4C84-927C-88C92A9216B9}" emma:medium="tactile" emma:mode="ink">
              <msink:context xmlns:msink="http://schemas.microsoft.com/ink/2010/main" type="line" rotatedBoundingBox="20075,2625 30618,3638 30373,6191 19829,5178"/>
            </emma:interpretation>
          </emma:emma>
        </inkml:annotationXML>
        <inkml:traceGroup>
          <inkml:annotationXML>
            <emma:emma xmlns:emma="http://www.w3.org/2003/04/emma" version="1.0">
              <emma:interpretation id="{E6689DDE-1BBF-4E27-9FDC-195CDFCB4969}" emma:medium="tactile" emma:mode="ink">
                <msink:context xmlns:msink="http://schemas.microsoft.com/ink/2010/main" type="inkWord" rotatedBoundingBox="20053,2851 20908,2933 20849,3547 19994,3465"/>
              </emma:interpretation>
            </emma:emma>
          </inkml:annotationXML>
          <inkml:trace contextRef="#ctx0" brushRef="#br0">16871 2355 403 0,'-4'-12'36'0,"-1"0"-36"15,5-5 0-15,0 1 0 16,0 0 163-16,5-4 25 0,-1 0 6 0,1 3 1 0,9-3-99 0,-5 0-19 15,0 4-4-15,0 0-1 0,0 3-6 0,5-3-2 16,-1 4 0-16,-4 12 0 0,5 0 0 0,0 8 0 16,-1 0 0-16,1 4 0 0,-9 5-25 0,8 7-6 15,5 4-1-15,-4 1 0 0,-5 3-9 0,0 0-3 16,0-3 0-16,5 7 0 0,4-16-8 0,-13 5-3 16,-1-5 0-16,1 0 0 0,4 0-1 0,-4-8-8 15,-1 1 12-15,-4-5-4 0,0-8 0 0,0 0 0 16,0 0 0-16,0 0 0 0,0 0 2 0,0 0 0 15,9-13 0-15,0 1 0 0,0-4 2 0,-4-8 0 16,0-4 0-16,8 3 0 0,10-11 8 0,-5-1 1 16,-4-7 1-16,4-1 0 0,14 5-22 0,-5-1 0 15,-4-7-12-15,4 7 4 0,1 9 8 0,-1 4 0 0,0 3 0 0,-4 9 8 16,0 0 6-16,-5 8 2 16,0 4 0-16,0 4 0 0,-4 0-16 0,0 12 0 15,-5-4 0-15,5 4 0 0,-1 4 9 0,1 5-1 0,-5 3 0 16,5 8 0-16,-1 5-8 0,1-1-11 0,0 5 3 15,4 3-1020-15</inkml:trace>
        </inkml:traceGroup>
        <inkml:traceGroup>
          <inkml:annotationXML>
            <emma:emma xmlns:emma="http://www.w3.org/2003/04/emma" version="1.0">
              <emma:interpretation id="{94E2D25B-A559-45BA-BF53-AAFFEE383894}" emma:medium="tactile" emma:mode="ink">
                <msink:context xmlns:msink="http://schemas.microsoft.com/ink/2010/main" type="inkWord" rotatedBoundingBox="22654,3516 24755,3718 24571,5634 22470,5432"/>
              </emma:interpretation>
            </emma:emma>
          </inkml:annotationXML>
          <inkml:trace contextRef="#ctx0" brushRef="#br0" timeOffset="961.187">19435 3411 288 0,'-10'-8'25'16,"10"4"-25"-16,0 4 0 0,-4-8 0 15,4 8 212-15,0 0 38 0,0-4 7 0,0 4 2 16,0 0-147-16,9-4-28 0,5-4-7 0,-1 4-1 15,6 0-28-15,-1-4-7 0,4-5-1 0,1 5 0 0,0-8 4 0,4 4 0 16,5-4 0-16,-4 0 0 0,3 3-13 0,-8-11-3 16,4 8 0-16,-4-4 0 0,0 0-18 0,-5-5-10 0,0 5 10 0,-4-4-10 15,0-1 9-15,-1 5-9 0,-8-8 8 0,4 4-8 16,-9-1 10-16,-4 1-10 16,4-4 12-16,-5-1-12 0,-4-3 22 0,4 8-2 15,-4-1-1-15,5 9 0 0,-5-8-19 0,4 8 0 16,-4 0 8-16,4 7-8 0,1 5 0 0,-5 0 0 15,4-4 0-15,1 4 0 0,-6 4 0 0,1-4 0 16,0 0 0-16,0 4 0 0,-5 4 0 0,5-4 0 16,9 0 0-16,-9 4 0 0,0 4 0 0,9-8 0 15,0 0 0-15,0 0 0 0,0 0 0 0,0 0 0 16,0 0 0-16,0 0 0 0,0 0 10 0,0 0-2 0,0 0 0 0,0 0 0 16,0 0 7-16,0 0 1 15,0 0 0-15,5 8 0 0,-5-8 19 0,9 4 4 16,-9-4 1-16,9 9 0 0,0-5-32 0,0 4-8 0,-9-8 0 15,9 8 0-15,-9-8 0 0,9 4 0 0,-9-4 0 0,0 0 0 16,5 8-8-16,-5-8-4 0,0 0 0 0,0 0 0 16,0 0 12-16,0 0 16 0,0 0-4 0,0 0-1 15,0 0-11-15,0 0 0 0,0 0 0 0,0 0 0 16,0 0 21-16,0 0-1 0,0 0 0 0,0 0 0 16,0 0-6-16,0 0-2 0,0 0 0 0,0 0 0 15,0 0-12-15,0 0 0 0,0 0 0 0,0 0 0 16,0 0 0-16,9-8 0 0,-4 4 0 0,-5 4 0 15,0 0 0-15,0 0 0 0,0 0 0 0,4-8 0 0,5 4 0 0,-4 0 0 16,-5 4 0-16,0 0 0 0,0 0 0 0,0 0 0 16,0 0 0-16,0 0 0 0,0 0 0 0,0 0 0 15,0 0 0-15,0 0 0 0,0 0 0 0,0 0 0 16,9 8 0-16,-9-8 0 16,0 8-48-16,0 4-13 0,0 0-3 0,0 0-600 15,0 4-121-15</inkml:trace>
          <inkml:trace contextRef="#ctx0" brushRef="#br0" timeOffset="1980.4273">19594 3071 961 0,'0'0'20'0,"0"-8"5"0,4-4 1 0,1 0 2 0,-5 0-28 0,5 0 0 0,-1-1 0 0,5 1 0 16,-4 0 57-16,4 0 6 0,-5 0 1 0,6 0 0 16,-6 0 0-16,1-1 0 15,-5-3 0-15,9 4 0 0,-9-4 15 0,4 4 3 16,5-4 1-16,-4 3 0 0,-5 1-15 0,5 0-2 15,-5 0-1-15,4 0 0 0,1 0-7 0,-1 0-2 16,-4-1 0-16,5 5 0 0,-5 8-12 0,4-8-4 16,-4 8 0-16,0 0 0 0,0 0-22 0,0 0-5 15,0 0-1-15,0 0 0 0,0 0-3 0,0 0-1 16,0 0 0-16,0 0 0 0,0 0 20 0,0 0 3 16,5 12 1-16,-1-4 0 0,1 5-20 0,-1 3-3 15,-4 0-1-15,0 4 0 0,0 9 4 0,0-1 0 16,-4 0 0-16,-1 9 0 0,1 3-12 0,-5 5 8 0,4-1-8 15,-4 9 8-15,0-1 26 0,-5 1 5 16,10 8 1-16,-5 3 0 0,0 5-16 0,-1-4-4 0,6 0 0 0,-1-5 0 16,5 1-6-16,-4-8-2 0,4-1 0 0,-5-3 0 15,5-5-12-15,-4-3 0 0,4-5 0 0,0-3 0 0,-5-1 0 0,5-12 0 16,5 1 0-16,-1-5 0 16,1-4 28-16,-1-8 4 0,1 0 0 0,9 0 0 15,-1-8-32-15,1-4 0 0,4-4 0 0,0 0 0 0,5-9 0 0,4-3 0 16,5-4 0-16,5-13 0 15,-1 5 0-15,0-13-16 0,1-3 1 0,4-5 1 0,-5-4 14 0,5-3 0 16,-4 3 0-16,4-4 0 16,-9 0 0-16,-1 1 0 0,-3 7-8 0,-1 0 8 15,-9 5 0-15,0-1 0 0,1 5 0 0,-6-1 0 0,-4 8 0 16,-4 1 0-16,0 8 0 0,4 3 0 0,-9 5 0 0,4 4 0 16,-4 8 0-16,0 0 0 0,0 3 0 0,0 9 0 15,0 0-8-15,0 0 8 0,-4 13 0 0,-5 7 0 0,-1 4 0 0,1 8 0 16,0 5 0-16,0 3 0 15,5 1 0-15,-1 3 0 0,0 5 0 0,5-1 0 16,-4-3 0-16,4 8 0 0,0-1 0 0,0 1 0 16,0 3 0-16,4-3 0 0,1-4 9 0,0-1 8 15,-1-7 2-15,-4-1 0 0,5-3-19 0,-1-9 0 16,1 0 0-16,-1-3 0 0,1-5 0 0,-1 0 0 16,1-8 0-16,4 0 0 0,-4-4 0 0,8 0 0 15,1-4 0-15,0-4 0 0,4 0 10 0,0-4-2 0,5-4 0 0,0-4 0 16,8-4-8-16,-3-4 0 0,8-4 9 0,-4-5-9 15,0 1 10-15,9-9-2 0,-5-7-8 0,1-5 12 16,4-3-12-16,-5-9 8 0,1 0-8 0,8-20 0 16,-8 9 8-16,-6 3-8 0,-3 4 0 0,-1-4 0 15,-4 8 0-15,-10 5 8 0,1 3-8 0,0 5 0 16,-10 11 0-16,1-7 0 0,-1 15 0 0,-4 5 0 0,0 4 0 0,-4 8 0 16,4 4-12-16,0 8 12 15,0 0-124-15,-9 4-17 0,-5 4-4 16,0 12-1048-16</inkml:trace>
          <inkml:trace contextRef="#ctx0" brushRef="#br0" timeOffset="2537.6007">21096 4196 1796 0,'0'0'40'0,"0"-12"8"0,0-4 1 0,5 4 1 0,-1-4-40 0,1-5-10 0,0 5 0 0,4 0 0 15,0 0 84-15,4 0 14 0,-3-1 3 0,8-3 1 16,-5 4-51-16,6 0-11 0,-6-4-1 0,5-1-1 0,1 5-12 0,3 4-2 16,-3 0-1-16,-1 0 0 15,-4 8 11-15,-1 0 2 0,1 0 1 0,4 4 0 0,-4 4-16 0,-5 4-3 16,4 8-1-16,1 4 0 0,4 4 13 0,-9 9 2 16,-4-1 1-16,0 9 0 0,-1-1 7 0,-4 5 2 15,0-5 0-15,-9 5 0 0,0-1-18 0,0 1-3 16,4-9-1-16,-8 1 0 0,-1-5-9 0,0-4-3 15,-4-4 0-15,4 1 0 0,-4-5-8 0,0 0 0 16,-5 0 0-16,5-3 0 16,-5-5-140-16,-4-4-29 0,0 4-7 0,-1-8-591 15,-4 0-118-15</inkml:trace>
          <inkml:trace contextRef="#ctx0" brushRef="#br0" timeOffset="2673.992">21506 3237 2102 0,'5'-16'46'0,"-1"-8"10"0,1 3 1 0,-5 1 3 0,-5 4-48 0,10 4-12 0,-1 4 0 0,-4 8 0 31,0 0-30-31,5 8-8 0,-1 4-2 0</inkml:trace>
        </inkml:traceGroup>
        <inkml:traceGroup>
          <inkml:annotationXML>
            <emma:emma xmlns:emma="http://www.w3.org/2003/04/emma" version="1.0">
              <emma:interpretation id="{7BB66CCA-4CB2-4050-8D85-A94E060485ED}" emma:medium="tactile" emma:mode="ink">
                <msink:context xmlns:msink="http://schemas.microsoft.com/ink/2010/main" type="inkWord" rotatedBoundingBox="25925,3446 26557,3507 26365,5503 25733,54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061.8348">22767 3253 1216 0,'0'0'27'0,"0"0"5"0,0 0 2 0,0 0 0 0,0 0-34 0,0 0 0 0,0 0 0 0,9 0 0 15,0 4 52-15,10-4 4 16,-1 0 1-16,5 0 0 0,-1-4-29 0,10 4-5 15,-4-4-2-15,17-4 0 0,-4-8 23 0,5 4 4 16,-5-4 0-16,-5-1 1 0,-4 1-27 0,-5 0-6 16,-4 0 0-16,0 0-1 0,-10-9-15 0,1 5 0 0,0 0 0 15,-5 0 0-15,-5-5 52 0,1 1 8 0,-1 0 2 0,1-8 0 16,-5 3-23-16,0 5-5 0,0-4-1 0,-5-1 0 16,5 1-11-16,-4 4-2 0,4-9-1 0,-5 9 0 15,1-4-7-15,-1 3-2 0,1-3 0 0,-1 4 0 16,1-1-2-16,-1 9-8 0,0 4 12 0,-4 0-4 15,9 0-8-15,-4 4 8 0,-1-4-8 0,5 8 8 16,0 4-8-16,0 0 0 0,0 0 0 0,-13 0 0 0,13 0 0 0,-9 8 0 16,-5 0 0-16,5 12 0 15,-5-12 0-15,0 12-9 0,1 1 9 0,8 11-13 16,-8 4 13-16,8 13 0 0,-4-1 0 0,9 9 0 16,0 4 30-16,0 0 9 0,4-1 1 0,6 13 1 0,-1-4-14 15,0 0-3-15,4 4-1 0,1 3 0 0,0-7 33 16,-1 4 8-16,-3-4 0 0,3 0 1 0,-4-13-21 0,-4 1-5 15,-1 0-1-15,5-5 0 0,-9 1-21 0,0-1-4 16,0 1-1-16,-9 0 0 0,5-5-12 0,-10 1 0 16,1-5 0-16,-1 1 0 0,-4-5 0 0,-5 1 0 15,-4-9 0-15,-1 5 0 16,5-9-151-16,-8 0-33 0,3-8-6 0,1-3-877 0</inkml:trace>
          <inkml:trace contextRef="#ctx0" brushRef="#br0" timeOffset="4256.8744">22653 3731 1854 0,'0'-12'40'0,"5"4"9"0,-5-5 2 0,9 5 1 0,0 4-41 0,9 0-11 0,-4 4 0 0,13 0 0 16,-4-4 8-16,9 8 0 0,-5-4 0 0,10 0 0 15,-1 0-8-15,10 0-17 0,-5 0 4 0,0 0-538 16,4-4-107-16</inkml:trace>
        </inkml:traceGroup>
        <inkml:traceGroup>
          <inkml:annotationXML>
            <emma:emma xmlns:emma="http://www.w3.org/2003/04/emma" version="1.0">
              <emma:interpretation id="{CE39C552-D844-4179-B4BD-F05E68FDE59F}" emma:medium="tactile" emma:mode="ink">
                <msink:context xmlns:msink="http://schemas.microsoft.com/ink/2010/main" type="inkWord" rotatedBoundingBox="27427,3331 30618,3638 30441,5485 27249,5178"/>
              </emma:interpretation>
            </emma:emma>
          </inkml:annotationXML>
          <inkml:trace contextRef="#ctx0" brushRef="#br0" timeOffset="4456.039">24229 2832 1324 0,'27'-32'118'0,"-18"20"-94"0,-4-4-24 0,4 4 0 0,-5-1 180 0,-4 13 31 15,0 0 6-15,0 0 2 0,0 0-107 0,5 17-22 16,-5-1-4-16,-5 12-1 0,-4 5-17 0,9 7-3 15,-4 13-1-15,-1-5 0 0,1 1-27 0,-6 7-5 16,1 1-2-16,5 8 0 0,-10-5-6 0,5 1-2 16,0-4 0-16,4 4 0 0,-4-5-8 0,5 1-2 0,-1-5 0 0,5 1 0 15,0-4-12-15,-4-1-18 0,-6 1 4 0,6-1 1 16,-1-3-95-16,-8-5-20 0,4 1-3 0,-5-1-996 16</inkml:trace>
          <inkml:trace contextRef="#ctx0" brushRef="#br0" timeOffset="4692.5375">24857 3176 1440 0,'5'-24'128'0,"-1"4"-103"16,10 4-25-16,4-13 0 0,5 5 120 0,-1 4 20 0,1 0 3 0,-5-1 1 15,5 9-37-15,0 4-7 0,0 0-2 0,4 4 0 16,-9 4-55-16,10 8-11 0,-10 4-3 0,9 8 0 15,0 1-6-15,-4 3-2 0,5 4 0 0,3 5 0 16,-8-5 19-16,4 8 3 0,-4 5 1 0,-5-9 0 0,1 5-36 0,-6-1-8 16,1 1 0-16,0 3 0 15,-1 5-20-15,-4-1-5 16,0-3-2-16,-4 7 0 0,0-3-66 0,-10-5-14 0,5-3-2 16,-9-5-915-16</inkml:trace>
          <inkml:trace contextRef="#ctx0" brushRef="#br0" timeOffset="4894.218">25704 3002 1958 0,'4'-28'87'0,"1"20"17"0,-5-12-83 0,0 12-21 16,0 8 0-16,0 0 0 0,0 0 56 0,0 0 6 16,-9 8 2-16,4 12 0 0,-8 4 0 0,-6 5 0 15,-8 3 0-15,0 8 0 0,4 1-52 0,-4 7-12 16,-1 5 0-16,-4 4 0 0,1-1 54 0,-6 1 8 15,5 8 2-15,-9 0 0 16,0-5-103-16,0-3-20 0,0-9-4 0,0 9-683 16,0-8-137-16</inkml:trace>
          <inkml:trace contextRef="#ctx0" brushRef="#br0" timeOffset="5183.4271">25950 3966 2120 0,'22'-33'94'0,"-12"21"19"15,3-4-90-15,10 0-23 0,4 4 0 0,1-5 0 0,-6 5 18 0,1-4-1 16,4 4 0-16,-4 0 0 0,0 0-17 0,-5-1 0 16,-4 9 8-16,-1 0-8 0,1 4 55 0,0 0 7 0,-5 4 2 0,0 9 0 15,-4 3-38-15,-5 0-7 16,0 8-2-16,-5 5 0 0,-4 3 24 0,4 8 5 15,1 1 1-15,-1-1 0 0,-4-11-29 0,0 7-6 16,0 0 0-16,0-3-1 0,0-5 1 0,0 1 0 16,-5-5 0-16,0 0 0 0,1-4-12 0,-6 1 12 0,1-1-12 0,-5-4 12 31,5-4-187-31,-5-4-37 0,-4 0-7 0</inkml:trace>
          <inkml:trace contextRef="#ctx0" brushRef="#br0" timeOffset="5313.3124">26282 3249 2300 0,'-9'-28'102'0,"4"16"21"0,10-4-99 0,4 8-24 15,9-1 0-15,5 5-676 16,-9 8-141-16</inkml:trace>
          <inkml:trace contextRef="#ctx0" brushRef="#br0" timeOffset="5612.4876">27202 2622 1728 0,'27'8'76'0,"-13"0"16"0,-5 8-73 0,0 13-19 15,0 3 0-15,5 17 0 0,4 7 106 0,0 9 18 16,-4 4 3-16,4 8 1 0,-9-4 0 0,0-1 0 16,0 9 0-16,-4 4 0 0,-10 0-52 0,1-4-9 15,-1-4-3-15,5 0 0 0,-9-12-51 0,4 0-13 16,1-13 0-16,-10 1 0 0,1-9 0 0,-6-3 0 16,-3-1 0-16,-6-3 0 0,-4-9 0 0,-9-4 0 15,-22-4 0-15,-10 1 0 16,0-1-202-16,-4-8-43 0,-78 8-9 0,41-8-2 0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7:23.1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78AD8C3-8C73-4768-8518-0672A2394362}" emma:medium="tactile" emma:mode="ink">
          <msink:context xmlns:msink="http://schemas.microsoft.com/ink/2010/main" type="inkDrawing" rotatedBoundingBox="5681,7435 6179,3981 6867,4080 6369,7535" semanticType="callout" shapeName="Other">
            <msink:sourceLink direction="with" ref="{C13FBDA7-022B-459B-AAED-DD009405E62B}"/>
            <msink:sourceLink direction="with" ref="{BF2841BA-41DC-4CDA-AA00-81C271352504}"/>
          </msink:context>
        </emma:interpretation>
      </emma:emma>
    </inkml:annotationXML>
    <inkml:trace contextRef="#ctx0" brushRef="#br0">3659 3241 979 0,'0'-12'87'0,"0"0"-70"0,5-4-17 0,-5 0 0 16,0-1 82-16,0 1 13 15,-5 4 2-15,5 4 1 0,-5-8-7 0,1 4-2 0,-1-1 0 0,-4 5 0 16,0 4-34-16,-5 0-7 0,1 4-2 0,-5 0 0 15,-1 0-18-15,-8 8-3 16,0 0-1-16,-5 9 0 0,0-1-12 0,-4 8-2 16,-1 4-1-16,-4 9 0 0,-4 7 13 0,-1 17 2 15,-4 4 1-15,5 12 0 0,-6 12-13 0,6 4-2 0,-1-4-1 16,5 12 0-16,5 8 24 0,0 1 5 0,8 3 1 0,10-8 0 16,4 4-13-16,10-3-2 0,8 3-1 0,10 0 0 15,4 0 0-15,5-3 0 0,4-9 0 0,10 0 0 16,-5 0 5-16,4-12 0 0,0-4 1 0,1 0 0 15,-1 0 4-15,1-8 1 0,-1-5 0 0,-4-7 0 16,-5 0-1-16,-8-4 0 0,-10-5 0 0,-5-3 0 16,1-1-10-16,-10-7-3 0,-4-1 0 0,-9 1 0 15,-14 3-6-15,-4-3-2 0,-1 3 0 0,-13-3 0 16,0-5-30-16,-5 0-6 0,1-7-2 0,-1-1 0 16,0-4-162-16,5-7-32 0,0-9-6 0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7:24.7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30C980B-5A38-4DC6-8F22-3EB29761FC93}" emma:medium="tactile" emma:mode="ink">
          <msink:context xmlns:msink="http://schemas.microsoft.com/ink/2010/main" type="writingRegion" rotatedBoundingBox="6309,8120 7127,3322 8558,3566 7740,8364"/>
        </emma:interpretation>
      </emma:emma>
    </inkml:annotationXML>
    <inkml:traceGroup>
      <inkml:annotationXML>
        <emma:emma xmlns:emma="http://www.w3.org/2003/04/emma" version="1.0">
          <emma:interpretation id="{04BE988B-6683-40C5-961B-3DF0CBDA3F20}" emma:medium="tactile" emma:mode="ink">
            <msink:context xmlns:msink="http://schemas.microsoft.com/ink/2010/main" type="paragraph" rotatedBoundingBox="6309,8120 7127,3322 8558,3566 7740,8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A9F753-21F2-424B-92F2-B4FAB176C77C}" emma:medium="tactile" emma:mode="ink">
              <msink:context xmlns:msink="http://schemas.microsoft.com/ink/2010/main" type="line" rotatedBoundingBox="6309,8120 7127,3322 8558,3566 7740,8364"/>
            </emma:interpretation>
          </emma:emma>
        </inkml:annotationXML>
        <inkml:traceGroup>
          <inkml:annotationXML>
            <emma:emma xmlns:emma="http://www.w3.org/2003/04/emma" version="1.0">
              <emma:interpretation id="{BF2841BA-41DC-4CDA-AA00-81C271352504}" emma:medium="tactile" emma:mode="ink">
                <msink:context xmlns:msink="http://schemas.microsoft.com/ink/2010/main" type="inkWord" rotatedBoundingBox="6309,8120 6434,7386 7677,7598 7552,8332">
                  <msink:destinationLink direction="with" ref="{C78AD8C3-8C73-4768-8518-0672A2394362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4342 6576 2138 0,'0'0'47'0,"0"0"9"0,0 0 3 0,0 0 1 0,9 8-48 0,0 8-12 0,0 8 0 0,-4-3 0 15,-1 7 91-15,1 4 15 0,-1 1 3 0,1 11 1 16,0 5-47-16,-1-1-10 0,1 5-1 0,-1 16-1 16,1-9-51-16,-5-7-20 0,0-4 0 0,0-1 1 15,0-11-65-15,-5-1-14 0,1-8-2 0,-1 1-977 16</inkml:trace>
          <inkml:trace contextRef="#ctx0" brushRef="#br0" timeOffset="-206.1848">3195 7094 1458 0,'0'0'64'0,"-10"-4"14"0,1 0-62 0,9 4-16 16,-9-4 0-16,9 4 0 0,0 0 86 0,0 0 14 15,0 0 4-15,0 0 0 0,0 0-42 0,0 0-8 16,14 0-2-16,4 0 0 0,0-4-14 0,1 4-3 15,3-4-1-15,10 4 0 0,0 0 5 0,9 0 1 16,-5-8 0-16,5 3 0 0,0 5-48 0,-4 0-10 16,4 0-2-16,-5 0-645 0,-4-4-130 0</inkml:trace>
        </inkml:traceGroup>
        <inkml:traceGroup>
          <inkml:annotationXML>
            <emma:emma xmlns:emma="http://www.w3.org/2003/04/emma" version="1.0">
              <emma:interpretation id="{C13FBDA7-022B-459B-AAED-DD009405E62B}" emma:medium="tactile" emma:mode="ink">
                <msink:context xmlns:msink="http://schemas.microsoft.com/ink/2010/main" type="inkWord" rotatedBoundingBox="6706,6344 7218,3337 8558,3566 8045,6572">
                  <msink:destinationLink direction="with" ref="{C78AD8C3-8C73-4768-8518-0672A2394362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13.4518">4679 4467 2149 0,'0'0'47'0,"0"0"9"0,0 0 3 0,0 0 2 0,13 8-49 0,-3-3-12 15,12-5 0-15,1-5 0 0,4-3 0 0,5 0 0 0,-4-4 8 0,8-8-8 16,-4 4 24-16,-5-9 1 0,5 1 1 0,-5-4 0 16,-4 4-26-16,4-5-19 0,-8 1 3 0,-6-4 1 15,1-1 15-15,-5 5 0 0,-4-5 0 0,-5 1 0 16,0 0 0-16,0-1 8 0,-9 1-8 0,4 0 10 15,-9 3 2-15,5 1 1 0,-4 4 0 0,3 7 0 16,-3 1 12-16,-5 8 3 0,4 4 0 0,0 4 0 0,-4 8 4 0,0 4 2 16,0 13 0-16,-1 11 0 0,1 5-34 15,0 11 0-15,4 9 0 0,-4 12 0 0,9 0 15 0,0-1-4 0,4 5-1 0,5 0 0 32,5 0 10-32,0 0 1 0,4 0 1 0,0 4 0 0,4 0 14 0,1-8 4 0,0-1 0 0,-1-3 0 15,1-4-32-15,-9 0-8 0,-1-1 0 0,1-3 0 16,-5 4-80-16,-9-8-16 0,4-1-4 0,-9-7-653 31,1-5-131-31</inkml:trace>
          <inkml:trace contextRef="#ctx0" brushRef="#br0" timeOffset="1057.7775">4529 5147 2095 0,'18'-24'92'0,"-9"12"20"0,5 4-89 0,4-4-23 0,9 4 0 0,5-1 0 16,9 1 40-16,4 0 4 0,1-4 1 0,4 4 0 16,0 0-89-16,0 0-17 0,-4 0-4 0</inkml:trace>
          <inkml:trace contextRef="#ctx0" brushRef="#br0" timeOffset="468.3757">4069 2355 1497 0,'0'-8'133'0,"0"8"-106"0,0 0-27 0,0 0 0 0,0 0 71 0,0 8 9 15,-5 4 1-15,10 8 1 0,-1-4-14 0,1 9-2 16,4-1-1-16,0 8 0 0,5 1-31 0,-1-1-6 16,6 5-2-16,-1 3 0 0,0 0-11 0,5 5-3 15,-5 0 0-15,0 3 0 0,5 1-12 0,-9-5-8 16,4 5 8-16,-5-1-961 16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7:12.71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CA7A925-014A-4AB1-918E-99B6FC48957A}" emma:medium="tactile" emma:mode="ink">
          <msink:context xmlns:msink="http://schemas.microsoft.com/ink/2010/main" type="writingRegion" rotatedBoundingBox="3100,976 28331,-36 28929,14874 3698,15886"/>
        </emma:interpretation>
      </emma:emma>
    </inkml:annotationXML>
    <inkml:traceGroup>
      <inkml:annotationXML>
        <emma:emma xmlns:emma="http://www.w3.org/2003/04/emma" version="1.0">
          <emma:interpretation id="{534F250E-8C93-488F-8583-11DA00A18C59}" emma:medium="tactile" emma:mode="ink">
            <msink:context xmlns:msink="http://schemas.microsoft.com/ink/2010/main" type="paragraph" rotatedBoundingBox="3110,745 25639,144 25691,2110 3163,27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215D08-989F-4CDE-8444-39011FD7525B}" emma:medium="tactile" emma:mode="ink">
              <msink:context xmlns:msink="http://schemas.microsoft.com/ink/2010/main" type="line" rotatedBoundingBox="3110,745 25639,144 25691,2110 3163,2710"/>
            </emma:interpretation>
          </emma:emma>
        </inkml:annotationXML>
        <inkml:traceGroup>
          <inkml:annotationXML>
            <emma:emma xmlns:emma="http://www.w3.org/2003/04/emma" version="1.0">
              <emma:interpretation id="{C1A80A4F-709E-4501-93DC-892EB4D0C772}" emma:medium="tactile" emma:mode="ink">
                <msink:context xmlns:msink="http://schemas.microsoft.com/ink/2010/main" type="inkWord" rotatedBoundingBox="3116,972 8337,833 8370,2073 3149,22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317 311 518 0,'0'0'46'0,"-4"-12"-37"0,-5 4-9 0,4-4 0 16,-4 4 112-16,4 0 20 0,1-5 4 0,-1 5 0 0,5 8-19 0,0 0-4 15,-9-4-1-15,9 4 0 16,0 0-32-16,0 0-6 0,-9 12-2 0,4 9 0 16,1-1-40-16,-1 4-9 0,-4 13-2 0,5-1 0 0,-5 17 4 0,-1-5 1 15,1 13 0-15,-4 0 0 0,-1 7-2 0,-4 5 0 16,0-4 0-16,-1 0 0 0,1-12 1 0,5-1 0 15,-10-7 0-15,9-5 0 0,0-11-4 0,1-5-1 16,8-4 0-16,-8-8 0 0,8 1 14 0,1-9 2 16,4-8 1-16,0 0 0 0,0 0-7 0,0-8-2 15,4-9 0-15,5-3 0 0,0-4-15 0,0-12-3 16,5-1-1-16,4-16 0 0,0-7-9 0,1-5 10 16,3-4-10-16,1-4 10 0,0 1-10 0,0-5 0 15,4-4 0-15,0 0 8 0,1-4-8 0,-1 12 0 16,0-4 0-16,5 16 0 0,0 9 0 0,4 7-11 15,-8 21 11-15,-5 4-8 0,-5 8 8 0,5 12 0 16,-1 12 0-16,-3 8 0 0,-1 8 0 0,-5 13 0 0,6 7 0 0,-6 9 0 16,1 8 28-16,0-5 4 15,-5 9 0-15,0-8 1 0,0 0-33 0,0 7 0 0,-4-11 0 16,4 4 0-16,0-1 0 0,-5-7 0 0,1-4-10 16,-1-1 10-16,1-11-11 0,0-5 11 0,-1-8-8 0,1 5 8 31,-5-9-98-31,0-8-14 0,0 0-4 0,0 0-538 0,0-12-108 0</inkml:trace>
          <inkml:trace contextRef="#ctx0" brushRef="#br0" timeOffset="178.1616">217 785 1681 0,'-14'-4'74'0,"14"4"16"0,0 0-72 0,0 0-18 15,0 0 0-15,0 0 0 0,0 0 50 0,0 0 6 16,0 0 2-16,0 0 0 0,0 0-30 0,0 0-7 15,9 0-1-15,10-8 0 0,-1 3-35 0,9 5-7 16,5-4-2-16,9 4 0 16,9-4-152-16,-4 4-30 0,45-12-6 0,-14-4-2 0</inkml:trace>
          <inkml:trace contextRef="#ctx0" brushRef="#br0" timeOffset="463.6797">1601-37 1036 0,'0'-4'92'0,"-4"-4"-73"0,-1 0-19 0,-4 4 0 15,4 4 170-15,-4 4 30 0,5 4 7 0,-5 0 1 16,-1 4-147-16,1 13-29 0,-4-1-5 0,-5 8-2 16,4 1-5-16,5 3 0 0,-5 4-1 0,5 1 0 15,9-9 5-15,-5 5 0 0,5 3 1 0,5-7 0 16,0-1-9-16,4 0-1 0,0 1-1 0,0-5 0 15,-5-8 27-15,6 5 6 0,-1-1 1 0,-5-4 0 16,1-4-15-16,-1 0-2 0,1 5-1 0,-5-1 0 16,-5 0 7-16,1 4 2 0,-10 1 0 0,0 3 0 0,1 4-19 0,-5-3-3 15,-10 3-1-15,5 0 0 16,1 5-16-16,-6-9 0 0,1 1-8 0,0-1-749 16,-1 0-150-16</inkml:trace>
          <inkml:trace contextRef="#ctx0" brushRef="#br0" timeOffset="795.2552">2330 141 2224 0,'0'0'99'0,"-5"-16"20"0,5 16-95 0,0 0-24 16,0 0 0-16,0 0 0 0,0 0 9 0,0 0-9 15,-9 4 12-15,0-4-12 0,-5 4 0 0,-4 4 0 16,-5 0 0-16,5 4 0 0,-5 9 13 0,-4-1-1 0,0-8 0 0,4 12 0 16,0-3-12-16,5 11-10 0,4-4 2 0,5 5 0 15,9-5 8-15,0 4 0 16,0 1 0-16,9 3 0 0,0-12 0 0,5 5 11 16,0-5-3-16,4 8 0 0,0-11 7 0,-4 3 1 15,-5-4 0-15,4-4 0 0,-3 1-8 0,-6-5-8 0,1 8 11 0,-1 0-11 16,-4-8 34-16,-4 0 0 0,4 5 0 0,-9-13 0 15,4 8-34-15,-4 0 0 0,-9-4 0 0,4 8 0 16,0 0-182 0,-8-3-43-16,-33 23-9 0,9-12-2 0</inkml:trace>
          <inkml:trace contextRef="#ctx0" brushRef="#br0" timeOffset="1142.4724">2644 408 1555 0,'-5'-8'138'0,"5"-8"-110"15,5 0-28-15,-5 4 0 0,0 0 84 0,0 3 11 16,0 9 2-16,0 0 1 0,0 0-2 0,0 0-1 15,0 0 0-15,9 17 0 0,4-5-75 0,-3 8-20 16,-6 4 8-16,5 1-8 0,0 3 0 0,5-4 0 16,0 0 0-16,-5 1 0 0,0-1 0 0,5-8 12 0,-1 0-3 0,1-8-1 15,0 5 8-15,4-5 0 16,-5-8 1-16,1 0 0 0,4 0 25 0,-4-4 5 16,0 0 1-16,-5-9 0 0,4 5-24 0,1-8-5 15,-5 4-1-15,0 0 0 0,-4-4-7 0,4 4-2 0,0-5 0 0,0 5 0 16,-4 0-27-16,8-8-6 0,1 8 0 0,-5-4-736 15,5 3-146-15</inkml:trace>
          <inkml:trace contextRef="#ctx0" brushRef="#br0" timeOffset="1643.6045">3463 331 1681 0,'0'0'36'0,"9"0"8"0,5 8 2 0,4 5 2 0,-4 3-38 0,4-4-10 16,-4 8 0-16,-5-8 0 0,0 5 47 0,0 3 7 15,-4-4 2-15,-1 0 0 0,1 4-13 0,-5-3-3 16,-5-1 0-16,5 4 0 0,0-4-22 0,0-8-5 16,0 4-1-16,-4-4 0 0,4-8 6 0,0 0 1 15,0 0 0-15,0 0 0 0,0 0 10 0,0 0 3 16,13 0 0-16,-4-4 0 0,0 0-10 0,5-8-2 15,-5 4 0-15,9-12 0 0,-4 0-4 0,4-1-2 16,1 5 0-16,3-4 0 0,-4 0 6 0,1 8 2 0,3-9 0 0,-3 5 0 16,3 0-3-16,-3 8-1 15,-1 0 0-15,5 4 0 0,-5 0-18 0,0 4 8 0,5 0-8 16,0 4 0-16,-10 0 0 0,5 0 0 0,1 4 0 0,-6 0 0 16,1 0 0-16,-9 0 0 0,4 4 0 0,-5-3 0 15,1 3 0-15,-1-4 0 0,-4-8 0 0,0 12 0 16,0-4 0-16,-4 4 0 0,-1-8 0 0,5-4 0 15,0 0 0-15,0 0 0 0,-9 4-8 0,9-4 8 16,0 0 0-16,0 0 0 0,5-8 0 0,4-4 0 16,0 4 8-16,5-8-8 0,-1 0 0 0,1 7 0 15,4-11 0-15,-4 4 0 0,4 0 0 0,-4 4 0 16,4 8 0-16,-9-9 0 0,5 9 0 0,-1 0 0 16,-13 4 13-16,14 0-4 0,-14 0-1 0,14 4 0 15,-5 5-8-15,0 3 0 0,0 0 0 0,4-4 0 16,-8 4 0-16,4 4-11 0,0 0 3 0,0-3 0 15,-4 3-183-15,4 0-36 0</inkml:trace>
          <inkml:trace contextRef="#ctx0" brushRef="#br0" timeOffset="2025.8458">4820 469 2055 0,'0'0'45'0,"0"0"10"0,0 0 1 0,0 0 2 0,9 12-46 0,5-8-12 16,-1 0 0-16,1 4 0 0,4-4 0 0,5 0 8 15,-5 0-8-15,5 1 8 0,0-5 0 0,0-5 0 0,-1 1 0 0,1-4 0 16,0 4 0-16,-5-4 0 0,0-4 0 0,0 0 0 15,1 0 0-15,-6-4 0 0,1 3 0 0,-5-7 0 16,-4 0 24-16,4 4 4 0,-5 4 0 0,-4-9 1 16,5 5 3-16,-5 4 0 0,0 0 0 0,0 4 0 0,0 0-4 0,0 8 0 15,0 0 0-15,0 0 0 16,-9 4 6-16,0 8 1 0,-5-4 0 0,5 8 0 16,-9 0-28-16,9 5-6 0,-5 3-1 0,5 0 0 15,0 5-8-15,0-5 8 0,4 4-8 0,0-8 8 16,5 5-8-16,5-1 0 0,0 0 0 0,8 0 0 15,-4-7-71-15,10 3-16 0,-1 0-3 0,5-4-1046 16</inkml:trace>
        </inkml:traceGroup>
        <inkml:traceGroup>
          <inkml:annotationXML>
            <emma:emma xmlns:emma="http://www.w3.org/2003/04/emma" version="1.0">
              <emma:interpretation id="{6FA84B11-FBA9-4904-BB60-92F25BB80D49}" emma:medium="tactile" emma:mode="ink">
                <msink:context xmlns:msink="http://schemas.microsoft.com/ink/2010/main" type="inkWord" rotatedBoundingBox="12318,599 12893,584 12930,1984 12356,19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87.7936">9655-389 1036 0,'0'0'92'0,"5"-4"-73"0,4 0-19 0,-9 4 0 0,0 0 36 0,0 0 4 16,9-8 1-16,-9 8 0 15,0 0 13-15,0 0 2 0,0 0 1 0,0 0 0 16,0 0-11-16,-9 8-2 0,-9-8-1 0,-1 8 0 0,-3-4-43 0,3 4-12 16,-3 0-1-16,-6 0 0 0,5 5 40 0,-4-9 8 15,4 0 1-15,1 8 1 0,-1-12-28 0,5 4-9 16,-1-4 0-16,6 4 0 0,-1 0 0 0,5-4 0 15,-5 8 0-15,5-8 0 0,9 0 0 0,-9 0 0 16,0 0 0-16,0 4 0 0,4 0 0 0,-4 8 0 16,5-8 0-16,-1 12 0 0,-4-3 0 0,5 3 0 15,-6 4 0-15,6 8 0 0,-1 5 18 0,1 7-3 16,-1 1-1-16,-4 7 0 0,5-7 12 0,4-1 2 16,-5-3 1-16,0 7 0 0,1-3-13 0,4-1-2 15,-5-4-1-15,5 5 0 0,5-9 3 0,-5 5 0 16,0-5 0-16,4 5 0 0,1-1 16 0,-5 0 3 15,5 1 1-15,-5 3 0 0,0 1-10 0,0-1-2 0,0 1 0 0,0-1 0 16,-5-7 13-16,5-1 3 0,-5 0 0 0,5 1 0 16,-4-5-16-16,4-8-4 15,0 0 0-15,0-3 0 0,-5-5 20 0,10 0 3 0,-5-12 1 0,4 8 0 16,6 4-26-16,3-12-5 0,1 4-1 0,9 0 0 16,4-8 7-16,5 0 1 0,0-4 0 0,9 0 0 15,9 0-20-15,0 0 0 0,-5 0 8 0,10 0-8 16,-14-1-91-1,4 1-21-15,1 4-5 0,-5 4-925 0</inkml:trace>
        </inkml:traceGroup>
        <inkml:traceGroup>
          <inkml:annotationXML>
            <emma:emma xmlns:emma="http://www.w3.org/2003/04/emma" version="1.0">
              <emma:interpretation id="{FAB0A5C6-45E2-4C20-8CB6-D936FBCC8214}" emma:medium="tactile" emma:mode="ink">
                <msink:context xmlns:msink="http://schemas.microsoft.com/ink/2010/main" type="inkWord" rotatedBoundingBox="13561,773 17336,673 17370,1939 13595,203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449.4344">11217 129 1875 0,'-5'-20'41'0,"5"12"9"0,-9-17 2 0,4 13 0 0,-4 4-41 0,0-4-11 0,5 4 0 0,-10 4 0 15,0-8 64-15,-4 4 10 16,-5-4 2-16,1 8 1 0,3-1-47 0,-3 5-10 0,-1 0-1 0,-4 0-1 16,-1 0-6-16,-4 9 0 0,-4 7-1 0,-5 0 0 15,0 4-11-15,0 0 0 0,5 9 0 0,-1 3 0 16,1 5-13-16,4-1-5 0,5 8-1 0,-1-3 0 16,6-1 19-16,-6 1 0 0,10-1 0 0,0 1 0 15,0-5 0-15,4 1 0 0,5-5 0 0,4 0 0 16,1-3 19-16,-1-1 7 0,1-8 2 0,8 1 0 15,1-9-45-15,4 0-9 0,0 0-2 0,5-8 0 0,-1 0 52 0,5-4 9 16,-4-4 3-16,4-4 0 16,1-4-25-16,3-8-11 0,6 3 10 0,-1-7-10 0,0 0 0 0,1-5 8 15,3-3-8-15,6 0 0 16,-5-1 0-16,0 1 0 0,-1-4 8 0,1 7-8 16,0-3 0-16,-4-1 11 0,-1 9-11 0,-4-8 10 0,-1 12 2 0,-3-5 0 0,3 5 0 0,-8 8 0 15,0-8-12-15,-1 8 0 16,-4 3 9-16,1 1-9 0,-10 8 0 0,0 0 0 0,0 0 0 0,0 0 0 0,0 0 0 0,4 17 0 15,1-1 0-15,-1 4 0 16,1 0 0-16,-1 9 0 16,-4-1-10-16,0 4 10 0,0 5-16 0,0-9 3 15,-4 4 1-15,-1 5 0 16,1 3-136-16,-5 1-28 0,4-1-4 0</inkml:trace>
          <inkml:trace contextRef="#ctx0" brushRef="#br0" timeOffset="4641.4808">12013 344 1868 0,'0'0'41'0,"10"8"9"0,-1-4 2 0,0 8 0 0,-5 4-42 0,5 4-10 0,-9 0 0 0,-9 5 0 15,5-1 58-15,-10 0 10 0,0 5 1 0,-8 3 1 16,-6 4-41-16,-4 1-8 0,-4-9-1 0,-9 13-1 15,4-9-19-15,-5 9 0 0,1-1 0 0,-1 0-645 0,5-3-133 0</inkml:trace>
          <inkml:trace contextRef="#ctx0" brushRef="#br0" timeOffset="5087.4702">12291-227 1958 0,'18'-32'87'0,"-9"23"17"0,1 9-83 0,3 0-21 0,5 0 0 0,-4 0 0 16,-9 9 56-16,4 7 6 15,4 0 2-15,1 4 0 0,0 0-52 0,-1 9-12 16,-3 11 0-16,3-7 0 0,1 3 54 0,-1 9 8 16,-8 3 2-16,0 9 0 0,-5-9-52 0,0 5-12 15,0-5 0-15,-5 5 0 0,0 0 32 0,1-9 4 16,4 1 1-16,-5-1 0 0,5-3-10 0,-4-1-3 15,4-7 0-15,0-1 0 0,0-8-16 0,0-4-8 16,4 1 0-16,-4-1 8 0,9-12 45 0,-4 4 9 16,-5-12 2-16,0 0 0 0,0 0-52 0,9 0-12 0,-9 0 0 0,14-12 0 15,-5 4 0-15,5-4 0 0,-1-8 0 0,5-5 0 16,1 1 0-16,3 0 0 0,1-9 0 0,4 5 0 16,1 0 0-16,-1-1 0 0,5 5 0 0,4 0 0 15,-4 8-48-15,0 3-13 0,-14-7-3 0,5 12 0 0,0 4 52 0,-9 4 12 16,-1 4 0-16,-4 4 0 15,0-4 0-15,-4 12 0 0,0-3 0 0,-10 3 0 16,0 4 0-16,-8 0 0 0,-1 5 0 0,-4-1 0 0,-9 0 0 0,-1 4 0 16,-8 13 0-16,4-13 0 0,-9 5 0 0,0 3 0 15,0 0 0-15,0 1 0 16,0-1-259-16,0 1-49 0,-45 27-9 16,13-15-3-16</inkml:trace>
          <inkml:trace contextRef="#ctx0" brushRef="#br0" timeOffset="5494.938">13420-65 1324 0,'14'-24'118'0,"-10"15"-94"16,10-3-24-16,0 4 0 15,9-4 196-15,-1 4 36 16,1 0 6-16,4 0 2 0,1-4-192 0,-1-1-39 15,0 1-9-15,5 4 0 0,0-4 53 0,5 0 9 16,-10 4 2-16,0 0 0 0,-4 4-64 0,-5 0-12 16,5 4-2-16,-5 0-1 0,-4 0 24 0,-1 8 5 0,6 0 1 0,-10 4 0 15,4 8-15-15,-4 0 0 0,1 5 0 0,-1 3 0 16,0 9 49-16,0 3 7 0,5 0 2 0,-5 9 0 0,4-4-18 0,-4 3-4 0,5 1-1 0,0-5 0 31,-5 1-21-31,5-13-4 0,-1 4-1 0,1-3 0 16,-5-5 14-16,5 1 2 0,-1 3 1 0,-4-8 0 15,0 0-26-15,1 5 0 0,-1-9 0 0,0 12 0 16,-5-7 32-16,1 3 0 0,-1 0 1 0,-4 5 0 16,0-5-1-16,0 0-1 0,-4 1 0 0,-1-5 0 15,1 0-31-15,-1-3 0 0,-4-5 0 0,-5 0 0 16,1 4 0-16,-5-12 9 0,-5 4 1 0,-9-4 0 16,-4 1 0-16,-10-5 0 0,-9 0 0 0,-8-4 0 15,-10 4-150-15,-9-4-29 0,0 0-7 0,9 0 0 0</inkml:trace>
        </inkml:traceGroup>
        <inkml:traceGroup>
          <inkml:annotationXML>
            <emma:emma xmlns:emma="http://www.w3.org/2003/04/emma" version="1.0">
              <emma:interpretation id="{F892573F-3377-41D3-88F0-CF52D557D3C1}" emma:medium="tactile" emma:mode="ink">
                <msink:context xmlns:msink="http://schemas.microsoft.com/ink/2010/main" type="inkWord" rotatedBoundingBox="18174,1072 18910,1053 18923,1532 18186,155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053.5944">15046 250 1216 0,'0'0'54'0,"0"0"11"0,-5-8-52 0,1 4-13 16,4 4 0-16,0 0 0 0,-5-4 106 0,5 4 18 0,0 0 4 0,0 0 1 16,-5-8-23-16,10 0-5 15,0 0-1-15,13 0 0 0,4 0-33 0,6-4-7 16,8 4-2-16,10-5 0 0,-1 1-58 0,10 4-16 15,0-12 0-15,4 8-1 0,-5 4 17 0,-4-4 0 16,5 3 0-16,-5 5 0 16,-9-4-55-16,-4 4-7 0,4 8-2 0,-10 0-844 0</inkml:trace>
          <inkml:trace contextRef="#ctx0" brushRef="#br0" timeOffset="6223.9852">15128 489 1670 0,'0'0'148'0,"0"0"-118"0,0 0-30 0,13 12 0 16,1 1 58-16,0-1 6 0,4 0 0 0,5 0 1 15,4-12 13-15,5 0 2 0,0 4 1 0,4-8 0 0,0 4-41 0,5-8-9 16,0 0-2-16,5 0 0 16,-1-4-125-16,-4 3-26 0</inkml:trace>
        </inkml:traceGroup>
        <inkml:traceGroup>
          <inkml:annotationXML>
            <emma:emma xmlns:emma="http://www.w3.org/2003/04/emma" version="1.0">
              <emma:interpretation id="{84C0B1C0-8995-4D2E-A0DC-94725400B51A}" emma:medium="tactile" emma:mode="ink">
                <msink:context xmlns:msink="http://schemas.microsoft.com/ink/2010/main" type="inkWord" rotatedBoundingBox="19924,297 23298,207 23340,1788 19967,187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016.0236">17295-539 1382 0,'45'-28'123'0,"-36"16"-99"0,-9-4-24 0,0 4 0 16,9-5 94-16,-9 5 14 15,-4 0 2-15,-1 4 1 0,-4 0-59 0,0 0-11 16,9 4-2-16,-14-8-1 0,-13 8-8 0,9-1-2 16,4 5 0-16,1 0 0 0,-6-8 16 0,1 8 2 15,14 0 1-15,-5 0 0 0,9 0-38 0,-10 8-9 16,1-3 0-16,9-5 0 0,0 0 0 0,0 0 0 0,-9 16 0 16,9-16 0-16,0 0 0 0,0 0 0 0,9 8 0 0,-9-8 0 15,0 0 25-15,0 0 3 0,9 12 1 0,-9-12 0 0,0 0-15 0,0 0-3 16,10 8-1-16,-10-8 0 0,0 0 12 0,9 8 2 15,-5 4 1-15,10-12 0 16,0 4-38-16,-5 0-8 0,-9-4-2 0,0 0 0 16,9 13 23-16,-9-13 0 0,0 0 0 0,0 0 0 15,0 0 14-15,0 0 7 0,0 0 2 0,0 0 0 16,-5 0-39-16,5 0-7 0,5 4-1 0,-5-4-1 16,0 0 25-16,0 0 0 0,0 0 0 0,13 0 8 15,1 0-8-15,-5 0 0 0,-9 0 0 0,9-4 0 16,9 4 0-16,-8 0 0 0,-10 0 0 0,0 0 0 0,9-9-11 0,-9 9 11 15,0 0-13-15,0 0 5 0,0 0 8 0,0 0 0 16,9 9-9-16,-9-9 9 16,0 0-29-16,0 0-2 0,13 0 0 0,-3 4 0 0,-10-4 49 0,0 0 10 15,0 0 1-15,0 0 1 0,13 4-30 0,-13-4 0 16,0 0 0-16,0 0 0 0,0 0 0 0,0 0 8 16,-9 4-8-16,-5 4 0 15,-4-4-22-15,0 0-7 0,4 8-2 0,-8-8 0 0,-10 0 52 0,0 8 11 16,5-12 1-16,-5 8 1 0,0 4-34 0,5-8 0 15,4 1 0-15,0 3 0 0,0 4 0 0,5-4 0 16,-5-4 0-16,5 4 0 0,9-4 0 0,-5 4 0 16,-9 0 0-16,5 0 0 0,5 4 0 0,-1-7 0 15,0-1 0-15,-4 8 0 0,0-8 0 0,9 0 0 16,4 8 0-16,-4-8 0 0,-5 4 0 0,5 4 0 0,9 0 0 0,0 1 0 0,-4 7 0 0,4 0 0 16,0 8 0-16,4 5 0 15,10-5 28-15,-5 12 3 0,-4 1 0 0,4-1 0 16,4 9-43-16,-3-9-8 0,-6 9-1 0,1 4-1 15,-5-1 30-15,4 5 5 0,-4-9 2 0,0 1 0 16,-4-4-7-16,-1-1 0 0,5-3-8 0,0-1 12 16,-4-4 25-16,4-3 5 0,-5-1 1 0,5 1 0 15,0-5-3-15,0-8 0 0,-5 4 0 0,10 1 0 16,0-13-25-16,-1 0-6 0,-4-4-1 0,0 0 0 0,9 0 4 0,-4-4 0 16,-5-4 0-16,13 8 0 15,-3-8-12-15,8-8 8 0,4 4-8 0,6-4 8 16,-5 0 0-16,8 4 0 0,10-4 0 0,5 0 0 15,-5 0-16-15,4 4-4 0,6 4-1 0,-1-12-819 0,0-1-163 0</inkml:trace>
          <inkml:trace contextRef="#ctx0" brushRef="#br0" timeOffset="7244.2956">18028 250 1670 0,'0'0'74'0,"0"0"15"0,0-12-71 0,0 12-18 0,9-4 0 0,0 0 0 15,0 0 108-15,9 4 17 0,0-4 4 0,5 4 1 16,0 0-55-16,4-4-11 0,5 4-3 0,-5-4 0 16,5 4-38-16,-4-4-8 0,-1 0-2 0,5 4 0 31,-5-4-73-31,-4 4-16 0,-5 0-2 0</inkml:trace>
          <inkml:trace contextRef="#ctx0" brushRef="#br0" timeOffset="7621.5797">19066-377 1742 0,'18'-32'77'0,"-4"24"16"0,-5-13-74 0,4 5-19 15,1 4 0-15,0 4 0 0,-1 4 103 0,-4 4 17 16,5 4 3-16,-5 12 1 0,0-4-48 0,-4 17-10 16,9-5-2-16,-5 8 0 0,0 5 0 0,-5 3 0 15,5 1 0-15,1 3 0 0,-1 1-51 0,-5-1-13 16,-4 1 0-16,5 3 0 0,-5 5 0 0,0-4 0 0,-14 7 0 0,5-7 0 16,0-9 0-16,0 1 0 0,0-1 0 0,0-12 0 31,-5 5-179-31,5-5-38 0,-14 5-8 0,-4-5-2 0</inkml:trace>
          <inkml:trace contextRef="#ctx0" brushRef="#br0" timeOffset="7822.2246">20149 255 1324 0,'0'0'59'0,"0"0"12"16,9 4-57-16,1 8-14 0,-6 8 0 0,1 0 0 15,-5 4 220-15,0 5 40 0,0-1 9 0,-9 0 2 16,-10 5-139-16,-3-5-28 0,-6 5-6 0,-8 3-1 0,-10-12-82 0,1 13-15 16,-5-5 0-16,0 4-12 0,-10 5-52 0,1-13-12 0,-9 5-1 0,0-1-1013 31</inkml:trace>
        </inkml:traceGroup>
        <inkml:traceGroup>
          <inkml:annotationXML>
            <emma:emma xmlns:emma="http://www.w3.org/2003/04/emma" version="1.0">
              <emma:interpretation id="{1C79C8DC-9411-4F1D-8E32-A9C97A48FA5F}" emma:medium="tactile" emma:mode="ink">
                <msink:context xmlns:msink="http://schemas.microsoft.com/ink/2010/main" type="inkWord" rotatedBoundingBox="24438,500 25647,468 25691,2110 24481,2142"/>
              </emma:interpretation>
              <emma:one-of disjunction-type="recognition" id="oneOf5"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, ]</emma:literal>
                </emma:interpretation>
                <emma:interpretation id="interp7" emma:lang="" emma:confidence="0">
                  <emma:literal>) ]</emma:literal>
                </emma:interpretation>
                <emma:interpretation id="interp8" emma:lang="" emma:confidence="0">
                  <emma:literal>Z</emma:literal>
                </emma:interpretation>
                <emma:interpretation id="interp9" emma:lang="" emma:confidence="0">
                  <emma:literal>. ]</emma:literal>
                </emma:interpretation>
              </emma:one-of>
            </emma:emma>
          </inkml:annotationXML>
          <inkml:trace contextRef="#ctx0" brushRef="#br0" timeOffset="8353.8215">21451-276 1897 0,'10'-12'84'0,"-6"0"17"0,10 4-81 0,-1 8-20 16,6 0 0-16,-1 4 0 0,-4 4 79 0,-1 4 11 16,1 8 2-16,-1 5 1 0,-3 3-21 0,-1 4-4 15,-5 1 0-15,-4 15-1 0,-4-11-19 0,-5 15-4 16,-1 1-1-16,-3 4 0 0,-1 3-23 0,-4-11-5 16,0 12-1-16,-14-13 0 15,0 5-47-15,0-5-10 0,-4 1-1 0,-1 0-723 0,1-9-144 0</inkml:trace>
          <inkml:trace contextRef="#ctx0" brushRef="#br0" timeOffset="8769.3139">21907-308 1324 0,'9'-20'118'16,"-5"4"-94"-16,10-9-24 0,0 9 0 15,4 4 248-15,5-4 44 0,9 4 10 0,-10 4 2 16,1-5-244-16,0 5-48 0,4-4-12 0,5 4 0 16,-5-4 0-16,-4 4 0 0,9 4-9 0,-9-4 9 0,0 4 0 0,-1 0 0 15,-4 0 0-15,1 4 10 0,-1 0 2 0,-4 4 1 16,-5 0 0-16,0 0 0 0,4 8 2 0,-3 4 0 16,-6-4 0-16,1 8 0 0,-1 9 4 0,1-5 1 15,-1 4 0-15,5 9 0 0,-9-5-4 0,5 5 0 16,0-1 0-16,-1 0 0 0,1 1-16 0,4 7 0 15,0 1 0-15,0 7 0 0,-5-3 15 0,6 12-1 16,-6-9 0-16,1 5 0 0,-1 4 14 0,1-1 2 16,-1-3 1-16,-4 4 0 0,-4-5 7 0,4 9 2 0,-5-4 0 0,1 8 0 15,-1-17 2-15,1 1 1 16,-6 0 0-16,1-1 0 0,0-11-35 0,0-5-8 16,-4-4 0-16,3-7 0 0,1-5 0 0,-4-4 0 0,-1 0 0 15,0-8 0-15,1 5 30 0,-1-9 4 0,-9 0 1 16,5-4 0-1,-9-4-107-15,-10 0-22 0,-4-5-4 0,-9 1-802 0,-9 0-160 0</inkml:trace>
        </inkml:traceGroup>
      </inkml:traceGroup>
    </inkml:traceGroup>
    <inkml:traceGroup>
      <inkml:annotationXML>
        <emma:emma xmlns:emma="http://www.w3.org/2003/04/emma" version="1.0">
          <emma:interpretation id="{0477B278-2D70-44B6-BC14-EA2E12AA411C}" emma:medium="tactile" emma:mode="ink">
            <msink:context xmlns:msink="http://schemas.microsoft.com/ink/2010/main" type="paragraph" rotatedBoundingBox="8946,4403 21669,3667 21875,7222 9152,795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15F5EC9-79F8-4EAD-9D86-B8EE13B93172}" emma:medium="tactile" emma:mode="ink">
              <msink:context xmlns:msink="http://schemas.microsoft.com/ink/2010/main" type="line" rotatedBoundingBox="8946,4403 21669,3667 21792,5798 9069,6533"/>
            </emma:interpretation>
          </emma:emma>
        </inkml:annotationXML>
        <inkml:traceGroup>
          <inkml:annotationXML>
            <emma:emma xmlns:emma="http://www.w3.org/2003/04/emma" version="1.0">
              <emma:interpretation id="{95378E72-2FC8-4E7A-8E62-E09BC1590869}" emma:medium="tactile" emma:mode="ink">
                <msink:context xmlns:msink="http://schemas.microsoft.com/ink/2010/main" type="inkWord" rotatedBoundingBox="8946,4403 14607,4076 14723,6078 9062,640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265.1662">5840 4180 1555 0,'0'-20'138'0,"0"20"-110"0,0-8-28 0,0 8 0 0,0 0 161 0,0 0 27 16,0 0 6-16,4 8 1 0,1 4-116 0,4 8-23 15,-4 9-5-15,4 7-1 0,0 4-21 0,-5 1-4 16,1-1-1-16,4 5 0 0,0 3-6 0,0 5-2 16,-4 0 0-16,-1-1 0 0,5 1-16 0,1 4 0 15,-1 3 8-15,-5-3-8 16,1-4-20-16,-1-5-7 0,5 5-1 0,-4-9-1 15,-5 1-167-15,0-9-32 0,-5 1-8 0</inkml:trace>
          <inkml:trace contextRef="#ctx0" brushRef="#br0" timeOffset="13464.2143">6313 4548 1796 0,'19'-36'40'0,"-10"20"8"0,-5-5 1 0,10 1 1 0,-1 0-40 0,-3 4-10 0,-1 4 0 0,4 4 0 16,6 4 85-16,-6 4 15 15,1 0 4-15,0 8 0 0,4 4-53 0,-5 4-11 0,6 4-1 0,-1 9-1 16,-5-1-8-16,10 4-2 0,0 1 0 0,4 3 0 16,1 5-16-16,-6 3-4 0,10-4-8 0,0 1 12 15,-5-1-12-15,1 1 0 0,-1-9 0 0,0 5 0 16,-4-5-23-16,0-4-10 0,0-3-3 0,-5-9-664 16,0-4-134-16</inkml:trace>
          <inkml:trace contextRef="#ctx0" brushRef="#br0" timeOffset="13655.7388">7238 4281 2257 0,'-19'8'100'0,"10"0"20"0,-4 1-96 0,3 3-24 16,-3 8 0-16,-5 8 0 0,-5 5 63 0,5 7 7 16,-10 1 2-16,1 7 0 0,-9 9-13 0,4-1-3 15,0 5 0-15,-5 4 0 0,1-4-39 0,4 7-8 0,0-3-1 0,0-4-8 16,5-5-15-16,-5-3-9 0,5-4-3 0,0-1 0 31,-5-3-161-31,0-5-32 0</inkml:trace>
          <inkml:trace contextRef="#ctx0" brushRef="#br0" timeOffset="13885.1011">7611 3986 2487 0,'32'-4'55'0,"-14"4"11"0,5 0 2 0,9 8 2 0,4 4-56 0,10 16-14 0,-1 5 0 0,1 11 0 16,-10 5 34-16,5 3 4 0,-9 5 1 0,0 8 0 15,-10 0 38-15,1-1 8 0,-9 9 2 0,0 4 0 0,-10 0-57 0,-4-4-11 16,-9 0-3-16,0-9 0 16,-9-3-5-16,-5-8-2 0,0-5 0 0,0 1 0 0,-8-9-9 0,-1-3 0 0,0-5 0 0,-5 0-11 31,5-11-150-31,-4-5-31 0,9 0-5 0,-1-8-945 15</inkml:trace>
          <inkml:trace contextRef="#ctx0" brushRef="#br0" timeOffset="14697.8991">9755 4330 864 0,'0'0'76'0,"0"-8"-60"15,0 0-16-15,0 0 0 0,0-5 56 0,0 5 9 16,0-4 2-16,0 0 0 0,0-4 47 0,-4 0 10 16,4-1 1-16,0 5 1 0,-5-12-31 0,1 4-7 15,-1 0 0-15,0-1-1 0,-4 1-7 0,5 4 0 0,-5 8-1 0,0 0 0 16,-5 4-19-16,0 8-3 15,-8 12-1-15,-1 4 0 0,0 12-16 0,-4 17-3 16,-1 4-1-16,-4 11 0 0,-4 9-12 0,4-4-2 16,0 8-1-16,5 0 0 0,0 4-11 0,4-4-2 15,0 0-8-15,5-9 12 0,4-7-12 0,1-8 8 0,8-5-8 0,1-11 0 16,4-9 0-16,4-4 8 16,1-8-8-16,-1-7 0 0,10-5 0 0,0-4 0 15,4-4 8-15,4-5-8 0,-3-11 0 0,8-8 0 16,9-9 0-16,-4-7 0 0,0-9 17 0,5-3 11 0,-1-9 1 15,5 0 1-15,-5-4-22 0,1-3-8 16,-1-9 0-16,1-12 9 0,-5-1-9 0,-1 1 0 0,-3-4 0 16,-1-4 0-16,0 8 0 0,-4-4 0 0,0-4 0 15,-5 0 0-15,0 7-8 0,1 5-4 0,-1 13-1 16,0 3 0-16,-4 16 13 0,-1 8 0 0,1 9 0 0,-5 12 0 0,-4 7 8 0,-1 9 4 16,-4 12 0-16,0 0 1 15,5 21-13-15,-5 7 8 0,-5 8-8 0,1 9 0 16,-6 7 15-16,1 9-3 0,-4 4-1 0,-1 8 0 15,-4 0-1-15,0-1 0 0,-1 5 0 0,6 4 0 16,-1-4-2-16,5 4 0 0,0 4 0 0,4 0 0 16,5-8-8-16,5-4 0 0,4-8 0 0,0 3 0 15,0 1-116-15,9-8-26 0,-4 0-5 0</inkml:trace>
          <inkml:trace contextRef="#ctx0" brushRef="#br0" timeOffset="15134.9941">11513 4067 2574 0,'0'0'56'0,"-9"8"12"0,-5 4 3 0,5 0 1 0,-5 8-57 0,-4 9-15 15,0 7 0-15,-5 9 0 16,-4-5 51-16,-5 9 7 0,0 3 2 0,-9 5 0 16,-5 4-39-16,-4-9-7 0,5 5-2 0,-5 4 0 0,4 3-24 0,5-7-4 15,5 0-2-15,-1-5 0 16,5-3-90-16,1-5-17 0,3-3-4 0,1-5-971 0</inkml:trace>
          <inkml:trace contextRef="#ctx0" brushRef="#br0" timeOffset="14955.8769">10784 4391 2016 0,'5'-21'179'15,"4"-3"-143"-15,0-4-36 0,5-5 0 0,4 5 74 0,0 0 8 16,5 3 2-16,-10 1 0 0,-3 0-15 0,3 4-2 16,10 3-1-16,-5 5 0 0,0 8-17 0,5 4-3 15,-5 8-1-15,5 0 0 0,0 9-29 0,0 7-7 16,-5 8-1-16,9 13 0 0,-9 3-8 0,5 5 8 15,-5 4-8-15,5 3 8 0,-9-3-8 0,4 4 0 0,-4-1 0 0,4-3 0 0,-4-4 8 16,-1-1 0-16,1-3 0 0,0-9 0 16,-1 1-22-16,-4-9-5 0,0-4-1 0,-4-3 0 15,4-9-224-15,-4-4-44 0,-5-12-10 16,0 0-2-16</inkml:trace>
        </inkml:traceGroup>
        <inkml:traceGroup>
          <inkml:annotationXML>
            <emma:emma xmlns:emma="http://www.w3.org/2003/04/emma" version="1.0">
              <emma:interpretation id="{8079F8D7-5C66-4BB8-8EAB-9745290BF3A4}" emma:medium="tactile" emma:mode="ink">
                <msink:context xmlns:msink="http://schemas.microsoft.com/ink/2010/main" type="inkWord" rotatedBoundingBox="16670,4939 17622,4884 17673,5763 16720,581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6352.6268">14326 3933 1324 0,'0'-8'118'0,"5"0"-94"0,-5 0-24 0,4 0 0 0,-4 8 128 0,0 0 22 15,0 0 4-15,0 0 1 16,0 0-76-16,5 12-15 0,-1 4-4 0,1 4 0 16,-5 1-13-16,0-1-3 0,-5 0-1 0,1 8 0 15,-5-3-20-15,0 3-4 0,-5 0-1 0,5-3 0 0,-9-1-4 0,0 0-1 16,4-8 0-16,-4 5 0 16,-1-1-13-16,1-8 11 0,-5 0-11 0,1 0 10 15,-1-8-10-15,5 0 12 0,-5-4-12 0,5-4 12 0,-5 0 8 0,5 0 3 16,0-8 0-16,-5 0 0 0,5-4-9 0,-1 4-2 15,-3-5 0-15,3 5 0 0,-3-8-1 0,3 0-1 0,1 8 0 0,-5 0 0 16,5 7-10-16,-5-3 8 16,5 4-8-16,0 4 8 0,0 0-8 0,0 4-9 15,-1 4 9-15,1 1-13 0,5 7 13 0,-6 0 0 16,1 8-10-16,0 5 10 16,4-1-35-16,1 0-2 0,-1-3-1 0,0 7-694 15,5-8-138-15</inkml:trace>
          <inkml:trace contextRef="#ctx0" brushRef="#br0" timeOffset="16769.416">14513 4617 1566 0,'-14'-4'34'0,"10"0"7"0,4 0 2 0,0 4 1 15,0-8-35-15,0 8-9 0,0 0 0 0,0 0 0 16,0 0 110-16,0 0 20 0,0 0 4 0,0 0 1 16,0 0-54-16,0 0-10 0,0 0-3 0,0 0 0 0,0 0-44 0,0 0-10 15,0 12-2-15,-9-4 0 0,4-4-12 0,-4 0 0 16,0 0 0-16,-5 4 0 0,1 0 11 0,-1-3-1 15,-4-1 0-15,4 0 0 0,-4-4-10 0,0 0 0 16,-10-4 9-16,10 0-9 0,-5-1 8 0,1-3-8 16,-1 4 10-16,-5-4-10 0,6 0 24 0,-1 0 0 15,-4 4-1-15,4-4 0 0,0 4-9 0,5 4-2 16,-5 0 0-16,5 4 0 0,0 4 0 0,-1 0 0 16,6 0 0-16,-5 4 0 0,8 5-12 0,1-1 0 0,-4 0 0 0,8 0 0 15,1 4-15-15,-1 1 1 16,5-5 0-16,0-4 0 0,5 4-150 0,-5-4-29 0,4 0-7 0</inkml:trace>
        </inkml:traceGroup>
        <inkml:traceGroup>
          <inkml:annotationXML>
            <emma:emma xmlns:emma="http://www.w3.org/2003/04/emma" version="1.0">
              <emma:interpretation id="{56A37902-499B-4A70-841C-3762A0E569C8}" emma:medium="tactile" emma:mode="ink">
                <msink:context xmlns:msink="http://schemas.microsoft.com/ink/2010/main" type="inkWord" rotatedBoundingBox="19332,4306 21698,4170 21792,5798 19426,593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8119.3355">16252 3488 1108 0,'-14'-16'49'0,"10"12"11"0,-5-4-48 0,4 0-12 16,1 0 0-16,-5-1 0 0,-1 5 108 0,10 4 20 15,0 0 4-15,0 0 1 0,-9 0-50 0,9 0-11 16,9-8-1-16,-4 4-1 0,4 4-40 0,9 0-8 16,5-8-2-16,9 4 0 0,0-4 12 0,9-4 1 0,13-4 1 0,10 4 0 15,5-5-10-15,3 5-1 0,10 0-1 0,5-4 0 16,-10 4-11-16,1 4-3 0,8-5 0 0,1 9 0 15,-1-4 4-15,1 4 1 0,-10 4 0 0,5 0 0 16,-9-4 11-16,-9 4 3 0,4 0 0 0,-4 0 0 16,-5 0-27-16,0 0 0 0,-4 0 0 0,-5 0 0 0,0-4 8 0,-9 4-8 15,-9 0 8-15,-5 0-8 0,-9-4 0 0,5 0 0 16,-9 0 0-16,-1 4 0 16,-4 0 0-16,-4-4 0 0,-5 4 0 0,0 0 0 15,-5-8-117-15,-8 4-16 0,-1 0-3 0,-9 0-1 16</inkml:trace>
          <inkml:trace contextRef="#ctx0" brushRef="#br0" timeOffset="18570.2706">16648 3674 1818 0,'0'0'80'0,"-13"-4"17"0,3 0-77 0,10 4-20 0,10 4 0 0,-1 0 0 15,0 4 18-15,0-4 0 16,5 4 0-16,4 5 0 0,14-9 18 0,-1 4 3 16,-3 4 1-16,4-4 0 0,4 0-7 0,5-4-1 0,5 4 0 0,-1 0 0 15,5 0-2-15,-4 0-1 0,-10 1 0 0,1-1 0 16,-1 4-29-16,-4-4 0 16,-14 0 0-16,9 0 0 0,-8 0 18 0,-1 0-2 15,-9 4-1-15,-9 5 0 0,0 3 3 0,0 0 1 16,0 8 0-16,-14 5 0 0,1 3 21 0,-10 5 4 0,5 3 0 15,-10 9 1-15,-13-1-13 0,0 9-2 0,-4-8-1 0,4 3 0 16,4 1-5-16,1-4 0 0,-5-9-1 0,0 5 0 16,9-9-9-16,0 1-2 0,10-1 0 0,-1-8 0 15,0-7 0-15,5-1 0 0,4 0 0 0,-4-3 0 16,-5-1-3-16,10-4-1 0,13-4 0 0,-5 0 0 16,0 0 19-16,5-3 3 15,14-1 1-15,13-8 0 0,10 0-15 0,4-4-4 0,-5 0 0 0,19-9 0 16,13 1 4-16,10-4 1 0,4-4 0 0,13 0 0 15,1-5-7-15,4 1-2 0,-5 0 0 0,10-1 0 0,-9 5-8 0,-1 0-14 16,-4 0 3-16,1 0 1 16,-6 7-45-16,-9 1-9 0,1-4-1 0,-1 8-1 15,-13 0-165-15,4 4-33 0,55 0-6 0,-36 4-2 0</inkml:trace>
        </inkml:traceGroup>
      </inkml:traceGroup>
      <inkml:traceGroup>
        <inkml:annotationXML>
          <emma:emma xmlns:emma="http://www.w3.org/2003/04/emma" version="1.0">
            <emma:interpretation id="{8D7A02F1-1D90-4251-8A8A-3F598EDE4DA1}" emma:medium="tactile" emma:mode="ink">
              <msink:context xmlns:msink="http://schemas.microsoft.com/ink/2010/main" type="line" rotatedBoundingBox="20050,6142 21606,5969 21736,7147 20180,7320"/>
            </emma:interpretation>
          </emma:emma>
        </inkml:annotationXML>
        <inkml:traceGroup>
          <inkml:annotationXML>
            <emma:emma xmlns:emma="http://www.w3.org/2003/04/emma" version="1.0">
              <emma:interpretation id="{A54F4FEF-5954-4ACC-BAB7-35D39E893C70}" emma:medium="tactile" emma:mode="ink">
                <msink:context xmlns:msink="http://schemas.microsoft.com/ink/2010/main" type="inkWord" rotatedBoundingBox="20050,6142 21606,5969 21736,7147 20180,73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9565.0389">16981 5892 1162 0,'0'0'52'0,"0"0"10"0,0 0-50 0,0 0-12 15,0 0 0-15,0 0 0 0,9-8 105 0,-9 0 19 16,0 0 3-16,0 0 1 0,13-5-40 0,-4 5-8 16,-9 0-2-16,5 0 0 0,4 0-38 0,5-8-8 15,-5 4-2-15,0 4 0 0,-4 0 12 0,4 3 2 16,4 1 1-16,-13 4 0 0,0 0 5 0,0 0 1 16,19 4 0-16,-6 5 0 0,-8 3-13 0,4 8-2 15,0-4-1-15,0 8 0 0,0 1-8 0,0 3-2 16,-13-4 0-16,8 9 0 0,5-1 6 0,0-4 1 0,-18-3 0 0,5 3 0 31,-1-4-14-31,1-3-2 0,-1 3-1 0,-4 0 0 0,-9-4-15 0,4 1-12 16,10-1 3-16,-5 0 0 15,-10 0-93-15,6 0-18 0,-1-3-4 0,0-1-604 0,1-4-121 0</inkml:trace>
          <inkml:trace contextRef="#ctx0" brushRef="#br0" timeOffset="19717.8287">17017 5192 2196 0,'-14'-24'97'0,"14"15"20"0,0-3-93 0,5 4-24 0,-5 8 0 0,0 0 0 15,0 0 16-15,0 0-2 16,14 8 0-16,-1 0 0 16,-13 5-126-16,14-1-26 0</inkml:trace>
          <inkml:trace contextRef="#ctx0" brushRef="#br0" timeOffset="19968.2517">17823 5698 2019 0,'0'0'89'0,"0"0"19"0,4-8-86 0,10 4-22 0,0-5 0 0,4 5 0 16,0 4 12-16,5-4-1 0,-5 0-1 0,5 0 0 16,0 0-10-16,-1 4 8 0,6-4-8 0,-6-4 8 15,6 4-8-15,-5 0 0 0,-1 0 0 0,1 0-11 32,-5 0-49-32,1 4-11 0,-6 0-1 0,1 0-769 0</inkml:trace>
          <inkml:trace contextRef="#ctx0" brushRef="#br0" timeOffset="20118.187">17905 5843 1375 0,'-18'13'60'0,"8"-5"14"16,1-4-59-16,0 4-15 0,0 0 0 0,5 0 0 15,-1 4 101-15,1-4 18 0,4-8 3 0,0 0 1 0,0 0-43 0,0 0-8 16,0 0-1-16,9 4-1 0,9 0-35 0,0 0-7 16,0-8-2-16,5 4 0 15,4-4-126-15,1 0-26 0,4 0-5 0,-5 0-1 0</inkml:trace>
          <inkml:trace contextRef="#ctx0" brushRef="#br0" timeOffset="20261.9716">18488 5475 1735 0,'0'0'76'0,"0"0"17"31,0 0-74-31,4 12-19 0,1-4 0 0,4 4 0 0,-5 9 74 0,5 3 11 16,-9 8 3-16,5 1 0 15,-5-1-31-15,0 5-5 0,0 3-2 0,0-4 0 0,-5 5-30 0,5-5-7 16,0-3-1-16,-4-1-680 0,-5-4-137 15</inkml:trace>
        </inkml:traceGroup>
      </inkml:traceGroup>
    </inkml:traceGroup>
    <inkml:traceGroup>
      <inkml:annotationXML>
        <emma:emma xmlns:emma="http://www.w3.org/2003/04/emma" version="1.0">
          <emma:interpretation id="{4DC107F3-0715-4B1A-9AB3-97B640D648C2}" emma:medium="tactile" emma:mode="ink">
            <msink:context xmlns:msink="http://schemas.microsoft.com/ink/2010/main" type="paragraph" rotatedBoundingBox="5571,8905 28570,7380 28845,11524 5846,130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315A4DC-37B4-41EC-9440-ACDC2796A9E1}" emma:medium="tactile" emma:mode="ink">
              <msink:context xmlns:msink="http://schemas.microsoft.com/ink/2010/main" type="line" rotatedBoundingBox="5571,8905 28570,7380 28719,9622 5720,11147"/>
            </emma:interpretation>
          </emma:emma>
        </inkml:annotationXML>
        <inkml:traceGroup>
          <inkml:annotationXML>
            <emma:emma xmlns:emma="http://www.w3.org/2003/04/emma" version="1.0">
              <emma:interpretation id="{4D162267-81AA-40FF-B849-891724046CDA}" emma:medium="tactile" emma:mode="ink">
                <msink:context xmlns:msink="http://schemas.microsoft.com/ink/2010/main" type="inkWord" rotatedBoundingBox="5589,9172 8663,8968 8764,10479 5689,1068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608.2382">2575 9227 230 0,'0'0'10'0,"-4"-13"2"0,4 5-12 0,-5 0 0 0,1-4 0 0,-1-4 0 15,-4 4 197-15,5-4 37 0,-1 3 7 0,0-3 2 16,1 0-127-16,-1 0-26 0,-4-4-5 0,5-1-1 0,-10 5-8 0,9-4-1 16,5 4-1-16,0 0 0 15,0 4-14-15,0-1-4 0,0 13 0 0,0 0 0 16,0 0-24-16,0 0-4 0,0 0-2 0,5 13 0 15,4 3-9-15,0 12-1 0,5 4-1 0,-5 9 0 16,-4 7 5-16,-1 5 0 0,5 0 1 0,5-1 0 16,0 1-10-16,-1-5-3 0,-4 1 0 0,5-4 0 15,-5-9 0-15,5-4 0 0,-1-3 0 0,1-5 0 16,-5 0-8-16,5-4 0 0,-5-3 0 0,0-5 0 0,5-4 24 0,-14-8 4 16,0 0 0-16,0 0 0 0,13-4-16 0,-4-4-4 15,5-4 0-15,0-5 0 0,-5-3 6 0,5-4 1 16,-5-4 0-16,4-5 0 0,-4 1-15 0,0-5 9 15,1 1-9-15,-6-5 8 0,1 5-8 0,4-4 0 16,-5-5 0-16,5 5 0 0,-4-1 0 0,4 1 0 16,0 3 0-16,5 9 0 0,-5 4 0 0,5 3 0 15,-1 9 0-15,1 8-11 0,0 8 11 0,-1 8-8 0,1 9 8 0,0 3-8 16,-1 8 8-16,5 9-10 16,-4 3 10-16,0 1-10 0,-1-1 10 0,1-3 0 15,-5-1 0-15,5-3 0 0,0-5 0 0,-1 0 0 16,-4-7 0-16,0-1 8 0,-4-8-8 0,4-4 0 15,-4 0 0-15,-5-3 8 0,0-9-8 0,0 0 0 16,0 0 8-16,13-4-8 0,-4-5 9 0,0-7-9 16,5 0 12-16,0-4-12 0,-1-4 10 0,6-5-10 0,-1-3 8 15,0-1-8-15,5-7 31 0,-5 4 1 0,0-9 0 0,5 1 0 16,0-1-32-16,0 0-13 0,-1 1 1 0,1-1 0 31,0 5-27-31,0-5-5 0,-1 1 0 0,1-1-998 0</inkml:trace>
          <inkml:trace contextRef="#ctx0" brushRef="#br0" timeOffset="33593.3301">4993 9097 1670 0,'-9'-20'148'0,"4"4"-118"0,1-5-30 0,-5 5 0 16,4 0 104-16,1 0 14 15,-1 4 3-15,0 0 1 0,1 8-42 0,-5 0-9 16,4 4-2-16,-4 4 0 0,5 0-46 0,-6 8-10 16,-3 4-1-16,4 8-1 0,-5 5-11 0,0-1 0 15,5 4 0-15,-4 1 0 0,-1 3 0 0,0-4-9 16,1-3 9-16,4-1-13 0,-1 0 13 0,6-7 13 16,-1-1-2-16,1-4-1 0,4-4-10 0,0-12 0 15,0 0 0-15,0 0 8 0,0 0-8 0,9-4 0 16,5-4 0-16,4-4 0 0,0 0 0 0,5-8-17 15,-1-9 4-15,1 5 1 0,5-4 12 0,-6-5 0 16,6 5 0-16,-10 0-9 0,0-1 9 0,0 9 0 16,0 0 0-16,-4 4-8 0,0 8 8 0,-5 3 0 15,5 5 0-15,-5 5 0 0,0 3 0 0,-5 8-8 0,5 0 8 0,-4 4-8 16,0 4 8-16,-1 1 0 0,5-1 8 0,-4 0-8 16,4-3 0-16,-5-5 0 0,6 0 0 0,-6-4 0 15,1 0 0-15,-1-4 0 0,5-4 0 0,0 0 0 16,1-4 0-16,-1-4 0 0,0-4 0 0,0 0 0 15,4 0 0-15,-3-8 8 0,-1-4-8 0,4-1 0 0,-4 1 8 0,1-4-8 16,3-4 10-16,-4-1-10 0,0-7 9 0,1 3-9 0,-6 1 8 0,1-8-8 16,-1 3 0-16,1-11 0 0,-1-1-12 0,-4-4 12 31,9 1 16-31,-9-9 12 0,0-4 1 0,0-3 1 16,0-5-22-16,0-4-8 0,5 0 0 0,0 8 0 15,-1 4 0-15,5 13 0 0,-9 3 0 0,9 17 0 0,-4 4 12 0,-1 11-3 16,1 5-1-16,-5 12 0 0,14 12 3 0,-5 13 0 15,0 7 0-15,0 17 0 0,0 7 1 0,-4 9 1 16,4 8 0-16,-9 8 0 0,0 0 14 0,0 0 2 16,0 0 1-16,0 0 0 0,0 4-30 0,0-5 8 15,0 1-8-15,4-8 0 0,5 0 0 0,-4-8 0 16,-1-9 0-16,6-7 0 16,-1-4-136-16,-5-5-34 0,-8-4-6 0</inkml:trace>
          <inkml:trace contextRef="#ctx0" brushRef="#br0" timeOffset="33001.045">3823 8324 1825 0,'4'-16'40'0,"-4"0"8"0,0-4 1 0,5 7 3 0,4 5-41 0,-4 0-11 15,8 4 0-15,-4 8 0 0,5 4 21 0,-5 4 3 16,5 13 0-16,-10 3 0 0,6 8 20 0,-1 9 5 16,-5 4 1-16,1 7 0 0,-5 1-2 0,0 8-1 15,-5-1 0-15,1 9 0 0,4 4-17 0,0 0-3 16,0-4-1-16,0 0 0 0,0-5-12 0,9-3-2 16,-9-4-1-16,9-8 0 0,0-1-11 0,0-11 0 15,0-1-12-15,0-3 12 0,-9-9 17 0,5-4 11 16,4-8 3-16,-9 5 0 0,0-9-31 0,0-4 8 15,0-8-8-15,0 0 0 0,0 0 31 0,0 0 3 0,0-12 1 0,0-5 0 16,0-3-5-16,0-4-1 16,-5-4 0-16,5-5 0 0,5 1-29 0,-1-5 0 0,1 5 0 0,4 0 0 15,5-1 0-15,-1 5 0 0,10 0 0 0,-5 11 0 16,5 1 0-16,0 8 0 0,0 0 0 0,4 4 0 16,-4 4 0-16,4 4 0 0,-4 4 0 0,4 0 0 31,-4 4-95-31,0 5-25 0,-5-1-4 0,0 0-606 0,0 8-121 0</inkml:trace>
          <inkml:trace contextRef="#ctx0" brushRef="#br0" timeOffset="33773.6056">5116 8652 2073 0,'-9'-20'184'0,"9"8"-147"0,-5-5-29 0,5 5-8 16,5-4 48-16,-1 0 8 0,1 8 1 0,9-4 1 15,-1-1-2-15,5 1 0 0,5 0 0 0,5 0 0 16,3 4-44-16,6-4-12 0,4 4 0 0,13 0 0 31,1 4-100-31,0 4-21 0,4-4-5 0</inkml:trace>
        </inkml:traceGroup>
        <inkml:traceGroup>
          <inkml:annotationXML>
            <emma:emma xmlns:emma="http://www.w3.org/2003/04/emma" version="1.0">
              <emma:interpretation id="{C6B78433-1668-4A0A-AF3F-7C00FEC12A53}" emma:medium="tactile" emma:mode="ink">
                <msink:context xmlns:msink="http://schemas.microsoft.com/ink/2010/main" type="inkWord" rotatedBoundingBox="10798,8559 15087,8274 15205,10058 10916,1034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4324.7246">7889 8575 1317 0,'4'-8'28'0,"5"0"7"0,-4-4 1 0,-1-4 2 0,1-1-30 0,-1 1-8 0,6 0 0 0,-6-4 0 16,1 0 72-16,-5 3 14 0,0 1 2 0,0 8 1 15,0-4-29-15,0 12-7 0,0 0-1 0,-14 8 0 16,-4 4-18-16,0 0-4 0,-5 4-1 0,0 9 0 0,0-1-7 0,1 8-2 16,3 1 0-16,1-1 0 15,4 1-4-15,5 3 0 0,5-8-1 0,-1 9 0 16,5-5-7-16,5 0-8 0,4-3 11 0,0-1-11 16,5-4 12-16,-1-3-4 0,1-1 0 0,4-4-8 15,-4 4 14-15,-1-8-4 0,-3 5-1 0,3-5 0 16,-4 4 1-16,-4-4 0 0,-1 0 0 0,1 4 0 0,0 1 29 0,-5 3 5 15,0-4 2-15,0 4 0 0,-5 5-7 0,-4-1-2 16,9 4 0-16,-9-4 0 0,0-3-23 0,-5 3-5 16,0-4-1-16,1 4 0 15,-1-3-124-15,-4-5-24 0,0 0-6 0</inkml:trace>
          <inkml:trace contextRef="#ctx0" brushRef="#br0" timeOffset="34691.5004">8185 7689 1324 0,'13'-8'118'0,"1"0"-94"31,4-1-24-31,0 9 0 0,0 5 77 0,1 7 11 0,-1 0 3 0,0 12 0 16,0 0-22-16,-4 9-4 0,0-5-1 0,-1 13 0 15,-4-1 4-15,5 9 0 0,0-1 0 0,-5 9 0 16,4-1-20-16,-3 5-3 0,-1 4-1 0,0 0 0 15,0-1-17-15,-5-3-4 0,6-4-1 0,-6-5 0 16,1 1-22-16,-5-4 8 0,4-9-8 0,-4 1 0 16,-4-5 30-16,4-4 2 0,-5-3 0 0,1-5 0 0,-6 0-32 0,6-4 0 15,-5-7 0-15,0-1 0 16,0-4 12-16,-1-4-3 0,1-4-1 0,9 0 0 0,-4-4-8 0,-1-8 8 16,1-5-8-16,4 1 8 15,0-4-8-15,4-4 0 0,5-5 0 0,0-3 0 0,1 8 0 0,3 0 0 16,5 3 0-16,1 1 0 15,-6 8 0-15,1 0 0 0,0 8 0 0,-1 0-11 16,5 8 3-16,-4 0 0 0,0 4 0 0,4 4 0 16,0 4 8-16,-4 4-10 0,0 5 10 0,-1-1-10 15,1 4-150-15,-5 1-31 0</inkml:trace>
          <inkml:trace contextRef="#ctx0" brushRef="#br0" timeOffset="34989.7373">9086 8741 1825 0,'0'-8'40'0,"0"4"8"0,0-4 1 0,0 8 3 0,0 0-41 0,0 0-11 0,14 4 0 0,-1 4 0 15,1 0 0-15,0 4 0 0,-1 0 0 0,1 4 8 16,0-7-8-16,-5 3 0 0,4 0 0 0,-4 0 8 16,1-4-8-16,-1 0 0 0,-9-8 9 0,0 0-9 15,0 0 10-15,9 4-2 0,4-8-8 16,-3 0 12-16,-1 4 24 0,0-8 5 0,0-4 1 15,5 0 0-15,-5 0 6 0,4-5 2 0,1 1 0 0,4-4 0 16,0 0-14-16,1-5-2 0,-1 1-1 0,0-4 0 16,0 0-6-16,0-1-2 0,-4-3 0 0,0-1 0 15,-5 5 3-15,0 0 0 0,-9 4 0 0,0 3 0 16,-9 5 6-16,4 4 2 0,-8 4 0 0,4 8 0 16,-10 4-16-16,1 4-4 0,-5 4 0 0,1 8 0 31,-6 5-41-31,-4 3-9 0,5 0-2 0,-5 5-743 0,5-1-149 0</inkml:trace>
          <inkml:trace contextRef="#ctx0" brushRef="#br0" timeOffset="35282.8979">9824 8498 1951 0,'0'0'43'0,"0"0"9"0,0 0 1 0,0 0 2 0,0 0-44 0,4 12-11 0,-4 0 0 0,5 5 0 16,-1 3 28-16,1-4 4 16,-5 0 1-16,4 4 0 0,1-7-9 0,-1 3-3 15,5-4 0-15,-4 4 0 0,4-4-9 0,-4-4-1 0,-5-8-1 0,9 0 0 16,4 0 16-16,-3 0 3 0,3-8 1 0,1 0 0 16,0-4 11-16,4 0 3 0,-5-4 0 0,1 0 0 0,4-5-4 15,-4 1 0 1,0-4 0-16,4 4 0 0,-5-5-18 0,1 1-4 0,4 4-1 0,-4 0 0 31,0-1-85-31,-1 5-18 0,-4 0-3 0,5 8-1000 0</inkml:trace>
          <inkml:trace contextRef="#ctx0" brushRef="#br0" timeOffset="35662.5543">10465 8668 1094 0,'0'0'97'0,"0"0"-77"15,0 0-20-15,0 0 0 0,10 0 166 0,-1-4 30 16,4 0 5-16,1-4 2 0,-5 0-76 0,9-4-15 16,1-4-4-16,-1-1 0 0,5-7-67 0,-5 0-13 15,9-5-4-15,0-3 0 0,1-4-24 0,-1-5 0 16,-4 1-9-16,0-1 9 0,-1-3 0 0,1 3 0 15,-9-3 0-15,4-5 0 0,0 1 24 0,-4-1 0 16,-1-8-1-16,-3 1 0 0,3-5 10 0,-4 0 3 16,0-7 0-16,-4 3 0 0,0 0-14 0,-1 8-2 15,-4 5-1-15,5 7 0 0,-5 9 20 0,0 3 4 16,-5 9 1-16,5 4 0 0,5 12-1 0,-5 8 0 16,0 0 0-16,4 12 0 0,-4 8-34 0,-4 13-9 0,-1 7 0 0,-4 17 0 15,0 3 17-15,-5 9-1 0,5 4 0 16,-5 8 0-16,1 0-16 0,-1 0 0 0,0 0 0 15,-4 8 0-15,0-4-16 0,4 4-8 0,-4-8 0 0,-5 4-1 32,10-12-188-32,-5-5-38 0</inkml:trace>
          <inkml:trace contextRef="#ctx0" brushRef="#br0" timeOffset="36121.0194">11645 8344 1209 0,'27'-32'108'0,"-18"20"-87"0,0-8-21 0,5-5 0 0,0 5 100 0,-1 4 15 16,-8 0 3-16,-5 4 1 0,-9-1-3 0,0 5 0 16,-1 4 0-16,-8 8 0 0,-5 9-64 0,-4 7-14 15,-9 4-2-15,-5 8-1 0,4 13-5 0,-4-1-1 16,0 5 0-16,5 0 0 0,4-5-10 0,0 5-3 16,5-1 0-16,4-3 0 0,5-1-8 0,0-3-8 15,4-9 12-15,5-4-12 0,4-3 8 0,5-9-8 16,-4-4 0-16,4-12 0 0,9 8 32 0,-9-8 0 15,18-4 0-15,0-8 0 0,5 0-32 0,0-8 0 0,4-9 0 0,0-3 0 16,5-5 13-16,-4-3-4 16,-1-9-1-16,5-7 0 0,-5-1-8 0,0-4 0 15,5-3 0-15,-4-9 0 0,-1 0 0 0,0-4 0 16,1-4 9-16,-1-4-9 0,0 0 13 0,1 4-1 16,-1 0-1-16,0 4 0 0,1 17 23 0,-6 7 5 15,-3 9 1-15,-1 11 0 0,-5 5-12 0,1 16-1 16,-5 4-1-16,-9 8 0 0,0 12-14 0,0 12-4 0,-4 12 0 15,-6 21 0-15,-3 4-8 0,-5 8 0 0,4 7 0 0,-4 14 0 16,0-6 28-16,-1 1 3 0,10 0 1 0,-4 5 0 16,-1-14-32-16,9 1 0 0,-4-4 0 0,9-4 0 15,0-8-29-15,5-1-12 0,-1-7-3 0,5-4-803 16,5-5-161-16</inkml:trace>
        </inkml:traceGroup>
        <inkml:traceGroup>
          <inkml:annotationXML>
            <emma:emma xmlns:emma="http://www.w3.org/2003/04/emma" version="1.0">
              <emma:interpretation id="{420DE889-9FA5-4C3E-94E1-5DFCB20CEFD2}" emma:medium="tactile" emma:mode="ink">
                <msink:context xmlns:msink="http://schemas.microsoft.com/ink/2010/main" type="inkWord" rotatedBoundingBox="17537,8547 19106,8443 19217,10124 17648,1022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6970.4795">14404 7822 1666 0,'0'-12'36'0,"4"-8"8"0,5-4 2 0,0-9 2 0,-4-3-39 0,0-1-9 16,-1 5 0-16,1 4 0 0,4 8 96 0,-5 3 18 15,1 5 3-15,-5 12 1 0,0 0-53 0,9 12-10 16,-4 21-3-16,-1 7 0 0,1 9-32 0,-1 7-6 15,1 5-2-15,4 8 0 0,-5-4 11 0,1-1 1 0,-1 1 1 0,1 0 0 16,4-4-3-16,0-9-1 0,0-3 0 0,0-5 0 16,5-7-10-16,0-5-3 15,4-8 0-15,-4-7 0 0,-1-5-8 0,1-8 8 16,-5 0-8-16,5-8 8 0,-1-8-8 0,1-1 0 16,4-11 0-16,-4 0 0 0,4-13 8 0,-4 1 0 0,-1-8 0 0,6-1 0 15,-6 1-8-15,6-5 0 16,-6 0-10-16,5-3 10 0,-4-1 0 0,4 5 0 15,-4 7 0-15,4 5 0 0,-4 7 0 0,-1 9 0 16,1 4 0-16,-5 8 0 0,0 8 0 0,5 4 0 0,-5 12 0 0,0 8 0 16,-4 5 0-16,-1 3 0 0,5 0 0 0,1 5 0 15,-1 7 0-15,0-3 0 0,0-1 0 0,0 1 0 16,0-5 0-16,-4-7 10 0,4-5-10 0,4 0 8 16,-4 0-8-16,1-3 0 0,3-9 0 0,-4 0 0 15,0-4 8-15,-9-8 0 0,0 0 0 0,5-4 0 16,9-4 36-16,-5 4 6 0,9-8 2 15,-4-5 0-15,-1 1-5 0,5-8-1 0,1-4 0 0,3-17 0 0,1-3-22 0,5 3-4 16,-6-3 0-16,1-1-1 0,0 0-11 0,0-3-8 16,-1 3 9-16,1-3-9 0,0 3 0 0,-5 0 0 15,5 5 0-15,0 4 0 16,-5 7-116-16,-4 13-16 0,-1 4-3 16,1 4-678-16,4 3-136 0</inkml:trace>
          <inkml:trace contextRef="#ctx0" brushRef="#br0" timeOffset="37280.1261">15592 8628 1951 0,'0'0'43'0,"9"-8"9"0,-4-5 1 0,8-3 2 0,1 4-44 0,0 0-11 16,-1-8 0-16,5 4 0 0,-4 3 45 0,4 1 7 16,5 0 2-16,-5 8 0 0,-9-4-19 0,5 8-4 0,9 4-1 0,-5 8 0 15,-9 0 7-15,5 9 2 0,-10 3 0 0,10 8 0 16,0 1 13-16,-10 7 4 0,-13 1 0 0,5 3 0 16,4 1-12-16,-5-1-1 0,-4-3-1 0,-9-1 0 15,4 0-22-15,-4 1-5 0,0-9-1 0,-1-3 0 16,-3-5-14-16,3-4 0 0,6-4 8 0,-1 1-8 15,-9-5-68-15,10 0-16 16,-1-8-3-16,0-4-691 0,1-4-138 0</inkml:trace>
          <inkml:trace contextRef="#ctx0" brushRef="#br0" timeOffset="37432.1458">15920 7664 2340 0,'27'-36'52'0,"-22"24"10"0,-10 0 2 0,5 12 1 0,14-4-52 0,-10 4-13 16,-4 0 0-16,0 12 0 16,-4 8-119-16,4 4-26 0,4 5-6 0,-8-5-1 0</inkml:trace>
        </inkml:traceGroup>
        <inkml:traceGroup>
          <inkml:annotationXML>
            <emma:emma xmlns:emma="http://www.w3.org/2003/04/emma" version="1.0">
              <emma:interpretation id="{F46BE7C6-E5EF-447C-AFF6-B0C7A4F49E1E}" emma:medium="tactile" emma:mode="ink">
                <msink:context xmlns:msink="http://schemas.microsoft.com/ink/2010/main" type="inkWord" rotatedBoundingBox="20407,8356 22759,8200 22871,9897 20519,1005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9767.0003">17582 8077 1566 0,'0'0'69'0,"0"0"15"0,0-8-68 0,0 8-16 15,0 0 0-15,0 0 0 0,0 0 71 0,0 0 10 16,-5 12 3-16,0 5 0 0,-4 7 0 0,5 12 1 16,-14 1 0-16,4 3 0 0,-4 5-40 0,-1-1-8 15,-3 1-1-15,4-1-1 0,-5 1-35 0,0-1 0 16,0-3 0-16,5 3-676 0,-5-3-140 0</inkml:trace>
          <inkml:trace contextRef="#ctx0" brushRef="#br0" timeOffset="40055.7632">18000 7798 1728 0,'19'-49'153'0,"-6"29"-122"0,5-8-31 0,10 0 0 16,-1-5 34-16,0 5 1 0,5 0 0 0,0 7 0 16,0 1 20-16,0 0 4 0,0 8 1 0,-5 0 0 15,0 3 0-15,-4 9 0 0,0 9 0 0,0 3 0 16,-5 0-28-16,0 12-6 0,0 9-1 0,1 3 0 16,-6 4 10-16,5 5 1 0,5 3 1 0,0 1 0 15,4 0-9-15,-4 3-1 0,4-3-1 0,1 3 0 16,-1-3-26-16,0-5 0 0,5 5 0 0,0 0 0 0,-5-9 0 0,1 1 0 15,-1-5 0-15,-4-4 0 0,0-3-11 0,-5-5-7 16,0 0-2-16,0-4 0 16,-9-3-179-16,0-1-36 0,0-4-7 0,-4-4-2 0</inkml:trace>
          <inkml:trace contextRef="#ctx0" brushRef="#br0" timeOffset="40284.318">19143 7240 1681 0,'0'0'74'0,"-4"8"16"0,-5 8-72 0,4 8-18 15,-4 9 0-15,0 7 0 0,-5 13 55 0,-4 3 7 16,0 5 2-16,-5 12 0 0,-4-4 8 0,-5-1 3 16,0-3 0-16,-5 8 0 0,1-8-39 0,-5-1-8 0,0 1-2 0,0 4 0 0,5-8-26 0,-1-5 0 15,1 5-14-15,4-12-657 16,0 3-131-16</inkml:trace>
          <inkml:trace contextRef="#ctx0" brushRef="#br0" timeOffset="40557.7699">19312 8624 921 0,'22'-13'82'0,"-13"9"-66"0,1-8-16 0,-1-4 0 16,4 8 308-16,1-4 57 16,4-4 12-16,0 4 3 0,1-1-286 0,-1 1-57 15,5-4-11-15,-5-4-2 0,9 12 6 0,-9-4 2 16,5 4 0-16,-9-1 0 0,-1 5-32 0,1 4 0 16,-5 0 0-16,5 8 0 0,-5 1 0 0,0 7 0 15,0 0 0-15,0 8 0 0,-4 0 16 0,-1 1-4 16,1 3 0-16,-5 4 0 0,0 1 0 0,-5-5 0 15,1 5 0-15,-1-5 0 0,-4 0-3 0,0 1-1 16,-5-5 0-16,1 0 0 0,-1-4-8 0,-4 1-11 16,0-9 3-16,-5 4-759 0,0-4-151 0</inkml:trace>
          <inkml:trace contextRef="#ctx0" brushRef="#br0" timeOffset="40725.8544">19626 7899 1825 0,'0'-12'40'0,"0"4"8"0,0 8 1 0,0 0 3 0,0 0-41 0,9 4-11 0,9 0 0 0,-18-4 0 0</inkml:trace>
        </inkml:traceGroup>
        <inkml:traceGroup>
          <inkml:annotationXML>
            <emma:emma xmlns:emma="http://www.w3.org/2003/04/emma" version="1.0">
              <emma:interpretation id="{A932FF2E-92CC-42ED-8D41-50149041E3E5}" emma:medium="tactile" emma:mode="ink">
                <msink:context xmlns:msink="http://schemas.microsoft.com/ink/2010/main" type="inkWord" rotatedBoundingBox="24620,8173 26133,8072 26216,9329 24703,942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3643.5033">21488 7353 1324 0,'-5'-8'118'0,"1"-4"-94"0,4 4-24 0,4-9 0 16,1 5-28-16,4-4-11 0,-4 0-1 0,4 0-1 16,4-1 93-16,-4-3 20 0,5 4 3 0,0 8 1 15,-5 4-20-15,0-4-3 0,0 8-1 0,5 4 0 16,-5 0-21-16,4 8-5 0,1 4-1 0,-5 9 0 0,0 7 31 0,0 4 7 15,-4 5 1-15,4 15 0 16,-4 5 15-16,-1 8 3 0,-4 4 1 0,0 0 0 16,0 4-31-16,5-9-5 0,-5 1-2 0,4 0 0 15,1 0-1-15,-5-9-1 0,0-3 0 0,4 0 0 16,-4-9-3-16,0-7 0 0,5-1 0 0,-10-11 0 16,5-1-32-16,0-16-8 0,-4 0 0 0,4 0 0 0,0-8 18 0,0-4 2 15,0 0 0-15,0 0 0 0,0 0-7 0,-5-8-1 16,-4-8 0-16,9-4 0 0,0-4-12 0,0-5 0 15,9 1 0-15,-4-4 0 0,9-9 0 0,4 1 0 16,4-9 0-16,1 9 0 0,5-1-13 0,3 1-6 16,1 3-1-16,5 5 0 0,-5-1 7 0,-1 9 1 15,1 8 0-15,0 0 0 0,0 8 12 0,-9 4 0 16,-5 4 0-16,-4 0-9 0,-1 4 9 0,-4 4-10 16,-9-8 10-16,5 12-10 0,-5 4 10 0,-5 4 0 15,-4-3 8-15,-9 7-8 16,-5 0-29-16,-8 0-11 0,-6 9-1 0,-4-1-1 15,0 5-180-15,-4-1-36 0,-56 29-7 0,29-13-2 0</inkml:trace>
          <inkml:trace contextRef="#ctx0" brushRef="#br0" timeOffset="43999.1713">22307 8110 2372 0,'9'-29'52'0,"-4"17"12"0,4-4 1 0,0 8 1 0,5 0-53 0,4 4-13 0,0 0 0 0,5 0 0 15,0 0 0-15,4-4 0 0,5-1 0 0,0 1-10 0,4-4 10 0,1 4 9 16,4-4-1-16,0 0-8 0,0-8 0 0,0 3 0 16,-5-3 0-16,5 0 0 0,-5 0 8 0,-8-1-8 15,-5 1 0-15,-1 0 0 0,1 0 0 0,-9 0 0 16,-5-5 0-16,0 1-9 0,0 0 33 0,-9 3 6 0,5 1 2 0,-5 4 0 15,-5 4-10-15,-4 0-2 0,0 0 0 0,-5 4 0 16,1 8 9-16,-6 4 2 0,-3 8 0 0,-1 4 0 16,-5 4-9-16,1 4-2 15,-5 9 0-15,-4-1 0 0,-1 9-20 0,6-5 0 16,-1 0 0-16,4 5 8 0,6-1-8 0,-1-3 0 16,5-1 0-16,-1-3 0 0,10-1 0 0,0-4 0 0,9 1 0 0,0 3 0 31,0 0-98-31,9-3-21 0,0-5-4 0,10-4-973 0</inkml:trace>
        </inkml:traceGroup>
        <inkml:traceGroup>
          <inkml:annotationXML>
            <emma:emma xmlns:emma="http://www.w3.org/2003/04/emma" version="1.0">
              <emma:interpretation id="{1D13A31D-BBF0-4707-B255-97D533EEB5B4}" emma:medium="tactile" emma:mode="ink">
                <msink:context xmlns:msink="http://schemas.microsoft.com/ink/2010/main" type="inkWord" rotatedBoundingBox="27648,7940 28603,7877 28719,9622 27764,968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5086.8852">24538 7563 1202 0,'0'0'26'0,"0"0"6"0,9-12 0 0,0 0 3 0,-4-4-35 0,-5 0 0 0,5-1 0 0,-5 1 0 15,0 0 92-15,0 0 12 0,0-8 3 0,0-1 0 0,0 5-17 0,0-4-3 16,4 0-1-16,1-1 0 16,-1 1-25-16,5 0-5 0,0-5 0 0,1 5-1 15,8 0-23-15,-5 0-5 0,10-5-1 0,5 1 0 16,-1 0-9-16,5 3-1 0,9-3-1 0,4 8 0 16,1-1-15-16,-1 5 0 0,5 0 0 0,-4 0 0 15,-1 4 0-15,-4 12 0 0,-4 0 0 0,-5 8 0 16,0 0 0-16,-10 8-20 0,1 0 4 0,-9 9 0 0,-1 7 64 15,-8-4 12-15,-1 1 4 0,-4 3 0 0,0 4-52 0,-4 1-12 16,-1-5 0-16,-4 9 0 0,0 3 37 0,-4 9 5 16,-6-1 1-16,1 1 0 0,-5 4-31 0,5-5-12 15,-5 5 8-15,-4 0-8 0,0-1-12 0,-14 5-8 16,0-4-2-16,-9 7-732 16,4-3-146-16</inkml:trace>
          <inkml:trace contextRef="#ctx0" brushRef="#br0" timeOffset="45242.7001">25503 8620 2574 0,'0'0'56'0,"0"-9"12"0,5 5 3 0,4 0 1 0,0 0-57 0,5 4-15 0,-10 4 0 0,6 0 0 16,-10-4 9-16,4 4-1 0,5-4 0 0,-9 0 0 31,0 0-113-31,0 0-23 0,-4 13-5 0,-1-5-1 0</inkml:trace>
        </inkml:traceGroup>
      </inkml:traceGroup>
      <inkml:traceGroup>
        <inkml:annotationXML>
          <emma:emma xmlns:emma="http://www.w3.org/2003/04/emma" version="1.0">
            <emma:interpretation id="{07015133-312F-44D6-90C2-652F70135545}" emma:medium="tactile" emma:mode="ink">
              <msink:context xmlns:msink="http://schemas.microsoft.com/ink/2010/main" type="line" rotatedBoundingBox="17566,10569 26129,10596 26125,12020 17561,11993"/>
            </emma:interpretation>
          </emma:emma>
        </inkml:annotationXML>
        <inkml:traceGroup>
          <inkml:annotationXML>
            <emma:emma xmlns:emma="http://www.w3.org/2003/04/emma" version="1.0">
              <emma:interpretation id="{AC961ED2-758F-4830-9109-57CE79840981}" emma:medium="tactile" emma:mode="ink">
                <msink:context xmlns:msink="http://schemas.microsoft.com/ink/2010/main" type="inkWord" rotatedBoundingBox="17566,10569 21272,10581 21268,12005 17561,1199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5994.1592">14422 10307 1638 0,'0'0'72'0,"-5"-8"16"0,1 0-71 0,4-4-17 0,0 4 0 0,4 0 0 16,5-5 58-16,1 1 8 15,-6-4 2-15,10 0 0 0,4-4-16 0,5 0-4 0,-1-1 0 0,1-3 0 16,5 4-28-16,-1 4-7 0,-4-1-1 0,-1 5 0 15,1 8-3-15,-5 8-1 0,-4 0 0 0,0 12 0 0,-1 5 32 0,1 11 5 16,-5 9 2-16,0 11 0 0,-9 5 9 0,5 8 3 31,-5-1 0-31,-5 1 0 0,5 0-1 0,-9-9 0 0,5 1 0 0,-1-4 0 16,-4-1-46-16,0-3-12 0,-5-5 0 0,5-7 0 16,-5-5 0-16,-4-3 0 15,5-9 0-15,-6-4 0 16,1-4-125-16,0-4-27 0,0-8-6 0,-5 0-1 0</inkml:trace>
          <inkml:trace contextRef="#ctx0" brushRef="#br0" timeOffset="46137.3477">14495 9765 1900 0,'0'-41'169'0,"0"21"-135"0,9-4-34 0,0 4 0 15,0-1 51-15,0 1 3 0,0 4 1 0,0 4 0 16,0 4 1-16,-9 8 0 0,10-4 0 0,3 12-1045 15</inkml:trace>
          <inkml:trace contextRef="#ctx0" brushRef="#br0" timeOffset="46363.7112">15296 10198 2487 0,'0'0'55'0,"14"-8"11"0,-1 0 2 0,6 4 2 0,3 4-56 0,1 0-14 0,9 0 0 0,-5 0 0 16,1-4 0-16,13-4 0 0,0 3 0 0,4 1 0 15,1-4 0-15,-5 4-12 0,4-4 3 0,5 0 0 16,5 4-11-16,-10 0-3 0,-17 0 0 0,4 0 0 16,4 8-110-16,-9-4-23 0,-4 4-4 0,-9 0 0 0</inkml:trace>
          <inkml:trace contextRef="#ctx0" brushRef="#br0" timeOffset="49597.369">15892 10619 1177 0,'19'-4'25'0,"-10"-4"6"0,0 0 1 0,0-1 2 0,9 1-34 0,-4-4 0 0,-14 4 0 0,9-4 0 16,5 4 93-16,-1-4 12 0,-8 4 3 0,8 0 0 0,1-1-29 0,-5 1-6 16,-9 8-1-16,0-4 0 15,-9-4-12-15,9 8-4 0,0 0 0 0,0 0 0 16,-9-4-16-16,4 0-3 0,-8 4-1 0,8-4 0 15,-4 0 4-15,-4 0 0 0,-6 0 0 0,1 0 0 16,-9 4-16-16,9-4-4 0,-1 0 0 0,-3 0 0 16,-6 0 15-16,1 4 2 0,4-4 1 0,0 4 0 15,-8 0-30-15,3 0-8 0,1 4 0 0,4 0 0 16,0 0 0-16,5 0 0 0,0 0-11 0,0 0 11 16,4 0-40-16,0 4-3 0,1-4 0 0,8 4 0 15,1 4-172-15,8-4-34 0</inkml:trace>
          <inkml:trace contextRef="#ctx0" brushRef="#br0" timeOffset="46510.3507">15656 10481 1864 0,'0'0'41'0,"0"0"9"0,0 0 2 0,-9 4 0 0,-1 0-42 0,10-4-10 0,0 0 0 0,0 0 0 16,0 0 47-16,0 0 7 0,0 0 2 0,19 4 0 15,-1 0-125-15,5-4-25 0,-1-4-5 0,1 4-1 0</inkml:trace>
          <inkml:trace contextRef="#ctx0" brushRef="#br0" timeOffset="46899.3136">16876 10109 1443 0,'0'0'64'0,"0"0"13"0,-5 0-61 0,5 0-16 31,0 0 0-31,0 0 0 0,-9 0 94 0,9 0 16 15,0 0 3-15,0 0 1 0,-9 8-3 0,5 0-1 16,-1-4 0-16,5 4 0 0,-5 4-61 0,1 0-12 16,-5 1-2-16,4 3-1 0,5 4-34 0,-4 0 0 15,-5 5 0-15,-1 3 0 0,1 4 0 0,5 1 0 16,-5-1 0-16,4 8 0 0,-9-3 32 0,10-5 0 16,4 1 0-16,0-1 0 0,-5 0-16 0,5-3-3 15,5-5-1-15,4 0 0 0,-4-3-3 0,4-9-1 16,-5 0 0-16,5-4 0 0,10 0 4 0,-1-8 0 0,-5 0 0 0,6-8 0 15,3 0-12-15,6-4 0 0,-6-9 0 0,6 1 0 16,-1-8 12-16,5 0 0 0,0-5 0 0,0-3 0 0,-14-1 4 0,9-3 0 16,10-1 1-16,-10-3 0 15,-13 3-17-15,4-3 0 0,0-1 0 0,0 1 0 16,1 3-17-16,-10 5-11 0,-9 4-1 0,4 3-1 0,5 1 30 0,-13 8 0 16,-14-5 0-16,-1 9 0 0,1 0 0 0,0 4 0 15,-9 4 0-15,-1 4 0 16,-8 4-8-16,4 4 8 0,0 0 0 0,0 8-9 15,-4 0-67-15,4 4-14 0,9 9-2 0,0-5-620 16,1 4-124-16</inkml:trace>
          <inkml:trace contextRef="#ctx0" brushRef="#br0" timeOffset="49052.3271">17035 10145 871 0,'0'0'38'0,"0"-8"9"0,-4 0-38 0,-1 0-9 16,10 0 0-16,-1-4 0 0,-8 0 89 0,4-1 16 15,9 5 3-15,0-8 1 0,-5 0-15 0,6 0-3 16,-6 0-1-16,5-1 0 0,9-3-6 0,-4 4-2 15,-5 0 0-15,0 0 0 0,9 4-8 0,-8-1-2 16,-1 1 0-16,-5 4 0 0,-4 0-13 0,0 8-3 16,0 0-1-16,0 0 0 0,0 0-14 0,-4 12-2 15,8 8-1-15,-8 9 0 0,-5 7-14 0,-1 5-2 16,-3 7-1-16,-1 9 0 0,5 0 2 0,-9 7 0 0,-5 5 0 0,0 0 0 0,10-8 0 0,-10-1 0 31,5-3 0-31,-5-9 0 0,9 1-23 0,1-8 0 16,-1-5 0-16,0-4 0 0,1 1 0 0,8-13 0 15,1 0 0-15,-6 0 0 0,6-7 11 0,-5-5-3 16,9-8 0-16,0 0 0 0,0 0-8 0,0 0 0 16,0 0 0-16,9-13 0 0,5-3 0 0,-5-4 8 0,-5-8-8 15,1-1 8-15,8-3 4 0,-4-4 0 0,-9-1 0 0,5-7 0 16,0-9-12-16,-1-4 8 0,1-3-8 0,-1-5 8 16,1 0-8-16,4 0 8 0,5-3-8 0,-1-5 8 15,-4 4-8-15,5 4 0 0,4 1 0 0,0-1-11 16,-4 8 11-16,0 9 0 0,-5 7 0 0,5 5 0 0,-1 7 0 0,-4 9 0 15,-4 8 0-15,8 8-8 16,1 8 8-16,0 8 0 0,-10 12-9 0,1 9 9 16,-1 11 0-16,-4 13 0 0,5 0 0 0,-10 11 0 0,-13-3 0 0,5 4 0 15,3 0 0-15,-3 8 0 16,-5-5 0-16,-1-3 8 0,6-4-8 0,-5 0 0 16,8-13 8-16,-3-3-8 0,4-9 8 0,-5-7-8 0,9-5 0 15,1-8 0-15,-5-3 0 0,4-5 0 0,1-4 0 16,4-8 0-16,0 0 0 0,0 0 0 0,-9-4 31 0,4-8 1 0,5-5 0 0,0-3 0 15,-9-4-20-15,9-9-4 16,0-7-8-16,4-9 12 0,1-3 1 0,4-9 0 16,-4-4 0-16,13 1 0 0,5-1-13 0,-5 0 0 15,-4 0 0-15,13-7 0 0,5 7 0 0,0 8 0 16,-14 0 0-16,5 9 0 0,-5 11 0 0,5 9 0 16,-5 8-8-16,-5 4 8 0,-13 8 0 0,0 8 0 15,14 8 0-15,-9 12 0 0,-10 8 0 0,5 5-10 16,0 11 10-16,-4 1-8 0,-1 3 8 0,-4 5 0 15,-5 4 0-15,-4 3 0 0,4 1 0 0,1-4 0 0,-15-1 0 0,6 9 0 16,8-4-16-16,-4-5-5 0,4-3-1 0,-4-4 0 31,0-9-146-31,-1 5-28 0,15-9-7 0</inkml:trace>
          <inkml:trace contextRef="#ctx0" brushRef="#br0" timeOffset="50039.9288">18105 10437 403 0,'-4'-17'17'0,"4"9"5"0,4 0-22 0,-4 0 0 0,5 0 0 0,-5 8 0 0,0 0 327 0,0 0 61 16,0 0 12-16,0 0 2 0,4 20-214 0,1 1-44 16,-5-1-8-16,-5 8-1 15,5 0-55-15,-9 5-12 0,0 3-1 0,0-3-1 0,-5 3-21 0,1-4-4 16,-1 5-1-16,-4-1 0 0,0-3-40 0,-5-1-24 15,0 0 4-15,-4-3 0 16,4 3-116-16,-4-8-22 0,4 1-5 0,-4 3-1 0</inkml:trace>
        </inkml:traceGroup>
        <inkml:traceGroup>
          <inkml:annotationXML>
            <emma:emma xmlns:emma="http://www.w3.org/2003/04/emma" version="1.0">
              <emma:interpretation id="{02AFF3EC-AD4D-431E-9EA9-FBB477704773}" emma:medium="tactile" emma:mode="ink">
                <msink:context xmlns:msink="http://schemas.microsoft.com/ink/2010/main" type="inkWord" rotatedBoundingBox="22080,11218 24134,11225 24132,11711 22079,1170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0213.3676">18929 10469 2718 0,'9'-28'120'0,"-4"16"25"0,4 8-116 0,0-5-29 0,0 9 0 0,5 4 0 15,-5 1-35-15,5-5-13 0,-5 4-2 0,4 0-1 32,-4 0-81-32,1 4-17 0</inkml:trace>
          <inkml:trace contextRef="#ctx0" brushRef="#br0" timeOffset="50370.5042">19694 10404 1944 0,'23'-20'86'0,"-10"12"18"0,6 4-84 0,3-4-20 0,1 0 0 0,5 4 0 16,-6 0-9-16,1 4-7 0,-5-4 0 0,5 0-832 15</inkml:trace>
          <inkml:trace contextRef="#ctx0" brushRef="#br0" timeOffset="50474.466">20190 10344 1785 0,'0'0'79'0,"0"0"17"0,0 0-77 0,0 0-19 0,14-4 0 0,0-1 0 32,-1 5-39-32,-4-4-11 0,-9 4-2 0,0 0-689 15</inkml:trace>
          <inkml:trace contextRef="#ctx0" brushRef="#br0" timeOffset="50672.5">20969 10234 2026 0,'0'0'44'0,"0"8"10"0,4 5 2 0,1 7 1 0,0 4-45 0,-10 4-12 16,0 5 0-16,-4 3 0 0,0-3 53 0,-9-1 9 15,0 4 2-15,-10 5 0 16,1-5-48-16,-5 1-8 0,-4-1-8 0,-5 5-668 16,-5-9-138-16</inkml:trace>
        </inkml:traceGroup>
        <inkml:traceGroup>
          <inkml:annotationXML>
            <emma:emma xmlns:emma="http://www.w3.org/2003/04/emma" version="1.0">
              <emma:interpretation id="{3E08E4C1-EE41-4240-A742-62501E06FF43}" emma:medium="tactile" emma:mode="ink">
                <msink:context xmlns:msink="http://schemas.microsoft.com/ink/2010/main" type="inkWord" rotatedBoundingBox="25213,10882 26129,10885 26126,11709 25210,11706"/>
              </emma:interpretation>
              <emma:one-of disjunction-type="recognition" id="oneOf18">
                <emma:interpretation id="interp22" emma:lang="" emma:confidence="1">
                  <emma:literal>n</emma:literal>
                </emma:interpretation>
                <emma:interpretation id="interp23" emma:lang="" emma:confidence="0">
                  <emma:literal>u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h</emma:literal>
                </emma:interpretation>
                <emma:interpretation id="interp26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1270.6612">22062 9996 1825 0,'22'-13'80'0,"-22"13"18"0,9 0-78 0,5 4-20 0,0 9 0 0,-1 7 0 16,1 4 61-16,-5 8 9 0,0 5 2 0,5 7 0 15,-5 1 5-15,-4 3 2 0,-1 5 0 0,-4 0 0 16,5-1-19-16,-5-3-4 0,0-1-1 0,0-7 0 0,0-1-27 0,0-7-4 16,0-5-2-16,4-4 0 15,1-7-3-15,-5-1-1 0,4-8 0 0,5-4 0 0,-9-4-18 0,14-4 0 16,0-4 8-16,4-8-8 0,5-9 12 0,-1-3-2 0,1-8 0 0,5-9 0 15,-1-4 0-15,0-7 0 16,5-5 0-16,4-4 0 0,-4 1-10 0,9-1 8 16,-4 4-8-16,4 4 8 0,-5 9 26 0,1 7 5 15,-1 5 1-15,0 8 0 0,-4 12-12 0,-4 7-1 16,-1 5-1-16,-4 12 0 0,-1 5-14 0,-3 11-2 16,-6 4-1-16,1 9 0 0,-5 3-9 0,-4 5 0 15,-5 3-10-15,0 9 10 0,0-5-12 0,-5 9 3 16,-4 0 1-16,4 0 0 15,1-1-165-15,-1-3-33 0,1 48-6 0,4-40-920 0</inkml:trace>
        </inkml:traceGroup>
      </inkml:traceGroup>
    </inkml:traceGroup>
    <inkml:traceGroup>
      <inkml:annotationXML>
        <emma:emma xmlns:emma="http://www.w3.org/2003/04/emma" version="1.0">
          <emma:interpretation id="{A736E88B-B275-476C-9E0F-78EABB86B85E}" emma:medium="tactile" emma:mode="ink">
            <msink:context xmlns:msink="http://schemas.microsoft.com/ink/2010/main" type="paragraph" rotatedBoundingBox="12913,13625 28563,12997 28639,14885 12988,1551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D7FB791-3B09-4B95-8206-0EEED464BA89}" emma:medium="tactile" emma:mode="ink">
              <msink:context xmlns:msink="http://schemas.microsoft.com/ink/2010/main" type="inkBullet" rotatedBoundingBox="12918,13749 13507,13725 13565,15179 12976,15203"/>
            </emma:interpretation>
          </emma:emma>
        </inkml:annotationXML>
        <inkml:trace contextRef="#ctx0" brushRef="#br0" timeOffset="74002.1198">9810 13828 2530 0,'0'0'56'0,"0"0"11"0,0 0 2 0,14 0 3 0,-1-4-58 0,5 0-14 0,5 4 0 0,4 0 0 16,10 0 0-16,4 0 0 0,4 0 0 0,1 0 0 15,-1 0 0-15,10 0-16 0,9-4 3 0,0 4-730 16,-1-4-145-16</inkml:trace>
        <inkml:trace contextRef="#ctx0" brushRef="#br0" timeOffset="73875.2921">10315 13359 2178 0,'0'0'48'0,"0"-4"9"0,-4-5 3 0,4 1 1 0,9 4-49 0,-5-4-12 0,1-4 0 0,4 0 0 16,-4 4 0-16,4 0 0 0,-5 0 8 0,1-5-8 31,-1-3-31-31,1 0-9 0,-5 0-1 0,4-4-1 0,-4-5-13 0,-4 5-2 0,-1-4-1 0,1-4 0 16,-1-1 31-16,-4-3 7 0,-5 4 0 0,1-9 1 15,4 1 31-15,4-1 5 0,-9 1 2 0,5 8 0 0,0-1-19 0,0 5 0 16,0 4 8-16,4 3-8 0,1 9 12 0,4 8-2 16,0 0 0-16,4 13 0 15,1 7 6-15,0 8 0 0,-1 13 1 0,1 3 0 16,-1 5 39-16,1 11 7 0,4 5 1 0,-5 0 1 15,6 0-9-15,-1 7-3 0,-9-3 0 0,4 4 0 16,1 0-13-16,-1 0-2 0,-4-4-1 0,5 3 0 0,-1-7-23 0,1-4-5 16,0 0-1-16,-1-5 0 0,1 1-8 0,-5-9-11 15,0 5 3-15,-5-4-733 16,-4 3-147-16</inkml:trace>
      </inkml:traceGroup>
      <inkml:traceGroup>
        <inkml:annotationXML>
          <emma:emma xmlns:emma="http://www.w3.org/2003/04/emma" version="1.0">
            <emma:interpretation id="{C67D3D34-4270-4065-A137-A5AFB8E4E9FF}" emma:medium="tactile" emma:mode="ink">
              <msink:context xmlns:msink="http://schemas.microsoft.com/ink/2010/main" type="line" rotatedBoundingBox="14572,13559 28563,12997 28639,14885 14648,15447"/>
            </emma:interpretation>
          </emma:emma>
        </inkml:annotationXML>
        <inkml:traceGroup>
          <inkml:annotationXML>
            <emma:emma xmlns:emma="http://www.w3.org/2003/04/emma" version="1.0">
              <emma:interpretation id="{22546979-7F2F-4C38-9F02-4534B9F99EED}" emma:medium="tactile" emma:mode="ink">
                <msink:context xmlns:msink="http://schemas.microsoft.com/ink/2010/main" type="inkWord" rotatedBoundingBox="14593,14076 15938,14022 15979,15036 14633,1509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4809.7657">12678 13108 2199 0,'0'0'97'0,"0"0"21"0,0 0-94 0,14 12-24 0,-1 8 0 0,6 8 0 16,-6 5 16-16,6 3 0 0,-6 9-1 0,1-1 0 15,0 9-2-15,-10-1 0 0,1 9 0 0,-5 4 0 16,0 4-5-16,-9-1 0 0,-1-3-8 0,-3 0 12 31,-5-4-79-31,-1-1-16 0,-3-7-3 0,-1 0-861 0</inkml:trace>
          <inkml:trace contextRef="#ctx0" brushRef="#br0" timeOffset="74204.5794">11599 13091 2466 0,'0'0'109'0,"-4"-12"23"0,4 12-106 0,0 0-26 0,0 0 0 0,0 0 0 15,-14 8 22-15,9 5-1 0,-4 7 0 0,5 4 0 0,-5 0-21 0,-1 9 0 16,1 3 0-16,5 1 0 0,-10 3 0 0,10 5 0 16,-5-5 0-16,-1 9 0 15,6-5 0-15,-1 5 0 0,-4-1 0 0,5 1 0 16,4-1-51-16,0 1-5 0,0-1 0 0,0 1-660 0,9 0-131 0</inkml:trace>
          <inkml:trace contextRef="#ctx0" brushRef="#br0" timeOffset="74478.3633">11768 13419 1958 0,'9'-60'174'0,"0"31"-139"0,0-7-35 0,0-1 0 0,0 1 71 0,5 8 7 31,-1 3 2-31,-3 9 0 0,3 4-17 0,5 8-3 0,1 8-1 0,-1 8 0 16,5 4-38-16,-1 13-7 0,-3 3-2 0,8 9 0 15,-9 3-4-15,9 5 0 0,-8 3-8 0,3 5 12 16,1 8-12-16,0-1 0 0,0-7 0 0,-5 4 0 31,5-5-28-31,-1-7-3 0,-3-5 0 0,3-3 0 0,-3-5-140 0,3-7-28 0,-8-5-5 0,-5-12-2 0</inkml:trace>
          <inkml:trace contextRef="#ctx0" brushRef="#br0" timeOffset="74604.2677">12560 13140 1843 0,'0'0'164'0,"0"-4"-132"0,-5-4-32 0,5 8 0 0,0 0 108 0,0 0 16 16,-13 12 2-16,-1 4 1 0,5 8-75 0,-5 5-16 16,-9 7-2-16,5 5-1 0,-9 3-21 0,0 5-4 15,-1 3 0-15,-4 5-8 16,-4 4-26-16,0-1-12 0,-1 1-2 0,5 0-1 16,-4-9-59-16,-1 1-12 0,5-8-3 0,5-9-791 0</inkml:trace>
        </inkml:traceGroup>
        <inkml:traceGroup>
          <inkml:annotationXML>
            <emma:emma xmlns:emma="http://www.w3.org/2003/04/emma" version="1.0">
              <emma:interpretation id="{C34B07C0-42A0-4ABD-A047-D205FE519B4D}" emma:medium="tactile" emma:mode="ink">
                <msink:context xmlns:msink="http://schemas.microsoft.com/ink/2010/main" type="inkWord" rotatedBoundingBox="16889,13522 19876,13402 19938,14947 16951,1506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5285.9284">14231 13172 2304 0,'0'-32'204'0,"4"20"-163"0,-4-4-33 0,-4-5-8 0,4 9 34 0,0 0 5 0,0 12 1 0,0 0 0 15,0 0-19-15,-9 0-3 16,-1 4-1-16,-3 8 0 0,-1 1-17 0,0 7 0 15,-8 4 0-15,-1 8 0 0,-4 5 0 0,-1 3-9 16,1 1 1-16,-5-1 0 0,0 1 8 0,5-1 0 16,0 1 0-16,-1-5 0 0,6 5-9 0,-1-5-7 15,9 4 0-15,-4-3-1 0,0 3 7 0,9 1 2 16,4-5 0-16,5-7 0 16,5 3-30-16,-5-8-6 0,4-4 0 0,5-3-1 15,5-1-9-15,4-4-2 0,-4-8 0 0,-5-4 0 0,9-4 27 0,0-4 5 0,-4-4 0 0,4-9 1 16,-4 1 44-16,-1-4 9 0,6-8 2 0,-6-5 0 15,1-11 26-15,4-1 6 0,0-4 0 16,1-3 1-16,-1-5-31 0,5-8-6 0,-1-8-2 16,6-8 0-16,-1-4-18 0,0 0-8 0,1 0 0 0,-1 4 8 15,-4 4-8-15,0 9 12 0,-5 7-12 0,0 12 12 16,0 9 16-16,-4 7 3 0,-5 13 1 0,0 8 0 16,0 8-11-16,-9 8-1 0,5 12-1 0,-5 12 0 15,0 13-19-15,-5 11 0 0,5 9-8 0,-9 3 8 16,0 13 0-16,-5 8 0 0,1 8 0 0,-1 4 0 15,0-4-15-15,1 4 3 0,-6-4 1 0,6 5 0 16,-5 3-168 0,4-8-33-16</inkml:trace>
          <inkml:trace contextRef="#ctx0" brushRef="#br0" timeOffset="75543.325">14891 13379 2703 0,'9'-61'120'0,"-5"33"24"0,6-9-115 0,-1 5-29 15,4-4 0-15,6 7 0 0,-6 1 21 0,5 4-1 16,-4 3-1-16,9 9 0 0,0 0-11 0,-5 8-8 16,5 0 9-16,-1 8-9 0,-3 12 0 0,-1 0 0 15,0 9-8-15,5 7 8 0,-5 4-12 0,0 5 4 16,0 8 8-16,5-5-13 0,-9 5 13 0,-1 3 0 15,6 1 9-15,-1-1-9 0,-4 5 0 0,-1-4-13 0,5-1 1 0,-4 1 0 32,0-5-124-32,-1-3-24 0,1-5-4 0,0 1-542 0,-1-13-108 0</inkml:trace>
          <inkml:trace contextRef="#ctx0" brushRef="#br0" timeOffset="75766.0008">15810 13096 2188 0,'-18'-9'97'0,"9"1"20"16,-4-4-93-16,3 4-24 0,1 8 0 0,-4 4 0 15,-1 8 117-15,-4 13 19 0,0 3 4 0,-1 4 1 16,-13 13-108-16,1 7-21 0,-1 1-12 0,-9 4 12 16,0-1-42-16,-9 1-8 0,0 4-2 0,0-9 0 0,-5 1 19 0,9 0 3 0,5-5 1 0,0-3 0 15,0-5-6-15,5-4-1 16,9-3 0-16,-1 3 0 15,6-3-112-15,-1-5-24 0,0 4-4 0</inkml:trace>
          <inkml:trace contextRef="#ctx0" brushRef="#br0" timeOffset="75970.2969">16047 13626 2444 0,'32'-25'54'0,"-23"17"11"0,0 0 3 0,10 4 0 0,-1-8-55 0,9 12-13 0,-4 0 0 0,9 4 0 16,0 4 12-16,9 0 0 0,4 0 0 0,-4 0 0 31,0 5-42-31,5-5-9 0,4 0-1 0,-5 0-1 16,-4-4-167-16,0 0-32 0,37 4-8 0,-19-8 0 0</inkml:trace>
        </inkml:traceGroup>
        <inkml:traceGroup>
          <inkml:annotationXML>
            <emma:emma xmlns:emma="http://www.w3.org/2003/04/emma" version="1.0">
              <emma:interpretation id="{4152CF33-46CA-4C06-94BB-0D540E292C65}" emma:medium="tactile" emma:mode="ink">
                <msink:context xmlns:msink="http://schemas.microsoft.com/ink/2010/main" type="inkWord" rotatedBoundingBox="20938,13557 22261,13504 22319,14954 20996,15007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6842.6479">17805 12691 403 0,'0'0'36'0,"-9"-8"-36"0,9-4 0 0,-5 3 0 0,5 9 332 0,0 0 60 16,0 0 12-16,5-4 3 0,-5 4-311 0,9-4-63 16,4 4-12-16,10 0-2 15,0-4-19-15,9 4-12 0,0 4 1 0,4-4 1 16,10-4 10-16,-1 0-12 0,1 0 12 0,4 0-12 15,4 0 12-15,1 0 0 0,0-8 0 0,4 4 0 16,4-4 0-16,-3 4 8 0,-1-4-8 0,5-1 0 16,-5 1 0-16,-5 4 8 0,-4 4-8 0,1 0 0 15,-6-4 0-15,-4 4 0 0,-4 0 0 0,-6 4-8 0,1-4-13 0,-4 4-3 16,-1 0 0-16,-9 4-519 16,0 0-104-16</inkml:trace>
          <inkml:trace contextRef="#ctx0" brushRef="#br0" timeOffset="77274.6384">18096 12792 1522 0,'0'0'33'0,"0"0"7"0,0-8 2 0,0 8 2 0,5-8-36 0,-5 8-8 16,13-4 0-16,-4 4 0 0,14 4 34 0,-5 0 5 15,10 0 1-15,-1 0 0 0,0 4-20 0,5 0-3 16,0 0-1-16,0 0 0 0,0 9-6 0,4-5-2 0,-4 0 0 16,-5 4 0-16,1 0-8 0,-1 0 0 15,-4 9-10-15,0-1 10 0,-10 8-10 0,1 1 10 0,-5-1-10 0,-5 9 10 16,-13 3-11-16,0 1 11 0,-9-1-12 0,0 5 12 16,-9-1 0-16,-1 5 0 0,-8-5 0 0,4 1 0 15,0-1 23-15,0-3 1 0,0 0 1 0,0-5 0 16,5-4 31-16,-5-3 7 0,9-5 1 0,-4 0 0 15,-5-3-28-15,5-1-4 0,0-4-2 0,-1 0 0 0,1 1-22 0,4-5-8 16,1 0 0-16,-1-4 0 0,5 0 15 16,4 1-3-16,5-1-1 0,-5-4 0 15,5 0-11-15,9-8 0 0,0 0 0 0,9 8 8 16,0-4-8-16,9 0 0 0,5 4 9 0,5-8-9 16,8-4 12-16,5 0-3 0,9 0 0 0,0-4 0 15,5-4-1-15,4 4 0 0,5-4 0 0,4-1 0 0,5 1-8 16,0 4 0-16,4 0 9 0,0 0-9 15,1 0-100-15,-1 0-24 0,1-4-4 0,-1-1-752 0</inkml:trace>
        </inkml:traceGroup>
        <inkml:traceGroup>
          <inkml:annotationXML>
            <emma:emma xmlns:emma="http://www.w3.org/2003/04/emma" version="1.0">
              <emma:interpretation id="{E5E927EF-20F7-4F43-807D-8FD551F8C85F}" emma:medium="tactile" emma:mode="ink">
                <msink:context xmlns:msink="http://schemas.microsoft.com/ink/2010/main" type="inkWord" rotatedBoundingBox="23100,13216 28563,12997 28639,14885 23176,15105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9535.7387">23177 12351 2383 0,'-5'-41'52'0,"5"25"12"0,0 0 1 0,-4 8 2 0,4 0-54 0,0 4-13 0,0 4 0 0,0 0 0 16,0 0 8-16,-5 16-8 0,-4 4 11 0,0 4-11 0,0 5 8 0,-5 7-8 15,1-3 0-15,-1 7 0 0,-4 1 8 0,4-1-8 16,0 5 0-16,1 3 0 0,-1 1 20 0,5-5 0 16,0 1 0-16,0-1 0 15,4 9-7-15,5-1-1 0,0 1 0 0,5 0 0 16,-1 3-12-16,1-3 0 0,0-5 0 0,-1 1 0 31,1-8-35-31,-5 3-3 0,4-8-1 0,1 1 0 0,-1-9-134 0,1-8-27 0,-1 1-6 0,1-9-1 16</inkml:trace>
          <inkml:trace contextRef="#ctx0" brushRef="#br0" timeOffset="79928.5669">24188 12383 2232 0,'-5'-20'99'0,"5"20"20"0,0 0-95 0,0 0-24 0,0 0 0 0,-14 16 0 15,-4 8 22-15,0 5 0 0,-5 11 0 0,-4 9 0 0,0-1-2 0,-10 9 0 16,1 4 0-16,-5 4 0 15,0 3-6-15,-5 1-2 0,1 4 0 0,-5-4 0 16,4 0-23-16,-4-5-5 0,-5-7 0 0,5 0-1 16,9-13-143-16,0 1-29 15,-18 23-6-15,9-27-1 0</inkml:trace>
          <inkml:trace contextRef="#ctx0" brushRef="#br0" timeOffset="79730.3104">23459 12671 1843 0,'5'-17'164'0,"4"1"-132"0,-5-8-32 0,6 4 0 15,8 4 108-15,-5-1 16 16,1 5 2-16,-5 0 1 0,5 4-70 0,0 4-13 15,-1 0-4-15,1 8 0 0,4 4-22 0,0 0-5 0,-4 4-1 0,4 0 0 16,-4 5-27-16,-1 3-5 16,6 4-2-16,-1 4 0 0,0 5 9 0,5 3 1 15,0 1 1-15,-5 3 0 0,0-3 11 0,0 3 0 16,0 0 0-16,-8 1 0 16,3-1-25-16,1-3-10 0,0-5-1 0,-1 1-646 15,1-9-129-15</inkml:trace>
          <inkml:trace contextRef="#ctx0" brushRef="#br0" timeOffset="80215.5071">24452 13314 2156 0,'18'-28'48'0,"-13"20"9"0,4-9 3 0,0 5 0 0,0 4-48 0,0-4-12 0,-4 4 0 0,-1 0 0 16,-4 8 28-16,0 0 3 0,0 0 1 0,0 0 0 15,0 0-22-15,0 0-10 0,0 0 10 0,0 0-10 16,-4 8 12-16,-6 4-3 0,1 4-1 0,-4 0 0 15,-1 5 3-15,0 3 0 0,-4 0 0 0,0 1 0 16,-5 7-11-16,5-8 10 0,0 1-10 0,-5 3 10 0,0-4-10 0,5 0 0 16,0 1-10-16,-5-1 10 31,0-4-41-31,0 0-3 0,1-3 0 0,-1-1 0 16,0-4-40-16,0 0-9 0,1 0-2 0,3 0-500 0,1-8-100 0</inkml:trace>
          <inkml:trace contextRef="#ctx0" brushRef="#br0" timeOffset="80396.1601">24652 12630 2127 0,'14'-20'94'0,"-5"12"20"0,-5-4-91 0,10 4-23 15,-5-1 0-15,5 5 0 0,-5 0 43 0,5 4 4 16,-1 4 1-16,1 5 0 15,0-1-224-15,-5 0-45 0,13 12-9 0,-22-20-2 0</inkml:trace>
          <inkml:trace contextRef="#ctx0" brushRef="#br0" timeOffset="80638.3722">25066 12403 1324 0,'23'-32'59'0,"-9"12"12"0,4 0-57 0,0 3-14 0,5 5 0 0,0 4 0 16,0 8 220-16,4 8 40 0,0 17 9 0,5 7 2 15,-5 8-173-15,5 13-34 0,-9 12-8 0,4 4 0 16,-8 3-22-16,-6 9-4 0,-4 12-1 0,-4-4 0 16,-5 13-13-16,-9-9-4 0,-5-4 0 0,-4 0 0 15,0-8-12-15,-10 4 0 0,1 0-12 0,-5 0 12 31,-4-8-161-31,-10-5-26 0,-4-3-5 0,-9-8-781 0</inkml:trace>
          <inkml:trace contextRef="#ctx0" brushRef="#br0" timeOffset="78011.5755">19976 12893 1350 0,'14'-20'29'0,"-14"4"7"0,0 0 0 0,0-5 3 0,5 5-31 0,-1 0-8 0,-4-4 0 0,9 4 0 0,-4 3 57 0,-1-3 11 15,1 4 1-15,4 4 1 0,0 0-37 0,-9 8-7 16,0 0-2-16,9 4 0 0,0 4 4 0,-4 4 1 0,-1 8 0 0,1 13 0 16,-1-1-3-16,1 9-1 0,0 3 0 0,-5 5 0 15,0-5 9-15,0 5 2 16,0-1 0-16,0-3 0 0,0-1-16 0,4-3-4 16,-4-9 0-16,5 1 0 0,-1-5-16 0,1 0 10 15,-1-8-10-15,5 1 8 0,-4-9-8 0,9-4-17 16,-5 0 4-16,0-8 1 0,5 0 2 0,-1-4 1 15,1-4 0-15,0-4 0 0,4 0 9 0,-5-1 0 16,6-7 0-16,-1 0 0 0,0 0 8 0,0-5 0 16,0 1 0-16,1 0 0 0,-6-4 14 0,1 7 3 0,4-3 1 0,-4 8 0 15,-5 4 22-15,0 4 4 0,0 0 0 0,0 12 1 16,0 0-33-16,0 8-6 0,1 0-2 0,-1 0 0 0,0 8-12 0,-5 1 0 16,5 3 0-16,1-4 0 0,-1 4 0 0,0 1 0 15,0-5 0-15,0 0 0 16,0-8-12-16,5 4 12 0,-1-7-12 0,1-1 12 15,-5 0-9-15,5-4 9 0,4-4 0 0,-4 0-9 16,-5-4 9-16,4-4 0 0,6-5 0 0,-1 1 8 16,0 0-8-16,0-4 12 0,1-4-4 0,-1 0 0 15,0-9 28-15,5 5 5 0,-10-4 2 0,1-1 0 16,0-3-21-16,-1 0-4 0,6-1-1 0,-6 1 0 16,1-1-9-16,4 1-8 0,-4 4 12 0,-1-1-12 15,6 1-8-15,-10 4-9 0,4 4-2 0,-8 3 0 16,4 1-113-16,-4 4-22 0,-1 4-5 0,-4 8-805 15</inkml:trace>
          <inkml:trace contextRef="#ctx0" brushRef="#br0" timeOffset="78379.0397">21151 13759 1897 0,'-5'-28'84'0,"5"12"17"0,0-5-81 0,-4 5-20 0,4 0 0 0,0 4 0 16,0 0 62-16,0 0 8 0,0 4 2 0,0 8 0 15,4-9-36-15,-4 9-6 0,0 0-2 0,0 0 0 16,0 0-28-16,0 0 0 0,0 0-11 0,0 0 11 16,0 17-9-16,5 3 9 0,0 4 0 0,-5 0 0 15,0 1 0-15,0-1 0 0,0 0 0 0,0 5 0 0,-5-5 0 0,0 0 0 16,1 0 8-16,-5 5-8 16,0-5 8-16,0-4-8 0,-1 1 0 0,1-1 9 0,5-4-21 0,-10 4-4 0,5-8 0 0,-5 1-1 31,5-1-111-16,-4-4-21-15,-6 0-5 0,6-4-1 0</inkml:trace>
          <inkml:trace contextRef="#ctx0" brushRef="#br0" timeOffset="78528.55">21201 13083 1440 0,'0'0'64'0,"5"-12"12"0,4-4-60 0,-9 0-16 15,4 8 0-15,-4 8 0 0,0 0 36 0,9 4 4 16</inkml:trace>
          <inkml:trace contextRef="#ctx0" brushRef="#br0" timeOffset="79264.7858">21620 13160 2300 0,'0'0'51'0,"0"0"10"0,14-4 3 0,4 4 0 0,0 4-52 15,9-4-12-15,1 8 0 0,8-4 0 0,0 0 0 0,5 5 8 16,0-1-8-16,0 0 0 0,5-4-19 0,-5 4-9 0,4-4-3 0,-4 0-965 31</inkml:trace>
          <inkml:trace contextRef="#ctx0" brushRef="#br0" timeOffset="79059.6162">22016 12857 2188 0,'-9'-16'195'0,"9"16"-156"15,0 0-31-15,0 0-8 0,0-9 13 0,0 9 2 16,9-4 0-16,0-4 0 0,-9 8-3 0,14 0 0 15,-1-4 0-15,-3 0 0 0,8 4-12 0,-5-4 0 16,1-4 0-16,4 0 0 0,-4-4 0 0,0 0-10 16,8-4 2-16,-8-1 0 0,-5-3 8 0,5 0 0 15,-5 0 0-15,0-5-8 0,0 5-2 0,0-8 0 16,-4 4 0-16,-1-5 0 0,-4 1 10 0,0 0 0 0,0-5 0 0,0 5 0 16,0-1-12-16,-4-3 0 0,-5 4 0 0,4 3 0 15,1 1 0-15,-1 0 0 16,0 4 0-16,-4-1 0 0,5 1 12 0,-1 4 0 15,1 0 0-15,-1 4-8 0,1 0 17 0,4 3 4 16,-5 1 1-16,5 8 0 0,0 0 8 0,0 0 2 16,0 0 0-16,0 0 0 0,0 17-15 0,0-1-9 15,5 8 12-15,-5 4-12 0,0 9 12 0,4 7-12 16,-4 5 12-16,-4 3-12 0,-1 5 16 0,0 0-4 0,-4 4-1 0,0 3 0 0,0 1-3 0,0 4-8 16,0 0 12-16,0-1-4 15,-5 5 9-15,5 0 2 0,5-8 0 0,4 0 0 16,-5-5 2-16,5 1 1 0,5-4 0 0,-5-5 0 15,4 5-13-15,1-9-9 0,-5 5 12 0,0-8-12 16,0-5 0-16,-5 1 0 0,1-5 0 0,-6-4 0 16,-3 1-100-16,-1-5-23 0,-4 0-5 0,-5-3-868 15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8:20.95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43F61D3-2F0A-419E-92F5-58338A27A61E}" emma:medium="tactile" emma:mode="ink">
          <msink:context xmlns:msink="http://schemas.microsoft.com/ink/2010/main" type="writingRegion" rotatedBoundingBox="3443,12100 10054,11957 10143,16025 3531,16169"/>
        </emma:interpretation>
      </emma:emma>
    </inkml:annotationXML>
    <inkml:traceGroup>
      <inkml:annotationXML>
        <emma:emma xmlns:emma="http://www.w3.org/2003/04/emma" version="1.0">
          <emma:interpretation id="{79F561B7-EF70-4756-9317-5387AE2D17C5}" emma:medium="tactile" emma:mode="ink">
            <msink:context xmlns:msink="http://schemas.microsoft.com/ink/2010/main" type="paragraph" rotatedBoundingBox="3206,12302 4832,11848 5189,13127 3564,13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9D1823-9818-4824-BC91-5410C17C230E}" emma:medium="tactile" emma:mode="ink">
              <msink:context xmlns:msink="http://schemas.microsoft.com/ink/2010/main" type="line" rotatedBoundingBox="3206,12302 4832,11848 5189,13127 3564,13581"/>
            </emma:interpretation>
          </emma:emma>
        </inkml:annotationXML>
        <inkml:traceGroup>
          <inkml:annotationXML>
            <emma:emma xmlns:emma="http://www.w3.org/2003/04/emma" version="1.0">
              <emma:interpretation id="{A0ECC765-0B3E-4390-8EE3-29132167B23E}" emma:medium="tactile" emma:mode="ink">
                <msink:context xmlns:msink="http://schemas.microsoft.com/ink/2010/main" type="inkWord" rotatedBoundingBox="3206,12302 4832,11848 5189,13127 3564,135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23 207 730 0,'0'0'32'0,"0"0"8"0,5-8-32 0,-1 0-8 0,1-1 0 0,-1 1 0 15,1 4 65-15,-5-8 12 16,9 4 3-16,-5 4 0 0,6-4-31 0,-6 0-5 0,-4 8-2 0,9-4 0 16,-9 4-8-16,0 0-2 0,5-8 0 0,-5 8 0 15,0 0 7-15,0 0 1 0,0 0 0 0,0 0 0 16,0 0-13-16,4 8-3 0,5 4 0 0,-4 4 0 16,-1 0-8-16,1 5-1 0,0 3-1 0,-1 0 0 15,-8-4-14-15,4 9 0 0,0-5 0 0,0 0-10 16,0 0 10-16,-5 1 14 0,5-1-3 0,-5-4-1 15,1 9-10-15,-1-5 8 0,-4 0-8 0,5-4 8 0,-1 5 2 0,1-5 0 16,-1 4 0-16,1 5 0 0,-6-5 0 0,6 4 0 16,4 5 0-16,-9-5 0 15,4 4-10-15,-4 1 8 0,9-1-8 0,-4 0 8 16,4 1-8-16,-5-1 10 0,0-4-10 0,1 5 10 16,4-5-10-16,-5-4 0 0,1 1 0 0,4-1 8 15,0-8 0-15,-5 0 0 0,5-3 0 0,0-1 0 16,0-12 3-16,0 0 0 0,0 0 0 0,0 0 0 15,5 8 2-15,-5-8 1 0,4 12 0 0,-4-12 0 16,0 0 2-16,0 0 0 0,0 0 0 0,5 8 0 0,-5-8-3 0,9 8 0 16,-9-8 0-16,14 8 0 0,-5-4-13 0,4-4 9 15,1 4-9-15,-5 0 8 0,5-4-8 0,-1 0 0 16,1 0 0-16,4 0 0 0,5 0 0 0,0-4 0 16,-5 4 0-16,5-4 0 0,0 0 0 0,-1-4 0 15,6 4 0-15,-1-4 0 0,-4 0 0 0,9-4 8 0,-5-4-8 0,-4 3 0 16,4 1 0-16,5-4 8 0,-5 4-8 0,5 0 0 15,-5-4 0-15,1 3 8 16,-1 1-8-16,5 0 0 0,-9 0 0 0,-1 4 8 16,1-4-8-16,9 0 0 0,-5-1 15 0,-4 1-3 15,-5 4 0-15,-4-4 0 0,9 0-12 0,-10 0-16 0,-8-4 3 16,0 4 1-16,-1-5 12 0,1 1 0 0,-1-4 9 0,-8 4-9 16,-5-5 8-16,4 1-8 0,5 0 0 0,-9 0 9 15,0 0-9-15,0-1 8 0,4 1-8 0,1 0 8 16,4 4-8-16,0 4 0 0,-10-5 0 0,1 9 0 15,9 8 0-15,0-16 8 0,-9 4-8 0,0 0 8 16,5 4 4-16,4 8 0 0,-14 0 0 0,0 0 0 16,1 8-4-16,-1-4 0 0,0 4 0 0,5 0 0 15,-9 0-8-15,4 8 8 0,5-4-8 0,0 5 8 16,0 3 2-16,4 0 0 0,1 4 0 0,13 1 0 16,0 3 3-16,5 0 1 0,4-3 0 0,5 3 0 0,13 0-2 0,-4 1-1 15,-5-1 0-15,1 0 0 0,-1-4-2 0,5 1 0 16,-5-1 0-16,-4-4 0 15,-5-4-9-15,0-3 0 0,10-1 0 0,-6 0-11 16,-8-8 11-16,0 0 0 0,9 0 0 0,-5-4-8 0,0 0 8 16,-4-4 0-16,-1-4 0 0,1 0 0 0,4-8 0 15,0-1 0-15,-9-7 0 0,1 0 0 0,3 0 0 0,1-5 0 16,-5-3 0-16,-4-9 0 0,-1 1 11 0,-4-9-3 16,9-3 0-16,-9-9 0 0,-9-4 3 0,9 1 0 15,0-1 0-15,0 0 0 0,-4 4-11 0,4 5 8 16,0-1-8-16,4 8 8 0,10 1-8 0,-5 11 0 15,-5 1 0-15,1 8 0 0,9 8 0 0,-5 3 8 16,-9 1 0-16,0 16 0 0,0 0 7 0,0 0 1 16,0 16 0-16,-5 5 0 0,1 3-16 0,-1 12 0 15,5 1 0-15,-9 11 0 0,-5 1 8 0,1 3-8 0,4 1 0 0,4 12 9 16,-4 8-9-16,4-1 0 0,1-3 0 0,4-4 8 16,9-4-8-16,-5-5 0 0,1 1 0 15,0-8 0-15,8-1-36 0,1-7-2 0,-10 3-1 0,6 1 0 16,-1-5-122-16,4 1-25 0</inkml:trace>
          <inkml:trace contextRef="#ctx0" brushRef="#br0" timeOffset="274.2892">779 284 1789 0,'4'-17'79'0,"-8"13"17"0,-5-4-77 0,9 0-19 0,0 8 0 0,0 0 0 16,4-8 23-16,5 4 1 16,0-4 0-16,14 4 0 0,14 0-9 0,-1 4-2 15,-4-4 0-15,9 0 0 0,13 0-3 0,1-4-1 0,4 4 0 0,1 0 0 16,3-5-23-16,6 1-5 15,12 0-1-15,-8 0-828 0</inkml:trace>
        </inkml:traceGroup>
      </inkml:traceGroup>
    </inkml:traceGroup>
    <inkml:traceGroup>
      <inkml:annotationXML>
        <emma:emma xmlns:emma="http://www.w3.org/2003/04/emma" version="1.0">
          <emma:interpretation id="{2A445DDA-0866-4715-988E-D6F75AF6A13D}" emma:medium="tactile" emma:mode="ink">
            <msink:context xmlns:msink="http://schemas.microsoft.com/ink/2010/main" type="paragraph" rotatedBoundingBox="3677,14130 10099,13991 10143,16025 3721,16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44F53D-0E7E-4AE0-AA59-49A8062FF9D8}" emma:medium="tactile" emma:mode="ink">
              <msink:context xmlns:msink="http://schemas.microsoft.com/ink/2010/main" type="line" rotatedBoundingBox="3677,14130 10099,13991 10143,16025 3721,16165"/>
            </emma:interpretation>
          </emma:emma>
        </inkml:annotationXML>
        <inkml:traceGroup>
          <inkml:annotationXML>
            <emma:emma xmlns:emma="http://www.w3.org/2003/04/emma" version="1.0">
              <emma:interpretation id="{F9C8B6B2-7661-4E99-BAA4-635E8F42F34C}" emma:medium="tactile" emma:mode="ink">
                <msink:context xmlns:msink="http://schemas.microsoft.com/ink/2010/main" type="inkWord" rotatedBoundingBox="3677,14130 10099,13991 10143,16025 3721,1616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00.9459">2946 2137 1612 0,'-9'-28'144'0,"4"12"-116"0,1-5-28 0,-1 5 0 0,1 0 31 0,-6 4 0 16,1 0 0-16,0 0 0 0,0 3 42 0,0 9 9 15,-5 0 2-15,1 0 0 0,-5 9-55 0,-5 7-10 16,5 8-3-16,-5 4 0 15,-5 9-3-15,1 7-1 0,4 13 0 0,1 0 0 16,-6 7 19-16,10 5 3 0,0 4 1 0,4 8 0 16,5-4-3-16,0-4 0 0,4-5 0 0,10-7 0 15,4 0-15-15,0 0-3 0,9-5-1 0,1 1 0 16,3-4-13-16,6-1 0 0,-1 1 0 0,5-9 0 16,0 1-24-16,0-1-7 0,4-7-1 0,0-5-1009 15</inkml:trace>
          <inkml:trace contextRef="#ctx0" brushRef="#br0" timeOffset="2724.7587">3388 3181 345 0,'-5'-8'31'0,"-9"-8"-31"0,5 0 0 0,5 0 0 0,-5 3 364 0,9-3 66 16,0 4 14-16,4 4 2 16,5 0-306-16,5 4-62 0,9-4-12 0,8 4-2 15,10-4-36-15,14 0-6 0,0 3-2 0,13-3 0 16,0-4-41-16,5 4-9 0,0 0-2 0,0-4-937 16</inkml:trace>
          <inkml:trace contextRef="#ctx0" brushRef="#br0" timeOffset="2557.2927">3825 2902 345 0,'-5'-8'31'0,"5"-4"-31"15,0 0 0-15,5-1 0 0,-1 1 389 0,1 4 72 16,-1-4 15-16,1 4 2 0,8-4-327 0,-3 0-66 0,-1 4-13 0,4-5-2 15,1-3-34-15,4 0-6 16,-9 0-2-16,5 0 0 0,0 0-16 0,-1-9-3 0,5-3-1 0,-8-4 0 16,3-1-8-16,1 5 0 0,0-5 0 0,-5 5 8 15,0-4-8-15,0 3 0 0,-5-3 0 0,1 0 0 16,-5-1 0-16,0 1-11 0,0-4 11 0,-5-1-8 16,5 1 8-16,-9 3 0 0,0-3 0 0,-4 3-8 15,3 9 8-15,1 0 0 0,-4 4 0 0,-1 8-8 16,-4-5 8-16,9 5 0 0,0 4 8 0,-5 4-8 15,0 4 8-15,5 4-8 0,0 4 8 0,0 4-8 16,-5 5 13-16,5-1-1 0,0 4-1 0,5 8 0 16,-6 9-20-16,6-1-4 0,-5 5-1 0,9-1 0 15,0 9 22-15,0-1 5 0,0-3 1 0,0 7 0 0,-5 5-14 0,5 0 0 16,0-1 0-16,0 1 0 16,5-4 0-16,-5-1-13 0,4-3 4 0,1-5 1 15,-5 1 8-15,4-1 0 0,6-3 0 0,-1 11 0 0,0-3 0 16,0 0 0-16,0 3 0 0,0 5 0 0,0-1 0 0,0 1 0 15,5-4 0-15,-9 3 0 0,4-7-8 0,-5-1-4 16,1 1 0-16,-5-4 0 16,0-1-112-16,-5-7-24 0,1-1-4 0,-10-4-768 0</inkml:trace>
          <inkml:trace contextRef="#ctx0" brushRef="#br0" timeOffset="2949.3733">4904 2222 2016 0,'-14'-24'89'0,"9"12"19"0,1 0-87 0,4 3-21 16,0 9 0-16,0 0 0 16,0 0 59-16,14 4 7 0,4 9 2 0,0 7 0 0,9 8-28 0,1 9-4 15,-6 7-2-15,6 9 0 0,-1 3 9 0,-4 9 1 16,-5 4 1-16,0 4 0 0,-4 0-24 0,-5-1-5 15,0 5 0-15,-4-4-1 0,-5 0-15 0,-5-4 9 16,0-4-9-16,-4-1 8 0,-4 5-8 0,-1-8-14 0,-4 0 3 0,-5-5 1 31,0-3-51-31,-4-5-11 0,0 1-1 0,-1-5-647 0,6 1-128 0</inkml:trace>
          <inkml:trace contextRef="#ctx0" brushRef="#br0" timeOffset="1323.9466">237 2744 1638 0,'0'-12'36'0,"-5"0"7"0,1-4 1 0,4 4 3 0,-5-5-38 0,5 5-9 0,0-4 0 0,0 4 0 16,0-4 56-16,5 4 10 0,4 3 2 0,0 1 0 0,0 0-44 0,9 0-8 16,1 4-1-16,8-4-1 15,0 0-14-15,5 0 0 0,9 0 8 0,0 0-8 16,9-4 0-16,-4 3 0 0,4 1 8 0,0-4-8 16,14-4 0-16,-10 0 0 0,1 4 8 0,-1-9-8 0,15 5 17 0,-10 0 1 15,-9-4 0-15,0 8 0 0,0-4-18 0,-4 3 0 0,4 1 8 0,-9 0-8 31,-5 4 0-31,5 0 0 0,9 0 0 0,-13 4 0 16,-15 0-20-16,6 4-8 0,4 4-2 0,-1 0 0 16,-8 0-16-16,-9 4-3 0,-5 0-1 0,5 0 0 15,4 0-48-15,-9 4-10 0,-18 1-1 0,4-1-554 16</inkml:trace>
          <inkml:trace contextRef="#ctx0" brushRef="#br0" timeOffset="1814.1415">333 3885 1612 0,'0'0'144'0,"0"0"-116"0,0 0-28 0,13-8 0 15,1 0 56-15,4 0 4 16,5 0 2-16,0 4 0 0,-1 0-3 0,10 0-1 15,9-4 0-15,0 0 0 0,0 4-34 0,5-4-6 16,8-5-2-16,6 5 0 0,-1-4-16 0,4 0 0 16,6 0 0-16,-1 0 0 0,5 0-136 0,-5 4-27 15,-4-5-5-15</inkml:trace>
          <inkml:trace contextRef="#ctx0" brushRef="#br0" timeOffset="1578.1558">337 3141 1443 0,'0'0'32'0,"-4"-8"6"0,-1 0 2 0,5 8 0 0,5-4-32 0,-1-5-8 0,5 5 0 0,5 0 0 16,4 4 45-16,0-4 7 0,10 4 2 0,-1-4 0 15,5 0-17-15,9 4-3 0,0-4-1 0,-5 0 0 16,1-4-4-16,13 0-1 0,13-4 0 0,-3 4 0 15,-15-4-9-15,10-1-3 0,4-3 0 0,0 4 0 16,-9 0-6-16,5 0-2 0,0 0 0 16,-5 0 0-16,4-1-8 0,-4 5-16 0,-4-4 4 0,-1 4 1 31,5 0-65-31,-18 4-12 0,-4-4-4 0,-1 4-416 0,-4 4-84 0</inkml:trace>
          <inkml:trace contextRef="#ctx0" brushRef="#br0" timeOffset="957.3835">469 2445 1458 0,'0'0'32'0,"0"0"6"0,0-8 2 0,0-1 1 0,0 1-33 0,0 0-8 0,0 0 0 0,0 8 0 15,0-8 50-15,0 8 8 0,0 0 2 0,0 0 0 16,0 0-40-16,0 0-7 0,0 0-1 0,9 12-1 16,0 8-1-16,0 5 0 0,5 15 0 0,-5 9 0 15,0 3 29-15,5 9 5 0,-5 8 2 0,0 8 0 16,0 8 3-16,-4 0 1 0,-5 8 0 0,4-4 0 15,-4 8-15-15,0-8-3 0,-4-8-1 0,4 0 0 16,-5-8-17-16,10-4-3 0,-5-9-1 0,-5-3 0 0,5-4-10 0,0-5 0 16,-4-7 0-16,-1-1 0 0,1-8 0 0,-1-3 0 15,1-5 0-15,-1-4 0 16,0-8-92-16,5 1-23 0,0-13-5 0</inkml:trace>
          <inkml:trace contextRef="#ctx0" brushRef="#br0" timeOffset="3192.4596">5737 2951 2156 0,'0'0'48'0,"13"-9"9"0,1 1 3 0,9 0 0 0,0 0-48 0,8 4-12 0,1-4 0 0,5 4 0 16,-5 0 34-16,9 4 5 0,0-4 1 0,0 8 0 15,-5-4-30-15,5 4-10 0,-5 0 0 0,5 4 9 16,0-4-9-16,-4 4 0 0,4 0 0 0,0-4 0 16,0 5-48-16,-5-1-1 0,1 0-1 0,-1 0 0 15,0-8-156-15,-8 4-31 16</inkml:trace>
          <inkml:trace contextRef="#ctx0" brushRef="#br0" timeOffset="3393.3304">5910 3327 1360 0,'-28'-4'60'0,"19"4"13"0,0 0-58 0,0 0-15 15,0 0 0-15,9 0 0 0,0 0 86 0,0 0 14 16,0 0 4-16,0 0 0 0,14 4-70 0,-1 4-14 16,10 0-2-16,4-8-1 0,5 8-7 0,5-8-2 15,4 0 0-15,0 0 0 0,9-4-8 0,0 0-11 16,4 0 3-16,6-4 0 15,3 4-123-15,6-4-24 0,67-12-5 0,-31 3 0 0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8:25.0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8574C13-4991-4874-815B-FA3440B2AC12}" emma:medium="tactile" emma:mode="ink">
          <msink:context xmlns:msink="http://schemas.microsoft.com/ink/2010/main" type="writingRegion" rotatedBoundingBox="13437,12182 12958,16708 11268,16529 11748,12003"/>
        </emma:interpretation>
      </emma:emma>
    </inkml:annotationXML>
    <inkml:traceGroup>
      <inkml:annotationXML>
        <emma:emma xmlns:emma="http://www.w3.org/2003/04/emma" version="1.0">
          <emma:interpretation id="{41574457-EB09-446B-AB77-D996408D5D70}" emma:medium="tactile" emma:mode="ink">
            <msink:context xmlns:msink="http://schemas.microsoft.com/ink/2010/main" type="paragraph" rotatedBoundingBox="13437,12182 12958,16708 11268,16529 11748,12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91A4C1-4B36-4FDE-86D2-0DCAFBFF271B}" emma:medium="tactile" emma:mode="ink">
              <msink:context xmlns:msink="http://schemas.microsoft.com/ink/2010/main" type="line" rotatedBoundingBox="13437,12182 12958,16708 11268,16529 11748,12003"/>
            </emma:interpretation>
          </emma:emma>
        </inkml:annotationXML>
        <inkml:traceGroup>
          <inkml:annotationXML>
            <emma:emma xmlns:emma="http://www.w3.org/2003/04/emma" version="1.0">
              <emma:interpretation id="{FFEB761B-DD7B-4A19-8984-CBE5C1B692CE}" emma:medium="tactile" emma:mode="ink">
                <msink:context xmlns:msink="http://schemas.microsoft.com/ink/2010/main" type="inkWord" rotatedBoundingBox="13437,12182 12958,16708 11268,16529 11748,120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783 360 1144 0,'9'-40'25'0,"-5"23"6"0,-4-3 1 0,9 0 0 0,-4 0-32 0,0 0 0 0,4-5 0 0,-5 1 0 16,-4 0 74-16,5 3 9 0,-1 1 1 0,-4 4 1 15,0-4-11-15,-4 0-2 0,-1 7-1 0,-4-3 0 16,0 8-23-16,0 0-4 0,0 0 0 0,-9 8-1 16,-5 0-30-16,0 12-5 0,-13 0-8 0,-1 12 11 15,-8 5-11-15,-5 11-11 0,-5 13 3 0,0 8 0 16,-4 7 8-16,5 5 0 0,-1 4-9 0,9 0 9 15,-4-4 0-15,9 8 0 0,9 0 0 0,1 0 0 16,3-4 0-16,10-1 0 0,0-3 0 0,4-4 0 16,10 4 0-16,4-4 0 0,0 0 0 0,4-1 0 15,10 5 0-15,4-4 0 0,5 8 0 0,0-8 0 0,8-1 0 0,1-3 0 16,0 0 0-16,0 0 0 16,4 0 0-16,5-1 0 0,0 1 0 0,-4 0 0 15,-5-5 8-15,0 1-8 0,-1 0 12 0,-3 0-4 16,-10-5 18-16,0-3 3 0,-9-1 1 0,0-3 0 15,-9 0 8-15,-4-9 2 0,-5 5 0 0,-5-5 0 0,-9-4 2 0,1-3 1 16,-6-1 0-16,-4-8 0 0,1 1-12 0,-1-1-3 16,0-8 0-16,0-4 0 0,-5 1-28 0,6-5 8 15,-6 0-8-15,5-8 0 16,-4 4-86-16,4-4-20 0,-4-4-4 0,4 4-840 0</inkml:trace>
          <inkml:trace contextRef="#ctx0" brushRef="#br0" timeOffset="564.9148">1352 3197 1609 0,'0'0'71'0,"0"0"15"0,0 0-69 0,0 0-17 0,0 0 0 0,0 0 0 16,13 8 105-16,-3 4 18 0,3 4 3 0,-4 9 1 15,0 3-56-15,1 4-11 0,-1 5-3 0,0-1 0 16,-5 9-42-16,1 3-15 0,-1 1 9 0,-4 4-9 16,0 3-164-16,-9 1-39 0</inkml:trace>
          <inkml:trace contextRef="#ctx0" brushRef="#br0" timeOffset="414.6034">378 3594 2113 0,'-14'-13'93'0,"14"13"20"0,-5-4-90 0,5 4-23 0,0 0 0 0,0 0 0 16,9-8 46-16,5 4 5 15,4 0 1-15,5 0 0 0,4 0-52 0,5 0 0 16,5 0 0-16,4-4 0 0,4 4-51 0,-8-4-7 0,4 8-2 0,-5-4 0 15,5-4-156-15,-9 4-32 0,27-13-7 0,-18 9-1 0</inkml:trace>
          <inkml:trace contextRef="#ctx0" brushRef="#br0" timeOffset="1038.1859">1188-652 576 0,'-5'-36'25'0,"1"16"6"0,4-1-31 0,-5-3 0 0,1 0 0 0,4 0 0 16,0-1 184-16,4 5 32 0,1 0 5 0,4 8 2 15,-5 0-119-15,6 8-24 0,3 4-5 0,5 4-1 16,1 12-44-16,3 8-9 0,6 8-1 0,4 9-1 16,-1-1 3-16,-3 13 1 0,4 4 0 0,-5 11 0 15,0 5-8-15,-4 8-2 0,-5 0 0 0,-4 0 0 0,4 0-13 0,-4-4 0 16,-5 4-9-16,-5 4-535 0,1 4-108 0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8:36.07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2A7D92-0BFB-40B2-B296-DEA1B03F9BA6}" emma:medium="tactile" emma:mode="ink">
          <msink:context xmlns:msink="http://schemas.microsoft.com/ink/2010/main" type="writingRegion" rotatedBoundingBox="22503,12549 22830,16315 21272,16451 20944,12684"/>
        </emma:interpretation>
      </emma:emma>
    </inkml:annotationXML>
    <inkml:traceGroup>
      <inkml:annotationXML>
        <emma:emma xmlns:emma="http://www.w3.org/2003/04/emma" version="1.0">
          <emma:interpretation id="{DA22232E-238B-43CF-84F1-F0FA0310EB48}" emma:medium="tactile" emma:mode="ink">
            <msink:context xmlns:msink="http://schemas.microsoft.com/ink/2010/main" type="paragraph" rotatedBoundingBox="22503,12549 22830,16315 21272,16451 20944,12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BE5661-95B9-451C-969E-2FBA3AFEBBDF}" emma:medium="tactile" emma:mode="ink">
              <msink:context xmlns:msink="http://schemas.microsoft.com/ink/2010/main" type="line" rotatedBoundingBox="22503,12549 22830,16315 21272,16451 20944,12684"/>
            </emma:interpretation>
          </emma:emma>
        </inkml:annotationXML>
        <inkml:traceGroup>
          <inkml:annotationXML>
            <emma:emma xmlns:emma="http://www.w3.org/2003/04/emma" version="1.0">
              <emma:interpretation id="{188D40FC-65C7-43D4-8E93-BF593A5241B6}" emma:medium="tactile" emma:mode="ink">
                <msink:context xmlns:msink="http://schemas.microsoft.com/ink/2010/main" type="inkWord" rotatedBoundingBox="21936,12598 21972,13016 21233,13081 21196,12662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18046 11675 979 0,'0'0'87'0,"0"0"-70"0,9-4-17 0,-4 4 0 16,4 8 168-16,4 8 31 0,1 0 5 0,4 9 2 15,-4 3-134-15,4 4-26 16,0-3-6-16,1 3 0 0,-1 1-17 0,-5-5-3 15,6-4-1-15,-6 4 0 0,1-7-11 0,0-1-8 16,-1-4 12-16,-4-4-12 0,0 0 9 0,5-4-9 16,-14-8 0-16,9 9 9 0,-9-9-9 0,0 0 0 0,9 0-10 0,5-4 10 15,-5-5-9-15,0 1 9 0,0-4-8 0,-4-4 8 16,4-4 0-16,0 0 0 0,-4-5 0 0,4-3 0 16,-5 0 0-16,10-5 0 0,-5 1 0 0,5 4 0 15,-5 3 14-15,9 1 2 0,-4 4 0 0,-1 4 0 16,1 3 23-16,4 9 5 0,0 0 0 0,-4 8 1 15,4 4-12-15,5 5-2 0,-5-1-1 0,0 4 0 16,5 8-20-16,0 5-10 0,0-1 10 0,0 0-10 16,-5 5 0-16,4 3-8 0,-3-4-1 0,-1 9-997 15</inkml:trace>
        </inkml:traceGroup>
        <inkml:traceGroup>
          <inkml:annotationXML>
            <emma:emma xmlns:emma="http://www.w3.org/2003/04/emma" version="1.0">
              <emma:interpretation id="{BAB589F4-7A8B-4710-9E70-B400BDDED1B5}" emma:medium="tactile" emma:mode="ink">
                <msink:context xmlns:msink="http://schemas.microsoft.com/ink/2010/main" type="inkWord" rotatedBoundingBox="22743,15306 22830,16315 21272,16451 21184,15442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007.7895">18606 15244 921 0,'0'0'82'0,"4"-8"-66"0,6-4-16 0,-10 12 0 16,0 0 259-16,9-4 48 0,4 0 9 0,6 4 3 15,-1-4-246-15,9 4-49 16,0 4-9-16,5-4-3 0,0 0-12 0,5 4-18 16,-6-4 4-16,6 0 1 15,-1 0-123-15,1-4-25 0,-1 4-5 0</inkml:trace>
          <inkml:trace contextRef="#ctx0" brushRef="#br0" timeOffset="-1181.8007">18743 14949 1785 0,'0'0'79'0,"-5"-8"17"0,5 0-77 0,0 8-19 0,0 0 0 0,0 0 0 16,0 0 99-16,0 0 16 0,0 0 3 0,5-4 1 16,8 0-95-16,1 4-24 0,-5-4 0 0,5 8 0 31,4-4-16-31,0 0-8 0,0 0-2 0,0 0 0 15,1 0-22-15,3 4-5 0,-3-4-1 0,-1 0 0 16,0 0 21-16,0 4 4 0,0 0 1 0,-4 4 0 16,0-4-26-16,-5 4-5 0,5 0-1 0,-5 0 0 0,0 4-64 15,0-3-12-15,0 11-4 0,-9-4 0 0</inkml:trace>
          <inkml:trace contextRef="#ctx0" brushRef="#br0" timeOffset="-1671.7985">18096 15115 576 0,'0'0'51'0,"0"0"-41"15,0 0-10-15,-5-4 0 0,5 4 160 0,0 0 29 16,0 0 7-16,0 0 0 0,0 0-113 0,0 0-23 16,5-12-5-16,-5 12-1 0,9-8-40 0,0 4-14 15,0-4 9-15,5 3-9 0,0-3 0 0,-1 0 8 16,1 4-8-16,0-4 0 0,-5 8 20 0,4 0-2 0,1 0 0 0,4 4 0 16,-4 4 11-16,0 0 3 0,-5 5 0 0,4 3 0 15,1 4 19-15,0 0 4 16,-1 4 1-16,-4 1 0 0,1-1-32 0,-1 0-5 15,-5 1-2-15,5-5 0 0,-9 0-17 0,5 0 0 0,-5-4 0 16,-5 1 0-16,1-1 0 0,-5-4 0 0,0 0-11 16,-1 0 11-1,-3 0-52-15,-1 1-3 0,0-5-1 0,-4-4-480 0,5 4-96 0</inkml:trace>
          <inkml:trace contextRef="#ctx0" brushRef="#br0" timeOffset="-848.8596">19644 14913 1900 0,'0'0'84'0,"0"0"18"0,0 0-82 0,0 0-20 0,0 12 0 0,0 4 0 15,-5 8 93-15,5 9 15 0,0 3 2 0,0 0 1 16,0 9-101-16,0-5-20 0,0 1-4 0,0-1-658 15,0-7-132-15</inkml:trace>
          <inkml:trace contextRef="#ctx0" brushRef="#br0" timeOffset="-1501.1758">18087 14556 2188 0,'4'-32'97'0,"-4"16"20"0,5 0-93 0,0 0-24 16,4-1 0-16,0 5 0 16,4 8-52-16,1 4-14 0,4 0-3 0,1 4-834 15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18:48.8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9311792-E4F7-45CA-8AD0-94A673B4DAF6}" emma:medium="tactile" emma:mode="ink">
          <msink:context xmlns:msink="http://schemas.microsoft.com/ink/2010/main" type="writingRegion" rotatedBoundingBox="859,656 31421,-1193 32564,17695 2002,19545"/>
        </emma:interpretation>
      </emma:emma>
    </inkml:annotationXML>
    <inkml:traceGroup>
      <inkml:annotationXML>
        <emma:emma xmlns:emma="http://www.w3.org/2003/04/emma" version="1.0">
          <emma:interpretation id="{BA11B9D0-6A1A-4958-B5CB-AB1BD1F0D0CB}" emma:medium="tactile" emma:mode="ink">
            <msink:context xmlns:msink="http://schemas.microsoft.com/ink/2010/main" type="paragraph" rotatedBoundingBox="2373,178 31541,-405 31649,4989 2481,55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6EF632-76C3-4E0B-B5F1-966F3B7657F8}" emma:medium="tactile" emma:mode="ink">
              <msink:context xmlns:msink="http://schemas.microsoft.com/ink/2010/main" type="line" rotatedBoundingBox="2373,178 29812,-370 29843,1197 2404,1746"/>
            </emma:interpretation>
          </emma:emma>
        </inkml:annotationXML>
        <inkml:traceGroup>
          <inkml:annotationXML>
            <emma:emma xmlns:emma="http://www.w3.org/2003/04/emma" version="1.0">
              <emma:interpretation id="{BE2F2828-41EE-4A2E-85FC-A7B210A67545}" emma:medium="tactile" emma:mode="ink">
                <msink:context xmlns:msink="http://schemas.microsoft.com/ink/2010/main" type="inkWord" rotatedBoundingBox="2384,745 4477,703 4497,1680 2404,17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1605 602 1728 0,'9'4'153'0,"0"0"-122"0,5 0-31 0,0 0 0 16,9 0 35-16,-5-4 1 0,5-4 0 0,-1 0 0 16,1-4 17-16,0 0 4 0,0-13 1 0,-1 5 0 15,1-4-26-15,-5-4-6 0,1 3-1 0,-6-11 0 16,1 8 3-16,-5-5 0 0,5 5 0 0,-5 4 0 15,-9-8-17-15,0 7-3 0,-5 1-8 0,5 4 12 0,-4 4 16 0,-1 0 4 16,-9 0 0-16,5 8 0 0,0-1 2 0,-4 5 1 16,-6 9 0-16,1 3 0 15,-9 8-13-15,9 4-2 0,-5 9-1 0,0-1 0 16,0 8-2-16,5 5 0 0,0-1 0 0,4 1 0 0,5-1-6 16,5-3-2-16,-1-1 0 0,0 1 0 0,10-5-9 0,0-3 0 15,4-1 0-15,0-4 0 0,9-3 11 0,5-5-3 0,4-4-8 0,5 0 12 31,0-8-39-31,13 5-8 0,-4-9-1 0,9-4-1 0,-4-4-135 0,9-5-26 0,-1-3-6 0</inkml:trace>
          <inkml:trace contextRef="#ctx0" brushRef="#br0" timeOffset="-330.5349">3 23 748 0,'0'0'67'0,"0"-8"-54"0,0 4-13 0,0 4 0 0,4-12 76 0,-4 12 12 31,0 0 2-31,0 0 1 0,0 0 18 0,0 0 4 16,0 0 1-16,5 8 0 0,8 0-27 0,6 8-6 16,-1 4-1-16,-5 5 0 0,10 7-28 0,-5 8-5 15,5-7-2-15,-5 11 0 0,1 9-14 0,-1 0-3 0,5 3-1 0,-10-3 0 16,1-5-5-16,0 1-1 0,-1-9 0 15,-4 1 0-15,0-5-9 0,-4-3-3 0,0-5 0 0,-1-8 0 16,-4 0 6-16,0-7 1 0,0-1 0 0,0-4 0 16,0-8 8-16,0 0 3 0,0 0 0 0,0 0 0 15,0 0-2-15,0 0 0 0,-4-16 0 0,4-1 0 16,0-3-9-16,4-8-3 0,1-4 0 0,-1-5 0 0,5 1-5 0,-4-5-8 16,4-3 11-16,5-1-11 15,-5 1 8-15,0 3-8 0,0 1 0 0,0 11 0 16,0 9 10-16,-4 0-2 0,8 8 0 0,-3 4 0 15,-1 8-8-15,4 0-16 0,5 4 4 0,1 12 1 16,-1-4 11-16,5 12 16 0,-5 9-4 0,9 7-1 0,1 1-11 16,-1-5 0-16,-4 9 0 0,4 3 0 0,0-7 0 15,-4-5-16-15,4 0 4 0,-8 1 1 0,3-17 11 0,-8 0 16 16,0 1-4-16,-1-5-1 0,-4-4-3 0,0-12 0 16,1 4 0-16,-10-4 0 0,0 0 13 0,0 0 3 15,9-4 0-15,0-16 0 0,-5 4 15 0,-4-1 3 16,5-7 1-16,-1 0 0 0,-4-5-24 0,5-15-5 15,-5-1-1-15,9 5 0 0,-4-13-1 0,8 5 0 16,1-1 0-16,4-7 0 0,0 7-23 0,5 4-5 16,4 5 0-16,1 0-1 15,4 11-187-15,0-3-38 0,36-25-7 0,-27 29-2 0</inkml:trace>
        </inkml:traceGroup>
        <inkml:traceGroup>
          <inkml:annotationXML>
            <emma:emma xmlns:emma="http://www.w3.org/2003/04/emma" version="1.0">
              <emma:interpretation id="{42083618-E3DE-4CBF-B69B-42FC771758F8}" emma:medium="tactile" emma:mode="ink">
                <msink:context xmlns:msink="http://schemas.microsoft.com/ink/2010/main" type="inkWord" rotatedBoundingBox="6870,407 8584,373 8609,1622 6895,16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36.5965">4496-139 230 0,'-4'-12'20'0,"4"12"-20"0,0 0 0 0,0 0 0 15,0 0 188-15,0 0 34 16,9 0 6-16,0 0 2 0,0 4-122 0,5 12-25 0,-1-8-5 0,1 13-1 16,0 3-36-16,-1 0-7 15,6 8-2-15,-6 1 0 0,1 3-9 0,-5 5-3 16,-4 3 0-16,-1 1 0 0,1-1-6 0,-5 5-2 15,0-5 0-15,-9 9 0 0,-1-9-4 0,1 1-8 16,-4-5 11-16,4 1-11 0,-5-9 8 0,5 1-8 16,-5-5 0-16,10 0 0 0,-6 1 15 0,6-9-4 0,4 4-1 0,0-4 0 15,4 9 0-15,10-5 0 0,0-4 0 0,4 0 0 16,5-3-10-16,9-1 8 0,-5-8-8 0,9 4 8 16,10-8 4-16,-1 0 0 0,-4-8 0 0,5 0 0 15,-1 0-12-15,-4-4-11 0,0 0 3 0,0-12 0 16,0-1 8-16,-4 5 0 0,-5-4 0 0,0-4 0 15,-1-1 22-15,-3 1 3 0,-1-8 1 0,-4 3 0 16,0-11-1-16,-1 4 0 0,1 3 0 0,-9-7 0 16,-5-1 12-16,0 13 3 0,0-9 0 0,-4 13 0 15,-5 4-10-15,0 4-2 0,-5 0 0 0,1 3 0 16,-1 5 14-16,0 0 2 0,1 4 1 0,4 4 0 0,0 0-21 0,-9 8-5 16,0 4-1-16,0 5 0 0,-1 11-18 15,1 0 0-15,5 5 0 0,-1 3 0 0,1 5 0 0,4-5 0 16,0 0 0-16,9-3 0 0,0 3 0 0,5-7 0 15,-1 3 0-15,5-12 0 0,5 4 0 0,-5-3 0 16,5-5 0-16,0 0 0 0,0-4 8 0,-1-4-8 16,-3 4 0-16,3-8 0 0,-3 0 0 0,-1-4 0 15,0 0 0-15,0-4 0 0,-18 4 8 0,28-12-8 16,-6 0 0-16,-3 0 0 0,-1-8 9 0,5 0-1 16,-5-5-8-16,0-7 12 0,0 0 3 0,0-9 0 15,1-8 0-15,-6 1 0 0,1-13 1 0,0 1 1 0,-1-9 0 0,1 0 0 16,-5-8-4-16,5 4-1 15,-1-4 0-15,1 4 0 0,-9-3-3 0,8 11-1 0,1 8 0 0,-1 13 0 16,-3 7-8-16,-1 5 0 16,0 12 9-16,0 12-9 0,0-1 30 0,0 18 2 15,-4 11 0-15,-1 4 0 0,1 16-32 0,-10 13 0 0,1 12 0 16,-1 12 0-16,-4 4 0 0,0 0-10 0,4 8 0 0,-4 0 0 0,9 4 10 0,0-8 14 16,9-12-3-16,-4-1-1 15,9-7-10-15,4-4 0 0,-5-17 0 0,6 1 0 16,-6-17-29-1,1-8-8-15,0-3-2 0,-1-9 0 0,1-8-82 0,0-4-17 0,-5-12-3 0,0-5-535 16,-5-3-106-16</inkml:trace>
          <inkml:trace contextRef="#ctx0" brushRef="#br0" timeOffset="2326.7272">5771 27 748 0,'0'0'33'0,"0"0"7"0,0 0-32 0,0 0-8 15,0 0 0-15,0 0 0 0,0 0 252 0,0 0 48 16,0 0 9-16,9 8 3 16,0-4-230-16,10-4-46 0,-1 8-8 0,14-8-3 15,9-8-15-15,0 4-10 16,4 0 12-16,10 4-12 16,4-4-86-16,0 0-24 0</inkml:trace>
        </inkml:traceGroup>
        <inkml:traceGroup>
          <inkml:annotationXML>
            <emma:emma xmlns:emma="http://www.w3.org/2003/04/emma" version="1.0">
              <emma:interpretation id="{6C6C86CF-A5A0-4C2F-B2A4-9BDD47A1FACA}" emma:medium="tactile" emma:mode="ink">
                <msink:context xmlns:msink="http://schemas.microsoft.com/ink/2010/main" type="inkWord" rotatedBoundingBox="10806,10 12449,-22 12479,1478 10836,151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32180.8235">8444 217 288 0,'0'0'12'0,"0"0"4"0,0 0-16 0,0 0 0 0,0 0 0 0,0 0 0 16,0 0 165-16,0 0 31 0,0 0 5 0,0 0 2 16,0 0-98-16,9 0-19 0,0 0-4 0,4 0-1 15,-3 0-11-15,3 0-2 0,1-8-1 0,4 8 0 0,0 8-4 16,1-8-1-16,3-8 0 0,1 8 0 0,4-4-19 0,1 4-4 15,4-4-1-15,4 0 0 0,0 4-21 0,-4 0-4 16,0-8-1-16,0 4 0 0,4 0-12 0,-4-4 0 16,0 4 0-16,0 0 0 15,-5 0-28-15,1-5-8 0,-6 5-1 0,6-8-519 16,-10 4-104-16</inkml:trace>
          <inkml:trace contextRef="#ctx0" brushRef="#br0" timeOffset="232459.7922">9172-552 1558 0,'-14'-12'69'0,"10"4"15"0,-10 8-68 0,10-4-16 0,-5 0 0 0,4 8 0 16,-4 4 15-16,0 8-1 0,4-4 0 0,-4 17 0 15,0-1 30-15,4 13 5 0,-4 3 2 0,0 13 0 16,0 3-16-16,-5 1-3 0,-4 8-1 0,0-8 0 15,0 7 18-15,0 1 4 0,-5-8 1 0,5-4 0 16,-1-5-10-16,6 9-3 0,-5-17 0 0,4 9 0 0,0-8-27 0,5-5-6 16,-5 1 0-16,5-5-8 15,0-8 0-15,0 5 0 0,0-9 0 0,0 0-9 16,4 5-55-16,-4-9-10 0,0 0-2 0,5-4-1 16,-1 0-134-16,1-3-26 0</inkml:trace>
          <inkml:trace contextRef="#ctx0" brushRef="#br0" timeOffset="233037.5835">9523-750 1440 0,'0'0'128'0,"0"0"-103"16,4-8-25-16,-4 8 0 0,9 8 91 0,0 12 13 0,5-4 2 0,-5 17 1 16,0-5-41-16,-4 17-8 0,-5-1-2 0,0 13 0 15,0-1-32-15,-5 1-6 0,1 16-2 0,-1-12 0 16,-4 7 7-16,0-7 1 0,0 0 0 0,-5-4 0 16,5 3-12-16,0-11-1 15,-5-5-1-15,5-3 0 0,-4-5-2 0,3-3-8 0,1-5 12 0,-4-4-4 16,4-4 0-16,-1-3 0 0,1-5 0 0,5-4 0 15,-1 0 3-15,1-8 0 0,4 0 0 0,0 0 0 0,-9-8 0 0,4-4 0 16,-4 0 0-16,9-9 0 16,0 5-11-16,9 4 0 0,-4-4 0 0,4 4 0 0,0 4 0 0,0 0-11 0,5 3 3 0,-5 5 0 15,0 0 8-15,4 0-12 0,-3 9 12 0,3 3-12 32,-4-12 12-32,0 8 0 0,5 4-9 0,0-4 9 15,4 4 0-15,-4-8 0 0,-1 4 0 0,1 0 0 16,4-4 0-16,-4 0 0 0,4-8 0 0,5 0 0 0,0-4 0 0,4-4-11 15,0 0 3-15,5-4 0 0,-5-8-5 0,5 3-1 16,0 1 0-16,0 0 0 0,-5-4 2 0,1 3 0 16,-6-3 0-16,6 4 0 0,-6 0 1 0,-3-1 1 15,-6 5 0-15,1 0 0 0,-9 4 10 0,4 0-8 16,-9 4 8-16,0 8-8 0,0 0 17 0,0 0 4 16,0 0 1-16,-14 8 0 0,0-8 13 0,1 12 2 15,-6 0 1-15,6 4 0 0,-5 0-6 0,-1 5 0 16,6-1-1-16,-6 0 0 0,6 4-11 0,4 1-3 0,4-5 0 0,5 0 0 15,0 4-9-15,5 5 0 0,-1-9 0 0,5 4 8 0,5 0-8 0,0 1-9 32,4-5 9-32,-4 0-13 15,8 5-79-15,-3-5-15 0,3-4-3 0</inkml:trace>
        </inkml:traceGroup>
        <inkml:traceGroup>
          <inkml:annotationXML>
            <emma:emma xmlns:emma="http://www.w3.org/2003/04/emma" version="1.0">
              <emma:interpretation id="{FDF7C22F-8432-44E1-A1F5-89AD9E22BA3A}" emma:medium="tactile" emma:mode="ink">
                <msink:context xmlns:msink="http://schemas.microsoft.com/ink/2010/main" type="inkWord" rotatedBoundingBox="14317,240 17430,178 17452,1286 14339,134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4115.9309">12719 19 1911 0,'0'0'42'0,"0"0"9"0,0 8 1 0,4 12 2 15,-4-8-43-15,0 9-11 0,5-1 0 0,-5 8 0 16,0-8 88-16,4 5 16 16,-4-1 4-16,5 4 0 0,-5-7-75 0,4-1-14 15,1 0-3-15,-5 0-1 0,5 5-32 0,4-9-7 16,-5 4 0-16,1-12-998 0</inkml:trace>
          <inkml:trace contextRef="#ctx0" brushRef="#br0" timeOffset="234251.1981">12901-293 1825 0,'0'0'80'0,"4"-8"18"0,-4-4-78 0,0 12-20 0,0 0 0 0,0 0 0 31,0 0-54-31,9 12-14 0,10 0-4 0,-19 9 0 0</inkml:trace>
          <inkml:trace contextRef="#ctx0" brushRef="#br0" timeOffset="233949.0464">11967-301 748 0,'0'0'33'0,"0"-12"7"0,0 4-32 0,0-12-8 16,5 4 0-16,-5-1 0 0,5-3 107 0,-1 0 19 15,1 4 4-15,4-5 1 0,0 5-9 0,-5 0-2 16,6 8 0-16,-6 0 0 0,1 0-27 0,-5 8-5 16,9 16-2-16,0-4 0 0,0 8-46 0,-4 9-8 15,-1 11-3-15,-4 9 0 0,0 3-3 0,-4 5-1 16,-1 4 0-16,0 8 0 0,-8-9-7 0,4-7-2 0,0 3 0 0,-5 5 0 0,5-16-8 0,0 3-8 31,0-7 12-31,4-1-12 0,0-7 12 0,1-1-4 16,-1-12 0-16,1-8-8 0,4 0 20 0,0-12-4 15,0 0 0-15,0 0 0 0,0 0 7 0,4-4 1 16,1-8 0-16,4 4 0 0,0-12-12 0,0 0-3 0,5-13 0 16,0 1 0-16,-1-4-9 0,5-1 0 0,1 1 9 0,3-9-9 15,1 5 0-15,0 3 0 0,-5 9 0 0,5 4 0 16,-5 7 0-16,-4 13 0 0,-5-4 0 0,5 16 0 15,-5-8 0-15,4 13 0 0,-4-1 0 0,1 8 0 16,-1 4 14-16,0-4-2 0,0 1 0 0,-5 3 0 16,5 0-12-16,5 1 11 0,-5-1-11 0,5-4 10 0,-5 0-25 0,0 1-5 15,0-5 0-15,-4 0-1 16,4-4-175-16,-5 0-34 0,-4-12-7 0,0 0-2 0</inkml:trace>
          <inkml:trace contextRef="#ctx0" brushRef="#br0" timeOffset="234770.3139">13229 185 946 0,'13'-20'42'0,"-4"12"9"0,5-1-41 0,0-3-10 16,-5-4 0-16,4 8 0 0,-3-4 111 0,-1 0 20 15,-5 0 4-15,5 3 1 0,-4-3 7 0,-1 4 1 16,-4-4 1-16,0 12 0 0,0 0-81 0,0 0-17 16,0-8-3-16,0 0-1 0,0 4-18 0,0 4-3 15,-4-8-1-15,4 8 0 0,0 0-21 0,0 0 0 16,0-8 0-16,0 8 0 0,0 0 31 0,0 0 1 15,0 0 1-15,0 0 0 0,0 0-25 0,0 0-8 16,0 0 0-16,0 0 0 0,-9 0-24 0,0 4-8 0,0 0-1 0,-1 0-1 0,-3 0 34 0,4 0 0 31,-5 4 0-31,0 0 0 0,-4 4 0 0,0-4 0 16,4 4 0-16,1 1 0 0,-1-1 0 0,5 4 17 16,-5-8-1-16,1 4-1 0,-1 8-15 0,0-11 9 0,10 3-9 0,-5 0 8 15,4-8-8-15,5-4 0 16,0 12 0-16,0-12 0 0,0 0 0 0,0 0 0 15,0 0 0-15,5 8 0 16,-5-8-24-16,13 0-6 0,5-4-2 0,5 0 0 0,-5-4 32 0,1 0 0 0,3 0 0 0,1 0 0 16,-9 4 14-16,-1 4-4 0,1 4-1 0,-14-4 0 0,5 8-9 0,4 4 0 15,-9 4 0-15,0 4 0 16,-9 5 0-16,4 7 0 0,-4-8 0 0,-5 9 0 16,-4-1 32-16,5 0 5 0,-1 1 1 0,0-1 0 15,1 0-142-15,-1-3-28 16,-4-5-5-16</inkml:trace>
          <inkml:trace contextRef="#ctx0" brushRef="#br0" timeOffset="235658.3662">13816-519 2271 0,'4'8'50'0,"6"12"10"0,-1 0 3 0,0 13 1 0,-9 3-52 0,0 9-12 16,4 3 0-16,1 9 0 0,-10-9 36 0,1 5 4 16,-1 0 0-16,1 3 1 0,-5-15-11 0,-1 7-2 0,1-7-1 0,0-1 0 0,-4-3-27 0,-6-1 0 15,6-8 0-15,-5 1 0 0,4-5 0 0,-4-4 0 16,4 0-14-16,0-7 5 31,-4-1-23-31,9-8-4 0,0-4 0 0,4-4-1 0,-4-4 37 0,9 8 0 0,5-17 0 0,-5 5 0 16,4 0-9-16,5-4 9 15,1 4 0-15,3 0 0 0,1 0-8 0,4 3 8 0,0-3 0 0,-4 8 0 16,0 0 0-16,-1 4 0 0,1 0 0 0,-5 8 0 16,0 4 0-16,5-7 0 0,-5 11 0 0,-5-8-10 15,-4 4 10-15,5-4 0 0,4 4 0 0,5-4 0 0,-10 0 0 0,5 0 0 16,-4 1 0-16,9 7 0 16,-5-16 0-16,0 4-12 0,0 0 4 0,0-4 0 0,5 0-3 0,4 0 0 15,-4-4 0-15,4 0 0 16,0 4 11-16,5 0 0 0,-5-8 0 0,0 0 8 15,5-5-8-15,0 5-10 0,0-4 10 0,-5 0-13 16,0 4 1-16,0-4 0 0,0-4 0 0,-4 3 0 16,4-3-7-16,-9 0-1 0,0 0 0 0,1 0 0 0,-1 4 38 0,-9-1 7 15,4-3 2-15,-8 0 0 16,4 8-2-16,-5-4 0 0,1 4 0 0,-1 0 0 0,0 4-11 0,-4 0-2 16,5 4-1-16,-5 4 0 0,0 0 17 0,-1 4 4 15,6 0 1-15,-5 4 0 0,4-4-33 0,-4 8 0 0,5 0 0 0,-6 1 0 16,6 3 0-16,-1-4 0 15,1 0 0-15,-1 4 0 0,1 1 0 0,4-1 0 16,-5-8 0-16,5 0 0 0,-4 0 0 0,4-12 0 16,0 0 0-16,0 0 0 15,4 8-19-15,-4-8-10 0,0 0-3 0,9 0 0 0,5 0 20 0,4 0 3 16,0-8 1-16,5 0 0 0,4 0-8 0,5-4 0 0,-4-4-1 0,4 8 0 31,-1 4-8-31,-3 4-2 0,-1-8 0 0,0 8 0 0,-4 8 27 0,0-8-10 0,-9 8 10 0,-1 4 0 16,-4-8 9-16,0 12 9 0,-4-8 2 0,-1 4 0 15,-13 1-2-15,5 3 0 0,-1-8 0 0,1 4 0 16,-1-4-5-16,-4-4-1 0,5 4 0 0,-6-4 0 16,6 0-3-16,-5 8-1 0,9-12 0 0,-5 4 0 15,-4 5-8-15,5 3-16 0,4-12 4 0,0 16 1 16,-5-8 11-16,10 4-10 0,-5 0 10 0,4 4-10 16,5-11 10-16,-9-5-10 0,9 8 10 0,0 0-10 0,1-8 10 0,3-8-13 15,5 0 5-15,-4-5 8 16,4-3 0-16,-4-4 0 0,-5 0 0 0,9-5 0 15,0-3 0-15,1-4 0 0,-1-1 0 0,0-3 8 16,5-5 0-16,0 1 0 0,-1-5 0 0,1-11 0 16,-5 7 4-16,5-16 1 0,0 1 0 0,0-5 0 0,-1-4-1 15,1 4 0-15,0 9 0 0,4 11 0 0,-4 5-12 0,-5 11 0 16,-4 9 0-16,0 16-10 0,-5 0 62 0,-9 8 13 16,4 16 3-16,1 16 0 0,-10 9-55 0,5 7-13 15,-4 13 0-15,-5 12 0 0,-5-4 30 0,0 8 3 16,-4-9 1-16,4 13 0 0,1-16-11 0,-1 4-3 15,0-4 0-15,1-1 0 0,-1-7-20 0,5-4-20 16,0-13 4-16,0-4 1 16,4-15-132-16,-4-1-26 0,0-12-6 0,9-8-1 0</inkml:trace>
          <inkml:trace contextRef="#ctx0" brushRef="#br0" timeOffset="235811.6799">14767 92 864 0,'0'0'76'0,"0"0"-60"15,-4-4-16-15,4 4 0 16,0 0 290-16,4-8 55 0,1 0 11 0,4 3 3 16,5 5-259-16,-1-8-52 0,1 4-11 0,4 0-1 15,1 0-36-15,-1 4 0 0,5-12 0 0,-1 12-1012 16</inkml:trace>
        </inkml:traceGroup>
        <inkml:traceGroup>
          <inkml:annotationXML>
            <emma:emma xmlns:emma="http://www.w3.org/2003/04/emma" version="1.0">
              <emma:interpretation id="{D174265C-A9CE-474C-B8F9-AC30147A4682}" emma:medium="tactile" emma:mode="ink">
                <msink:context xmlns:msink="http://schemas.microsoft.com/ink/2010/main" type="inkWord" rotatedBoundingBox="18561,307 21410,250 21429,1194 18580,12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37459.7932">17754-78 1843 0,'0'0'164'0,"0"0"-132"16,14 0-32-16,-1 4 0 0,6 0 80 0,-6 8 8 0,-4 4 3 0,1-4 0 16,3 9-26-16,1 3-5 15,-10-4 0-15,1 4-1 0,-1 5-14 0,1-9-2 0,-5 8-1 0,-5-3 0 16,-8-1-21-16,8 0-4 0,1 4-1 0,-1-7 0 16,-4 3 0-16,0-4 0 0,4-4 0 0,1 1 0 15,4-1-16-15,-9 0 0 0,4-8 0 0,5-8 0 16,0 0 8-16,0 0 8 0,0 0 2 0,0 0 0 15,0 0 7-15,0 0 2 0,0 0 0 0,0 0 0 16,0-8 0-16,5 0 0 0,8-4 0 0,-8-9 0 16,0 1-7-16,8 0 0 0,5 0-1 0,1 0 0 0,-1-9-35 0,0 9-6 15,5-8-2-15,4 7 0 0,5-7 9 0,-5 4 2 16,-13 4 0-16,9-1 0 16,-1 5-231-16,1 0-45 0,14-16-10 15,-15 11-1-15</inkml:trace>
          <inkml:trace contextRef="#ctx0" brushRef="#br0" timeOffset="237704.4536">18232 136 1382 0,'9'4'123'0,"5"4"-99"15,0-8-24-15,-1 0 0 0,1 4 31 0,4-4 1 16,0 0 0-16,1-4 0 0,3 4 25 0,1-8 6 16,0 0 1-16,0 4 0 0,-1-8-64 0,-3 4 0 15,-1-12-14-15,0 8 2 0,0-5 24 0,-4 5 4 0,-5-12 0 0,0 8 1 16,-4-4 33-16,-5 3 6 15,-5 5 2-15,1 0 0 0,-6 4 45 0,1 0 9 16,0 0 1-16,0 8 1 0,-5 0-29 0,1 4-5 16,-5 8-2-16,4 0 0 0,0 4-58 0,1 0-12 15,-1 1-8-15,5 3 9 0,0 0-9 0,0 0 0 16,0-3-10-16,4 3 10 0,0 0 0 0,5 0 0 0,-4 1 0 0,4 3-1184 16</inkml:trace>
          <inkml:trace contextRef="#ctx0" brushRef="#br0" timeOffset="237998.8247">18842 185 1440 0,'0'0'128'0,"5"-4"-103"0,4-4-25 0,5 4 0 16,-1-4 120-16,1 4 20 0,0-1 3 0,-1 1 1 15,5-8-64-15,-4 4-13 0,0 0-3 0,4 0 0 0,-4-4-51 0,-5 0-13 16,0 0 0-16,0 3 0 0,-5-7 27 0,1 0 2 15,-5 0 1-15,0 4 0 0,0 4-17 0,0-9-3 16,-5 1-1-16,1 8 0 0,-5 0 23 0,4 0 5 16,-4 4 1-16,0 4 0 0,0 0 10 0,-5 0 3 15,5 0 0-15,-4 0 0 0,-6 8-3 0,6 4-1 16,-6-8 0-16,6 12 0 0,-1-3-24 0,0-1-5 0,5 4-1 0,5 0 0 0,-5 0-3 0,4 0-1 31,1 5 0-31,8-9 0 0,1 4-13 0,-1 0-18 16,1 0 4-16,4 5 1 15,-5-5-99-15,10 0-20 0,-5 0-4 0</inkml:trace>
          <inkml:trace contextRef="#ctx0" brushRef="#br0" timeOffset="236807.0922">16502 112 345 0,'-14'-24'31'0,"14"12"-31"0,-4 3 0 0,4-11 0 0,0 8 211 0,0-4 36 15,0 0 7-15,0 4 2 0,0 3-108 0,-5-3-20 16,1 4-5-16,-1 4-1 0,-4 4-93 0,0 0-18 15,-5 0-11-15,1 4 12 0,-6 12 19 0,-3-7 4 16,-1 11 1-16,-4 4 0 0,4 4-12 0,-4 5-1 0,4 3-1 0,5 1 0 16,-1-1 2-16,10 5 1 15,0-1 0-15,5 0 0 0,-1-7-14 0,5-1-3 16,0-3-8-16,0 3 12 0,5-16-12 0,-5 4 9 0,9-8-9 0,-5-3 8 16,-4-9 10-16,14 0 2 15,0-4 0-15,4-1 0 0,5-19 15 0,-5 0 3 16,9-4 1-16,-4-5 0 0,9-7-20 0,-10 7-4 15,10-3-1-15,-4 0 0 0,-6-5-6 0,1 1 0 16,9-5-8-16,-9-4 12 0,4-3-12 0,5-17 0 16,-9-4 0-16,4 8 0 0,0 9 20 0,1 3-3 0,-19 13 0 15,5-1 0-15,-1 9-27 0,1 16-6 0,-5 0 0 16,-9 11-1-16,0 5 17 0,-5 13 14 0,5-1-2 0,-4 16-1 16,-14 9 2-16,4 3 1 0,5 4 0 0,-9 9 0 15,-1 0 1-15,1-9 0 0,-5 5 0 0,10-1 0 16,4-11-7-16,0 3-8 0,-5 1 11 0,9-13-11 15,5 4 8-15,5-7-8 0,-5-1 0 0,9-12 0 16,-4 0 33-16,13-4 0 0,5 0 0 0,4-8 0 16,-9 0-65-16,5-12-12 0,13-4-4 0,1 4 0 0,-10-12 26 0,5 3 5 15,0 1 1-15,0-4 0 0,-5 4 16 0,0-9 0 16,-9 9 0-16,5 0 9 16,0 0-9-16,-5-1 0 0,-4 1 9 0,-5 4-9 0,0 4 15 15,-4 4-2-15,-5 8 0 0,-5-4 0 0,-9-4 10 16,5 16 1-16,5-8 1 0,-10 8 0 0,-4 4-8 0,0 0-1 15,9 4-1-15,-5 0 0 0,0 5-15 0,1-1 11 16,3 4-11-16,6-4 10 0,4 1-10 0,0-9 0 16,-5 8 0-16,5 0 0 0,9-3-28 0,-4-5-4 0,4 0 0 0,0 4-1 31,0-8-152-31,5-4-31 0,0 4-5 0</inkml:trace>
          <inkml:trace contextRef="#ctx0" brushRef="#br0" timeOffset="237120.5796">17499 23 1501 0,'14'-8'32'0,"4"-4"8"0,-4-4 0 0,-1-1 4 0,1 5-36 0,-5 0-8 0,0 4 0 0,-4-4 0 16,-5 12 113-16,0 0 21 0,0 0 4 0,0 0 1 15,0 0-55-15,-9 0-12 0,-10 0-1 0,6 12-1 16,-1-12-24-16,-9 12-5 0,-8 4-1 0,3 0 0 16,15 1-7-16,-10 3-1 0,-9 0-1 0,0 0 0 0,5 1-15 0,-1-5-2 15,10 4-1-15,0-4 0 0,-5 0-5 0,10-7-8 16,8 3 11-16,5-4-11 15,-5 4 10-15,5-12-10 0,14 8 8 0,0-4-8 16,-1-4 8-16,1 0-8 0,-5 0 0 0,14 0 8 16,9 0 4-16,-9 0 1 0,-10 0 0 0,1 0 0 15,4 0-13-15,0 0-16 0,-9 0 3 0,-9 0 1 16,0 0 12-16,10 4 16 0,-6 8-3 0,1-4-1 16,-10 4-22-16,1 1-5 0,4 3-1 0,-5 0 0 0,0 0 16 0,-4 0 0 15,-4 1 0-15,4-1 0 16,-1 4-26-16,-8 0-2 0,-14 0-1 0,5 1-722 15,4-1-144-15</inkml:trace>
        </inkml:traceGroup>
        <inkml:traceGroup>
          <inkml:annotationXML>
            <emma:emma xmlns:emma="http://www.w3.org/2003/04/emma" version="1.0">
              <emma:interpretation id="{8D78D3F1-DF15-4226-B5FD-617847356FB5}" emma:medium="tactile" emma:mode="ink">
                <msink:context xmlns:msink="http://schemas.microsoft.com/ink/2010/main" type="inkWord" rotatedBoundingBox="22555,208 27154,116 27174,1115 22575,120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38686.5189">20217-131 1497 0,'-9'-32'66'0,"5"16"14"0,4 3-64 0,4-7-16 0,-4 0 0 0,9 4 0 15,-9 0 55-15,9 3 7 16,5 1 2-16,0 8 0 0,-14 4 39 0,0 0 8 0,9 0 1 0,0 12 1 16,0 1-78-16,0 11-16 0,0 8-3 0,-4-3-1 15,4 3 39-15,-5 4 8 0,-4 5 2 0,0-1 0 16,0 1-52-16,0-1-12 0,-4 1 0 0,-5-1 0 15,0-11 37-15,0-1 5 0,-1-4 1 0,1 4 0 16,-4-7-18-16,4-1-3 0,-5-16-1 0,5 12 0 16,-5-12-13-16,14-4-8 0,0 0 8 0,0 0-8 15,-14 4 12-15,14-4-3 0,-4-4 0 0,4 0 0 16,0-8-9-16,4 4 12 0,1-12-12 0,9-9 12 16,-1 5-25-16,1-4-5 0,9 3-1 0,0-7 0 0,-1 0 19 0,1-1 0 15,9-3 0-15,0 4 0 16,-5 3 0-16,14-11 0 0,-5 3 0 0,1 5 0 0,-5 12-12 0,-5-1 2 15,0 5 0-15,1 12 0 0,-6-4 10 0,-8 16-8 16,-5-8 8-16,-4 12-8 0,-5 5 8 0,-5-1 0 16,-8 8-9-16,-6 0 9 0,-8 5 9 0,0-1 7 15,-10 4 0-15,1 5 1 16,-5-9-126-16,-5 9-26 0,5-1-5 0,-4-4-560 0,4 1-112 0</inkml:trace>
          <inkml:trace contextRef="#ctx0" brushRef="#br0" timeOffset="239025.5186">20946-22 1958 0,'0'0'87'0,"0"0"17"0,0 0-83 0,0 0-21 0,4 13 0 0,1 3 0 16,-1-4 56-16,-4 4 6 15,5 4 2-15,-5 1 0 0,-5-1-40 0,1 0-7 0,-1 0-1 0,5-4-1 16,0 5-4-16,-4-5-1 0,4-4 0 0,0 4 0 15,0-8-10-15,0-8 0 0,0 0 9 0,0 0-9 16,9 4 9-16,0-4-9 0,0-4 12 0,0 0-12 16,5 0 12-16,-1-8-4 0,6 4 0 0,-6-12-8 15,1 8 25-15,4-5-1 0,0-3-1 0,1-8 0 0,-1 4-23 0,0-1 0 16,0-3-10-16,0 4 10 16,-4 3 0-16,0 1 0 0,-5 0 8 0,0 0-8 15,-5 0 42-15,1-1 2 0,-5 13 1 0,-5-4 0 16,1 4-21-16,-5-4-4 0,0 8 0 0,-9 4-1 15,-5 0-11-15,0 4-8 0,-4 8 12 0,-1-8-12 16,-4 4-49-16,1 4-17 0,-1 0-3 0,0 5-680 16,5-1-136-16</inkml:trace>
          <inkml:trace contextRef="#ctx0" brushRef="#br0" timeOffset="239290.8592">21506-564 2214 0,'0'0'48'0,"9"12"11"0,0-4 1 0,5 5 3 0,-10 7-51 0,-4 4-12 15,0 12 0-15,0-7 0 0,-4 11 62 0,4 1 10 16,0 7 1-16,-5-3 1 0,5-1-33 0,0 1-6 0,0-1-2 0,0 1 0 16,0-9-15-16,5 1-3 0,-5-9-1 0,4 0 0 15,1 1-216-15,-1-17-43 0,5 16-9 16,10-28-2-16</inkml:trace>
          <inkml:trace contextRef="#ctx0" brushRef="#br0" timeOffset="239571.5588">21952-220 1555 0,'0'0'138'0,"0"0"-110"0,0 8-28 0,-5 4 0 15,1 1 83-15,4 3 11 0,-5 4 2 0,5 0 1 16,-4-8-37-16,-1 9-8 15,5-1-2-15,0-4 0 16,0 4-26-16,0-12-6 0,0 4-1 0,9 1 0 0,-9-13-7 0,5 8-2 16,-5-8 0-16,4 8 0 0,-4-8 1 15,14 0 0-15,0 0 0 0,-1-4 0 0,1 0-1 0,0 4-8 16,4-12 12-16,0 3-4 0,-4 1-8 0,4 0 0 0,0 4 9 0,5-4-9 16,-5 4 0-16,0 4 0 15,-4 12 0-15,0-12 0 0,-1 8 0 0,1 4 0 0,-10 1 10 16,1 7-10-16,-5 0 16 0,0 4-2 15,0 1-1-15,-5 3 0 0,-8-4 16 0,-1 1 3 16,0-1 1-16,1 0 0 0,-5 0 14 0,4 5 2 0,-4-9 1 16,0-8 0-16,-1 8-18 0,1-4-3 15,-5 5-1-15,5-9 0 0,0 4-28 0,0-4-16 0,-5 0 1 16,5-4 1 0,0 1-107-16,4-5-22 0,-4 4-4 0,4-8-882 0</inkml:trace>
          <inkml:trace contextRef="#ctx0" brushRef="#br0" timeOffset="239789.5783">22507-426 2188 0,'0'0'48'0,"5"16"11"0,-5 12 1 0,0 1 1 16,0 11-49-16,0 1-12 0,-5 7 0 0,1 5 0 15,-1-13 54-15,5 9 8 0,-9-9 2 0,5 5 0 16,-6-1-12-16,6-3-1 0,4-1-1 0,-9-3 0 15,4 3-34-15,1-8-8 0,4-3 0 0,-5-5-8 16,-4-8 0-16,9 0-12 0,-5 1 0 0,5-5 0 0,-9-8-121 0,9-4-24 0,0 0-5 16,0 0-1-16</inkml:trace>
          <inkml:trace contextRef="#ctx0" brushRef="#br0" timeOffset="240539.7039">22489 136 1267 0,'0'0'28'0,"0"0"5"0,0 0 2 0,0 0 1 0,0 0-36 0,0 0 0 0,0 0 0 0,0 0 0 16,0 0 58-16,0 0 5 0,0 0 1 0,0 0 0 0,0 0 0 0,0 0 0 16,0 0 0-16,0 0 0 15,9-4-8-15,-4 0-2 0,-5 4 0 0,9-12 0 16,4 4-35-16,-3-4-7 0,-1 4-2 0,4 0 0 16,-8-5 42-16,9 1 8 0,-1 4 1 0,5-4 1 15,-8 4-22-15,-1 0-4 0,4 0 0 0,-4 4-1 0,1 0-8 0,-10 4-2 16,0 0 0-16,9 8 0 0,0 0-15 0,-5 8-10 15,1-4 12-15,-5 8-12 0,0 1 24 0,0-1-1 16,0 0-1-16,0 0 0 16,-5-3-22-16,5 7 0 0,-4 4 0 0,-1-8-744 15,-4 1-140-15</inkml:trace>
          <inkml:trace contextRef="#ctx0" brushRef="#br0" timeOffset="240885.4104">23090 67 2113 0,'0'0'93'0,"0"0"20"0,0 0-90 0,0 0-23 16,-5 0 0-16,5 9 0 0,0-5 17 0,-9 4-1 0,5 4 0 0,-1 0 0 16,1 4-8-16,-1-8-8 0,-4 8 9 0,5-3-9 15,4 3 0-15,-5 0 0 0,5-8 0 0,0 4 0 16,5-4 20-16,-5-8-1 0,9 12-1 0,4-7 0 15,-13-5-18-15,14 4 0 0,9 0 0 0,-10-4 0 16,6 0 0-16,-1-4-9 0,0 0 9 0,0-1 0 0,0-7 0 0,1 4 0 16,-6-8 0-16,5 4 0 0,-4 0 43 0,-5 0 4 15,0-1 1-15,-4 1 0 0,-1 0-23 0,1 0-4 16,-10 4-1-16,1-4 0 16,-1 4 16-16,1-4 4 0,-5 8 0 0,4-1 0 15,-9-3-24-15,-4 4-4 0,5 4 0 0,-1 4-1 16,-4-4-11-16,0 8-9 0,-5-3 9 0,9 3-13 15,-4 0-111-15,0 4-21 0,-1 0-5 0,10-4-1 16</inkml:trace>
          <inkml:trace contextRef="#ctx0" brushRef="#br0" timeOffset="241394.71">23527 27 1728 0,'0'0'153'0,"0"0"-122"0,14-4-31 0,-5 4 0 16,5-4 57-16,-14 4 6 0,9 4 1 0,0 4 0 16,-5 0 0-16,1 4 0 15,-5 4 0-15,4-3 0 0,1 3-52 0,0 0-12 0,-5 0 0 0,0-4 0 16,-10 0 40-16,6 1 4 0,4-5 2 0,-5 4 0 0,-4 0-22 0,9-12-5 16,0 0-1-16,0 0 0 0,0 0 4 0,0 0 1 15,0 0 0-15,0 0 0 16,0 0 14-16,0 0 3 0,0 0 1 0,9-8 0 15,14 4-33-15,-5 0-8 0,0-4 0 0,-4 0 0 16,0-5 0-16,4 1 12 0,5 0-4 0,0 0 0 16,-10 4-8-16,5-4 0 0,1 4 0 0,-6 8 0 15,-4-8 0-15,-9 8-9 0,9 0 9 0,5 8-13 16,-9-8 13-16,4 8 0 0,-5 4 0 0,5 0 0 16,1 0 0-16,-6 4 0 0,1-12 0 0,-1 9 0 0,5-1 0 0,-4 0 0 15,-5 0 0-15,0-12 0 0,0 0 0 0,9 8 0 16,-4 0 0-16,-5-8 0 0,0 0 0 0,0 0 0 15,0 0 0-15,4 8 0 0,-4-8 0 0,0 0 0 16,0 0 0-16,9 12 0 16,0-12 0-16,-9 0 0 0,9 0 0 0,5-12 0 15,-5 12 0-15,5-4 0 0,-5 0 0 0,0-8 0 0,9 4 0 0,-4 0 0 16,9 0 0-16,-10-4 0 0,1 0 28 0,-5 7 9 16,5 1 2-16,-14 4 0 0,0 0-19 0,0 0-3 15,0 0-1-15,0 0 0 0,0 0-5 0,0 0-2 16,0 0 0-16,0 0 0 15,13 4-58-15,-8 9-12 0,-10-5-3 0,5 4 0 16,5 0-119-16,-5 0-24 0,0-4-5 0,-5 0 0 0</inkml:trace>
          <inkml:trace contextRef="#ctx0" brushRef="#br0" timeOffset="241559.9463">24511-58 1958 0,'13'4'43'0,"-4"0"9"0,-4 4 1 0,-5 0 3 0,4 4-45 0,-4 9-11 0,5-5 0 0,-10 0 0 16,5 4 53-16,-4-4 9 0,-1 9 2 0,5-5 0 16,-4 0 0-16,-1 0 0 0,5 1 0 0,-4-5-752 15,-1 0-149-15</inkml:trace>
          <inkml:trace contextRef="#ctx0" brushRef="#br0" timeOffset="241678.8916">24784-62 864 0,'-5'-12'76'0,"5"4"-60"16,0 8-16-16,0 0 0 0,0 0 276 0,0 0 52 15,0 0 10-15</inkml:trace>
        </inkml:traceGroup>
        <inkml:traceGroup>
          <inkml:annotationXML>
            <emma:emma xmlns:emma="http://www.w3.org/2003/04/emma" version="1.0">
              <emma:interpretation id="{93DC51B5-F3F9-4A05-B88B-98A695D11EA0}" emma:medium="tactile" emma:mode="ink">
                <msink:context xmlns:msink="http://schemas.microsoft.com/ink/2010/main" type="inkWord" rotatedBoundingBox="27170,164 28075,145 28091,916 27185,934"/>
              </emma:interpretation>
              <emma:one-of disjunction-type="recognition" id="oneOf6">
                <emma:interpretation id="interp6" emma:lang="" emma:confidence="1">
                  <emma:literal>d</emma:literal>
                </emma:interpretation>
                <emma:interpretation id="interp7" emma:lang="" emma:confidence="0">
                  <emma:literal>I</emma:literal>
                </emma:interpretation>
                <emma:interpretation id="interp8" emma:lang="" emma:confidence="0">
                  <emma:literal>u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42182.9861">24948 7 1324 0,'36'-8'118'0,"-18"0"-94"0,-4 4-24 0,-5-1 0 0,-9 5 79 0,0 0 11 16,5-4 2-16,-5 4 1 0,0 0-26 0,-10 0-6 16,-12 0-1-16,-1 9 0 0,0 3-29 0,5-4-7 0,-5 4 0 0,0 0-1 0,5 4-23 0,0-4 0 31,4 5 0-31,1-5 0 0,-1-4 36 0,5 4 2 0,9-8 1 0,0-4 0 15,0 0-25-15,0 0-5 0,4 16-1 0,6-12 0 16,3 4 8-16,-4 0 0 0,5 1 1 0,0-1 0 16,-1-4-17-16,1 0-19 0,-14-4 4 0,14 4 1 15,-1 0 14-15,5 0 12 0,-8-4-3 0,3 0 0 16,-13 0 7-16,18-4 0 0,10 0 1 0,-5 0 0 0,-10 0-17 0,5-4-16 0,10-1 4 0,-1 5 0 16,-9-8 25-16,0 4 6 15,5 0 1-15,-5-4 0 16,5 0-20-16,0-4 0 0,-9 3 0 0,8-7-9 0,-3 4-6 0,3-4-1 0,-8 0 0 0,4-1 0 31,0-3 30-31,1-4 6 0,-1 8 0 0,0-17 1 16,-4 5 6-16,9-1 1 0,-1 5 0 0,1-12 0 15,-5 3-11-15,0 5-1 0,10-9-1 0,-1 5 0 16,-9 3-15-16,1 1 0 0,-6 4 0 0,1 8 0 31,-1-1 0-31,-3 1 0 0,-1 4 0 0,-5 4 0 0,-8 12 0 0,-10 8 0 0,0 4 54 0,5-4 8 16,0 12 2-16,-4-8 0 0,-1 17-47 0,5-9-9 0,0 12-8 0,4 1 12 15,1-1 36 1,4 5 8-16,0-1 2 0,4 8 0 0,-4 1-49 0,5-13-9 16,-5 5 0-16,4 11 0 0,-4-7 0 0,0-1 0 15,0-7 0-15,0-1 11 16,0-4-113-16,5 1-22 0,-1-9-5 0,5 0-1024 0</inkml:trace>
        </inkml:traceGroup>
        <inkml:traceGroup>
          <inkml:annotationXML>
            <emma:emma xmlns:emma="http://www.w3.org/2003/04/emma" version="1.0">
              <emma:interpretation id="{44DA6FB8-D63A-417A-918F-00D341830A48}" emma:medium="tactile" emma:mode="ink">
                <msink:context xmlns:msink="http://schemas.microsoft.com/ink/2010/main" type="inkWord" rotatedBoundingBox="28929,261 29824,243 29837,896 28942,913"/>
              </emma:interpretation>
              <emma:one-of disjunction-type="recognition" id="oneOf7">
                <emma:interpretation id="interp11" emma:lang="" emma:confidence="1">
                  <emma:literal>be</emma:literal>
                </emma:interpretation>
                <emma:interpretation id="interp12" emma:lang="" emma:confidence="0">
                  <emma:literal>by</emma:literal>
                </emma:interpretation>
                <emma:interpretation id="interp13" emma:lang="" emma:confidence="0">
                  <emma:literal>b</emma:literal>
                </emma:interpretation>
                <emma:interpretation id="interp14" emma:lang="" emma:confidence="0">
                  <emma:literal>bc</emma:literal>
                </emma:interpretation>
                <emma:interpretation id="interp15" emma:lang="" emma:confidence="0">
                  <emma:literal>bye</emma:literal>
                </emma:interpretation>
              </emma:one-of>
            </emma:emma>
          </inkml:annotationXML>
          <inkml:trace contextRef="#ctx0" brushRef="#br0" timeOffset="242858.7268">26550-361 1036 0,'68'-29'46'0,"-45"17"10"0,-5 0-45 0,-13 0-11 15,-10-4 0-15,1 7 0 0,4-3 128 0,9 4 23 0,-4-4 5 0,-1 8 0 16,1 4-41-16,4 0-9 15,-9 4-2-15,9 8 0 0,-5 0-36 0,1 17-7 0,-5-13-1 0,0 16-1 16,0 9-31-16,-5-1-5 0,5-3-2 0,-4 7 0 16,-1-7 41-16,1 3 8 0,-1 1 2 0,-4-13 0 15,5 4-30-15,4-8-6 0,-5 1 0 0,0-1-1 16,1-8-10-16,4-4-1 0,0 1-1 0,-5-5 0 0,5-8-12 0,0 0-3 16,0 0 0-16,0 0 0 0,0 0 20 0,0 0 4 0,9-4 1 0,1-5 0 31,3-3-33-31,-4 4 0 0,5-4 0 0,0-4 0 0,-1 0 0 0,1-5-22 0,0 5 3 0,-1-4 1 31,5 4 7-31,1 4 2 0,8-4 0 0,0 12 0 16,-4-9 9-16,4 5-8 0,-8 4 8 0,-1 4-8 0,-4 0 8 0,4 0-8 0,-18 0 8 0,4 12-8 31,1 1 8-31,-10-5 0 0,-4 4 0 0,-4 8 0 16,-6-8 0-16,1 4 0 0,-9 5 0 0,-1-5 0 0,-3 0-16 0,-6 0 1 15,5 0 1-15,0 5-793 16,-4-5-158-16</inkml:trace>
          <inkml:trace contextRef="#ctx0" brushRef="#br0" timeOffset="243190.0465">27160-30 1936 0,'23'-12'86'0,"-9"12"18"0,4 0-84 0,0-12-20 0,5 8 0 0,0 0 0 15,-5-4 28-15,0 0 0 16,-9 4 1-16,5-8 0 0,4 4-10 0,-4-5-3 16,-1 1 0-16,-4 8 0 0,1-12-16 0,-6 0 8 0,5 8-8 0,0-13 0 15,-4 9 24-15,-1-4-1 0,1 4-1 0,0 0 0 16,-1 4 13-16,-4-4 2 0,0 4 1 0,0-1 0 16,0 9 42-16,-4 0 8 0,4 0 1 0,-10-8 1 15,6 8-61-15,-5 0-12 0,0 8-2 0,0-4-1 16,4 9 2-16,-9 3 0 0,5 0 0 0,-4 4 0 15,-1 0-3-15,0 5 0 0,1-1 0 0,-1 8 0 16,0 1-4-16,10-5-1 0,-1 0 0 0,1 1 0 16,4-9-8-16,9 4 0 0,0 1-12 0,5-5 12 15,-5-4-109-15,4 0-15 0,-4-4-2 0,5 0-997 16</inkml:trace>
        </inkml:traceGroup>
      </inkml:traceGroup>
      <inkml:traceGroup>
        <inkml:annotationXML>
          <emma:emma xmlns:emma="http://www.w3.org/2003/04/emma" version="1.0">
            <emma:interpretation id="{45F62EC3-6978-4C96-9FC5-3A7FF32ED524}" emma:medium="tactile" emma:mode="ink">
              <msink:context xmlns:msink="http://schemas.microsoft.com/ink/2010/main" type="line" rotatedBoundingBox="8403,2198 31541,797 31678,3051 8539,4452"/>
            </emma:interpretation>
          </emma:emma>
        </inkml:annotationXML>
        <inkml:traceGroup>
          <inkml:annotationXML>
            <emma:emma xmlns:emma="http://www.w3.org/2003/04/emma" version="1.0">
              <emma:interpretation id="{61D72522-74C7-419D-A0B8-905BD2944550}" emma:medium="tactile" emma:mode="ink">
                <msink:context xmlns:msink="http://schemas.microsoft.com/ink/2010/main" type="inkWord" rotatedBoundingBox="8403,2198 12131,1972 12267,4226 8539,445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627.3858">7865 1630 2001 0,'0'0'88'0,"0"0"20"0,0 0-87 0,0 0-21 0,-4 16 0 0,-1 4 0 16,1 8 61-16,-1-3 8 0,-4 11 2 0,5 9 0 15,-6 3 4-15,1 9 1 0,0-9 0 0,-4 13 0 16,-1 4-20-16,0 4-3 0,1-9-1 0,3 13 0 16,6-8-32-16,-5 0-6 0,4-5-2 0,5 5 0 15,0-12-3-15,5 3-1 0,-1-7 0 0,5 4 0 16,1-13-8-16,3 1-11 0,-4-1 3 0,5-8 0 15,-5 1-156-15,5-5-30 0,-1-8-6 16</inkml:trace>
          <inkml:trace contextRef="#ctx0" brushRef="#br0" timeOffset="5861.5869">8293 2293 2052 0,'0'-20'45'0,"9"-4"10"0,1 0 1 0,3-1 1 0,1 9-45 0,9-4-12 0,-10 0 0 0,6 7 0 15,-1 5 73-15,0 4 13 16,5 0 2-16,-5 8 1 0,0 8-28 0,5 5-5 16,0-1-2-16,-5 4 0 0,5 8-10 0,-1 5-1 15,-3 3-1-15,8 5 0 0,-9 3-34 0,5 1-8 16,-5-5 0-16,0 5 0 0,1-5 0 0,3 1-14 16,1-5 5-16,-5-8 1 15,0 5-24-15,1-5-4 0,-6-8 0 0,6 1-1 16,-10-1-106-16,-5-12-21 0,1 4-4 0,8-12-486 0,-3 0-98 15</inkml:trace>
          <inkml:trace contextRef="#ctx0" brushRef="#br0" timeOffset="6032.2422">9081 1913 2026 0,'-27'4'90'0,"18"0"18"0,-5 8-86 0,0 4-22 0,1 5 0 0,-6 11 0 15,1 4 84-15,-5 9 12 0,-4 7 2 0,-5 5 1 16,0 8-23-16,0 0-5 0,5 3-1 0,-5 5 0 15,5-8-46-15,0 0-10 0,4-5-2 0,0-3 0 16,0-4 0-16,10-1-1 0,-6-7 0 0,6-5 0 0,-1-3-150 0,1-5-29 0,-1-8-7 0</inkml:trace>
          <inkml:trace contextRef="#ctx0" brushRef="#br0" timeOffset="5389.1916">6108 2884 1612 0,'0'-20'72'0,"0"12"14"0,5 0-69 0,-1 0-17 16,1-4 0-16,13 3 0 0,0-3 95 0,5 4 15 15,4-4 3-15,10 8 1 0,-1-8-62 0,5 8-12 16,0 0-2-16,0 4-1 0,0 0-20 0,-5 0-4 15,1 0-1-15,-1 8 0 16,-9-4-136-16,10 4-27 0,27 4-5 0,-14 0-2 0</inkml:trace>
          <inkml:trace contextRef="#ctx0" brushRef="#br0" timeOffset="5221.6695">6354 2022 115 0,'-14'16'10'0,"10"-12"-10"0,-5 0 0 0,-1 5 0 16,1-5 180-16,0 8 33 0,0-4 7 0,5 0 2 16,4-8-78-16,-5 8-15 0,5-8-3 0,0 0-1 0,9 8-49 0,5 0-9 15,-1-4-3-15,10 0 0 0,0-12-28 0,9 0-5 16,0-4-2-16,0-8 0 0,4 4 7 0,0-13 0 16,1 5 1-16,-5-8 0 0,4-9-12 0,-4 5-2 15,0-5-1-15,-5 1 0 0,-4-1 6 0,0 5 2 16,-5 3 0-16,-4 1 0 0,-1 4-16 0,-4 3-3 15,-4-3-1-15,-5 8 0 0,-5 0 13 0,5-1 2 16,-9 5 1-16,0 0 0 0,0 0 2 0,-5 8 0 16,-4-4 0-16,4-1 0 0,1 5-18 0,-1 4-10 15,-4-8 12-15,0 8-12 0,0 0 13 0,4 4-4 16,0 0-1-16,5 0 0 0,0 4-8 0,-5 4 0 16,5 0 0-16,0 13 0 0,0-9 0 0,0 12 0 15,4 8 0-15,1 13 0 0,4 8 0 0,4 11 12 16,1 9-4-16,4 8 0 0,0-4 29 0,5 8 6 0,-10 12 1 0,5 4 0 15,-4 0-12-15,0 1-1 16,-5-5-1-16,4 8 0 0,-4-16 1 0,-4 0 0 0,4-8 0 16,-5 4 0-16,-4-12-15 0,4 0-2 0,-4-9-1 15,5 1 0-15,-1-8-13 0,1-5 11 0,-6-3-11 0,6 0 10 16,-1-5-26-16,1-4-4 0,-5-3-2 0,4-5 0 16,-4-3-50-1,5-5-11-15,-6-8-1 0,6-4-1 0,-5 0-88 16,4-4-18-16,-4-8-3 0</inkml:trace>
          <inkml:trace contextRef="#ctx0" brushRef="#br0" timeOffset="6273.2355">9377 1460 2487 0,'0'0'55'0,"18"8"11"0,9 8 2 0,1 4 2 0,13 4-56 0,-9 5-14 15,4 7 0-15,-4 13 0 0,9 3 54 0,-5 9 8 16,1 4 2-16,-10 8 0 0,5 0 0 0,-14 3 0 16,-4 9 0-16,-1 4 0 0,-8-8-31 0,-5 0-5 15,-5 4-2-15,-4-4 0 0,-9-4-13 0,-5 0-2 16,5-4-1-16,-9 0 0 0,9-5-10 0,-10-11 0 15,1 0 0-15,-5-5 0 16,0-11-154-16,5-9-23 0,0-7-5 0,4-9-998 0</inkml:trace>
        </inkml:traceGroup>
        <inkml:traceGroup>
          <inkml:annotationXML>
            <emma:emma xmlns:emma="http://www.w3.org/2003/04/emma" version="1.0">
              <emma:interpretation id="{B815A524-A525-48D1-AE2B-C3862A677708}" emma:medium="tactile" emma:mode="ink">
                <msink:context xmlns:msink="http://schemas.microsoft.com/ink/2010/main" type="inkWord" rotatedBoundingBox="13136,2689 16513,2485 16573,3490 13197,3695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515.4061">10770 2200 1324 0,'27'-4'59'0,"-13"0"12"15,4-4-57-15,10 8-14 0,3-12 0 0,1 12 0 16,5-4 192-16,-1 0 36 0,1 4 8 0,-6 0 0 0,6 0-151 0,-1 0-30 16,1-8-7-16,-5 4 0 0,4 4-24 0,-4 0-4 15,0 0 0-15,-5 4-1 0,-4-4-19 0,0 8 0 16,4-8 0-16,-4 0 0 15,-1 0-18-15,-3 0-10 0,-1 0-3 0,0 0 0 16,-4 0-141-16,-5-8-29 0,0 16-6 0</inkml:trace>
          <inkml:trace contextRef="#ctx0" brushRef="#br0" timeOffset="6715.0156">10870 2617 2016 0,'0'0'179'0,"0"0"-143"0,0 0-36 0,14-4 0 16,4 4 58-16,0 0 5 0,10-8 1 0,-6 4 0 15,6 0-29-15,4-4-6 0,4 0-1 0,5 0 0 0,5-5 9 0,-1 5 2 16,1-4 0-16,-5 0 0 31,0 4-61-31,0 0-12 0,-5 4-2 0,0 4-1033 0</inkml:trace>
          <inkml:trace contextRef="#ctx0" brushRef="#br0" timeOffset="7617.4885">13010 2079 1090 0,'0'0'48'0,"0"0"11"0,5-8-47 0,-5 0-12 16,0 0 0-16,4-1 0 0,1-3 72 0,-5 4 13 16,4 0 3-16,-4-4 0 0,0-4 12 0,0 0 2 31,0-1 1-31,-4 1 0 0,-1 0-27 0,1 4-6 16,-1 4-1-16,-4-12 0 0,0 3-11 0,-5 5-2 15,1 0-1-15,-1 0 0 0,-4 4-23 0,-1 4-5 16,-3 0-1-16,-1 4 0 0,-4 4-16 0,-1 8-10 15,-4 4 12-15,-4 8-12 0,0 1 8 0,-1 7-8 16,5 13 0-16,-9 7 0 0,5 9 10 0,4 4-2 16,5-5 0-16,4 9 0 0,5 0-8 0,0 0 0 0,4-4 0 15,5-13 0-15,-5 1 0 0,10-9 0 16,-6 1 0-16,10-13 0 0,0-4 0 0,0-3 0 0,5-17 0 0,0 4 0 16,4-8 0-16,0 0 12 0,9-8-2 0,0 0 0 15,10-12-10-15,8-8 0 0,5-5 0 0,0-7-11 16,0-5 0-16,4-7 0 0,1-9 0 0,-1-4 0 15,1 1 11-15,-1-9 0 0,-4 4 0 0,-4 0-8 16,-1 1 8-16,1 7 0 0,-5 0 0 0,-1 9 0 0,-3 3 0 0,-5 9 0 16,-10 3 0-16,1 9 0 15,-5 8 36-15,5 4 2 0,-10 0 1 0,1 4 0 16,-5 8-6-16,0 0-1 0,0 20 0 0,0 4 0 0,0 0-16 16,0 13-3-16,-5-5-1 0,1 5 0 0,-1 3-12 15,1 5 0-15,-1-1 0 0,0 5-10 0,5-5 10 0,-4 5-8 16,-1-5 8-16,1 9-782 15,-1-9-151-15</inkml:trace>
          <inkml:trace contextRef="#ctx0" brushRef="#br0" timeOffset="7961.8643">13975 2443 2246 0,'0'0'49'0,"0"0"11"0,0 8 1 0,-4 8 3 0,-1 1-52 0,-4-1-12 0,0 4 0 0,0 0 0 0,4-4 20 0,-4 5 2 31,0-5 0-31,0 4 0 0,0-8-9 0,4 4-1 16,5 1-1-16,0-1 0 0,0 0-11 0,0-4 0 0,9 0 0 0,1 0 8 16,3-4-8-16,1 5 0 0,0-9 0 0,4 0 0 15,0-4 0-15,0 0 0 0,0 0 0 0,5-4 0 16,-5-9 29-16,1 5 11 0,-6-8 1 0,5 4 1 15,-4-4-17-15,0 0-3 0,-1-5-1 0,-8 5 0 16,4-4 11-16,-4-4 3 0,-1-1 0 0,-4 9 0 16,-4-4-14-16,-1 4-2 0,0 4-1 0,-4-4 0 15,0 3-3-15,-4 5-1 0,-1-4 0 0,0 8 0 16,-4 4-14-16,0 0 0 0,-5 0 0 0,-4 4 0 16,9 8-110-16,-5-4-25 0,-4 5-5 0,13-9 0 15</inkml:trace>
        </inkml:traceGroup>
        <inkml:traceGroup>
          <inkml:annotationXML>
            <emma:emma xmlns:emma="http://www.w3.org/2003/04/emma" version="1.0">
              <emma:interpretation id="{E0D3D452-A7FD-4674-82A5-ACA4DA3AAF9D}" emma:medium="tactile" emma:mode="ink">
                <msink:context xmlns:msink="http://schemas.microsoft.com/ink/2010/main" type="inkWord" rotatedBoundingBox="17183,2143 21991,1852 22086,3416 17278,3707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804.0793">17659 1905 1785 0,'4'-16'159'0,"1"-9"-127"15,4-3-32-15,-5-4 0 0,-4-1 69 0,9 5 8 16,5 0 2-16,0-5 0 0,-5 1 1 0,9 8 0 0,0 3 0 0,5 5 0 0,0 0-33 0,0 8-7 16,-1 0 0-16,10 8-1 15,9 8-4-15,-4 0-1 0,-10 12 0 0,9 4 0 16,1 13-7-16,-1 3-2 0,-4 5 0 0,-5 7 0 15,1 5-9-15,-1 0-1 0,-4-1-1 0,-5 1 0 16,-4-4-5-16,4 3-1 0,0 1 0 0,0-8 0 0,0-1-8 0,-4-7-11 16,0-5 3-16,-1-4 0 15,1-3-152-15,0-13-29 0,-1-4-7 16</inkml:trace>
          <inkml:trace contextRef="#ctx0" brushRef="#br0" timeOffset="10002.4306">18715 1468 2617 0,'0'0'57'0,"-14"12"12"0,-4 8 3 0,-9 12 2 0,-5 5-59 0,4 7-15 16,-8 9 0-16,-5 8 0 0,0-1 41 0,0 1 6 16,-4 0 1-16,-1 0 0 0,-4 3-29 0,0 1-6 15,0 0-1-15,4-4 0 0,5-9-12 0,-4 5 0 16,-10-9 0-16,14 5 0 15,5-4-98-15,4-9-22 0,-5-4-5 0,10-7-1008 0</inkml:trace>
          <inkml:trace contextRef="#ctx0" brushRef="#br0" timeOffset="10217.5696">18956 2152 2343 0,'0'0'52'0,"9"-4"10"0,5 0 2 0,4 0 2 0,5-1-53 0,0 5-13 0,4-4 0 0,5 4 0 16,0-4 0-16,0 0 9 0,4 0-9 0,0-4 8 15,5 4 20-15,0-4 3 0,5 0 1 0,-1-4 0 16,-8 8-20-16,4-4-3 0,-5 0-1 0,-4 4 0 16,0 4-34-16,-9-9-7 0,-1 5-2 0,-3 0-685 15,-6 0-138-15</inkml:trace>
          <inkml:trace contextRef="#ctx0" brushRef="#br0" timeOffset="10403.3442">19452 1707 864 0,'0'0'76'0,"0"0"-60"16,0 0-16-16,-4 12 0 0,-5 8 267 0,4 4 50 15,-4 9 11-15,0 3 1 0,0 4-189 0,0 5-37 16,0-1-8-16,-1 1-2 0,-3 4-45 0,-1-1-8 15,-4 1-3-15,4-1 0 0,1-3-26 0,-1-1-11 16,0 1 8-16,5-13-8 16,0 1-156-16,5-1-36 0</inkml:trace>
          <inkml:trace contextRef="#ctx0" brushRef="#br0" timeOffset="8197.0163">14849 2184 2610 0,'0'0'57'0,"14"0"12"0,4 4 3 0,5 0 1 0,4-4-58 0,1 4-15 16,4-4 0-16,-1 0 0 0,6-4 0 0,-1 4 8 16,1-8-8-16,-1 8 0 0,1-12 0 0,4 4 0 15,-1 0 0-15,1-4-10 0,0 3-11 0,-9 1-3 16,0 0 0-16,-4 0 0 16,-1 0-172-16,-9 0-36 0,14-8-6 0,-14 0-2 0</inkml:trace>
          <inkml:trace contextRef="#ctx0" brushRef="#br0" timeOffset="8370.7457">15332 1707 1911 0,'-9'8'84'0,"4"-4"19"0,1 4-83 0,-1 8-20 0,5 4 0 0,0 8 0 16,-4 9 72-16,-1-1 9 0,1 5 3 0,4-1 0 16,-5 5-7-16,5-1-1 0,-5 1 0 0,5 3 0 15,5 9-41-15,-10-12-9 0,1 7-2 0,-1 1 0 16,1-5-24-16,-5 5 8 0,0-4-8 0,0-9 0 15,4 0-154-15,-4-3-36 0</inkml:trace>
          <inkml:trace contextRef="#ctx0" brushRef="#br0" timeOffset="9118.238">16926 1585 1209 0,'-10'-20'108'0,"15"8"-87"0,4 4-21 0,-9-9 0 0,0 1 58 0,0 0 7 16,9 0 2-16,0 0 0 0,-4-5 41 0,-1-3 8 0,-8 4 1 0,8-4 1 15,1-1-46-15,-10 5-8 16,-4 4-3-16,-4 8 0 0,4-8-6 0,-5 4-2 16,-9 7 0-16,-4 5 0 0,-1 5-34 0,-8 7-7 15,0 8-2-15,-14 8 0 0,-10 9 2 0,10 15 0 16,5 9 0-16,-5 16 0 0,4-8 24 0,1 12 4 15,4 4 2-15,0 4 0 0,0 0-21 0,4 0-4 16,-4 0-1-16,5-4 0 0,9-4-16 0,-1-4 0 16,5-9 0-16,1-7 0 0,8-8 0 0,5-13 10 15,0-8-10-15,9-7 8 0,0-9-8 0,9-4 0 16,0-8 0-16,5-8-11 0,8-8 11 0,1-4 0 0,0-4 0 16,4-5 0-16,1-19 0 0,3-1 0 0,1-11 0 0,5-5 0 15,-1-8 0-15,1 0 0 0,-6-8 8 0,10-4-8 16,10-4 0-16,-10 5 0 0,-10-1 0 0,6 0 8 15,-1 12-8-15,5 0 0 0,-4 8 0 0,-1 5 8 16,-13 11-8-16,0 5 0 0,4 11 0 0,-4-3 0 0,-10 12 30 0,1 8 2 16,0-1 0-16,-5 9 0 0,0 8-20 0,-5 9-3 15,1 11-1-15,-5-4 0 16,9 8-8-16,-4 13 8 0,-14 7-8 0,4 9 8 16,0 4-8-16,-4 4 0 0,-4-9 0 0,-1 5 0 15,-4 0 0-15,0-5 0 0,8 1 0 0,-8 0 0 16,-5-9-81-16,10-3-19 0,8-1-3 0,-4-11-653 15,5-5-130-15</inkml:trace>
          <inkml:trace contextRef="#ctx0" brushRef="#br0" timeOffset="9315.8779">17112 2314 1555 0,'0'0'68'0,"5"0"16"0,8 0-68 0,-4 4-16 0,-4 12 0 0,4-8 0 16,5 4 146-16,-5 4 26 0,0 4 4 0,-4 1 2 0,-1 7-70 0,1 4-15 15,8-3-2-15,-8 3-1 0,-10 0-40 0,1 1-8 32,13 3-2-32,-5-11 0 0,-8 3-21 0,4-4-5 15,-5 4-1-15,5-3 0 16,0-13-82-16,-9 4-17 0,0 0-3 0,5 0-1026 0</inkml:trace>
        </inkml:traceGroup>
        <inkml:traceGroup>
          <inkml:annotationXML>
            <emma:emma xmlns:emma="http://www.w3.org/2003/04/emma" version="1.0">
              <emma:interpretation id="{50DC2516-E699-4270-8EDA-408225E09D09}" emma:medium="tactile" emma:mode="ink">
                <msink:context xmlns:msink="http://schemas.microsoft.com/ink/2010/main" type="inkWord" rotatedBoundingBox="22670,2183 25709,1999 25749,2649 22709,283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762.4369">21269 1820 2718 0,'0'0'60'0,"14"0"12"0,4 0 2 0,5 0 2 0,-1 4-60 0,1 0-16 15,-5 0 0-15,5-4 0 16,0 4-178-16,-5 0-38 0</inkml:trace>
          <inkml:trace contextRef="#ctx0" brushRef="#br0" timeOffset="10904.2322">21738 1864 2329 0,'14'0'51'0,"-1"-12"10"0,1 8 3 0,4 0 2 0,0 0-53 0,0 4-13 15,1 4 0-15,-1-4 0 0,-4 0 12 0,8 0 0 0,-3 4 0 0,-1 0 0 32,-9-4-70-32,4 0-14 0,-13 0-4 0,0 0 0 0</inkml:trace>
          <inkml:trace contextRef="#ctx0" brushRef="#br0" timeOffset="10605.0415">20326 2055 2977 0,'5'-9'65'0,"0"1"14"0,4 4 2 0,9 4 3 0,-4 0-67 0,4 0-17 0,0 4 0 0,-4 0 0 15,4-4-38-15,-4 13-11 0,-1-13-3 0,-4 8-799 16,5-4-160-16</inkml:trace>
          <inkml:trace contextRef="#ctx0" brushRef="#br0" timeOffset="11101.9625">22503 1743 1674 0,'36'-8'74'0,"-13"8"15"0,4-8-71 0,5 4-18 0,0 0 0 0,13 4 0 16,6-4 98-16,3 4 16 15,10 4 3-15,-5-4 1 0,-4 4-22 0,-14-4-4 16,0 0 0-16,4 0-1 0,-4 0-23 0,-4 0-5 16,-1-4-1-16,0 4 0 15,-8-4-70-15,4 4-15 0,-14-8-2 0,-4 3-744 16,-10-11-149-16</inkml:trace>
          <inkml:trace contextRef="#ctx0" brushRef="#br0" timeOffset="11294.6049">23072 1269 2440 0,'0'0'108'0,"0"0"23"0,0 0-105 0,0 17-26 16,4-5 0-16,-4 8 0 0,-9 4 0 0,5 5 0 15,-5 3-9-15,0 0 9 0,4 5 36 0,-9 3 15 0,1 1 2 0,-1-1 1 16,-4 1-54-16,-10 11 0 0,6-3 0 0,-1-5-8 16,0 1-70-16,-4-5-14 0,4 1-2 0,0-9-963 15</inkml:trace>
        </inkml:traceGroup>
        <inkml:traceGroup>
          <inkml:annotationXML>
            <emma:emma xmlns:emma="http://www.w3.org/2003/04/emma" version="1.0">
              <emma:interpretation id="{5FDDA7F6-0D55-461F-B9A1-BD80B06FD54A}" emma:medium="tactile" emma:mode="ink">
                <msink:context xmlns:msink="http://schemas.microsoft.com/ink/2010/main" type="inkWord" rotatedBoundingBox="26635,1326 31555,1028 31663,2815 26743,311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3681.449">25649 1791 576 0,'0'0'25'0,"0"0"6"0,4-4-31 0,1-4 0 0,-1 0 0 0,-4 8 0 15,0 0 175-15,0-4 29 16,5-8 5-16,-5 4 2 0,4 0-113 0,-4 8-22 0,0 0-5 0,5-4-1 15,0-8-2-15,4 4 0 16,-5 8 0-16,-4 0 0 0,0 0-4 0,0 0-2 16,5-13 0-16,-5 13 0 0,0 0-5 0,0 0-1 15,9-8 0-15,-9 8 0 0,0 0-29 0,0 0-7 0,0 0 0 16,0 0-1-16,9 0-3 0,-9 0 0 0,0 0 0 0,9 8 0 16,0 5 10-16,-4-5 2 0,-1 8 0 0,1 0 0 15,-1 0-28-15,-4 0 0 0,0 5 8 0,5-1-8 16,-5 4 0-16,0-4 10 0,5 1-10 0,-5-5 10 15,0 4-10-15,-5 0 0 0,5-3 0 0,0-1 0 16,0 4 8-16,0-8-8 0,-5 8 0 0,1-8 8 16,-1 1 1-16,1-1 0 0,-1 4 0 0,5-4 0 15,-9 0-9-15,9-12 8 0,0 0-8 0,0 0 8 16,-4 8 2-16,4-8 0 0,0 0 0 0,0 0 0 16,-10 4-2-16,10-4-8 0,0 0 12 0,0 0-4 0,0 0 14 0,0 0 2 15,0 0 1-15,5-4 0 16,0-8-15-16,4 0-10 0,-5-4 12 0,5-4-12 0,5-5 9 15,0 5-9-15,-1-12 0 0,1 3 9 0,0-3-9 0,4 4 0 16,0-1 0-16,0-7 0 0,0 8 0 0,1-1 0 16,-1 1 0-16,0 8 0 0,0-1 0 0,-4 5 8 15,-5 8-8-15,0 0 0 0,-9 8 0 0,0 0 0 16,9 4 0-16,0 4 0 0,-4 8 0 0,0 5 0 16,-5 3 0-16,0 4 0 0,0 1 0 0,-5 3 0 15,0 0 0-15,1 9 0 0,-1-5 0 0,-4-3 0 16,5-1 0-16,-1 0 0 0,1-3 0 0,-1-5 0 15,0 0 0-15,1 1 0 0,-1-9 0 0,5 0 0 16,0 0 0-16,-4-4 0 0,4-12-9 0,0 0 9 16,0 0 0-16,0 0 0 0,0 0 0 0,0 0 0 0,0 0 8 0,0 0-8 15,0 0 0-15,4-12 0 16,1 0 0-16,-1 0 0 0,6-8 12 0,-6-1-4 0,5-3-8 0,0 0 12 16,5-5-12-16,-5 1 0 15,5 0 0-15,-1-1 0 0,6 1 0 0,-1 4 0 0,-5 4 0 0,10-1 0 16,-5 1 0-16,1 8 0 0,-6 4 0 0,-4 4 0 15,1 0 0-15,-1 8-10 0,-5 4 0 0,1 4 0 0,-1 8 10 0,-4-8 0 16,5 9 0-16,-5-1 0 16,-5 4 0-16,1 1 0 0,4-5 0 0,0 8 0 15,0-8 0-15,0 5-18 0,4-5 3 0,1 0-795 16,-1 0-159-16</inkml:trace>
          <inkml:trace contextRef="#ctx0" brushRef="#br0" timeOffset="14084.6622">26687 1435 2260 0,'0'0'50'0,"0"0"10"0,9-12 3 0,0 4 0 0,5-4-51 0,-1 4-12 0,-4-8 0 0,10 0 0 15,-6 3 49-15,1-3 7 16,4 0 2-16,0 4 0 0,1 0-25 0,-1-4-5 16,5 3 0-16,-5 1-1 0,0 4-9 0,0-4-2 0,5 4 0 15,0 4 0-15,-10 4-7 0,6 0-1 0,8 4-8 0,-4 4 12 16,-1 8 15-16,-3 0 2 0,3 9 1 0,6-1 0 15,-1 8 3-15,5 1 1 0,-5 3 0 0,-9-8 0 16,1 1-15-16,-6 7-3 0,1 1-1 0,4 3 0 0,14-8-24 0,-5 1-5 16,-13 3-1-16,4 13 0 15,14-17 15-15,-9 1 0 0,-9-5 0 0,-1-4 0 16,-4-4-100-16,0-3-24 0,-4-1-5 0,-1-8-1 16,-4 0-106-16,-4-4-22 15</inkml:trace>
          <inkml:trace contextRef="#ctx0" brushRef="#br0" timeOffset="12420.0723">25266 1164 655 0,'96'-20'28'0,"-69"12"8"0,-9-8-36 0,-8 4 0 16,-1-1 0-16,-5-7 0 0,5 0 107 0,-4-4 14 0,-5-1 3 0,0 5 1 16,4 0-13-16,-4 0-4 0,0-5 0 0,0 5 0 15,0 4-34-15,0 0-7 0,-4 4-2 0,4-9 0 16,0 9 27-16,-5 4 6 0,1-8 1 0,-1 4 0 16,-4 0-56-16,0 8-11 0,4-4-3 0,-4 4 0 15,-4-5-29-15,-6 9 0 0,1-4 0 0,-5 4 0 16,-8 4 0-16,-6 5 0 0,-13 3 0 0,-9 4 0 15,0 12 36-15,-5-8 2 0,-4 13 0 0,-1 11 0 0,6 9-20 0,3-5-4 16,10 9-1-16,-4 8 0 16,8 0 15-16,1-1 2 0,8 1 1 0,1 0 0 15,-5-4-31-15,9-9 0 0,5 5 0 0,4 0 0 16,5-5 12-16,4-3-4 0,5-5-8 0,4-3 12 0,10-9-12 0,0 0 0 16,4 1 8-16,4-17-8 0,5-4 0 15,5 0 0-15,5-8 0 0,-1-4 0 0,9 0 8 0,1-4-8 16,-1-8 0-16,1-4 9 0,4-4-9 0,0-9 0 15,-5-7 0-15,9 0 0 0,1-5 0 0,0 1 0 16,-5-13 0-16,4 0 0 0,1 1 11 0,-1-5-3 16,1-4-8-16,4-7 12 0,-9 3-12 0,0-8 0 15,-5 4 0-15,5 0 0 0,-14 9 0 0,5 11 0 16,-9-3 0-16,0 15 0 0,0 17 0 0,-5 0 11 16,-5 3-11-16,1 13 10 0,-14 4-10 0,0 0 0 15,0 21 9-15,-4 3-9 0,-6 12 0 0,1 13 0 16,-4-1 0-16,-6 9 8 0,1 0 5 0,0 3 2 15,0-3 0-15,0 4 0 0,-1-9 4 0,1 5 1 16,5-8 0-16,-1 7 0 0,0-11-20 0,10 3 0 0,-1-11 0 16,5 7 0-1,0-3-83-15,5-13-20 0,-1 5-4 0,5-5-993 0</inkml:trace>
          <inkml:trace contextRef="#ctx0" brushRef="#br0" timeOffset="14298.5825">27670 1095 2188 0,'0'0'48'0,"0"0"11"0,-4 0 1 0,-5-8 1 0,-5 16-49 0,5-4-12 15,-5 13 0-15,0-5 0 0,-8 16 54 0,-1-4 8 16,-4 21 2-16,-10 3 0 0,5 5 0 0,-4-8 0 0,-5 19 0 0,-5-3 0 15,5 8-52-15,-4-8-12 0,-10 7 0 0,1-3 0 0,4-4 32 0,4 4 4 16,5-17 1-16,-4 9 0 0,8-5-37 0,-4-3 0 16,9-5-12-16,0 5-808 15,0-13-163-15</inkml:trace>
          <inkml:trace contextRef="#ctx0" brushRef="#br0" timeOffset="15098.22">28176 638 1036 0,'45'-16'46'0,"-31"8"10"0,-10-4-45 0,5 0-11 0,-4-1 0 0,9-7 0 16,-5 0 53-16,0 4 9 16,0-4 2-16,5-1 0 0,4 5 51 0,-5 0 10 15,-8 4 3-15,9 4 0 0,-1-4-52 0,1 7-9 0,-9 1-3 0,4 13 0 16,0 3-51-16,0-4-13 16,0 12 0-16,-4 0 0 0,-5 5 0 0,4-1 0 0,1 8 0 0,4-12 0 15,-14 1 0-15,10-1 0 0,-5 0 0 0,4 0 0 16,-4-3 54-16,0-5 8 0,-4 0 2 0,4-12 0 15,0 0-52-15,0 0-12 0,0 0 0 0,0 0 0 16,0 0 0-16,0 0 0 0,0 0 0 0,-9-8 0 16,4 4 0-16,5-8 0 0,5-5 0 0,-1 5 0 0,-8-4 54 0,8 0 8 15,5 0 2-15,5-5 0 16,-5 1-52-16,9-8-12 0,0 4 0 0,10-5 0 0,-10 5 0 0,5 0 0 16,-10-5 0-16,6 5 0 0,8 4 0 0,-9 12 0 15,0-8 0-15,1 7 0 16,-1 1 0-16,-9 4 0 0,-5 8 0 0,-4-4 0 15,5 8 0-15,0 17 0 0,-5-5 0 0,4 0 0 0,-8 9 0 16,4 7 0-16,0 8 0 0,-5-11 0 0,5-1 0 16,-5 5 0-16,1-13 0 0,-1 0 0 0,5 0 0 0,0 1 0 15,0-9 0-15,-4 0 0 0,4 0 0 0,4-8 0 16,-4-8 0-16,0 0 0 0,9 9 0 0,-4-5 0 16,4-4 0-16,-9 0 0 0,0 0 21 0,9-9 2 15,0 1 0-15,0-4 0 0,1 4-37 0,3-12-7 16,-4 4-2-16,5 0 0 0,4-5 23 0,0-3 0 15,-4 0 0-15,4-1 0 0,0 1 42 0,1 4 13 16,-6-8 2-16,1 7 1 0,0 5-37 0,-1 0-7 16,6 8-2-16,-10 0 0 0,0 4-12 0,4 4 0 15,6 4-12-15,-6 4 12 0,1-4 0 0,4 8 0 0,0 0 0 0,10 8 0 16,-10 5 0-16,-4-5 0 0,-5 4 8 0,0 1-8 16,0-1 0-16,-5-4 0 0,-8 4-8 0,-10 5-780 15,1-9-156-15</inkml:trace>
        </inkml:traceGroup>
      </inkml:traceGroup>
      <inkml:traceGroup>
        <inkml:annotationXML>
          <emma:emma xmlns:emma="http://www.w3.org/2003/04/emma" version="1.0">
            <emma:interpretation id="{7EF1B47F-1C7A-4AB0-B41A-7686E09D120A}" emma:medium="tactile" emma:mode="ink">
              <msink:context xmlns:msink="http://schemas.microsoft.com/ink/2010/main" type="line" rotatedBoundingBox="3546,3661 6678,4161 6390,5966 3257,5466"/>
            </emma:interpretation>
          </emma:emma>
        </inkml:annotationXML>
        <inkml:traceGroup>
          <inkml:annotationXML>
            <emma:emma xmlns:emma="http://www.w3.org/2003/04/emma" version="1.0">
              <emma:interpretation id="{CA2AEA53-9CA3-4D25-A7A8-DD822AC22310}" emma:medium="tactile" emma:mode="ink">
                <msink:context xmlns:msink="http://schemas.microsoft.com/ink/2010/main" type="inkWord" rotatedBoundingBox="3458,4210 4338,4351 4137,5606 3257,546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44969.1652">1036 3718 1198 0,'0'0'26'0,"0"0"6"0,0 0 0 0,0 0 3 0,0 0-35 0,0 0 0 15,0 0 0-15,0 0 0 0,9 8 45 0,5-4 3 16,0 0 0-16,4 0 0 0,0-8-7 0,9 0-1 16,5 0 0-16,5-4 0 0,4-4-4 0,4 4-2 15,1-9 0-15,4 1 0 0,0 4 8 0,0-4 2 16,4 8 0-16,-3 0 0 0,-6 0-44 0,1 4-19 16,4 0 2-16,-9 4 0 15,0 0-111-15,-5 0-21 0,28 0-5 0,-23 0-1 0</inkml:trace>
          <inkml:trace contextRef="#ctx0" brushRef="#br0" timeOffset="245149.1228">1792 3665 921 0,'-18'12'40'0,"9"-4"10"0,-1 13-40 0,-3 3-10 0,-1 12 0 0,-4 9 0 16,4 12 134-16,-4-1 25 0,-5 5 5 0,1 4 0 15,-6 12-68-15,-4-5-15 0,5 5-2 0,4 0-1 16,-4 0-52-16,4-8-10 0,0-4-3 0,5-9 0 0,0-3-13 0,4-13 0 15,5-7-9-15,0-5 9 0,9-8-108 16,5-12-16-16,-5-8-4 0,27-8 0 0</inkml:trace>
        </inkml:traceGroup>
        <inkml:traceGroup>
          <inkml:annotationXML>
            <emma:emma xmlns:emma="http://www.w3.org/2003/04/emma" version="1.0">
              <emma:interpretation id="{4B73B4F1-E460-4473-B00B-5247604ECDB6}" emma:medium="tactile" emma:mode="ink">
                <msink:context xmlns:msink="http://schemas.microsoft.com/ink/2010/main" type="inkWord" rotatedBoundingBox="4742,3852 6678,4161 6446,5613 4510,5304"/>
              </emma:interpretation>
              <emma:one-of disjunction-type="recognition" id="oneOf14">
                <emma:interpretation id="interp22" emma:lang="" emma:confidence="0">
                  <emma:literal>her</emma:literal>
                </emma:interpretation>
                <emma:interpretation id="interp23" emma:lang="" emma:confidence="0">
                  <emma:literal>ten</emma:literal>
                </emma:interpretation>
                <emma:interpretation id="interp24" emma:lang="" emma:confidence="0">
                  <emma:literal>Len</emma:literal>
                </emma:interpretation>
                <emma:interpretation id="interp25" emma:lang="" emma:confidence="0">
                  <emma:literal>Her</emma:literal>
                </emma:interpretation>
                <emma:interpretation id="interp26" emma:lang="" emma:confidence="0">
                  <emma:literal>for</emma:literal>
                </emma:interpretation>
              </emma:one-of>
            </emma:emma>
          </inkml:annotationXML>
          <inkml:trace contextRef="#ctx0" brushRef="#br0" timeOffset="245903.3064">2507 3159 1900 0,'4'-16'169'0,"-4"16"-135"0,5-12-34 0,-5 12 0 16,0 8 34-16,4 12 0 0,1-3 0 0,-5 11 0 16,-5 4-6-16,1 9 0 0,-1 7-1 0,-4 5 0 15,-5 8 22-15,1-1 5 16,-5 9 1-16,-1 12 0 0,-3 0-25 0,3 4-5 0,-3-4-1 0,-1-4 0 0,0-4-16 0,5-5-8 31,-5 1 8-31,0-8-8 0,5-4 19 0,0-5-2 0,4 1 0 0,-4-13 0 16,4-7-17-16,1-5 0 0,8-8 8 0,-8-4-8 15,8-3 0-15,-4-9 0 0,9-4 0 0,0 0 0 16,-5-13 10-16,5-3-2 0,5 0 0 0,4-4 0 16,5 0-8-16,-1-5 0 0,6-3 0 0,3 4 0 15,1 3 0-15,0 1-9 0,4 0 9 0,-4 8-13 16,0 8 13-16,-1 0 0 0,1-4 0 0,-5 12-9 16,1 4 9-16,-1 0 0 0,9 4 0 0,-9 0-8 15,5 0-17-15,-5-4-3 0,10 1-1 0,-6-1 0 0,6 0 4 0,-1-4 1 16,0 0 0-16,1-8 0 15,-1 0 11-15,0-4 2 0,5-5 1 0,-4 1 0 16,-1-8-3-16,0 4-1 0,-4-4 0 0,-5-1 0 16,0 1 14-16,1-4 0 0,-6 4 0 0,1-5 10 15,0 1 3-15,-10 4 1 0,1 0 0 0,-1-1 0 0,-4 1 1 16,0 4 0-16,0 8 0 0,-4 0 0 0,-1 0-15 0,1 4 8 16,-10 4-8-16,0 8 0 0,5 0 0 0,-9 4 0 15,0 4 0-15,-1 0 0 0,-8 5 0 0,9-5 0 16,4 4 0-16,5 0 0 0,5 1 0 0,4 3 0 15,4 0 0-15,5 0 0 0,0-3 0 0,1 3-10 16,8-4 10-16,-5 0-12 0,10 1 12 0,-9-1 0 16,-1-4 0-16,6-4 0 0,-6 0 0 0,1-4 0 15,0 0 0-15,-5-3 0 0,4-5 8 0,1-9-8 16,0 5 10-16,-1-8-10 0,1-4 21 0,4 0-1 16,5 0-1-16,4-5 0 0,-4 1-11 0,9-4-8 15,9 4 12-15,-9-1-12 0,0 5 22 0,-5 0-2 0,5 4-1 0,0 4 0 16,0 8-11-16,-1 0-8 0,-3 8 12 0,-1 4-12 15,0-4 12-15,-4 0-4 0,-5 8 0 0,1 1-8 16,-6-5 10-16,1 4-10 0,-10 0 8 0,6 0-8 16,-6-4 8-16,-4-3-8 0,0 3 0 0,0-12 8 0,0 0-8 0,0 0 12 15,0 0-12-15,0 0 12 0,0 0-12 0,0 0 12 16,14-4-12-16,-1 0 12 16,6-4-12-16,-1-5 0 0,0 1 9 0,0 0-9 15,5-8 8-15,4 0-8 0,-4 8 10 0,0-5-10 16,0 5 32-16,-1 4 1 0,6 0 0 0,-5 4 0 15,-1 0-18-15,6 0-4 0,-6 4-1 0,1 0 0 16,-5 0-10-16,5 0 0 0,-5 8 0 0,1-4 0 16,8 4-96-16,-4 0-25 0,-1 4-5 0</inkml:trace>
        </inkml:traceGroup>
      </inkml:traceGroup>
    </inkml:traceGroup>
    <inkml:traceGroup>
      <inkml:annotationXML>
        <emma:emma xmlns:emma="http://www.w3.org/2003/04/emma" version="1.0">
          <emma:interpretation id="{1B380994-BF12-43C9-9406-3C6BAA6436A2}" emma:medium="tactile" emma:mode="ink">
            <msink:context xmlns:msink="http://schemas.microsoft.com/ink/2010/main" type="paragraph" rotatedBoundingBox="2831,6387 28595,4556 28759,6863 2995,86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3F18B8-B226-48C3-A7A3-F6BDAB8C4088}" emma:medium="tactile" emma:mode="ink">
              <msink:context xmlns:msink="http://schemas.microsoft.com/ink/2010/main" type="inkBullet" rotatedBoundingBox="2842,6537 5227,6368 5380,8524 2995,8694"/>
            </emma:interpretation>
          </emma:emma>
        </inkml:annotationXML>
        <inkml:trace contextRef="#ctx0" brushRef="#br0" timeOffset="44733.5422">526 6203 345 0,'-13'8'31'0,"13"-8"-31"16,0 0 0-16,-10 0 0 0,1 0 141 0,5-4 23 15,4 4 4-15,0 0 0 0,0 0-80 0,0-8-17 16,4 0-3-16,5-1-1 0,-4 1 6 0,4 0 2 16,5-4 0-16,-5 0 0 0,9 4 11 0,-13-4 2 15,13 4 1-15,0-4 0 0,-4 3-12 0,8 1-2 16,-3-4-1-16,3 0 0 0,6 4-10 0,-1-4-3 15,0 0 0-15,14-5 0 0,-4 5-27 0,4-8-6 0,4 0 0 0,5-4-1 16,5 3-7-16,4 5-2 16,5 0 0-16,4-4 0 0,-4 4-3 0,0 3-1 15,-5 1 0-15,5-4 0 0,-5 0-14 0,-5 4 0 0,-3 4 0 16,-1 0 0-16,-5-5 0 0,1 1-13 0,-10 8 2 0,1-8 1 16,-10 4 10-16,0 0 11 0,0 4-3 0,-8-4 0 31,-6 4-48-31,-8 0-11 0,-5 4-1 0,0 0-650 0,0 0-130 0</inkml:trace>
        <inkml:trace contextRef="#ctx0" brushRef="#br0" timeOffset="45187.1018">635 7312 403 0,'0'0'36'0,"0"0"-36"0,0 0 0 0,5 0 0 0,4-5 324 0,9 5 59 15,-4-4 11-15,9 0 2 16,0 4-256-16,-1 0-52 0,10-4-11 0,0 0-1 16,0 4-8-16,4 0-2 0,-4-4 0 0,9 0 0 15,-4 0-45-15,4 4-9 0,0-4-1 0,0 4-1 16,9 0-10-16,-5 4-12 0,1-4 2 0,4 0-689 0,0 0-137 0</inkml:trace>
        <inkml:trace contextRef="#ctx0" brushRef="#br0" timeOffset="44349.2337">813 6012 1594 0,'0'0'71'0,"0"0"14"0,0 0-68 0,0 0-17 0,-9-4 0 0,9 4 0 0,0 0 55 0,0 0 7 32,0 0 2-32,0 0 0 0,0 0 8 0,0 0 1 15,0 0 1-15,0 0 0 0,9 13-18 0,-4-1-3 16,-1 8-1-16,1 4 0 0,-5 5-2 0,4 3-1 15,1 0 0-15,-5 13 0 0,0 3-1 0,0 5 0 16,0 4 0-16,0-1 0 0,-9 1-16 0,4 0-4 0,1-1-1 16,-1 1 0-16,-4-4-13 0,4-5-2 0,-4-3-1 0,9 3 0 15,-9-7-11-15,0-1 8 0,9 1-8 0,-4-5 8 16,-1-4-8-16,0 1 0 0,1-5 0 0,4 0 8 16,-5-3-8-16,5-9 0 0,0 4 0 0,-4 0 0 15,4-3-11-15,-5 3-4 0,5-4-1 0,0 0 0 16,0 0-94-16,0-4-19 0,0-3-4 0</inkml:trace>
        <inkml:trace contextRef="#ctx0" brushRef="#br0" timeOffset="44993.1908">890 6530 1267 0,'0'0'112'0,"0"0"-89"0,0 0-23 0,0 0 0 16,10 0 92-16,-1 0 13 15,4 0 3-15,1 5 1 0,4-5 4 0,-4-5 1 16,9 5 0-16,-1 0 0 0,6-4-45 0,4 0-9 16,9-4-1-16,0 0-1 0,4 0-33 0,1 0-6 15,-5 4-2-15,9-4 0 0,-5 4-17 0,-4 0 0 0,0 4 0 0,0-4 0 16,-5 0 9-16,-4-8-9 16,0 7 0-16,0-3 9 0,-5 0-17 0,1 0-4 15,-5 4-1-15,-5 0 0 16,0 0-26-16,-9 4-5 0,5-4 0 0,-14 4-1 15,0 0-148-15,0 8-30 0</inkml:trace>
        <inkml:trace contextRef="#ctx0" brushRef="#br0" timeOffset="373601.2159">1751 7352 288 0,'0'0'12'0,"0"0"4"0,0 0-16 0,0 0 0 0,0 0 0 0,0 0 0 0,9-8 133 0,-4 0 24 16,4 0 5-16,0 4 1 15,-5-4-75-15,-4 8-16 0,0 0-2 0,0 0-1 16,0 0 5-16,0 0 1 0,0 0 0 0,0 0 0 16,9 12-25-16,1 0-5 0,-1 8-1 0,0 0 0 15,-5 9-12-15,-4-1-4 0,5 4 0 0,-5-3 0 16,-5 3-5-16,5-4-2 0,-4 5 0 0,-1-1 0 16,1 1-6-16,-1-9-2 0,-4 0 0 0,4-8 0 0,1 0 7 0,-1 1 0 15,-4-1 1-15,5-8 0 0,-1 4-2 0,5-8-1 16,0-4 0-16,0 0 0 0,0 0-8 0,0 0-2 15,0 0 0-15,0 0 0 0,0 0 1 0,5-12 0 16,-1-4 0-16,1 0 0 0,-1-5 4 0,1 5 1 16,9-4 0-16,-5 0 0 0,0-5-14 0,4-3 0 15,6 8 0-15,-1-4 0 0,-4-1 0 0,-1 5 0 16,5-4 0-16,-4 4 0 0,-5 3 0 0,0-3 0 16,5 4 0-16,0 0 0 0,-1 4 0 0,1-1 0 0,0 1 0 0,-5 4 0 15,0 4 0-15,-9 4 0 16,13-4 0-16,-13 4 0 0,0 0 0 0,10 8 0 15,-1 0 0-15,-9 9 0 0,4 3 0 0,-4 0 0 16,0 0 0-16,-4 0 0 0,-1 9 22 0,1-1 5 16,-1 0 1-16,0 1 0 0,-4-1-8 0,5 0 0 0,-5-7-1 15,9 3 0-15,-5 0-3 0,5-4-1 0,5-3 0 16,-5-1 0-16,0 0-15 0,4-4 8 0,1 0-8 0,-5-4 0 16,4 5 0-16,-4-13 0 0,0 8 0 0,0-8 0 31,0 0-130-31,0 0-26 0,9 8-4 0</inkml:trace>
        <inkml:trace contextRef="#ctx0" brushRef="#br0" timeOffset="46316.1499">2839 5778 403 0,'9'-16'36'0,"-9"16"-36"0,0-9 0 0,5 1 0 15,-5-4 100-15,0 4 14 0,-5 0 2 0,5-4 1 16,-4 0-21-16,4 0-5 16,-5 4-1-16,5-1 0 0,0-3 10 0,0 4 1 15,-4 0 1-15,4 8 0 0,-5-8 0 0,5 8 0 0,-9 0 0 0,9 0 0 16,-5 8-30-16,1 4-7 0,-5 4-1 0,0 5 0 16,-1 7-20-16,-3 8-5 0,-5 9-1 15,-1 3 0-15,-3 9-13 0,3 4-2 0,-3 4-1 0,-1 12 0 16,-9-1 15-16,5 9 3 0,4 4 1 0,-4 4 0 15,4-8-18-15,5-4-4 0,4-4-1 0,5 0 0 16,4-8 3-16,10-4 1 0,4-9 0 0,5 1 0 16,8-8-22-16,6-5 0 0,-1 1-10 0,5-5 10 15,4 1-17-15,5-1 3 0,9-4 1 0,0-3 0 16,-4-13-217-16,-1 4-43 0</inkml:trace>
      </inkml:traceGroup>
      <inkml:traceGroup>
        <inkml:annotationXML>
          <emma:emma xmlns:emma="http://www.w3.org/2003/04/emma" version="1.0">
            <emma:interpretation id="{6C47E50A-30D0-484F-A86C-D21737CE313A}" emma:medium="tactile" emma:mode="ink">
              <msink:context xmlns:msink="http://schemas.microsoft.com/ink/2010/main" type="line" rotatedBoundingBox="6646,6116 28595,4556 28756,6822 6807,8382"/>
            </emma:interpretation>
          </emma:emma>
        </inkml:annotationXML>
        <inkml:traceGroup>
          <inkml:annotationXML>
            <emma:emma xmlns:emma="http://www.w3.org/2003/04/emma" version="1.0">
              <emma:interpretation id="{5D7A0D35-9B52-49DD-AA2A-2AA6BE1865ED}" emma:medium="tactile" emma:mode="ink">
                <msink:context xmlns:msink="http://schemas.microsoft.com/ink/2010/main" type="inkWord" rotatedBoundingBox="6682,6623 9702,6408 9785,7585 6765,7799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7693.3476">5835 6615 2235 0,'0'0'49'0,"0"0"11"0,0 0 1 0,4 17 2 0,1-5-51 0,-5 4-12 16,0 4 0-16,0 0 0 0,-5 1 0 0,5-1-18 16,-4 4 4-16,4 0 1 0,-5 1 31 0,5-1 6 15,-4-4 2-15,4 1 0 16,4-9-42-16,1 4-8 0,-1 0-1 0,1-8-1 0,-1 0 26 0,6-8 0 16,-1 4 0-16,4-4 0 0,1 0 0 0,0-4 0 15,-1-4 0-15,1-4 0 0,0-8 19 0,4 4 9 16,-4-9 1-16,-1 5 1 0,1-4 3 0,-1-1 1 15,1 1 0-15,-9 0 0 0,-1 0-16 0,-4-1-3 16,0 9-1-16,-4 0 0 0,4 0 28 0,-5 4 6 0,-4 0 0 0,-5 3 1 16,5 9-21-16,0 0-4 15,-4 9 0-15,-1-1-1 0,-4 0-23 0,-1 8 0 16,-3 0-12-16,-1 4 4 16,0 1-137-16,0-1-27 0</inkml:trace>
          <inkml:trace contextRef="#ctx0" brushRef="#br0" timeOffset="47944.1794">6709 6292 2419 0,'14'0'53'0,"-1"0"11"0,10 0 3 0,-5 0 1 0,0 0-55 0,5 4-13 0,5-4 0 0,3-4 0 0,6 4 0 0,-1 0 0 15,-4-4 0-15,5 4 0 0,-6-4 10 0,6 0-1 16,-5 4 0-16,0-4 0 16,-1-1-37-16,1 5-7 0,-4-4-1 0,-1 0-1 15,-4-4-51-15,-5 4-9 0,0 0-3 0,-4 0 0 16,-5 0-23-16,-9 4-5 0,9-16 0 16,-9 16-614-16</inkml:trace>
          <inkml:trace contextRef="#ctx0" brushRef="#br0" timeOffset="48112.667">7137 5899 1670 0,'-5'4'148'0,"1"4"-118"0,-1 0-30 0,5 5 0 15,5 7 92-15,-5 4 13 16,0 0 3-16,4 9 0 0,-4 7-20 0,5 1-4 16,-5 7-1-16,0 1 0 0,4 11-23 0,-8 1-5 15,-1 8-1-15,1 0 0 0,-1-4-38 0,1-1-8 0,-1 5-8 0,-4 0 11 31,0-4-197-31,-5-5-39 0</inkml:trace>
          <inkml:trace contextRef="#ctx0" brushRef="#br0" timeOffset="47375.7459">5184 6081 1249 0,'9'-24'55'0,"-5"12"12"0,1 0-54 0,0-9-13 0,-5 5 0 0,0-4 0 15,0 4 89-15,-5 0 15 0,0-1 4 0,1 1 0 16,-5 0-20-16,-5 4-4 0,5 0-1 0,-5 0 0 16,-4 4-62-16,4-1-12 0,-4 1-9 0,-5 4 12 15,-4 0 11-15,0 4 2 0,0 4 1 0,-5 0 0 0,-5 0-26 0,5 5 0 16,5 3 0-16,-5 4 0 0,-9 4 0 0,0 8 0 15,0 5 0-15,0 7 8 0,5 5-8 16,-5 3 0-16,0 5 0 0,4 4 0 0,1 3 0 0,4-3 0 16,5 0 0-16,0-5 0 0,8-3 0 0,6-5 0 0,8-7 0 0,1-1 0 15,8-7 0-15,5-1 0 16,5-4 0-16,0-4 0 0,4-3 0 0,5-5-11 16,-1-8 3-16,1 0 0 0,9-4-18 0,-5-8-3 0,5-4-1 0,0-9 0 0,0-3 18 0,4-4 3 31,-4-5 1-31,5-7 0 0,-6 3 8 0,6-7 8 15,-1-9-8-15,1 5 11 0,-1-1 11 0,1-3 2 16,-6 3 1-16,1 0 0 0,-4 5-3 0,-6-1-1 16,1 13 0-16,-5 4 0 0,-9 7 11 0,1 5 3 15,-6 4 0-15,1 4 0 0,-5 8-1 0,0 0 0 16,-5 16 0-16,-4 9 0 0,0-1-20 0,0 12-4 16,-9 5-1-16,4 7 0 0,0 5 7 0,1-1 0 15,-1 9 1-15,5 0 0 0,4-4-29 0,5-5-7 16,9-3-1-16,1-1 0 0,3-3-133 0,5-5-27 0,19 29-6 0,-5-16-1 0</inkml:trace>
        </inkml:traceGroup>
        <inkml:traceGroup>
          <inkml:annotationXML>
            <emma:emma xmlns:emma="http://www.w3.org/2003/04/emma" version="1.0">
              <emma:interpretation id="{1EEAFEB4-845D-438E-8E5F-FFBED6484414}" emma:medium="tactile" emma:mode="ink">
                <msink:context xmlns:msink="http://schemas.microsoft.com/ink/2010/main" type="inkWord" rotatedBoundingBox="10426,6491 14560,6197 14640,7322 10506,7616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0053.8729">10206 6037 1843 0,'18'-45'164'0,"-14"21"-132"0,5 0-32 0,10-5 0 16,8 9 55-16,0-4 4 15,-4 8 1-15,9-1 0 0,-5-3-20 0,-4 8-3 16,0 4-1-16,-1 4 0 0,1 0-12 0,0 8-2 0,-5 8-1 0,5 4 0 16,0 4-33-16,0 9-8 15,-5-1 0-15,5 5-1 0,-1 3 65 0,-4-4 12 16,1 1 4-16,-1 3 0 0,-4 1-45 0,4-5-15 15,-5 0 9-15,1 1-9 0,0-1 30 0,-5 0 1 16,5-3 0-16,-1 3 0 0,1-12-31 0,-1 1 8 0,1-1-8 0,0-4 0 16,-5 4-12-16,5-4-6 0,-5 5-1 0,0-5 0 31,0-4-177-31,-5 0-35 0</inkml:trace>
          <inkml:trace contextRef="#ctx0" brushRef="#br0" timeOffset="50286.9923">11107 5713 1728 0,'0'0'153'0,"0"0"-122"0,0 0-31 0,-5 8 0 0,1 0 185 0,-1 8 31 16,-8 13 7-16,-1-1 1 0,5 12-154 0,-14-3-30 16,5 3-7-16,-9 5-1 0,4 3-32 0,-4-7 0 15,-5 8 0-15,0-1 0 0,0-3 0 0,0 3 0 16,0 1 0-16,0-1 0 0,0-3-29 0,5-5-13 15,-5-3-2-15,0-1-1 16,10-4-187-16,3-3-36 0</inkml:trace>
          <inkml:trace contextRef="#ctx0" brushRef="#br0" timeOffset="50529.8848">11631 6203 2484 0,'4'-8'55'0,"1"4"11"0,8-1 2 0,6 5 1 0,-1-4-55 15,5 4-14-15,4 0 0 0,5 0 0 0,0 0 0 0,-1 0 0 0,6-4 0 0,-1 0 0 16,5 0 0-16,-9 0 0 0,5-4 0 0,-1 4 0 31,-4 0-36-31,-5 0-12 0,-4 0-4 0,4 4 0 0,-9-4-166 0,1 4-34 0,-6 0-6 16,1-4-2-16</inkml:trace>
          <inkml:trace contextRef="#ctx0" brushRef="#br0" timeOffset="50708.6191">12122 5887 2070 0,'-4'24'92'0,"4"-12"18"0,0 9-88 0,0 3-22 16,0 4 0-16,0 5 0 0,-5-1 45 0,5-4 5 15,-9 5 1-15,5-1 0 0,-6 5-21 0,1 3-4 0,0-4-1 0,0 1 0 16,0-1-36-16,-5-3-7 0,1 3-2 0,4-4-1001 16</inkml:trace>
          <inkml:trace contextRef="#ctx0" brushRef="#br0" timeOffset="49541.2147">9058 5814 1522 0,'0'0'33'0,"0"0"7"0,0-12 2 0,0 8 2 0,0-4-36 0,0 8-8 16,0-8 0-16,-4 0 0 0,-1-4 28 0,1 8 3 15,-6-5 1-15,1 1 0 0,0 0-23 0,-4 0-9 16,-1 0 8-16,-4 4-8 0,0-8 11 0,-5 8-3 15,-5 0-8-15,1 4 12 0,-5 0 15 0,0 0 2 0,0 0 1 0,1 4 0 16,-1 0-30-16,0 8 0 0,0-4-13 0,0 4 4 16,0 0 9-16,0 5 0 0,-9 3 0 0,-4 4 0 15,4 4-8-15,-5 5 0 0,-4 3 0 0,5 9 0 16,-1-5 31-16,5 5 6 0,5-1 2 0,9 1 0 16,4-1-9-16,5 1-2 0,8 3 0 0,6-3 0 15,8-5-6-15,10 1-2 0,0-9 0 0,4 1 0 16,9-1 7-16,1-8 1 0,-1-8 0 0,5 1 0 0,0-9-20 0,4-4-16 15,-4-8 4-15,0-4 0 16,0-9 12-16,0-3 16 0,4-4-3 0,0-9-1 0,-4 1-12 0,5-8 0 16,-5-5 0-16,-1 1-10 0,-3-1 10 0,4-3 12 15,-5-1-2-15,0-8-1 0,-4 5-1 16,4-5-8-16,-8 4 12 0,-1 9-4 0,-5 7 4 16,-3 5 0-16,-1 8 0 0,4 8 0 0,1 4 24 0,0 7 4 15,-10 10 2-15,10 3 0 0,-5 0-13 0,-4 12-2 16,-1 8-1-16,1 5 0 0,-1 3-10 0,1 5-3 15,-5-1 0-15,4 0 0 0,1 5-5 0,-1 0-8 16,-4-1 11-16,0 1-11 0,5 3 0 0,-1-3 0 16,1 3-15-16,0-3-700 15,-5-1-140-15</inkml:trace>
          <inkml:trace contextRef="#ctx0" brushRef="#br0" timeOffset="49784.3501">9477 6377 1958 0,'0'-16'87'0,"9"11"17"0,5 1-83 0,0-4-21 0,-5 4 0 0,-9 4 0 0,9 8 56 0,0 5 6 16,-5-5 2-16,5 12 0 0,-9-4-29 0,0 8-6 16,0-3-1-16,5 11 0 0,-10-4-16 0,5 5-3 15,0-5-1-15,0 8 0 16,0-7-8-16,-4-1 0 0,-1 0 0 0,5-3 0 15,0-5-104-15,5-4-12 0,-1 0-4 0</inkml:trace>
        </inkml:traceGroup>
        <inkml:traceGroup>
          <inkml:annotationXML>
            <emma:emma xmlns:emma="http://www.w3.org/2003/04/emma" version="1.0">
              <emma:interpretation id="{18C22689-BF1D-458F-9A76-BF0D74C9CE54}" emma:medium="tactile" emma:mode="ink">
                <msink:context xmlns:msink="http://schemas.microsoft.com/ink/2010/main" type="inkWord" rotatedBoundingBox="15819,6282 18549,6088 18614,7010 15885,7204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5345.0228">14253 5932 2296 0,'0'-21'102'0,"0"9"21"0,0 0-99 0,0 0-24 15,0 0 0-15,0 12 0 0,0 0 0 0,9-4 0 16,0 4 0-16,5 0-11 0,-5 0 11 0,0 4 0 16,5 0 0-16,-1 8 0 15,1 0-120-15,-5 0-29 0,5 4-6 0,-5 1-705 0</inkml:trace>
          <inkml:trace contextRef="#ctx0" brushRef="#br0" timeOffset="65482.2973">14754 5871 1609 0,'0'0'71'0,"4"-12"15"0,1 4-69 0,-5 8-17 0,0 0 0 0,0 0 0 16,0 0 55-16,0 0 7 0,0 0 2 0,0 0 0 15,0 0-40-15,0 0-8 0,9 4-2 0,0 4-846 0</inkml:trace>
          <inkml:trace contextRef="#ctx0" brushRef="#br0" timeOffset="65710.0197">15423 5851 1105 0,'0'0'48'0,"14"-4"12"0,-1-5-48 0,6 5-12 0,-6-4 0 0,10 0 0 15,0 4 103-15,0-4 18 0,4 4 4 0,5-4 1 16,0 0-29-16,4 4-5 16,10 0-2-16,-1 0 0 0,1 0-41 0,-1 0-8 15,1 4-1-15,-5-4-1 0,0 4-24 0,-5 0-5 16,0 0-1-16,-4 0 0 0,-4 0-9 0,-6-4 0 16,-3 4 0-16,-1 0-607 15,0 4-123-15</inkml:trace>
          <inkml:trace contextRef="#ctx0" brushRef="#br0" timeOffset="65945.5875">15856 5377 1987 0,'-5'-12'88'0,"5"12"18"0,0 0-85 0,0 0-21 0,0 0 0 0,0 0 0 16,0 8 53-16,-5 8 7 0,5 4 0 0,0 5 1 15,0 3-5-15,5 13 0 0,-5 3-1 0,0 5 0 0,0-1-5 0,5 5-1 16,-1-1 0-16,1 5 0 16,-1-4-35-16,1-5-14 0,4-3 11 0,0 3-11 15,0 1 0-15,0-5 0 0,0-3 0 0,0-1 0 16,-4-3-122-16,0-5-30 0,4-8-7 0,0-7-1 0</inkml:trace>
          <inkml:trace contextRef="#ctx0" brushRef="#br0" timeOffset="65152.0645">13493 6118 633 0,'0'0'28'0,"0"0"6"0,0 0-34 0,-9-4 0 0,9 4 0 0,-5-8 0 0,5 8 284 0,0 0 51 15,0 0 9-15,0 0 3 16,0 0-240-16,0 0-48 0,0 0-10 0,0 0-1 15,0 0-26-15,0 0-5 0,0 12-1 0,0-12 0 0,0 0-16 0,5 8-19 16,4 0 4-16,0 0-909 16</inkml:trace>
        </inkml:traceGroup>
        <inkml:traceGroup>
          <inkml:annotationXML>
            <emma:emma xmlns:emma="http://www.w3.org/2003/04/emma" version="1.0">
              <emma:interpretation id="{72C9EB55-0C7D-49DC-A27B-261E3F471526}" emma:medium="tactile" emma:mode="ink">
                <msink:context xmlns:msink="http://schemas.microsoft.com/ink/2010/main" type="inkWord" rotatedBoundingBox="19359,5731 21408,5585 21521,7175 19471,7320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8762.3477">18241 5984 1335 0,'0'0'59'0,"9"-8"13"0,-4 0-58 0,-1 0-14 16,6 0 0-16,-6-4 0 0,5 4 80 0,5-5 12 15,0 5 4-15,-1-4 0 0,1 0 0 0,0 0 0 16,4 0 0-16,-5 4 0 0,1 0-68 0,0 8-12 16,-5 0-4-16,4 4 0 0,-3 0 4 0,-1 8 0 15,-5 4 0-15,-4 8 0 0,0 9 16 0,0 3 3 16,-4 5 1-16,-1 3 0 0,-4-3-11 0,-5 3-1 0,1 1-1 0,4-1 0 15,0 1 13-15,-1-5 4 0,6-8 0 0,4 1 0 16,0-5-25-16,0-8-5 16,4-3-1-16,1-1 0 0,0-4 4 0,-5-12 1 15,0 0 0-15,4 4 0 0,-4-4 4 0,14-4 1 16,-5 0 0-16,0-8 0 0,5 0 2 0,-5-9 1 16,4-3 0-16,1-8 0 0,0-1-9 0,-1-3-1 0,6-5-1 15,-6 5 0-15,1 0-11 0,4 3 10 0,5-3-10 0,-5 3 10 16,5 1-10-16,0 4 0 0,-1-1 0 0,-3 9 8 15,-1 4-8-15,0 4 0 0,-4 4-12 0,-1 4 12 16,-4-4-8-16,10 12 8 0,-6 4 0 0,1 0 0 16,0 12 0-16,-5-4 0 0,4 4 0 0,-4 1 0 15,1 3 0-15,-10-4 0 0,4 0 0 0,-4 1 0 0,5 3 0 0,-1-8 0 16,-4 0 0-16,-4 5 0 16,4-9 0-16,-5 4 0 0,1-4 0 0,4 0 0 0,0-12 0 0,0 0 0 15,-5 12 0-15,5-12 0 0,0 0 0 0,0 0 0 16,0 12 0-16,0-12 0 0,0 0 0 15,0 0 8-15,0 0 0 0,5-8 0 0,-1-4-8 16,10 0 0-16,-5-4 0 0,9-8 0 0,0-1 0 16,1 1 0-16,-1 0 0 0,4-5 8 0,-3 5-8 0,-1 4 0 0,0 0 0 0,-4 3 0 15,4 1 0-15,-9 8 0 0,0 4 0 0,-9 4 0 16,0 0 0-16,5 8 0 16,-1 8 10-16,1 1-10 0,-5 3 13 0,0 0-4 15,-5 8-1-15,1-7 0 0,-1 7-8 0,1 0 0 16,4 5 0-16,0-5 0 0,0 0 0 0,0-3 0 15,4 3 0-15,1-4 0 16,-1 1-120-16,5-5-27 0,-4 0-5 0</inkml:trace>
          <inkml:trace contextRef="#ctx0" brushRef="#br0" timeOffset="66824.2501">17850 5304 1422 0,'-5'-16'31'0,"5"8"6"0,9-8 2 0,0 4 1 0,5-5-32 0,4 1-8 16,5-4 0-16,0 0 0 0,0 0 66 0,-1-1 11 15,1-3 3-15,0 4 0 0,-5 0-42 0,0 3-8 16,0 1-2-16,-4 0 0 0,-5-4 11 0,-4 0 1 15,-1 3 1-15,-4 5 0 0,0 0-33 0,-9 4-8 16,0 0 0-16,-9 4 0 0,0-4 36 0,-10 4 6 0,-3 4 1 16,-6 4 0-16,-4 8-18 0,-4 4-3 0,-1 4-1 15,-4 9 0-15,0-1-21 0,-9 4 0 0,-5 9 0 0,0 7 0 16,5 5 51-16,-5 0 5 0,5-1 2 0,5 5 0 16,3 4-26-16,6-1-6 0,8-3-1 0,10-9 0 15,0 1-25-15,9 0 0 0,-1-1 0 0,6-3 0 16,-1-1 0-16,5-3 0 0,4-9 0 0,1 4 0 15,8-3 0-15,-4-9 0 0,10-8 0 0,-1-8 0 0,13-4 0 0,-3-8-9 16,3-4 0-16,6-8 0 16,17-8 9-16,1-9 12 0,-5-3-2 0,4-4-1 15,1-5-1-15,-1-3 0 0,5-1 0 0,0-8 0 16,-13 5-8-16,-1-1 0 0,1 0 0 0,-5-7 0 0,-1 7 0 0,1-4 8 16,-9 5-8-16,0 3 8 0,0 17 0 0,-10 4 0 15,-4 7 0-15,1 5 0 0,-1 12 29 0,-9 4 6 16,0 0 1-16,-5 16 0 0,5 13-36 0,-4 3-8 0,-6 4 0 0,1 1 0 0,-4 3 8 0,8-3 0 15,5-1 0-15,0 5 0 0,-4-5-8 0,4 1 0 16,9-1 0-16,-5 0 0 16,10-3 0-16,-5-5-11 15,0 4 3-15,5 1 0 16,4-5-122-16,-4 0-24 0,-5 1-5 0,0-1-1 16,9-4 50-16,-4-7 10 0,-10-1 1 0,1-4-755 0</inkml:trace>
        </inkml:traceGroup>
        <inkml:traceGroup>
          <inkml:annotationXML>
            <emma:emma xmlns:emma="http://www.w3.org/2003/04/emma" version="1.0">
              <emma:interpretation id="{E569C553-D14A-4C61-9A81-926385496598}" emma:medium="tactile" emma:mode="ink">
                <msink:context xmlns:msink="http://schemas.microsoft.com/ink/2010/main" type="inkWord" rotatedBoundingBox="22161,5013 25977,4742 26138,7008 22322,7279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9097.5414">19862 5422 2156 0,'9'-8'48'0,"-4"-13"9"0,4 1 3 0,5 0 0 0,-1 0-48 0,5-5-12 0,-4 1 0 0,4 4 0 16,5 0 48-16,-5-1 8 0,5 1 2 0,0 8 0 15,-5 4-7-15,5 8-2 0,-5 0 0 0,0 12 0 16,0 8-28-16,5 0-5 0,-5 9-2 0,-4-1 0 0,4 4 5 0,-9-3 1 15,0 3 0-15,5 1 0 0,-9-1-20 0,4 0 0 16,4 1 0-16,1 3-9 0,4-4 28 0,0 1 5 16,1 3 2-16,3-3 0 0,1-1-18 0,-5 0-8 15,5 1 8-15,-5-1-8 0,1-4 0 0,-1 1 0 16,-5-1 0-16,1 0 0 0,0-3 0 0,-5-5-14 16,0 0 3-16,-4 5 1 15,-5-9-146-15,4 4-30 0,-8 0-6 0,4-8 0 0</inkml:trace>
          <inkml:trace contextRef="#ctx0" brushRef="#br0" timeOffset="69335.7599">20586 5057 2214 0,'0'0'48'0,"0"0"11"0,0 0 1 0,9 8 3 0,5 13-51 0,-5-1-12 0,0 4 0 0,0 9 0 15,-13 7 54-15,-1 1 8 0,-9 7 2 0,-8 5 0 16,-1-5 5-16,-9 5 2 0,0 8 0 0,-4-1 0 16,-5-3-35-16,0 4-8 0,0-5 0 0,-5 9-1 15,10-8-19-15,-1-9-8 0,1 1 8 0,9-5-8 0,-1-3-11 0,10-5-7 16,0 1-2-16,4-5 0 16,5-4-196-16,5-3-39 0</inkml:trace>
          <inkml:trace contextRef="#ctx0" brushRef="#br0" timeOffset="69958.4672">21169 4531 1728 0,'4'-56'76'0,"1"27"16"0,4-3-73 0,5 0-19 16,4-1 0-16,0 5 0 0,5 4 106 0,-5 3 18 16,5 5 3-16,-5 8 1 0,-4 0-64 0,-1 8-12 15,-4 4-2-15,5 8-1 0,-9 8-32 0,4 5-6 0,-9 11-2 0,4 5 0 16,-4 3 2-16,0 5 0 0,0 3 0 0,0-3 0 16,0-5-11-16,0-3 0 0,-4-5-10 0,4-3 10 15,4-5 21-15,1-4 11 0,-5-4 1 0,0-3 1 16,0-1-3-16,0-8-1 0,0-8 0 0,0 0 0 15,0 0-30-15,0 0 0 0,13-4 0 0,1-4 0 0,-5-4 57 0,5-1 6 16,-5-7 1-16,9-4 0 0,5-4-64 0,0-1 0 16,-5-3 0-16,9 0-13 15,1-5 13-15,-1 1 0 0,0-5 0 0,1 9 0 16,-1-1 0-16,0 1 0 0,5 0 0 0,0 3 0 16,-5 5 0-16,1 4 0 0,-6 4 0 0,1 8 0 15,-5 0 0-15,-4 3 0 0,0 10 0 0,-1 7-9 16,-4-4 9-16,-4 8 0 0,-1 0-9 0,1 12 9 15,-5-3 0-15,0 3 16 0,0 4-2 0,0-3-1 0,0-1-13 0,0-4-18 16,0 1 4-16,-5-5 1 0,5 0 13 0,-4 0 0 16,4-7 0-16,0-1 0 0,0 0 0 0,0-12 0 15,0 0 8-15,0 12-8 0,0-12 0 0,0 0 0 16,0 0 0-16,0 0 0 0,9-4 0 0,5 0 0 16,-5-8 0-16,4-4 0 0,10-1 13 0,-5-7-4 15,1-8-1-15,8-1 0 0,-4 1-8 0,4 0 0 16,0-1-10-16,-4 5 10 0,0-5 0 0,0 5 0 15,-5 4-8-15,5 8 8 0,-10-1 0 0,1 9 0 0,0 0 12 0,-5 8-12 16,0 4 8-16,-5 0-8 16,1 9 0-16,-1 3 0 0,1 4 0 0,-5 0 0 15,0 4 0-15,0 5 0 0,-5-1 0 0,5 4 0 16,-4 1 0-16,4 7 0 16,-5-3-51-16,1-1-10 0,4 5-3 0,-5-1-751 15,1 1-150-15</inkml:trace>
          <inkml:trace contextRef="#ctx0" brushRef="#br0" timeOffset="70285.2942">23227 4025 2419 0,'0'0'53'0,"18"-4"11"0,5 4 3 0,8 8 1 0,-3 5-55 0,8 3-13 0,-4 8 0 0,9 8 0 16,0 9 54-16,-5 12 8 15,-8 3 2-15,-1 13 0 0,0 8 0 0,-4 0 0 0,-5 8 0 0,-13 12 0 16,-10-4-52-16,1 8-12 16,-1 0 0-16,-13 13 0 0,-5-13 54 0,1 0 8 15,-6-4 2-15,-4 8 0 0,5-8-52 0,-5-8-12 16,5 1 0-16,0-6 0 0,-5-7 0 0,0-8 0 15,-5-8 0-15,5-4 0 0,5-9 0 0,4-3 0 16,-4-13 0-16,9 0 0 16,-5-15-202-16,9 3-43 0,1-12-9 0,4-8-2 0</inkml:trace>
        </inkml:traceGroup>
        <inkml:traceGroup>
          <inkml:annotationXML>
            <emma:emma xmlns:emma="http://www.w3.org/2003/04/emma" version="1.0">
              <emma:interpretation id="{B1E793EB-A621-452A-907D-22179AB46E33}" emma:medium="tactile" emma:mode="ink">
                <msink:context xmlns:msink="http://schemas.microsoft.com/ink/2010/main" type="inkWord" rotatedBoundingBox="27241,5935 28686,5832 28731,6467 27286,657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1147.923">24898 5264 1324 0,'-10'-4'118'0,"1"0"-94"16,0-4-24-16,5-1 0 0,4 1 80 0,0 0 12 16,0 0 3-16,-5 4 0 0,5 4-9 0,0 0-2 15,0 0 0-15,0 0 0 0,0 0-47 0,0 0-9 16,5-8-3-16,-1 4 0 0,1 0-14 0,8 4-3 15,1-4-8-15,4 0 12 0,10 0 7 0,-1 4 1 0,9 0 0 0,5 0 0 16,5 0-9-16,-1 0-2 0,5 4 0 0,5 0 0 16,-5 0 42-16,5-4 8 15,4-4 1-15,0 4 1 0,-4 0 5 0,9 4 1 16,-5-4 0-16,0 0 0 0,0 0-67 0,-9 0-9 16,-4-4-4-16,-1 4-1 0,1-4 14 0,-5 4 8 15,-5-4 0-15,-4 4-8 0,-5-4 9 0,5 0-9 16,-4 0 0-16,-6 0 9 0,6 4-17 0,-6 0-4 15,1-4-1-15,0 4 0 16,-5-4-39-16,-9 0-8 0,5 4-2 0,-14 0 0 16,0 0-143-16,0 0-29 0,0 0-6 0</inkml:trace>
          <inkml:trace contextRef="#ctx0" brushRef="#br0" timeOffset="71437.872">25166 5749 1785 0,'-27'0'79'0,"27"0"17"0,0 0-77 0,0 0-19 0,0 0 0 0,0 0 0 16,0 0 42-16,4 13 5 15,1-5 1-15,9 0 0 0,-5-4-39 0,4 0-9 16,1 0 0-16,9 0 0 0,4-4 104 0,5 0 20 15,4-4 3-15,10 0 1 0,4 0-103 0,5 0-25 16,4 0 0-16,9 0 0 0,-4 0 56 0,0 0 7 16,-10 4 1-16,5-4 0 0,-9-1-52 0,1 1-12 15,-10-4 0-15,0 4 0 16,-5 0-100-16,5 4-22 0,-5 0-5 0,1 0-922 0</inkml:trace>
        </inkml:traceGroup>
      </inkml:traceGroup>
    </inkml:traceGroup>
    <inkml:traceGroup>
      <inkml:annotationXML>
        <emma:emma xmlns:emma="http://www.w3.org/2003/04/emma" version="1.0">
          <emma:interpretation id="{80EBE7F1-B596-41BB-8899-3DDBF4CE0B22}" emma:medium="tactile" emma:mode="ink">
            <msink:context xmlns:msink="http://schemas.microsoft.com/ink/2010/main" type="paragraph" rotatedBoundingBox="1396,9796 28367,7847 28529,10081 1557,120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B4CD1D-FC93-43F7-857E-5CE6B83CB14C}" emma:medium="tactile" emma:mode="ink">
              <msink:context xmlns:msink="http://schemas.microsoft.com/ink/2010/main" type="line" rotatedBoundingBox="1396,9796 28367,7847 28529,10081 1557,12030"/>
            </emma:interpretation>
          </emma:emma>
        </inkml:annotationXML>
        <inkml:traceGroup>
          <inkml:annotationXML>
            <emma:emma xmlns:emma="http://www.w3.org/2003/04/emma" version="1.0">
              <emma:interpretation id="{2D057F26-A7C2-40F2-BE31-04AC102D0242}" emma:medium="tactile" emma:mode="ink">
                <msink:context xmlns:msink="http://schemas.microsoft.com/ink/2010/main" type="inkWord" rotatedBoundingBox="1410,9997 6535,9627 6663,11396 1538,11766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81014.1825">1264 9732 921 0,'0'0'40'0,"-14"0"10"0,5 4-40 0,0 0-10 0,0 0 0 0,9-4 0 16,-9 0 67-16,4 8 11 15,1-4 2-15,-6 0 1 0,10-4-10 0,-9 4-3 16,0 4 0-16,0-4 0 0,9-4-48 0,-4 8-9 16,-5-4-3-16,-1 4 0 0,6 0 12 0,4-8 1 15,0 0 1-15,0 0 0 0,-5 9 33 0,5-9 6 16,0 0 2-16,0 0 0 0,0 0-15 0,0 0-2 16,19-4-1-16,-6-1 0 0,1 1 13 0,4-4 2 15,-4 4 1-15,8-4 0 0,1-4-12 0,0 4-2 16,4 4-1-16,1-4 0 0,-1 0-16 0,9 4-3 15,-4 0-1-15,0 4 0 0,-5 0-16 0,1 0-10 0,4 0 12 0,-5 4-12 16,0 0 9-16,1 0-9 16,-1 4 0-16,0-4 9 0,-4 4-9 0,0-4 10 0,-1 0-10 15,-3 4 10-15,-1-4-10 0,0 0 0 0,-4 0 0 0,-1 0-11 16,1-4 11-16,-5 0 0 0,5 0 8 0,-5 0-8 31,0-4-22-31,0 4-9 0,-4-4-1 0,-5 4-1 16,0 0 2-16,0 0 1 0,9-4 0 0,-9 4 0 0,0 0-54 0,0 0-12 0,0 0-1 15,0 0-1-15,-9-8 2 0,-5 8 0 0,0 0 0 16,1 8-411-16,4-4-81 0</inkml:trace>
          <inkml:trace contextRef="#ctx0" brushRef="#br0" timeOffset="180575.6225">963 9380 1263 0,'0'0'28'0,"-9"4"5"0,0-4 2 0,0 0 1 0,9 0-36 0,0 0 0 16,-9 4 0-16,9-4 0 0,0 0 74 0,0 0 8 15,0 0 2-15,0 0 0 0,0 0-39 0,0 0-7 16,0 0-2-16,0 0 0 0,0 0 8 0,18-8 2 16,-4-1 0-16,4 1 0 0,0 0-1 0,5-8 0 15,4 4 0-15,5-4 0 0,-5 0-6 0,1-1-2 16,8 5 0-16,-4-4 0 0,9 4-2 0,-5 0-1 16,1 4 0-16,4 4 0 0,-5-4-17 0,5 3-3 15,-4 1-1-15,8 0 0 0,-4 4 3 0,5-4 0 16,4 0 0-16,-5-4 0 0,-4 4-8 0,0 0 0 15,9 0-8-15,-4 0 12 0,-10-4-12 0,-4 4 11 16,0 0-11-16,0 0 10 0,0-8 5 0,-14 8 1 0,-4-5 0 0,4 5 0 16,-5 0-28-16,1 0-4 0,-14 4-2 0,0 0 0 31,0 0-22-31,0 0-5 0,0 0-1 0,-14 0 0 0,1 0-111 0,-5 8-23 16,4-4-4-16,0 5-632 0</inkml:trace>
          <inkml:trace contextRef="#ctx0" brushRef="#br0" timeOffset="180136.1706">1050 9307 1594 0,'-5'-16'35'16,"1"11"7"-16,-1-7 2 0,1 4 1 0,4 0-36 0,0 4-9 0,0-4 0 0,0 8 0 0,0 0 68 0,0 0 11 15,0 0 2-15,0 0 1 0,0 0-34 16,0 0-6-16,0 0-2 0,4 8 0 0,1 8-11 0,-1 5-2 16,-4 3-1-16,5 4 0 0,-1 9 13 0,5 3 2 0,-4 5 1 0,0 3 0 15,-1 5 11-15,-4-1 3 0,0 5 0 0,0 4 0 16,5-9-10-16,-5 5-2 0,0-8 0 0,-5 3 0 15,1-3-12-15,-1-9-4 16,5 5 0-16,0-5 0 0,0-7-8 0,0 3-1 16,-5-8-1-16,5 1 0 0,0-1-7 0,0-8-2 15,-4 0 0-15,4 1 0 0,-5-5-9 0,5-4 12 16,0-4-12-16,-4 4 12 0,4 0-12 0,0-4 0 16,0-8 9-16,0 0-9 0,0 0 0 0,0 9 0 15,-5 3 0-15,5-12 0 16,0 0-34-16,0 8-5 0,-4 0-1 0,-1-4 0 15,5-4-45-15,-4 8-10 0,-6-4-1 0,10-4-1 16,0 0-99-16,0 0-20 0,-4-4-4 0,-5-8-1 0</inkml:trace>
          <inkml:trace contextRef="#ctx0" brushRef="#br0" timeOffset="181345.9244">1068 10367 954 0,'0'0'42'0,"0"0"9"0,0 0-41 0,0 0-10 16,0 0 0-16,0 0 0 0,0 0 69 0,0 0 12 15,0 0 3-15,0 0 0 0,0 0 6 0,0 0 2 16,0 0 0-16,5 8 0 0,-5-8-30 0,9 8-6 0,-5 0 0 0,5 4-1 0,-9-12-16 0,5 9-3 15,-5-9-1 1,9 8 0-16,0-4 6 0,5 4 2 0,-5 0 0 0,9-4 0 16,-4 4-8-16,4 0-2 0,5-4 0 0,-1-4 0 0,-3 0-1 0,8 0 0 15,9 0 0-15,1-8 0 16,-5 4-7-16,4 4-1 0,-4-8-1 0,4 8 0 16,-4-4-14-16,0 4-9 0,-9 0 12 0,4 4-12 31,1 0-111-31,-10 4-29 0,0 8-5 0</inkml:trace>
          <inkml:trace contextRef="#ctx0" brushRef="#br0" timeOffset="189500.4919">-243 9513 1609 0,'-5'-4'35'0,"-4"0"7"0,0-4 2 0,0 4 2 0,0 0-37 0,-5 0-9 16,5 0 0-16,-5 0 0 0,10 4 43 0,-14-4 6 16,-1 4 2-16,1-4 0 0,5 4-31 0,-6 4-5 15,1 0-2-15,4 0 0 0,-4 0-2 0,5 8-1 16,-1-4 0-16,0 8 0 0,-4 4 0 0,-5 5 0 15,1 3 0-15,-1 4 0 0,0 9 26 0,0 3 6 16,-9 9 1-16,1 8 0 0,-1 3 8 0,4 1 1 16,1 4 1-16,0 0 0 0,4-8-17 0,5-1-4 0,4-3-1 0,5-5 0 15,0-7-16-15,9-5-3 16,0-3-1-16,4-5 0 0,1-3 8 0,4-9 1 16,0 0 1-16,5-4 0 0,-1-8-21 0,6-8 0 0,3 0 0 15,-3-8 0-15,8 0 0 0,-4-12-13 0,0 0 1 16,8-5 1-16,-8-7 11 0,0-8 0 0,9-5 0 0,-9-4 8 15,-1 1 0-15,1-9 1 0,0 1 0 0,-5-5 0 16,5 4-9-16,-5 5-11 0,0 7 3 0,0 9 0 16,-4 7 8-16,-5 9 9 0,-4 8-1 0,-1 4-8 15,5 0 22-15,-9 8-2 0,0 0-1 0,0 0 0 16,5 8 1-16,4 0 0 0,-9 0 0 0,5 8 0 16,-5-4-8-16,0 9-2 0,0-1 0 0,0 4 0 15,0 0-10-15,0 5 8 0,4-1-8 0,1 0 8 16,4 1-17-16,-9 3-4 0,0 1-1 0,9-1 0 15,0 4-149-15,0-3-29 0,0-1-7 0</inkml:trace>
          <inkml:trace contextRef="#ctx0" brushRef="#br0" timeOffset="189890.9887">121 10233 1231 0,'0'0'54'0,"0"0"12"0,0 0-53 0,0 0-13 0,0 0 0 0,0 4 0 16,-5 5 90-16,5-1 15 0,-4 4 3 0,4 4 1 15,-5 0-16-15,1 4-3 0,-1 5-1 0,1-5 0 16,4 8-34-16,-5-3-7 0,5 3-2 0,0-4 0 15,5 0-23-15,-1-3-5 0,1-5-1 0,-1-4 0 0,1 0-3 0,4-4-1 16,0 0 0-16,0-4 0 16,-9-4 2-16,18-4 0 0,1 0 0 0,-6-8 0 0,1 0-3 0,0-8-1 15,-5 0 0-15,9 3 0 0,-9-7 3 0,5 0 1 16,-5 0 0-16,0-5 0 16,0 1 5-16,0 4 2 0,0 3 0 0,-4 1 0 0,4 0 10 0,-5 4 1 15,-4 4 1-15,5-1 0 16,-5 5 5-16,0 8 1 0,0 0 0 0,0 0 0 15,-9-4-20-15,0 4-3 0,0 0-1 0,4 4 0 0,5-4-16 0,-9 4 0 16,0 4-13-16,0 1 5 0,0-1-164 0,0 4-33 0</inkml:trace>
          <inkml:trace contextRef="#ctx0" brushRef="#br0" timeOffset="190561.1971">2721 9125 1681 0,'0'0'36'0,"0"-13"8"0,-9-3 2 0,-1 4 2 0,10 0-38 0,0 12-10 16,-9-8 0-16,9 8 0 0,-13-4 96 0,13 4 18 15,-14 4 3-15,0 8 1 0,-4 4-47 0,0 8-10 16,4 5-1-16,-4 7-1 0,4 9-12 0,-4 7-3 0,0 5 0 15,4-4 0-15,5 3-12 0,0-3-4 0,-5 4 0 0,10-5 0 16,-1 1-14-16,5-1-3 0,5-7-1 0,-1 3 0 16,1 1-10-16,4 4 0 0,5-9 9 0,4 1-9 15,-4-5-66-15,4 5-18 0,9-5-3 0,1-7-637 16,-1-1-128-16</inkml:trace>
          <inkml:trace contextRef="#ctx0" brushRef="#br0" timeOffset="190778.383">3394 9145 2358 0,'0'0'52'0,"4"12"10"0,1-4 2 0,-1 16 3 0,1 1-54 0,-1 11-13 16,-4 5 0-16,0 3 0 0,-9 5 72 0,5 7 12 15,4-3 3-15,0 8 0 0,0-1-41 0,0 1-8 16,0 4-2-16,4-5 0 0,5 1-18 0,-4 0-4 15,-1-5-1-15,5-3 0 0,1 0-25 0,-6-5-4 16,1-3-2-16,4-1 0 16,-5-7-186-16,1-5-36 0</inkml:trace>
          <inkml:trace contextRef="#ctx0" brushRef="#br0" timeOffset="191001.0916">3968 8898 2365 0,'0'0'52'0,"9"-4"10"0,-9 4 2 0,9 4 4 0,10 0-55 0,-1 8-13 0,0 4 0 0,5 9 0 16,0 3 80-16,-5 8 12 0,0 1 4 0,0 11 0 15,-4 5-24-15,-1 4-5 0,-3 3-1 0,-1 9 0 16,-5 0-33-16,1 0-6 0,-5 4-2 0,0-5 0 16,-5-3-6-16,-4 0-2 0,0-4 0 0,0-1 0 15,0-3-8-15,0 0-1 0,-5-5-8 0,0-3 12 16,-4-5-27-16,0-3-5 0,0-5-2 0,-5 1 0 0,-9-5-188 0,5-8-38 0</inkml:trace>
          <inkml:trace contextRef="#ctx0" brushRef="#br0" timeOffset="375048.1383">2010 10416 230 0,'0'0'20'0,"0"0"-20"0,0 0 0 0,0 0 0 0,0 0 172 0,10 4 31 15,-10-4 5-15,9 12 2 16,0 8-132-16,4 4-26 0,-3-4-6 0,3 9-1 0,-4 3 0 0,0 5 0 15,-4-9 0-15,-1 8 0 0,-4-3-11 0,5-5-2 16,-5-4-1-16,0 1 0 0,0-9-4 0,0-4-1 16,-5 0 0-16,5-12 0 0,0 0 6 0,0 0 2 15,0 0 0-15,0 0 0 0,0 0-6 0,-9-8 0 16,0-4-1-16,5-4 0 0,-1-9-10 0,10 1-1 16,4-8-1-16,4-1 0 0,1-3-6 0,9 0-1 0,4-1 0 0,-4 5 0 15,4-1 8-15,1 1 2 16,-6 8 0-16,1 8 0 0,0-1 15 0,0 9 3 15,-10 4 1-15,6 4 0 0,-6 4-27 0,1 8-10 16,0 1 0-16,-1 7 9 0,-4 0-9 0,5 0 0 0,4 4 0 0,0 1 0 31,-9-1-112-31,5 4-24 0,18 29-4 0,-9-16-2 0</inkml:trace>
        </inkml:traceGroup>
        <inkml:traceGroup>
          <inkml:annotationXML>
            <emma:emma xmlns:emma="http://www.w3.org/2003/04/emma" version="1.0">
              <emma:interpretation id="{30E277D4-91F2-4D28-8BF6-B69952EE6FAB}" emma:medium="tactile" emma:mode="ink">
                <msink:context xmlns:msink="http://schemas.microsoft.com/ink/2010/main" type="inkWord" rotatedBoundingBox="7393,10123 8205,10064 8272,10982 7459,11041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91595.0587">5147 9756 115 0,'0'0'10'0,"-4"0"-10"16,-5-8 0-16,0 0 0 0,-1 4 220 0,1 0 43 16,-4 0 8-16,4 0 1 0,-1-1-129 0,-3 1-27 15,4-4-4-15,4 4-2 0,-4-4-2 0,9 8 0 16,-4-4 0-16,4 4 0 0,9-8-20 0,0 0-4 15,4-4 0-15,6 8-1 0,8-4-32 0,5 0-7 16,4-1 0-16,5 5-1 0,5 0 3 0,-1 4 1 16,1 0 0-16,-1 0 0 0,1 4-26 0,-5 0-5 0,4-4 0 0,-4 5-1 15,-4-1-15-15,-1 0 9 0,-4 0-9 0,0 0 8 16,-5-4-8-16,-4 4-16 0,0-4 4 0,-5 0 1 31,0 0-94-31,-4-4-19 0,-1 4-4 0,-13 0-870 0</inkml:trace>
          <inkml:trace contextRef="#ctx0" brushRef="#br0" timeOffset="191819.0252">5489 9343 1872 0,'0'0'83'0,"0"0"17"0,0 0-80 0,0 0-20 0,4 12 0 0,5 4 0 16,1 5 48-16,3-1 5 0,1 4 2 0,-5 0 0 15,5 5 17-15,-1-1 3 0,1 0 1 0,-5 5 0 0,0 3-13 0,5 5-3 16,-10-1 0-16,5 1 0 0,-4-1-39 0,-5 5-8 16,0-1-1-16,0-3-1 0,-5 3-21 0,-4 1-4 15,5-1-1-15,-1-3 0 16,-4-5-183-16,5 1-37 0,-10 27-7 0,19-23-2 0</inkml:trace>
        </inkml:traceGroup>
        <inkml:traceGroup>
          <inkml:annotationXML>
            <emma:emma xmlns:emma="http://www.w3.org/2003/04/emma" version="1.0">
              <emma:interpretation id="{96E98713-03F5-40DC-B3D4-4F0A4CEB0D77}" emma:medium="tactile" emma:mode="ink">
                <msink:context xmlns:msink="http://schemas.microsoft.com/ink/2010/main" type="inkWord" rotatedBoundingBox="9168,9799 10275,9719 10378,11147 9271,11227"/>
              </emma:interpretation>
            </emma:emma>
          </inkml:annotationXML>
          <inkml:trace contextRef="#ctx0" brushRef="#br0" timeOffset="192343.9973">7451 9207 1666 0,'14'-21'74'0,"-10"13"15"0,1-4-71 0,-1-4-18 0,1 4 0 0,4 0 0 16,-9-1 100-16,0 1 16 0,0 0 3 0,0 0 1 15,-5 0-44-15,1 4-9 0,-1 0-2 0,-4 0 0 0,0-1-18 0,0 5-4 16,-5 0-1-16,-4 0 0 0,0 0-32 0,0 0-10 16,-5 4 0-16,0 4 0 0,-9 0 13 0,1 8-4 15,-1 5-1-15,-5 7 0 0,1 8 3 0,-5 9 0 16,0 3 0-16,0 9 0 15,4 8-2-15,6-1 0 0,-1 1 0 0,4 0 0 16,10 4 20-16,0-5 4 0,0 1 1 0,9-4 0 16,0-5-24-16,9-3-10 0,0-5 8 0,4 1-8 15,5-9 9-15,-4-7-9 0,4-1 10 0,0-12-10 0,5 0 0 16,-1-8 0-16,5-8 0 0,1-4 0 0,8-8 0 0,0-4-10 16,1-8 10-16,4-5-12 0,-1-7 12 0,-3-9 0 15,-1 1 0-15,0-5 0 0,5-3-20 0,-4-1-1 16,-1 0-1-16,0-3 0 0,0 3 22 0,-4 1 0 15,0-1 0-15,4 8 8 0,-8 13 18 0,-6 4 3 16,1 8 1-16,-5 3 0 0,-4 9 7 0,4 4 2 0,-9 4 0 0,4 12 0 0,1 5-26 0,-1 7-5 16,-8 4 0-16,4 9-8 15,0-1 9-15,0 4-9 0,0 1 0 0,-5 3 9 16,5 1-9-16,0 4 0 16,-4-1 0-16,4 5 0 15,0-5-194-15,0 1-41 0,0 40-8 0,-5-32-1 0</inkml:trace>
          <inkml:trace contextRef="#ctx0" brushRef="#br0" timeOffset="192595.1874">7879 9894 1670 0,'0'0'74'0,"0"0"15"0,0 0-71 0,0 0-18 0,14 12 0 0,-5-4 0 15,0 8 137-15,0 0 24 0,0 4 5 0,-4 5 1 16,4-5-73-16,0 4-14 0,0-4-4 0,-4 9 0 15,-1-5-35-15,1 0-7 0,-1 5-2 0,-4-1 0 16,0 0-23-16,0 1-9 0,0-5 0 0,0 0 9 16,-4 0-52-16,-1 1-10 0,5-5-3 0,0 0-701 15,0 0-141-15</inkml:trace>
        </inkml:traceGroup>
        <inkml:traceGroup>
          <inkml:annotationXML>
            <emma:emma xmlns:emma="http://www.w3.org/2003/04/emma" version="1.0">
              <emma:interpretation id="{2AD27486-27B8-4093-BA82-F90B6947623A}" emma:medium="tactile" emma:mode="ink">
                <msink:context xmlns:msink="http://schemas.microsoft.com/ink/2010/main" type="inkWord" rotatedBoundingBox="11043,9567 15529,9243 15657,11011 11170,1133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93959.8193">10328 8740 2473 0,'0'0'54'0,"-9"-4"11"0,9 4 3 0,0 0 2 0,0 0-56 0,-13 4-14 15,4 4 0-15,-5 8 0 0,0 5 57 0,-4 11 9 16,4 0 2-16,1 13 0 0,-1 3-26 0,0 9-5 16,1 0-1-16,4 8 0 0,0-1 0 0,4-3-1 15,0 0 0-15,1-5 0 0,4 5-24 0,0-8-11 0,9-1 10 0,-4-3-10 16,4-5 0-16,-5 1-13 16,5-9 1-16,5 1 0 15,-5-5-93-15,5-4-19 0,-5-3-3 0,0-5-669 0,0-4-135 0</inkml:trace>
          <inkml:trace contextRef="#ctx0" brushRef="#br0" timeOffset="194208.708">10665 9299 1843 0,'9'-41'81'0,"-4"25"18"0,0 0-79 0,4-9-20 0,0 1 0 0,-5 0 0 32,10 8 137-32,-5-5 24 0,0 1 5 0,5 8 1 15,4-4-67-15,0 8-12 0,1 0-4 0,3 0 0 0,1 8-64 0,0 0-20 16,0 8 8-16,-1 0-8 0,-3 8 16 0,3 0 0 15,6 8-1-15,-10 5 0 0,0 7-4 0,-4 5-1 0,-1 7 0 0,-4 5 0 16,5-5-10-16,-5 5 0 16,0-4 0-16,0-1-11 0,-4 5-1 0,0-9-1 15,4-3 0-15,0-1 0 16,-5-7-83-16,1-1-17 0,-5-8-3 0,4-3-1 16,6-1-113-16,-6-8-22 0,-4-12-5 0,23 0-1 0</inkml:trace>
          <inkml:trace contextRef="#ctx0" brushRef="#br0" timeOffset="194386.6151">11376 8942 2282 0,'0'0'50'0,"0"0"10"0,-5 9 3 0,-4-1 1 0,0 0-51 0,-5 12-13 0,1 4 0 0,-10 9 0 16,0 3 64-16,-4 9 11 0,-5 3 1 0,-5 5 1 16,1 7-20-16,0-3-4 0,4 0-1 0,0-1 0 15,-5 1-37-15,6-4-15 0,-1-5 11 0,4-7-11 16,1-1 0-16,4 1 0 0,0-9 0 0,1 4 0 31,8-7-112-31,0-5-26 0,1-4-5 0,4 1-589 0,4-5-117 0</inkml:trace>
          <inkml:trace contextRef="#ctx0" brushRef="#br0" timeOffset="194593.4567">11758 8598 2602 0,'0'0'57'0,"9"9"12"0,9 7 3 0,5 4 1 0,4 8-58 0,-8 5-15 0,3-1 0 0,1 9 0 16,-5 3 84-16,-4 5 13 16,4 7 3-16,-9 5 1 0,5 0-33 0,-9 3-8 15,-5 5 0-15,0 4-1 0,-10-8-47 0,1 0-12 16,-9-5 0-16,0 1 0 0,-5-4 0 0,0-5 0 0,-4-3 0 0,-5-5 0 16,5-3-78-16,0-5-11 0,4 5-3 0,-4-13 0 15,-5 0-71-15,9-3-14 0,0-5-3 0</inkml:trace>
          <inkml:trace contextRef="#ctx0" brushRef="#br0" timeOffset="195530.7324">12441 9505 1364 0,'0'0'60'0,"0"0"13"0,0 0-58 0,-5-8-15 16,-4 4 0-16,9 4 0 0,0 0 62 0,0 0 10 15,0 0 1-15,0 0 1 0,0 0-5 0,0 0-1 16,0 0 0-16,9 0 0 0,1 4-20 0,3 0-5 16,1 0-1-16,9 0 0 0,4 0-10 0,5 0-1 15,0 4-1-15,4-4 0 0,1 0 13 0,-1 0 2 16,0 0 1-16,1 0 0 0,-1-4-14 0,1-4-2 0,-6 4-1 0,-3 0 0 16,-1-4-6-16,0 4-2 0,-4-4 0 0,0 0 0 15,0 0-21-15,-1 4 0 0,-3-4 0 0,-1 0 8 16,-4 0-8-16,-1 0 0 0,10 0 0 15,-5 4 0 1,-4-4-22-16,0 4-9 0,-5-4-1 0,4 4-1 16,1 0-154-16,-9 0-30 0,-5 0-7 0,0 0 0 0</inkml:trace>
          <inkml:trace contextRef="#ctx0" brushRef="#br0" timeOffset="195807.8219">12933 9145 1440 0,'0'0'128'0,"0"0"-103"16,0 0-25-16,0 0 0 0,0 0 79 0,0 20 10 15,4 4 3-15,-4 9 0 0,0-1-4 0,0 5-1 16,5 3 0-16,-5 4 0 0,4-3-10 0,1-1-1 16,-1 5-1-16,6-1 0 0,-1-7-33 0,-5 3-6 15,5 1-2-15,-4-5 0 0,-1 1-26 0,6-1-8 0,-1-4 0 0,-5-3 0 16,1-1-104-16,-1-4-25 0,-4-3-5 0</inkml:trace>
          <inkml:trace contextRef="#ctx0" brushRef="#br0" timeOffset="193708.3873">8744 9970 2232 0,'0'0'49'0,"0"0"11"0,0 0 1 0,0 0 1 0,0 0-50 0,9 13-12 0,0-5 0 0,0 0 0 16,0 0 68-16,5 0 10 0,4-4 2 0,5 4 1 15,0-4-37-15,0 0-8 0,4-4-2 0,5-4 0 16,0 0-46-16,0 0-8 0,9-4-3 0,-5 4-747 16,10-4-150-16</inkml:trace>
          <inkml:trace contextRef="#ctx0" brushRef="#br0" timeOffset="193331.9432">8762 9019 1670 0,'0'0'148'0,"0"0"-118"0,0 0-30 0,0 0 0 15,9-8 80-15,0 4 9 0,1-4 3 0,3 4 0 16,10-4-24-16,0 4-5 0,9-4-1 0,4 0 0 15,1-4 6-15,8 4 2 0,5-5 0 0,5 5 0 16,-5 0-43-16,0 0-9 0,0 0-2 0,-4 4 0 16,-1-4-16-16,1 4 8 0,-10 4-8 0,0 0 0 0,-4 0 0 0,-4 4 0 15,-6 0-10-15,6 0 10 16,-10 4-51-16,-4-4-2 0,-5 8-1 0,-5 0 0 16,1 1-193-16,-5-1-38 0</inkml:trace>
          <inkml:trace contextRef="#ctx0" brushRef="#br0" timeOffset="193105.4555">8794 8930 1612 0,'0'0'144'0,"5"-8"-116"16,-5 8-28-16,0 0 0 0,0 0 113 0,0 0 17 15,0 0 3-15,4 12 1 0,5 9-51 0,0 7-11 16,1 4-1-16,3 13-1 0,-4 7-18 0,5 5-4 16,0 0-1-16,-1 8 0 0,-4-5-27 0,1-3-4 15,-1 0-2-15,0-5 0 0,0 1-5 0,-5-5-1 0,1-3 0 0,-5-5 0 16,0 1-8-16,-5-9 0 0,1-4 0 0,-1 1 0 16,-4-9-24-16,0-4-6 0,0-4-2 15,0-8 0-15,0 0-177 0,-5-8-36 0,5-4-7 0</inkml:trace>
          <inkml:trace contextRef="#ctx0" brushRef="#br0" timeOffset="193526.696">8872 9436 1317 0,'0'0'58'0,"0"0"13"0,0 0-57 0,0 0-14 16,0 0 0-16,9 8 0 0,4-4 88 0,1 0 14 16,4 0 3-16,10-4 1 0,3 0-6 0,1 0-2 15,5 0 0-15,4-4 0 0,4-4-46 0,1 4-10 16,-1 0-2-16,1-4 0 0,-5-4-19 0,0 4-4 15,-5 0-1-15,-4 0 0 0,-5 0-16 0,1-1 0 0,-10 5 0 0,0 4 0 32,-4-4-141-32,-14 4-26 0</inkml:trace>
          <inkml:trace contextRef="#ctx0" brushRef="#br0" timeOffset="376017.1288">9304 10250 1267 0,'0'0'112'0,"5"-13"-89"0,-1 1-23 0,1 4 0 15,4 4 98-15,-9 4 15 16,13 0 3-16,1 4 1 0,0 4-59 0,-1 9-12 16,6-5-2-16,-6 8-1 0,1 4-12 0,0 0-3 15,-5 1 0-15,4-1 0 0,-3 8-4 0,-1-7 0 0,-5-5-1 0,1 0 0 16,-1-4-23-16,1 1 0 0,-1-1 0 0,1-4 0 15,0-4 11-15,-5-8-3 0,0 0 0 0,0 0 0 16,0 0 4-16,0 0 0 0,0 0 0 0,0 0 0 16,9-12 4-16,-5 0 2 0,5-9 0 0,0 1 0 15,0-4-5-15,5-4-1 0,4-1 0 0,-4 1 0 16,-9 0-3-16,8 3-1 0,1 1 0 0,9 4 0 16,-1 8 17-16,-3 0 3 0,-6 3 1 0,5 9 0 15,-4 0 9-15,4 0 2 0,-4 9 0 0,0-1 0 16,4 0-32-16,-4 8-8 0,-1-4 0 0,5 4 0 0,-4 4-12 15,-5 1-6-15,5-1-2 0,-5 0 0 16,5 4-95-16,-5-3-19 0,4-1-4 0</inkml:trace>
        </inkml:traceGroup>
        <inkml:traceGroup>
          <inkml:annotationXML>
            <emma:emma xmlns:emma="http://www.w3.org/2003/04/emma" version="1.0">
              <emma:interpretation id="{D38D8CDF-204A-4972-B5BC-3057057537EF}" emma:medium="tactile" emma:mode="ink">
                <msink:context xmlns:msink="http://schemas.microsoft.com/ink/2010/main" type="inkWord" rotatedBoundingBox="16569,9483 21202,9148 21295,10435 16662,10770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96084.1977">14986 9404 1324 0,'5'-8'118'0,"4"-4"-94"0,4-1-24 0,1-3 0 15,0 4 272-15,-1 4 51 16,6 4 9-16,-6 0 3 16,-4 0-311-16,5 4-61 0,4 0-13 0,-4 0-1022 15</inkml:trace>
          <inkml:trace contextRef="#ctx0" brushRef="#br0" timeOffset="196281.5423">15705 9242 403 0,'19'-8'17'0,"-15"4"5"0,5 0-22 0,0 4 0 0,5-4 0 0,-5 0 0 0,-9 4 212 0,9-4 37 16,0 0 8-16,-9 4 2 0,0 0-99 0,0 0-19 15,0 0-4-15,0 0-1 16,0 0-100-16,0 0-20 0,0 0-4 0,0 0-559 16,0 0-112-16</inkml:trace>
          <inkml:trace contextRef="#ctx0" brushRef="#br0" timeOffset="195949.7646">14235 9388 2602 0,'0'-8'57'0,"4"-1"12"0,1 1 3 0,4 0 1 0,0 4-58 0,0 4-15 0,0-4 0 0,5 4 0 15,-5 4 0-15,5 0-18 0,-5-4 4 0,0 8 1 16,0-4-162-16,0 4-32 0,5 13-6 0,-14-21-2 0</inkml:trace>
          <inkml:trace contextRef="#ctx0" brushRef="#br0" timeOffset="196770.2997">16211 9226 633 0,'0'0'28'0,"0"0"6"0,0-8-34 0,0 8 0 0,0 0 0 0,4-4 0 15,-4 4 323-15,0 0 57 0,5-4 12 0,-5 4 3 16,0 0-252-16,13-4-51 0,1 4-9 0,4 0-3 16,1-5-25-16,8 5-6 0,0-4-1 0,10 0 0 0,-10 0-27 0,9 0-5 15,14-4-2-15,1 0 0 16,-1 4-5-16,-5-4-1 0,-4 4 0 0,0 0 0 15,5 0-8-15,-5-4 0 0,-10 4 0 0,-3 0 8 16,-5 0-19-16,-1-5-4 0,1 5-1 0,0-4 0 16,-14 0-153-16,0 0-31 0,-4 4-7 0</inkml:trace>
          <inkml:trace contextRef="#ctx0" brushRef="#br0" timeOffset="197007.6408">16429 8833 2257 0,'0'0'100'0,"0"0"20"0,0 0-96 0,9 8-24 0,5 8 0 0,4 1 0 16,0 7 39-16,-4 4 2 0,-5 1 1 0,0 11 0 16,-4-3 42-16,-1 3 8 15,1 0 1-15,-5 5 1 0,0 4-62 0,-9-1-13 16,-5-3-3-16,5 3 0 0,-5-7-16 0,1-1 0 0,-5-3 0 0,-1 3 0 31,1-8-112-31,4 1-25 0,1-5-6 0</inkml:trace>
          <inkml:trace contextRef="#ctx0" brushRef="#br0" timeOffset="197839.141">18118 8688 1144 0,'-18'-5'51'0,"18"5"10"0,0 0-49 0,5-8-12 0,-5 0 0 0,4-4 0 15,1 4 104-15,-5-4 19 0,4 4 3 0,-4-4 1 16,0-5-32-16,0 5-7 0,0 4 0 0,0-4-1 16,-4 0-19-16,-1-4-4 0,1 4-1 0,-5 4 0 15,-1-1-13-15,1 5-2 0,-4-4-1 0,-1 0 0 0,-4 4-32 0,4-4-7 16,-9 4 0-16,1 0-8 0,3 0 8 0,-8 8-8 16,0 0 0-16,-1 8 0 0,1 8 13 0,-5 9-4 15,0 7-1-15,-4 13 0 0,-10-1 29 0,6 9 6 16,-6 0 1-16,0 11 0 0,-4-3-26 0,9 0-5 0,0 0-1 0,5-5 0 15,13-3-3-15,5-21-1 16,9 1 0-16,9-5 0 0,9 1 1 0,-4-9 0 16,-1-4 0-16,1-4 0 0,8-4-9 0,6-3-12 15,8-9 2-15,-4-5 1 0,4-7 1 0,9-4 0 16,5-8 0-16,0-8 0 0,-4-5 8 0,4-3 0 0,4-1 0 0,5-7 0 0,-4-1 0 0,-5 0 8 31,-5 1-8-31,1-5 0 0,-5 1 0 0,4-5 0 16,-4 4 0-16,4-3 8 0,5 7-8 0,-13 5 0 15,-10 7 8-15,0 13-8 0,-4 8 40 0,-5 4 3 0,0 8 1 0,-9 4 0 16,0 0-20-16,0 0-3 0,0 16-1 0,-9 12 0 16,-5 9 10-16,0-1 2 0,5 8 0 0,-4 1 0 15,8-1-32-15,-9 1-8 0,1 0-1 0,-1 3 0 16,10-3 9-16,-10-5 12 0,-9 1-2 0,5 7-1 16,4-7-147-16,-4 3-30 0,0-3-5 0,-9-1-963 15</inkml:trace>
          <inkml:trace contextRef="#ctx0" brushRef="#br0" timeOffset="198205.9654">18373 9214 2300 0,'0'0'51'0,"0"0"10"0,0 0 3 0,14 4 0 0,4 0-52 0,-4 8-12 15,-5 0 0-15,0 8 0 0,0 5 64 0,0-1 9 16,-4 8 3-16,-1 5 0 0,1-1-23 0,-1 0-4 16,-4-3-1-16,-4 3 0 0,4-7-25 0,-5 3-6 15,1-4-1-15,-1-3 0 0,5-5-6 0,-4 0-2 16,-5-4 0-16,4-4 0 0,5 0 20 0,0-7 3 16,0-5 1-16,0 0 0 0,0 0-32 0,0 0 0 15,0-9 0-15,5-3 0 0,-1-4 12 0,5-8-3 16,5-5-1-16,4-3 0 0,-4-4-8 0,9-5 0 15,4 1 0-15,5-5 8 0,0 5 8 0,4 3 0 16,-9 5 1-16,1 4 0 0,-6 7-17 0,1 5 0 0,0 4 8 0,-5 4-8 16,0 8 0-16,-4 0 0 0,0 4 0 0,-1 4 0 15,-4 4 0-15,1 4 0 0,-6 5 8 0,5-1-8 32,-4 4-56-32,-5 0-16 0,0-3-2 0,4 3-1 0,-4 0-161 15,5-3-32-15</inkml:trace>
        </inkml:traceGroup>
        <inkml:traceGroup>
          <inkml:annotationXML>
            <emma:emma xmlns:emma="http://www.w3.org/2003/04/emma" version="1.0">
              <emma:interpretation id="{4061E67C-16DF-45E7-9E3C-6217ACC3FDA0}" emma:medium="tactile" emma:mode="ink">
                <msink:context xmlns:msink="http://schemas.microsoft.com/ink/2010/main" type="inkWord" rotatedBoundingBox="22221,8291 28367,7847 28524,10020 22378,1046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99596.9666">22020 7923 1382 0,'-4'-13'61'0,"-1"9"13"16,0 4-59-16,-4 0-15 0,0 0 0 0,0 13 0 16,-5-5 284-16,1 12 55 0,-10 4 10 0,0 5 3 15,-4 7-228-15,0 4-44 0,-10 9-10 0,1 4-2 0,-1 7-20 0,6 5-5 16,-6 0-1-16,5 12 0 0,5-9-21 0,0 5-4 15,4-4-1-15,0 4 0 0,9-8-16 0,5-1 10 16,0-3-10-16,0 4 8 0,0-12-29 0,14-1-7 0,4 1 0 0,4-5-1 16,1-3-88-16,4-5-18 0,5 1-3 0,4-9-671 31,5-4-135-31</inkml:trace>
          <inkml:trace contextRef="#ctx0" brushRef="#br0" timeOffset="200135.2063">23768 8060 2246 0,'-13'-4'200'0,"-5"4"-160"15,4 0-32-15,-4 4-8 0,4 4 57 0,-9 9 11 0,-4 7 1 0,0 4 1 16,-10 9-22-16,1 3-5 0,-5 5-1 0,-5 3 0 16,5 9 6-16,-4-1 0 0,-5 5 1 0,0 4 0 15,0-8-12-15,-1-5-2 0,1 5-1 0,-9-1 0 31,0-3-50-31,4-4-11 0,1-5-1 0,8 1-1 0,1-9-91 0,13 1-19 0,0-13-3 0,14 0-979 0</inkml:trace>
          <inkml:trace contextRef="#ctx0" brushRef="#br0" timeOffset="199920.8475">22708 8356 1882 0,'0'0'41'0,"0"-12"9"0,0-1 2 0,0-3 1 0,0-4-42 0,0 4-11 16,4-4 0-16,5-1 0 0,0 1 84 0,5-4 16 15,4 4 2-15,10-5 1 16,-6 1-40-16,10 8-8 0,-4 0-2 0,8 8 0 16,-4 8 6-16,0 4 1 0,0 4 0 0,-1 12 0 15,1 4-15-15,0 9-2 0,0-1-1 0,0 12 0 0,-5 5-18 0,1 4-4 16,-1 3-1-16,-4 1 0 0,-5 4 9 0,5-1 3 15,-1-3 0-15,-3 0 0 0,-10-9-22 0,0 1-9 16,4-9 8-16,-3 1-8 0,-6-5 0 0,1-3-20 16,-1-9 3-16,1 0 1 15,-5-4-180-15,-5 1-35 0,1-13-7 0,-1 0-2 0</inkml:trace>
          <inkml:trace contextRef="#ctx0" brushRef="#br0" timeOffset="200920.769">24155 7299 1555 0,'19'-28'68'0,"-6"16"16"0,1 0-68 0,-10 4-16 0,-4 8 0 0,0 0 0 16,14-8 133-16,0 8 23 0,-5 0 5 0,0 12 1 16,0 4-82-16,5 0-16 0,-1 8-3 0,6 5-1 15,-10-5-33-15,4 4-7 0,1 5-2 0,0-1 0 16,-1-4-18-16,6-3 0 0,-6-1 0 0,-4 0 0 0,5-3 0 0,0-1 0 0,-5-8 0 0,-5 4 0 16,1-4 16-16,-1-4 0 0,-4-8 0 0,0 0 0 15,0 0-5-15,0 0-2 0,0 0 0 0,0 0 0 16,0 0 24-16,0 0 5 0,0 0 1 0,5-16 0 15,0 0-31-15,-1 0-8 16,1-4 0-16,4-5 0 0,0 1 0 0,0 0 0 16,5-9 0-16,4 1 0 0,0-5 0 0,0 1 12 0,0 0-4 0,5 3 0 15,-5 5-8-15,1 8-10 0,-6-1 10 0,6 9-13 16,-6 4 21-16,-4 4 4 0,5 8 0 0,-5 4 1 16,0 4-13-16,-4 9 0 15,-1-1 0-15,1 8 0 0,4-3 0 0,-9 3 0 16,4 0 0-16,-4-4 0 0,0 5 0 0,0-5-16 15,0-4 1-15,0 1 1 0,-4-5 14 0,4 0 0 16,0-4 0-16,0 0 0 0,0-12 18 0,0 0 6 16,0 0 2-16,0 0 0 0,4 8-18 0,-4-8-8 15,0 0 0-15,0 0 8 0,0 0-8 0,10-8 8 16,-1-4-8-16,0 0 8 0,4-8 19 0,6-1 3 16,-6-3 1-16,6 0 0 0,-1-4-45 0,0 3-9 15,5-3-1-15,-1 4-1 0,1 3 25 0,-9 5 0 0,-5 0 0 0,0 8 0 16,5 4 0-16,-10 4 11 0,5 8-11 0,1 0 12 15,-1 0-12-15,-5 8 0 0,1 1 0 0,-1 3 0 16,5-4 0-16,1 4 0 0,-6 0 0 0,5 5 0 16,-4-1-20-16,4 4 0 0,0-3 0 0,0-1-801 15,-4 8-160-15</inkml:trace>
          <inkml:trace contextRef="#ctx0" brushRef="#br0" timeOffset="201227.3321">25776 7267 2419 0,'0'0'215'0,"14"4"-172"0,4 4-35 0,5 12-8 16,4 5 44-16,5 11 8 15,-5 5 0-15,1 15 1 0,-1 1 19 0,-9 8 4 16,0 12 1-16,-4 8 0 0,0 4-8 0,-5 0-1 0,-5 4-1 0,-4 8 0 16,0 4-27-16,-4-24-4 15,-5 4-2-15,-5-4 0 0,0-4-22 0,-4-4-12 16,-5-9 12-16,-4 1-12 0,0-4 10 0,-5 8-10 0,-4-9 8 0,-1-3-8 16,5-12-14-16,-4-9-8 0,4-4-2 0,-5-3 0 31,1-5-166-31,0-4-34 0,-10-8-6 0</inkml:trace>
          <inkml:trace contextRef="#ctx0" brushRef="#br0" timeOffset="199322.78">19958 9185 1915 0,'0'0'42'0,"0"0"9"0,0 0 1 0,0 0 2 0,0 0-43 0,0 0-11 16,0 0 0-16,13 4 0 0,1 0 76 0,4 0 12 16,5-4 4-16,4 4 0 0,10-4-56 0,4 0-10 15,4-4-2-15,5 0-1 0,0 0-23 0,0 0-15 0,1-4 3 0,3-4 0 32,-4 4-125-32,0-4-25 0,-4 4-5 0</inkml:trace>
          <inkml:trace contextRef="#ctx0" brushRef="#br0" timeOffset="198657.1201">20081 8408 172 0,'-5'-24'8'0,"5"16"1"0,0-4-9 0,5 0 0 0,-5-5 0 0,0 9 0 16,4-4 368-16,1 4 71 0,-5 0 14 0,0 8 3 15,0 0-257-15,0 0-52 0,0 0-11 0,9 12-1 16,-9 4-59-16,4 5-11 0,1 7-2 0,-5 8-1 16,0 5-17-16,0 3-3 0,0 5-1 0,-5 3 0 15,5 1-9-15,0 0-1 0,-4-5-1 0,-1 1 0 16,5-5-22-16,-4 5-8 0,-1-9 0 0,1 5 9 15,-5-5-9-15,4-3 0 0,-4-5-12 0,0 1 12 16,0-5-58-16,0-4-4 0,-1-4-1 0,1 1 0 16,0-9-152-16,0-4-30 0,5 0-7 15</inkml:trace>
          <inkml:trace contextRef="#ctx0" brushRef="#br0" timeOffset="198910.4609">20031 8497 1785 0,'-10'-8'159'0,"6"0"-127"15,-1-4-32-15,1 0 0 0,4 4 65 0,0 0 7 16,9 4 2-16,0-4 0 0,0 3-14 0,9-3-2 0,5 0-1 0,9 0 0 16,4 0-36-16,10 4-7 15,-1-4-2-15,10 4 0 0,0 0 7 0,-5 0 1 16,4-8 0-16,6 8 0 0,-6 4-20 0,1-4 0 15,-1 0 0-15,-3-1 0 0,-10 1 14 0,-5 0-1 16,0 0 0-16,-4 4 0 0,-4-4-13 0,-6 4 0 0,1 0 0 0,0 0-10 31,-9 0-89-31,-1 0-17 0,-13 0-4 0</inkml:trace>
          <inkml:trace contextRef="#ctx0" brushRef="#br0" timeOffset="199121.9886">20240 8809 1796 0,'0'0'80'0,"0"0"16"16,0 0-77-16,0 0-19 0,9-4 0 0,5 0 0 15,-5 0 82-15,14 4 13 0,4-4 2 0,5-4 1 16,4 0-35-16,10 3-7 0,4-3-2 0,0 0 0 16,9 0-38-16,-4 0-8 0,-1 4-8 0,1 0 11 15,-14 0-48-15,4 0-10 0,-13 0-1 0,0 4-1 16,-9 0 3-16,-9 0 1 0,4 4 0 0,-9 0-577 15,-9-4-115-15</inkml:trace>
          <inkml:trace contextRef="#ctx0" brushRef="#br0" timeOffset="377134.7464">20700 9396 1231 0,'0'0'54'0,"0"-12"12"0,4 3-53 0,-4 9-13 15,0 0 0-15,0 0 0 0,0 0 77 0,9 9 13 16,1-1 2-16,-1 4 1 0,-5 4-49 0,5 0-11 16,-4 4-1-16,4 5-1 0,-4-5 17 0,-5 4 3 15,0-4 1-15,0 1 0 0,-5-5-26 0,5 4-5 16,0-4-1-16,5 0 0 0,-10-3-10 0,5-13-2 0,5 8-8 0,-5-8 12 15,0 8-4-15,0-8-8 0,0 0 11 16,0 0-11-16,0 0 12 0,4-8-4 0,5-4 0 16,-4-5-8-16,8-3 17 0,-3-4-3 0,3-4-1 0,5-1 0 15,-4-3-13-15,4 4 0 0,5-1 0 0,0-3 0 16,-5 8 18-16,0-1 4 0,-4 9 1 0,4 4 0 16,-4 8 13-16,-1 0 4 0,-3 8 0 0,3 0 0 15,-4 8-22-15,5 0-4 0,-5 4-1 0,0 5 0 16,0 3-13-16,0 0 11 0,0-4-11 0,-4 9 10 15,4-1-21-15,0-4-4 0,-4 5-1 0,-1 3-1009 16</inkml:trace>
        </inkml:traceGroup>
      </inkml:traceGroup>
    </inkml:traceGroup>
    <inkml:traceGroup>
      <inkml:annotationXML>
        <emma:emma xmlns:emma="http://www.w3.org/2003/04/emma" version="1.0">
          <emma:interpretation id="{D38CA75C-4CF7-420B-A76A-B140388513A0}" emma:medium="tactile" emma:mode="ink">
            <msink:context xmlns:msink="http://schemas.microsoft.com/ink/2010/main" type="paragraph" rotatedBoundingBox="3276,12728 26380,10921 26593,13650 3490,154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23CB44-9CD7-4E8C-AAB5-D13AA1D5A28A}" emma:medium="tactile" emma:mode="ink">
              <msink:context xmlns:msink="http://schemas.microsoft.com/ink/2010/main" type="line" rotatedBoundingBox="3276,12728 26380,10921 26593,13650 3490,15457"/>
            </emma:interpretation>
          </emma:emma>
        </inkml:annotationXML>
        <inkml:traceGroup>
          <inkml:annotationXML>
            <emma:emma xmlns:emma="http://www.w3.org/2003/04/emma" version="1.0">
              <emma:interpretation id="{EE29F444-0985-44DB-BBE3-3B7F9FC3B913}" emma:medium="tactile" emma:mode="ink">
                <msink:context xmlns:msink="http://schemas.microsoft.com/ink/2010/main" type="inkWord" rotatedBoundingBox="3327,13374 5135,13233 5247,14673 3440,1481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364553.6473">1145 13305 345 0,'-4'-16'31'0,"4"16"-31"0,0-8 0 0,0 0 0 0,0 8 98 0,0-4 14 15,4-4 2-15,-4 8 1 0,0 0-51 0,0 0-9 16,-4-9-3-16,4 5 0 0,0 4-8 0,0 0-3 16,0 0 0-16,0 0 0 0,0 0-28 0,0 0-5 15,0 0-8-15,0 0 11 0,0 0 6 0,0-8 2 16,-5 4 0-16,5 4 0 0,0 0 5 0,0 0 2 16,0 0 0-16,0 0 0 0,0 0-2 0,0 0-1 15,-4-8 0-15,4 8 0 0,0 0-14 0,0 0-9 16,0 0 12-16,0 0-12 0,0 0 17 0,0 0-3 15,0 0-1-15,0 0 0 0,0 0-2 0,0 0-1 16,4 0 0-16,-4 0 0 0,0 0-2 0,0 0 0 16,0 0 0-16,0 0 0 0,0 0 10 0,0 0 2 15,0-8 0-15,0 8 0 0,0 0-20 0,0 0-16 16,0 0 4-16,0 0 0 0,0 0 12 0,0 0 0 0,0 0 0 0,0 0 0 16,0 0 0-16,0 0 13 0,-4-4-2 15,4 0-1-15,0 0-10 0,0 4-11 0,0 0 3 0,0 0 0 16,0 0 8-16,0 0 14 0,0 0-3 0,0 0-1 15,0 0-2-15,0 0 0 0,0-4 0 0,0 4 0 0,0 0-8 0,0 0 0 16,-5-4 0-16,5 4 0 16,0 0 0-16,0 0 0 0,0 0 0 0,0 0 0 15,0 0 0-15,0 0 0 0,0 16 0 0,0 0 8 16,-4 0 7-16,-1 5 1 0,1 3 0 0,-6 4 0 16,6 5 15-16,-1-5 3 0,1 4 1 0,-1 1 0 15,1-1-19-15,4-4-4 0,-5 1-1 0,5-1 0 16,-4-8-3-16,4 9-8 0,-5-5 12 0,0 0-4 0,5 1-8 15,0-5 12-15,-9 4-12 0,9 0 12 0,0-8-12 0,-4 1 0 16,-1-1 0-16,5-4 0 0,-4 0 0 0,4 0 0 16,0-12-12-16,0 0 12 15,0 12-136-15,0-12-20 0,4 9-4 0,-4-9-502 16</inkml:trace>
          <inkml:trace contextRef="#ctx0" brushRef="#br0" timeOffset="364995.9594">1022 13333 576 0,'0'0'51'0,"0"-12"-41"16,0-4-10-16,0 4 0 0,0-4 129 0,0-4 24 31,-4 3 5-31,4 1 1 0,4 0-60 0,-4 0-12 16,5 0-3-16,0 3 0 0,-1-3-38 0,5 0-8 0,5 0-2 0,4 0 0 16,-4 0-24-16,9-1-4 0,-1 5-8 15,1-4 11-15,4 4-11 0,1 4 0 0,-1 0 0 0,0 4 8 16,1 4-8-16,-6 0 12 0,-3 0-12 0,-1 8 12 15,5 4-12-15,-10 0 0 0,-4 0 0 0,0 8 8 16,-9 9 0-16,-4-1 0 0,-5 0 0 0,-5 5 0 16,-9-1 0-16,1 0 0 0,-6 1 0 0,1-1 0 15,-5 1-8-15,0-5 0 0,0 0-10 0,5-3 10 16,0-5 0-16,9-4 13 0,-1-4-1 0,6-4 0 0,-1 0 5 0,9-8 1 16,-4 0 0-16,9 0 0 0,0 0-6 0,9-8 0 15,1-4-1-15,3 4 0 16,1-4 1-16,4 4 1 0,9 0 0 0,1 4 0 0,-6 4-3 15,1 4-1-15,5 4 0 0,-6 0 0 0,1 4 0 16,0 4 0-16,0 4 0 0,-5 1 0 0,0-5 3 0,-9 4 1 16,0 0 0-16,0 5 0 0,-4-5 3 0,-1 0 0 15,-4 4 0-15,0-3 0 0,-4-1-5 0,-1 0-1 16,-4 0 0-16,5 0 0 0,-10 1-10 0,0 3 10 16,1-4-10-16,-5 5 10 0,-5-5-27 0,0 0-6 15,-4 0-1-15,4 5 0 16,-4-5-21-16,-1 4-5 0,6 0-1 0,-1-3 0 15,5-5-97-15,4 0-19 0</inkml:trace>
          <inkml:trace contextRef="#ctx0" brushRef="#br0" timeOffset="365591.6003">1819 13402 1382 0,'5'-16'61'0,"-5"16"13"0,4-12-59 0,-4 4-15 0,0 8 0 0,0 0 0 16,0 0 23-16,0 0 1 0,0 0 1 0,0 0 0 15,9 12 7-15,-4 8 2 0,-5 0 0 0,0 9 0 16,-5-1-21-16,1 0-4 0,-1 5-1 0,1-1 0 16,-1-4-8-16,-4 5 12 0,9-5-12 0,-4-4 12 15,4-7-12-15,4-1 12 0,-4-4-12 0,0-12 12 0,14 4-4 0,-5-4 0 0,-9 0 0 0,14-4 0 16,-1-8 14-16,10 0 2 15,-5-4 1-15,0-5 0 0,1 1-7 0,-1-4-2 16,0-1 0-16,0 5 0 0,-9-4-2 0,5 4-1 16,4-1 0-16,-4 9 0 0,-5 4 20 0,-9 8 4 15,0 0 1-15,18 12 0 0,-4 5-38 0,4 3 0 16,-9 8 0-16,0 0 0 0,5 1 0 0,-5-1 12 16,5 0 0-16,-5 1-1 0,4-1-3 0,6-8-8 15,-6 1 12-15,6-5-4 0,-1-4-8 0,0-4 8 16,-4 0-8-16,4-12 8 0,0 0-8 0,0-4 12 0,-4-8-12 0,4 0 12 15,0-9-12-15,1-3 8 16,-10 0-8-16,4-5 8 0,-8-7 23 0,4-1 4 16,-4-7 1-16,4-1 0 0,0-8-13 0,0-7-3 0,-5-5 0 0,1-4 0 15,4-4-20-15,0 0 9 16,9-4-9-16,1 0 0 0,-1 5 10 0,9 7-10 0,0 8 8 0,1 8-8 16,-6 5 0-16,-3 7 0 15,3 13 0-15,-8 8 0 0,4 8 0 0,-9 4 0 0,-9 8 9 0,10 20-1 16,-6 8 3-16,-4 5 1 0,-4 11 0 0,-6 5 0 15,6 7 8-15,-5 5 1 0,0-4 1 0,4 3 0 16,-4 1-22-16,4 0 0 0,5-5 0 0,0-7 0 16,0-5 0-16,5 1 0 0,0 0 0 0,4-5 0 15,-5 0-45-15,5-7-14 0,-9-5-2 0,5 0-1 16,-5-7-138-16,4-5-27 0,-8 8-5 0,4-24-2 0</inkml:trace>
          <inkml:trace contextRef="#ctx0" brushRef="#br0" timeOffset="365848.1026">2224 13010 1670 0,'-18'-8'74'0,"5"4"15"0,3-5-71 0,1 5-18 16,0-4 0-16,5 4 0 0,-1 0 88 0,5 4 15 16,-4-12 2-16,4 12 1 0,9-8-32 0,4 0-6 15,6 0-2-15,3 0 0 0,6-4-42 0,8 3-8 16,5-3-1-16,9 0-1 0,14 0-14 0,0 0 0 15,-1 0 0-15,10 4-692 0,0 0-140 0</inkml:trace>
        </inkml:traceGroup>
        <inkml:traceGroup>
          <inkml:annotationXML>
            <emma:emma xmlns:emma="http://www.w3.org/2003/04/emma" version="1.0">
              <emma:interpretation id="{22F9B1D8-AC3B-4A19-B442-C6D25712C824}" emma:medium="tactile" emma:mode="ink">
                <msink:context xmlns:msink="http://schemas.microsoft.com/ink/2010/main" type="inkWord" rotatedBoundingBox="6856,13303 10632,13008 10779,14887 7003,15183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66331.3154">4697 12908 914 0,'0'-8'40'0,"0"4"9"0,4-4-39 0,1 4-10 16,-5 4 0-16,0 0 0 0,0 0 108 0,0 0 19 15,-5 12 4-15,-4 0 1 0,9 13-36 0,-4 3-6 0,-1 9-2 0,0 3 0 16,5 9 0-16,-4-1-1 0,4 5 0 0,-5-1 0 15,1 5-36-15,4 0-7 0,0 3-2 0,4-7 0 16,-4-4-9-16,5-5-1 0,-5 1-1 0,4-5 0 16,6 1-31-16,-10-1 0 0,0-8 0 0,0 5 0 0,0-5 0 0,-10 1 0 15,6-5 0-15,-5 0 0 16,4-4-44-16,1-3-11 0,-5-1-2 16,-1-4-1-16,1-8-138 0,0 4-28 0,5-8-6 0</inkml:trace>
          <inkml:trace contextRef="#ctx0" brushRef="#br0" timeOffset="366595.2361">4505 12953 1152 0,'0'0'51'0,"0"-4"10"0,5-4-49 0,-1 0-12 16,1 4 0-16,4-8 0 0,0 3 58 0,9 5 9 15,-4-4 1-15,13 0 1 0,-4-4 1 0,14 0 0 16,-5 0 0-16,4 0 0 0,5 0-18 0,4-1-3 15,1 5-1-15,4-4 0 0,-4 4-22 0,4-4-5 16,0 0-1-16,4 4 0 0,-8-4-10 0,4 3-2 0,0 1-8 0,-4 4 12 0,-10 4-12 0,0 0-12 16,-4 0 3-16,-4 4 0 15,-6 0-31-15,1 5-5 0,-5-1-2 0,-4 0-485 32,0 4-96-32</inkml:trace>
          <inkml:trace contextRef="#ctx0" brushRef="#br0" timeOffset="366792.0363">4637 13443 1324 0,'0'0'59'0,"-9"0"12"0,0 0-57 0,9 0-14 0,0 0 0 0,0 0 0 16,0 0 79-16,14-4 13 0,9 0 2 0,4-5 1 16,0 1-37-16,10-4-7 0,4 4-2 0,9-4 0 15,0-4-5-15,4 4-2 0,6-4 0 0,-6 3 0 16,5 1-28-16,-4-4-6 0,0 8 0 0,-5 0-8 15,-9 0-34-15,0 4-14 0,-9 0-2 0,0 0-1 16,-5-4-61-16,0 8-12 0,-4 0-2 0,-5 0-1 0</inkml:trace>
          <inkml:trace contextRef="#ctx0" brushRef="#br0" timeOffset="366968.315">4738 13900 1094 0,'-37'4'48'0,"28"0"11"0,-5 0-47 0,5 4-12 16,0-4 0-16,0-4 0 0,9 0 112 0,0 0 20 16,0 0 4-16,0 0 0 0,0 0-64 0,9 4-14 15,9-4-2-15,5 4-1 0,0 0-33 0,4-4-6 16,10-8-2-16,4 0 0 0,4 0-14 0,1 0 9 16,4-4-9-16,0 0 8 15,4-4-157-15,1 3-32 0,50-11-7 0,-23-4 0 0</inkml:trace>
          <inkml:trace contextRef="#ctx0" brushRef="#br0" timeOffset="378562.0354">5489 14143 1206 0,'-5'-20'53'0,"5"11"11"0,5-3-51 0,-1 4-13 0,-4-4 0 0,5 4 0 16,-1-4 65-16,1 4 11 16,4 0 1-16,0 4 1 0,-4 0-18 0,-5 4-3 15,9 0-1-15,0 8 0 0,0 0-21 0,5 8-5 16,-5 0-1-16,0 12 0 0,5 1-29 0,-10-1 0 15,5 5 0-15,-4-5-10 0,4 0 18 0,-5-4 3 16,-4-3 1-16,5-1 0 0,-5-4 2 0,5 0 1 16,-5-16 0-16,0 0 0 0,0 0 9 0,0 0 3 15,0 0 0-15,0 0 0 0,0 0-2 0,0 0 0 16,0 0 0-16,0 0 0 0,-5-8-6 0,5-4-2 16,5-4 0-16,-1-8 0 0,5-1-8 0,5-7-1 15,-5 0-8-15,5-1 12 0,-1-7-12 0,1 11 8 0,0-3-8 0,-1 16 0 16,1 0 12-16,0 3-4 15,-5 9-8-15,0 0 12 0,5 0-1 0,-5 8-1 16,4 0 0-16,1 9 0 0,-5 3-10 0,5 0 0 16,-1 0 0-16,-4 4 8 0,5 5-8 0,-5-5 0 15,5 4 0-15,-5-4 0 16,0 1-153-16,0 3-23 0,9 16-5 0,-4-15-1 0</inkml:trace>
          <inkml:trace contextRef="#ctx0" brushRef="#br0" timeOffset="367232.0302">6909 12423 2084 0,'0'-8'46'0,"-4"-4"10"0,-1-1 1 0,1 1 1 16,4 12-46-16,-5-4-12 0,-9 0 0 0,1 8 0 15,4 4 25-15,-10 9 3 0,-3 11 1 0,-6 4 0 16,-4 5-6-16,-4 15-2 0,0 9 0 0,-5 12 0 16,0 4 12-16,4 0 3 0,5 0 0 0,1-1 0 15,3 1 1-15,10 0 1 0,0-4 0 0,9 0 0 16,0-4-20-16,4-9-4 0,5-3-1 0,9 0 0 0,0-5-13 0,9-3 8 16,-4-1-8-16,13-3 0 0,1 4 0 0,4-9-20 15,-1 0 4-15,1-3 0 16,5-1-146-16,-1 1-29 0</inkml:trace>
          <inkml:trace contextRef="#ctx0" brushRef="#br0" timeOffset="379388.4658">7469 13309 1386 0,'0'0'30'0,"0"0"6"0,0 0 2 0,0-8 2 0,5 0-32 0,-1-4-8 0,5 4 0 0,1-4 0 16,-6-5 76-16,10-3 15 16,-1-8 2-16,1-1 1 0,0-3-8 0,-1 0-2 15,6-5 0-15,-1 5 0 0,0-4-33 0,0-1-7 16,5 1-2-16,-5-1 0 0,0 5-16 0,-4 4-3 15,0-1-1-15,-1 5 0 0,6 0-2 0,-10 7-1 16,0 1 0-16,5 4 0 0,-5 0 0 0,0 4 0 16,-5 4 0-16,-4 4 0 0,0 0-10 0,19 8-1 15,-6 8-8-15,5 4 12 0,1 1-12 0,-1 11 9 0,0 0-9 0,5 9 8 16,0 3 2-16,4 1 0 0,0 3 0 0,-4 5 0 16,4 0 2-16,-4-1 0 0,4-3 0 0,-4 3 0 15,-14 1-12-15,9-8 10 0,1-5-10 0,-1 0 10 16,-5-3-10-16,-3-5 0 0,3-3 0 0,-4-5-11 15,-4-4-90-15,-1 0-19 0,-8-3-3 0,4-1-548 16,4-8-109-16</inkml:trace>
          <inkml:trace contextRef="#ctx0" brushRef="#br0" timeOffset="379612.1486">8284 12686 1843 0,'0'0'81'0,"-13"4"18"0,-1 0-79 0,0 4-20 16,14 8 0-16,-4 0 0 0,-5 9 43 0,-1 7 5 16,-3 5 0-16,-1 3 1 0,1 9 3 0,-6 3 0 0,-3 5 0 0,-1 0 0 15,0 3-16-15,0 1-2 16,0 8-1-16,1-5 0 0,-1 1-19 0,5-8-4 16,-5 0-1-16,0-1 0 0,5-7-9 0,0-1 0 15,4-3-10-15,-4-5 10 16,4 1-55-16,1-5-5 0,-1-12 0 0,0 1-920 0</inkml:trace>
        </inkml:traceGroup>
        <inkml:traceGroup>
          <inkml:annotationXML>
            <emma:emma xmlns:emma="http://www.w3.org/2003/04/emma" version="1.0">
              <emma:interpretation id="{F6F95529-1AF6-4F42-9CB5-E21BED4F94EA}" emma:medium="tactile" emma:mode="ink">
                <msink:context xmlns:msink="http://schemas.microsoft.com/ink/2010/main" type="inkWord" rotatedBoundingBox="11156,12112 12252,12026 12438,14411 11342,14497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80429.5927">9668 11577 1612 0,'5'-16'72'0,"-1"8"14"0,10 0-69 0,0 4-17 32,4 4 0-32,0 8 0 0,5 8 105 0,4 4 18 15,-4 4 3-15,0 17 1 0,4 11-51 0,-9 9-9 16,0 16-3-16,-4 8 0 0,0 8 4 0,-10 12 0 15,5 13 0-15,-9-1 0 0,-4 5-16 0,-1-1-4 16,1-4 0-16,-5-7 0 0,0-1-32 0,-5-4-6 0,0-4-2 0,1-8 0 16,-6-4-8-16,1-12-11 0,-5-4 3 0,-4-4 0 31,-5-8-128-31,0-13-26 0,5-7-5 0</inkml:trace>
          <inkml:trace contextRef="#ctx0" brushRef="#br0" timeOffset="379965.6429">8849 12322 921 0,'13'-33'82'0,"-3"21"-66"0,-6-12-16 0,1 0 0 15,4 3 147-15,0-3 25 0,0-4 6 0,0-1 1 16,5 1-127-16,-1 0-26 16,6-5-5-16,-6 5-1 0,5-4 24 0,-4 3 5 15,4 1 1-15,1 4 0 0,-6 4 6 0,5-1 2 16,-8 9 0-16,3 0 0 0,-4 8-40 0,-9 4-8 15,0 0-2-15,14 8 0 0,0 8 4 0,-1 4 1 16,-4 9 0-16,0-1 0 0,1 9 21 0,-6 3 4 16,1 5 1-16,-1-5 0 0,-4-4-2 0,5 5 0 0,-5-5 0 0,-5-3 0 15,5-1-20-15,-4 0-4 16,4 1-1-16,-9-9 0 0,4 4-12 0,-4-3 11 16,0-1-11-16,-5 0 10 15,5-3-30-15,-5 3-7 0,-4-4-1 0,0 4-677 0,0-3-136 0</inkml:trace>
          <inkml:trace contextRef="#ctx0" brushRef="#br0" timeOffset="380170.0614">8808 11423 2041 0,'-9'-24'90'0,"9"12"19"0,0 4-87 0,0 8-22 0,4-12 0 0,-4 12 0 16,14-4 0-16,0 4 9 0,-1 0-9 0,5 4 0 16,-4 0-106-16,0 4-28 0,13 12-6 15,-4 0 0-15</inkml:trace>
        </inkml:traceGroup>
        <inkml:traceGroup>
          <inkml:annotationXML>
            <emma:emma xmlns:emma="http://www.w3.org/2003/04/emma" version="1.0">
              <emma:interpretation id="{968D3789-A6C9-4DD4-9D34-BE676781B5CE}" emma:medium="tactile" emma:mode="ink">
                <msink:context xmlns:msink="http://schemas.microsoft.com/ink/2010/main" type="inkWord" rotatedBoundingBox="13436,13347 14580,13258 14616,13714 13472,1380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80866.9316">11061 12682 1674 0,'0'-16'74'0,"0"16"15"0,0 0-71 0,5-8-18 0,4-1 0 0,0 5 0 16,9-4 43-16,1 4 5 15,3 0 0-15,6 0 1 0,-1-4 10 0,9 4 1 16,1 0 1-16,4 0 0 0,0 0-18 0,4 0-4 15,1 0-1-15,-1 0 0 0,1-4-12 0,-1 4-2 16,1 0-1-16,4 0 0 0,0-1-10 0,0-3-1 16,5 4-1-16,-5 0 0 0,-4-4-11 0,4 0-11 15,-9 4 3-15,0 0 0 16,0 0-26-16,-10 4-5 0,-3 0-1 0,-6 0-617 16,-3 8-124-16</inkml:trace>
          <inkml:trace contextRef="#ctx0" brushRef="#br0" timeOffset="380997.1651">11244 13046 1875 0,'0'0'41'0,"0"-4"9"0,0 4 2 0,0 0 0 0,0 0-41 0,0 0-11 0,9 0 0 0,4-4 0 0,6 4 48 0,3 0 8 16,1-4 2-16,4 4 0 15,5-4-33-15,0 0-6 0,9 0-2 0,-4-4 0 16,8 0-17-16,-4 4-16 0,0 0 4 0,9-1-617 15,0-3-123-15</inkml:trace>
        </inkml:traceGroup>
        <inkml:traceGroup>
          <inkml:annotationXML>
            <emma:emma xmlns:emma="http://www.w3.org/2003/04/emma" version="1.0">
              <emma:interpretation id="{CEB2E368-1FCC-4D05-9998-989AE9C9E50E}" emma:medium="tactile" emma:mode="ink">
                <msink:context xmlns:msink="http://schemas.microsoft.com/ink/2010/main" type="inkWord" rotatedBoundingBox="15250,12790 16770,12671 16889,14200 15370,14319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81377.3489">12892 12346 1749 0,'22'-24'77'0,"-12"12"17"0,3 3-75 0,-4-3-19 0,5 4 0 0,0 0 0 15,-5 0 86-15,4 4 14 0,-8 0 2 0,-5 4 1 16,0 0-52-16,9 16-11 15,-4 0-1-15,-5 5-1 0,-5 7-17 0,1 4-3 16,-1 13-1-16,-4-1 0 0,4 13 7 0,1-4 2 16,-1-1 0-16,1 1 0 0,4-1-7 0,4-3-2 0,10-5 0 0,0-7 0 15,-1-1-4-15,5-7-1 0,5-5 0 0,0-4 0 16,0-8-12-16,4-4 0 0,5 0 0 0,0-3 0 16,0-14 18-16,9-3-2 15,-5-4-1-15,0 0 0 0,1-8 20 0,-10-5 4 0,5-7 1 16,-5-1 0-16,1-7-23 0,-10-5-4 0,5 1-1 0,-10-9 0 15,-4 0-4-15,-4-3-8 0,4-1 11 0,-4 0-11 0,-5 5 15 0,0 7-4 16,-5 1-1-16,1 7 0 0,-6 1-10 0,1 11 0 0,-4 1 0 0,-1 8 0 16,-4 0 0-16,0 7-11 0,-5 9 3 0,-5 8 0 15,-8 4-93-15,0 13-19 0,-10 3-3 0,5 4-629 32,0 13-125-32</inkml:trace>
          <inkml:trace contextRef="#ctx0" brushRef="#br0" timeOffset="382273.825">13251 12208 918 0,'0'0'40'0,"0"0"9"16,0 0-39-16,0-8-10 0,5 0 0 0,-5 0 0 0,4 0 48 0,-4 0 8 15,5-4 2-15,-5 0 0 0,0-1 22 0,5 1 5 16,-5-4 1-16,0 4 0 0,-5 0 10 0,5-4 3 16,-5 4 0-16,1-1 0 0,-5 5-27 0,0 0-6 15,0 4-1-15,-10 4 0 0,6 4-52 0,-10 4-13 16,5 8 0-16,-5 5 0 0,0 3 0 0,0 4 0 0,-4 1 0 0,-5 7 0 15,5 5-37-15,0-1-7 0,-1 5-2 0,6-1-526 32,-1 1-104-32</inkml:trace>
          <inkml:trace contextRef="#ctx0" brushRef="#br0" timeOffset="381625.8879">14399 12589 2325 0,'13'20'103'0,"-4"-4"21"0,-4 4-99 0,4 9-25 16,0 7 0-16,0 9 0 0,-9-1 46 0,0 9 4 15,-9-1 1-15,5 1 0 0,-10 4-20 0,0-5-4 16,-4 1-1-16,0 0 0 0,0-5-18 0,-5 1-8 0,0-9 0 0,-4 1 8 31,4-5-80-31,0-4-16 0,1 1-3 0,-1-5-978 0</inkml:trace>
        </inkml:traceGroup>
        <inkml:traceGroup>
          <inkml:annotationXML>
            <emma:emma xmlns:emma="http://www.w3.org/2003/04/emma" version="1.0">
              <emma:interpretation id="{2A39902C-7ACB-440D-AAF9-85A92EF82568}" emma:medium="tactile" emma:mode="ink">
                <msink:context xmlns:msink="http://schemas.microsoft.com/ink/2010/main" type="inkWord" rotatedBoundingBox="18606,12257 18988,12227 19111,13794 18728,13824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82931.5919">16375 12297 1148 0,'0'0'51'0,"0"0"10"0,0 0-49 0,0 0-12 16,13-8 0-16,-4 4 0 0,-9-4 97 0,9 0 17 15,-4-4 3-15,4 4 1 0,0 0-27 0,0 0-6 16,-4 0-1-16,4-1 0 0,0-3-12 0,0 4-2 16,-4-4-1-16,4 4 0 0,0 0-25 0,0 0-6 15,0-4-1-15,0 0 0 0,-9 3-18 0,14-3-4 0,0 4-1 0,-10-4 0 16,-4 4-14-16,9-4 11 0,5 4-11 0,-5-4 10 16,0 3-2-16,-4 1-8 15,-5 0 12-15,9 0-4 0,4 4 7 0,-8 0 1 16,-5 4 0-16,0 0 0 0,14 0 4 0,-14 0 2 15,0 0 0-15,0 0 0 0,4 12-22 0,1 0 0 0,-1 9 0 0,-4 3 0 16,-9 8 0-16,9 5 0 0,9 3 0 0,-9 9 0 16,-4 3 11-16,-1 1-3 0,14 0 0 0,-9 7 0 15,-4-3 0-15,-5 4-8 0,0-5 12 0,-1-3-4 16,6 0-8-16,-5-5 12 0,-14-3-12 0,0-5 12 16,5 1-12-16,-9-9 0 0,-1 0-12 0,1-3 12 15,-5-5-131-15,5-4-18 0,0-4-4 0,-1-4-823 16</inkml:trace>
          <inkml:trace contextRef="#ctx0" brushRef="#br0" timeOffset="382994.578">16265 11565 2077 0,'5'-4'45'0,"4"-8"10"0,0-4 1 0,9 3 4 0,5 5-48 0,-5 0-12 16,1 4 0-16,3 4-613 15,1 4-125-15</inkml:trace>
        </inkml:traceGroup>
        <inkml:traceGroup>
          <inkml:annotationXML>
            <emma:emma xmlns:emma="http://www.w3.org/2003/04/emma" version="1.0">
              <emma:interpretation id="{D21D2293-37FD-4802-BBEA-590C86589BF8}" emma:medium="tactile" emma:mode="ink">
                <msink:context xmlns:msink="http://schemas.microsoft.com/ink/2010/main" type="inkWord" rotatedBoundingBox="19746,12482 24997,12071 25081,13138 19829,13549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84036.2842">18965 11654 1555 0,'5'-8'138'0,"-1"-4"-110"15,1 0-28-15,-1 8 0 0,5-5 94 0,-9 9 14 16,10 0 2-16,-1 9 1 0,4 3-22 0,1 8-4 16,-5 8-1-16,5 9 0 0,-1 3-48 0,1 5-9 15,0 3-3-15,-1 1 0 0,-8 3 1 0,9-3 0 0,-10 4 0 0,5-5 0 0,-4 1-25 0,-1-5 0 16,-4-3 8-16,-4 3-8 15,-1-3-132-15,-4-1-29 0</inkml:trace>
          <inkml:trace contextRef="#ctx0" brushRef="#br0" timeOffset="384088.8097">19903 12192 345 0,'27'-4'31'0,"-13"4"-31"0,-14 0 0 0,14 4 0 16,4 0 360-16,-9 8 65 0,0 1 14 0,0 7 2 16,-4-4-313-16,-5 4-64 0,9 0-12 0,-14 5-2 15,-4-1-18-15,0 0-3 0,-5 5-1 0,-4-1 0 16,0-4-28-16,-5 0 0 0,1 1 0 0,-6-1 0 16,1 0-180-16,0-3-28 0,-24 15-7 0,15-16-1 0</inkml:trace>
          <inkml:trace contextRef="#ctx0" brushRef="#br0" timeOffset="383233.517">17390 12063 1094 0,'0'0'48'0,"9"-8"11"0,9-1-47 0,-4 1-12 0,-5 4 0 0,9 0 0 16,5 4 219-16,4-4 41 0,5 4 9 0,-5 0 2 15,1-4-191-15,4 4-37 0,4-4-8 0,0 0-2 16,-8 0-16-16,8 0-3 0,5 0-1 0,5 0 0 0,-10 4-13 16,-4 0 9-16,0 0-9 0,4 0 8 15,1 0-36-15,-5 4-8 0,-5 4-2 0,-4-4-606 16,-1 0-120-16</inkml:trace>
          <inkml:trace contextRef="#ctx0" brushRef="#br0" timeOffset="383388.6928">17522 12492 1652 0,'-14'0'73'0,"5"-4"15"0,-4 4-70 0,13 0-18 0,0 0 0 0,0 0 0 15,-10 0 45-15,10 0 6 16,14 0 1-16,0-4 0 0,-1 4-26 0,6-4-5 15,3 4-1-15,6 0 0 16,8-5-67-16,1 1-13 0,-6 0-4 0</inkml:trace>
          <inkml:trace contextRef="#ctx0" brushRef="#br0" timeOffset="392620.3144">18942 11913 403 0,'0'0'36'0,"0"0"-36"0,0 0 0 0,0 0 0 0,0-12 112 0,0 12 15 16,0-12 3-16,-4 4 1 0,4-5-54 0,-5 5-10 15,-4 0-3-15,5 0 0 0,-1 4 0 0,-4-4 0 16,4 0 0-16,-4 0 0 0,5 0-25 0,-1 0-6 16,1 0-1-16,-1-1 0 0,1 5 8 0,-1-4 2 15,-4 0 0-15,4 4 0 0,5 4-19 0,0 0-4 16,0 0-1-16,-4-8 0 0,4 0-2 0,0 8 0 15,-5-8 0-15,5 8 0 0,0 0 3 0,0 0 0 16,0 0 0-16,0 0 0 0,0 0-8 0,-4 0-2 16,-10-4 0-16,14 4 0 0,-9 8 9 0,0 0 2 15,-5-4 0-15,1 4 0 0,-1 0-4 0,-4 0 0 0,4 4 0 16,0 1 0-16,5-1 10 0,0 4 2 0,0-4 0 0,0 4 0 16,0 0-16-16,4 1-4 0,1 3 0 0,-1 0 0 15,1 0 4-15,-1 5 0 16,0-5 0-16,1 0 0 0,4 4 0 0,0 5 0 0,0-1 0 0,-5-4 0 15,5 1 7-15,0 3 1 0,-4 0 1 0,8 1 0 16,-4-1-21-16,5-4 0 0,-5 5 0 0,9-5 8 16,0 0-8-16,5 0 0 0,-5 1 0 0,5-5 8 15,4 0-8-15,0-4 0 0,5 1 0 0,4-9-8 16,-4 4 8-16,4-12 12 0,0 4-2 0,1-8-1 16,-1 4-9-16,5-8 12 0,-9 0-12 0,4-1 12 0,-4-3 0 0,0-4 1 15,-1 4 0-15,1-4 0 16,4 0 3-16,-8 3 0 0,3-3 0 0,1 0 0 15,-5 0-8-15,1 0-8 0,-6 0 11 0,1-1-11 0,-5 1 20 16,0-4-2-16,0 0-1 0,-4-5 0 0,-1 5-17 0,1-4 0 16,-5 0 0-16,0-1 0 0,-5 5 10 0,1-8-2 15,-1 3 0-15,1-3 0 0,-5 0-8 0,4 8 0 16,-4-5 0-16,0 5 0 0,0 0 0 0,0 4 0 16,-1-1 0-16,1 5 0 0,-4-4-8 0,8 4 8 15,-4 0-10-15,0 4 10 16,0 4-32-16,4 0-1 0,-4 0 0 0,9 4 0 15,-4 8-115-15,-5 4-24 0,4 0-4 0</inkml:trace>
          <inkml:trace contextRef="#ctx0" brushRef="#br0" timeOffset="394126.0574">20326 12099 1681 0,'0'0'36'0,"0"0"8"0,0 0 2 0,0 0 2 0,0 0-38 0,5-8-10 16,-5 8 0-16,0 0 0 0,0 0 53 0,0 0 9 16,9 0 2-16,-9 0 0 0,9 0-42 0,0 4-8 15,0 0-2-15,1 0 0 0,3 4-12 0,-8 0 0 16,4 0 0-16,0 1 0 15,0-1-31-15,0 4-2 0,-4 0-1 0</inkml:trace>
          <inkml:trace contextRef="#ctx0" brushRef="#br0" timeOffset="384286.0994">20914 11990 1911 0,'0'0'84'0,"13"-4"19"0,-3 0-83 0,-1 4-20 15,0 4 0-15,4 4 0 0,6-4-15 0,-6 8-7 0,-4-8-2 0,1 4 0 0</inkml:trace>
          <inkml:trace contextRef="#ctx0" brushRef="#br0" timeOffset="384433.1932">21533 12095 2286 0,'32'-16'50'0,"-18"4"10"0,-5-4 3 0,4-1 1 0,1 1-51 0,0 4-13 0,-1 0 0 0,5 4 0 16,-4 4 11-16,0 0-1 0,-1 0 0 0,1 0 0 15,-5 4-150-15,-9 0-31 0,0 0-5 0,9-4-2 16</inkml:trace>
          <inkml:trace contextRef="#ctx0" brushRef="#br0" timeOffset="384567.2335">21952 11957 226 0,'0'0'0'0,"9"-4"9"0,5 4-9 0,-14 0 13 0</inkml:trace>
          <inkml:trace contextRef="#ctx0" brushRef="#br0" timeOffset="384792.1859">22658 11957 2142 0,'0'0'47'0,"0"0"9"0,0 0 3 0,0 0 1 0,0 0-48 0,4 13-12 0,1-1 0 0,-5 4 0 16,0 0 86-16,-5 4 14 0,-4 1 4 0,0 3 0 15,-5-4-64-15,-4 4-13 0,0 1-3 0,0-1 0 16,-5 0-24-16,0-4 0 0,0 1-14 0,-4-1 5 16,0 0-118-16,-1 0-23 0,6-3-5 0,3-9-833 15</inkml:trace>
        </inkml:traceGroup>
        <inkml:traceGroup>
          <inkml:annotationXML>
            <emma:emma xmlns:emma="http://www.w3.org/2003/04/emma" version="1.0">
              <emma:interpretation id="{38D7F445-B008-47BA-897E-B0FB7637794C}" emma:medium="tactile" emma:mode="ink">
                <msink:context xmlns:msink="http://schemas.microsoft.com/ink/2010/main" type="inkWord" rotatedBoundingBox="25718,12222 26477,12162 26537,12926 25778,1298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89192.7091">23778 11820 345 0,'0'0'31'0,"0"0"-31"0,0 0 0 0,0 0 0 0,-5-8 72 0,5 8 8 15,-9 0 1-15,9 0 1 0,-9-4-40 0,4 0-8 16,5 4-2-16,-9 0 0 16,0 0 19-16,9 0 3 0,0 0 1 0,0 0 0 15,-9 4-36-15,9-4-7 0,0 0-2 0,0 0 0 0,0 0 18 16,0 0 3-16,0 0 1 0,0 0 0 0,9 8-32 0,-9-8 0 16,0 0 0-16,0 0 0 0,9 4 0 0,-9-4 0 15,0 0 0-15,0 0 0 0,0 0 16 0,0 0-4 16,0 0 0-16,0 0 0 0,0 0 32 0,0 0 7 15,0 0 1-15,0 0 0 0,0 0-32 0,0 0-7 16,0 0-1-16,0 0 0 0,0 0 15 0,-9-8 2 16,9 8 1-16,-5-8 0 0,5 8 0 0,-4-4 0 15,-5-4 0-15,9 8 0 0,0 0-16 0,0 0-3 16,0 0-1-16,-5-9 0 0,1 1 3 0,4 8 1 16,-5-4 0-16,5 4 0 0,-4-12 14 0,4 12 2 15,-5-8 1-15,5 8 0 0,0 0-31 0,0 0 0 0,0-8 0 0,0 8 0 16,0 0 0-16,0-8 8 0,0 8-8 0,0 0 0 15,0 0 0-15,0 0 0 16,0 0 0-16,0 0 0 0,0 0 0 0,0 0 0 16,0 0 0-16,0 0 0 0,0 0 0 0,0 0 0 0,0 0 0 15,0 0 0-15,0 0 0 0,0 0 0 0,0 0 0 0,0 0 0 16,0 0 0-16,0 0 0 0,0 0 0 0,0 0 0 16,0 0 8-16,0 0-8 0,0 0 11 0,0 0-11 15,0 0 0-15,0 0 0 0,0 0 0 0,0 0-12 16,0 0 12-16,0 0 0 0,-14 0 0 0,14 0 0 15,0 0 0-15,0 0 0 0,0 0 0 0,0 0 0 16,-9 0 0-16,9 0 0 0,0 0 0 0,0 0 0 16,0 0 0-16,0 0 0 0,0 0 12 0,0 0-12 15,0 0 14-15,0-12-4 0,5 4-1 0,-1 0 0 0,5-1 2 0,1 1 0 16,3 0 0-16,-4 0 0 0,5 4 21 0,0-4 5 16,-5 8 1-16,-9 0 0 0,9-4-21 0,0 4-4 15,5 4-1-15,-10 0 0 0,10 0 10 0,-5 4 2 16,5 4 0-16,-1 0 0 0,1 9 4 0,0-5 2 15,4 4 0-15,0-4 0 0,0 5-4 0,0-5-1 16,1 0 0-16,-1 4 0 0,0-4-10 0,0 5-3 0,0 3 0 0,1 0 0 16,-1 0-12-16,-4 5 8 15,4-5-8-15,-5 4 0 0,1 1-9 0,-5-1-8 16,0 0-2-16,-4 1-683 16,-1-1-137-16</inkml:trace>
          <inkml:trace contextRef="#ctx0" brushRef="#br0" timeOffset="385150.6377">23340 11476 1868 0,'0'0'41'0,"0"0"9"0,0 0 2 0,10 16 0 0,-6-4-42 0,1 8-10 16,-1 5 0-16,1 7 0 0,-1 0 73 0,-4 1 13 15,5 7 2-15,-5 1 1 0,0-1-18 0,4-3-4 16,-4-5-1-16,0 0 0 0,0-3-33 0,0-5-6 15,0 0-2-15,0-7 0 0,0-5-10 0,0-4-3 16,-4 0 0-16,4-8 0 0,0 0-12 0,0 0 0 0,0 0 0 0,4-12 0 16,1 0 0-16,4-5 0 0,-4-3 0 0,4-8 0 15,0-5 0-15,9-3 9 0,5 0-9 0,4-1 8 16,0 1 32-16,1-1 5 0,-10 5 2 0,9 8 0 16,1-1-7-16,-6 9-2 0,1 0 0 0,-5 12 0 15,5 4 21-15,-5 4 4 0,1 4 1 0,-6 4 0 16,-4 8-64-16,5 1-28 0,-5 7 3 0,-4 0 0 15,-5 9-11-15,0-1-3 0,0 9 0 0,-5 3 0 16,5 1-104-16,-4 3-21 0,-1 5-4 0,10-12 0 0</inkml:trace>
        </inkml:traceGroup>
      </inkml:traceGroup>
    </inkml:traceGroup>
    <inkml:traceGroup>
      <inkml:annotationXML>
        <emma:emma xmlns:emma="http://www.w3.org/2003/04/emma" version="1.0">
          <emma:interpretation id="{9C91D293-78C1-4C30-8C4E-BB73F2344B36}" emma:medium="tactile" emma:mode="ink">
            <msink:context xmlns:msink="http://schemas.microsoft.com/ink/2010/main" type="paragraph" rotatedBoundingBox="3113,15316 32419,14786 32472,17729 3167,182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08B30B-5755-4768-9CCD-58C4ABDD1DAA}" emma:medium="tactile" emma:mode="ink">
              <msink:context xmlns:msink="http://schemas.microsoft.com/ink/2010/main" type="line" rotatedBoundingBox="3113,15316 32419,14786 32472,17729 3167,18259"/>
            </emma:interpretation>
          </emma:emma>
        </inkml:annotationXML>
        <inkml:traceGroup>
          <inkml:annotationXML>
            <emma:emma xmlns:emma="http://www.w3.org/2003/04/emma" version="1.0">
              <emma:interpretation id="{73A2A4DD-960C-4690-8709-B88D28CECACF}" emma:medium="tactile" emma:mode="ink">
                <msink:context xmlns:msink="http://schemas.microsoft.com/ink/2010/main" type="inkWord" rotatedBoundingBox="3113,15316 7819,15231 7867,17924 3162,18009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.17462E7">790 16045 1494 0,'-18'-12'66'0,"18"4"14"0,-4 4-64 0,-1 0-16 0,0 0 0 0,5 4 0 16,0 0 27-16,0 0 2 0,0 0 1 0,0 0 0 0,0 0-14 0,0 0-4 15,0 0 0-15,0 0 0 16,0 0-12-16,0 0 0 0,0 0 0 0,0 0 0 0,10-9 0 0,-10 9 0 16,13 0 0-16,1 0 0 0,4 4 0 0,0 1 0 15,-4 3 0-15,9-8 9 0,-5 4 23 0,9-4 5 16,-4-4 1-16,4 4 0 0,1-8 1 0,3 3 0 16,6-3 0-16,4 0 0 0,4 0-11 0,1 0-1 15,-5 0-1-15,4-4 0 0,1 4-14 0,-5 0-4 16,4 0 0-16,-4 4 0 0,-4-5 4 0,-1 5 0 15,1 0 0-15,-5-4 0 0,4 4-3 0,-4 0 0 16,0 4 0-16,9-4 0 0,4 4 1 0,-4-4 0 16,-13 0 0-16,8 0 0 0,5 0 13 0,-5 0 2 15,-13-4 1-15,9 4 0 0,0-4-26 0,-5 4-20 0,0 0 3 0,-8-5 1 32,-6 1-12-32,6 4-1 0,3 0-1 0,-8 0 0 15,-5 0-45-15,0 0-9 0,0 0-1 0,-9 4-759 0</inkml:trace>
          <inkml:trace contextRef="#ctx0" brushRef="#br0" timeOffset="8.17466E7">1801 15138 1479 0,'-23'-4'65'0,"23"4"15"0,0 0-64 0,0 0-16 16,-4 8 0-16,-1 1 0 0,-4-1 9 0,4 8-1 16,1 4 0-16,-1 4 0 0,1 5 7 0,-5 3 1 15,4 8 0-15,-4 1 0 0,-5 8-5 0,10 3-1 16,-10 1 0-16,1 7 0 0,3 9 14 0,-12 8 4 15,3 4 0-15,-8 4 0 0,4 4 10 0,-9-4 2 16,5 4 1-16,-5-4 0 0,-4 0 6 0,-1-4 1 16,6 4 0-16,-1-8 0 0,0 0-35 0,5-4-13 0,-5-9 11 15,4-3-11-15,6-4 0 0,-1-5 8 0,0-3-8 16,5-5 0 0,0-3-20-16,-1-5-6 0,1 1-2 0,0-5 0 15,4-4-134-15,5-3-27 0,5-5-6 0</inkml:trace>
          <inkml:trace contextRef="#ctx0" brushRef="#br0" timeOffset="8.17479E7">2948 14556 1699 0,'0'0'75'0,"-4"-13"16"0,-1 9-73 0,1-4-18 15,4 8 0-15,0 0 0 0,-9 0 20 0,9 0 1 16,0 0 0-16,0 8 0 0,-5 9-21 0,5 3 8 16,-9-4-8-16,4 16 0 0,1 5 0 0,-1 7 8 15,1 5-8-15,-1 4 0 0,5 7 12 0,-4 1-1 16,-1 12-1-16,-9 0 0 0,1 4 6 0,-1 3 2 15,5 9 0-15,-9 1 0 0,-10 3 13 0,10-4 2 16,5 8 1-16,-6-4 0 0,-8 0 2 0,9 0 0 16,-5-4 0-16,14-4 0 0,0-8-6 0,-9 4-1 15,-5-12 0-15,0-5 0 0,5 1-21 0,-5-12-8 16,-4-1 0-16,-1-11 9 0,6-5-9 0,-1 1-17 16,5-13 4-16,-5-4 1 0,0-8 12 0,5-4 0 15,9-4 9-15,0-8-9 0,-5-8 19 0,0 0-3 0,5-8 0 0,9-4 0 16,0-9-8-16,9 1-8 0,-9-9 12 0,5 1-12 15,13-1 0-15,5 1 0 0,-5 4 0 0,5 3-12 16,0 5 3-16,0 4 1 0,4 7 0 0,-9 5 0 16,-4 4 8-16,4 8-10 0,5 4 10 0,-5 4-10 15,-9 8 10-15,5 1 0 0,8 7 0 0,-8-4-8 16,0 4 8-16,4-3 0 0,-4-5 0 0,8 4 0 16,10-4 0-16,-4 1 0 0,-6-5 0 0,1-4 0 15,14 0-11-15,-1-8 11 0,-4 0-13 0,0-8 5 16,4 0 8-16,5-4-10 0,5-1 10 0,-5-3-10 15,-5-4 10-15,10 4 0 0,13-4 0 0,0-1-8 16,-4-3 8-16,-1 4 0 0,-8-5 0 0,4-3 0 0,0 4 0 16,-5-4 0-16,-4-1 0 0,0-3 0 0,0-1 0 0,-4 1 8 15,-5 4-8-15,-10-5 0 0,1 9 0 0,-9-4 0 16,-1-1 0-16,-3 1 0 0,-6 4 17 0,-8-4-1 16,4-1 0-16,-10 9 0 0,-3-4-16 0,-1 7-17 15,-4 1 3-15,-5 4 1 0,5 4 13 0,-5 4 0 16,0 4 0-16,1 4 0 0,-1 0 0 0,0 8 0 15,-4 4 0-15,-1 13 0 0,6-1 0 0,-6 13 0 16,1 3 0-16,4 5 0 0,-9 3 0 0,10 5 0 16,3 4 0-16,1-5 0 0,-9 5 13 0,9-4-1 15,18-1 0-15,0-3 0 0,-9-5-12 0,9-3 0 0,9-9 0 16,0-3 0-16,9-1 0 0,0-4 0 0,-9-7 0 0,5-1 0 16,9-8 11-16,0-4-11 0,-10 0 12 0,5-8-12 15,1 0 15-15,3-8-4 0,6-4-1 0,-1-4 0 16,0-8 0-16,5-1 0 0,0-11 0 0,5-1 0 15,-1 1-10-15,5-4 8 0,-5-5-8 0,10 5 8 16,-1-9-8-16,1 0 0 0,4 1 0 0,5 3-11 16,-1 1 11-16,-4 7-13 0,5 1 5 0,-5 8 8 15,-4 3-12-15,-5 9 12 0,0 4-10 0,-5 4 10 16,-4 4 0-16,4 4 0 0,-8 8 0 0,3 4 10 16,-3 0-2-16,-5 9-8 0,-5-5 12 0,5 4-4 15,-10-4 0-15,1 4 0 0,-10 1 0 0,1-1 0 16,-5-4-8-16,-5 4 8 0,-4-4-8 0,-4 1 8 15,-6-1-8-15,-3 0 0 0,-1 0 9 0,0 0-9 16,-9 1 0-16,5-1 0 0,-10 0 0 0,6 0 0 0,-6 0 0 16,1 5-10-16,-10-1 10 0,1 0 0 0,-5 0-9 0,9 1 9 15,-5-1 0-15,10 0-9 0,-5 0 9 0,4-8 0 16,1 5 0-16,9-5-8 0,-1 0 8 0,5-8 0 16,1 0 0-16,8-4 0 0,0 0 0 0,5 0 8 15,9 0-8-15,0 0 0 0,0 0 0 0,-4-8 0 16,4 8 0-16,9-8 0 0,0 0-10 0,5 0 0 15,4 4 0-15,5-1 0 0,4 1 10 0,-4 0 0 16,4 8 0-16,5 0 0 0,0 5 9 0,4-1-9 16,1 4 12-16,-1 4-12 0,-4 0 10 0,9 0-10 15,-9 5 8-15,9-1-8 0,-5 0 8 0,1-8-8 16,4 0 0-16,-1-4 8 0,1-4-8 0,0 1 0 0,5-5 9 16,-5-5-9-16,9-3 0 0,-9 0 9 0,0-4-9 0,5-4 0 15,-1 0 0-15,-9-4 0 0,5-9 0 16,0 1 0-16,-4 4 0 0,-5-9 0 0,4 1 8 0,-4-1-8 15,0-3 8-15,-5 0-8 0,1-1 9 0,3 1-9 16,-3-5 10-16,-6 1-10 0,-3-1 10 0,3 9-10 16,-3 0 9-16,-10-1-9 0,0 13 8 0,-9 0-8 15,0 4 10-15,0 3-10 0,-9-3 12 0,-5 8-12 16,0 0 11-16,-8 0-11 0,3 8 10 0,-3 4-10 0,-1 0 0 0,-4 8 0 0,-1-4 0 0,1 8-10 31,0 1 10-31,4 3 0 0,-4 0 0 0,4 4 0 16,5 5 0-16,-1-5 0 0,1 4 12 0,9 1-4 0,5-5 8 15,-1 4 3-15,5 1 0 0,0-1 0 16,9 4-5-16,0 1-1 0,5-1 0 0,4 0 0 16,0 5-13-16,5-5 11 0,4 1-11 0,5-1 10 0,5 4-10 15,4-3 0-15,9-1 0 0,4 1 0 16,6-1-152-16,-1-4-24 0</inkml:trace>
        </inkml:traceGroup>
        <inkml:traceGroup>
          <inkml:annotationXML>
            <emma:emma xmlns:emma="http://www.w3.org/2003/04/emma" version="1.0">
              <emma:interpretation id="{6FB805D9-CAC7-45B8-AF10-1A2883895FDE}" emma:medium="tactile" emma:mode="ink">
                <msink:context xmlns:msink="http://schemas.microsoft.com/ink/2010/main" type="inkWord" rotatedBoundingBox="9687,16545 12864,16487 12886,17732 9709,1779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.17488E7">8325 16150 1749 0,'-9'-20'77'0,"0"12"17"0,4-8-75 0,1 3-19 16,-5 1 0-16,0-4 0 0,4 0 72 0,1 0 12 16,-6 0 1-16,6-1 1 0,4-3-54 0,0 4-10 15,-5 0-2-15,1 0-1 0,4-5-31 0,-9 5-7 16,0 0-1-16,-1 0 0 15,1 0-22-15,-9-1-5 0,0 9-1 0,-5-4 0 16,0 0 16-16,-4 4 4 0,-5 4 0 0,-4 4 0 0,-5 4 28 0,0 4 0 16,-5 4 0-16,-4 4 0 0,-4 5 28 0,-1 3 4 15,0 8 2-15,1 1 0 0,-1-1 2 0,5 0 0 16,4 1 0-16,10 3 0 0,0 1 0 0,8-9 0 16,1 4 0-16,13-7 0 0,1-1-17 0,4-4-3 15,-1-4-1-15,10 5 0 0,0-9-15 0,10 4 8 0,-1-8-8 16,4 0 0-16,1-8 0 0,9 0 0 0,0-4 0 0,8-4 0 15,1 0 0-15,9-4 0 0,0-5-9 0,5 1 9 16,-1-4 0-16,1 4 0 0,-1-4 0 0,1-5 0 16,-1 5-9-16,-4-4 9 0,0 0-8 0,-4-1 8 15,-1 1 0-15,1 4 0 0,-1 4 0 0,-9 3 8 16,1 1 6-16,-6 0 2 0,1 4 0 0,-5 4 0 0,-8-4 1 16,3 8 1-16,-4 0 0 0,0 0 0 15,-9 0-10-15,9 4-8 0,-9-4 12 0,5 12-12 16,0 0 0-16,-5 4 0 0,-5 13 0 0,0-1 0 15,-4 4 0-15,0 9 0 0,-4-1 0 0,-6 5 0 16,1 3 8-16,-5 1-8 0,5 0 0 0,-9 7 0 16,0-3 11-16,-1 8-11 0,-4-5 10 0,5 1-10 15,-5-5 9-15,0-3-9 0,0 0 8 0,-4-5-8 0,4-3 8 16,-4-5-8-16,-1-8 0 0,5-3 8 0,-4-1-8 0,9-8 10 16,-1-4-10-16,6-4 10 0,3 0 1 0,1-8 0 15,5 0 0-15,-1-4 0 0,5 0 13 0,4-4 2 16,1-4 1-16,8 0 0 0,1-8-5 0,8-1-1 15,1-7 0-15,13-4 0 0,10-1-21 0,-1-3-12 16,5-4 2-16,5-1 0 0,-5 9 10 0,0-1 0 16,0 1 0-16,0 8 0 15,0 3-48-15,-5 1-7 0,1 4-1 0,-1-4-1 16,0 8-165-16,1-5-33 0</inkml:trace>
          <inkml:trace contextRef="#ctx0" brushRef="#br0" timeOffset="8.1749E7">8767 16312 2091 0,'0'0'92'0,"0"0"20"0,-5 8-89 0,5 0-23 0,0 4 0 0,-4 9 0 16,-1-1 43-16,1 0 4 0,-5 4 1 0,4 5 0 16,0 3-18-16,1-4-3 0,-1 1-1 0,1 3 0 15,-1-8-38-15,1 1-7 0,4-1-1 0,-5-8-666 16,5 4-133-16</inkml:trace>
          <inkml:trace contextRef="#ctx0" brushRef="#br0" timeOffset="8.17491E7">8744 16017 1324 0,'0'0'118'0,"0"0"-94"16,-4-4-24-16,4 4 0 0,0 0 123 0,0 0 20 15,0 0 4-15,0 0-629 16,0 0-126-16</inkml:trace>
          <inkml:trace contextRef="#ctx0" brushRef="#br0" timeOffset="8.17497E7">9236 16045 1796 0,'0'0'40'0,"0"0"8"0,0 0 1 0,0 0 1 0,0 0-40 0,0 0-10 0,0 0 0 0,0 0 0 16,-5 16 28-16,5 0 3 0,0 4 1 0,-4 9 0 16,4 3-16-16,0 1-4 0,0-1 0 0,0 4 0 15,0 5 0-15,-5-1-1 0,5 1 0 0,0-5 0 16,5 5 5-16,-5-5 0 0,4 1 1 0,-4-5 0 16,0-4 3-16,5-3 0 0,-5-1 0 0,0-4 0 15,4-8 1-15,-4 0 1 0,0-4 0 0,0-8 0 16,0 0 18-16,0 0 4 0,0 0 1 0,0 0 0 15,0 0 10-15,14-8 1 0,0-4 1 0,-1 0 0 16,6-8-13-16,-6 0-4 0,5-1 0 0,1-7 0 16,-1 0-22-16,5-1-5 0,-1 1-1 0,1-4 0 15,4-1-12-15,-4 5 8 0,5 0-8 0,-1 3 0 16,0-3 0-16,-4 0-8 0,-5 3-1 0,5-3 0 16,-5 0-32-16,0 7-7 0,1-3 0 0,3 8-1 15,-8-4-115-15,4 8-22 0,-4 4-5 0,-1 3-1 16</inkml:trace>
          <inkml:trace contextRef="#ctx0" brushRef="#br0" timeOffset="8.17499E7">10292 16466 1209 0,'0'0'108'0,"0"0"-87"0,0 0-21 0,0 0 0 16,0 0 195-16,0 0 34 0,14 0 7 0,-1 0 2 16,-4 0-148-16,5 0-30 0,-14 0-5 0,18-4-2 15,1-4-42-15,-6 4-11 0,1-5 0 0,0 1 0 32,4 0-24-32,-9-4-6 0,4 4-2 0,-3-4 0 0,-6 0 20 0,5 0 3 0,-4-9 1 0,-5 5 0 15,4 4 16-15,-4-8 3 0,0 0 1 0,-4 3 0 16,4-3 0-16,-5 4 0 0,-4-4 0 0,0 4 0 15,4-5-3-15,-8 9 0 0,8 0 0 0,-4 4 0 16,0 0-9-16,0 4 0 0,0 0 0 0,0 4 0 16,0 4 0-16,-5 0 0 0,0 4 0 0,1 4 0 15,-6 4 0-15,1 0 8 0,5 1-8 0,-6 3 8 16,1 0 8-16,5 4 0 0,-1 5 1 0,0-5 0 0,1 0-1 16,-1 5 0-16,5-5 0 0,0 4 0 15,4 1-1-15,1-1-1 0,-1 4 0 0,5-3 0 0,0-1-5 16,5 0-1-16,4-3 0 0,0-5 0 0,4 4-8 15,1 0 0-15,9-3 9 0,0-1-9 0,4 0-11 0,5-4-6 16,13 0-2-16,1 1-697 16,8-5-139-16</inkml:trace>
        </inkml:traceGroup>
        <inkml:traceGroup>
          <inkml:annotationXML>
            <emma:emma xmlns:emma="http://www.w3.org/2003/04/emma" version="1.0">
              <emma:interpretation id="{C3EF0CD3-6CE2-4CFC-95E0-18BD449DED42}" emma:medium="tactile" emma:mode="ink">
                <msink:context xmlns:msink="http://schemas.microsoft.com/ink/2010/main" type="inkWord" rotatedBoundingBox="15440,16293 18587,16236 18603,17130 15456,17186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8.1751E7">13065 15911 1209 0,'0'0'108'0,"0"0"-87"16,0 0-21-16,0 0 0 0,9 8 92 0,4 1 13 16,6-5 3-16,-6 0 1 0,6 0-37 0,3 4-8 15,6-4-2-15,-1-4 0 0,0 0-43 0,5-4-9 16,-5-4-2-16,5 4 0 0,0-9-8 0,0 1 0 15,-5 4 0-15,1-4 0 0,-1 0-11 0,5-4-4 0,-9 0-1 0,4-1 0 16,0-3 16-16,-4 0 0 0,0 0 0 0,-5-1 0 16,0 5 0-16,5-4-9 0,-5 0 9 0,0 0-8 15,-4-1 8-15,4 1 11 16,-4 0-3-16,0 4 0 0,-5 4 0 0,-5-1 0 0,1 5 0 0,-5-4 0 16,-5 8 0-16,1 0-8 0,-5 0 12 0,4 0-4 15,-9 4-8-15,-4 4 0 0,0 0 0 0,-5 0 0 16,0 0 0-16,-4 4 0 0,0 0 0 0,4-4 8 15,-4 9 7-15,4-5 1 0,0 0 0 0,-4 4 0 16,4 4 29-16,0 4 7 0,5 1 0 0,0 3 1 16,0 4-5-16,4 5-2 0,-4 3 0 0,4 0 0 15,5 5-18-15,5 3-4 0,-6 1-1 0,10-1 0 16,0 1 1-16,0-1 1 0,10-3 0 0,-6-1 0 16,5 1-13-16,5-5-4 0,4-3 0 0,0-1 0 15,0-4-40-15,1 1-8 16,-1-5-1-16,5-4-671 0,-1 0-133 0</inkml:trace>
          <inkml:trace contextRef="#ctx0" brushRef="#br0" timeOffset="8.17514E7">14635 15766 1749 0,'-4'-21'77'0,"8"13"17"0,1 0-75 0,0 0-19 16,-5 8 0-16,4-8 0 0,1 0 81 0,-5 0 13 15,0 0 2-15,0 0 1 0,-5 4-43 0,1 0-9 0,-6-5-1 0,1 5-1 16,0 4-35-16,0-8-8 0,-5 8 0 0,5-4 0 16,-4 4 0-16,-6 4 0 0,1 0 0 0,0 9 0 15,-9-1 0-15,-1 8-16 0,1 0 4 0,0 4 1 16,4 1 19-16,-4 7 3 0,4 0 1 0,0 5 0 16,0-9-12-16,1 5 0 0,3-1 0 0,1 0 0 15,0-7 0-15,9 3-9 0,-5-8 9 0,5 0-10 16,5-3 10-16,-6-5 8 0,6 0-8 0,4-12 11 15,0 0-11-15,0 0 0 0,0 0 0 0,14 4 0 16,-1-8-22-16,1 0 0 0,4-4 0 0,5-8 0 16,0-1 22-16,-1-3 0 0,10-4 0 0,-4 4 0 15,3-1 0-15,1-7 0 0,5 4 12 0,-5-5-4 16,-5 9 5-16,0-4 1 0,5 0 0 0,-5 7 0 16,1 1-2-16,-5 4 0 0,-5 4 0 0,-5 0 0 15,-3 4-12-15,-10 4 8 0,0 0-8 0,0 0 0 0,0 16 0 16,-5 0 0-16,-9 9 0 0,-4 3 0 0,-5 4 0 0,5 5 0 15,-9-1 0-15,4 5 0 0,0 3 0 0,1-3 0 16,-6-1 0-16,1 0 0 0,4-3 0 0,0-5-12 16,5 5 1-16,4-9 0 15,1 0-52-15,4-3-10 0,-5-1-3 0,5-4-852 16</inkml:trace>
          <inkml:trace contextRef="#ctx0" brushRef="#br0" timeOffset="8.17517E7">15009 15709 1094 0,'0'0'48'0,"0"0"11"0,0 0-47 0,0 0-12 0,0 0 0 0,0 0 0 16,0 0 232-16,0 0 44 0,0 12 8 0,4 8 3 16,-4 5-222-16,0 3-44 0,0 4-9 0,-4 5-1 15,-5-5-11-15,4 5 10 0,1 3-10 0,-1-4 10 16,0-3-10-16,1-1 0 0,-1 1 0 0,5-9 0 15,0 0 0-15,0-4 0 0,5-3 0 0,4-5 8 16,-4-4-8-16,4 0 10 0,4-4-10 0,1-8 10 16,4 0 3-16,5-4 1 0,0-12 0 0,4 3 0 15,0-3 11-15,5-4 3 0,-9-5 0 0,9 1 0 16,0 4-8-16,0-4 0 0,-1-5-1 0,1 1 0 16,-9 3-19-16,0 1 0 0,0 4 0 0,-5 0 0 15,0-1-41-15,-4 1-3 16,-1 0 0-16,1 4-985 0</inkml:trace>
          <inkml:trace contextRef="#ctx0" brushRef="#br0" timeOffset="8.17522E7">16083 15940 806 0,'-4'-12'72'0,"4"3"-58"0,-5 1-14 0,1-4 0 15,-1 0 188-15,5 0 34 0,0 0 7 0,0 0 2 16,-5 4-108-16,5-1-22 0,-4 1-4 0,4 8-1 16,0-8-57-16,-5 0-12 0,-4 0-3 0,5 0 0 15,-5 0-24-15,-1 4 0 0,1-4 0 0,-4 4 0 16,4 0-12-16,-5 0-7 0,9 0-1 0,-4 0-1 15,0 4 11-15,0-5 10 0,9 5-13 0,-4 0 5 16,-6 0 16-16,10 0 3 0,-9 0 1 0,0 0 0 16,-4 5 12-16,3 3 4 0,1-4 0 0,-4 12 0 15,-1 4 8-15,0 8 1 0,5-3 1 0,0 3 0 16,-4 4-28-16,3-3-10 0,1 3 0 0,0-4 9 16,9-3-9-16,-4-1 12 0,-1 0-12 0,10-4 12 15,-5-3-12-15,4-1 8 0,5-4-8 0,-4-4 8 16,9-4-8-16,-1-4-16 0,5-4 4 0,5 0 1 0,0-8-9 0,4-4-3 15,1-5 0-15,3 1 0 0,-3-4 15 16,-1 0 8-16,0-5-10 0,1 1 10 0,-6 0-9 0,1-5 9 16,-5 5-8-16,1 4 8 0,-6 3 20 0,1 5 8 15,-5 0 3-15,0 8 0 0,-9 8-4 0,0 0-1 16,0 0 0-16,5 12 0 0,-5 4-26 0,0 5 0 16,-5 3 0-16,1 4 0 0,-5 5 0 0,4 3 0 15,-4 4 0-15,0-3 0 0,0 3-16 0,0-3-4 16,-1-5-2-16,6 1-659 15,-5-5-132-15</inkml:trace>
        </inkml:traceGroup>
        <inkml:traceGroup>
          <inkml:annotationXML>
            <emma:emma xmlns:emma="http://www.w3.org/2003/04/emma" version="1.0">
              <emma:interpretation id="{98AD381D-FB66-4A7F-8B15-AA4736769108}" emma:medium="tactile" emma:mode="ink">
                <msink:context xmlns:msink="http://schemas.microsoft.com/ink/2010/main" type="inkWord" rotatedBoundingBox="19029,15553 22929,15482 22957,16998 19057,17069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8.17527E7">17153 14815 2156 0,'0'0'96'0,"0"-8"19"0,5-1-92 0,-5 9-23 15,0 0 0-15,0 0 0 0,0 0 44 0,13 4 5 16,-4 9 1-16,1 3 0 0,-6 4-23 0,5 12-5 16,0 1-1-16,0 11 0 0,-13 9-9 0,4 4-3 0,9 7 0 0,-9 5 0 15,-5 8 3-15,1 0 0 0,-5 8 0 0,0-4 0 16,4-4-12-16,-9 4 0 0,1 0 0 0,-1 0 0 31,5-5-43-31,0-3-10 0,-9-4-3 0,4-4 0 16,0-9-54-16,5-7-11 0,5 0-3 0,-1-13-768 0</inkml:trace>
          <inkml:trace contextRef="#ctx0" brushRef="#br0" timeOffset="8.1753E7">17832 15863 2286 0,'0'0'50'0,"0"0"10"0,0 12 3 0,4 4 1 15,5 0-51-15,-4 5-13 0,-5 3 0 0,4 0 0 0,-4 0 15 0,0 5 0 16,0-1 0-16,-4 0 0 16,-5-3-73-16,4 7-14 0,5-8-4 0,-4-3 0 0</inkml:trace>
          <inkml:trace contextRef="#ctx0" brushRef="#br0" timeOffset="8.17532E7">18360 15454 1602 0,'0'-4'35'0,"0"-4"7"0,0 8 2 0,0 0 1 0,0 0-36 0,0 0-9 0,0 0 0 0,0 0 0 16</inkml:trace>
          <inkml:trace contextRef="#ctx0" brushRef="#br0" timeOffset="8.17534E7">18788 15717 1440 0,'0'0'128'16,"0"0"-103"-16,0 0-25 0,0 0 0 15,0 0 120-15,0 0 18 0,0 0 4 0,0 0 1 16,-5 12-89-16,-4 4-18 0,0 1-3 0,-5 3-1 15,-4 4-14-15,4 0-3 0,1 9-1 0,-1-1 0 16,-4-4-14-16,4 1 0 0,0 3 8 0,5-3-8 16,0-5 0-16,0 0-16 0,0-4 3 0,5-4 1 15,8-3-25-15,1-1-5 0,-1-4-1 0,5 0 0 16,5-8 0-16,4-4 0 0,0 0 0 0,10-4 0 0,-1 0 43 16,0-4 0-16,1-9 0 0,-6 5 0 0,6-4 44 0,-6 0 5 15,-8-1 1-15,4 1 0 0,-4-4 14 0,0 4 4 16,-5-1 0-16,-5 1 0 0,1 4-20 0,-1 0-4 15,1 0-1-15,-5 3 0 0,-5 5-8 0,1 0-2 16,-10 0 0-16,5 4 0 16,-5 4-47-16,-4 0-10 0,-5 0-1 0,-4 4-1 15,0 4-13-15,-5 0-2 0,0 5-1 0,-4-5 0 16,-5 8-117-16,4 0-23 0,-4 0-5 0,5-4-1 0</inkml:trace>
          <inkml:trace contextRef="#ctx0" brushRef="#br0" timeOffset="8.17538E7">19384 15644 1152 0,'0'0'51'0,"0"0"10"0,14-4-49 0,-1 4-12 0,-13 0 0 0,9 8 0 15,1 4 273-15,-1 1 52 0,4 3 11 0,-4 0 1 16,1 8-249-16,-1 1-51 0,0-1-9 0,-5 0-3 15,1 4-25-15,-5-3 8 0,-5-1-8 0,1-4 0 0,-5 0 0 0,4 1-9 16,-4-5 0-16,4-4 0 16,1 0-27-16,-1-4-6 0,-4-4-1 0,9-4 0 15,-9 0 13-15,9 0 2 0,0 0 1 0,0 0 0 0,-4-8 27 0,4-8 0 16,9 0 0-16,0-4 8 0,0-1 16 0,5-3 3 16,4-4 1-16,0 3 0 0,9 1 2 0,1 0 1 15,-1 0 0-15,0 7 0 0,1 5 5 0,-6 0 0 16,-3 4 1-16,-1 0 0 0,0 4 10 0,-4 4 1 15,-1 0 1-15,1 4 0 0,0 4-36 0,-1 4-13 16,1 4 9-16,0-3-9 0,4 7 0 0,-5-4 0 16,6 4 0-16,-1 0 0 15,0 9-91-15,0-5-10 0,0-4-3 0,1 5-639 16,-1-5-128-16</inkml:trace>
          <inkml:trace contextRef="#ctx0" brushRef="#br0" timeOffset="8.17542E7">20545 15588 1825 0,'0'0'80'0,"0"0"18"0,5-9-78 0,-1 1-20 16,-4 8 0-16,0 0 0 0,0 0 48 0,0 0 7 16,0 0 1-16,0 0 0 0,0 0-45 0,0 0-11 15,0 0 0-15,9 8 0 16,-9-8-40-16,0 13-9 0,0 3-3 0,0 0 0 0,0 0 28 0,-4 4 4 15,4 1 2-15,-5 3 0 0,1 4 26 0,-1 1 4 16,0-5 2-16,1 4 0 0,4 1 34 0,-5-5 6 16,5 0 2-16,0-4 0 0,-4 1 16 0,4-1 3 15,0 0 1-15,-5-4 0 0,1 4-37 0,4-3-7 16,0-1-2-16,-5 0 0 0,1-4-30 0,-1 4 0 16,0-4 0-16,-4-3 0 15,0 3-127-15,-4-4-31 0,-28 4-6 0,9-8-2 0</inkml:trace>
          <inkml:trace contextRef="#ctx0" brushRef="#br0" timeOffset="8.17525E7">16661 15543 2188 0,'14'-4'195'0,"9"-4"-156"0,0 0-31 0,4 0-8 16,-4 4 56-16,13-4 11 0,10 4 1 0,-5-1 1 15,4 1-31-15,1 0-6 0,-1 0-2 0,10 0 0 16,-1 4-30-16,1 0 0 0,-5 0-8 0,0 0 8 16,9 4-108-16,-8-4-14 0,-10 0-3 0,0-4-547 15,-5 4-110-15</inkml:trace>
        </inkml:traceGroup>
        <inkml:traceGroup>
          <inkml:annotationXML>
            <emma:emma xmlns:emma="http://www.w3.org/2003/04/emma" version="1.0">
              <emma:interpretation id="{DC77533E-D7A1-492A-9656-800D4CA4E2A1}" emma:medium="tactile" emma:mode="ink">
                <msink:context xmlns:msink="http://schemas.microsoft.com/ink/2010/main" type="inkWord" rotatedBoundingBox="25195,15508 26441,15486 26461,16588 25215,16611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8.17548E7">22826 15474 2008 0,'0'0'89'0,"0"0"19"0,0 0-87 0,5 12-21 0,-5 5 0 0,4-1 0 16,5 0 55-16,-4 4 6 0,-1 0 2 0,1 5 0 15,4-5-24-15,0 0-5 0,0 4-1 0,5-3 0 16,-5-5-24-16,5 4-9 0,4-4 0 0,-5 1 9 16,6-1-33-16,-1-4-8 0,0-4 0 0,0 4-649 15,1-4-130-15</inkml:trace>
          <inkml:trace contextRef="#ctx0" brushRef="#br0" timeOffset="8.1755E7">23081 14839 2286 0,'0'-28'101'0,"-5"11"21"0,5 5-98 0,-4-4-24 16,4 8 0-16,0 8 0 0,0 0 29 0,0 0 1 15,0 0 0-15,0 0 0 16,4 16-146-16,1 4-30 0</inkml:trace>
          <inkml:trace contextRef="#ctx0" brushRef="#br0" timeOffset="8.17555E7">23363 15337 2102 0,'0'0'46'0,"9"-12"10"0,0 3 1 0,5 1 3 0,4 0-48 0,1 0-12 0,-1 8 0 0,4 0 0 0,1 0 25 0,-5 4 3 15,5 0 1-15,-5 4 0 0,-4 4-21 0,4 9-8 16,-4-1 0-16,0 4 0 0,-1 5 0 0,1 7 0 15,-5-4 0-15,0 9-10 0,-4-5 19 0,-5 1 4 16,0-1 1-16,0-4 0 0,0 1-26 0,0-1-4 16,-5-7-2-16,1-1 0 0,-1-4 5 0,5-4 1 15,-5 0 0-15,1-3 0 0,-1-5 4 0,5-8 8 16,0 0-13-16,0 0 5 0,0 0 8 0,0 0 0 16,14-8 0-16,-5-5 0 0,5-3 14 0,-1-4 5 15,6 0 1-15,-6-5 0 0,6 1 5 0,-1-4 2 16,0-5 0-16,5 1 0 0,-1 4-1 0,6-1 0 15,-10 5 0-15,0 4 0 0,5 8-10 0,-5 0-1 0,-4 8-1 16,-5 4 0-16,5 0 2 0,-1 8 1 0,-4 4 0 16,1 8 0-16,3 0-25 0,-4 9-6 0,0-1-1 0,5 4 0 31,-5 1-74-31,0-1-15 0,5 0-4 0,-5 1-865 0</inkml:trace>
        </inkml:traceGroup>
        <inkml:traceGroup>
          <inkml:annotationXML>
            <emma:emma xmlns:emma="http://www.w3.org/2003/04/emma" version="1.0">
              <emma:interpretation id="{B6C89AFE-F402-4E8C-91ED-0ACD3529C0E4}" emma:medium="tactile" emma:mode="ink">
                <msink:context xmlns:msink="http://schemas.microsoft.com/ink/2010/main" type="inkWord" rotatedBoundingBox="27754,15641 32433,15557 32472,17729 27793,1781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8.17573E7">26878 16211 1857 0,'0'0'82'0,"0"0"18"0,0 0-80 0,0 0-20 15,0 0 0-15,9 0 0 0,-9 0 64 0,14-4 8 16,-14 4 3-16,13-4 0 0,-3 0-47 0,-1 0-8 15,-9 4-3-15,9-4 0 0,0-5 1 0,0-3 0 16,0 8 0-16,0-8 0 16,-4 0-38-16,4 0-7 0,4-4-1 0,-3 4-1 0,-1-9 14 0,0 5 3 0,4 0 1 0,1 4 0 15,-5-4 11-15,5 8 0 0,-5-5 10 16,0 9-10-16,-9 4 25 0,14-4-1 0,-1 8 0 0,-3 0 0 16,3 0 11-16,-8 9 1 0,4 3 1 0,-5 4 0 15,10 8-5-15,-9 1-2 0,-1 3 0 0,1 0 0 16,-5 5-10-16,0-1-1 0,-5 1-1 0,1-1 0 15,-6 0-18-15,1 1 10 0,5-5-10 0,-5 5 8 16,-5-5-8-16,5-4 0 0,4 1-10 0,-4-9 10 31,-4 0-140-31,-6 0-21 0,1-11-5 0,0-1-1 0</inkml:trace>
          <inkml:trace contextRef="#ctx0" brushRef="#br0" timeOffset="8.17573E7">27097 15410 2307 0,'0'-17'51'0,"0"13"10"0,0-4 3 0,0 4 0 0,-5 0-51 0,5 4-13 16,0 0 0-16,0 0 0 15,0 0-33-15,9 16-10 0,-4 0-1 0,4 5-937 0</inkml:trace>
          <inkml:trace contextRef="#ctx0" brushRef="#br0" timeOffset="8.17575E7">28203 15737 2347 0,'0'0'104'0,"0"0"21"16,4 17-100-16,-4 7-25 0,0 8 0 0,0 5 0 15,-4 11 11-15,-1 1-3 0,-4 3-8 0,0 1 12 0,-9 4 23 0,0-1 4 16,-5-3 1-16,-4-1 0 0,-5-3-40 0,0-4 0 15,-5 3-12-15,-4-3 4 16,0-5-196-16,-9-3-38 0,-59 19-8 0,32-27-2 0</inkml:trace>
          <inkml:trace contextRef="#ctx0" brushRef="#br0" timeOffset="8.17564E7">25380 15312 1785 0,'5'-28'159'0,"4"16"-127"0,-5-8-32 0,10 3 0 16,0-3 51-16,-1 0 4 0,6-4 1 0,-1 8 0 16,4-9 11-16,1 5 2 0,5 0 1 0,-1 4 0 15,5-1-51-15,-5 5-11 0,5 0-8 0,-5 4 12 16,1 0-12-16,-1 8 0 0,-4 0 0 0,4 4 0 15,-4 4 0-15,0 4-17 0,-1 4 4 0,1 5 1 16,-5 7 12-16,0 4 0 0,1 9 0 0,-6 7 0 16,6 1 0-16,-1 8 15 0,-5-5-2 0,6 5 0 15,-1-5 17-15,0 5 3 0,5-8 1 0,4 3 0 16,0-3-4-16,1-5-1 0,-1 5 0 0,0-9 0 16,5 1-62-16,-4-5-13 15,-1-7-2-15,-4-1-1 0,-10-4-143 0,6 1-28 16</inkml:trace>
          <inkml:trace contextRef="#ctx0" brushRef="#br0" timeOffset="8.17566E7">26755 14883 1785 0,'0'0'159'0,"-4"-8"-127"0,-1 4-32 0,5 4 0 0,-9 0 31 0,0 4 0 0,-5 4 0 0,0 0 0 16,-4 13 13-16,0 3 4 0,-5 4 0 0,-4 5 0 15,0 7-26-15,-5 5-5 0,0 7-1 0,-9 5 0 16,-5 0-7-16,1 7-1 0,-10 5-8 0,1 0 12 16,-1 0-12-16,0 4 0 0,1-5 0 0,-1 5 0 15,-4-4 0-15,0-4 0 0,4 0-8 0,0-9 8 16,10 1 14-16,-1-9 10 0,10-3 1 0,-1-5 1 31,6-7-209-31,3-5-41 0</inkml:trace>
          <inkml:trace contextRef="#ctx0" brushRef="#br0" timeOffset="8.17585E7">28790 15252 1440 0,'0'0'128'0,"0"-4"-103"0,-4-4-25 0,4 8 0 16,0 0 111-16,0 0 17 0,-5 12 3 0,1 4 1 16,-1 8-87-16,-4 9-17 0,-5 3-3 0,1 8-1 15,3 1 0-15,1 4-1 0,-9-1 0 0,4 1 0 16,5-5-13-16,0 5-2 0,-4-5-8 0,3-3 12 16,1-5-24-16,0 5-4 0,5-9-2 0,4-8 0 15,-5-3-34 1,5-5-8-16,5-4 0 0,-1-4-1 0,5-4 2 15,-9-4 1-15,9-8 0 0,5 0 0 0,9-12 45 0,-5 3 13 0,0-3 0 0,5-4 0 16,0 0 34-16,0-5 14 0,-1 1 4 0,6-4 0 16,-10 3-10-16,9 1-2 0,-4 4 0 0,0-1 0 0,0 9 10 15,-5 4 2-15,-5 4 0 0,1 4 0 0,0 8-12 16,-5 0-1-16,0 4-1 0,0 4 0 0,0 8-23 0,-4 1-5 16,-1-1-1-16,1 4 0 0,-1 0-9 0,1 5 0 15,-1-5 0-15,-4 0 0 0,5-3 0 0,0-1-11 16,-1-4 3-16,1 0 0 0,4 0-10 0,4-3-2 15,-3-5 0-15,-1-4 0 0,0 4 20 0,4-4-10 16,1 0 10-16,4 0-8 0,-4 0 8 0,0-4 0 16,4-4 10-16,0 0-10 0,5 0 24 0,-5 4-2 15,5 0 0-15,-5-4 0 0,5-4-6 0,0 4-2 16,-5 0 0-16,0-9 0 0,0 5-6 0,5-4 0 0,-9 0-8 16,4-4 12-16,0 0-12 0,-4-5 9 0,4-3-9 0,0 4 8 15,0-8 0-15,0 3-8 0,1-7 12 0,3 0-4 16,1-9-8-16,0 5 0 0,4-9-12 0,1-3 12 15,-1-1 0-15,5-4 0 0,0 5 0 0,0-1 12 32,-1 1-41-32,1 3-8 0,0 9-2 0,-5 7 0 15,1 1-49-15,-5 12-11 0,-10 0-1 0,1 8-801 0</inkml:trace>
          <inkml:trace contextRef="#ctx0" brushRef="#br0" timeOffset="8.176E7">29628 16361 633 0,'0'0'28'0,"0"0"6"0,0 0-34 0,0 0 0 0,0 0 0 0,0 0 0 16,0 0 135-16,9-13 20 0,0 9 4 0,0-4 1 0,-4 0-100 0,4 4-20 16,-9 4-4-16,9-4-1 0,5-4-22 0,-1 0-4 15,-8 0-1-15,9 0 0 16,-5 0 10-16,0 0 2 0,0-1 0 0,-5 1 0 0,5-4 12 0,1 0 4 16,-6 0 0-16,5 4 0 0,0-4 0 0,0 4 0 0,-4-1 0 0,4 1 0 15,0 0-5-15,0 0-1 16,0 0 0-16,-4 0 0 0,9 4-12 0,-5-4-2 15,0 4-1-15,0 0 0 0,-9 4-15 0,0 0 11 16,9 0-11-16,-9 0 10 0,0 0 1 0,9 8 0 16,0-4 0-16,-4 8 0 0,-5 0 10 0,0 0 3 15,4 9 0-15,1-1 0 0,0 4 5 0,-5 4 2 16,0 1 0-16,-5-1 0 0,-4 4-6 0,4 1-1 16,1-1 0-16,-5 1 0 0,0-5-8 0,4 8-1 15,-4-3-1-15,-5-1 0 0,-4 0-14 0,0-3 0 16,0-1 0-16,-1 0 0 0,-8 5 0 0,9-5 0 0,-9 0 0 15,4 1 0-15,0-1 0 0,0-4 0 0,0 1 0 16,1-5 0 0,-6 0-25-16,1-4-2 0,0 1 0 0,-1-5 0 15,1-4-49-15,0 0-11 0,-5-4-1 0</inkml:trace>
        </inkml:traceGroup>
        <inkml:traceGroup>
          <inkml:annotationXML>
            <emma:emma xmlns:emma="http://www.w3.org/2003/04/emma" version="1.0">
              <emma:interpretation id="{66CD3504-0C2B-41D8-AD29-E38A28DC3455}" emma:medium="tactile" emma:mode="ink">
                <msink:context xmlns:msink="http://schemas.microsoft.com/ink/2010/main" type="inkWord" rotatedBoundingBox="32237,16656 32251,16656 32251,16708 32238,16709"/>
              </emma:interpretation>
              <emma:one-of disjunction-type="recognition" id="oneOf40">
                <emma:interpretation id="interp52" emma:lang="" emma:confidence="0">
                  <emma:literal>.</emma:literal>
                </emma:interpretation>
                <emma:interpretation id="interp53" emma:lang="" emma:confidence="0">
                  <emma:literal>/</emma:literal>
                </emma:interpretation>
                <emma:interpretation id="interp54" emma:lang="" emma:confidence="0">
                  <emma:literal>,</emma:literal>
                </emma:interpretation>
                <emma:interpretation id="interp55" emma:lang="" emma:confidence="0">
                  <emma:literal>:</emma:literal>
                </emma:interpretation>
                <emma:interpretation id="interp56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8.17621E7">29856 15964 748 0,'0'0'33'0,"0"0"7"0,0 0-32 0,4-4-8 0,-4 4 0 0,0 0 0 15,0-8 161-15,0 0 31 0,0 0 5 0,5 0 2 16,-1-1-86-16,-4 9-17 0,0 0-3 0,0-8-1 16,0 8-51-16,0 0-10 0,0 0-3 0,0 0 0 31,0 0-58-31,0 0-12 0,0 0-2 0</inkml:trace>
        </inkml:traceGroup>
        <inkml:traceGroup>
          <inkml:annotationXML>
            <emma:emma xmlns:emma="http://www.w3.org/2003/04/emma" version="1.0">
              <emma:interpretation id="{60818B19-A52A-4766-BE07-1A52C861003C}" emma:medium="tactile" emma:mode="ink">
                <msink:context xmlns:msink="http://schemas.microsoft.com/ink/2010/main" type="inkWord" rotatedBoundingBox="32387,16726 32396,16725 32397,16766 32388,16767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8.17602E7">30015 15988 1897 0,'-9'-8'84'0,"9"8"17"0,0 0-81 0,0 0-20 16,0 0 0-16,0 0 0 15,0 8-33-15,0 8-11 0,0 1-3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8:54.4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DFE4CE7-B2B6-4E62-B3DE-280AA8770AFC}" emma:medium="tactile" emma:mode="ink">
          <msink:context xmlns:msink="http://schemas.microsoft.com/ink/2010/main" type="writingRegion" rotatedBoundingBox="2312,292 32731,-1298 33661,16494 3242,18085"/>
        </emma:interpretation>
      </emma:emma>
    </inkml:annotationXML>
    <inkml:traceGroup>
      <inkml:annotationXML>
        <emma:emma xmlns:emma="http://www.w3.org/2003/04/emma" version="1.0">
          <emma:interpretation id="{F2CB85DB-A1CA-4FAD-9E3E-BAE1B28C6B05}" emma:medium="tactile" emma:mode="ink">
            <msink:context xmlns:msink="http://schemas.microsoft.com/ink/2010/main" type="paragraph" rotatedBoundingBox="2336,223 32824,-385 32887,2790 2399,3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E279AE-1EF8-49F1-9A45-77AD4FCBCD79}" emma:medium="tactile" emma:mode="ink">
              <msink:context xmlns:msink="http://schemas.microsoft.com/ink/2010/main" type="line" rotatedBoundingBox="2336,223 32824,-385 32864,1632 2376,2241"/>
            </emma:interpretation>
          </emma:emma>
        </inkml:annotationXML>
        <inkml:traceGroup>
          <inkml:annotationXML>
            <emma:emma xmlns:emma="http://www.w3.org/2003/04/emma" version="1.0">
              <emma:interpretation id="{EE57078F-076F-465B-BAA6-D177168E0A7C}" emma:medium="tactile" emma:mode="ink">
                <msink:context xmlns:msink="http://schemas.microsoft.com/ink/2010/main" type="inkWord" rotatedBoundingBox="2336,223 5121,167 5160,2119 2375,21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885 57 1922 0,'0'0'85'0,"0"0"18"0,-10 12-83 0,6 0-20 15,-5 16 0-15,-5 5 0 0,-4 3 54 0,-5 13 6 16,-4 7 2-16,-5 9 0 0,0 4 1 0,0 0 0 16,-4 8 0-16,4-4 0 0,0-1 10 0,0-3 3 15,9 0 0-15,-4-4 0 0,4-9-39 0,5 5-7 16,0-16-2-16,0-1 0 0,0-3-28 0,4-1 0 0,0-16 0 0,5 1 0 16,5-5-99-16,-1 0-25 0,0-12-6 0,5-8-960 15</inkml:trace>
          <inkml:trace contextRef="#ctx0" brushRef="#br0" timeOffset="533.161">2096-692 2595 0,'0'0'57'0,"0"0"12"0,0 0 3 0,0 0 0 0,18 0-57 0,-18 0-15 0,-5 12 0 0,5 9 0 15,-4-1 45-15,-1 20 7 0,1 1 0 0,-10 11 1 16,-18 13-34-16,0 4-7 0,9 4-2 0,-8 8 0 0,-6 8 26 0,-4-8 4 16,9 8 2-16,0 8 0 0,-4-8-22 0,4 4-5 15,5-16-1-15,-5 0 0 16,5-4-4-16,-1-13-1 0,1 1 0 0,4-8 0 16,5-9-9-16,0-8 0 0,0 1 0 0,4-17 0 0,0 4 0 15,5-7 0-15,0-9 0 0,0-4 0 0,9-4 0 16,0 0 0-16,0 0 0 0,0-12 0 0,5-9 0 0,4 1 0 0,4-12 0 0,6 3 0 15,3-3 0-15,6 0 0 16,-1-5-12-16,9 1 12 0,1 8-16 0,4-1 5 16,-9 5 1-16,4 8 0 0,5 0 10 0,0 7-13 15,0 9 5-15,-5 0 8 0,-4 4 0 0,5 5 0 0,4 3 0 0,0 4 0 16,-14-8 0-16,5 4 0 0,0-4-9 0,4 0 9 16,-4-4 0-16,0-4 0 0,-5-4 0 0,5-4 0 15,4 0-9-15,-8-4 9 16,-5-4-13-16,4 4 5 0,9-9 8 0,-13 1 9 15,0-8-1-15,-5 8-8 0,-9-9 0 0,9 1 0 0,1 4 0 0,-15-5 0 16,-4 5 0-16,0 0 12 0,9 4-4 16,-9 7-8-16,-9-3 14 0,-5 12-4 15,1-4-1-15,-1 8 0 0,0 8-9 0,-4 0 0 16,-5 4 0-16,5 9 0 0,-4 3 0 0,3 0 8 0,1 5-8 0,0 3 0 0,4-4 11 0,5 5-3 16,9-1-8-16,5 4 12 15,-1-7-12-15,14 3 0 0,10 5 0 0,-1-5 0 16,0 8 0-16,5-11 0 0,14 3 0 0,8-4 0 15,1-3-126-15,0-1-25 0,-5-4-5 16</inkml:trace>
          <inkml:trace contextRef="#ctx0" brushRef="#br0" timeOffset="-233.6984">-3 198 979 0,'4'-4'43'0,"-4"0"9"0,0 0-41 0,0 4-11 0,0-8 0 0,0 4 0 15,0 4 140-15,0 0 27 16,0 0 5-16,0 0 0 0,0 0-72 0,9 8-14 0,5-4-3 0,0 4-1 16,4 5-27-16,5-1-6 0,-1-4-1 0,6-4 0 15,8 4-5-15,1-8-2 0,8 0 0 0,5 0 0 16,0-12-8-16,10 4-1 0,-1-4-1 0,9-1 0 0,0-7-17 0,1 4-3 16,-1-4-1-16,-4-4 0 15,-1 3-10-15,-3-3 0 0,-6 8 0 0,1-4 0 16,-5 7-124-1,-5-7-21-15</inkml:trace>
        </inkml:traceGroup>
        <inkml:traceGroup>
          <inkml:annotationXML>
            <emma:emma xmlns:emma="http://www.w3.org/2003/04/emma" version="1.0">
              <emma:interpretation id="{EEB049C2-AB9E-4A62-B351-C5B7FBFE41E9}" emma:medium="tactile" emma:mode="ink">
                <msink:context xmlns:msink="http://schemas.microsoft.com/ink/2010/main" type="inkWord" rotatedBoundingBox="8250,820 11826,749 11848,1883 8273,195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38.6386">6293 207 518 0,'0'-21'46'0,"5"9"-37"0,-1 0-9 0,1 0 0 16,0-8 220-16,-1-1 41 16,1 1 9-16,4 0 2 0,4-4-112 0,-3 3-21 0,-6 1-5 0,-4 4-1 15,0 0-73-15,-4 4-16 0,-1 0-2 0,0 8-1 16,-4-1-41-16,0 5 0 0,-4 5 0 0,-10 11 0 0,0-8 0 0,-4 12 16 16,-5 12-2-16,-5 1-1 0,6 7 17 0,-6 5 3 15,5 11 1-15,0 9 0 16,1-12 6-16,3 3 0 0,10 5 1 0,0-8 0 15,0 3 17-15,8-7 3 0,6 8 1 0,4-1 0 16,0-3-78-16,4 0-15 0,6-1-3 16,3 1-1-16,1-13 27 0,4-3 8 0,0-5 0 0,10-4 0 15,-1-16-59-15,5 1-5 0,4-9 0 0,-4-4-1 16,9-4-71-16,0 0-15 0,0-5-2 0,5-3-431 0,-5-4-85 0</inkml:trace>
          <inkml:trace contextRef="#ctx0" brushRef="#br0" timeOffset="1611.5035">6771 494 345 0,'14'-16'31'0,"-5"0"-31"15,5 3 0-15,-10-7 0 0,-4 8 308 0,0 4 56 16,0 8 12-16,0 0 1 0,0 0-174 0,0 0-35 16,-9 4-8-16,0 12 0 0,-9 8-104 0,4 1-21 15,1 3-4-15,-1 4-1 0,0 1-15 0,1-1-3 16,-1 5-1-16,5-5 0 0,4 4-11 0,1-11 0 0,-1-1 9 0,10-8-9 16,-1 4 0-16,5-7 0 0,1-1 0 0,3-8-12 15,-4 0 23-15,10 0 4 16,-1-8 1-16,4 0 0 0,1-8-16 0,0-1 9 15,9 1-9-15,-5-4 8 0,-4-4-8 0,0 0 0 16,4-1 9-16,0 1-9 0,-4 0 13 0,-5-4-1 16,1-1-1-16,-1 5 0 0,-9 0 7 0,0-8 2 0,-4 7 0 15,-1 9 0-15,-8-8-8 0,-1 8-2 16,-9 4 0-16,1 4 0 0,-1 4-10 0,-9 4 0 0,-4 8 0 0,0 4 0 16,-1 0 0-16,-4 0 0 0,1 13 0 0,3-5-783 15,1 0-158-15</inkml:trace>
          <inkml:trace contextRef="#ctx0" brushRef="#br0" timeOffset="1912.8081">7404 344 2188 0,'0'0'48'0,"14"-4"11"0,0 4 1 0,-1 4 1 0,1 4-49 0,0 8-12 16,-1 5 0-16,-4 3 0 0,0 12 54 0,0-3 8 15,-4 3 2-15,4 5 0 0,0-1 0 0,-9-7 0 16,0 3 0-16,0 4 0 0,0-7-14 0,0-5-2 16,0 0-1-16,-9-3 0 0,5-5-15 0,-1-4-4 15,5-8 0-15,-5 4 0 0,5-8 6 0,0-4 1 0,0 0 0 0,0 0 0 16,0 0-7-16,0 0-2 0,5-4 0 0,0-12 0 16,4 4-10-16,0 0-3 15,0-8 0-15,0-1 0 0,-4 1-13 0,4 0 0 16,0 0 0-16,4-5 0 15,6 1-63-15,3 4-18 0,6-4-4 0,-1 3-1 16,5 1-136-16,4-4-27 0,-8 4-6 0</inkml:trace>
          <inkml:trace contextRef="#ctx0" brushRef="#br0" timeOffset="2134.615">7946 377 1749 0,'0'0'77'0,"0"12"17"0,0 8-75 0,5-8-19 0,-5 8 0 0,4 9 0 15,5-5 93-15,0 4 15 0,0-3 4 0,1 7 0 16,3 0-18-16,1-3-3 0,0-1-1 0,-1 0 0 15,-4-8-12-15,5 1-2 0,-5-1-1 0,0-8 0 16,0 0-41-16,0-4-8 0,0-4-2 0,1 0 0 16,-10-4 12-16,0 0 1 0,4-8 1 0,5 0 0 15,0-4-12-15,0 0-2 0,-4-4-1 0,4 4 0 16,0-9 9-16,0-7 3 0,-4 4 0 0,4-5 0 16,5 1-35-16,-1-8-20 0,10 3 2 0,0-3 1 15,0-5-143-15,8 5-28 0,10-4-5 0,0 3-998 16</inkml:trace>
          <inkml:trace contextRef="#ctx0" brushRef="#br0" timeOffset="2387.23">8561 397 691 0,'0'0'61'0,"-5"12"-49"15,5-4-12-15,0 8 0 0,0 0 140 0,5-8 26 16,-1 9 5-16,10-5 1 0,-5-4-44 0,9 0-8 16,-4 0-1-16,4 0-1 0,5-8-26 0,0 0-4 15,4 0-2-15,5-8 0 0,-5 0-10 0,0 0-3 0,5-4 0 0,-4 0 0 16,-1-1-27-16,0 5-6 15,-4-12 0-15,-5 0-1 0,5 0 2 0,-9-1 1 16,-1 1 0-16,1 0 0 0,-10 0-22 0,1 4-5 16,-5 3-1-16,0-3 0 0,-5 12 39 0,1-8 8 15,-1 4 2-15,-4 8 0 0,0 0-50 0,-4 0-13 0,-1 12 0 0,-4 4 0 16,-1 5 0-16,1 3 0 0,-5 0 0 0,1 8 0 16,3 1 0-16,1-1-9 0,0 5 0 0,0-5 0 31,0 4-88-31,9-7-18 0,-5 3-3 0,5 1-654 0,4-5-132 0</inkml:trace>
          <inkml:trace contextRef="#ctx0" brushRef="#br0" timeOffset="2627.601">9448 178 2358 0,'0'0'52'0,"10"-4"10"0,-1 0 2 0,0 4 3 16,-9 0-54-16,0 0-13 0,0 0 0 0,0 0 0 0,0 0 68 0,0 4 10 15,0 8 2-15,0 9 1 0,-5-5-65 0,-4 4-16 16,5 0 0-16,-1 5 0 0,0-5 54 0,5 4 7 16,-4 0 2-16,-1 1 0 0,-4 3-50 0,5-8-13 15,-1 0 0-15,1 5 0 0,-10-5 49 0,5 4 5 16,-5-4 1-16,0 1 0 0,-8 3-37 0,-1 0-7 16,0 5-2-16,-4 3 0 15,-5-8-117-15,0 0-23 0,0 9-5 0,10-21 0 0</inkml:trace>
        </inkml:traceGroup>
        <inkml:traceGroup>
          <inkml:annotationXML>
            <emma:emma xmlns:emma="http://www.w3.org/2003/04/emma" version="1.0">
              <emma:interpretation id="{B450A891-9DDA-483F-ADBB-72B963067368}" emma:medium="tactile" emma:mode="ink">
                <msink:context xmlns:msink="http://schemas.microsoft.com/ink/2010/main" type="inkWord" rotatedBoundingBox="12195,1054 14352,1011 14368,1807 12211,1850"/>
              </emma:interpretation>
            </emma:emma>
          </inkml:annotationXML>
          <inkml:trace contextRef="#ctx0" brushRef="#br0" timeOffset="3019.4956">9840 207 2419 0,'0'0'107'0,"14"4"22"0,4 4-103 0,0 4-26 0,0 4 0 0,-4 8 0 16,-5 5 56-16,0-5 7 0,-4 8 1 0,4 5 0 15,-5-1 0-15,1 5 0 0,-1-9 0 0,-4 13 0 16,0-5 0-16,0 5 0 0,0-1 0 0,0-4 0 16,0 1-52-16,0-5-12 0,-4 1 0 0,-1-5 0 15,1-3 0-15,-5-5 0 0,4-4 0 0,1 0 0 16,-6-8 0-16,6-3 0 0,4-9 0 0,0 0 0 0,0 0 54 0,0 0 8 16,0 0 2-16,0-9 0 0,0-7-52 0,0 0-12 15,0-8 0-15,4 4 0 16,6-5 0-16,-6-3 0 0,5-13 0 0,5 1 0 15,-5-1 0-15,5 1 0 0,-1-9 0 0,10 1 0 0,0-5 0 16,0-3 0-16,9 3 0 0,-1-4 0 16,10 5-48-16,-4 11-13 0,8 13-3 0,1-4 0 0,-1 15 52 0,-8 5 12 15,-5 4 0-15,0 8 0 0,-10 0 0 0,-4 8 0 16,-4 4 0-16,-5 5 0 0,-9 3-10 0,0 12 1 16,-13-12 0-16,-6 13 0 0,-3-5 9 0,-6 5 12 15,1 3-2-15,-5-8-1 0,0 5-110 0,0-9-23 0,5 4-4 0,-5 1-716 31,5-1-143-31</inkml:trace>
          <inkml:trace contextRef="#ctx0" brushRef="#br0" timeOffset="3303.6274">10819 203 2386 0,'0'0'52'0,"0"0"12"0,0 0 1 0,0 0 3 0,9 8-55 0,-4 0-13 0,-1 12 0 0,-4 0 0 15,-4 0 18-15,-1 5 1 0,0 3 0 0,1 0 0 16,-1 1-3-16,5-5-1 0,0 0 0 0,5-4 0 16,-1-3 19-16,6-1 4 0,-1-4 1 0,4 4 0 0,5-16-39 0,1 4 0 15,-1-4 0-15,5 0 0 16,-1-4 0-16,1-4 0 0,0-4 0 0,0 0 8 16,-1 0 44-16,-3-5 10 0,-1 1 2 0,-4 4 0 15,-1-8-9-15,1 0-2 0,0 4 0 0,-5-5 0 16,-5 1-16-16,1 8-3 0,-10-8-1 0,5 8 0 15,-9 3-44-15,-5-3-9 0,-8 8-1 0,-10 0-1 0,-5 4-32 0,-4 0-6 0,0 8-2 0,0 4-1258 32</inkml:trace>
          <inkml:trace contextRef="#ctx0" brushRef="#br0" timeOffset="3650.487">11320 300 1962 0,'27'-12'43'0,"-13"7"9"0,4 1 1 0,5 4 3 0,4 4-45 0,0-4-11 0,-4 5 0 0,0-1 0 15,0 4 120-15,-1-4 21 16,-3 0 5-16,-6 8 1 0,5-4-46 0,-4 4-9 16,-5-4-1-16,0 4-1 0,-4-4-29 0,-1 5-5 0,1-1-2 0,-5-4 0 15,0 4-32-15,-5-4-6 16,1 4-2-16,4-12 0 0,0 8-14 0,0-8 9 0,-5 8-9 0,5-8 8 15,0 0-8-15,0 0 8 16,0 0-8-16,0 0 8 0,0 0 0 0,0 0-8 0,9-8 12 0,0-4-4 16,1 0-8-16,3-8 10 0,1 4-10 0,4-5 10 15,-4-3 0-15,4 8 0 0,0-4 0 0,0-1 0 16,-4 1 2-16,4 8 0 0,5 4 0 0,-5 8 0 16,-4 0-12-16,0 0 0 0,-5 8 0 0,4 4 0 15,1 8 0-15,-5 1-11 0,0-1 3 0,0 4 0 16,0 0-110-16,5 5-22 0,0 3-4 15,-1-12-712-15,6 5-142 0</inkml:trace>
        </inkml:traceGroup>
        <inkml:traceGroup>
          <inkml:annotationXML>
            <emma:emma xmlns:emma="http://www.w3.org/2003/04/emma" version="1.0">
              <emma:interpretation id="{C00C1695-28BC-4133-B379-06DA4548732E}" emma:medium="tactile" emma:mode="ink">
                <msink:context xmlns:msink="http://schemas.microsoft.com/ink/2010/main" type="inkWord" rotatedBoundingBox="14818,473 17971,410 18001,1929 14849,19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75.866">14097-117 1728 0,'45'-33'76'0,"-26"13"16"0,-6 8-73 0,1-4-19 16,0 4 0-16,4 0 0 0,-9 4 76 0,-9 8 11 16,0 0 2-16,0 0 1 15,0 0-90-15,0 0-30 0,0 8 0 0</inkml:trace>
          <inkml:trace contextRef="#ctx0" brushRef="#br0" timeOffset="4670.9583">14293 29 864 0,'0'0'76'16,"9"4"-60"-16,0 0-16 0,0 4 0 0,0 8 243 0,-4-4 45 15,4 4 10-15,-5 4 2 0,1 1-184 0,-1-1-37 16,1 0-7-16,0 0-2 0,4 1-3 0,-9-1-1 15,4-4 0-15,1 0 0 0,-5 0-23 0,4-7-5 16,-4-9-1-16,0 0 0 0,0 0-1 0,0 0 0 16,0 0 0-16,0 0 0 0,0 0 2 0,5-9 0 15,4-7 0-15,0 0 0 0,0 0-5 0,5 4-1 16,4-13 0-16,0 5 0 0,5-4 9 0,0 4 2 16,0-1 0-16,-1 5 0 0,-4 0-33 0,10 8-10 15,-1-8 0-15,-4 12 0 0,0 0 0 0,-1 4 0 0,1 4 0 0,0 0 0 16,0 4 0-16,-5 0 0 0,-4 4 0 15,4 4 0-15,0 1 0 0,-4-1 0 0,-5 4 0 0,0 0-918 16,-9 4-186-16</inkml:trace>
          <inkml:trace contextRef="#ctx0" brushRef="#br0" timeOffset="4069.5546">12481 518 1036 0,'18'-8'23'0,"0"0"5"0,5 0 0 0,0-4 1 0,4 0-29 0,-4-5 0 16,4-3 0-16,5 0 0 0,-5-4 57 0,5-5 6 15,0-3 1-15,4 4 0 0,-8-5 23 0,4 5 5 16,-10 8 0-16,1-9 1 0,-9 9 37 0,-5 4 7 15,-5 4 2-15,1 4 0 0,-5 8-5 0,-9-4-1 16,-5 4 0-16,-9 0 0 0,5 8-91 0,-9 4-18 16,-5 8-4-16,0 0-1 0,0 9 19 0,0-5 4 15,1 4 1-15,-1 1 0 0,-5-5-18 0,10 4-3 0,0 1-1 16,8-1 0-16,1-8-21 0,5 0-15 0,3-7 3 0,6 3 0 16,4-4 12-16,9 0 0 0,-4-4 0 0,4 0 0 15,9 0-9-15,-5-4-3 0,6-4 0 0,-1 8 0 31,5-8-23-31,-1-8-5 0,1 0 0 0,0 4-1 0,0-12 33 0,4 0 8 0,0 0 0 0,1-13 0 16,-1 1 16-16,0-4 6 0,1-9 1 0,8 1 0 0,0-9-37 0,1 5-7 16,-1-9-2-16,5-4 0 0,5 5 43 0,-1-5 8 15,5-4 1-15,1-3 1 16,3 3-17-16,-8 4-3 0,-1 13-1 0,-4 3 0 16,-9 9 13-16,-9 4 2 0,0 19 1 0,-14-3 0 15,-5 16 19-15,1 13 3 0,-10 7 1 0,-8 12 0 16,-6 5-34-16,-3 3-6 0,-6 5-8 0,-8 7 11 15,-1 1-1-15,-4 0 0 0,0 3 0 0,10 5 0 16,12 0-10-16,-3 0 0 0,3-5 0 0,-3-3 0 16,8-4-92-16,0-13-20 0,5 1-4 0,5-9-735 15,-5 4-147-15</inkml:trace>
          <inkml:trace contextRef="#ctx0" brushRef="#br0" timeOffset="4239.6397">13660 207 2426 0,'0'0'108'0,"0"0"21"0,0 0-103 0,0 0-26 0,0 0 0 0,0 0 0 16,0 12 46-16,0 8 4 0,0-12 1 0,0 12 0 15,0-4-17-15,0 1-3 16,0 3-1-16,0 0 0 0,0-4-30 0,4 1 0 16,-4-1 0-16,0 4 0 15,0-12-163-15,0-8-38 0</inkml:trace>
          <inkml:trace contextRef="#ctx0" brushRef="#br0" timeOffset="5170.7309">15463 174 2419 0,'0'0'107'0,"13"-16"22"15,10 0-103-15,-5-4-26 0,1 7 0 0,-1-7 0 16,-5 4 56-16,-3 0 7 0,-6 4 1 0,-4 12 0 16,5-12-52-16,-5 12-12 0,-9-9 0 0,-1 5 0 0,-8 4 0 0,5 0 0 15,-10 4 0-15,0 5 0 0,-4-1 54 0,4 4 8 16,-9 4 2-16,5-8 0 0,-1 8-52 0,-8 0-12 16,4 5 0-16,5-1 0 0,0-12 0 0,8 4 0 15,6-4 0-15,4 0 0 0,9-8 0 0,0 0 0 16,0 0 0-16,0 0 0 0,0 0 0 0,0 0 0 15,9 0 0-15,4 0 0 0,1-8 0 0,4 4 0 16,0 0 0-16,5-12 0 0,0 0 0 0,0 8 0 0,4-8 0 0,-4-1 0 16,4 1 0-16,-4 4 0 15,0 0 0-15,-1 0 0 0,1 0 0 0,-5 8 0 16,1-5 0-16,-1 9 0 0,0 9 0 0,-4-1 0 16,-1 4 0-16,1 8 0 0,-5 8 0 0,-4 5-13 15,-5 7 2-15,0 9 1 0,-5-5 19 0,-4 13 4 0,-5-9 1 16,-4 13 0-16,4-8 18 0,-8 3 3 0,-1-7 1 15,-9 4 0-15,5-5-10 0,-5-3-2 0,-5-9 0 16,6-4 0-16,-6 5-24 0,1-13 0 0,-1 0 0 0,5 5 0 16,1-5 56-16,-1 4 7 0,4-7 1 0,1-1 0 15,0 0-52-15,9-8-12 0,-1 0 0 0,6 1 0 16,-1-9 0-16,14-4 0 0,0 0 0 0,0-4 0 16,9-1 20-16,-4-3 2 0,8-8 0 0,6 0 0 15,-1 4-10-15,9-8-1 0,5-13-1 0,0 9 0 16,-5 0-10-16,5-1-12 0,0 1 2 0,4-8 1 15,1 3-63-15,-1 5-12 0,-4 4-2 16,0 0-1-16,0-5-175 0,0-3-35 0</inkml:trace>
        </inkml:traceGroup>
        <inkml:traceGroup>
          <inkml:annotationXML>
            <emma:emma xmlns:emma="http://www.w3.org/2003/04/emma" version="1.0">
              <emma:interpretation id="{6E1946C3-7F66-49C4-A6DA-93DF7C3168F6}" emma:medium="tactile" emma:mode="ink">
                <msink:context xmlns:msink="http://schemas.microsoft.com/ink/2010/main" type="inkWord" rotatedBoundingBox="20946,385 25548,293 25569,1320 20967,14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868.5197">18600-32 2055 0,'0'0'45'0,"0"0"10"0,0 0 1 0,9 0 2 0,4-4-46 0,-3 4-12 16,3 4 0-16,5 8 0 0,-4-4 56 0,4 4 10 15,0 0 2-15,1 5 0 0,3 7-29 0,-3 0-6 16,-6 0-1-16,6 5 0 0,-6-9-24 0,1 4-8 15,-5 5 0-15,0-5 0 0,-4 0 24 0,-5 4 0 16,0-7 1-16,-5-1 0 0,0-8-4 0,-4 0-1 16,5 0 0-16,-5 0 0 0,-5-7-1 0,10-1-1 15,4-4 0-15,-10 0 0 0,1 0-8 0,0-4-2 16,5-1 0-16,4-3 0 0,0 0-8 0,0-4-9 16,4-4 9-16,1 0-13 0,4-4 13 0,0-1 0 15,5-7 0-15,4 8 0 0,-5-13 0 0,10 1 0 0,5 0 0 0,-6-1 0 0,6 1 0 0,-1-1 0 16,0 1 0-16,1 4 0 15,-1 3 11-15,0 9 5 0,-9 4 0 16,5 4 1-16,0 8-27 0,-5 0-6 16,-4 4 0-16,0 8-1 0,-5 0 17 0,4 5 0 0,-4 7 0 0,0 4 0 15,1-4 0-15,-1 5 0 0,0-5 0 0,0 8 0 16,0 1 0-16,-4-1 9 0,-5 5-1 0,0 3 0 16,-5-3-217-16,-4-1-44 15,-9 29-9-15,-5-25-2 0</inkml:trace>
          <inkml:trace contextRef="#ctx0" brushRef="#br0" timeOffset="16178.7827">19888-69 1958 0,'0'0'43'0,"0"0"9"0,0 0 1 0,-4 8 3 0,-1 5-45 0,-4 3-11 0,0 4 0 0,0 12 0 15,0-7 104-15,-5 7 20 16,-4 0 3-16,4 9 1 0,0-13-103 0,-4 5-25 15,5-1 0-15,-1-4 0 0,9 1 56 0,-4-9 7 0,5-4 1 0,4-4 0 16,-5 0-64-16,5-12-18 16,5 8-1-16,4 1 0 0,0-9 19 0,5 0 9 15,-1-4-1-15,5-1 0 0,1-11 2 0,-1 0 0 16,5 0 0-16,-5-4 0 0,9-1-2 0,-9-11 0 16,5 8 0-16,0-9 0 0,-5 5-8 0,0-4 12 15,0-1-12-15,-8 5 12 0,3 0-20 0,-8-1-4 16,4 1-1-16,-5 4 0 0,-13 8 33 0,5-1 8 15,-1 9 0-15,-4-8 1 0,-5 8-41 0,1 8-8 16,-1 0-1-16,0 8-1 16,-8 0-193-16,4 4-38 0,-33 13-8 0,15-5-2 0</inkml:trace>
          <inkml:trace contextRef="#ctx0" brushRef="#br0" timeOffset="16483.2163">20444-73 1958 0,'0'0'43'0,"0"0"9"0,4 17 1 0,1 3 3 0,-1 4-45 0,1 8-11 16,-5-3 0-16,0 11 0 0,0-11 104 0,-5 7 20 16,1-4 3-16,4 5 1 0,-5-9-52 0,1 0-9 15,4-7-3-15,-5-1 0 0,0-4 0 0,5-8 0 16,0-8 0-16,0 0 0 0,0 0-51 0,0 0-13 15,0 0 0-15,0 0 0 0,5-8 59 0,0-8 9 16,-1 0 1-16,1 0 1 0,4-5-42 0,4 1-9 16,-8 0-2-16,9 0 0 0,-1-13-17 0,5 9 0 15,1-4 0-15,-1-1 0 16,5 5-24-16,-1 0-3 0,6 3 0 0,-1 1 0 16,5 0-178-16,-5 4-36 0,1 0-7 0,3 3-2 0</inkml:trace>
          <inkml:trace contextRef="#ctx0" brushRef="#br0" timeOffset="16919.4617">20981-32 1843 0,'0'0'40'0,"0"0"9"0,13-4 2 0,10 4 1 0,-5 4-42 0,5 0-10 0,-5 8 0 0,5 4 0 16,0-8 77-16,-5 8 14 0,0 5 2 0,-4 7 1 16,4 0-16-16,0 1-3 0,-4-1-1 0,-5 4 0 15,0-3-18-15,-4-5-3 0,-1 0-1 0,-4-3 0 16,-4-5-38-16,-1 0-14 0,-4-8 9 0,9-8-9 15,-9 8 44-15,0-4 4 0,4-4 1 0,1-4 0 16,-5 4-30-16,0-8-7 0,4 0 0 0,1-4-1 16,4 4-1-16,0-13 0 0,0 5 0 0,4-4 0 15,5 0 2-15,5-5 1 0,-5 1 0 0,9 0 0 0,0 4-13 0,5-9 0 16,9 5 0-16,-5 4 0 16,1 4 0-16,-6 4 0 0,10 3 0 0,0 1 0 0,-5 4 0 15,1 4 0-15,-1 0 0 0,-4 4 0 0,0 8 0 0,-5 1 0 16,-9 3 0-16,5 4 0 0,-5 0-17 0,0 5 0 15,-14-9 0-15,5 0 0 0,-4 4 29 0,-1-4 5 16,1 5 2-16,4-9 0 0,-9 0-19 0,4-4 0 16,5-8 0-16,0 0 0 0,0 0 0 0,0 0 10 15,0 0-10-15,0 0 8 0,0 0-24 0,0 0-6 16,5-12-1-16,4 4 0 0,4-4 55 0,1-1 10 16,-10-7 2-16,10 4 1 0,4 0-27 0,-4 4-6 15,4-9 0-15,5 9-1 0,0 4-3 0,0-8 0 0,-1 12 0 0,6-4 0 16,-10 8-8-16,0 0-16 0,5 8 4 0,-5-4 1 15,-4 12-71-15,-10-8-14 0,5 9-4 0,-4 3-749 32,-5 0-151-32</inkml:trace>
          <inkml:trace contextRef="#ctx0" brushRef="#br0" timeOffset="17412.1311">22165 118 1209 0,'77'-29'108'0,"-50"17"-87"0,5 4-21 0,5-16 0 31,-6 8 68-31,1 7 10 0,0-11 2 0,-9 8 0 16,-5 4 38-16,-4 0 8 0,-5 4 2 0,-9 4 0 16,0 0-32-16,0 0-5 0,0 0-2 0,-14 12 0 15,-4-4-57-15,0 8-11 0,-5 0-2 0,5 1-1 16,-5-5-6-16,0 8 0 0,5-12-1 0,4 4 0 16,14-12-1-16,-4 8 0 0,4-8 0 0,0 0 0 0,0 0-10 0,0 0 0 15,0 0 0-15,0 0 0 0,0 0 0 0,4 12 8 16,10-12-8-16,4 0 8 0,-9 9-8 0,5-5 0 15,4 4 0-15,-4-8-11 0,4 8 1 0,-4-8 0 16,-5 4 0-16,9 4 0 0,-4-8 10 0,4 0-13 16,-9 4 5-16,5 0 8 0,4-4 0 0,0 0 0 15,0-4 0-15,1 0 0 0,-1-12 0 0,5 0 0 16,-1 7 9-16,6-11-1 0,-6 0 52 0,6-4 12 16,4-1 1-16,-1 5 1 0,-3-12-49 0,4 3-9 0,4 1-3 0,0-4 0 15,-4 3 31-15,0-7 5 16,-4 0 2-16,-1-1 0 0,-4-3-41 0,-1-9-10 15,1 5 0-15,-5 7 0 0,1-3 0 0,-6 7 0 16,-4 9 0-16,0 4 0 0,-9 8 0 0,0-4 0 16,0 11-8-16,0 5 8 0,-4 0-12 0,-10 9 3 0,1 3 0 15,-1 8 0-15,0 8 9 0,5-7-10 16,0 7 10-16,4 8-10 0,1 9 10 0,-1-5 0 0,5 1 0 0,0 3 8 16,0 1-8-16,5 15 11 0,-1 1-11 0,1-4 12 15,0-1-12-15,-1-3 8 0,-4 8-8 0,5-5 8 16,-5 1-53-16,4 0-11 0,5-9-3 0,-4 5-753 15,4-13-152-15</inkml:trace>
        </inkml:traceGroup>
        <inkml:traceGroup>
          <inkml:annotationXML>
            <emma:emma xmlns:emma="http://www.w3.org/2003/04/emma" version="1.0">
              <emma:interpretation id="{BBABBCC7-6021-4ED0-AA19-A0F8CEE8E6D4}" emma:medium="tactile" emma:mode="ink">
                <msink:context xmlns:msink="http://schemas.microsoft.com/ink/2010/main" type="inkWord" rotatedBoundingBox="27276,606 29350,565 29371,1609 27297,16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481.2901">26321 122 864 0,'14'-29'38'0,"-10"17"8"0,1 0-37 0,-5-8-9 15,0 4 0-15,0 3 0 0,0-7 296 0,0 8 56 16,-5 4 12-16,1 0 3 0,-5 4-242 0,-5 0-48 16,0 8-9-16,-4 8-3 15,-5-4-50-15,-4 4-15 0,-5 8 0 0,0 1 8 16,1-1-8-16,-1 0 0 0,-5 0 0 0,5 9 0 0,-4-9 0 0,4 0 0 15,5-4 0-15,4 5 0 0,0-9 0 0,5 8 0 16,9-12 0-16,0 4 0 0,9-12 0 0,0 0 0 16,0 0 0-16,9 4 0 0,0 0 0 0,5-4 0 15,4 0-11-15,9-4 11 0,1 0-13 0,-1-4 3 16,5-4 1-16,0-8 0 0,4 4 17 0,0-1 3 16,5 1 1-16,-4-4 0 0,-1 0-12 0,1-9-12 15,-1 5 2-15,1 4 1 0,-10 8 9 0,-4 0 12 16,-10 3-2-16,-8 5-1 0,-5 4 44 0,-5 4 9 15,-8 9 2-15,-15 3 0 0,1 4-51 0,-9 4-13 16,-5 9 0-16,0-1 0 0,-5 4 16 0,-4 5-1 16,4-1-1-16,1 5 0 0,-5 4-14 0,0-5 0 15,-5 1 0-15,10-1 0 0,8-3-14 0,5-1 1 0,-4-4 0 16,9 1 0-16,4-9-246 0,0-8-49 0,-13 21-9 16,22-25-3-16</inkml:trace>
          <inkml:trace contextRef="#ctx0" brushRef="#br0" timeOffset="18720.9947">26781 118 2188 0,'0'0'48'0,"-4"12"11"0,-1 0 1 0,0 4 1 16,-4 8-49-16,-4 1-12 0,-1 7 0 0,0-8 0 15,-4 5 54-15,9-1 8 0,-5-8 2 0,5 8 0 16,0-7-52-16,5-9-12 0,4 0 0 0,0 4 0 0,9-12 54 0,-5 0 8 15,-4-4 2-15,14 0 0 0,4-4-52 0,0 0-12 16,1-8 0-16,-1 4 0 0,0-4 54 0,0 4 8 16,0-13 2-16,1 5 0 0,-1-4-52 0,5 0-12 15,-5 0 0-15,5-1 0 16,-1 1-48-16,1 0-13 0,0 0-3 0,4-5-1152 16</inkml:trace>
          <inkml:trace contextRef="#ctx0" brushRef="#br0" timeOffset="18102.7271">24978-40 633 0,'0'0'56'0,"0"0"-44"0,-9 0-12 0,0 0 0 0,-5 4 92 0,10 0 16 15,4-4 3-15,-5 12 1 0,1-4 5 0,8 4 2 16,1-4 0-16,4 4 0 0,4-8-51 0,6 5-9 15,3-5-3-15,6-4 0 0,8 0 20 0,5-8 4 0,0-1 1 0,5 1 0 16,-5-4-1-16,0 0-1 0,0 4 0 0,-5-12 0 16,0 8-31-16,-4-5-7 15,0 5-1-15,-4-8 0 0,-6 4-24 0,1 4-6 16,-5-9-1-16,0 1 0 0,-4 0 4 0,-5 4 1 16,0 0 0-16,-4-5 0 0,-1 5-14 0,1 4 0 0,-10 8 0 0,-4 0 0 15,-4 4 0-15,-6 0 0 16,-3 4 0-16,-10 12-10 0,-5 0 0 0,1 5 0 15,-5 11 0-15,-5-4 0 0,1 9 20 0,-5-1 4 16,4 1 1-16,1 7 0 0,8-3-4 0,1-5-1 16,0 4 0-16,4-7 0 0,9-1-10 0,5 5 8 0,-1-5-8 15,1 4 8-15,9-15-8 0,5 3 0 0,4-4 0 0,4 4 0 32,5-3-40-32,14-1-9 0,13-8-3 0,5 4-664 0,10 0-134 0</inkml:trace>
        </inkml:traceGroup>
        <inkml:traceGroup>
          <inkml:annotationXML>
            <emma:emma xmlns:emma="http://www.w3.org/2003/04/emma" version="1.0">
              <emma:interpretation id="{E83E9A4E-B764-4940-A932-AD7DD85C5C01}" emma:medium="tactile" emma:mode="ink">
                <msink:context xmlns:msink="http://schemas.microsoft.com/ink/2010/main" type="inkWord" rotatedBoundingBox="29806,222 32835,161 32855,1182 29826,124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071.1526">29686 101 1382 0,'13'-12'123'0,"1"0"-99"0,4 4-24 0,1-4 0 16,-1-4 133-16,9 8 22 0,-9-5 4 0,5 5 1 15,0 4-26-15,0-4-5 16,4 0-1-16,0-4 0 0,-9 0-59 0,5 4-12 0,0 0-2 0,0-5-1 16,-5 5-35-16,-9 4-7 0,-9 4-2 15,0 0 0-15,0 0 15 0,-9-4 3 0,-9 4 1 16,-5 0 0-16,-4 4-29 0,-5 0-16 0,-5 4 1 0,5-3 1 15,-4 3-4-15,4 0-1 0,5 0 0 0,0 4 0 16,4-8-3-16,0 4-1 0,9 0 0 0,-4 4 0 16,4 0-72-1,5 1-14-15,-4 3-3 0,4 0-1 0</inkml:trace>
          <inkml:trace contextRef="#ctx0" brushRef="#br0" timeOffset="19113.6071">27805 118 1659 0,'37'-21'73'0,"-28"13"16"0,-4-4-71 0,-1 4-18 0,5-4 0 0,0 0 0 15,0-4 121-15,1 7 21 0,-1-3 4 0,-5 4 1 0,5-8-15 0,-4 4-4 0,-5 4 0 0,0 4 0 32,4-8-117-32,-4 12-24 0,-4-9-5 0,-5 9-1 15,0 0 31-15,0 5 5 0,-10 3 2 0,-13 4 0 0,-13 4-31 0,8 4-5 16,10 0-2-16,-5 5 0 0,0 3 19 0,1 0 0 16,-1 1 0-16,4-1 0 15,1-8 0-15,4 5 0 0,5-5 0 0,0-4 0 16,4-4 16-16,5 0 1 0,5-4 0 0,4-8 0 15,0 0-17-15,0 0-19 0,0 0 4 0,9-4 1 0,4-4 22 16,1-4 4-16,9 4 0 0,-1-4 1 0,1-4 2 0,5 3 0 16,-1-3 0-16,0 4 0 0,5 4-6 0,0 0-1 15,-5 4 0-15,1-4 0 0,-10 8-8 0,-5 0 0 16,-3 8 0-16,-10-8 0 0,9 4-16 0,-9 12-4 16,-9 0-2-16,4 1-1169 15</inkml:trace>
          <inkml:trace contextRef="#ctx0" brushRef="#br0" timeOffset="19291.5209">27997 57 1609 0,'36'-28'71'0,"-13"11"15"0,4-3-69 0,10 0-17 0,8-4 0 0,5-5 0 16,0 5 55-16,9 0 7 0,10 3 2 0,-10 1 0 15,5 4-10-15,4 0-2 0,0 8 0 0,1-8 0 0,-1 3-5 0,-4 1-2 16,-5 8 0-16,14 0 0 15,-23-8-56-15,-5 8-11 0,-17 0-2 0,-6-8-1 16</inkml:trace>
          <inkml:trace contextRef="#ctx0" brushRef="#br0" timeOffset="19481.2881">28944-680 403 0,'-19'0'36'0,"19"0"-36"0,0 0 0 0,0 8 0 0,-4 13 372 0,-1-1 67 15,5 12 13-15,-4 9 4 0,-1-1-279 0,-4 9-55 16,-5-1-11-16,1 13-3 16,-1-12-36-16,-4 3-7 0,0 1-1 0,0 3-1 0,-10-7-53 0,5 4-10 15,-4-1 0-15,-5 1 0 0,0-1 0 0,-4-11 0 16,-5-5 0-16,0 1-790 16,5-1-153-16</inkml:trace>
          <inkml:trace contextRef="#ctx0" brushRef="#br0" timeOffset="19645.8484">29030-81 2188 0,'27'0'97'0,"-27"0"20"0,0 0-93 0,10 4-24 0,-6 12 0 0,1-7 0 16,4 3 97-16,-9 8 15 0,0 0 4 0,-5 9 0 16,-4-5-76-16,0 4-14 0,0 0-3 0,0 5-1 15,-5 3-22-15,1 5 9 0,-1-13-9 0,0 8 0 31,1-7-157-31,-6-1-39 0</inkml:trace>
          <inkml:trace contextRef="#ctx0" brushRef="#br0" timeOffset="19760.0544">29226-12 1267 0,'14'-8'28'0,"17"-4"5"0,1-4 2 0,5 3 1 0,-5-3-36 0,0 4 0 0,8-4 0 16,-17 12-556-16</inkml:trace>
          <inkml:trace contextRef="#ctx0" brushRef="#br0" timeOffset="20380.6616">30150-81 1324 0,'18'0'118'0,"1"-8"-94"15,8 4-24-15,-9 4 0 0,0 0 56 0,1 12 8 16,-6-12 0-16,1 8 1 0,-10 4 15 0,1-7 2 16,0 11 1-16,-1-8 0 0,-4 8-4 0,0 0-1 0,0-8 0 0,0 8 0 15,-4-3-21-15,-1-1-4 16,0 8-1-16,1-12 0 0,-1-4-28 0,1 4-5 0,4 0-2 15,0-8 0-15,0 0-6 0,0 0-2 16,0 0 0-16,0 0 0 0,0 0 23 0,0 0 5 16,0 0 1-16,4-8 0 0,1 8-12 0,4-16-2 15,-4 4-1-15,8 0 0 0,1 4-23 0,-1 0 9 0,1 4-9 0,0 4 0 16,4-5 30-16,0 10-1 0,-4 7 0 0,0 4 0 31,-1-4-44-31,1 8-9 0,0-8-1 0,-5 9-1 16,-5-5-161-16,-4 8-32 0</inkml:trace>
        </inkml:traceGroup>
      </inkml:traceGroup>
      <inkml:traceGroup>
        <inkml:annotationXML>
          <emma:emma xmlns:emma="http://www.w3.org/2003/04/emma" version="1.0">
            <emma:interpretation id="{D5F530FB-13A7-4616-8389-7A5AE1678CE1}" emma:medium="tactile" emma:mode="ink">
              <msink:context xmlns:msink="http://schemas.microsoft.com/ink/2010/main" type="line" rotatedBoundingBox="3111,2152 13298,1847 13338,3179 3151,3484"/>
            </emma:interpretation>
          </emma:emma>
        </inkml:annotationXML>
        <inkml:traceGroup>
          <inkml:annotationXML>
            <emma:emma xmlns:emma="http://www.w3.org/2003/04/emma" version="1.0">
              <emma:interpretation id="{DE19E6C2-1DBD-416C-824C-844713DE56B3}" emma:medium="tactile" emma:mode="ink">
                <msink:context xmlns:msink="http://schemas.microsoft.com/ink/2010/main" type="inkWord" rotatedBoundingBox="3117,2350 4262,2316 4291,3286 3146,332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578.6568">1044 2092 864 0,'-18'-12'38'0,"9"4"8"0,0 4-37 0,-1 0-9 0,-8 0 0 0,9 0 0 0,-9 4 189 0,0 0 36 15,-1 0 7-15,-3 8 2 16,3 4-161-16,1 0-32 0,0 1-6 0,0 7-2 0,13 0-5 0,-13 0 0 16,14 5-1-16,-1-5 0 15,0-4 1-15,5 4 0 0,5 4 0 0,0-3 0 16,-1 3-18-16,5 0-10 0,0 1 12 0,-4-9-12 16,4 4 14-16,0-4-4 0,-4-4-1 0,4 0 0 0,-9-12 0 0,13 5 0 15,1-1 0-15,0-4 0 0,4-4 7 0,5-5 2 16,-1-3 0-16,6 0 0 0,8-12 2 0,5-4 0 15,5-5 0-15,4 1 0 0,4-1-20 0,6-3 8 0,-1 0-8 0,4-1 0 16,-3 1 0-16,-6 3 0 0,-4 9 0 16,5-8 0-16,-14 15 16 0,0 5-3 15,-5 4-1-15,1 4 0 0,-5 4 12 0,0 8 1 16,-10 4 1-16,1 5 0 0,0-1 0 0,-9 4 0 16,-5 4 0-16,-9 5 0 0,4-1-16 0,-8-4-10 15,-5 1 12-15,-5-1-12 0,-9-4 28 0,0 0-2 0,5 1 0 0,-9-1 0 16,4 0 4-16,-4-8 1 15,-1 0 0-15,-3-4 0 0,3-4-8 0,-4-4-2 0,0 0 0 0,-4-4 0 0,0 0-21 0,-1 0 0 32,1-4 0-32,4 0 0 0,0-4-63 0,9 0-17 0,1 0-3 0,8-5-693 15,5-3-138 1</inkml:trace>
          <inkml:trace contextRef="#ctx0" brushRef="#br0" timeOffset="21700.8792">1841 1445 1555 0,'0'0'68'0,"0"0"16"15,0 0-68-15,0 0-16 0,0 0 0 0,0 0 0 16,0 0 108-16,0 12 19 0,-5-8 3 0,1 12 1 16,-6 1-157-16,10 3-31 0,-13 20-7 15,8-3-772-15</inkml:trace>
        </inkml:traceGroup>
        <inkml:traceGroup>
          <inkml:annotationXML>
            <emma:emma xmlns:emma="http://www.w3.org/2003/04/emma" version="1.0">
              <emma:interpretation id="{8CABEA31-AD9D-4B90-9E6A-8BB2972D00D8}" emma:medium="tactile" emma:mode="ink">
                <msink:context xmlns:msink="http://schemas.microsoft.com/ink/2010/main" type="inkWord" rotatedBoundingBox="6208,2059 10137,1941 10169,2999 6240,311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436.4315">5255 1736 1497 0,'0'0'66'0,"14"8"14"0,-5-4-64 0,9 9-16 0,-4 3 0 0,4-4 0 16,-4 4 121-16,-1 4 21 15,1 1 4-15,0-1 1 0,-5 0-31 0,5 0-5 16,-5 1-2-16,0-5 0 0,-9 4-87 0,0-4-22 0,0-4 0 0,-5 0 0 16,1 1 0-16,-1-1 0 15,-4-4 0-15,0-4 0 0,-5 4 56 0,5-8 6 0,9 0 2 0,0 0 0 16,-4-4-75-16,-1-4-14 0,5-4-3 0,0-5-1 0,0 1 46 0,5-4 10 15,4-8 1-15,4 3 1 16,1 1-41-16,9-4-9 0,4 0-2 0,0-1 0 0,-4 9 23 0,0 0 0 16,4 8 0-16,1-9 0 15,-6 13 0-15,1 4 0 0,0 0 12 0,-5 8-4 16,0 8 6-16,5-8 1 0,-9 13 0 0,4 3 0 16,-9-4-15-16,5 0 0 0,-5 0 0 0,0 5 0 15,-5-1 0-15,1 0 0 0,4 0 0 0,-9-8 0 16,5 5 0-16,-5-5 0 0,0 0 0 0,4-4 0 15,-4 0 24-15,0-8-2 0,0 0 0 0,-4 12 0 0,4-12-35 0,-5 4-7 16,5-4-2-16,0 0 0 0,-9 0 41 16,9 0 8-16,0 0 1 0,0 0 1 15,-5-8-46-15,10-8-10 0,4 4-1 0,0-4-1 0,5 4 29 0,4-9 0 16,5 1 0-16,0 0 0 0,4 4 0 0,0-1-11 16,-4 5 11-16,0 4-10 0,0 0 10 0,-1 4 11 15,-4 4-3-15,1 0 0 0,-1 4 13 0,-4 0 3 16,-1 4 0-16,-4 0 0 0,0 0-1 0,1 5 0 0,3-1 0 0,-4 0 0 15,5 4-13-15,-9-8-2 0,4 4-8 0,-5 0 12 0,5 1-12 0,-4-1-12 16,4 4 3-16,-9 0-1253 16</inkml:trace>
          <inkml:trace contextRef="#ctx0" brushRef="#br0" timeOffset="51619.3811">6480 1906 1152 0,'0'0'102'0,"5"-8"-82"0,-5-4-20 0,9 0 0 16,0 8 286-16,0-4 53 0,0 4 10 0,0 4 3 16,5 0-180-16,-5 8-35 0,5 0-7 0,-5 4-2 15,0 0-102-15,0 4-26 0,0 5 0 0,0-1 0 16,-4-4 0-16,4 4 0 0,-5 9 0 0,1-5 0 16,-1 0-46-16,1 0-14 0,-5 5-4 0,4-9-751 15,-4 0-150-15</inkml:trace>
          <inkml:trace contextRef="#ctx0" brushRef="#br0" timeOffset="51709.4983">6694 1866 806 0,'18'-37'72'0,"-9"17"-58"0,10-8-14 0,-1-5 0 16,4 5 259-16,-3 0 49 15,3-5 9-15,1 9 3 0,-9 4-154 0,4 4-30 16,-4 12-7-16,-1 0-785 0,1 0-158 0</inkml:trace>
          <inkml:trace contextRef="#ctx0" brushRef="#br0" timeOffset="52060.7577">7113 2007 1969 0,'0'0'43'0,"14"9"9"0,4-1 1 0,4-4 3 0,-3 4-44 0,3-8-12 16,6 0 0-16,-1 0 0 0,0 0 51 0,1-8 8 16,4 0 1-16,-1 0 1 0,-3-13 3 0,4 5 0 15,-10-4 0 1,10-4 0-16,-4-1 0 0,-6-7 0 0,1 0 0 15,0-9 0-15,-5 5-28 0,0-5-6 0,1-7-1 16,-1-1 0-16,-5-4 5 0,1 1 1 0,0 7 0 0,-5-11 0 16,4 7-35-16,-3 5-14 0,-1-5 1 0,0 5 0 0,0 7 25 0,-5-3 4 15,1 7 2-15,0 13 0 16,-1 0-10-16,-8 8-8 0,4 8 9 0,0 4-9 16,-5 8 0-16,-4 12-10 0,0 4 0 0,0 13 0 15,-5-9 10-15,0 12 0 0,1 5 8 0,4 12-8 16,-5-13 0-16,5 9 0 0,0-1 0 0,4-3-8 15,-8 12 19-15,8-9 4 0,0 1 1 0,5-1 0 0,0-3-26 0,0 0-5 16,0-5-1-16,10 1-844 16,-6-5-170-16</inkml:trace>
          <inkml:trace contextRef="#ctx0" brushRef="#br0" timeOffset="50520.5934">4472 1477 1670 0,'0'-20'148'0,"0"12"-118"15,-4 0-30-15,-5 4 0 0,9 4 19 0,-5-12-3 16,-4 4 0-16,0 8 0 0,0 0 39 0,-5 0 7 16,-4 0 2-16,0 8 0 0,-10 4-52 0,1-4-12 15,-5 4 0-15,-4 0 0 0,-5 0 31 0,4 5 3 16,1-5 1-16,-1-4 0 0,1 0 10 0,0 0 3 0,4 4 0 0,4 0 0 16,6-4-23-16,3 0-4 0,1 5-1 0,5-5 0 15,-1 4-12-15,9-4-8 0,-4 4 8 0,5-4-8 16,4 4 0-16,0 0 0 0,9-3 0 0,0-1 0 15,5 4 0-15,-1 0 0 0,5 0 0 0,5 0 0 0,0 4 11 0,-5 1-3 16,5 3 0-16,0-12 0 16,4 8 4-16,-9-4 1 0,0 0 0 0,1 5 0 0,-6-1 26 0,1-4 5 15,-5-4 0-15,-4 4 1 0,4-4-9 0,-9 0-1 16,-5 0-1-16,1 5 0 16,4-9-14-16,-9 4-2 0,4-4-1 0,-9 8 0 15,1 0-17-15,-1 0 0 0,0 0 0 0,-4 4 0 16,4-3-168-16,-8 3-28 0,-1 4-6 0,0-12-1 0</inkml:trace>
          <inkml:trace contextRef="#ctx0" brushRef="#br0" timeOffset="50746.6213">4627 1765 2170 0,'0'0'96'0,"0"0"20"0,0 0-92 0,0 0-24 16,-5 4 0-16,5-4 0 0,0 0 111 0,0 0 17 16,-9 8 4-16,9 0 1 0,0 4-69 0,0-4-13 0,0-8-3 0,-4 12-1 15,4 0-24-15,4-3-5 0,1-1-1 0,-1 4 0 16,6-4-17-16,-6 4 0 0,5 4 0 0,-4-4 0 31,-1 9-203-31,1-13-44 0,-5 4-9 0,0 0-1 0</inkml:trace>
          <inkml:trace contextRef="#ctx0" brushRef="#br0" timeOffset="50872.0539">4964 1295 1749 0,'0'0'38'0,"0"0"8"0,0 0 2 0,0 0 2 0,0 0-40 0,0 12-10 0,-5 0 0 0</inkml:trace>
        </inkml:traceGroup>
        <inkml:traceGroup>
          <inkml:annotationXML>
            <emma:emma xmlns:emma="http://www.w3.org/2003/04/emma" version="1.0">
              <emma:interpretation id="{464FBE85-C17F-4953-8638-C6981A06442E}" emma:medium="tactile" emma:mode="ink">
                <msink:context xmlns:msink="http://schemas.microsoft.com/ink/2010/main" type="inkWord" rotatedBoundingBox="10582,2543 11768,2507 11780,2926 10594,296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2403.3255">8265 1927 2127 0,'18'-41'94'0,"0"25"20"0,5-4-91 0,0-5-23 15,-1 1 0-15,1 0 0 0,0 4 121 0,-5-9 20 16,0 13 4-16,-4 0 1 0,-9 4-66 0,4 0-14 0,-9 3-2 0,0 9-1 0,0 0 1 0,-5 0 0 16,-4 9 0-16,-9 3 0 15,4 0-74-15,-9 4-14 0,5 8-4 0,-5 5 0 0,1-5 19 0,3 4 9 32,6 5-10-32,-5-5 10 15,-1 0-31-15,6-3 0 0,4-1 0 0,-1-4 0 0,1 0 31 0,9-3 0 0,0 7 0 0,5-16 0 16,-1 4 0-16,1-4 0 0,0 0 0 0,4 0 0 15,-9-8-20-15,9 0 1 0,4-4 1 0,1 0 0 32,0-4-22-32,4 0-5 0,0-4-1 0,0-4 0 0,5 0 37 0,-5-9 9 0,5 1 0 0,0 4 0 15,0 4 28-15,-5-5 7 0,-4 1 1 0,-1 4 1 16,-4 4-8-16,0 4-1 0,1 0-1 0,-10 8 0 0,0 0-2 0,0 0 0 16,0 0 0-16,0 16 0 0,0 4-25 0,-5 0 0 15,0 9 0-15,1-9 0 16,-1 4-76-16,1 4-7 0,4 1-1 0,0-1-741 15,0-4-148-15</inkml:trace>
          <inkml:trace contextRef="#ctx0" brushRef="#br0" timeOffset="52703.3329">8952 1793 691 0,'0'0'61'0,"0"0"-49"15,0 0-12-15,0 0 0 0,9 8 284 16,-4 4 55-16,4-4 10 0,0 4 3 15,0-3-180-15,5 3-35 16,-5 4-7-16,5 0-2 0,-1-4-51 0,1 0-10 16,-5 5-3-16,0-5 0 0,0 0 0 0,0 0 0 15,0-4 0-15,1 0 0 0,-10-8-16 0,4 8-3 16,1 0-1-16,-5 0 0 0,0-8-19 0,0 9-4 16,0-1-1-16,0-8 0 0,0 8-20 0,0 0-12 0,0-8 2 15,0 0 0-15,0 8 10 0,0-8 14 0,0 0-3 0,0 0-1 16,0 0-10-16,0 0 0 0,0 0 0 0,13-4 0 15,1 0 0-15,-5-8 0 0,5 0 0 0,-5-1 0 16,4-3 35-16,1 4 5 0,-5 0 0 0,9-4 1 31,-4 4-67-31,0-5-14 0,4-3-2 0,5 0-1 16,0 0-136-16,4-1-27 0,0 1-6 0,10 4-954 0</inkml:trace>
        </inkml:traceGroup>
        <inkml:traceGroup>
          <inkml:annotationXML>
            <emma:emma xmlns:emma="http://www.w3.org/2003/04/emma" version="1.0">
              <emma:interpretation id="{88BE5165-4060-439F-8C69-67A149CF0D25}" emma:medium="tactile" emma:mode="ink">
                <msink:context xmlns:msink="http://schemas.microsoft.com/ink/2010/main" type="inkWord" rotatedBoundingBox="13005,2367 13314,2357 13338,3179 13030,3188"/>
              </emma:interpretation>
              <emma:one-of disjunction-type="recognition" id="oneOf9">
                <emma:interpretation id="interp9" emma:lang="" emma:confidence="0">
                  <emma:literal>:</emma:literal>
                </emma:interpretation>
                <emma:interpretation id="interp10" emma:lang="" emma:confidence="0">
                  <emma:literal>;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_</emma:literal>
                </emma:interpretation>
              </emma:one-of>
            </emma:emma>
          </inkml:annotationXML>
          <inkml:trace contextRef="#ctx0" brushRef="#br0" timeOffset="53017.8898">10655 1668 2833 0,'9'-17'62'0,"0"-3"13"0,5-4 2 0,-1 4 3 0,1-1-64 0,4-3-16 0,-4 8 0 0,4 4 0 16,0 0 14-16,5 4-1 0,-5 3 0 0,1 5 0 0,-1 0-13 0,5 5 0 15,-5-1 0-15,5 8 0 16,-5 4-151-16,0 0-33 0</inkml:trace>
          <inkml:trace contextRef="#ctx0" brushRef="#br0" timeOffset="53180.4294">10746 2141 2649 0,'0'0'58'0,"0"0"12"0,0 0 2 0,9 4 4 0,0 0-61 0,5 0-15 0,0 0 0 0,-1 0 0 0,1 0 28 0,0 4 2 16,-5 5 1-16,4-5 0 15,1-4-50-15,-10 4-9 0,6 0-3 0,-6 4 0 16,-4 4-115-16,-9 0-23 0,-14 17-5 16,-4-13-1-16</inkml:trace>
        </inkml:traceGroup>
      </inkml:traceGroup>
    </inkml:traceGroup>
    <inkml:traceGroup>
      <inkml:annotationXML>
        <emma:emma xmlns:emma="http://www.w3.org/2003/04/emma" version="1.0">
          <emma:interpretation id="{7F4E0F91-FE71-49BC-A763-1FCCEF67F5A5}" emma:medium="tactile" emma:mode="ink">
            <msink:context xmlns:msink="http://schemas.microsoft.com/ink/2010/main" type="paragraph" rotatedBoundingBox="3092,4145 24438,2927 24532,4582 3186,5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964644-3BA1-4213-B103-640B75A1ED86}" emma:medium="tactile" emma:mode="ink">
              <msink:context xmlns:msink="http://schemas.microsoft.com/ink/2010/main" type="line" rotatedBoundingBox="3092,4145 24438,2927 24532,4582 3186,5800"/>
            </emma:interpretation>
          </emma:emma>
        </inkml:annotationXML>
        <inkml:traceGroup>
          <inkml:annotationXML>
            <emma:emma xmlns:emma="http://www.w3.org/2003/04/emma" version="1.0">
              <emma:interpretation id="{84B6DF7A-B61D-4099-8FA3-AC9515B854E7}" emma:medium="tactile" emma:mode="ink">
                <msink:context xmlns:msink="http://schemas.microsoft.com/ink/2010/main" type="inkWord" rotatedBoundingBox="3110,4467 5497,4331 5572,5648 3185,578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335.9661">1472 3590 1954 0,'0'0'43'0,"0"0"9"0,0 0 1 0,0 0 3 15,0 0-45-15,-5 16-11 0,1 4 0 0,-1 9 0 16,1 11 68-16,-1 5 11 0,1 11 2 0,-6 5 1 15,1 4-58-15,-4 8-11 0,-1-1-2 0,5 5-1 16,0 0-10-16,-5-4 0 0,5-4 9 0,5-4-9 16,4-13-20-16,0-3-8 0,-5-9-1 0,0-11-1 15,1-1-194-15,-1-8-38 0,-8 25-8 0,13-45-2 0</inkml:trace>
          <inkml:trace contextRef="#ctx0" brushRef="#br0" timeOffset="54603.0644">1772 3934 1094 0,'23'-8'97'0,"-5"0"-77"0,-4 4-20 0,4 0 0 16,0 4 166-16,5 0 30 16,-5 0 5-16,1 4 2 0,-6 4-94 0,-4 8-18 15,5 4-4-15,-5 0-1 0,0 5-42 0,-4 3-8 0,-1 0-1 0,-4 5-1 16,0-1-15-16,0 0-3 16,-4-3-1-16,4-5 0 0,4 4 25 0,-4-7 4 15,-9 3 2-15,0-8 0 0,5-4-26 0,-6 0-6 16,-3-8-1-16,4 4 0 0,0-3 17 0,9-5 3 15,0 0 1-15,0 0 0 0,-9 0 4 0,9 0 1 16,9-13 0-16,0 1 0 0,-5-4-19 0,5-4-3 16,5-4-1-16,0-5 0 0,4 1-16 0,5-4 0 15,-1-1 0-15,6 5 0 0,-5 4-16 0,4 3 4 0,5-3 0 0,4 0 0 32,1 3-160-32,-6 5-32 0,1-4-7 0,0 4-817 0</inkml:trace>
          <inkml:trace contextRef="#ctx0" brushRef="#br0" timeOffset="54139.7511">766 3748 1036 0,'0'0'92'0,"0"-8"-73"15,0 4-19-15,-4-5 0 0,8-3 131 0,-4 0 22 0,5 0 5 0,-1 0 1 16,-4 12-39-16,9-8-7 15,5-4-1-15,4 4-1 0,-9 3-36 0,5 5-7 16,0-4-2-16,8 4 0 0,1 4-51 0,0-4-15 16,9 0 0-16,0 5 8 0,4-1 0 0,10-4 0 15,-1 0 0-15,-4-4 0 16,5 4 0-16,-5-9 1 0,4 5 0 0,5-4 0 0,-4 0-9 0,4 4 8 16,-5-4-8-16,15 0 8 0,-15-4-8 0,-4 0-17 15,-4 4 4-15,-6-5 1 16,-3 9-42-16,-5 0-8 0,-10-4-2 0,1 4 0 0</inkml:trace>
          <inkml:trace contextRef="#ctx0" brushRef="#br0" timeOffset="54995.5836">2615 3764 633 0,'0'0'56'0,"0"0"-44"0,4 12-12 0,-4 0 0 16,-4 4 132-16,4 1 25 16,0-1 5-16,-5 8 1 15,1 4-31-15,-6 1-7 0,6-1-1 0,-1 0 0 16,1 1-44-16,4-9-10 0,-5 0-2 0,5-4 0 0,5 9-28 16,-1-9-7-16,10-8-1 0,-5 0 0 0,-4 0-16 0,8-4-3 15,10-4-1-15,-9-4 0 0,-5-4 15 0,4 0 2 16,6-4 1-16,3 0 0 0,-3-1 6 0,3 1 2 15,-8 0 0-15,9-4 0 0,0 4 8 0,-1 4 2 16,-3 0 0-16,3 4 0 0,6 0-48 0,-1 4 0 16,-9 4 0-16,5 4 0 0,-5 0 0 0,0 8 0 15,1 0 0-15,-6 8 0 0,1 5 12 0,-5-1 0 16,5 0 0-16,-5 5 0 0,0 7 25 0,-5-3 5 16,1-1 1-16,-5 5 0 0,5-5 1 0,-10 0 0 15,0 1 0-15,1-1 0 0,-5-3-22 0,0-1-4 16,-10 0-1-16,1-3 0 0,0 3-2 0,-9-4-1 0,-1 1 0 0,1-5 0 15,-5-4-14-15,5-4 0 16,-5 1 0-16,0-5 0 0,5-8 9 0,0 0-1 16,-1-8 0-16,10-4 0 0,-5 0-8 0,5-9 0 0,4 1 0 15,10-8 0-15,4-4 0 0,4-1 0 0,5-7 0 16,14-1 0 0,18 1-39-16,5-4-6 0,4-5-2 0,14 1 0 15,-1 3-107-15,6 1-22 0,3-1-4 0,1 5 0 0</inkml:trace>
        </inkml:traceGroup>
        <inkml:traceGroup>
          <inkml:annotationXML>
            <emma:emma xmlns:emma="http://www.w3.org/2003/04/emma" version="1.0">
              <emma:interpretation id="{0D369EE9-41AF-4433-88FC-A93A69DBEB71}" emma:medium="tactile" emma:mode="ink">
                <msink:context xmlns:msink="http://schemas.microsoft.com/ink/2010/main" type="inkWord" rotatedBoundingBox="7893,3935 11198,3747 11279,5152 7973,534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0425.7998">8725 4071 518 0,'0'0'23'0,"4"-4"5"0,-4 4-28 0,5-8 0 0,-1 4 0 0,1-4 0 16,-1 0 260-16,-4 0 48 15,5 0 8-15,-5-4 3 0,0 12-169 0,0 0-34 16,4-4-6-16,-4 4-2 0,0 0-73 0,0 0-15 16,0-8-4-16,0 8 0 0,0 0-6 0,0 0-2 15,0 0 0-15,-4 8 0 0,-5 4 29 0,4 8 6 16,1 0 1-16,-5 1 0 0,-1-1-20 0,6-4-3 16,-5 4-1-16,4 0 0 0,1 1 16 0,-1-5 4 15,1 0 0-15,-1-4 0 0,5-12-29 0,0 16-11 16,0-4 8-16,5-3-8 0,-1 3 15 0,1-4-3 15,-1-4 0-15,5 0 0 0,0-4-12 0,-4 0 0 0,9 4 0 0,-1-4 0 16,-4-4 0-16,5 4 0 0,0-4 0 0,-1-4 0 16,6 0 0-16,-6 0 0 15,1-5 0-15,0 1 0 0,-5-4 9 0,0 0-1 16,-5 0 0-16,5 0 0 0,1-9-8 0,-6 5 0 0,1 0 0 0,-1 0 0 16,-4 3 25-16,-4 1 7 0,4 0 0 0,-5 0 1 15,-9 0-20-15,10-1-4 0,-5 9-1 0,0-4 0 16,0 8-8-16,-1 0 0 0,1 0 0 0,0 4 0 15,0 4 0-15,-5 4-12 0,5 4 4 0,-4 5 8 16,4-1-184-16,-5 4-30 0,0 4-6 0,1 1 0 0</inkml:trace>
          <inkml:trace contextRef="#ctx0" brushRef="#br0" timeOffset="59291.0371">7768 3396 172 0,'0'0'8'0,"0"0"1"0,0 0-9 0,0 0 0 16,0 0 0-16,0 0 0 0,14-4 143 0,-9-1 26 16,-1 1 6-16,-4 4 1 0,0 0-81 0,0 0-16 15,14-8-3-15,-5 0-1 0,-9 8-18 0,5-4-3 16,-5 4-1-16,9-4 0 0,-5-4 9 0,-4 8 2 16,9-4 0-16,-9 4 0 0,0 0-52 0,5-8-12 15,-5 8 0-15,0 0 0 0,0 0 32 0,0 0 4 16,4-4 1-16,-4 4 0 0,0 0-14 0,0 0-3 15,0 0-1-15,0 0 0 0,10-8-9 0,-10 8-2 16,0 0 0-16,0 0 0 0,0 0 36 0,0 0 8 16,0 0 0-16,0 0 1 0,0 0-24 0,0 0-5 0,0 0 0 0,0 0-1 15,0-8-23-15,0 4-15 16,0 0 3-16,0 4 0 0,-5-4 43 0,0 0 9 16,5-1 1-16,-4 5 1 0,-1 0-31 0,1-4-11 15,-1 0 0-15,-4 4 9 0,5 0-9 0,-1 4 0 16,-4-4 0-16,4 4 8 0,5-4-8 0,0 0 0 0,-9 0 0 15,0 5 0-15,-5 3 16 0,1-4 0 0,-1 0 1 0,-4-4 0 16,0 4-29-16,0 4-5 0,-1-4-2 0,1 4 0 16,-5 4 31-16,5-4 5 0,0 4 2 0,0 0 0 15,-5 1-31-15,0 3-5 0,0-4-2 0,1 8 0 16,-1 4 31-16,-4 5 5 0,-5-1 2 0,4 0 0 0,1 5-19 0,0-5 0 16,-1 0 0-16,6 1 0 15,-1 3 0-15,9-8 8 0,-4 1-8 0,9 3 0 16,4-4 19-16,1 5-3 0,-1-5-1 0,10 4 0 15,-1 1 9-15,5-5 1 0,1 0 1 0,8-4 0 16,0 5 4-16,5-9 1 0,4 0 0 0,9-4 0 16,1 4-3-16,-1-7 0 0,10-5 0 0,-1-4 0 15,5-4-2-15,1-5-1 0,3 5 0 0,1-8 0 0,-5-4-5 16,0-4 0-16,-4 0-1 0,-1-1 0 0,-4-7 3 0,5 0 1 16,-5-5 0-16,4-7 0 0,-4 3-4 0,-5-3-1 15,1-1 0-15,-10-3 0 0,-13-5-18 0,4 5 10 16,-4 3-10-16,-1-3 8 0,-4-1-8 0,5 1 0 15,-5 7 0-15,-4-3 0 0,-1 4 0 0,-4-1 10 16,-4 5-10-16,-5 3 10 0,0-3-10 0,4 4 0 16,5-1 0-16,-9 1 0 0,0 4 0 0,0 0 0 15,-5 3-10-15,5 1 10 0,0 4 0 0,-5 4 0 16,1 0 0-16,3 3 0 0,1-3-20 0,0 4 1 16,5 0 1-16,4 8 0 0,0 0 1 0,0 0 0 15,-9-4 0-15,9 4 0 0,-10 0 5 0,10 0 0 0,-9-8 1 0,9 8 0 16,0 0 11-16,-4 8-10 0,4-8 10 0,-5 12-10 15,-4 0 10-15,5 9 0 16,-1 3 0-16,0 4 0 0,5 5 44 0,-4 3 4 16,-5 0 0-16,4 9 1 0,1-5-35 0,4 9-14 0,-5 0 11 15,1 3-11-15,4 5 39 0,0-5 1 0,0 1 1 0,0 4 0 16,0-5-5-16,9-3 0 0,-5-1-1 0,1 5 0 16,4-12-11-16,0-1-1 0,0-4-1 0,0 1 0 15,0-1-13-15,0-3-9 0,-4-5 12 0,4 0-12 16,-4-7 8-16,-1 3-8 0,-4 0 0 0,0-8 0 15,5 0-61-15,-5 1-19 0,-5 3-4 0,5-8-1 16,-4-4-96-16,-5 4-19 0,4-4-4 0</inkml:trace>
          <inkml:trace contextRef="#ctx0" brushRef="#br0" timeOffset="72921.3279">6466 3185 979 0,'5'-8'87'0,"-1"0"-70"0,1 0-17 0,0-4 0 16,-5-4 180-16,0 3 33 0,4-3 7 0,-4 4 0 16,-4 4-81-16,4-4-17 0,0 0-3 0,-5 4-1 0,5 0-74 0,-5 3-16 15,1-3-2-15,-1 8-1 0,5 0-3 0,-9-4-1 16,-4 4 0-16,3 4 0 0,-3-4-9 0,-1 4-3 15,-4 0 0-15,0 5 0 0,-10 3-9 16,1 0 0-16,-5 4 9 0,-4 4-9 0,-5 9 21 0,0-1 0 16,-9 0 0-16,0 13 0 0,-5-5-21 0,0 5 0 15,-4 7 0-15,5 1 0 0,-1 7 26 0,5 5 4 16,9-4 1-16,0-1 0 0,14 1 2 0,4-8 1 16,9-5 0-16,5-3 0 0,9-1-21 0,9-3-4 15,5-1-1-15,9-4 0 0,-1 1-8 0,6-5 12 16,4-8-12-16,-1 5 12 0,6-5-12 0,-1-4 0 15,5-4 0-15,9 0 8 16,0-4-122-16,1-4-25 0,3-4-5 0,1-4-943 0</inkml:trace>
          <inkml:trace contextRef="#ctx0" brushRef="#br0" timeOffset="74022.6251">6653 4088 230 0,'0'0'10'0,"0"0"2"0,0 0-12 0,0 0 0 0,0 0 0 0,0 0 0 16,0 0 249-16,-5-8 47 0,5-5 10 0,-4 5 2 15,4 0-151-15,0 0-29 0,0 0-7 0,4 0-1 0,-4 8-24 0,0-8-4 16,5-4-2-16,-5 8 0 16,0 4-39-16,0 0-8 0,0 0-2 0,0 0 0 15,0 0-32-15,0 0-9 0,-9 12 0 0,0 8 0 16,0 0 14-16,-5 5-2 0,0-1 0 0,1 4 0 16,4 5-4-16,-5-1-8 0,5 0 11 0,0-3-11 0,0-1 8 0,4-4-8 15,5-4 0-15,0-3 0 0,0 3 9 0,5-4-9 16,-1-8 0-16,-4-8 9 0,14 12-1 0,0-8-8 15,-5-4 12-15,4 0-4 0,1 0-8 0,4-4 12 16,-4-4-12-16,4-4 12 0,-4-4-12 0,4-4 10 16,5-1-10-16,-1-3 10 0,-3-4-10 0,-6-1 0 15,5-3 9-15,-4 4-9 0,-5-1 20 0,0 1 0 16,-9 0 0-16,0 8 0 0,0-1-20 0,-4 5 0 16,-5 4 0-16,4 0 8 0,-4 4-8 0,0 4 12 0,-5 0-4 0,1 4 0 0,-1 4-22 0,5 0-4 31,0 4-1-31,-5 0 0 15,10 4-127-15,-6-4-26 0,10-8-4 0</inkml:trace>
        </inkml:traceGroup>
        <inkml:traceGroup>
          <inkml:annotationXML>
            <emma:emma xmlns:emma="http://www.w3.org/2003/04/emma" version="1.0">
              <emma:interpretation id="{B1ED57CB-5A0F-4F8B-9F5A-BAA0A05FDB70}" emma:medium="tactile" emma:mode="ink">
                <msink:context xmlns:msink="http://schemas.microsoft.com/ink/2010/main" type="inkWord" rotatedBoundingBox="12144,3892 14847,3738 14926,5125 12223,527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1121.4966">10646 3659 1670 0,'4'-8'148'0,"-4"-5"-118"0,0 1-30 0,0 0 0 16,5-4 100-16,4 4 15 15,-4 0 2-15,8-5 1 0,-4-3-22 0,5 4-5 16,9-4-1-16,-5 4 0 0,9-1-21 0,5 1-4 16,-4-4-1-16,3 4 0 0,6-4-13 0,-5 7-3 15,0-7-1-15,-1 8 0 0,1 0-24 0,-4 8-5 16,-6 0-1-16,-3 4 0 0,-1 4-17 0,0 4 0 15,-4 8 0-15,4 8 0 0,0-3 0 0,-4 3 0 16,-1 12 0-16,1 1 0 0,4-1 22 0,-9 5 1 0,5-5 0 0,-5 5 0 16,5-1-13-16,-5-4-2 15,0 1-8-15,5-9 12 0,-5 1-12 0,0-1 11 16,0-4-11-16,0-4 10 0,0 1-21 0,5-9-4 0,-5 4-1 16,0-4 0-1,0-4-123-15,0 4-25 0,5-4-4 0,-5-4-2 0</inkml:trace>
          <inkml:trace contextRef="#ctx0" brushRef="#br0" timeOffset="61330.4999">11693 3351 1612 0,'9'-20'144'0,"-4"8"-116"0,4 4-28 0,-5 4 0 16,5-5 83-16,-9 9 10 0,0 0 3 0,0 0 0 0,0 0 2 0,-4 17 1 0,-1 3 0 0,-8 4 0 15,-6 4-56-15,-8 13-11 0,-5 8-3 0,0 3 0 16,-9-3 28-16,0 3 6 0,0 5 1 0,-4-4 0 15,-1-1 15-15,1-3 3 0,-1-5 1 0,1 5 0 16,4-5-67-16,-5 1-16 16,1-1 0-16,4-3 0 15,0-1-79-15,4 1-19 0,10-13-4 0,4 4-710 16,-4-7-141-16</inkml:trace>
          <inkml:trace contextRef="#ctx0" brushRef="#br0" timeOffset="61631.5085">12308 3124 2206 0,'9'-8'48'0,"0"0"11"0,9 4 1 0,-4 0 3 0,-1 4-51 0,1 4-12 0,0 0 0 0,4 8 0 0,-4 1 70 0,-1 7 11 16,5 4 3-16,-4 4 0 15,4 9-36-15,-9-1-8 0,1 5 0 0,-6 3-1 16,1 9 40-16,-1-1 8 0,-4-3 1 0,0 4 1 0,0-5-37 0,-4 5-8 16,-1-1-2-16,-4 1 0 0,-5-13-12 0,1 5-2 15,-1-5-1-15,0 1 0 16,1-9-13-16,-6 1-2 0,1 3-1 0,0 1 0 16,0-5-11-16,0-4 0 0,-5 1 0 0,5-5 0 15,-5-4-61-15,0 0-15 0,0-4-2 0,1-3-840 16,-6-1-168-16</inkml:trace>
          <inkml:trace contextRef="#ctx0" brushRef="#br0" timeOffset="60760.2789">10159 3072 2070 0,'0'-12'45'0,"0"4"10"0,4-9 1 0,-4 5 3 0,0 0-47 0,-4 4-12 0,4 8 0 0,0 0 0 16,-5-4 80-16,5 4 13 15,-9 8 3-15,-5 4 1 0,5 8-69 0,-4 5-15 16,-6 3-2-16,1 8-1 0,-5 9 26 0,1 0 6 16,-6 3 1-16,1 5 0 0,4 11-26 0,0-15-5 15,5 0 0-15,0 7-1 0,0 5 31 0,4-8 6 0,5 3 2 0,5-3 0 16,-1-1-39-16,5 1-11 0,0 0 0 0,5-5 0 16,-1 1 0-16,5-5 0 0,0 1 0 0,0-5 0 15,5-3-100-15,-5-1-24 0,5-8-4 0,-1 1-2 0</inkml:trace>
        </inkml:traceGroup>
        <inkml:traceGroup>
          <inkml:annotationXML>
            <emma:emma xmlns:emma="http://www.w3.org/2003/04/emma" version="1.0">
              <emma:interpretation id="{15AFC8EA-B362-4D40-A702-2A9B71D64DC2}" emma:medium="tactile" emma:mode="ink">
                <msink:context xmlns:msink="http://schemas.microsoft.com/ink/2010/main" type="inkWord" rotatedBoundingBox="15750,4218 16316,4186 16354,4859 15788,489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5325.4038">13450 3715 748 0,'0'0'33'0,"-4"-8"7"0,-5 8-32 0,4-8-8 0,-4 4 0 0,5 0 0 15,-1 0 148-15,5 4 28 16,9 0 6-16,5-4 1 0,-10 0-61 0,-4 4-12 16,0 0-2-16,0 0-1 0,9 0-35 0,0 0-6 15,-4 4-2-15,9-4 0 0,-1 0-24 0,6 0-6 16,3 4-1-16,1-4 0 0,0-4 3 0,0 0 0 0,8 0 0 0,6 0 0 15,-1-8-10-15,-4 4-2 16,0 3 0-16,0 1 0 0,0 4-16 0,-5-4-8 0,-4 0 0 0,0 4 8 16,-1 0-82-16,1 0-17 0,-9 4-3 0,0 0-1 0</inkml:trace>
          <inkml:trace contextRef="#ctx0" brushRef="#br0" timeOffset="75550.7419">13724 3327 1792 0,'0'0'40'0,"0"0"8"0,0 0 1 0,0 0 1 0,0 0-40 0,0 0-10 16,0 12 0-16,9 4 0 0,-5 4 64 0,1 9 10 16,-5 7 2-16,0-4 1 0,0 5-13 0,4 3-2 15,1 1-1-15,-1 3 0 0,1-3-32 0,0-5-6 16,-1 1-2-16,1-1 0 15,-5-4 1-15,0 1 0 0,0-5 0 0,4-4 0 0,-4 1-33 0,5-1-6 16,-5-4-2-16,0 9-1049 0</inkml:trace>
        </inkml:traceGroup>
        <inkml:traceGroup>
          <inkml:annotationXML>
            <emma:emma xmlns:emma="http://www.w3.org/2003/04/emma" version="1.0">
              <emma:interpretation id="{F830C7D6-D5DF-4E9B-8D23-575155E42068}" emma:medium="tactile" emma:mode="ink">
                <msink:context xmlns:msink="http://schemas.microsoft.com/ink/2010/main" type="inkWord" rotatedBoundingBox="17408,3723 18327,3671 18397,4895 17477,494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6093.0176">15554 3137 1638 0,'9'-21'36'0,"-5"9"7"0,6 0 1 0,-1-4 3 0,0 0-38 0,-5 0-9 0,10-9 0 0,-5 5 0 0,0 4 63 0,5-4 10 31,-10-1 3-31,6 5 0 0,-1 0-36 0,-5 0-6 16,-4 4-2-16,5-1 0 0,-5-3-9 0,0 8-3 15,0 8 0-15,-9-8 0 0,4 0 20 0,-9 4 3 16,1 4 1-16,-5-4 0 0,-1 4-26 0,-8 0-5 16,0 8-1-16,-10 0 0 0,1 4 7 0,-10 4 1 15,-4 1 0-15,5 15 0 0,4 4 19 0,0 5 4 16,0-1 1-16,0 5 0 0,13-1-14 0,6-3-2 15,4 3-1-15,8 5 0 0,1-5-2 0,9-3 0 16,5 3 0-16,4 5 0 0,5 0-25 0,-1-5 0 0,10 1 0 0,0-5 0 16,0-4 12-16,-1 1-4 0,6-1 0 15,-6-7 0-15,1-1-96 0,0-4-19 0,4-8-4 0,1 1-635 16,-1-5-127-16</inkml:trace>
          <inkml:trace contextRef="#ctx0" brushRef="#br0" timeOffset="76515.9723">15918 3594 1850 0,'0'0'40'0,"5"0"9"0,4-4 2 0,-5 0 1 0,1 0-41 0,-5 0-11 15,0 4 0-15,0 0 0 0,0 0 142 0,0 0 26 16,0 0 6-16,0 0 1 16,4 20-103-16,1 0-20 0,-1 0-4 0,6 5 0 15,-6-1 6-15,1 4 2 0,-1 1 0 0,1 3 0 16,-1-8-39-16,1 5-7 0,-1-5-2 0,6 0 0 16,-1 0 29-16,-5-3 6 0,5-1 1 0,-4-4 0 15,-1 4-20-15,-4-8-3 0,0 1-1 0,5-1 0 16,-5-4-222-1,0-8-45-15</inkml:trace>
        </inkml:traceGroup>
        <inkml:traceGroup>
          <inkml:annotationXML>
            <emma:emma xmlns:emma="http://www.w3.org/2003/04/emma" version="1.0">
              <emma:interpretation id="{A22B868B-0E16-4AA8-8AD9-45150D887F47}" emma:medium="tactile" emma:mode="ink">
                <msink:context xmlns:msink="http://schemas.microsoft.com/ink/2010/main" type="inkWord" rotatedBoundingBox="19262,3222 20659,3143 20753,4798 19356,487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7442.6745">17484 2934 1537 0,'0'0'33'0,"-4"-8"7"0,-1 0 2 0,5 0 2 0,5-4-35 16,-5 0-9-16,-5 0 0 0,1-1 0 0,8 5 82 0,-4-4 14 16,-14 4 4-16,10 0 0 0,-1 4-67 0,-4-4-13 15,-4 4-2-15,-6 8-1 0,1-4 38 0,-5 4 7 0,5 0 2 0,-5 8 0 16,-13 4-52-16,0 9-12 0,4 3 0 0,-5 12 0 16,5 9 54-16,1 4 8 15,-1-1 2-15,4 5 0 0,6-5-31 0,3 1-5 16,-3-4-2-16,3 3 0 0,15-3-1 0,-1-5 0 15,5 1 0-15,0-5 0 0,5 1 6 0,8-9 1 16,6 0 0-16,3-3 0 0,1-9-20 0,5-4-3 16,17-8-1-16,-4 0 0 0,0-4 4 0,9-8 0 15,5-4 0-15,4-4 0 0,-4-4 0 0,-5 0 0 0,-9-4 0 0,4-5 0 16,1-3-12-16,-10-4 0 0,-9-5 0 0,1-3 0 16,-1-5 0-16,-4-3 0 0,0-5 0 0,-5-8 0 15,-9-3 0-15,0-5 0 0,-4 4 0 0,-1-12 0 16,-8 8 0-16,4 0 0 0,0-3 0 0,0 3 0 15,0 4 0-15,-5 0 0 0,-4 1 0 0,4 15-11 16,5-4 23-16,-4 17 4 0,-5 8 0 0,4 3 1 16,1 9-65-16,-6 4-12 0,1 0-4 15,0 12 0-15,-9 0 52 0,4 8 12 0,1 16 0 0,-5-3 0 16,-1 7 0-16,1 8 0 0,9 5 0 0,-5 7 0 16,1 1 0-16,-1 3 0 0,9 9 0 0,1 12 0 0,4 4 48 15,0-4 13-15,-5 4 3 0,10 4 0 0,-1-9-30 16,1 5-6-16,-5-8 0 0,0 0-1 0,0 0-18 0,5-5-9 15,-5 1 10-15,0-4-10 0,0-8 9 0,4-1-9 16,1-3 8-16,-1-1-8 0,-4-11 0 0,5-5-9 16,4 0 0-16,0-3-878 15,0-5-175-15</inkml:trace>
          <inkml:trace contextRef="#ctx0" brushRef="#br0" timeOffset="77654.9269">18340 3311 403 0,'5'-4'36'0,"-5"4"-36"0,0 0 0 0,0 0 0 16,0 0 434-16,0 0 80 15,9 12 16-15,-5 8 3 0,1-4-357 0,-1 12-72 16,-4-3-15-16,0 11-2 0,-4 1-25 0,-1 3-5 0,5-4-1 0,-4 5 0 16,-1-1-25-16,1 1-6 0,4-5-1 15,-5 1 0-15,5-5-24 0,0-4 0 0,-4-3 0 0,-1 3 0 31,5-8-148-31,-5-4-36 0,1 1-6 0,-1-5-2 0</inkml:trace>
        </inkml:traceGroup>
        <inkml:traceGroup>
          <inkml:annotationXML>
            <emma:emma xmlns:emma="http://www.w3.org/2003/04/emma" version="1.0">
              <emma:interpretation id="{F8358AAC-6F63-4A24-A9F4-305660F7C469}" emma:medium="tactile" emma:mode="ink">
                <msink:context xmlns:msink="http://schemas.microsoft.com/ink/2010/main" type="inkWord" rotatedBoundingBox="21492,3238 24446,3069 24530,4544 21576,4712"/>
              </emma:interpretation>
              <emma:one-of disjunction-type="recognition" id="oneOf16">
                <emma:interpretation id="interp20" emma:lang="" emma:confidence="0">
                  <emma:literal>"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)</emma:literal>
                </emma:interpretation>
                <emma:interpretation id="interp23" emma:lang="" emma:confidence="0">
                  <emma:literal>/</emma:literal>
                </emma:interpretation>
                <emma:interpretation id="interp24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78440.1415">20903 2809 2188 0,'28'-45'48'0,"-19"21"11"0,-9 0 1 0,9 3 1 0,-9 1-49 0,4 4-12 0,-13 12 0 0,5-8 0 15,-5 12 55-15,-5 12 8 16,-4-4 1-16,-10 16 1 0,-8 1-1 0,-9 7-1 15,4 8 0-15,-10 1 0 0,1 8-28 0,5 3-6 16,-5 1-1-16,0 3 0 0,0 1 4 0,0-4 1 16,-10 3 0-16,10-3 0 0,5 4-25 0,-1-9-8 15,10-7 0-15,-5 3 0 0,4-3-95 0,10-9-25 0,4-8-6 0,1 1-1026 16</inkml:trace>
          <inkml:trace contextRef="#ctx0" brushRef="#br0" timeOffset="78590.475">21859 2210 2419 0,'14'0'53'0,"9"4"11"16,4 8 3-16,5 8 1 0,0 5-55 0,0 7-13 0,0 4 0 0,-5 9 0 0,-13 3 85 0,-5 5 15 15,0 4 2-15,-9 3 1 0,-9 1-11 0,-5 8-3 16,0 4 0-16,-13 4 0 0,0 0-40 0,-10-1-8 16,-4-3-1-16,-9 4-1 0,5-4-11 0,-10-8-3 15,-4 4 0-15,4-5 0 0,5-11-36 16,0 8-7-16,-4-9-2 0,-6-3-957 0,1-5-192 0</inkml:trace>
          <inkml:trace contextRef="#ctx0" brushRef="#br0" timeOffset="77908.9514">19346 2594 1612 0,'5'-12'144'0,"4"0"-116"16,-4 0-28-16,4 0 0 0,0 4 148 0,0-5 24 15,0 5 5-15,-5 0 1 0,-4 8-62 0,0 0-13 16,0 0-3-16,0 0 0 0,0 0-56 0,0 0-12 16,-9 12-3-16,5 1 0 0,-10 7-1 0,1 4-1 15,-1 4 0-15,-4 9 0 0,4 3-7 0,-4 9-2 0,0 3 0 0,4 1 0 16,0 8-18-16,1 0 0 0,-1-1 0 0,5 5 0 0,0-8 55 0,4-1 7 16,5-3 2-16,-4 4 0 31,-1-1-86-31,5-7-17 0,5-1-3 0,-1-7-1 15,-4-5-183-15,5-3-37 0,13 15-7 0,0-24-2 0</inkml:trace>
          <inkml:trace contextRef="#ctx0" brushRef="#br0" timeOffset="78150.7198">19783 3011 2642 0,'14'-20'58'0,"0"-4"12"0,4-9 2 0,5 5 3 0,4 0-60 0,5-1-15 0,4 1 0 0,-4 0 0 15,-5-1 56-15,10 5 8 0,8 0 1 0,5-1 1 16,-4 9-53-16,-5 0-13 0,0 12 0 0,0-4 0 16,-9 4 54-16,0 16 8 0,-5-4 2 0,-4 12 0 0,4 5-45 0,-9 11-9 15,1 4-2-15,-10 9 0 16,4 8 2-16,-4-1 0 0,0-3 0 0,1 8 0 16,-1-5-10-16,-5 1 10 0,5-4-10 0,0-5 10 15,-4-3-10-15,9-5-9 0,-1-3 9 0,-4-5-13 16,5-4-103-16,0 1-20 0,-5-5-4 0,9-8-713 15,-4-8-143-15</inkml:trace>
        </inkml:traceGroup>
      </inkml:traceGroup>
    </inkml:traceGroup>
    <inkml:traceGroup>
      <inkml:annotationXML>
        <emma:emma xmlns:emma="http://www.w3.org/2003/04/emma" version="1.0">
          <emma:interpretation id="{BDB3F225-861A-4CC8-8D0B-DA6EBEA8400C}" emma:medium="tactile" emma:mode="ink">
            <msink:context xmlns:msink="http://schemas.microsoft.com/ink/2010/main" type="paragraph" rotatedBoundingBox="2821,7067 32448,4952 32589,6933 2963,90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8F25D6-96BB-49CF-9346-AA039302FA86}" emma:medium="tactile" emma:mode="ink">
              <msink:context xmlns:msink="http://schemas.microsoft.com/ink/2010/main" type="line" rotatedBoundingBox="2821,7067 32448,4952 32589,6933 2963,9047"/>
            </emma:interpretation>
          </emma:emma>
        </inkml:annotationXML>
        <inkml:traceGroup>
          <inkml:annotationXML>
            <emma:emma xmlns:emma="http://www.w3.org/2003/04/emma" version="1.0">
              <emma:interpretation id="{051EC336-D406-447D-B80B-77058C78C124}" emma:medium="tactile" emma:mode="ink">
                <msink:context xmlns:msink="http://schemas.microsoft.com/ink/2010/main" type="inkWord" rotatedBoundingBox="2838,7299 3917,7222 4023,8700 2943,877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1179.4989">848 6601 1440 0,'-23'-33'64'0,"14"21"12"0,0-4-60 0,0 0-16 16,0 4 0-16,4 0 0 0,1-1 101 0,4 13 18 16,0 0 3-16,-9 17 1 0,4-1-70 0,1 16-13 0,4 9-4 0,0 11 0 15,0 9 0-15,4 4 0 0,1 8 0 0,-1 12 0 16,-8 0 12-16,4 0 3 0,-5-9 0 0,1 5 0 16,4-8-5-16,-9 0-1 0,4-4 0 0,-4-8 0 15,9-9-21-15,-9-3-4 0,-5-5 0 0,5-3-1 0,-5-9-11 0,1 5-8 16,-1-9 9-16,0-4-9 0,1-4 0 0,-1-7 0 15,0 3 0-15,10-8 0 16,-1 0-116-16,5-8-28 0,0 0-7 0,0 0-841 16</inkml:trace>
          <inkml:trace contextRef="#ctx0" brushRef="#br0" timeOffset="81867.2517">575 7726 1728 0,'9'-16'76'0,"-18"16"16"0,9 0-73 0,9 0-19 16,-9 4 0-16,9-4 0 0,5 4 52 0,4-4 6 0,0-4 2 0,10 0 0 16,3 4-19-16,6-4-3 0,-1 0-1 0,5-5 0 0,-4 1 11 0,4 4 1 15,-5-4 1-15,14 4 0 0,-4-4-36 0,4 8-14 16,0-8 11-16,-9 4-11 16,0 4-49-16,0 0-16 0,0 0-3 0,0 0-875 15</inkml:trace>
          <inkml:trace contextRef="#ctx0" brushRef="#br0" timeOffset="81667.4294">721 7143 633 0,'0'0'56'0,"0"0"-44"0,0 0-12 0,18 0 0 0,-9-4 219 0,9 0 41 16,10 0 9-16,-6 0 2 0,10-4-191 0,0 0-37 16,4-4-8-16,-4-1-2 0,5-3 22 0,-5 4 4 15,13 4 1-15,1-4 0 0,-1 4-31 0,-4 4-5 16,0 0-2-16,0 4 0 0,-4-4-22 0,-1 8 0 15,-9-4-12-15,5 0 4 16,-9 8-122-16,0-8-24 0,9 0-5 0,-14 12-1 0</inkml:trace>
          <inkml:trace contextRef="#ctx0" brushRef="#br0" timeOffset="81440.2656">561 6734 1209 0,'-18'-8'108'0,"9"4"-87"16,0-4-21-16,4 4 0 0,-4-4 68 0,9 8 10 16,0-8 2-16,0 0 0 0,5 0-13 0,-1 0-3 15,5-5 0-15,5 1 0 0,4 4 0 0,5-4 0 16,-5 0 0-16,10-4 0 0,3 4 0 0,6-5 0 0,4-3 0 0,0 4 0 16,0 0-13-16,0 4-3 0,4-9-1 0,5 5 0 15,-4-4-21-15,-1 4-4 0,10 4-1 0,0-5 0 16,-10 5-12-16,1 0-9 15,-1 4 12-15,-4 4-12 0,-4 4 8 0,-1 0-8 16,-4 4 0-16,-5 4 0 16,-4 4-28-16,0 0-8 0,-5 9-3 0,0-5 0 15,-9 0-128-15,0 0-25 0,-4 9-6 0</inkml:trace>
        </inkml:traceGroup>
        <inkml:traceGroup>
          <inkml:annotationXML>
            <emma:emma xmlns:emma="http://www.w3.org/2003/04/emma" version="1.0">
              <emma:interpretation id="{8CFE6F6F-E22D-4F56-B72C-1F0AE476C9FC}" emma:medium="tactile" emma:mode="ink">
                <msink:context xmlns:msink="http://schemas.microsoft.com/ink/2010/main" type="inkWord" rotatedBoundingBox="4721,7001 7522,6801 7641,8456 4839,865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2237.8468">2861 6208 1792 0,'0'-8'40'0,"-5"-4"8"0,-4-4 1 0,4 0 1 0,1 3-40 0,4 5-10 0,-9-4 0 0,4 4 0 16,1 0 28-16,4 8 3 15,-10-8 1-15,1 8 0 0,-9 0-18 0,0 8-3 0,0 8-1 0,-1 4 0 16,1 9-10-16,0 11 8 15,-5 9-8-15,-4 12 8 0,0 11 76 0,4 5 16 16,-9 4 2-16,5 8 1 0,4-4-27 0,5 0-4 16,0-4-2-16,-1 4 0 0,10-8-36 0,5-4-7 15,4-4-2-15,9-1 0 0,4-3-16 0,6-4-9 0,-6-4 10 0,5-9-10 16,1-3 0-16,3-5-18 0,10-3 2 0,-4-5 1 31,-15-8-214-31,19-4-43 0</inkml:trace>
          <inkml:trace contextRef="#ctx0" brushRef="#br0" timeOffset="82543.2763">4085 6524 1872 0,'0'-20'83'0,"0"8"17"0,0-1-80 0,0 1-20 15,-4-4 0-15,-5 0 0 0,4 4 103 0,0 0 17 16,-4 3 3-16,0 1 1 0,-4 0-64 0,-1 4-12 0,0-4-2 0,-4 8-1 16,-5 8-35-16,1 0-10 15,-1 4 0-15,-5 5 0 0,-3 7 8 0,-1 0-8 16,-5 9 10-16,-4 7-10 0,-4 5 28 0,4 7 0 16,0 1 0-16,0 8 0 0,4-5 4 0,10 1 0 15,0-5 0-15,9 9 0 0,8 0-18 0,6-4-3 16,-5 3-1-16,13-3 0 0,5-9-10 0,5 1 0 15,-5-4 0-15,14-1 8 16,4 1-67-16,-4-13-13 0,4-4-4 0</inkml:trace>
          <inkml:trace contextRef="#ctx0" brushRef="#br0" timeOffset="82824.5691">4349 7034 2102 0,'0'0'93'0,"0"0"19"0,0 0-89 0,0 0-23 0,0 0 0 0,0 0 0 15,0 0 72-15,5 12 11 0,-5 4 1 0,-5-4 1 16,5 13-41-16,-4-5-8 0,-1 4-1 0,1 4-1 16,-1 1-18-16,1 3-3 0,4-8-1 0,-5 1 0 15,10-5-12-15,-5 0 0 0,4-8 0 0,1 0 0 16,4-3 9-16,-5-5-1 0,5 0 0 0,5-4 0 0,0 0 20 0,-1-8 3 16,6-1 1-16,-1-3 0 0,0-4-15 15,0-4-2-15,5-4-1 0,-5-1 0 0,5-7 6 0,-5 4 0 16,0-1 1-16,-4 1 0 0,-5-4-8 0,0 7-1 0,0 5-1 0,-4 4 0 15,-10 4-3-15,1 0-8 0,-1 3 12 0,-4 5-4 16,-5 4-8-16,5 9 8 16,-13-1-8-16,-1 4 8 15,0 4-100-15,-9 8-21 0,0 1-4 0</inkml:trace>
          <inkml:trace contextRef="#ctx0" brushRef="#br0" timeOffset="83024.8009">5078 6969 2368 0,'22'-8'105'0,"-8"8"22"0,-5 12-102 0,9 0-25 0,1 4 0 0,-1 5 0 16,0-1 57-16,0 8 7 0,-4 1 0 0,0 3 1 16,-5 0-7-16,-5 5-2 0,1-5 0 0,-5 9 0 15,-9-5-38-15,0 4-8 0,-10-3-2 0,-3 3 0 16,-10 1-64-16,0 3-12 0,-5 1-4 0,-3-1 0 15</inkml:trace>
        </inkml:traceGroup>
        <inkml:traceGroup>
          <inkml:annotationXML>
            <emma:emma xmlns:emma="http://www.w3.org/2003/04/emma" version="1.0">
              <emma:interpretation id="{3808A953-9992-49E7-AFC9-D74127CC4163}" emma:medium="tactile" emma:mode="ink">
                <msink:context xmlns:msink="http://schemas.microsoft.com/ink/2010/main" type="inkWord" rotatedBoundingBox="8518,6908 10523,6765 10626,8210 8621,835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3776.6123">7227 6933 2041 0,'13'-17'90'0,"1"13"19"0,-5 0-87 0,5-4-22 15,-5 4 0-15,5 4 0 16,-5 4 106-16,0 4 17 0,0 4 3 0,0 1 1 0,-5 3-53 0,1 0-10 16,-5 12-3-16,5-3 0 0,-10 3-33 0,0 0-6 15,5 5-2-15,-4-1 0 0,-1 0-6 0,5 1-2 0,-4-5 0 0,4 0 0 16,0 1-12-16,0-9-10 0,4 0 2 0,1-4-827 0,-1 5-165 31</inkml:trace>
          <inkml:trace contextRef="#ctx0" brushRef="#br0" timeOffset="83985.5585">7937 5909 2574 0,'0'0'114'0,"4"8"23"0,10 0-109 0,4 12-28 0,1 4 0 0,8 9 0 16,0 7 56-16,5 9 7 0,-5 3 1 0,1 13 0 15,-6 4 0-15,1 4 0 16,-9-4 0-16,0 4 0 0,-5-5-24 0,-5-3-4 0,1 4 0 0,-5-4-1 31,-5-5-18-31,1 1-3 0,-10 0-1 0,0-1 0 0,-4 1-13 0,0 0 0 16,-5-9 8-16,0 1-8 16,1-8-101-16,-6-1-23 0,-4-7-5 0</inkml:trace>
          <inkml:trace contextRef="#ctx0" brushRef="#br0" timeOffset="83542.4701">7031 6322 864 0,'0'-9'76'0,"4"-3"-60"0,1-4-16 0,-5 0 0 16,-5-4 193-16,1-1 36 0,-1-3 7 0,1 8 2 16,-14-8-106-16,-1 12-22 0,1-1-4 0,-9 9-1 15,-5 4-50-15,-4 8-11 0,-5 5-1 0,0 15-1 16,-9 4-27-16,-1 17-6 0,1 3-1 0,-9 13 0 0,9-4 47 0,0 4 9 16,4-1 1-16,-4 5 1 0,9-4-36 0,5 0-7 15,9 0-2-15,4-5 0 0,9-7 9 0,5-5 2 16,9-3 0-16,5-5 0 0,8 1-24 0,6-9-8 15,3 1 0-15,6-9 9 16,4-4-198-16,8 0-40 0</inkml:trace>
          <inkml:trace contextRef="#ctx0" brushRef="#br0" timeOffset="243746.4721">7208 6920 946 0,'0'0'42'0,"0"0"9"0,-4 0-41 0,4 0-10 0,0 0 0 0,0 0 0 15,0 0 47-15,0 0 7 0,0 0 2 0,0 0 0 16,9-4-4-16,-4-4 0 0,4 0 0 0,0 0 0 15,-9 8 8-15,4-8 2 0,1 0 0 0,-1 0 0 16,-4 8 2-16,0 0 1 0,5-8 0 0,-5 8 0 16,-14-8-41-16,5 8-9 0,9 0-2 0,0 0 0 0,0 0 13 15,0 0 2-15,0 0 1 0,0 0 0 0,0 0-5 0,0 0 0 16,0 0-1-16,9-8 0 0,-9 8-23 0,9-4 0 16,1-5 0-16,-10 9 0 0,0 0 0 0,0 0 0 15,0 0 0-15,0 0 0 0,0 0 11 0,0 0-3 16,0 0 0-16,4 13 0 0,-4-13 13 0,0 12 3 15,5 8 0-15,-5 4 0 0,4-4 12 0,-4 13 4 16,-4-5 0-16,4 5 0 0,0-1-32 0,0 0-8 16,0 1 0-16,-5 3 0 0,5-8 0 0,0 1 8 15,-4-1-8-15,4-4 8 0,-5-3-8 0,5 3 0 16,0-4 0-16,-5-4 0 0,5-4 0 0,-4 1 0 16,4-1 0-16,0 0 0 15,0-12-24-15,4 8-5 0,-4 0-2 0,5 0 0 0,-5-8 31 0,0 0 0 16,0 0 0-16,0 0 0 0,0 0 20 0,0 0 11 0,0 0 1 0,0 0 1 15,0 0-24-15,0 0-9 0,0 0 0 0,0 0 9 16,0 0-1-16,0 0-8 0,0 0 12 0,0-8-4 16,5-4 0-16,-5 0 0 0,4-4 0 0,-4-5 0 15,5 5 20-15,-5-4 3 0,4 0 1 0,-4 4 0 16,0-5-32-16,-4 5 0 0,4-4 0 0,-5 4 0 16,5-1 0-16,0 1 0 0,0 0 0 0,0 0 0 15,0 0 0-15,0 4 0 0,5-9 0 0,-5 5 0 16,0 4 0-16,4 0 0 0,1-4 0 0,-5 4 0 15,4-5 0-15,-4 5 0 0,5 4 0 0,-5 0 0 16,4-4 0-16,-4 4 0 0,0-4 0 0,0 4 0 16,0-1 0-16,0 1 0 0,0 4 0 0,0 4 0 0,0 0 0 15,0 0 0-15,0-8 0 0,5 0 0 16,-5 8-24-16,0 0-5 0,0 0-1 0,0 0 0 0,0 0 30 0,0 0 0 16,0 0 0-16,0 0 0 0,0 0 0 0,0 0 0 15,0 0 0-15,9 8 0 0,-4-8 0 0,-5 0 0 16,0 0 0-16,9 12 0 0,-5 1 0 0,-4-13 0 15,0 12 0-15,0-12 0 0,0 0 0 0,0 0 0 16,0 0 0-16,0 0 0 0,-4 8 20 0,4-8 9 16,0 0 3-16,0 0 0 0,0 0-32 0,0 0 0 15,0 12 0-15,0-12 0 0,0 0 0 0,0 0 0 16,0 0 0-16,0 0 0 16,0 0-26-16,0 0-11 0,0 0-3 0,0 0-672 0,0 0-136 15</inkml:trace>
        </inkml:traceGroup>
        <inkml:traceGroup>
          <inkml:annotationXML>
            <emma:emma xmlns:emma="http://www.w3.org/2003/04/emma" version="1.0">
              <emma:interpretation id="{3704D80B-F6F2-4FA5-9545-01F6D72C5E8A}" emma:medium="tactile" emma:mode="ink">
                <msink:context xmlns:msink="http://schemas.microsoft.com/ink/2010/main" type="inkWord" rotatedBoundingBox="11675,7422 12486,7365 12523,7876 11712,7934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4275.3767">9326 6641 2530 0,'0'0'56'0,"0"0"11"0,0-8 2 0,4-4 3 0,1 4-58 0,-1 0-14 0,10 0 0 0,-1 4 0 16,10 0 51-16,5 0 7 0,3 0 2 0,10-1 0 16,10-3-45-16,3 4-15 0,1-8 9 0,9 8-9 15,-5 0 0-15,-5 0 0 0,6-4 0 0,-10 0 0 0,0-4-46 0,-9 8-2 0,0-4 0 0,-9 4-736 31,-1 0-148-31</inkml:trace>
          <inkml:trace contextRef="#ctx0" brushRef="#br0" timeOffset="84437.3648">9685 6920 2156 0,'0'0'48'0,"0"0"9"0,0 13 3 0,0-1 0 0,0-12-48 0,5 16-12 16,-1-4 0-16,10-4 0 0,9 4 76 0,-1-4 12 15,6 1 4-15,4-5 0 0,4 0-55 0,1-4-10 16,-1 0-3-16,-4 0 0 16,4-4-24-16,1 4 0 0,4-4 0 0,0-5-757 15,0 5-157-15</inkml:trace>
        </inkml:traceGroup>
        <inkml:traceGroup>
          <inkml:annotationXML>
            <emma:emma xmlns:emma="http://www.w3.org/2003/04/emma" version="1.0">
              <emma:interpretation id="{5DEAE9A9-DB7D-4B64-84EB-8B9EFC9E946E}" emma:medium="tactile" emma:mode="ink">
                <msink:context xmlns:msink="http://schemas.microsoft.com/ink/2010/main" type="inkWord" rotatedBoundingBox="16544,6087 17148,6044 17290,8025 16685,806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2719.6274">14757 5233 1051 0,'0'0'23'0,"0"0"5"0,14-8 0 0,-10 0 2 0,1-4-30 0,-1-1 0 0,1 1 0 0,-5 12 0 15,0 0 87-15,4-4 11 0,-4 4 2 0,0 0 1 16,0 0-34-16,-4-4-7 0,-5 8-2 0,0 0 0 16,-10 4-11-16,1 9-3 0,0 7 0 0,-9 12 0 15,-1 9 4-15,1 16 1 0,-5 7 0 0,-4 17 0 16,-1 8 34-16,1 0 6 0,0 5 2 0,-1 7 0 15,10-4-9-15,0 4-2 0,4 0 0 0,5-3 0 16,4-5-16-16,5-8-3 0,0-8-1 0,9-8 0 0,4-1-27 0,5-7-5 16,0-4-2-16,10-5 0 0,3-3-6 0,6-8-2 15,4-5 0-15,4-8 0 16,-4 1-143-16,9-1-29 0,-5-8-6 16</inkml:trace>
        </inkml:traceGroup>
        <inkml:traceGroup>
          <inkml:annotationXML>
            <emma:emma xmlns:emma="http://www.w3.org/2003/04/emma" version="1.0">
              <emma:interpretation id="{23400DDA-ECE8-4594-91D7-93B9EEFBDD93}" emma:medium="tactile" emma:mode="ink">
                <msink:context xmlns:msink="http://schemas.microsoft.com/ink/2010/main" type="inkWord" rotatedBoundingBox="17976,6300 19982,6157 20098,7781 18092,792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3488.6077">15718 5638 2084 0,'0'0'46'0,"0"-8"10"0,-5-9 1 0,5 9 1 0,0 0-46 0,0 0-12 0,0 0 0 0,-4 0 0 16,4 0 63-16,0 8 10 0,0 0 3 0,0 0 0 15,0 0-42-15,0 0-8 0,0 0-2 0,0 0 0 16,0 0-9-16,0 0-3 0,0 0 0 0,0 0 0 16,0 8-12-16,-5 4 0 0,0-4 0 0,5-8 0 15,0 0 12-15,0 0 0 0,0 0 0 0,-4 12 0 16,4-12 2-16,0 0 0 0,-9 4 0 0,9-4 0 15,0 0 3-15,0 0 1 0,0 0 0 0,0 0 0 16,0 0-8-16,0 0-2 0,-9 0 0 0,9 0 0 16,0 0-8-16,0 0 0 0,0 0 9 0,0 0-9 15,0 0 0-15,0 0 0 0,0 0 0 0,0 0 0 16,0 0 0-16,-5 4 0 0,5-4 0 0,0 0 0 0,-4 12 0 0,-1-7 0 16,1-1 0-16,-1 4 0 0,0 0 0 0,1 4 16 15,4 0-4-15,0 8-1 0,0 0-19 0,0 1-4 16,0-1-1-16,0 0 0 0,4 4 13 0,6 1 0 15,-6-5 0-15,5 4 0 0,5 1 0 0,-1-5 0 16,6 0 0-16,-1 0-9 0,0-4 9 0,5-3 0 16,-5-5 0-16,5 0 0 0,-5 0 10 0,5 0 4 15,0-8 1-15,-1-4 0 0,-3-4-15 0,3 0 0 16,1-4 0-16,0-5 0 0,-5-3 16 0,5-4 4 0,0-4 1 0,-5-9 0 16,0 5 19-16,5-9 3 15,-5-3 1-15,5-1 0 0,0 1-30 0,4-1-6 16,-4 5 0-16,8-5-8 0,-3 9 11 0,-1 7-11 15,5-3 10-15,0 12-10 0,4 4 0 0,-4 4 0 16,5 3 0-16,-6 9 0 0,-3 0 0 0,-1 13 0 16,0 3 0-16,-4 12-10 0,-14 4 10 0,5 9 0 0,0 8 0 15,-5 11-8-15,-18 1 8 0,4 8 0 0,-9 0 0 16,5 7 0-16,-4-7 10 0,-1 4-2 0,-9 0-8 0,0 0 12 0,1 0 4 0,3-5 0 16,-8-3 0-16,0 4 0 0,4-16 12 0,-4-5 4 15,-1 1 0-15,1-1 0 0,-5-11-12 0,5-5-3 16,-5 0 0-16,0-3 0 0,0-9-8 0,5 0-1 15,4-8-8-15,-4-4 12 16,0-8-2-16,8 0-1 0,-3-8 0 0,3 4 0 16,10-8 1-16,0 0 0 0,0-4 0 0,5-4 0 15,-1-1-10-15,10-3-17 0,-1 0 4 0,10-9 1 16,-1 5-47-16,15-4-9 0,-1-1-1 0,5 5-1 16,0 0-97-16,0-5-19 0,4 5-4 0,0 4-1 0</inkml:trace>
          <inkml:trace contextRef="#ctx0" brushRef="#br0" timeOffset="93718.2293">17197 6467 2372 0,'0'0'52'0,"0"0"12"0,0 12 1 0,-4 1 1 0,-5 3-53 0,0 4-13 15,9 0 0-15,-10 4 0 0,1 5 54 0,5-1 8 16,-1 4 2-16,1 1 0 0,8-9-16 0,-4 0-4 0,0 5 0 0,0-5 0 16,9 0-28-16,0 1-7 0,-9-1-1 0,5-4 0 15,0-4-73-15,-5 0-15 0,4 1-4 0,-4-5 0 16</inkml:trace>
          <inkml:trace contextRef="#ctx0" brushRef="#br0" timeOffset="93827.0111">17616 6172 1497 0,'5'-49'66'0,"-1"29"14"0,-4-4-64 0,9-1-16 16,1 1 0-16,-6 4 0 0,1 4 275 0,-1 0 51 16,5 3 10-16,0 5 3 15,-9 8-315-15,0 0-62 0,0 0-13 0</inkml:trace>
        </inkml:traceGroup>
        <inkml:traceGroup>
          <inkml:annotationXML>
            <emma:emma xmlns:emma="http://www.w3.org/2003/04/emma" version="1.0">
              <emma:interpretation id="{D1F1C9D4-B081-4EA7-824D-384E00C3D82F}" emma:medium="tactile" emma:mode="ink">
                <msink:context xmlns:msink="http://schemas.microsoft.com/ink/2010/main" type="inkWord" rotatedBoundingBox="20801,6936 21497,6887 21505,7000 20810,704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4062.1084">18454 6176 2073 0,'0'0'184'0,"14"0"-147"15,-1-4-29-15,5 0-8 0,5-4 70 0,0-4 13 16,9 3 2-16,4-3 1 0,1 0 35 0,-1 0 7 15,14 0 2-15,5 0 0 0,-5-4-85 0,5 7-17 16,-10 1-3-16,1-4-1 16,-1 8-83-16,-8-4-17 0,-1 8-3 0,0-8-1146 0</inkml:trace>
        </inkml:traceGroup>
        <inkml:traceGroup>
          <inkml:annotationXML>
            <emma:emma xmlns:emma="http://www.w3.org/2003/04/emma" version="1.0">
              <emma:interpretation id="{EBD0B3DF-0E40-4A0A-AD2F-3018E7C7185C}" emma:medium="tactile" emma:mode="ink">
                <msink:context xmlns:msink="http://schemas.microsoft.com/ink/2010/main" type="inkWord" rotatedBoundingBox="22512,5926 25029,5747 25151,7451 22634,7631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21670.4015">21231 5455 806 0,'0'0'72'0,"0"0"-58"16,0 0-14-16,0 0 0 0,0 0 104 0,0 0 19 15,0 0 3-15,0 0 1 0,0 0-36 0,0 0-7 16,5-8-2-16,-5 8 0 0,-9-8-38 0,4 4-8 16,1 0-2-16,-6 0 0 0,1 0-10 0,-4 4-3 15,-1 0 0-15,0 0 0 0,1 0 4 0,-1 8 1 16,0-4 0-16,-4 4 0 0,4-4-2 0,1 4 0 0,-5 1 0 15,-1 7 0-15,1 0 8 0,0 0 0 0,4 4 1 16,-4 1 0-16,0-5-7 0,0 0-2 0,4 4 0 16,-4 0 0-1,4 5 7-15,-4-1 1 0,4 0 0 0,1 5 0 16,4-5-20-16,-5 0-3 0,0 0-1 0,1 5 0 16,3-5 3-16,6 0 0 0,-5-3 0 0,4 3 0 15,10 0-11-15,-5-4 0 0,4 5 9 0,1-5-9 16,-5 4 0-16,4-4 8 0,6-3-8 0,-6 3 0 0,5 4 0 15,0-4 0-15,0 1 0 0,10-5 0 16,8 0-108-16,0-4-22 0,10-8-5 16</inkml:trace>
          <inkml:trace contextRef="#ctx0" brushRef="#br0" timeOffset="94995.4662">20776 5120 1018 0,'0'0'22'0,"0"0"5"0,0 0 1 0,0-9 1 0,-5-7-29 0,5 4 0 15,0 0 0-15,-4 0 0 0,4 0 97 0,0 4 14 16,0 0 2-16,4-1 1 0,-4-3-76 0,0 12-15 16,0 0-3-16,0 0-1 0,0 0 37 0,0 0 8 0,0 0 2 0,-13 8 0 15,-1 5-10-15,-4 7-1 0,-5 12-1 0,-4 5 0 16,-5 3 11-16,-5 13 3 0,1-1 0 0,-5 9 0 15,5 0 13-15,-1-1 3 0,1 5 1 0,-1-4 0 16,1 0-18-16,4-1-4 0,9-3-1 0,1-4 0 0,-1-1-20 0,9 1-4 16,10-1-1-16,-1 1 0 15,10 4-20-15,-1-5-4 0,5 5-1 0,5 4 0 16,4-5 4-16,5 1 1 0,0-4 0 0,-1 3 0 16,1-11-78-16,4-1-16 0,-4-3-3 0,9-5-743 15,-5-8-148-15</inkml:trace>
          <inkml:trace contextRef="#ctx0" brushRef="#br0" timeOffset="222481.805">21564 6018 990 0,'0'-12'44'0,"0"12"8"16,0-4-41-16,0-4-11 0,0 0 0 0,0 8 0 0,-5-4 101 0,5 4 19 15,0 0 3-15,0 0 1 0,-9-4-64 0,9 4-13 16,-14 0-3-16,5 8 0 0,-5 0-25 0,-8 8-6 31,3 4-1-31,-8 4 0 0,4 1 25 0,-4 3 5 16,0 0 1-16,-1 5 0 0,1-5-20 0,4 0-4 15,5-7-1-15,4 3 0 0,5 0 5 0,-4-4 1 16,8-3 0-16,1-1 0 0,4-16-24 0,0 0 9 16,0 8-9-16,0-8 0 0,0 0 8 0,13 0-8 15,1-4 0-15,0-4 0 0,4-4 8 0,0-1-8 0,5-3 0 0,-5-4 0 16,9 0 0-16,-4-4 0 0,-5-1 0 0,0 1 0 15,1 0 10-15,-6-1-10 0,-4 1 8 16,1 0-8-16,3 0 21 0,-4 3-1 0,0 1 0 0,-4 4 0 16,-5 0 7-16,0 8 1 0,-5-4 0 0,5 3 0 15,-9 1 4-15,5 4 0 0,-10 4 1 0,0 0 0 16,-4 0-25-16,0 0-8 0,-5 4 0 0,5 4 0 16,-5 1-22-1,5 3-8-15,4-4-2 0,1 8-948 0</inkml:trace>
          <inkml:trace contextRef="#ctx0" brushRef="#br0" timeOffset="223247.3035">21304 5998 230 0,'0'0'20'0,"0"0"-20"0,0 0 0 0,0 0 0 15,0 0 131-15,0 0 21 0,0 0 5 0,0 0 1 16,0-4-72-16,0-4-14 0,0 0-4 0,0 8 0 16,0 0-16-16,0 0-3 0,0 0-1 0,0 0 0 15,0 0-12-15,-5-4-4 0,1-5 0 0,4 9 0 16,0 0-5-16,0 0-2 0,-9 0 0 0,4 4 0 31,5-4-10-31,-9 5-3 0,5-1 0 0,-6 0 0 0,6 0 13 0,-5-4 3 0,4 8 0 0,1 0 0 16,-5 0-10-16,9 4-2 0,-5-4 0 0,1 4 0 15,4 0-8-15,0-3-8 0,0 7 12 0,4-4-12 16,-4 4 0-16,5 0 0 0,-1 0 0 0,1 1-487 16,4-1-94-16</inkml:trace>
          <inkml:trace contextRef="#ctx0" brushRef="#br0" timeOffset="224814.4704">22301 5395 864 0,'0'0'76'16,"0"0"-60"-16,-14 0-16 0,1 0 0 16,-5 8 56-16,4-4 9 0,14-4 2 0,-9 0 0 15,9 0-14-15,-14 4-2 0,0 0-1 0,5-4 0 0,9 0-23 0,0 0-5 16,-4 8-1-16,-5-4 0 0,0 0 0 0,0 0 0 15,4 4 0-15,-4 0 0 0,0-4-1 0,0 5 0 16,0-5 0-16,-1 4 0 0,-3 0-3 0,4 0-1 16,-5 4 0-16,5 0 0 0,-5-4 2 0,1 4 0 15,3 1 0-15,-3-1 0 0,4 4 22 0,0 0 5 16,-1 4 1-16,1 1 0 0,-4-1-25 0,8 4-5 16,-4 4 0-16,5-3-1 0,-6-1 0 0,6-4 0 15,-1 4 0-15,-4 1 0 0,5-5-15 0,4 0 0 16,0 0 8-16,0 1-8 0,4-5 0 0,-4-4 0 15,9 4 0-15,-4 0 0 0,4-7 11 0,0 3-11 16,5-4 12-16,-1 0-12 0,6 0 12 0,-1 0-4 16,5-4 0-16,-1 0-8 0,10-4 19 0,-4-4-3 0,3 4-1 15,-3-4 0-15,4 0-15 0,4-4 0 16,-4 0 8-16,4 0-8 0,-4-4 0 0,-5-1 0 16,1 1 0-16,-1-4 0 0,-4 0 8 0,0-4-8 0,-5 3 0 0,0-7 0 15,-4 0 12-15,-1-8-4 0,1 3-8 0,0-3 12 16,-5-5 2-16,4 1 0 0,-3-4 0 0,3-1 0 15,-4-3-14-15,0 3 0 0,-4 1 0 0,4-1 0 16,-9 5 0-16,5 3 0 0,-5 5 0 0,0 0 0 16,-5 3-11-16,1 1 2 0,-1 0 0 0,0 8 0 15,-4-5 9-15,0 9-10 0,0 0 10 0,-5 0-10 16,5 0 10-16,-4 4 0 0,-1 0-9 0,5 0 9 16,-5-1 0-16,5 5-11 0,-4-4 11 0,3 8-8 15,1-4 8-15,-4 0-8 0,4 0 8 0,4 4-8 0,-4-4 8 16,9 4 0-16,0 0 8 0,0 0-8 0,0 0 0 0,0 0 0 15,-5-4 0-15,5 4 0 0,0 0 0 0,0 0 0 16,-4 12 0-16,-1-4 0 0,1 4 11 0,4 1-3 16,-5 3 0-16,1 0 0 0,-6 4 7 0,1 4 1 15,0 1 0-15,0 3 0 0,0 0 19 0,-5 5 4 16,1 3 1-16,4 5 0 0,-5-5-16 0,5 5-4 16,0 3 0-16,4 5 0 0,5-5-7 0,0 1-1 15,0 3-1-15,5 5 0 0,4-5 24 0,-5 1 5 16,1 0 0-16,0-9 1 0,-5 1-23 0,4-5-5 15,-4-4-1-15,-4 5 0 0,-1-5-12 0,0-4 9 16,1-3-9-16,-1-1 8 16,-4-8-51-16,5 0-10 0,-5 1-3 0,4-5-1032 0</inkml:trace>
          <inkml:trace contextRef="#ctx0" brushRef="#br0" timeOffset="227045.0745">22670 6313 1400 0,'0'0'31'0,"0"0"6"0,4-8 2 0,-4 0 0 0,0-4-31 0,0 4-8 16,0 8 0-16,0-4 0 0,-4-4 24 0,4 8 3 0,0 0 1 0,0 0 0 16,0-8-15-16,0 8-2 15,0 0-1-15,-9 8 0 0,4 0 5 0,-4 4 1 0,0-4 0 0,0 4 0 16,0 5-4-16,4-5 0 16,-8 4 0-16,3 4 0 0,6-4-1 0,-5 5-1 15,4-1 0-15,-4 0 0 0,5 4-10 0,-1-3 0 0,5-1 0 0,0-4 8 16,0 0-8-16,5-4 0 0,-5 0 0 15,9 1 0-15,-9-13 0 0,4 8 0 0,-4-8 0 0,14 4 0 16,-5-4 0-16,0-4 0 0,0-4 0 0,5-1 8 16,-5 1 0-16,5-4-8 0,-5-8 12 0,4 4-4 15,1-4 0-15,0-1 0 0,-1-7 0 0,1 0 0 16,-5 3 12-16,-4 1 3 0,4-4 0 0,0 3 0 16,-5-3-10-16,-4 4-1 0,5 4-1 0,-5-1 0 15,-5 5-11-15,5 0 10 0,-4 8-10 0,-1 0 10 16,1 0-10-16,-5 4 0 0,4 0 0 0,-9 4 8 15,5 4-8-15,0 4-9 0,0 0 9 0,0 4-13 16,-5-4-37-16,5 4-7 0,0 0-2 16,0 1-711-16</inkml:trace>
        </inkml:traceGroup>
        <inkml:traceGroup>
          <inkml:annotationXML>
            <emma:emma xmlns:emma="http://www.w3.org/2003/04/emma" version="1.0">
              <emma:interpretation id="{3739156A-1720-45C9-9C45-8945022AF489}" emma:medium="tactile" emma:mode="ink">
                <msink:context xmlns:msink="http://schemas.microsoft.com/ink/2010/main" type="inkWord" rotatedBoundingBox="25541,5956 29695,5660 29785,6926 25632,7222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30565.9989">25734 5447 921 0,'0'0'82'0,"14"0"-66"16,-1 0-16-16,1 0 0 0,0 0 112 0,4 0 18 16,9 0 4-16,0 0 1 0,1 0-37 0,-1-4-7 15,-4 0-2-15,4 4 0 0,0-4-21 0,5 0-4 16,-4-4 0-16,8 4-1 0,-4-4-18 0,-5 4-3 15,5-4-1-15,-5 4 0 0,1-4-23 0,-6 0-5 16,1 4-1-16,-9 4 0 16,-14 0-51-16,0 0-10 0,0 0-3 0,0 0-552 0,4 4-112 0</inkml:trace>
          <inkml:trace contextRef="#ctx0" brushRef="#br0" timeOffset="230815.9393">25998 5168 1090 0,'0'-12'48'0,"0"12"11"16,0 0-47-16,0 0-12 0,0 0 0 0,0 0 0 0,0 0 100 0,0 0 17 16,5 8 4-16,4 8 1 0,-5-4-35 0,1 5-7 15,-1 3-2-15,-4 8 0 0,5-4-18 0,-5 5-3 16,-5-1-1-16,5 5 0 0,0 3-5 0,0 0-2 15,0-3 0-15,-9-1 0 0,9 5-49 0,-4-9 0 16,-1 4 0-16,1 9 0 0,-1-9-11 0,5 4 11 16,-5-3-12-16,1-1-628 15,-5-7-127-15</inkml:trace>
          <inkml:trace contextRef="#ctx0" brushRef="#br0" timeOffset="227348.1242">23562 5136 1324 0,'0'0'118'0,"0"0"-94"0,-9 0-24 15,0-4 0-15,0 8 58 0,-5 0 7 0,1 0 2 0,-1 12 0 0,-4 0-28 0,0 9-6 16,-1-1-1-16,1 8 0 0,0 5 16 0,-5 3 4 15,5 9 0-15,0 3 0 0,4-3-7 0,-4-1-1 16,4 5 0-16,5 8 0 0,-5-9-28 0,5-3-7 16,5 3-1-16,-1-3 0 0,5 0-8 0,0-5 8 15,0 1-8-15,0-1 8 16,5 1-92-16,-5-5-20 0,0-3-3 0,4 3-1 0</inkml:trace>
          <inkml:trace contextRef="#ctx0" brushRef="#br0" timeOffset="227629.196">23685 5549 1782 0,'-14'-33'79'0,"14"21"16"0,10-4-76 0,-1 4-19 0,4-9 0 0,1 5 0 16,0 0-8-16,-1 0-6 0,10 4-1 0,0-4 0 15,0 3 63-15,4 1 13 0,-9 0 3 0,5 4 0 16,0 8-29-16,-5 0-6 0,0 0-1 0,-4 16 0 16,-1 0-28-16,1 9 0 0,0 7 0 0,-1 0 0 15,-3 13 8-15,3 0-8 0,1 3 0 0,-5 5 9 16,0-5-9-16,0 1 0 0,0-5 0 0,0-3 0 16,-4-5 8-16,4-3 0 0,-4-1 0 0,4-4 0 15,-5-3-18-15,1-5-4 0,4 0-1 0,-5-4-597 16,1 0-120-16</inkml:trace>
          <inkml:trace contextRef="#ctx0" brushRef="#br0" timeOffset="227879.1377">24505 5237 1638 0,'0'0'36'0,"0"0"7"0,0 0 1 0,0 0 3 0,0 0-38 0,0 0-9 16,-5 8 0-16,-9 4 0 0,-4 0 52 0,0 9 9 16,-14 3 2-16,0 8 0 0,-4 5-6 0,-5 7-1 15,-5 5 0-15,-4 7 0 0,5 1-28 0,-1 4-5 16,1-1-2-16,-1 5 0 0,10-12 9 0,-1-1 2 0,1-3 0 0,4 0 0 16,5-1-32-16,-1-3 0 0,6-1 0 0,-1-3-663 15,0-5-138-15</inkml:trace>
          <inkml:trace contextRef="#ctx0" brushRef="#br0" timeOffset="229425.6469">24550 5986 633 0,'0'0'56'0,"0"0"-44"16,0 0-12-16,0 0 0 0,0 0 124 0,0 0 24 16,-9-4 4-16,5 0 0 0,-6 4-60 0,10 0-13 15,0 0-3-15,-4 4 0 0,-5 4-52 0,9-4-10 16,0 4-2-16,-5 4-1 0,5 4 56 0,-4-4 11 16,-1 4 2-16,5 1 1 0,-4-1-41 0,-1 0-8 15,5 0-1-15,-9 4-1 0,4-3-14 0,1-1-2 16,8 0-1-16,-4 0 0 0,-9-4-13 0,9 1 8 0,0-1-8 0,-4-4 0 31,4-8-106-31,0 12-27 0,0-12-6 0,0 0-1 0</inkml:trace>
          <inkml:trace contextRef="#ctx0" brushRef="#br0" timeOffset="229550.617">24641 5723 1728 0,'5'-17'76'0,"-5"17"16"16,4-8-73-16,-4 8-19 0,0 0 0 0,0 0 0 0,0 0-16 16,0 0-8-16,0 0 0 0</inkml:trace>
          <inkml:trace contextRef="#ctx0" brushRef="#br0" timeOffset="229878.6631">25005 5010 1094 0,'10'-8'97'0,"-1"0"-77"16,9 4-20-16,0 0 0 0,9 8 149 0,-4 4 27 15,0 8 4-15,-5 5 2 16,0-1-99-16,5 8-20 0,4 5-4 0,-4 7-1 0,5 0-16 0,-10 1-3 0,0 8-1 0,0 11 0 16,-4-3 5-16,-5-5 1 0,-14 5 0 0,5-4 0 15,-4-5-10-15,-5 1-2 0,0-5 0 0,-5-3 0 16,-4 3 1-16,0-7 0 0,-10-1 0 0,5 5 0 31,-8-1-52-31,3-11-10 0,-4-1-3 0,-4 8-685 0,-5 1-138 0</inkml:trace>
          <inkml:trace contextRef="#ctx0" brushRef="#br0" timeOffset="231595.8006">27245 4893 1298 0,'0'0'28'0,"0"0"5"0,0 0 3 0,-4-16-36 0,-1 4 0 0,5 4 0 0,0-5 8 0,-4 5-8 15,4 0 0-15,-5 0 0 0,1 4 54 0,4 4 7 16,0 0 2-16,-5-4 0 15,-4 0-50-15,-5 4-13 0,-4-4 0 0,5 0 0 0,-6 8 28 0,1-4 1 16,-5 4 0-16,-4 4 0 0,0 0-15 0,4 0-3 16,0 0-1-16,-4 4 0 0,4 1 2 0,0 3 0 15,-4 4 0-15,4 0 0 0,-4 5 5 0,4-5 2 16,5 0 0-16,9 8 0 0,4 1 1 0,5-1 1 16,-4 0 0-16,-1 1 0 0,5 3-5 0,-9-4-2 15,0 5 0-15,0-5 0 0,4 4 6 0,5-3 0 16,-4-1 1-16,4 0 0 0,4-3-6 0,-4 3-2 0,9-4 0 15,1 9 0-15,3-5-13 0,1 0-15 16,-1-3 3-16,1-1 1 0,-5 0 11 0,5 1 0 0,4-1 0 0,5-8-8 31,-5-4-154-31,5-4-30 0</inkml:trace>
          <inkml:trace contextRef="#ctx0" brushRef="#br0" timeOffset="231767.6413">27382 5524 1324 0,'9'-8'59'0,"-9"4"12"0,0 0-57 0,0 4-14 16,0 0 0-16,0 0 0 0,0 0 92 0,0 0 16 16,0 0 4-16,0 12 0 0,0 0-39 0,0 5-7 15,0-1-2-15,0 0 0 0,0-4 0 0,5 8 0 16,-5-3 0-16,-5-1 0 0,1-4-12 0,4 0-2 16,4 4-1-16,-4-4 0 0,-9 4-33 0,9 5-6 15,5-5-2-15,-1 0 0 16,-4 4-27-16,0 1-5 0,-4-1-2 0,-1 0-668 0,0-4-134 0</inkml:trace>
        </inkml:traceGroup>
        <inkml:traceGroup>
          <inkml:annotationXML>
            <emma:emma xmlns:emma="http://www.w3.org/2003/04/emma" version="1.0">
              <emma:interpretation id="{8738B0E6-6BD2-4B82-9C18-5FAB861C8DD1}" emma:medium="tactile" emma:mode="ink">
                <msink:context xmlns:msink="http://schemas.microsoft.com/ink/2010/main" type="inkWord" rotatedBoundingBox="30213,5389 32468,5228 32573,6710 30318,687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33819.3715">28743 5516 1036 0,'0'0'46'0,"0"0"10"0,0 0-45 0,0 0-11 16,0 0 0-16,0 0 0 0,0 0 99 0,5 8 17 15,-5 4 4-15,4 1 1 0,-8 3-50 0,-1 4-11 16,5 4-1-16,-4 1-1 0,-1 7-30 0,1 4-5 15,-1-3-2-15,1 3 0 0,-1-8-8 0,0 5-1 16,5-9-1-16,-4 0 0 0,4-3-11 0,0-5 0 16,0 0-12-16,0-4 12 0</inkml:trace>
          <inkml:trace contextRef="#ctx0" brushRef="#br0" timeOffset="234116.2439">29353 4476 1267 0,'0'0'112'0,"0"0"-89"0,0 0-23 0,0 0 0 16,0 0 39-16,-4 12 3 0,-5 0 1 0,0 5 0 15,0-1 29-15,-1 4 5 0,1 0 2 0,-4 5 0 16,4 3-11-16,-5 8-1 0,0 5-1 0,1 3 0 16,3-3-10-16,1 7-1 0,0-3-1 0,0 3 0 15,0 9-19-15,5-4-4 0,4-5-1 0,-5-3 0 16,5-1-16-16,5-3-3 0,-1-1-1 0,1-3 0 0,-1-1-10 0,1 0 0 16,4-7 0-16,-5 3-672 15,1-4-140-15</inkml:trace>
          <inkml:trace contextRef="#ctx0" brushRef="#br0" timeOffset="232866.1924">28261 4836 172 0,'-32'-4'16'0,"32"0"-16"0,4-8 0 0,1 4 0 0,-5 8 195 0,0-8 36 0,-5-4 7 0,1 8 2 15,-10 0-141-15,10 0-28 0,4 4-6 0,-9-4-1 16,-5 0 19-16,5 4 3 0,9 0 1 0,0 0 0 16,-18 0-37-16,8 0-7 0,10 0-2 0,0 0 0 15,0 0-21-15,-4 8-4 0,-5 0 0 0,0 0-1 16,0 0 1-16,-5 4 1 0,0 4 0 0,5 0 0 15,-4 5-3-15,-1-1-1 0,-4 0 0 0,4 4 0 16,-4 9-13-16,4-1 9 0,-9 1-9 0,10-1 8 16,-1 4-8-16,5 1 0 0,-5-5 9 0,10 5-9 15,4-9 0-15,-5 0 9 0,10 1-9 0,-1-1 0 16,5-4 11-16,5 0-11 0,4-3 10 0,0-1-10 16,5-4 9-16,0 0-9 0,-5 0 8 0,10-3-8 0,-6-9 0 15,1 0 0-15,0-4 0 0,-5-4 0 16,0 0 20-16,5-5 0 0,4-3-1 0,-4 0 0 0,0 0 21 15,-5 0 4-15,-4-8 0 0,4-1 1 0,5-3-36 0,-5-4-9 16,-4 0 0-16,-1-5 0 0,10-3 0 0,-5-1 0 16,0-3 0-16,10-5 0 0,-6 5 0 0,1-9 0 15,-5 5 0-15,1-5 0 0,3 5-10 0,-3-1-4 16,-10 5-1-16,0 3 0 0,-5 1 24 0,1 3 5 16,-5 5 1-16,5 4 0 15,-10 4-63-15,0-1-13 0,1 5-3 0,4 0 0 0,0 4 52 0,-5 4 12 16,-4 0 0-16,0 0 0 0,0 0 0 0,0 3 0 15,4-3 0-15,1 0 0 0,-5 4 0 0,4 0 0 16,-4 0 0-16,9 4 0 16,0 0 0-16,0 0 0 0,0 0 0 0,-5-4 0 0,1 0 0 0,4 4 0 15,0 0 0-15,0 0 0 0,-9 4 21 0,0 4 7 16,4 0 2-16,-4 4 0 0,4 5-17 0,1-1-3 16,-5 0-1-16,0 4 0 0,0 0 1 0,0 5 0 15,-1-5 0-15,1 4 0 0,0-4 4 0,0-3 1 16,0 3 0-16,0 4 0 0,4 5 5 0,1-5 0 0,-1 0 1 0,1 0 0 15,4 5-11-15,0-5-2 0,0 0-8 16,0 9 12-16,0-1-4 0,4 0-8 0,-4 1 11 0,0-1-11 16,5 5 16-16,-1-5-3 0,-4 0-1 0,5-7 0 15,9 3-3-15,-1-4-1 0,1 5 0 0,-5-1 0 16,5 0 2-16,-5-4 0 0,-5 5 0 0,5-1 0 16,-4 0-59-1,-1-3-12-15,1-5-3 0,-10 0-947 0</inkml:trace>
          <inkml:trace contextRef="#ctx0" brushRef="#br0" timeOffset="234507.4189">29390 4909 1267 0,'14'-24'28'0,"-5"12"5"0,4-4 2 0,1 3 1 0,4-7-36 0,5 4 0 16,-5 4 0-16,0-4 0 0,1 8 109 0,3-1 15 15,-3 5 4-15,-1 4 0 0,0 0-78 0,0 9-15 0,-4-1-3 0,9 12-1 16,-5 0-3-16,0 0-1 0,-4 9 0 0,4-1 0 16,-4 0 5-16,4 1 0 0,-5-1 1 0,6 4 0 15,-6-7-23-15,5 3-10 0,1-4 8 0,-6 5-8 16,-8-5 12-16,4 0-2 0,0-8-1 0,5 0 0 16,-10 1-9-16,5-5 0 0,1 0 9 0,3-4-9 31,-8 4-66-31,-5-12-18 0,0 0-3 0</inkml:trace>
          <inkml:trace contextRef="#ctx0" brushRef="#br0" timeOffset="234631.3884">30105 4500 1375 0,'0'0'60'0,"9"0"14"0,-5-4-59 0,-4 4-15 15,0 0 0-15,5 13 0 0,-5 3 81 0,-5 0 14 16,-4 8 2-16,-4 9 1 0,-6 3-38 0,-3 4-7 16,-6 1-1-16,1 7-1 0,-5-3 5 0,0-1 2 15,-9 1 0-15,5 4 0 0,-1-5-21 0,5 1-4 16,1-5-1-16,3-4 0 0,1 1-20 0,4-5-4 16,0-3 0-16,5-5-8 15,0 0-68-15,0-4-20 0,0 5-4 0,-5-1 0 0</inkml:trace>
        </inkml:traceGroup>
      </inkml:traceGroup>
    </inkml:traceGroup>
    <inkml:traceGroup>
      <inkml:annotationXML>
        <emma:emma xmlns:emma="http://www.w3.org/2003/04/emma" version="1.0">
          <emma:interpretation id="{65A55470-1664-48CD-A024-1EFD6A0D2CA8}" emma:medium="tactile" emma:mode="ink">
            <msink:context xmlns:msink="http://schemas.microsoft.com/ink/2010/main" type="paragraph" rotatedBoundingBox="3623,9886 10487,9628 10541,11083 3678,113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E75134-B21C-4195-8A8F-232DB09BB80F}" emma:medium="tactile" emma:mode="ink">
              <msink:context xmlns:msink="http://schemas.microsoft.com/ink/2010/main" type="line" rotatedBoundingBox="3623,9886 10487,9628 10541,11083 3678,11341"/>
            </emma:interpretation>
          </emma:emma>
        </inkml:annotationXML>
        <inkml:traceGroup>
          <inkml:annotationXML>
            <emma:emma xmlns:emma="http://www.w3.org/2003/04/emma" version="1.0">
              <emma:interpretation id="{1DA7E69B-63D6-4C12-B827-8840D9D5C851}" emma:medium="tactile" emma:mode="ink">
                <msink:context xmlns:msink="http://schemas.microsoft.com/ink/2010/main" type="inkWord" rotatedBoundingBox="3623,9886 5672,9809 5727,11264 3678,1134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73928.1658">1335 9454 1148 0,'0'0'51'0,"-4"-8"10"0,-5 4-49 0,4 0-12 0,5 4 0 0,-4-8 0 15,4 8 67-15,4-8 10 0,1-1 3 0,4-3 0 16,-5 4-39-16,10-8-7 0,-5 4-2 0,9 0 0 16,-4-4-8-16,9-1-1 0,-5 1-1 0,5 0 0 15,-1 4-6-15,-3-8-2 0,3 7 0 0,1 1 0 16,-5-4 21-16,5 4 4 0,0 4 1 0,-5 0 0 0,0 0-20 0,1 8-3 15,3 0-1-15,6 4 0 0,-10 4-2 0,9 0-1 16,-4 4 0-16,9 0 0 0,0 4-13 0,-5 1 0 16,0 3 8-16,1 4-8 0,3-4 0 0,1 9 9 15,-13-5-9-15,-1 8 8 0,-5 1 11 0,1 3 1 16,4 1 1-16,-9-1 0 0,-9 0-21 0,0-3 0 16,5-1 0-16,-5 1 0 0,-5-1 14 0,1 0-2 15,-5 1 0-15,4-1 0 0,1-4 8 0,-10 5 2 16,-9-5 0-16,0 0 0 0,10 1-10 0,-10-5-3 15,-4 0 0-15,-1-3 0 0,1-1 0 0,0 0 0 16,-1-8 0-16,6 4 0 0,-6-8 6 0,1-4 1 16,4 5 0-16,5-9 0 0,-5 0 4 0,10 0 0 15,-6-9 1-15,1-3 0 0,5 0-5 0,-1-4-2 16,-4 0 0-16,9-8 0 0,-1-1-14 0,1-3 11 16,5-4-11-16,-1-1 10 0,5 1-10 0,5-5 0 0,-1 5 0 0,5 4 0 15,5-5 0-15,4 5 0 0,1 0-10 0,-1 3 10 16,5 1-11-16,-5 4 11 0,9 0-12 0,-4 3 12 31,0 1-84-31,4 4-11 0,0 4-1 0,10-4-550 0,4 8-110 0</inkml:trace>
          <inkml:trace contextRef="#ctx0" brushRef="#br0" timeOffset="274256.2144">2678 9158 1126 0,'-9'-20'50'0,"18"12"10"0,0 4-48 0,-4-4-12 16,-5 0 0-16,0 8 0 0,0 0 100 0,0 0 18 15,0-4 3-15,0 4 1 0,-5-4-46 0,5 4-10 16,5 4-2-16,-5-4 0 0,-9 8 0 0,0 8 0 15,13 4 0-15,1 9 0 0,-5 3-28 0,-5 4-7 16,1 5-1-16,8 3 0 0,5 1 7 0,-4 4 1 16,-14-1 0-16,9 5 0 0,9-5-36 0,-9 1 0 15,-9-9 0-15,4 1 0 0,1-5 12 0,-1 1-12 16,5-5 12-16,-9-4-12 0,0 1 8 0,0-9-8 16,9 0 0-16,0-4 0 15,-14-4-28-15,10-3-13 0,4-9-3 0,0 0 0 16,0 0-166-16,0 0-34 0,-23-4-6 0,5-9-2 0</inkml:trace>
          <inkml:trace contextRef="#ctx0" brushRef="#br0" timeOffset="274982.6843">2683 9721 979 0,'23'8'43'0,"-23"-8"9"0,-14 4-41 0,-4 0-11 15,4 0 0-15,5 0 0 0,9-4 183 0,0 0 34 0,0 0 7 0,0 0 2 16,5 4-154-16,8 0-30 16,1 0-6-16,0 0-2 0,8 1-3 0,-8-5-1 0,-14 0 0 0,9 0 0 15,9 0-30-15,5 0 0 0,9 0 0 0,0 0 0 16,-5-5 0-16,5 1 0 0,4 4 0 0,1 0 0 16,-5 0-9-16,0 0 9 0,-5 0-13 0,5 0 5 15,0 0-110-15,-5 0-22 0,-4 0-4 0</inkml:trace>
          <inkml:trace contextRef="#ctx0" brushRef="#br0" timeOffset="274537.5912">2606 9114 1681 0,'0'0'74'0,"0"0"16"16,-14-4-72-16,14 4-18 0,0 0 0 0,0 0 0 15,0 0 38-15,0 0 4 0,0 0 1 0,0 0 0 0,9 0-21 0,-9 0-4 16,0 0-1-16,18-4 0 0,14 0-8 0,-9 0-1 16,-5 0-8-16,0 0 12 0,10-4-12 0,-1-1 0 15,5-3 8-15,0 0-8 0,-5-4 0 0,0 4 0 16,1 0 0-16,-1 0 0 0,0 3 0 0,-4 1 0 16,0 0 0-16,-5 4 0 0,5 0 9 0,-5-4-1 15,-4 4 0-15,4 0 0 0,0 0-8 0,-4 4 0 16,-14 0 0-16,13 0 0 15,1 0-100-15,0 0-23 0,13 4-4 0,-27-4-1 0</inkml:trace>
          <inkml:trace contextRef="#ctx0" brushRef="#br0" timeOffset="274779.5188">2847 9235 1152 0,'-32'12'51'0,"14"-7"10"0,-5-1-49 0,9 4-12 0,14-8 0 0,-9 8 0 16,-4 0 61-16,3 4 10 0,1-4 1 0,9-8 1 15,0 8-50-15,0-8-11 0,0 0-1 0,-4 12-1 32,4-12-10-32,0 0 0 0,0 8 0 0,4 1 0 0,5-1 28 0,-9-8 3 15,0 0 1-15,0 0 0 0,0 0 7 0,14 4 1 16,9-4 1-16,0-4 0 0,-5 0-8 0,0 0-1 16,14-1-1-16,0 1 0 15,0 0-16-15,-5 0-3 0,0 0-1 0,1 4 0 0,4-4-11 0,-5 4 0 16,-9 0 0-16,9 4 0 15,-4-4-19-15,0 4-5 0,-9 0-2 0,-1 0-777 0</inkml:trace>
          <inkml:trace contextRef="#ctx0" brushRef="#br0" timeOffset="275624.0676">1431 10462 975 0,'0'0'21'0,"-5"0"5"0,-8 0 1 0,8 0 1 0,5 0-28 0,-9 0 0 0,-5 4 0 0,5-4 0 16,0 0 18-16,-4 0-2 0,8 0 0 0,-4-4 0 15,4 4 0-15,5 0 0 0,-9 0 0 0,9 0 0 16,-4-4 50-16,4 4 10 0,0 0 1 0,0 0 1 16,0 0 0-16,0 0 0 0,0 0 0 0,0 0 0 15,0 0-24-15,0 0-5 0,0 0-1 0,9 4 0 16,4 0 6-16,6-4 1 0,8 0 0 0,5-4 0 16,4 0-15-16,5-1-4 0,5 1 0 0,4 0 0 15,14-8 0-15,22-4 0 0,5 0 0 0,9 0 0 0,-9-5-15 16,9 1-3-16,-4 4-1 0,9 4 0 0,-14 0-4 15,0 0-1-15,-5-1 0 0,1 5 0 0,-1 0-12 16,-8 0 0-16,-19 4 0 0,5-4 0 0,-5 8 0 0,-4-4 0 16,-14 4 8-16,0 0-8 0,0 0 0 0,-5 0 0 15,-4 4 0-15,-5-4 0 0,-9 0-10 0,1 0-8 16,-6 0-2-16,1 0 0 16,-14 0-192-16,0 0-38 0,0 0-8 0,0 0-2 0</inkml:trace>
        </inkml:traceGroup>
        <inkml:traceGroup>
          <inkml:annotationXML>
            <emma:emma xmlns:emma="http://www.w3.org/2003/04/emma" version="1.0">
              <emma:interpretation id="{EA09743F-D7FD-4804-B7B9-BB3616685213}" emma:medium="tactile" emma:mode="ink">
                <msink:context xmlns:msink="http://schemas.microsoft.com/ink/2010/main" type="inkWord" rotatedBoundingBox="8604,9850 10492,9779 10538,10988 8649,11059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79110.8847">6512 9361 288 0,'23'-4'25'0,"-23"4"-25"0,-5-8 0 0,-4 4 0 0,0-4 161 0,0-1 27 16,4 1 6-16,-4 0 1 0,5-4-105 0,-1 4-21 16,0 0-4-16,5 0-1 0,0 0-16 0,5-4-3 15,0 3-1-15,8 1 0 0,-4 0-35 0,10 0-9 16,3 0 0-16,1 0 0 0,4 4 0 0,1 0 0 16,4 4 0-16,-5 0 0 0,0 8 21 0,1 0 3 15,-1 0 0-15,0 8 0 0,0 9-4 0,1-1 0 16,-1 4 0-16,5 13 0 0,-9-9 5 0,-1 5 1 15,-3-5 0-15,-6 8 0 0,-4-7 1 0,-4 3 0 16,0 1 0-16,-10-1 0 0,0 0 14 0,-4 1 3 16,-9-1 1-16,4-7 0 0,1-1-24 0,-5 0-5 15,-1-7 0-15,-3 3-1 0,-1-8 5 0,0 0 0 16,5-4 1-16,-9 0 0 0,-1-3-21 0,10-1 8 0,-5-8-8 16,5 0 0-16,4-8 11 0,-4-1-3 0,5 1 0 0,-1-8 0 15,5 0-8-15,-5-4 8 0,5 0-8 0,0-1 8 16,4-3-8-16,1 0 8 0,-1-5-8 0,5 1 8 15,5 4-8-15,-1 4-11 0,1-5 3 0,4 9 0 16,5 4-40 0,-1-4-7-16,6 4-1 0,3-1-801 0</inkml:trace>
          <inkml:trace contextRef="#ctx0" brushRef="#br0" timeOffset="279501.4167">7627 9078 1440 0,'0'0'128'0,"0"0"-103"0,0 0-25 0,0 0 0 15,0 0 111-15,0 0 17 0,0 0 3 0,0 0 1 16,0 8-91-16,0 8-17 0,5 4-4 0,-1 4-1 16,6 1-19-16,-1 3 0 0,-5 4 0 0,1 5 0 15,-1-5 0-15,-4 9 0 0,-4-5 0 0,-1 4 0 16,1-3 0-16,-5 3 0 0,4-7 0 0,-4 3 0 16,0-3 0-16,0-5 0 0,4-4-13 0,1 0 5 15,-6-3-126-15,-3-5-25 0,-15 8-5 0,6-12 0 0</inkml:trace>
          <inkml:trace contextRef="#ctx0" brushRef="#br0" timeOffset="279766.9765">7450 9130 1558 0,'0'0'34'0,"0"0"7"0,-5-4 2 0,1-4 1 0,4 0-35 0,-5 0-9 15,5 8 0-15,0-8 0 0,0 8 38 0,9-8 6 16,5 0 0-16,0-1 1 0,8 1-34 0,6 0-11 15,3 0 0-15,1 0 0 0,9 0 0 0,-4-4 0 16,4 4 0-16,4 0 0 0,-4 0 0 0,-4-5 0 16,-1 1 0-16,0 4 0 0,-4 0 0 0,0-4 0 15,-4 4 0-15,-1 4 0 0,0-4 0 0,-9 4 0 16,1 0 0-16,-1 0 0 0,-5 4-18 0,1 4-4 0,-5-4-1 0,-9 0 0 16</inkml:trace>
          <inkml:trace contextRef="#ctx0" brushRef="#br0" timeOffset="280095.0236">7427 9685 1936 0,'0'0'86'0,"0"0"18"0,0 0-84 16,0 0-20-16,14 0 0 0,-5-4 0 0,4-1 60 0,10 1 8 16,0-4 2-16,9 4 0 0,0-4-56 0,9-4-14 15,13 0 0-15,1 0 0 16,-5 0-19-16,5-1-6 0,-10 1-2 0,1 0-605 0,-5 0-122 0</inkml:trace>
          <inkml:trace contextRef="#ctx0" brushRef="#br0" timeOffset="279924.2198">7614 9239 921 0,'-14'4'82'0,"0"0"-66"0,5 1-16 0,5-1 0 16,-1 4 110-16,5-8 18 0,-9 4 4 0,9-4 1 16,9 8-106-16,-9-8-27 0,0 0 0 0,9 12 0 15,9-8-36-15,1 0-12 0,-1 0-2 0,5-4-1 16,-1 0-21-16,1 0-4 0,0 0 0 0,0 0-1 0,-5 0 57 0,0 4 20 15,-4-4-12-15,-1 4 12 0,-13-4 16 0,0 0 8 16,0 0 3-16</inkml:trace>
          <inkml:trace contextRef="#ctx0" brushRef="#br0" timeOffset="280485.5672">6293 10174 288 0,'0'0'12'0,"0"0"4"0,0 0-16 0,0 0 0 15,0 0 0-15,0 0 0 0,0 0 287 0,0 0 54 16,14 0 11-16,4 0 3 0,5 4-259 0,-5-4-51 16,5 0-10-16,0 0-3 0,4 0 13 0,0 0 3 15,5 0 0-15,0 0 0 0,5-4 6 0,-1 4 2 16,5-8 0-16,4 0 0 0,1 4-27 0,9-4-5 15,8 0 0-15,6-4-1 0,-6 0-6 0,10-1-1 16,0-3 0-16,0 4 0 0,0 0-16 0,0-4 0 16,-1 0 0-16,6 3 0 0,-1 1 0 0,-4 4 16 15,-9-4-3-15,0 8-1 0,-10-4-12 0,-4 4 0 16,-9 0 0-16,0 0 0 0,-9 4-23 0,-5 4-1 16,1-4 0-16,-10 4-620 0,-18-4-125 0</inkml:trace>
        </inkml:traceGroup>
      </inkml:traceGroup>
    </inkml:traceGroup>
    <inkml:traceGroup>
      <inkml:annotationXML>
        <emma:emma xmlns:emma="http://www.w3.org/2003/04/emma" version="1.0">
          <emma:interpretation id="{F050FFCD-DCD9-41CA-91E2-BF9A2A45FB04}" emma:medium="tactile" emma:mode="ink">
            <msink:context xmlns:msink="http://schemas.microsoft.com/ink/2010/main" type="paragraph" rotatedBoundingBox="4008,11322 23498,8905 23709,10606 4219,13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2B7AF1-1498-4A23-A4EC-C93E0DB2EA48}" emma:medium="tactile" emma:mode="ink">
              <msink:context xmlns:msink="http://schemas.microsoft.com/ink/2010/main" type="line" rotatedBoundingBox="4008,11322 23498,8905 23709,10606 4219,13023"/>
            </emma:interpretation>
          </emma:emma>
        </inkml:annotationXML>
        <inkml:traceGroup>
          <inkml:annotationXML>
            <emma:emma xmlns:emma="http://www.w3.org/2003/04/emma" version="1.0">
              <emma:interpretation id="{3238F8DD-E5D7-433E-964B-3BBD2E7A1065}" emma:medium="tactile" emma:mode="ink">
                <msink:context xmlns:msink="http://schemas.microsoft.com/ink/2010/main" type="inkWord" rotatedBoundingBox="4058,11725 6263,11452 6363,12253 4157,1252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75964.063">1895 10903 1720 0,'-32'-4'76'0,"23"0"16"0,9 4-73 0,0 0-19 16,-9 0 0-16,9 0 0 0,0 0 44 0,0 0 6 0,0 0 1 0,0 0 0 15,0 0-39-15,14-8-12 0,9 3 8 0,-10 1-8 16,1 0 0-16,4 4 0 16,9 0 8-16,5 0-8 0,0 4 14 0,0 5-1 0,-18 7 0 0,9 0 0 15,13 4-1-15,-9 4 0 0,-4 5 0 0,4 7 0 16,-4 1 0-16,4-1 0 0,-8 9 0 0,-6-5 0 15,-4 0 0-15,1-3 0 0,8-1 0 0,-14-3 0 16,-8 3-3-16,-1-4-1 0,1-3 0 0,-5-1 0 16,-10-4-8-16,-3 5 12 0,-6-5-12 0,5-4 12 15,1 0-12-15,-6-3 0 0,-8-5 0 0,0 0 8 16,-1-4-8-16,1-4 8 0,-5-4-8 0,4-4 8 16,1-8 6-16,4 0 1 0,5-4 0 0,4-1 0 15,5-3 6-15,4 0 2 0,14-4 0 0,0-1 0 0,5-3-23 16,13-4-15-16,5-1 3 0,13-7 0 0,10-1 12 0,4-3-12 15,0 3 12-15,9-3-12 16,9 7-23-16,-9 5-4 0,-9 4-1 0,5 3 0 16,0 5-172-16,-5 8-36 0,36-8-6 0,-40 8-2 0</inkml:trace>
          <inkml:trace contextRef="#ctx0" brushRef="#br0" timeOffset="276557.8395">3407 10785 633 0,'0'0'56'0,"0"0"-44"15,9-8-12-15,-9-4 0 0,0 0 143 0,0 4 26 16,4 0 6-16,1 0 1 0,-5 4-73 0,5-4-15 15,-5-1-2-15,0 1-1 0,-5 0-8 0,0-4-1 0,1 4-1 16,-1 0 0-16,-4 0-23 0,-4 4-5 0,8 0-1 0,-9 4 0 16,-4 0-30-16,5 8-5 0,-1 0-2 0,-4 8 0 15,-5-4-9-15,0 8 0 0,5 1 0 0,-5 11 0 16,5-4 12-16,-5 5 0 0,-4 3 0 0,9 5 0 16,-1-1 6-16,-3 5 2 0,-1 3 0 0,0 1 0 15,10-5-10-15,-1-3-2 0,0-1 0 0,5-3 0 16,5-1-8-16,4-4 0 0,0 1 0 0,0-1 0 15,4-3-16-15,10-5-3 0,4 0 0 0,5-8-616 16,-1 5-123-16</inkml:trace>
          <inkml:trace contextRef="#ctx0" brushRef="#br0" timeOffset="276885.6889">3826 11121 1382 0,'0'0'123'0,"0"0"-99"16,0 0-24-16,-5-4 0 0,5 4 171 0,-9-4 29 15,0 4 5-15,9 0 2 0,-9 4-152 0,0 0-31 16,0 4-5-16,4 4-2 0,-4 1-17 0,0-5 0 16,0 4 0-16,4 4 0 0,1-4 0 0,-1 0 0 15,1 0 0-15,-1 5 0 0,0-5 0 0,5 4 0 16,5 0 0-16,4 0 0 0,0 1 0 0,-4-5 0 16,8 0 0-16,-3-4 0 0,-1 4-14 0,4-4-6 15,-4-4-2-15,0 0 0 0,5-4 22 0,-5-4 0 16,0 0 0-16,5-4 0 0,0 0 13 0,-1-4 7 15,1 0 2-15,0-9 0 0,4 1-12 0,-4-4-2 16,-5 0-8-16,0-5 12 0,-5 1-12 0,1 4-8 16,-1-5 8-16,-4 5-13 0,0 4 52 0,-4 0 10 15,-5-1 3-15,0 1 0 0,-5 4-32 0,-4 8-7 16,0-4-1-16,-1 8 0 0,-3 0-12 0,-1 8 0 0,0 0 0 0,-4 4 0 16,-10 4 0-16,10 0 0 0,4 4 0 15,0 5-714-15,-8-5-146 0</inkml:trace>
        </inkml:traceGroup>
        <inkml:traceGroup>
          <inkml:annotationXML>
            <emma:emma xmlns:emma="http://www.w3.org/2003/04/emma" version="1.0">
              <emma:interpretation id="{57E9E42F-4EAC-40A4-9490-951C5D1042AC}" emma:medium="tactile" emma:mode="ink">
                <msink:context xmlns:msink="http://schemas.microsoft.com/ink/2010/main" type="inkWord" rotatedBoundingBox="7016,10949 7921,10837 7956,11122 7052,11234"/>
              </emma:interpretation>
            </emma:emma>
          </inkml:annotationXML>
          <inkml:trace contextRef="#ctx0" brushRef="#br0" timeOffset="277307.4565">4691 10146 1951 0,'-14'-8'86'0,"14"8"18"0,-9-4-83 0,9 4-21 16,0 0 0-16,0 0 0 0,0 0 21 0,5-8 0 16,4 0 0-16,9 4 0 0,0-1-7 0,0-3-2 0,5 0 0 0,9 0 0 31,0-4-34-31,4 4-7 0,1 0-2 0,-1 0 0 0,0 4 59 0,5-4 11 0,-4 0 2 0,4 4 1 16,-5-1-23-16,1 1-5 0,-1 4-1 0,-4-4 0 15,0 0-13-15,-5 4 9 0,5-4-9 0,0 4 8 16,0 0-8-16,-5 0-17 0,5-4 4 0,-5 4 1 15,5-4-35-15,-9 4-6 16,-9 0-2-16,-5 0 0 0,4 0-129 0,-4 0-27 0</inkml:trace>
          <inkml:trace contextRef="#ctx0" brushRef="#br0" timeOffset="277494.9093">4750 10296 518 0,'0'0'46'0,"0"0"-37"16,0 0-9-16,9 0 0 0,9 0 258 0,-4 4 50 15,0-4 9-15,4 4 3 0,5 0-192 0,4-4-39 16,0 4-7-16,14 0-2 0,-4-4-39 0,4 0-8 16,-5 0-1-16,0-4-631 15,1 0-125-15</inkml:trace>
        </inkml:traceGroup>
        <inkml:traceGroup>
          <inkml:annotationXML>
            <emma:emma xmlns:emma="http://www.w3.org/2003/04/emma" version="1.0">
              <emma:interpretation id="{7AC5EB8F-1C11-400F-A2CC-C6638E3433FE}" emma:medium="tactile" emma:mode="ink">
                <msink:context xmlns:msink="http://schemas.microsoft.com/ink/2010/main" type="inkWord" rotatedBoundingBox="8789,11443 10346,11250 10470,12248 8913,12441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81295.9384">7860 10587 1681 0,'0'0'74'0,"0"0"16"15,0 0-72-15,0-8-18 0,4 0 0 0,1 0 0 0,-1 0 32 0,1-4 4 16,-1-1 0-16,1 1 0 0,4 0-24 0,-5-4-4 16,-4 4 0-16,0 0-8 0,5-1 13 0,-10 5-4 15,1-4-1-15,-1 8 0 0,-4 0 26 0,0-4 5 16,0 4 1-16,-5 0 0 0,-4 4 4 0,0 0 0 15,-5-4 1-15,0 4 0 0,-4 8-16 0,4-4-3 16,-4 4-1-16,4 0 0 0,-4 4-15 0,0 5-10 16,-1-5 12-16,1 8-12 0,0 0 10 0,-1 4-10 15,1 1 8-15,4 7-8 0,-4-4 0 0,4 5 0 16,5 3 8-16,0-3-8 0,4 3 0 0,5 0 0 16,0 1 0-16,4-5 0 0,-4 5 0 0,9-5 0 15,0 0 0-15,5 1 0 0,-1-5 0 0,5-4-9 16,1 1 9-16,3-9-10 15,5-4-35-15,5 0-7 0,5-4-2 0,3-4 0 16,10-4-120-16,-4-8-24 0,63-12-5 0,-27-4-1 0</inkml:trace>
          <inkml:trace contextRef="#ctx0" brushRef="#br0" timeOffset="281624.0381">8055 10895 633 0,'-9'0'56'0,"5"0"-44"0,-1-4-12 0,1 4 0 0,-6-4 168 0,10-1 32 16,-4 5 7-16,4 0 1 0,0 0-92 0,0 0-17 15,0 0-4-15,0 0-1 0,0 0-39 0,0 0-8 16,0 0-2-16,0 0 0 0,0 0-19 0,4 13-4 16,1 3-1-16,0 0 0 0,-1 8 35 0,1 5 6 15,-1 7 2-15,-4 0 0 0,0 1-52 0,0 3-12 16,0-3 0-16,5 3 0 0,-5-3 27 0,0-9 2 16,-5 4 1-16,5-3 0 15,-4-9-134-15,4 0-26 0,0-8-6 0</inkml:trace>
          <inkml:trace contextRef="#ctx0" brushRef="#br0" timeOffset="280983.5082">6434 10571 1094 0,'0'0'97'0,"0"0"-77"0,0 0-20 0,0 0 0 0,0 0 137 0,10 0 24 16,-1 0 5-16,4 0 1 0,6 4-105 0,-1-4-21 15,5 4-4-15,-5 0-1 0,5 0-19 0,4 4-4 16,0 0-1-16,0 0 0 0,1 0-12 0,-1 5 0 16,-4-1 0-16,4 4 0 0,-4 0 0 0,-5 0 0 15,0 4 0-15,1 1 0 0,3 3 0 0,-8 0 0 16,-9 1 10-16,4-1-2 0,-5 0 32 0,1 0 6 15,-10 1 2-15,-4-5 0 0,0 4-13 0,0 0-3 16,-5-7 0-16,1 3 0 0,-6 0-2 0,1 0-1 16,4-3 0-16,-4-5 0 0,-4 4-19 0,3-8-10 15,1-4 10-15,4 0-10 0,-4-4 17 0,5 0-2 16,-1-4-1-16,5-4 0 0,0-4 21 0,0-4 4 16,-1-1 1-16,6-3 0 0,-1-4-32 0,5 0-8 15,5-5 0-15,-1 1 0 16,6 0-24-16,3-5-7 0,1 5-1 0,9 0 0 15,-1 3 0-15,10 1 0 0,5 8 0 0,-1-4 0 16,5 7-42-16,0 5-9 0,5 4-1 0,-1 0-534 0,1 8-106 0</inkml:trace>
        </inkml:traceGroup>
        <inkml:traceGroup>
          <inkml:annotationXML>
            <emma:emma xmlns:emma="http://www.w3.org/2003/04/emma" version="1.0">
              <emma:interpretation id="{880D3CEB-DA5D-4F81-828C-696DAC762178}" emma:medium="tactile" emma:mode="ink">
                <msink:context xmlns:msink="http://schemas.microsoft.com/ink/2010/main" type="inkWord" rotatedBoundingBox="11315,10554 12022,10466 12068,10837 11361,10925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82139.8955">9039 9968 1555 0,'-14'0'68'0,"14"0"16"0,0 0-68 0,0 0-16 0,0 0 0 0,0 0 0 16,14 8 152-16,-5 0 28 0,0-4 4 16,9 4 2-16,5 0-137 0,9-4-27 0,0 0-6 0,4 0 0 15,0-4-28-15,5 0-4 0,5-4-2 0,-5 0-646 16,0-4-130-16</inkml:trace>
          <inkml:trace contextRef="#ctx0" brushRef="#br0" timeOffset="281983.6341">8966 9737 1958 0,'0'0'87'0,"0"0"17"15,0 0-83-15,0 0-21 0,9-4 0 0,-9 4 0 0,0 0 35 16,9-4 2-16,9 4 1 0,5-4 0 15,9 4-26-15,0 0-12 0,4-8 10 0,5 4-10 0,0-4 0 0,5 0 0 16,-5 0-8-16,18-5 8 0,-14 1-15 0,1 4 4 16,-5-4 1-16,-5 0 0 0,-4 4-2 0,0 0-1 15,-5 0 0-15,-8 4 0 0,-1-4-1 0,-9 8 0 16,0 0 0-16,-9 0 0 16,0 0-35-16,-5 8-7 0,-4 4-2 0,-4 0 0 0</inkml:trace>
        </inkml:traceGroup>
        <inkml:traceGroup>
          <inkml:annotationXML>
            <emma:emma xmlns:emma="http://www.w3.org/2003/04/emma" version="1.0">
              <emma:interpretation id="{14EF3EC7-EED6-4A7D-9E11-98AA7D552B8D}" emma:medium="tactile" emma:mode="ink">
                <msink:context xmlns:msink="http://schemas.microsoft.com/ink/2010/main" type="inkWord" rotatedBoundingBox="12917,10217 13214,10180 13287,10771 12991,10808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82734.0961">10719 9361 1728 0,'13'-12'76'15,"-13"12"16"-15,0 0-73 0,9-8-19 0,1-1 0 0,3 5 0 16,-8 0 108-16,-5 4 17 0,0 0 4 0,0 0 1 15,0 0-79-15,0 0-16 0,0 0-3 0,-9 13-1 16,0 3-51-16,-1 0-11 0,-3 8-1 0,-5 5-1 0,4 7 33 0,0 0 0 16,1 5 10-16,-1-1-2 0,5 5-8 0,0-1-10 15,0-3 10-15,4-1-13 0,5-7 13 0,0-1 0 16,0-4 0-16,5-3 10 0,4-5-10 0,0-4 0 16,0-4 9-16,5 0-9 0,-1-8 27 0,1-4 1 15,-5 0 0-15,9-8 0 0,0 4 11 0,1-8 2 16,-6-4 1-16,6-4 0 0,-6-5-6 0,1 1-2 15,0-4 0-15,-1-5 0 0,-4 1-14 0,5 4-2 16,-10-5-1-16,6 1 0 0,-6 0-1 0,-4-1-1 16,0 5 0-16,-4 0 0 0,-1-1-15 0,-4 5 0 15,0 4 0-15,-5-1 0 16,-4 1-28-16,0 4-9 0,-10 0-2 0,6 0 0 16,-10 8-95-16,0-1-19 0,0 9-4 0</inkml:trace>
        </inkml:traceGroup>
        <inkml:traceGroup>
          <inkml:annotationXML>
            <emma:emma xmlns:emma="http://www.w3.org/2003/04/emma" version="1.0">
              <emma:interpretation id="{F8D81D16-6B5A-4B86-8403-7B1E1E192B5A}" emma:medium="tactile" emma:mode="ink">
                <msink:context xmlns:msink="http://schemas.microsoft.com/ink/2010/main" type="inkWord" rotatedBoundingBox="14351,10650 14889,10583 14920,10833 14382,1090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78559.8904">12526 9774 2257 0,'0'0'49'0,"0"0"11"0,0 0 1 0,0 0 3 0,0 0-51 0,0 0-13 0,0 0 0 0,0 0 0 16,0 0-67-16,0 0-16 15,0 0-3-15</inkml:trace>
          <inkml:trace contextRef="#ctx0" brushRef="#br0" timeOffset="534948.4954">12462 9822 460 0,'0'0'41'0,"0"-4"-33"16,-4 0-8-16,-1-4 0 0,5 8 121 0,0 0 23 15,0-8 4-15,0 0 0 0,0 8-59 0,-4-8-12 0,4 0-2 0,0 8-1 16,0 0-46-16,0 0-10 0,0-8-2 0,0 8 0 16,4-9-6-16,-4 9-2 0,0 0 0 0,0 0 0 15,0 0-8-15,0 0-9 0,0 0 9 0,0 0-13 16,0 0 27-16,0 0 6 0,0 0 0 0,0 0 1 16,-4 9 20-16,4-1 4 0,-5 0 1 0,5 4 0 15,0 0-34-15,0-4-12 0,0 4 9 0,-4-4-9 16,-1 0 0-16,1 0 0 0,-1 1 0 0,5-9 0 15,-9 8 23-15,9-8-1 0,-9 0 0 0,-5 4 0 16,0 0 10-16,1-4 3 0,4 4 0 0,-5 0 0 16,0-4-26-16,1 0-9 0,-1 0 0 0,5 0 9 15,0 0-9-15,0-4 8 0,0 0-8 0,4 0 8 16,5 0 8-16,0 4 2 0,-4-4 0 0,4 4 0 16,4-8-3-16,-4-1-1 0,0 9 0 0,5-4 0 0,4-4-14 15,-5 0 0-15,1 4 0 0,4-4 0 16,-4 0 0-16,-5 8 0 0,9-4 0 0,-9 4 0 0,0 0 8 15,0 0-8-15,0 0 0 0,0 0 0 0,0 0 8 0,4 8-8 16,-4-8 0-16,5 8 0 0,-1 4 0 0,-4 4-12 16,0-3 1-16,0-1-842 15</inkml:trace>
          <inkml:trace contextRef="#ctx0" brushRef="#br0" timeOffset="535719.9355">12066 9927 403 0,'0'0'36'0,"0"0"-36"0,-4-12 0 0,4 4 0 15,0 4 102-15,0 4 14 0,0-8 2 0,0 0 1 16,0-4-80-16,0 12-16 0,0 0-3 0,0-8-1 16,0 8-19-16,0 0 10 0,4-8-10 0,-4 8 8 15,0 0 20-15,0 0 3 0,5-9 1 0,-1 1 0 16,1 0 11-16,0 0 2 0,4 0 1 0,-5 0 0 16,5 0 3-16,-4 0 1 0,4 4 0 0,0 0 0 15,0 0-2-15,5 0-1 0,4 4 0 0,-4 0 0 16,4-4-15-16,0 4-4 0,0 4 0 0,5 0 0 0,-5 4-19 15,-4 0-9-15,-5 0 8 0,0 4-8 0,-4 0 0 16,4 4 0 0,-9-3 0-16,0 3 0 0,0-4 13 0,-5 0-2 0,1 0-1 0,-5 0 0 15,0 0-2-15,-1-3-8 0,-3 3 12 0,-1 0-4 16,0 0-8-16,-4 0-12 0,0 0 2 16</inkml:trace>
          <inkml:trace contextRef="#ctx0" brushRef="#br0" timeOffset="536517.6171">12267 9976 576 0,'0'0'51'0,"0"0"-41"0,0-8-10 0,0 0 0 16,0 4 83-16,0-4 14 0,0 0 3 0,0-1 1 15,0 1-38-15,0 0-8 0,-5 0-2 0,5-4 0 16,0 4-33-16,-4 0-8 0,-1-4 0 0,5 4-1 16,0-5-11-16,0 5 0 0,0-4 0 0,0 4 0 15,0 0 17-15,0 8 2 0,5-8 0 0,-5 8 0 16,0 0 21-16,0 0 4 0,0 0 0 0,0 0 1 16,0 0-2-16,0 0-1 0,0 0 0 0,0 0 0 15,4 4-16-15,1 8-3 0,-5 0-1 0,0 0 0 0,0 1-11 16,0 3-3-16,-5-4 0 0,-4 0 0 0,4 0-8 0,1 0 0 15,-5 0 0-15,4-3 0 0,-4-1 0 0,0 0 0 16,0-4 0-16,0 0 8 0,-5 4-8 0,5-4 8 16,-5-4-8-16,1 0 8 0,4 0-8 0,-5 0 8 15,0 0-8-15,1-4 8 0,4 4 4 0,-1-4 1 16,-3 0 0-16,4 0 0 0,4 0 7 0,1 0 0 16,-6-4 1-16,6-1 0 0,-5 1-1 0,4 0 0 15,1 0 0-15,4 0 0 0,0-4 2 0,0 0 0 16,0 0 0-16,4 0 0 0,5-5-14 0,-4 5-8 15,4 4 10-15,-9 8-10 0,0 0 0 0,0 0 0 16,0 0 0-16,0 0 0 0,0 0 0 0,9 0 0 16,0 8-12-16,0 0 12 15,5 0-45-15,0 5-3 0,4-1 0 0</inkml:trace>
          <inkml:trace contextRef="#ctx0" brushRef="#br0" timeOffset="537486.1635">12130 9935 1069 0,'0'0'23'0,"0"-8"5"0,-4 0 0 0,4 0 4 0,4 4-32 0,-4-4 0 0,5 0 0 0,-1-4 0 16,1 4 30-16,-1-4 0 0,1 3 0 0,-1 1 0 16,-4 8-18-16,5-8-4 0,-1 0-8 0,1 0 12 15,-5 8-12-15,9-8 9 0,-4 4-9 0,-5 4 8 16,13-4 6-16,-8 0 1 0,-5 4 0 0,9 4 0 15,0 0 1-15,0 4 1 0,-9-8 0 0,5 8 0 16,-1 4-9-16,-4 0-8 0,9 1 12 0,-4-1-12 0,-5-4 10 0,0 4-10 16,0-12 8-16,0 0-8 0,0 12 8 0,-5 0-8 15,-8-4 8-15,4 4-8 0,0-3 9 0,-5-5-9 16,5 4 10-16,-9-8-10 0,4 4 25 0,5-4-1 16,-5 0 0-16,5 4 0 0,-5-4-11 0,5 0-2 15,0 0-1-15,-4-4 0 0,3 0-10 0,1 4 0 16,0-4 0-16,0 0 8 0,5 0-8 0,-1 0 8 15,0-5-8-15,1 5 8 0,4-8 0 0,0 4 0 16,0 0 0-16,0 8 0 0,9-8 2 0,-4 0 0 16,-5 8 0-16,9-8 0 0,0 0 3 0,-5 4 1 15,5 0 0-15,1 0 0 0,-10 4 3 0,13 0 1 16,-4 4 0-16,5 0 0 0,-5 0-8 0,0 4-2 0,5 0 0 0,-5 0 0 16,0 4-8-16,5 0 0 0,-5 0 0 0,0-4 0 15,-5 5 0-15,6-1 0 0,-1-4 0 0,0 0 0 16,4 0 0-16,-8 0 0 0,-5-8 0 0,9 4 0 15,-9-4 0-15,0 0 13 0,0 0-3 0,0 0-1 16,0 0-9-16,0 0 0 0,0 0 0 0,0 0 0 16,0-8 12-16,-4 0 11 0,-6 0 1 0,1 0 1 15,0-4 1-15,0 4 0 0,-5-5 0 0,5 5 0 16,0 0-5-16,5 0-1 0,-5-4 0 0,9 4 0 16,0 8-12-16,-5-8-8 0,5 0 10 0,0 8-10 15,0-8 0-15,0 8 0 0,0 0 0 0,9-8 0 16,-9 8 0-16,9 0 0 0,0 0-11 0,0 0 11 15,1 0-44-15,-10 0 0 0,0 0-1 0</inkml:trace>
          <inkml:trace contextRef="#ctx0" brushRef="#br0" timeOffset="538595.2486">12280 9891 288 0,'0'0'25'0,"0"0"-25"16,0-8 0-16,5-4 0 0,-5 4 161 0,0 8 27 15,0-13 6-15,0 13 1 0,0-8-104 0,0 0-21 16,0 0-4-16,0 4-1 0,0-4-45 0,0 8-8 16,0 0-3-16,4-8 0 0,-4 0-9 0,0 8 12 15,5-8-12-15,-5 0 12 0,0 8-12 0,0 0 0 16,5-8 0-16,-5 8 0 0,0 0 9 0,0 0 7 0,0 0 0 0,9-4 1 16,0 0-4-16,-9 4-1 0,0 0 0 0,0 0 0 15,4 8-12-15,-4 4 0 0,0 0 0 0,-4 0 0 16,-5 0 0-16,4 0 0 0,-4 4 0 0,0-3 0 15,0-5 0-15,0 4 0 0,-5-4 0 0,5 0 9 16,0 0 8-16,-5-4 2 0,5-4 0 0,0 4 0 16,0-4-6-16,0 0-1 0,0 4 0 0,-1-4 0 15,1 4-12-15,5-8 0 0,-5 4 8 0,4-4-8 16,1 4 0-16,-1 0 0 0,1-4 8 0,4 4-8 16,-5-4 17-16,5 4 1 0,0-8 0 0,-5 0 0 15,5 0 3-15,0 8 1 0,0-8 0 0,0 8 0 16,5-8-7-16,-5 8-2 0,0-12 0 0,5 3 0 15,-1 5-13-15,-4 4 9 0,9-8-9 0,0 4 8 16,0 0-8-16,-9 4 0 0,0 0 0 0,9 0 0 16,1 0 0-16,-10 0 0 0,13 4-9 0,-13-4 9 15,0 0 0-15,5 8 0 0,-5-8 0 0,4 12 0 16,-4-12 0-16,0 13 0 0,0-13 0 0,-4 8 0 0,-1 0 0 0,1 0 0 16,-5 0 0-16,4 0 0 0,-4-4 0 0,4 0 0 15,-4 0 11-15,0-4-11 0,0 0 8 0,5 0-8 16,-6 0 0-16,6 0 0 0,-10 0 10 0,10 0-10 15,-5-4 8-15,-1 0-8 0,1 4 8 0,5-4-8 16,-5 0 8-16,0 0-8 0,-1 0 20 0,6 0 0 16,-1 4-1-16,5 0 0 0,0 0 1 0,0-12 0 15,5 4 0-15,-5 8 0 0,4-8-20 0,6-1 0 16,-6 1 0-16,10-4 0 0,-5 0 0 0,5 0 0 16,-5 4 8-16,4 0-8 0,-4 0 0 0,1 0 0 0,3 0 0 15,-4 3 0-15,-9 5 0 0,9-4 0 0,5 4 0 16,-14 0 0-16,0 0 0 0,5 4 0 0,4 1 0 0,-5 7-9 15,-4-12 9-15,5 12-10 0,-1 0 10 0,-4 4-10 32,5 0-38-32,4 0-7 0,-4 1-1 0</inkml:trace>
        </inkml:traceGroup>
        <inkml:traceGroup>
          <inkml:annotationXML>
            <emma:emma xmlns:emma="http://www.w3.org/2003/04/emma" version="1.0">
              <emma:interpretation id="{D8F9A0E6-1B22-45B2-A5A7-E89A92FFED55}" emma:medium="tactile" emma:mode="ink">
                <msink:context xmlns:msink="http://schemas.microsoft.com/ink/2010/main" type="inkWord" rotatedBoundingBox="17355,9726 19623,9445 19760,10547 17492,10829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79541.8759">15012 8952 1094 0,'0'0'97'0,"0"-12"-77"0,9 0-20 0,-4 0 0 0,-1-5 46 0,1 5 6 0,4 0 0 0,0 4 1 15,-4 0 4-15,-5 8 1 0,9-8 0 0,0 4 0 0,0 0-21 0,-9 4-4 16,9 4-1-16,0 4 0 0,0 0-8 0,5 8-1 16,-1 0-1-16,1 9 0 0,0 7 6 0,-1 4 0 15,1 1 1-15,0 7 0 0,-5 9-21 0,5 0-8 16,4-1 0-16,0 1 9 0,0-5 5 0,0 5 1 15,1-4 0-15,-1-1 0 0,0-3-15 0,0-5 9 16,-4 1-9-16,0-1 8 0,-1-8-8 0,-4 1 0 16,5-5 0-16,-5 1 0 0,0-9 26 0,0 4 0 15,-4-8 0-15,4 0 0 0,-4 1 1 0,4-9 0 16,-5 0 0-16,-4-8 0 0,0 0-11 0,0 0-3 16,0 0 0-16,9-8 0 0,0-4-1 0,0-1-1 0,1-3 0 0,-1-8 0 15,0-4-11-15,0-5 10 0,0 1-10 0,5-9 10 16,-1 1-10-16,1-9 0 0,0 5 0 0,-1-5 0 15,6 1 0-15,-1-1 0 0,0-3 0 0,5-5-11 16,-1 8 11-16,1 1 0 0,0 7-9 0,0 5 9 16,0 8 0-16,-5 7 0 0,-5 1 0 0,1 8 0 15,-5 8 8-15,0 4-8 0,0 8 8 0,-4 4-8 16,-5 8 0-16,4 1 0 0,-8 11 0 0,4 0 0 16,0 5 0-16,0 3 0 0,0-3 0 0,0 3 0 15,0-3 0-15,0-5 0 0,4 0 0 0,1-3 0 16,0 3 0-16,4-8 0 0,0-4 0 0,-5 1 0 15,5-1-9-15,-4-4 9 0,4-4 0 0,-4 0 0 16,-5-12 0-16,0 0 0 0,9 4 0 0,-9-4 0 16,0 0 22-16,13-4 5 0,-3-4 1 0,3-4 0 0,-4-4-3 15,0 0 0-15,5-8 0 0,-5-1 0 0,5-7-2 16,-1 0-1-16,1-5 0 0,0-3 0 0,4-9-10 16,0 5-3-16,0-5 0 0,5 0 0 0,0-3-9 0,0 3 0 15,4 1 0-15,0-1 0 0,5 5-16 0,0-1-3 16,14 5 0-16,-10 7 0 15,-4 1-22-15,0 4-5 0,9 3-1 0,-9 9-632 16,-5 0-126-16</inkml:trace>
          <inkml:trace contextRef="#ctx0" brushRef="#br0" timeOffset="380151.1039">16765 9316 1497 0,'0'0'133'0,"0"0"-106"0,0 0-27 0,0 0 0 16,9 0 22-16,5 0-1 0,-14 0 0 0,18 0 0 0,5 0-21 0,-1 0-18 15,-3 0 3-15,-1 0 1 16,5 0-13-16,-1 0-2 0,6 0-1 0,-1 0 0 16,-9-4-2-16,0 0 0 0,14 4 0 0,-4-8 0 0,-6 0 32 0,1-4 0 15,4 0 11-15,-4 0-3 0,4-1 37 0,-8-3 8 16,-1 4 2-16,0-4 0 0,5 4-22 0,-5-4-4 15,-9-1-1-15,-4-3 0 0,-1 4-14 0,5-4-3 16,-9 4-1-16,0-1 0 0,-13-3-10 0,8 4 8 16,5 4-8-16,-4-4 8 0,-5 3 0 0,-5 1-8 15,9 4 12-15,-4 0-4 0,0 0-8 0,0 4 12 16,-5 4-12-16,1 0 12 0,13 0 4 0,-14 0 2 16,0 0 0-16,-4 4 0 0,4 0-18 0,1 8 8 15,-1-4-8-15,-4 9 0 0,-5-1 19 0,5 4-3 0,0 4-1 16,-5 1 0-16,-4-5 7 0,4 8 2 0,0-4 0 15,5 1 0-15,-9-1 8 0,8 4 1 0,1-3 1 0,5 3 0 16,-1 0-6-16,5-4 0 0,-5 5-1 0,10-5 0 16,4 4-19-16,0 1-8 0,0-5 8 0,4 4-8 15,1-3 0-15,4 3 0 0,0-8 8 0,0 4-8 16,5-3 0-16,4-1 0 0,0 0-12 0,9-4 12 31,-4 1-116-31,14-5-15 0,8-4-3 0,5 0-688 0</inkml:trace>
        </inkml:traceGroup>
        <inkml:traceGroup>
          <inkml:annotationXML>
            <emma:emma xmlns:emma="http://www.w3.org/2003/04/emma" version="1.0">
              <emma:interpretation id="{2C143A15-2AAF-43F9-A0BD-7A09E26867B0}" emma:medium="tactile" emma:mode="ink">
                <msink:context xmlns:msink="http://schemas.microsoft.com/ink/2010/main" type="inkWord" rotatedBoundingBox="20812,9340 23510,9005 23690,10455 20992,10790"/>
              </emma:interpretation>
              <emma:one-of disjunction-type="recognition" id="oneOf35">
                <emma:interpretation id="interp43" emma:lang="" emma:confidence="1">
                  <emma:literal>et</emma:literal>
                </emma:interpretation>
                <emma:interpretation id="interp44" emma:lang="" emma:confidence="1">
                  <emma:literal>e Y</emma:literal>
                </emma:interpretation>
                <emma:interpretation id="interp45" emma:lang="" emma:confidence="0">
                  <emma:literal>l Y</emma:literal>
                </emma:interpretation>
                <emma:interpretation id="interp46" emma:lang="" emma:confidence="0">
                  <emma:literal>, Y</emma:literal>
                </emma:interpretation>
                <emma:interpretation id="interp47" emma:lang="" emma:confidence="0">
                  <emma:literal>. Y</emma:literal>
                </emma:interpretation>
              </emma:one-of>
            </emma:emma>
          </inkml:annotationXML>
          <inkml:trace contextRef="#ctx0" brushRef="#br0" timeOffset="546503.9218">19542 9381 1728 0,'0'0'76'0,"5"-8"16"0,-5 8-73 0,4-8-19 16,5 0 0-16,0 4 0 0,0 0 0 0,5 4 0 15,4-4 0-15,1 0 0 0,-1 0 0 0,9-1 0 16,0-3 0-16,1 0 0 0,-1-4 55 0,5 0 7 15,-5-4 2-15,5 0 0 0,0-1-52 0,0-3-12 16,-5 0 0-16,0-4 0 0,-4 3 0 0,0-3 0 16,-5-4 0-16,-4 8 0 0,-5-9 0 0,0 1 0 15,0 0 0-15,-4 3 0 0,-5-3 54 0,-5-4 8 16,1 3 2-16,-1 5 0 0,1 0-52 0,-1 4-12 0,-9 3 0 0,5 1 0 16,-4 8 0-16,-6 0 0 0,6 0 0 0,-6 4 0 15,-3 4 0-15,4 0 0 0,-1 4 0 0,1 4 0 16,0 4 0-16,0 0 0 0,-1 0 0 0,6 9 0 15,-5-5 0-15,4 8 0 0,0 0 0 0,1 5 0 16,4 3 0-16,-5 0 0 0,0 1 0 0,5-1 0 16,0 1 54-16,0-1 8 0,0 0 2 0,4 1 0 15,1-1-52-15,-1-4-12 0,10 1 0 0,-1-1 0 16,5-4 0-16,5 1 0 0,4-5 0 0,0-4 0 16,10 0-48-1,4-4-13-15,9-4-3 0,4 1 0 0,1-5-153 16,54-8-31-16,-18-5-7 0,-50 5-1 0</inkml:trace>
          <inkml:trace contextRef="#ctx0" brushRef="#br0" timeOffset="546753.8605">20480 8693 1958 0,'0'0'43'0,"0"0"9"0,0 0 1 0,0 0 3 0,0 0-45 0,0 0-11 16,14-4 0-16,-1 4 0 0,5-4 0 0,10 0 0 15,4-4 0-15,9 0 0 0,0 0 53 0,4-5 9 16,5 5 2-16,0-4 0 0,0 0-52 0,0 4-12 0,1-4 0 0,-6 8 0 16,1-4 0-16,-5 4 0 0,0-4 0 0,-5 8-646 15,0-4-132-15</inkml:trace>
          <inkml:trace contextRef="#ctx0" brushRef="#br0" timeOffset="547238.1212">20944 8179 806 0,'0'0'36'0,"0"0"7"16,5-8-35-16,-5 8-8 0,0 0 0 0,0 0 0 16,9-8 104-16,-9 8 20 0,9-4 3 0,0 0 1 15,5 8-52-15,0 0-9 0,-1 0-3 0,1 0 0 16,0 12 52-16,-5 0 9 0,4 1 3 0,-8 7 0 16,-5 4-103-16,0 9-25 0,-5-1 0 0,-4 4 0 0,-9 1 56 0,4 3 7 15,-8 5 1-15,-1 0 0 0,5 3 0 0,-5-3 0 16,0 3 0-16,5-3 0 0,4 4-52 0,0-1-12 15,5-7 0-15,-4-1 0 0,8 1 0 0,1-5 0 16,4 1 0-16,0-5 0 0,0 1 0 0,4-5 0 16,1-4 0-16,-5 1 0 15,0-5-48-15,0 0-13 0,-5 0-3 0,5-7 0 0</inkml:trace>
          <inkml:trace contextRef="#ctx0" brushRef="#br0" timeOffset="546031.2838">19219 9146 806 0,'0'0'36'0,"-5"-12"7"16,5 4-35-16,0 0-8 0,0-4 0 0,0 0 0 15,0 4 53-15,0-5 9 0,5-3 2 0,-1 4 0 0,1 0 0 0,-1 0 0 16,1 0 0-16,0-4 0 0,4-1-52 0,-5 5-12 16,1-4 0-16,4 4 0 0,-5-4 54 0,1 0 8 15,0-1 2-15,-1 1 0 0,-4 4-52 0,0-4-12 16,0 4 0-16,-4 4 0 0,-1-5 54 0,-4 5 8 15,0 0 2-15,0 0 0 0,-5 4-52 0,-4 0-12 16,0 0 0-16,-1 0 0 0,-3 4 0 0,3 0 0 16,-3 4 0-16,-1 0 0 0,-4 0 0 0,-1 4 0 15,1 4 0-15,0 0 0 0,-10 5 0 0,5 3 0 16,0 4 0-16,1 5 0 0,-6-1 0 0,5 0 0 16,5 5 0-16,0 3 0 0,-1 0 0 0,6 1 0 15,3-1 0-15,6-3 0 0,4-1 0 0,4-4 0 16,5-3 0-16,0-1 0 0,5-8 54 0,-1 4 8 15,5-8 2-15,0-3 0 0,0-5-52 0,5 0-12 16,0-4 0-16,4-4 0 0,0 0 0 0,5-9 0 16,4 1 0-16,5-4 0 0,0-4 0 0,0 0 0 15,0-1 0-15,0-3 0 0,0 0 0 0,-5 0 0 16,0-5 0-16,5 5 0 0,-9 0 0 0,4 3 0 0,-4-3 0 16,0 0 0-16,-1-5 54 0,1 9 8 0,-5-4 2 15,1 4 0-15,-6 0-52 0,5-1-12 0,-4 1 0 0,-5 4 0 16,5 0 0-16,-5 4 0 0,0-1 0 0,-4 5 0 15,4-4 0-15,-5 8 0 0,-4 4 0 0,0 0 0 16,0 0 0-16,0 0 0 0,0 0 0 0,-4 12 0 16,4 4 0-16,-5 1 0 0,1 3 0 0,-1 4 0 15,5 4 0-15,-9-3 0 0,4 3 0 0,-4 4 0 16,0 5 0-16,0 3 0 0,-9 5 0 0,4-1 0 16,-4 9 0-16,-5-4 0 0,1 3 0 0,-1 1 0 0,-5 3 0 15,1-3 0-15,0 4 0 0,-1-5 0 0,1 1 0 0,4-9 0 16,-4-3 0-16,4-1 0 0,-9-7 0 0,5-5 0 15,0 0 0-15,-5-7 0 0,5-5 54 0,-1-4 8 16,6-4 2-16,-1-4 0 0,0 0-52 0,0-8-12 16,10-4 0-16,-6-4 0 0,6-4 0 0,-1-5 0 15,5 1 0-15,4-4 0 0,5-4 54 0,10-5 8 16,-1 1 2-16,4-5 0 0,10 1-52 0,4-4-12 16,5-1 0-16,9 5 0 0,0-5 0 0,5 5 0 15,-1 3 0-15,1 5 0 0,-10 4 0 0,5 4 0 16,-4 3 0-16,-1 5 0 15,-4 8-202-15,0 0-43 0,27 0-9 0,-14 4-2 0</inkml:trace>
        </inkml:traceGroup>
      </inkml:traceGroup>
    </inkml:traceGroup>
    <inkml:traceGroup>
      <inkml:annotationXML>
        <emma:emma xmlns:emma="http://www.w3.org/2003/04/emma" version="1.0">
          <emma:interpretation id="{5D317A85-9EF7-43CD-B915-B2566A8F9034}" emma:medium="tactile" emma:mode="ink">
            <msink:context xmlns:msink="http://schemas.microsoft.com/ink/2010/main" type="paragraph" rotatedBoundingBox="5786,13490 26912,12385 27145,16835 6018,179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1B113E-F407-400C-8AB4-63495DD26C25}" emma:medium="tactile" emma:mode="ink">
              <msink:context xmlns:msink="http://schemas.microsoft.com/ink/2010/main" type="line" rotatedBoundingBox="5786,13490 26912,12385 27011,14280 5885,15385">
                <msink:destinationLink direction="with" ref="{846535A2-26AB-4ED3-B184-142D8645E1B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061AEE6-7ED8-43B4-9E0E-4E5C30FD1955}" emma:medium="tactile" emma:mode="ink">
                <msink:context xmlns:msink="http://schemas.microsoft.com/ink/2010/main" type="inkWord" rotatedBoundingBox="5805,13869 7333,13789 7400,15057 5872,15137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698361.6474">3630 13270 612 0,'0'0'27'0,"0"0"5"0,0-12-32 0,0 12 0 0,0-4 0 0,0 4 0 15,0-8 33-15,0 0 0 0,4-4 0 0,-4 12 0 16,0 0 6-16,0-8 1 0,0 8 0 0,5-9 0 16,-5 9-18-16,5-8-3 0,-1 0-1 0,-4 8 0 15,5-4 16-15,-5 4 3 0,0-12 1 0,0 12 0 16,9-4-10-16,-9 4-1 0,0 0-1 0,9-4 0 15,0-4-6-15,5 4 0 0,-5-4-1 0,0 8 0 16,5-4 22-16,-1 0 5 0,5 0 1 0,1 0 0 16,3 0-17-16,-3-1-3 0,8-3-1 0,-4 0 0 0,4 8-5 15,5-4-1-15,0 0 0 0,0-4 0 0,-1 0 4 0,6 0 0 16,4 0 0-16,0 0 0 0,4 0-6 0,1 0-1 16,-5 3 0-16,4-3 0 0,-4 0-17 0,0 0 10 15,-4 0-10-15,4 4 8 0,-5 0-8 0,1-4 8 16,4 0-8-16,-5 0 8 0,10 0-8 0,-10 0 0 15,0-1 0-15,-4 5 0 0,0-4 12 0,0 4 0 16,-5 0 0-16,1 0 0 0,-10 0-12 0,0 4 0 16,0-4 0-16,-4 4 0 0,0 0 0 0,-14 0 0 15,0 0 0-15,0 0 0 16,0 0-28-16,0 0-7 0,0 0-1 0,0 0-1 16,0 0-7-16,0 12-2 0,-10-4 0 0,-3 0 0 15,-1 1-34-15,-4-5-6 0</inkml:trace>
          <inkml:trace contextRef="#ctx0" brushRef="#br0" timeOffset="699219.4387">3858 13214 288 0,'0'0'25'0,"0"0"-25"0,0 0 0 0,-5 4 0 0,5-4 62 0,0 0 7 15,0 0 2-15,0 0 0 0,-5 4-42 0,5-4-8 16,0 0-1-16,0 0-1 0,0 0-19 0,0 0 0 16,0 0 0-16,0 0 0 0,-4 8 36 0,4-8 3 15,0 0 1-15,0 0 0 0,0 0 42 0,0 0 9 16,0 0 1-16,0 0 1 0,0 0-22 0,0 0-5 15,9 0-1-15,5 0 0 0,-1-4-27 0,1 4-6 16,4-4 0-16,0 4-1 0,5-4-14 0,-5 4-2 16,1-4-1-16,8 4 0 0,-4-5-14 0,4 5 9 15,-4 0-9-15,0 0 8 0,-1 0-8 0,1 5 0 16,0-1 0-16,0 0 8 0,-5 0-8 0,0 0 0 16,-4 4 0-16,4 0 0 0,-4 4 0 0,-5 4 0 15,4-4 0-15,-4 0 0 0,1 1 8 0,-1-1 7 0,-5 4 1 16,5-4 0-16,-4 0-26 0,-1 4-5 0,-4-7-1 0,0 3 0 15,-4 0 16-15,-1 0 0 0,-4 0 0 0,0-4 10 16,-5 0 2-16,1 0 0 0,-5 0 0 0,-1 5 0 16,-3-5-12-16,-6 4 0 0,1 0 0 0,0 4 0 15,-1 0 8-15,1 1 0 0,-9 3 0 0,4 0 0 16,-5 0-8-16,5 5 0 0,-4-5 0 0,0 4-11 16,4 0 11-16,0 5 0 0,4-5 0 0,1 4 0 15,0-3 0-15,4-1 0 0,-4 0 0 0,4-8 0 16,5 0 0-16,4 1 0 0,-4-1 0 0,0-4 0 15,4 0 0-15,5 0 0 0,-5 0 0 0,5-3 0 16,-4-1 0-16,8-4 8 0,5-4-8 0,-5 8 0 16,-4 0 0-16,5 0 8 0,4-8-8 0,0 0 0 15,-5 8 12-15,5 4-1 0,0-4-1 0,0 4 0 16,5 1-10-16,-1-1 0 0,-13 0 0 0,5-4 8 0,4 4-8 16,4-4 0-16,-8 0 0 0,4 4 0 0,-5-3 0 15,5-9 0-15,5 8 0 0,-5-8 0 0,-9 8 0 0,9-8 0 16,0 0 0-16,0 0 0 0,0 0 0 0,0 8 0 15,0-8 0-15,4 8 0 0,-4-8 8 0,0 0 0 16,0 0 0-16,0 0 0 0,9 4 0 0,-9-4 0 16,0 0 0-16,0 0 0 0,0 0 16 0,0 0 2 15,0 0 1-15,9 12 0 0,-9-12-27 0,5 8 0 16,-1 0 0-16,-4-8 0 0,0 0 11 0,10 8-3 16,-1-4-8-16,4 4 12 0,1-3 2 0,4-5 0 15,-4 4 0-15,9-4 0 0,-1 0 4 0,1 0 1 16,4 0 0-16,1-4 0 0,-1 4 9 0,5-5 3 15,0 1 0-15,0 0 0 0,0-4-11 0,9 4-1 16,-1 0-1-16,1 0 0 0,0-4-6 0,0 4 0 0,0 0-1 16,0 0 0-16,5 0-11 0,-5 0 10 0,4 0-10 0,-4 0 10 15,-4 0-10-15,4 0 0 0,4 4 0 0,-8 0-11 32,4 0-37-32,0 0-7 0,0 4-1 0,-5-4-846 0</inkml:trace>
        </inkml:traceGroup>
        <inkml:traceGroup>
          <inkml:annotationXML>
            <emma:emma xmlns:emma="http://www.w3.org/2003/04/emma" version="1.0">
              <emma:interpretation id="{3B42A310-0766-4FE7-84BD-DF53A977C0E6}" emma:medium="tactile" emma:mode="ink">
                <msink:context xmlns:msink="http://schemas.microsoft.com/ink/2010/main" type="inkWord" rotatedBoundingBox="7897,13379 11870,13172 11967,15019 7994,15227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713761.7127">9248 12878 1036 0,'0'0'46'0,"0"0"10"0,9-8-45 0,-9 8-11 0,5-13 0 0,4 9 0 16,0 0 59-16,-9 4 9 0,9 0 3 0,5 4 0 15,-1 4-30-15,6 1-5 0,-1 7-2 0,0 0 0 16,0 8 6-16,5 5 2 0,0 7 0 0,0 8 0 16,-5 1-10-16,0 4-1 0,0 3-1 0,0 5 0 15,-8-1 21-15,3-3 4 0,-8 0 1 0,4-5 0 16,0 1-5-16,-5 3-1 0,-4-7 0 0,0-1 0 0,0 1-24 16,0-1-5-16,-4 1-1 0,-5-5 0 0,-5 5-10 15,-4-5-2-15,4-3-8 0,-13-1 12 16,-5 5-143-16,-4-5-29 0,-51 33-5 0,10-20-2 15</inkml:trace>
          <inkml:trace contextRef="#ctx0" brushRef="#br0" timeOffset="710793.3125">7750 13039 518 0,'0'0'46'0,"0"0"-37"0,0 0-9 0,0 0 0 15,0 0 31-15,0 0 4 0,0 0 1 0,0 0 0 16,0 0-18-16,0 0-3 0,0 0-1 0,0 0 0 16,0 0-14-16,0 0 0 0,0 0 8 0,0 0-8 15,0 0 16-15,0 0 1 0,0 0 0 0,0 0 0 16,0 0 7-16,0 0 2 0,0 0 0 0,0 0 0 16,0 0-3-16,0 0-1 0,0 0 0 0,0 0 0 15,0 0-5-15,-9 0-1 0,0-4 0 0,0 4 0 16,9 0 2-16,-5 0 0 0,-4-4 0 0,0 4 0 15,0 4 11-15,9-4 3 0,-9 0 0 0,4 4 0 16,-4 1-13-16,0-1-3 0,0 0 0 0,0 4 0 16,0 0-16-16,0-4 10 0,0 4-10 0,0 4 8 15,-5 0 5-15,5 4 1 0,-5-3 0 0,0 3 0 16,1 0 9-16,-5 0 1 0,4 4 1 0,-4 1 0 16,4-1 0-16,-4 0 0 0,0 4 0 0,-1-7 0 15,6 3-5-15,-5-4-2 0,4 4 0 0,0 0 0 0,1-3-6 16,3-5-2-16,1 4 0 0,0 0 0 0,0 0-10 15,0 5 12-15,5-5-12 0,-6 4 12 0,6 4-2 0,-1 1 0 16,1-1 0-16,-1 4 0 0,-4 5 5 0,5-1 1 16,4 8 0-16,-5-3 0 0,0-1-6 0,1 1-1 15,-1-1 0-15,1-4 0 0,-1 5 7 0,5-9 2 16,-4 5 0-16,4-9 0 0,0 4-18 0,0-8 0 16,0 1-8-16,4-1 8 0,1-4 0 0,-1 0 0 15,5 0 0-15,5-3 0 16,0-1-14-16,4-4-10 0,0 0-1 0,5-4-1 15,4-4-52-15,5 0-10 0,0-4-3 0,4 0 0 0</inkml:trace>
          <inkml:trace contextRef="#ctx0" brushRef="#br0" timeOffset="711980.8038">7860 13549 172 0,'0'0'16'0,"0"0"-16"0,0 0 0 0,0 0 0 16,0 0 117-16,0 0 21 0,0 0 4 0,0-12 1 16,0 4-76-16,-5 0-15 0,5 4-4 0,0-4 0 15,-5-4 8-15,5 4 2 0,0 0 0 0,0-5 0 16,0 1 3-16,5 4 1 0,0-4 0 0,-1 4 0 16,1-4-18-16,-1 0-3 0,5 0-1 0,0 3 0 15,0 1-22-15,1 0-5 0,-1-4-1 0,0 4 0 0,4 0 10 0,-3 0 2 16,-1 4 0-16,0 0 0 0,-9 4-24 0,4-4-8 15,5 0 0-15,-9 4 0 0,5-8 17 0,-5 8 4 16,9 0 1-16,-9 0 0 0,0 0 0 0,9 0 0 16,5 4 0-16,-5 0 0 0,-9-4-3 0,9 12-1 15,0-4 0-15,0 4 0 0,0 4-2 0,0 0-8 16,1 1 12-16,-1-1-4 0,-5 4-8 0,10 4 8 16,0-3-8-16,-1 3 8 0,1 4 8 0,4-4 0 15,0 1 1-15,1 3 0 0,-1 0-5 0,-5-3-2 16,1-1 0-16,0 0 0 0,4-4-10 0,-4 5 8 15,4-9-8-15,0 4 8 0,-4-4-8 0,-1-3 10 16,1-1-10-16,0 0 10 0,-1 0-10 0,-4-4 10 16,1 0-10-16,-1 0 10 0,0 4-10 0,-5-4 0 15,5-4 0-15,-9-4 0 16,5 5-37-16,-5-5-7 0,9 4 0 0,-9-4-1 16,0 0-118-16,9 8-23 0</inkml:trace>
          <inkml:trace contextRef="#ctx0" brushRef="#br0" timeOffset="712339.8185">8606 13205 518 0,'0'0'23'0,"0"-8"5"0,0 0-28 0,0 8 0 16,0 0 0-16,0 0 0 0,0 0 102 0,0 0 15 15,0 0 3-15,0 0 1 0,0 0-65 0,0 0-12 16,0 0-4-16,-9 8 0 0,0 9-11 0,0-1-2 16,-9 4-1-16,-1 0 0 0,-3 4 17 0,-10 5 3 15,-5 3 1-15,1 1 0 0,4 3 5 0,-4 0 0 16,-5 5 1-16,0-1 0 0,4-3-23 0,1-1-5 15,-1 1-1-15,6-1 0 0,3 0-14 0,1 5-10 16,0-5 12-16,4 1-12 0,5-9 10 0,-1 4-10 0,6-7 8 0,-1-1-8 16,0-4 0-16,1 0 0 0,8-3-9 0,-4-5-484 15,9 4-97-15</inkml:trace>
          <inkml:trace contextRef="#ctx0" brushRef="#br0" timeOffset="712810.8546">8797 13861 230 0,'0'0'10'0,"0"-8"2"15,-4 4-12-15,4 4 0 0,0-8 0 0,0 8 0 16,0 0 189-16,4-8 35 0,-4 0 8 0,0 8 0 15,0 0-160-15,0 0-32 0,0 0-6 0,0 0-2 0,0 0-11 0,0 0-2 16,0 0-1-16,0 0 0 16,0 0 2-16,0 0 0 0,-4 4 0 0,-1 8 0 15,1 0 6-15,-1 4 2 0,1-4 0 0,-1 4 0 16,1 5 9-16,-1-1 3 0,5-4 0 0,-5 0 0 16,5 5-26-16,0-5-5 0,0 4-1 0,5-8 0 15,-5 4 2-15,5 0 0 0,4-3 0 0,-5-1 0 16,5 0-10-16,-4 0 0 0,-5-12 0 0,13 8 8 15,-3-4 0-15,3-4 0 0,-4 4 0 0,5-4 0 32,0 0-32-32,-5-4-6 0,9 4-2 0,-4-4 0 0</inkml:trace>
          <inkml:trace contextRef="#ctx0" brushRef="#br0" timeOffset="712961.7023">8784 13509 2278 0,'-5'-24'101'0,"5"16"21"0,-4-5-98 0,4 5-24 0,4 0 0 0,-4 8 0 15,0 0-76-15,0 0-21 0,9 8-4 0</inkml:trace>
          <inkml:trace contextRef="#ctx0" brushRef="#br0" timeOffset="702335.5846">6011 13222 792 0,'0'0'35'0,"0"0"7"0,0 0-34 0,5-13-8 0,-1 1 0 0,1 4 0 16,-1 0 46-16,1 0 7 0,-5 8 2 0,9-8 0 16,-9 8-31-16,4-8-7 0,-4 8-1 0,0 0 0 15,0 0-16-15,0 0 0 0,0 0 8 0,0 0-8 16,0 0 0-16,-9-8 10 0,5 0-10 0,-5 0 8 16,0 4 2-16,0 4 0 0,-1 0 0 0,1 0 0 15,-4 4-10-15,-1 4 0 0,0 0 9 0,1 0-9 16,-6 0 8-16,6-4-8 0,-1 8 8 0,-4-4-8 15,4 0 8-15,-4 0-8 0,4 1 10 0,1-1-10 16,-1 0 16-16,0 0-2 0,-4 4-1 0,9-4 0 16,-5 4 10-16,1 0 1 0,4-4 1 0,0 5 0 15,-5-1-8-15,5 0-1 0,0 4-1 0,-5 0 0 0,0 4-6 16,5-3-1-16,0-1 0 0,0 4 0 0,5 0 9 16,-6 1 2-16,6-1 0 0,-1 0 0 0,5 0-6 15,-4 0-1-15,4-3 0 0,4 3 0 0,-4 4 2 16,5-4 0-16,-1 1 0 0,1-5 0 0,4 0-3 15,0 0-1-15,5 0 0 0,-5-3 0 0,9 3 3 16,-4 0 1-16,-1-4 0 0,6 0 0 0,-1-4 12 0,0 0 2 16,0 0 1-16,5 1 0 0,-5-1-12 0,5-4-2 15,0-4-1-15,4-4 0 0,-4 0-2 0,4-4-1 16,-4 3 0-16,4-3 0 0,-4-4 3 0,0-4 1 16,0 0 0-16,-5 0 0 0,0-1-3 0,-4-3-1 15,-1 0 0-15,1 0 0 0,-5 0 0 0,5-5 0 0,-10 1 0 16,5-4 0-16,1-1-3 0,-6 5-8 0,-4-4 12 0,5 3-4 15,-5-3-8-15,4 4 0 0,-4 0 0 0,0-5 0 16,-4 9 0-16,4-4-9 0,0 3 9 0,0 1-13 16,-9 0-5-16,4 0-1 0,0 4 0 0,-4-1 0 15,-4 5 10-15,4-4 9 0,-1 4-13 0,-3 0 5 16,-5 0 8-16,4-1-8 0,0 5 8 0,5 0-8 16,-5 0 8-16,5 4 0 0,0-4 0 0,0 0 0 15,5 4-10-15,4 4 10 0,0 0-12 0,-9-4 12 16,9 4-10-16,0 0 10 0,0 0-8 0,0 0 8 15,0 0-8-15,0 0 8 0,0 0-8 0,0 0 8 16,0 0 0-16,0 0-10 0,0 12 10 0,0 0 0 16,-5 0 0-16,5 0 0 0,0 1 0 0,0 3 0 15,0-4 0-15,0 8 0 0,0 0 10 0,0 5-2 16,0 3 4-16,0-4 0 0,0 9 1 0,0-1 0 16,0 0 3-16,0 1 1 15,0 3 0-15,0-3 0 0,0 3 1 0,0 0 0 16,0-3 0-16,0 3 0 0,-5-7-3 0,10 3-1 15,-5 0 0-15,5 1 0 0,4-1-1 0,-5-4 0 16,5 1 0-16,-4-1 0 0,-1-4-13 0,5 1 11 16,1-5-11-16,-1 0 10 0,-5-4-10 0,5 0 8 0,0 1-8 0,1-5 8 15,-1 0-28-15,4 0-5 0,1 0-2 0,4-4-879 16</inkml:trace>
          <inkml:trace contextRef="#ctx0" brushRef="#br0" timeOffset="707594.2865">6453 14007 288 0,'0'0'25'0,"0"0"-25"0,0 0 0 0,0 0 0 15,0 0 100-15,0 0 16 0,0 0 2 0,0 0 1 16,0 0-66-16,0 0-13 0,0 0-2 0,0-8-1 15,0 8-8-15,0 0-1 0,4-8-1 0,-4 8 0 16,0 0-13-16,0 0-2 0,0 0-1 0,0 0 0 16,0 0-11-16,0 0 10 0,0 0-10 0,0 0 10 15,0 0-10-15,0 0 0 0,0 0 0 0,0 0 0 0,-9 4 0 0,9-4 0 16,-9 4 10-16,4 4-10 0,-4 0 20 0,9-8-4 16,-4 8 0-16,-1 0 0 0,5-8 4 0,-4 12 0 15,-1-4 0-15,1 4 0 0,4-4-10 0,0 5-2 16,-5-5 0-16,0 4 0 0,5-4-8 0,0 0 0 15,-4 4 0-15,4 0 0 0,-5-4 16 0,5 5 0 16,-4-5 1-16,4 0 0 0,0 0 4 0,0 0 1 16,4 4 0-16,1-4 0 0,-1 0-7 0,6 0-2 15,-10-8 0-15,4 12 0 16,5-3-13-16,-4-1 0 0,-5-8 0 0,9 4 0 16,0 4 0-16,0-4 8 0,0 0-8 0,5 0 9 15,0-4 6-15,-5 0 1 0,4 0 0 0,1 0 0 16,0-4 16-16,-1 0 3 0,1-4 1 0,0 4 0 15,-1-4-36-15,1 4 0 0,-5-5 0 0,0-3 0 16,5 4 10-16,-10-4-10 0,5 0 8 0,-4 0-8 16,0-4 24-16,4-1 0 0,-5 1 0 0,1 0 0 0,-1 0-14 15,1 0-10-15,-5 0 12 0,4-1-12 0,-4 5 0 16,5 0 0-16,0-4 0 0,-1 4 0 0,-4 0 0 16,0 3 0-16,0 1 0 0,0 0 0 0,0 0 0 0,0 4 0 15,-4-4 0-15,4 8 0 0,0 0 0 0,-10-4 0 16,6 4 0-16,-5-4 0 0,9 4 0 0,-5 0 0 15,5 0 0-15,-13 0 0 0,8 0 0 0,-4 4 0 16,0-4 0-16,0 4 0 0,0 0 0 0,9-4 0 16,-10 4 0-16,6 4 0 15,-5-4-30-15,4 4 0 0,5-8 0 0,-4 13 0 16,-1-5-43-16,1 4-9 0,-5 0-2 0,9 0 0 0</inkml:trace>
          <inkml:trace contextRef="#ctx0" brushRef="#br0" timeOffset="705660.9858">6544 13958 288 0,'0'0'12'0,"0"0"4"0,0 0-16 0,0 0 0 0,0 0 0 0,0 0 0 16,4-8 124-16,-4 8 21 0,0 0 5 0,0 0 1 15,5-4-115-15,-5 4-24 0,0 0-4 0,0 0 0 16,9-8-8-16,-9 8 9 0,0 0-9 0,0 0 10 15,0 0 21-15,0 0 4 0,0 0 1 0,0 0 0 16,0 0 18-16,0-8 4 0,0 8 1 0,0 0 0 16,0 0-14-16,0 0-2 0,0 0-1 0,0 0 0 15,-5-4-18-15,5 4-4 0,0 0-1 0,0 0 0 16,0 0-9-16,-4-8-2 0,-1 8 0 0,5 0 0 16,0 0 0-16,0 0 0 0,0 0 0 0,-9 0 0 15,5 0 8-15,4 0 2 0,0 0 0 0,-5 8 0 16,-4-8-18-16,9 0 0 0,-5 4 0 0,-4 0 0 15,5 0 0-15,-5 4 0 0,4-4 0 0,5-4 0 16,-4 12 0-16,-1-4 0 0,-4 0 8 0,4 0-8 0,5-8 10 0,-4 13-2 16,-1-5 0-16,1 4 0 0,-1 0-8 0,1-4-11 15,4-8 3-15,-5 12 0 0,5-4 8 0,0 4 11 16,0-3-3-16,0-9 0 0,0 0-8 0,5 8 0 16,-5-8 0-16,4 12 0 0,-4-12 0 0,9 8 0 15,0 0 0-15,-9-8 0 0,5 8 0 0,-5-8 0 16,0 0 0-16,14 4 8 0,-14-4-8 0,13 0 0 15,-13 0 0-15,9-4 0 0,-9 4 15 0,9-8 1 16,-9 8 0-16,10-8 0 0,-6 0 0 0,1-4 1 16,-1 4 0-16,1-5 0 0,-1 1 10 0,-4-4 1 15,5 4 1-15,-5 0 0 0,4-4-29 0,-4 3 0 16,0 1 0-16,0-4 0 0,0 4 0 0,0 0 0 16,0 0 0-16,0 0 0 0,0 3 0 0,0 9 0 0,0 0 0 15,0 0 0-15,0 0-13 0,0 0 4 0,0 0 1 16,0 0 0-1,0 0-47-15,0 0-9 0,10 9-1 0,-1-1-661 0</inkml:trace>
          <inkml:trace contextRef="#ctx0" brushRef="#br0" timeOffset="718783.5902">6689 12671 730 0,'0'0'16'0,"0"-8"3"0,0 0 1 0,0 8 1 0,0-4-21 0,0 4 0 0,0 0 0 0,0 0 0 15,0-12 11-15,0 12-3 0,0 0 0 0,0 0 0 16,0 0 3-16,10-8 0 0,-6 0 0 0,1 0 0 16,-1 4-11-16,5-5-17 0,-4 1 4 0,4 0 1 15,-4 0 45-15,-1 0 10 0,5-4 1 0,0 0 1 16,-4 4 15-16,8-4 4 0,-3 3 0 0,3-3 0 0,5 0-20 15,1 0-3-15,-1 4-1 0,0 0 0 0,9 0-16 16,1 0-3-16,-6 0-1 0,6 3 0 0,-1 1-20 16,-9 4-13-16,5-4 1 0,-9 4 1 0,-1 0 11 0,1 4 0 15,-5 0 0-15,0 1-8 0,-9-5 8 0,0 0 0 16,9 4 0-16,-4 8 0 0,0-4 0 0,-5 0 0 16,-5 4 0-16,5 0 0 0,-5 4 0 0,-4 1 0 15,5-5 0-15,-10 4 0 0,0 0 8 0,5 0-8 16,-4 5 8-16,-1-5-8 0,0 0 0 0,1-4 8 15,-1 4-8-15,0-8 0 0,-4 4 8 0,4-3-8 16,5-5 8-16,0 4-8 0,-4-4 0 0,4 0 8 16,-1 0-8-16,1 0 0 0,9-4 23 0,-9 4 0 15,-4 0 0-15,3 0 0 0,10-4-11 0,0 0-1 0,0 0-1 16,-4 8 0-16,4-8-10 0,0 0 8 0,0 0-8 16,0 0 8-16,0 0-8 0,0 0 8 0,0 0-8 15,9 8 8-15,9-8 4 0,0 4 0 0,5-4 0 16,4-4 0-16,5 0-12 0,5 4 0 0,4-4 0 0,4 0 8 15,1 4-22-15,8-4-5 0,-3 4-1 0,8 0-656 16</inkml:trace>
        </inkml:traceGroup>
        <inkml:traceGroup>
          <inkml:annotationXML>
            <emma:emma xmlns:emma="http://www.w3.org/2003/04/emma" version="1.0">
              <emma:interpretation id="{E4EEDB61-4F89-4F7B-9691-9BAC5AC8D0A9}" emma:medium="tactile" emma:mode="ink">
                <msink:context xmlns:msink="http://schemas.microsoft.com/ink/2010/main" type="inkWord" rotatedBoundingBox="16226,13590 17570,13519 17627,14609 16283,14679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720330.0944">13874 12789 345 0,'0'0'15'0,"0"0"4"0,0 0-19 0,0 0 0 16,0 0 0-16,0 0 0 0,0 0 93 0,0 0 15 15,0 0 4-15,0 0 0 0,0 0-83 0,0 0-16 16,0 0-3-16,4 0-1 0,5 4 20 0,1-4 4 15,-1 0 1-15,0 0 0 0,-9 0 11 0,13 0 3 16,10 0 0-16,0 0 0 0,4 0 3 0,1-4 1 16,-1 4 0-16,5-4 0 0,4-1-14 0,-4 1-2 15,4 0-1-15,5 0 0 0,0-4-5 0,0-4-1 16,5 4 0-16,4-4 0 0,0 4-4 0,0 0-1 16,0-4 0-16,-4 3 0 0,4 5-6 0,-5-4-2 15,1 4 0-15,-5 0 0 0,0 4-16 0,0-4 10 16,-5 0-10-16,1 4 8 0,-5 0-8 0,-1 0 0 0,1 0 0 15,-4 4 0-15,-1 0-20 0,-4-4 0 0,-5 4 0 16,0 0 0 0,0-4-18-16,1 0-3 0,-10 4-1 0,0-4 0 15,-9 0 2-15,9 4 0 0,-9-4 0 0,0 0-358 0,0 0-71 0</inkml:trace>
          <inkml:trace contextRef="#ctx0" brushRef="#br0" timeOffset="720924.7319">14115 12898 1004 0,'0'0'22'0,"0"0"5"0,0 0 1 0,0 0 0 0,0 0-28 0,0 0 0 16,0 0 0-16,0 0 0 0,18 4 0 0,1 0 0 15,-1 0 0-15,0 0 0 0,9 0 18 0,-4 0 11 16,9-4 3-16,-5 4 0 0,5 0-32 0,5 0 0 16,-1-4 0-16,-4 4 0 0,0 0 8 0,0-4-8 15,-1 4 0-15,1-4 9 0,-4 4 26 0,-1-4 5 16,-4 5 0-16,-5-1 1 0,0 0-13 0,0 0-2 16,-4 0-1-16,0 4 0 0,-1-4-8 0,-4 4-1 15,-9-8-1-15,5 8 0 0,-5 0-6 0,0 8-1 0,0-4 0 0,-9 5 0 16,0 3 0-16,-9 4 0 0,-1 0 0 0,-8-3 0 15,-5 7-8-15,5-4 0 0,-1 5 0 0,1-1 0 16,-5 0 0-16,5-3 0 0,-5-1 0 0,5 4 0 16,-5-4 8-16,5-3 0 0,-1 3 0 0,6 0 0 15,-6-4 8-15,5 1 2 0,1-1 0 0,-1-4 0 16,5 4-8-16,-1-3-2 0,1-1 0 0,5 4 0 16,-1-8-8-16,5 4 0 0,-5 0 0 0,5 1 0 15,5-5 0-15,-1 0 8 0,0-4-8 0,1 0 8 16,4 4 2-16,0-12 0 0,0 0 0 0,0 12 0 15,4 1 10-15,-4-13 3 0,10 8 0 0,3 0 0 16,1 0 14-16,4 0 3 0,0 0 1 0,0-4 0 16,10 4-1-16,-1-8 0 0,5 0 0 0,0-4 0 15,4 4-13-15,5-8-3 0,5 8-1 0,4-4 0 16,5 4-13-16,-1-4-2 0,1-4-8 0,-5 4 12 16,0-4-12-16,5 4 0 0,-10-4 0 0,5 8 0 15,0-9-152-15,0 5-23 0</inkml:trace>
        </inkml:traceGroup>
        <inkml:traceGroup>
          <inkml:annotationXML>
            <emma:emma xmlns:emma="http://www.w3.org/2003/04/emma" version="1.0">
              <emma:interpretation id="{D2560E7B-F508-4C4A-9C83-67924D0BEF39}" emma:medium="tactile" emma:mode="ink">
                <msink:context xmlns:msink="http://schemas.microsoft.com/ink/2010/main" type="inkWord" rotatedBoundingBox="18209,13357 19401,13295 19468,14583 18276,14646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722464.3995">16510 12772 172 0,'0'0'8'0,"0"0"1"0,-5-12-9 0,10 4 0 15,-1 0 0-15,-4 8 0 0,-4-8 180 0,4 8 33 16,0 0 7-16,0 0 2 0,0 0-174 0,0 0-36 0,0 0-12 0,0 0 9 16,0 0-9-16,-9-4 0 0,-5 4 0 0,0 0 0 15,5 0 0-15,-4 4 0 0,-6-4 0 0,1 4 0 16,5-4 0-16,-6 4 0 0,6 0 0 0,-5-4 0 15,4 0 22-15,-4 0 2 0,4 4 1 0,0 0 0 16,-4 0 15-16,0 4 2 0,0-4 1 0,4 0 0 16,-4 5-29-16,0-1-6 0,-1 0 0 0,1 0-8 15,0 4 10-15,-5-4-10 0,5 4 8 0,0 0-8 16,0 0 20-16,-1 1-2 0,1-1 0 0,0-4 0 16,0 4-10-16,4 4-8 0,0-4 12 0,1 0-12 15,-1-3 14-15,10 3-4 0,-6-4-1 0,1 4 0 16,0-8 3-16,5 4 1 0,4-8 0 0,-5 12 0 15,1 0 3-15,4-12 0 0,0 12 0 0,0-12 0 16,4 13 12-16,5-5 4 0,0 4 0 0,0 0 0 16,1 0-10-16,-1 0-2 0,9 0 0 0,-9 1 0 0,5-1-8 15,-1-4-3-15,1 4 0 0,0 0 0 0,-1-4 1 16,5 4 0-16,-4-8 0 0,0 4 0 0,-1 1 7 0,6-1 2 16,-6-4 0-16,6 4 0 0,-1-4-1 0,0 0 0 15,5 0 0-15,0 0 0 0,-5 0-8 0,4 0-2 16,1-4 0-16,5 0 0 0,-6 0 0 0,6 0-8 15,4 0 12-15,-5-4-4 0,0 0-8 0,0-4 8 16,10 0-8-16,-5 0 8 0,-5 0-8 0,-4 0 10 16,0-5-10-16,-1 1 10 0,10 0-10 0,-4 0 0 15,-10 0 0-15,0-4 8 0,14-1-8 0,-9 5 0 16,-5-8 0-16,0 4 8 0,-4-4-8 0,-1 3 0 0,-4-3 0 16,1-4 0-16,-10 4 14 0,4-5-2 15,5 1-1-15,-9 0 0 0,-4 4-11 0,-1-5 0 0,5 1 0 0,-4 4 0 16,-1 0 0-16,-4-5-16 15,-5 1 4-15,1 4 1 0,3 0 11 0,-8-1 0 0,5-3-9 0,-6 4 9 16,6 4-10-16,-1-5 10 0,0 5-13 0,-4 0 5 0,-5 0-6 0,5 0-1 16,9 3 0-16,-5 1 0 0,-8 4 5 0,8-4 1 15,9 4 0-15,-4-4 0 0,0 8 9 0,0 0-8 16,0 0 8-16,9 4-8 0,0 0 8 0,-9-4 0 16,0 0 0-16,9 4-8 0,0 0 8 0,-9 0 0 15,0 0 0-15,0 4-8 0,-5 4 8 0,5 0 0 16,4-4 0-16,-4 4 0 0,0 0 0 0,0 4 0 15,0-4 0-15,4 9 0 0,-4-1 0 0,0 0 0 16,4 4 0-16,5 8 0 0,-4-3 0 0,4 3 0 16,0 4 12-16,0-3-4 0,4-1 15 0,1 4 3 15,-5 5 1-15,0-5 0 0,9 5-6 0,-4-1-1 16,-1 1 0-16,1-1 0 0,-1 0 5 0,1 1 1 16,4 3 0-16,0 1 0 0,-4-1-7 0,-5-3-2 0,9-1 0 15,-9 0 0-15,0-7-8 0,0 3-1 0,0-3-8 0,0-5 12 16,0 0 2-16,-5-4 0 0,5 1 0 0,-4-5 0 15,4 0-14-15,0 0 0 0,0-4 0 0,-5 0-10 32,5-3-91-32,5 3-19 0,-1 0-3 0</inkml:trace>
          <inkml:trace contextRef="#ctx0" brushRef="#br0" timeOffset="723097.7842">16956 13509 403 0,'0'0'36'0,"0"0"-36"0,0 0 0 0,0 0 0 16,0 0 118-16,0 0 17 0,0-8 3 0,0-4 1 16,5 0-47-16,-5 12-8 0,-5-9-3 0,5 9 0 15,0 0-21-15,0 0-5 0,0 0-1 0,0 0 0 16,-9 0-4-16,0 5-1 0,0-1 0 0,0 0 0 16,-10 8-39-16,10 0-10 0,0 4 0 0,0 0 0 15,-5 0 10-15,5 1 0 0,5-1 0 0,-1 4 0 16,5-8-10-16,-4 4 0 0,-1 1 0 0,5-1 0 15,5-4 8-15,-1-4 0 0,-4-8 0 0,0 12 0 16,9-4-8-16,-4 4 0 0,-5-12 0 0,9 4 8 16,-9-4-8-16,18 0 8 0,0-4-8 0,1 4 8 15,-6-4 0-15,6 0 0 16,3-4 0-16,-4 0 0 0,-4-4 20 0,4 0 3 0,-4 0 1 0,0-5 0 16,4 1-32-16,-9 4 0 0,0-4 0 0,-4-4 0 15,4 4 10-15,-9-5-1 0,0 5 0 0,0 0 0 16,-5 0 9-16,5 4 2 0,-9-5 0 0,5 5 0 15,-10 0-20-15,0 4 10 0,5 0-10 0,0 4 8 16,-9-4-8-16,4 4 0 0,0 4 0 0,5-4-11 16,0 4-13-16,-4 0-4 0,-6 4 0 15,1 0 0-15,9 4-57 0,-5-4-12 0,-27 8-3 16,19 4 0-16</inkml:trace>
        </inkml:traceGroup>
        <inkml:traceGroup>
          <inkml:annotationXML>
            <emma:emma xmlns:emma="http://www.w3.org/2003/04/emma" version="1.0">
              <emma:interpretation id="{4E8FE4D2-1663-4AAC-B7F1-016E62681F2A}" emma:medium="tactile" emma:mode="ink">
                <msink:context xmlns:msink="http://schemas.microsoft.com/ink/2010/main" type="inkWord" rotatedBoundingBox="20021,13207 22007,13104 22076,14420 20090,14524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23442.5656">17785 12441 1162 0,'13'-29'52'0,"-13"17"10"0,0-4-50 0,5 4-12 0,-1-4 0 0,1 7 0 16,0 1 64-16,-5 0 9 0,0 4 3 0,0 4 0 15,0 0-34-15,0 0-6 0,-5 12-2 0,-4 9 0 16,4 11-19-16,1-4-4 0,-5 9-1 0,0 3 0 16,-1 1 6-16,1 3 2 0,5 1 0 0,-5-1 0 15,0 5 6-15,-1-5 2 0,6 5 0 0,-1-1 0 16,-4-3-5-16,5 4-1 0,4-1 0 0,0 5 0 15,4-1-20-15,1-3 0 0,-1-5 0 0,1 1 0 16,9-5 11-16,-5 1-3 0,0-5 0 0,4-3 0 16,1-5-96-16,4-4-19 0,1 1-4 0,3-9-1 15</inkml:trace>
          <inkml:trace contextRef="#ctx0" brushRef="#br0" timeOffset="724052.1784">18750 12611 864 0,'4'-21'76'0,"1"9"-60"15,-5 0-16-15,5 0 0 0,-5-4 157 0,0 4 29 16,0-1 6-16,0 13 0 0,0 0-102 0,0 0-21 16,0 0-4-16,0 0-1 0,-10 4-44 0,1 5-10 15,-4 3-2-15,-6 4 0 0,1 4-8 0,-9 8 0 16,4 5 0-16,-4-1-11 0,-5 5 11 0,0-1 8 16,0 0-8-16,5 1 11 0,-5-1-11 0,5 1 8 15,-5 3-8-15,5-3 8 0,-1 3-8 0,1-4 0 0,0 5 9 16,-5-9-9-16,4 5 8 0,1-9-8 0,4 4 8 0,-4-3-8 15,0-5 0-15,8 0-20 0,15 1 4 0,-5-5 1 32,0-4-65-32,4 0-12 0,10-4-4 0,4 1 0 0</inkml:trace>
          <inkml:trace contextRef="#ctx0" brushRef="#br0" timeOffset="723770.6169">18172 12861 1378 0,'-14'-28'61'0,"9"16"13"0,10-8-59 0,-5 4-15 16,0-5 0-16,0 1 0 0,0 0 79 0,9 0 13 16,-4-1 2-16,-1 1 1 0,-4 4-51 0,5 0-9 0,4 4-3 0,0 4 0 15,0-5-22-15,5 5-10 0,4 0 8 0,0 4-8 16,0 0 10-16,-4 4-10 0,0 4 12 0,-5 0-12 15,4 4 21-15,1 4-2 0,0 9-1 0,-5-1 0 16,0 4 6-16,0 5 0 0,0-1 1 0,0 0 0 16,0 5-13-16,1-1-4 0,-6 0 0 0,5 5 0 15,-4-5-8-15,-1 5 8 0,1-1-8 0,-1 0 8 16,1-3-8-16,4-1 12 0,-4 0-12 0,4 1 12 16,0-5-12-16,0-4 0 0,0 1-12 0,5-5 12 31,-1-4-56-31,1 0-3 0,0-8-1 0,-5 1 0 0,4-5-63 15,1-4-13-15,0 0-2 0,-1 0-1 0</inkml:trace>
          <inkml:trace contextRef="#ctx0" brushRef="#br0" timeOffset="724552.0492">18937 13246 633 0,'0'0'56'0,"0"0"-44"0,0-8-12 0,4-4 0 16,-4 0 105-16,0 3 19 0,0-3 4 0,5 4 1 16,-5 8-34-16,0-12-7 0,0 12-2 0,0 0 0 15,0 0-48-15,0 0-10 0,0 0-1 0,0 0-1 16,0 0-26-16,-5 12 0 0,-4-4 0 0,4 8 0 16,-4 1 23-16,5 3-1 0,-1 4 0 0,-4-8 0 15,5 9 2-15,-6-1 0 0,6 0 0 0,-1 0 0 16,1-3-11-16,4-1-1 0,0-4-1 0,-5 4 0 15,5-3-1-15,0-1 0 0,0-4 0 0,5 0 0 16,-5-12-18-16,4 12-4 0,-4-12-1 0,0 0-495 16,0 0-100-16</inkml:trace>
          <inkml:trace contextRef="#ctx0" brushRef="#br0" timeOffset="724690.4342">19050 12853 1440 0,'0'-8'128'0,"0"8"-103"0,0 0-25 0,0 0-635 15</inkml:trace>
          <inkml:trace contextRef="#ctx0" brushRef="#br0" timeOffset="725003.6572">19442 12331 1324 0,'4'-8'118'0,"6"0"-94"0,3-4-24 0,1 4 0 15,0 0 69-15,4 4 10 0,-5 4 1 0,1 4 1 16,4 4-33-16,0 8-8 0,1 8 0 0,-6 1-1 15,1 7-31-15,0 4-8 0,-5 9 0 0,4 3 0 16,-8 1 15-16,0-4 1 0,-1-1 1 0,-4 5 0 16,0-1 14-16,0 1 2 0,-9-5 1 0,0 5 0 15,0-1-10-15,0-3-1 0,0-1-1 0,-5 1 0 16,0-1-6-16,1 1-2 0,-1 0 0 0,0-1 0 16,-4-4-14-16,0 1 0 0,4-1 0 0,-4-7 0 15,0-1-92-15,-5 1-20 0,-23 23-5 16,1-23-1-16</inkml:trace>
        </inkml:traceGroup>
        <inkml:traceGroup>
          <inkml:annotationXML>
            <emma:emma xmlns:emma="http://www.w3.org/2003/04/emma" version="1.0">
              <emma:interpretation id="{5845D54B-BE9F-4BCB-8E3A-18D96B3FC83E}" emma:medium="tactile" emma:mode="ink">
                <msink:context xmlns:msink="http://schemas.microsoft.com/ink/2010/main" type="inkWord" rotatedBoundingBox="22765,12923 23940,12861 24017,14330 22842,1439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726397.9784">21509 13193 1382 0,'9'-24'61'0,"0"16"13"0,5-4-59 0,-1 0-15 0,-3-5 0 0,-6 5 0 0,10-4 78 0,-5 4 13 16,0 0 2-16,0 0 1 0,0 4-50 0,0 4-9 15,-9 4-3-15,0 0 0 0,0 0-16 0,0 0-4 16,0 0-1-16,0 0 0 0,5 16-3 0,-1 0 0 15,1 4 0-15,-5 4 0 0,4-3 4 0,-4 7 1 16,-4 0 0-16,4 5 0 0,-5-5-3 0,1 0-1 16,-1-3 0-16,1 3 0 0,4-8 0 0,-5 4 0 15,1-3 0-15,4-5 0 0,0 0-9 0,0-4 0 16,0 0 0-16,0-12 0 16,0 0-143-16,0 0-27 0</inkml:trace>
          <inkml:trace contextRef="#ctx0" brushRef="#br0" timeOffset="726050.8668">20826 12509 172 0,'0'0'16'0,"0"-12"-16"15,5 4 0-15,-1 0 0 0,1-4 175 0,-1 0 32 16,-4 0 6-16,5 3 2 0,-5-3-115 0,0 4-22 16,0 0-5-16,0-4-1 0,-5 4-36 0,1-4-8 15,8 4-2-15,-4 0 0 0,-4 4-4 0,4 4-1 16,-5-4 0-16,5 4 0 0,-9-9-3 0,0 5-1 15,0 0 0-15,0 4 0 0,0 0-7 0,-10 0-2 16,1 4 0-16,0-4 0 0,0 13 0 0,-1-5 0 16,-3 4 0-16,-1 0 0 0,0 4 10 0,0 4 2 15,5-4 0-15,-5 5 0 0,5-1-7 0,0 0-1 16,4 4 0-16,1-3 0 0,-1 3-3 0,5 0-1 0,-5 1 0 16,10-1 0-16,-1 4-8 0,1 1 12 0,-1-1-12 0,5 0 12 15,0 0 4-15,5-3 0 0,-1-1 1 0,1 0 0 16,-1 1-1-16,10-1-1 0,-5 0 0 0,5 0 0 15,-5-3-4-15,9-5-1 0,-4 0 0 0,4 0 0 16,5-8 11-16,-5-4 3 0,9 4 0 0,-4-3 0 16,4-10 12-16,5 5 4 0,-5-8 0 0,1 4 0 15,4-4-16-15,-5-4-4 0,-9 0 0 0,5-4 0 16,0 0-9-16,4-5-3 0,-4-3 0 0,4 4 0 16,-4-8-8-16,0 3 0 0,-1-3 0 0,-3-4 0 15,-1-1 0-15,0 1-9 0,-4-1 0 0,4 1 0 16,-4-4-3-16,-5-5 0 0,0 5 0 0,-5-1 0 15,5 1 12-15,-4 3 0 0,0-3-9 0,-5 8 9 16,-5-1 0-16,0 1 0 0,-4 4-9 0,0 0 9 0,-4 3 0 16,3-3 0-16,-3 4 0 0,-1 0 0 0,0 3 0 15,5 1 0-15,0 0 0 0,0 4 0 0,0 0-12 0,0 0-3 16,4-5 0-16,-4 9 0 0,5-4 15 0,-1 4 0 16,1-4 0-16,-1 8 0 0,5 4 0 0,-4-4 0 15,-6-4-10-15,10 8 10 0,0 0-10 0,0 0 10 16,-4-4 0-16,4 4-9 0,-14 4 9 0,5 0-8 15,0 0 8-15,0-4-8 0,9 0 8 0,-5 12 0 16,-4-4 0-16,5 4-8 0,-1 0 8 0,-4 5 0 16,4 3 0-16,1 0 0 0,-1 4 0 0,5 5 0 0,0 3 0 0,0 0 0 15,5 5 0-15,-1-1 12 0,-4 1-2 0,5 3-1 16,-5-4 9-16,0 9 2 0,5-5 0 0,-5 9 0 16,0-8 5-16,4 3 2 0,1-3 0 0,-5-5 0 15,4 0-1-15,1-3 0 0,-5-1 0 0,0 0 0 16,4 1-14-16,-4-1-2 0,0-3-1 0,5 3 0 15,-5-4-9-15,4 1 10 0,-4 3-10 0,0-4 10 32,5 5-90-32,-5-5-19 0,0 4-3 0,-5-7-818 0</inkml:trace>
        </inkml:traceGroup>
        <inkml:traceGroup>
          <inkml:annotationXML>
            <emma:emma xmlns:emma="http://www.w3.org/2003/04/emma" version="1.0">
              <emma:interpretation id="{343421F4-D00B-4CAF-BDC4-F8D5B85AEB66}" emma:medium="tactile" emma:mode="ink">
                <msink:context xmlns:msink="http://schemas.microsoft.com/ink/2010/main" type="inkWord" rotatedBoundingBox="24553,12858 26930,12733 27011,14280 24634,14404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726977.9929">22611 12768 1094 0,'9'-12'97'0,"4"-8"-77"0,1-4-20 0,0-1 0 15,4-3 48-15,0 4 5 0,0 0 2 0,1-1 0 16,-6 1 26-16,5 0 6 0,1-1 1 0,-1 1 0 15,0 8-35-15,0 4-6 0,1 0-2 0,-6-1 0 16,5 9-20-16,-4 4-4 0,-5 0-1 0,5 9 0 0,-5 3-20 0,5 8 9 16,-5 8-9-16,0 5 0 0,-5 3 0 0,-4 9 0 15,5-1 0-15,-1 1-9 0,-4-1 9 0,0 1 12 16,10-5-2-16,-6 1-1 0,5-5-9 0,-4 0 8 16,-1-3-8-16,5 3 8 0,-4-7 0 0,4-5 0 15,0 4 0-15,0-4 0 0,5-3-8 0,-5-1-11 16,5 0 3-16,-5-4 0 15,4 1-128-15,1-9-26 0,0 0-5 0,-1-4-501 0</inkml:trace>
          <inkml:trace contextRef="#ctx0" brushRef="#br0" timeOffset="727117.5837">23330 12445 1472 0,'0'-17'32'0,"0"1"8"0,0 0 0 0,0 4 1 0,0 0-33 0,-5 4-8 0,1 4 0 0,-1 4 0 15,1 4 39-15,-10 8 5 0,5 4 2 0,-9 4 0 16,4 9-34-16,-9-1-12 0,-4 8 9 0,-5 5-9 16,0-1 13-16,0 5-2 0,1 3-1 0,-10-3 0 15,4-1-10-15,-4 5 0 0,0-5 0 0,5 1 8 16,-1-5-8-16,6 1 10 0,3-1-10 0,1 1 10 16,4-5-49-16,0-3-9 15,5-1-3-15,0 0 0 0</inkml:trace>
          <inkml:trace contextRef="#ctx0" brushRef="#br0" timeOffset="726664.5699">22306 12250 1670 0,'13'-40'148'0,"-4"20"-118"15,1-1-30-15,3 1 0 0,-4-4 0 0,5 4 0 16,0-1 0-16,-5 5 0 0,-5 4 31 0,5 4 3 15,-9 8 1-15,0 0 0 0,0 0-27 0,0 0-8 16,-4 12 0-16,-1 8 0 0,-4 1 0 0,0 7-11 16,-5 8 2-16,1 5 0 0,-5 3 9 0,4 1 0 15,0-1 0-15,1 5 0 0,-6 4 13 0,15-1 5 16,-5 5 1-16,0-9 0 0,-1 5 4 0,6-4 1 0,4-5 0 16,0 1 0-16,0-5-12 0,4 1-1 0,-4-5-1 15,5-4 0-15,4 1-10 0,0-1 0 0,-9-4 0 16,5 1 0-1,-1-5-139-15,5 0-29 0,5 9-7 0,-5-13-1 0</inkml:trace>
          <inkml:trace contextRef="#ctx0" brushRef="#br0" timeOffset="728207.2139">23448 12987 1152 0,'0'0'51'0,"0"0"10"16,0 0-49-16,0 0-12 0,0 0 0 0,0 0 0 15,-4 12 60-15,-1 8 8 0,1-4 3 0,-1 1 0 0,1 3-52 0,-1 4-11 16,1 0-8-16,-1-3 12 0,5-1-12 0,-5 4 0 15,1-8 0-15,4 1 0 0,-5-1 8 0,5-4 0 16,0 0 0-16,0 0 0 0,0-4 2 0,0 0 0 16,0-8 0-16,5 8 0 0,-5-8-10 0,4 9-14 15,-4-9 3-15,0 0 1 0</inkml:trace>
          <inkml:trace contextRef="#ctx0" brushRef="#br0" timeOffset="728363.4283">23553 12736 1958 0,'0'-20'87'0,"0"12"17"0,0 0-83 0,0 8-21 0,0 0 0 0,0 0 0 32,0 0-105-32,0 0-26 0</inkml:trace>
          <inkml:trace contextRef="#ctx0" brushRef="#br0" timeOffset="728691.476">24341 11886 1724 0,'32'-12'76'0,"-5"8"16"0,18 4-73 0,-8 4-19 15,-1 4 0-15,-8 12 0 16,-6 9 39-16,-12 7 4 0,-6 9 1 0,-4 3 0 0,5 9-28 0,-1-5-4 16,-4 9-2-16,-4-12 0 0,4 7 8 0,-9 9 2 15,4-4 0-15,-4 8 0 0,0-9 29 0,-5 9 7 0,-4-4 0 16,-9 24 1-16,-1-12-33 0,-4 0-6 0,0-5-2 15,-4-3 0-15,0-4-5 0,-5 0-2 0,-5-9 0 0,1-3 0 32,-1-4-141-32,-4-9-29 0</inkml:trace>
        </inkml:traceGroup>
      </inkml:traceGroup>
      <inkml:traceGroup>
        <inkml:annotationXML>
          <emma:emma xmlns:emma="http://www.w3.org/2003/04/emma" version="1.0">
            <emma:interpretation id="{0177F1BE-7380-4CF4-B083-599DAA0FD333}" emma:medium="tactile" emma:mode="ink">
              <msink:context xmlns:msink="http://schemas.microsoft.com/ink/2010/main" type="line" rotatedBoundingBox="6614,15791 23275,15272 23334,17162 6673,17681">
                <msink:destinationLink direction="with" ref="{846535A2-26AB-4ED3-B184-142D8645E1B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BA8B10-B3EE-4E1C-A20A-9A3D52D4696F}" emma:medium="tactile" emma:mode="ink">
                <msink:context xmlns:msink="http://schemas.microsoft.com/ink/2010/main" type="inkWord" rotatedBoundingBox="6629,16251 9675,16156 9719,17586 6673,17681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729818.1722">4358 15860 882 0,'0'0'39'0,"0"0"8"0,0 0-38 0,0 0-9 16,0 0 0-16,0 0 0 0,0 0 45 0,9 0 7 15,5 0 2-15,0 0 0 0,-1 0-7 0,6 0-2 16,3-4 0-16,1 4 0 0,0-4 15 0,9 0 2 16,0 0 1-16,4 0 0 0,10-4-4 0,-1-4-1 0,1-4 0 0,4-1 0 15,4 5-25-15,-3 0-5 0,3 0 0 0,1 4-1 16,-10 0-16-16,1 0-3 0,-1 4-8 0,-4-4 12 15,-4 3-12-15,-1 1 0 0,-4 4 0 0,4-4-10 16,-8 4 10-16,-1 0 0 0,0 4 0 16,-4 0 0-1,0 1-54-15,-5-1-6 0,-4 0 0 0,-1 8-1 0</inkml:trace>
          <inkml:trace contextRef="#ctx0" brushRef="#br0" timeOffset="730255.5544">4641 15901 1152 0,'-9'-8'102'0,"9"8"-82"0,-5-8-20 0,0 3 0 0,5 5 76 0,0 0 10 16,0 0 2-16,0 0 1 0,0 0-45 0,0 0-10 15,14 5-2-15,0-1 0 0,4 4-32 0,5 0 0 16,-5 8 0-16,5-4 0 0,-5 4 0 0,0 0 0 15,0 5 0-15,1-5 0 0,-6 4 0 0,1-4 0 16,-5 0 0-16,5 1 0 0,-1 3 0 0,-8-4 0 16,-1 0 0-16,6 5 0 0,-10-5 24 0,4 4-1 15,-8-4-1-15,-1 4 0 0,0-3 14 0,1 3 4 16,-5 4 0-16,0-4 0 0,-5 1-6 0,0-1-1 16,1 4 0-16,-6-4 0 0,1 9-9 0,-9-5-1 15,4 0-1-15,-4 0 0 0,0-3 2 0,-5 3 1 16,0 0 0-16,0 5 0 0,5-9 6 0,-5 4 1 15,9 0 0-15,-4-3 0 0,-1-5 4 0,10 4 0 0,-5-4 1 0,5 0 0 16,0-3-7-16,4-1-2 0,1-8 0 0,4 4 0 16,-1 0-12-16,10-8-4 0,0 0 0 0,0 0 0 15,14 8-12-15,0 0 8 0,4-8-8 0,5 4 0 16,9-4 0-16,4 0 0 0,5 0-8 0,14-4 8 31,13-4-49-31,5 0-3 0,9 4-1 0,0-4-651 0,9 4-129 0</inkml:trace>
          <inkml:trace contextRef="#ctx0" brushRef="#br0" timeOffset="732064.3263">6776 15690 1036 0,'0'0'92'0,"0"0"-73"16,0-12-19-16,0 4 0 0,-5 0 40 0,1 4 5 16,-1-4 1-16,5 8 0 0,-4-4-17 0,-5 0-3 15,4-4-1-15,-4 8 0 0,-5-4-25 0,5 4 8 16,-4 0-8-16,-6 0 0 0,-3 4 0 0,3-4 0 15,-8 4 0-15,4 0 0 0,-4 4 15 0,-5 0 4 16,0 4 1-16,-4 0 0 0,-5 0 25 0,4 9 6 16,-4-5 1-16,10 0 0 0,-6 8-18 0,5-8-3 15,5 5-1-15,-5 3 0 0,5-4-14 0,-1 4-2 16,10 5-1-16,0-1 0 0,4 0-5 0,1 5-8 16,8 3 11-16,1-3-11 0,4-1 10 0,4 0-10 15,5 1 8-15,5-5-8 0,4-4 10 0,5 5-10 16,0-9 12-16,-1 0-12 0,1-4 14 0,4 0-4 15,1-7-1-15,4 3 0 0,0-8 3 0,-1 0 0 0,-3-4 0 16,4-4 0-16,-1-4-12 0,-3 0 10 0,4-1-10 16,0-7 10-16,-5 0-10 0,0-4 10 0,0 4-10 15,-4-5 10-15,0-3-10 0,-5 0 8 0,-4-4-8 0,0-5 8 16,-1 1-8-16,-8-5 12 0,-1-3-12 0,1 3 12 16,-1-3-12-16,-4 0 0 0,5-5 9 0,-10 1-9 15,5-1 0-15,-9 0 8 0,5 1-8 0,-1 8 0 16,1-1 0-16,-1 1 0 0,1 3 0 0,-6 5-8 15,6 0 8-15,-1 3 0 0,-4-3 0 0,0 4 0 16,5 4 0-16,-6 3-8 0,6 5 8 0,-5-4 0 16,0 8 0-16,4 0-8 0,-4 4 8 0,0 4 0 15,0 8-10-15,-5 0 10 0,5 8-12 0,0 0 12 0,-5 5 0 16,5 7-8-16,-4 4 8 0,3 1 0 0,-3 3 0 0,4 9 11 16,0-5-2-16,-1 5 0 0,6-1 15 0,-1 1 2 15,5-5 1-15,0 5 0 0,0-5-1 0,0 5 0 16,5-5 0-16,-1 1 0 0,1-1-14 0,4 0-2 15,0-3-1-15,-4-1 0 0,4 1-9 0,5-5 0 16,-5 5 9-16,0-1-9 16,0-4-54-16,0 5-15 0,0-5-3 0</inkml:trace>
          <inkml:trace contextRef="#ctx0" brushRef="#br0" timeOffset="732792.7763">7227 16463 1335 0,'0'0'59'0,"0"0"13"0,0-12-58 0,0 0-14 15,0 4 0-15,0 8 0 0,4-8 52 0,-4-4 8 0,5 4 2 0,-5 8 0 16,0 0-53-16,0 0-9 0,0 0 0 0,0 0 0 16,0 0 0-16,0 0 0 0,0 0 0 0,0 0 12 31,0 0-36-31,0 0-6 0,0 0-2 0,-9-5 0 0,0 5 52 0,-1 5 9 0,1-1 3 0,-4 0 0 16,4 4-16-16,4 4-4 0,-4 0 0 0,4-4 0 15,1 4 10-15,-1-4 2 0,5 0 0 0,0 1 0 16,0-1-24-16,0 4 0 0,0-12 0 0,5 8 0 15,-1 0 8-15,1 0-8 0,4 4 10 0,0-4-10 0,0-8 0 0,0 8-10 16,5-4 0-16,0 0 0 0,-1-4 10 0,-4-4 0 0,5 0 0 0,-5 4 0 16,5-8 0-16,-5 4 8 0,5-4-8 0,-5 0 8 15,-5 0-8-15,5 0 0 0,-4-4 0 0,-1 0 0 16,1-5 10-16,0 5 1 0,-1-8 0 0,-4 4 0 16,0 0 8-16,0-1 1 0,-4 1 1 0,4 0 0 15,-5 4-10-15,0 0-3 0,1 0 0 0,-1 4 0 16,5 8-8-16,0 0 0 0,-9-5 0 0,9 5 0 15,-4-4-18-15,-5 8-6 0,0 1 0 0,-1 3-769 16</inkml:trace>
        </inkml:traceGroup>
        <inkml:traceGroup>
          <inkml:annotationXML>
            <emma:emma xmlns:emma="http://www.w3.org/2003/04/emma" version="1.0">
              <emma:interpretation id="{8BCCDE6E-DEB3-4144-A624-39E4C489B261}" emma:medium="tactile" emma:mode="ink">
                <msink:context xmlns:msink="http://schemas.microsoft.com/ink/2010/main" type="inkWord" rotatedBoundingBox="10345,16162 15300,16008 15338,17231 10383,17385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734707.7547">8880 15419 2073 0,'-9'-24'92'0,"5"16"19"0,-5 0-89 0,4 0-22 16,-4 3 0-16,9 5 0 0,-9 5 0 0,-5 7 0 16,0 0 0-16,1 8 8 0,-1 8-8 0,-4 1 0 15,-5 3 0-15,0 9-8 0,-4-1 8 0,4-4 0 16,-9 9 0-16,0-1 0 0,0 1 0 0,-5-5 0 15,10 5 0-15,-5-5 0 0,4-3 0 0,6-1-13 16,-1-3 5-16,0-1 8 16,0 0-32-16,9 1 0 0,1-5 1 0,-1 0 0 15,0 1-144-15,5-5-29 0,-18 17-5 0,8-9-2 0</inkml:trace>
          <inkml:trace contextRef="#ctx0" brushRef="#br0" timeOffset="734442.6407">8424 15844 1209 0,'-9'-36'108'0,"9"19"-87"16,5-11-21-16,-5 4 0 0,4 0 166 0,5 3 29 15,-4 1 5-15,-1 0 2 0,5 4-116 0,-4-1-23 16,4 5-5-16,0 4-1 0,5 4-41 0,-5 0-8 0,-9 4-8 16,14 8 12-16,-5-4-12 0,4 8 0 0,-4 1-10 0,-4 3 10 15,4 4-8-15,0 4 8 0,0 1 0 0,-4 3-9 16,4 4 9-16,0-3 0 0,5-1 0 0,-5 4-8 15,0-3 8-15,0 3 0 0,5-4 0 0,-5 1 0 16,4-5 0-16,-3-4 0 0,-1 4 0 0,0-3 0 31,4-5-29-31,1 4-11 0,-5-4-1 0,5-4-567 0,-5 5-112 0</inkml:trace>
          <inkml:trace contextRef="#ctx0" brushRef="#br0" timeOffset="734192.25">8269 15334 921 0,'0'-4'82'0,"-4"-4"-66"0,4 8-16 0,0 0 0 16,-5-8 72-16,5 8 12 0,0 0 1 0,0 0 1 15,-9 4-22-15,-5 4-4 0,5 0 0 0,0 4-1 16,-4 4-12-16,-1 9-3 0,-4 3 0 0,4 0 0 16,-4 13-5-16,0-1-2 0,-1 5 0 0,6 7 0 15,-6 1-7-15,6 8-2 0,4-1 0 0,-5 1 0 16,10 0-1-16,-6 0-1 0,6-5 0 0,-1 1 0 15,10-4 1-15,-1-5 0 0,1-3 0 0,4-1 0 16,0 5-36-16,0-9-7 0,0 1-2 0,5-9-572 16,0-4-114-16</inkml:trace>
          <inkml:trace contextRef="#ctx0" brushRef="#br0" timeOffset="612026.2729">8037 15804 1310 0,'-14'-9'58'0,"14"9"12"15,-4-4-56-15,4 4-14 0,0-8 0 0,0 8 0 0,0 0 9 16,0 0-1-16,0 0 0 0</inkml:trace>
          <inkml:trace contextRef="#ctx0" brushRef="#br0" timeOffset="735051.684">8884 16152 1440 0,'0'0'128'0,"0"0"-103"0,-5-8-25 0,1-1 0 16,4 9 89-16,0 0 13 0,0 0 2 0,0 0 1 0,0 0-52 0,0 0-10 16,0 0-3-16,0 0 0 0,0 9-40 0,4 3 0 15,1 4 0-15,-5-4 0 0,4 0 0 0,1 4-16 16,0 0 4-16,-1 1 1 0,1-1-11 0,4-4-2 15,-5 0-1-15,1 4 0 16,4-4-9-16,0-3-2 0,-4-1 0 0,-5-8-483 16,4 4-97-16</inkml:trace>
          <inkml:trace contextRef="#ctx0" brushRef="#br0" timeOffset="735192.0083">9157 15634 1440 0,'0'0'128'0,"-4"-8"-103"0,-1-1-25 0,5 9 0 16,0 0 48-16,0 0 4 0,0 0 0 0,-5 13 1 16</inkml:trace>
          <inkml:trace contextRef="#ctx0" brushRef="#br0" timeOffset="735536.6764">9321 15423 1688 0,'0'-28'37'0,"5"12"8"0,-1-1 2 0,5 1 0 0,0 0-38 0,5 4-9 0,-5 0 0 0,9 8 0 0,-4 0 23 15,9 8 2-15,-5 0 1 0,5 4 0 0,-1 4-18 0,6 4-8 16,-1 8 8-16,-4 5-8 0,-5-1 22 0,0 5-1 15,0 3 0-15,-4 4 0 0,-5 1 15 0,-4-1 2 16,-1 5 1-16,-4-1 0 0,-4 5-12 0,-5 0-3 16,0-1 0-16,-1 1 0 0,-8-5-16 0,5 5-8 15,-6-5 8-15,6-3-8 0,-5-1 13 0,-1 1-2 16,1-5-1-16,0 0 0 16,4-3-177-16,-4-1-35 0,-18 21-7 0,8-17-2 0</inkml:trace>
          <inkml:trace contextRef="#ctx0" brushRef="#br0" timeOffset="736191.7849">10259 15702 748 0,'0'0'33'0,"0"0"7"0,9-8-32 0,-9 8-8 0,5-8 0 0,4 0 0 15,0 0-26-15,0 0-7 0,0 0-2 0,0 0 0 16,0 0-47-16,0-4-10 0,0-1-1 0,-4-3-1 0,-1 4 137 0,-4 0 27 16,5-8 6-16,-5 3 0 15,0 5 88-15,-5-4 18 0,10 0 3 0,-5 8 1 16,-5-4-55-16,1 4-11 0,-1 0-3 0,5 8 0 0,0 0-65 15,-9 0-14-15,0 0-2 0,-5 4-1 0,-4 4-35 0,0 0 0 16,-5 8 0-16,5-4 0 0,-5 8 0 0,5 1 0 16,0-5 0-16,0 0 0 0,4 4 0 0,0 0 0 15,1 1 0-15,-1-1 0 0,5 4 0 0,0 4 12 16,4-3-4-16,1 3-8 0,-1-4 0 0,1 5 0 16,4-5 0-16,4 0-12 0,1 5 12 0,4-5 0 15,-5 0 0-15,6-4 0 0,3-3 8 0,-4-1-8 16,5-4 12-16,0-4-12 0,-1 0 13 0,1-4-4 15,4-4-1-15,0 0 0 0,1-8 8 0,-1 0 2 16,5-4 0-16,-1-4 0 0,6 3 13 0,-6-7 2 0,6 0 1 16,-6 0 0-16,6 0-34 0,-10-5 0 0,9 1 0 0,-4-4-9 15,-5-1 9-15,5 1 9 0,-9-8-1 0,-1 3-8 16,-4 1 0-16,1-1 0 0,-1-3 0 0,-9 4-9 16,0-5 9-16,0 1 0 0,-9-1 0 0,4 1 0 15,-4 4 0-15,4-1 0 0,-8 1 10 0,8 8-10 16,-9 3 0-16,5 1-8 0,0 8-1 0,0 0 0 15,-5 4 9-15,1 8 0 0,4 0-9 0,0 0 9 16,0 8 0-16,-1-4 15 0,-3 8-3 0,-1 0 0 16,0 0-25-16,5 0-6 0,-4 5-1 0,4 3 0 15,-1 0 20-15,6 0 0 0,-1-4 0 0,5 5 0 16,-4-1 0-16,4 0 0 0,0 4 0 0,0-3 0 16,4 7 10-16,5 0 9 0,-4-3 1 0,4 3 1 0,0 0 12 15,5 1 3-15,-5 7 0 0,0-4 0 0,5 1-23 0,-1-1-4 16,-3 1-1-16,-1-5 0 0,0 4 9 0,0-3 2 15,0 3 0-15,-5 0 0 0,6-3-19 16,-6-1 0-16,1 0 0 0,-1 1 0 16,1-5-30-16,-1 0-13 0,1 1-2 15,-1-5-912-15</inkml:trace>
          <inkml:trace contextRef="#ctx0" brushRef="#br0" timeOffset="736822.372">10732 16006 1857 0,'0'0'40'0,"0"0"9"0,0 0 2 0,0 0 2 0,0 0-42 0,0 0-11 0,9-4 0 0,-9 4 0 0,0 0 30 0,10 12 4 15,-1 0 1-15,0 4 0 0,-5 5-19 0,1-1-3 16,-1 4-1-16,1 0 0 0,-5 5-22 0,0-1-5 15,0-4-1-15,-5 5 0 0,5-1 16 0,0 0-9 16,-4-3 9-16,4 3-8 16,0-8-120-16,0 0-23 0,0 1-5 0,0-5 0 0</inkml:trace>
          <inkml:trace contextRef="#ctx0" brushRef="#br0" timeOffset="737041.0902">11292 15565 1782 0,'-13'-24'39'0,"13"11"8"0,-5 1 1 0,1 0 3 0,-1 0-41 0,0 4-10 0,5 0 0 0,0 8 0 15,0 0 31-15,-9 8 4 0,0 8 1 0,-4 4 0 16,3 5-36-16,1 7 0 0,0 4 0 0,0 5 0 16,0 3 0-16,0 1-9 0,4 3 9 0,1-3 0 15,-1 4 0-15,5-5 0 0,-4 1 0 0,4-5 0 16,4 0-16-16,1-3 3 0,-5-1 0 0,4-3 0 31,6-1-103-31,-1-4-20 0,4 21-4 0,5-21 0 0</inkml:trace>
          <inkml:trace contextRef="#ctx0" brushRef="#br0" timeOffset="737494.4651">11934 15565 1558 0,'-13'-24'69'0,"4"15"15"0,-1 1-68 0,6 0-16 0,-1 0 0 0,-4 4 0 16,0 4 88-16,0 0 15 0,0 4 2 0,0 8 1 16,-5 9-75-16,0-1-15 0,10 4-4 0,-10 4 0 15,5 5 42-15,-5 3 8 0,5 5 2 0,-4-1 0 16,-1 1-103-16,5-5-20 0,-5 4-4 16,1-3-1-16,-1-1 38 0,9 1 7 0,-4-5 2 0,5 5-561 15,-1-5-112-15</inkml:trace>
          <inkml:trace contextRef="#ctx0" brushRef="#br0" timeOffset="737291.0151">11657 15536 2476 0,'0'-24'220'0,"0"-4"-176"16,4 0-35-16,-4 3-9 0,5 1 20 0,4 4 1 16,0 8 1-16,0-1 0 0,0 5-12 0,5 8-2 15,-1 4-8-15,1 9 12 0,4 7-25 0,0 4-6 16,-8 4-1-16,3 5 0 16,1 3-4-16,-5 5-2 0,0-1 0 0,0 1 0 0,-4 7 10 0,4-3 1 15,0-5 1-15,0 5 0 0,-4-5-3 0,-1 1-1 16,1-1 0-16,4 1 0 15,-5-9-46-15,6 4-10 0,-6-7-2 0,1-1 0 16,-1-4-177-16,5-3-36 0,0 7-7 0,1-12-2 0</inkml:trace>
          <inkml:trace contextRef="#ctx0" brushRef="#br0" timeOffset="737769.2507">12171 16107 2286 0,'0'0'101'0,"0"0"21"0,0 0-98 0,0 0-24 16,-5 8 0-16,-4 4 0 0,5 0 8 0,-5 1-8 15,4 7 0-15,-4-4 8 0,5 8-8 0,-1-3 0 16,0-1-10-16,1 0 10 31,-1-4-113-31,1 4-17 0,-1-7-3 0,1-1-746 0</inkml:trace>
          <inkml:trace contextRef="#ctx0" brushRef="#br0" timeOffset="737847.3563">12312 15601 1209 0,'-4'-20'108'0,"4"8"-87"16,-5 0-21-16,1 0 0 0,4 3 74 0,-5 5 10 15,5 4 3-15</inkml:trace>
          <inkml:trace contextRef="#ctx0" brushRef="#br0" timeOffset="738093.2639">12704 15334 2127 0,'13'-20'94'0,"-4"16"20"0,1 0-91 0,3 4-23 0,5 4 0 0,1 8 0 16,-1 8 11-16,5 0-3 0,4 9 0 0,-4 3 0 15,-1 9-8-15,-3-1-11 0,-1 1 3 0,-4 3 0 16,-10 1 8-16,1-1 0 0,-1-3 0 0,-4 3 0 15,-4-3 0-15,-5-1 9 0,4 1-1 0,-4-5-8 16,-5 0 19-16,1 1-3 0,-1-1-1 0,0-7 0 16,-4-1-1-16,-5 0 0 0,1 1 0 0,-6-5 0 31,1 4-62-31,0 0-13 0,-5 1-3 0,-5-5-875 0</inkml:trace>
        </inkml:traceGroup>
        <inkml:traceGroup>
          <inkml:annotationXML>
            <emma:emma xmlns:emma="http://www.w3.org/2003/04/emma" version="1.0">
              <emma:interpretation id="{E8ECDF63-CB9F-4671-8041-C09C4088AC48}" emma:medium="tactile" emma:mode="ink">
                <msink:context xmlns:msink="http://schemas.microsoft.com/ink/2010/main" type="inkWord" rotatedBoundingBox="17334,16405 18642,16364 18671,17282 17363,17323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739688.9752">14980 15581 1105 0,'0'0'24'0,"0"0"4"0,0 0 2 0,9-8 2 0,0 0-32 0,0 0 0 0,5 4 0 0,4 0 0 16,-4 0 55-16,9 4 4 0,4-4 1 0,0 4 0 16,5-5-13-16,5 5-3 0,4-4 0 0,0 4 0 15,4-4-6-15,10 0-2 0,-5 0 0 0,5 4 0 16,-1-4-9-16,5 4-3 0,1-4 0 0,-1 4 0 15,-5-4-12-15,10 4-4 0,-5-4 0 0,0 4 0 0,1 0-8 0,-10 0 0 16,-5-4 0-16,-4 8 0 16,0-4-24-16,-4 0-6 0,-6 0-2 0,-3 0-702 15</inkml:trace>
          <inkml:trace contextRef="#ctx0" brushRef="#br0" timeOffset="740095.1083">15308 15739 1630 0,'-9'-12'72'0,"4"8"16"0,1 0-71 0,4 4-17 0,0 0 0 0,0 0 0 16,0 0 19-16,0 0 0 16,0 0 0-16,13 8 0 0,6 0-11 0,3 0-8 0,6 0 12 0,4 0-12 15,4 0 0-15,-4 0-17 0,0 0 1 0,0 0 1 31,4 5-12-31,-4-9-2 0,-5 4-1 0,1 0 0 0,-1 0 30 0,-4-4-9 0,-5 4 9 0,0 0 0 16,-4 0 20-16,-1 4 10 0,-8-4 2 0,-1 1 0 16,1 3 6-16,-10 0 2 0,1 4 0 0,-5 0 0 15,0 4-13-15,-5 1-3 0,-4-1 0 0,4-4 0 16,-4 8-10-16,0-3-2 0,0-5-1 0,4 4 0 16,0 0-2-16,1 1 0 0,-1-5 0 0,5 4 0 15,-5-4 5-15,0 4 1 0,5-3 0 0,0-1 0 16,5 0-5-16,-1 0-1 0,1-4 0 0,-1 4 0 15,5-3-9-15,0-5 0 0,5 4 0 0,-1-4 0 16,5-4 0-16,5 4 12 0,0-8-12 0,4 8 12 0,5-4 5 0,4 4 2 16,0-8 0-16,10 8 0 0,4-8-11 0,4 4-8 15,1 5 9-15,8-9-9 16,1 4-74-16,4 0-21 0,5 0-4 0,4-4-762 16</inkml:trace>
        </inkml:traceGroup>
        <inkml:traceGroup>
          <inkml:annotationXML>
            <emma:emma xmlns:emma="http://www.w3.org/2003/04/emma" version="1.0">
              <emma:interpretation id="{2B8548C9-8475-4DA1-B4D8-61AE32928FB9}" emma:medium="tactile" emma:mode="ink">
                <msink:context xmlns:msink="http://schemas.microsoft.com/ink/2010/main" type="inkWord" rotatedBoundingBox="19407,16123 20605,16086 20637,17101 19439,17138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741044.5108">17771 15427 1645 0,'-9'-16'72'0,"9"8"16"0,4 0-70 0,1 0-18 0,-5 0 0 0,0 8 0 15,0-4 0-15,0 4 0 0,0 0 0 0,0 0 0 16,-5-4 0-16,5 4-12 0,0 0 12 0,-13 0-12 15,-1-5-8-15,0 10-2 0,-4 3 0 0,5-4 0 32,-10 4 10-32,0 0 1 0,-4 4 1 0,-1 0 0 15,6 0 27-15,-10 0 6 0,-14 5 1 0,10 3 0 16,9 0 16-16,-5 0 4 0,-9 1 1 0,-5-1 0 16,5 4-16-16,5 0-3 0,4 1-1 0,5-1 0 15,-5 0-14-15,9 0-3 0,5 1-8 0,4-1 12 0,5 0-2 16,0 1-1-16,9-1 0 0,4-4 0 0,6 4-9 0,-1 1-9 15,0-5 9-15,9 4-13 0,9-8 13 16,1 5 0-16,-6-5 0 0,10-4 0 0,0 0 16 16,0-8-4-16,0 0-1 0,0 0 0 0,0 0 5 15,4-4 0-15,0-4 1 0,5 0 0 0,-9-4-4 0,-4 0-1 16,3-4 0-16,1 0 0 0,-4-4-4 0,-1-5 0 16,-4 1-8-16,-1 0 12 0,6-4-4 0,-5-1 0 15,-10-3-8-15,1-4 12 0,4-1-12 0,-4 1 11 16,-5-5-11-16,-5 1 10 0,6 0-10 0,-6-5-14 15,5 5 3-15,-9-1 1 0,-4 1 10 0,-1-1 0 16,5 1 0-16,0 8 0 0,-9-1-13 0,4 5 2 16,1 0 1-16,-1 8 0 0,1-1 10 0,-5 1 0 15,0 8 0-15,-5 4-8 0,9-4 8 0,-8 8-10 16,-1-4 10-16,0 4-10 0,1 4 10 0,-1 0 0 0,0 0-9 16,1 0 9-16,-1 4 0 0,0 0 0 0,1 0-9 15,-1 5 9-15,5-1 0 0,0 0 0 0,4 4-8 0,5 4 8 16,0 0 9-16,0 1 6 0,5 3 1 0,4 0 0 15,0 1-16-15,-4-1 0 0,-1 0 0 0,5 0 0 16,5 1 8-16,-5-1 1 0,0 4 1 0,0-3 0 16,0 3 15-16,0-4 3 0,1 9 1 0,-6-5 0 15,1-8 7-15,4 8 2 0,0 1 0 0,-5-5 0 16,1 4-22-16,0 1-4 0,4-5 0 0,-5 4-1 16,5-7-11-16,-9 3 10 0,5-4-10 0,-1 0 10 15,1-4-22-15,0 1-4 0,-5 3 0 0,0-8-1 16,9 4-127-16,-5-4-24 0,-4 1-6 15,0-1-1-15</inkml:trace>
          <inkml:trace contextRef="#ctx0" brushRef="#br0" timeOffset="741883.2997">18153 16022 403 0,'0'0'17'0,"0"0"5"0,0 0-22 0,0-4 0 0,-4-8 0 0,-1 4 0 16,5 8 228-16,0-8 40 0,0 8 9 0,0 0 2 15,-4-8-152-15,4 8-31 0,4-8-5 0,-4 8-2 16,0 0-41-16,0 0-8 0,9-5-1 0,5 1-1 15,-5 8-10-15,-9-4-3 0,0 0 0 0,9 5 0 0,5 3 9 0,-5 4 2 16,-4-4 0-16,4 4 0 0,0 4-13 16,-5-4-3-16,6 5 0 0,-10-1 0 0,4 0 7 0,1-4 1 15,-1 4 0-15,-4-4 0 0,0 1-28 16,0-1-14-16,0 0 2 0,5-4 0 0,-5 0 12 0,0 0 12 16,0-8-3-16,4 12 0 15,1-4-45-15,-1 0-8 0,-4-8-3 0,5 8-905 0</inkml:trace>
        </inkml:traceGroup>
        <inkml:traceGroup>
          <inkml:annotationXML>
            <emma:emma xmlns:emma="http://www.w3.org/2003/04/emma" version="1.0">
              <emma:interpretation id="{51AEABE5-2C52-4E0D-8963-E04D8BEA727F}" emma:medium="tactile" emma:mode="ink">
                <msink:context xmlns:msink="http://schemas.microsoft.com/ink/2010/main" type="inkWord" rotatedBoundingBox="20626,15354 21474,15328 21488,15774 20640,15800"/>
              </emma:interpretation>
              <emma:one-of disjunction-type="recognition" id="oneOf47">
                <emma:interpretation id="interp59" emma:lang="" emma:confidence="0">
                  <emma:literal>2</emma:literal>
                </emma:interpretation>
                <emma:interpretation id="interp60" emma:lang="" emma:confidence="0">
                  <emma:literal>z</emma:literal>
                </emma:interpretation>
                <emma:interpretation id="interp61" emma:lang="" emma:confidence="0">
                  <emma:literal>~</emma:literal>
                </emma:interpretation>
                <emma:interpretation id="interp62" emma:lang="" emma:confidence="0">
                  <emma:literal>.</emma:literal>
                </emma:interpretation>
                <emma:interpretation id="interp63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747350.6526">18272 14525 1623 0,'0'-21'72'0,"0"21"15"16,9-8-70-16,5 0-17 0,-14 8 0 0,9-4 0 0,9 0 15 0,0 4-1 15,0 0 0-15,10 0 0 0,-1 4-14 0,5 0 0 16,-5 4 0-16,5 0 0 0,-5-3 0 0,5 3-16 16,-4 0 3-16,-6 4 1 0,-3-4 3 0,-1 0 1 15,-5 4 0-15,-4-4 0 0,-4 4 8 0,0 1 14 16,-5-1-3-16,-5 0-1 0,-4 0 27 0,4 0 6 15,1 4 1-15,-5-4 0 0,4 1 1 0,-4-1 1 16,5 0 0-16,4 0 0 0,0 0-23 0,0 4-5 16,9 1-1-16,4-1 0 0,5-4-17 0,5 4 0 15,9 0 0-15,14 0 0 16,4-3-97-16,13 3-14 0,69 4-2 0,-18-12-1 0</inkml:trace>
        </inkml:traceGroup>
        <inkml:traceGroup>
          <inkml:annotationXML>
            <emma:emma xmlns:emma="http://www.w3.org/2003/04/emma" version="1.0">
              <emma:interpretation id="{9790C35D-88A8-43DC-AB51-525A8D9FB22E}" emma:medium="tactile" emma:mode="ink">
                <msink:context xmlns:msink="http://schemas.microsoft.com/ink/2010/main" type="inkWord" rotatedBoundingBox="21213,16205 23302,16140 23330,17036 21241,17101"/>
              </emma:interpretation>
              <emma:one-of disjunction-type="recognition" id="oneOf48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745907.8112">19656 15456 1652 0,'0'0'73'0,"0"-9"15"0,0-3-70 0,0 12-18 16,0 0 0-16,0 0 0 0,-9 0 55 0,0 8 7 15,0 0 2-15,-1 5 0 0,-3 3-45 0,-1 8-9 16,0-4-2-16,-4 5 0 0,0-1-8 0,0 8 0 16,0-3 0-16,-5 7 0 0,0-4 0 0,0 1 0 15,1-5 9-15,3 0-9 0,1 1 9 0,0-5-9 16,0 4 12-16,4-3-12 0,5-1 8 0,-5 0-8 15,10-4 0-15,-5 5 0 16,0-5-146-16,9 0-36 0</inkml:trace>
          <inkml:trace contextRef="#ctx0" brushRef="#br0" timeOffset="746110.8887">19833 15961 2329 0,'0'-16'51'0,"0"16"10"0,0-8 3 0,0 8 2 0,0 0-53 0,0 0-13 0,0 0 0 0,0 0 0 16,0 12 0-16,-4 4 0 0,4 1 0 0,-5 7 0 15,1 0 0-15,-1 0-10 0,1-3 2 0,-1-1 0 32,1 4-39-32,4-8-7 0,-5 1-2 0,10-5 0 0,-5 4-78 0,0-4-16 0,0-4-3 15,0-8-1-15</inkml:trace>
          <inkml:trace contextRef="#ctx0" brushRef="#br0" timeOffset="746298.3431">20111 15621 2026 0,'-13'-24'90'0,"13"16"18"0,0 0-86 0,0 8-22 16,-5-4 0-16,5 4-896 0</inkml:trace>
          <inkml:trace contextRef="#ctx0" brushRef="#br0" timeOffset="746478.6986">20735 15310 2602 0,'23'-20'116'0,"-10"12"23"0,-4-1-111 0,5 9-28 0,4 13 0 0,1-1 0 15,-1 12 0-15,4 4-11 0,1 9 1 0,-5 7 0 0,-4 1 10 0,0 3-8 16,-1 1 8-16,-8-1-8 0,-5 5 8 0,0-4 0 16,-5-9 0-16,-4 5-8 0,-4-1-2 0,-1-3 0 15,-4-1 0-15,0-4 0 16,-5-3-30-16,-4-1-5 0,-5 1-2 0,-5-1-668 16,-4-4-133-16</inkml:trace>
          <inkml:trace contextRef="#ctx0" brushRef="#br0" timeOffset="745423.5536">18959 15451 1209 0,'0'-8'108'0,"0"0"-87"0,0-4-21 0,0 4 0 16,0 0 29-16,5 0 2 0,-5 0 0 0,0 8 0 15,0 0-7-15,0 0-2 0,0 0 0 0,0 0 0 16,0 0-22-16,0 0 0 0,0 0 0 0,0 0 0 16,0 12 0-16,-5 0 0 0,-4 0 0 0,5 4 11 15,-5 1 29-15,-1 3 7 0,6 4 1 0,-5 0 0 16,4 1 6-16,-4 7 2 0,5-4 0 0,-6 5 0 16,6-1-2-16,-5 0 0 0,9 1 0 0,0-5 0 15,0 5-23-15,0-1-5 0,9 0-1 0,-5 1 0 16,6-1-13-16,3-4-2 0,1 1-1 0,0-5 0 15,-1 0-9-15,5-3 8 0,-4-5-8 0,0 0 8 16,4 0-40-16,-4-4-8 0,4 0-1 16,-5-4-856-16</inkml:trace>
          <inkml:trace contextRef="#ctx0" brushRef="#br0" timeOffset="745689.2262">19100 15650 1267 0,'0'-37'112'0,"0"21"-89"16,-4-8-23-16,4 0 0 0,4-1 153 0,-4-3 27 16,5 4 4-16,4-1 2 0,0 1-106 0,0 8-22 0,5 0-4 0,0 4-1 15,-1 4-37-15,1 3-7 0,4 5-1 0,0 5-8 16,-4 3 0-16,4 4 0 0,0 4-10 0,1 8 10 16,-1 1-11-16,0 3 11 0,-4 4-8 0,4 1 8 15,-4 3 0-15,-1 0 8 0,-4 1 0 0,5-1 0 16,0 1-8-16,-5-1 8 0,0 1-8 0,-5-1 8 15,-4 0-8-15,5-3 8 0,4-5-8 0,-4-4 8 16,4 1-16-16,0-1-4 0,0-8 0 0,5 0 0 31,-1-4-137-31,1 1-28 0,-5-5-6 0,0 0-578 0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25:33.6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95A6724-7FCA-4D97-884C-541B4C57049C}" emma:medium="tactile" emma:mode="ink">
          <msink:context xmlns:msink="http://schemas.microsoft.com/ink/2010/main" type="writingRegion" rotatedBoundingBox="1461,794 32283,-1844 33797,15838 2976,18478"/>
        </emma:interpretation>
      </emma:emma>
    </inkml:annotationXML>
    <inkml:traceGroup>
      <inkml:annotationXML>
        <emma:emma xmlns:emma="http://www.w3.org/2003/04/emma" version="1.0">
          <emma:interpretation id="{FE591F15-95AA-486B-A238-DC955BAB6A71}" emma:medium="tactile" emma:mode="ink">
            <msink:context xmlns:msink="http://schemas.microsoft.com/ink/2010/main" type="paragraph" rotatedBoundingBox="2762,653 15385,75 15455,1603 2831,21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3EABF-6F18-42A2-AD20-3E243B093E23}" emma:medium="tactile" emma:mode="ink">
              <msink:context xmlns:msink="http://schemas.microsoft.com/ink/2010/main" type="line" rotatedBoundingBox="2762,653 15385,75 15455,1603 2831,2181"/>
            </emma:interpretation>
          </emma:emma>
        </inkml:annotationXML>
        <inkml:traceGroup>
          <inkml:annotationXML>
            <emma:emma xmlns:emma="http://www.w3.org/2003/04/emma" version="1.0">
              <emma:interpretation id="{FEB4EF2A-D50D-4D85-A702-16BFE1649311}" emma:medium="tactile" emma:mode="ink">
                <msink:context xmlns:msink="http://schemas.microsoft.com/ink/2010/main" type="inkWord" rotatedBoundingBox="2762,653 5635,521 5695,1829 2821,19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1339 818 345 0,'22'-16'31'0,"-13"7"-31"0,-4-3 0 0,4 4 0 0,-4-4 298 0,4 0 54 15,-5 4 10-15,1-4 2 0,-5 12-172 0,0-4-34 16,0 4-7-16,0 0-2 0,-9 0-59 0,4-8-12 16,-8 8-2-16,-1 8-1 0,-4-4-50 0,-1 8-9 15,-8 4-3-15,4 8 0 0,-4 1-13 0,0 7 0 16,4 0 0-16,-4 5 0 0,4 7 0 0,0-3 0 15,0-5 0-15,10 1 0 0,-1 3 0 0,5-4 11 16,0 1-11-16,0-9 10 0,4-3-10 0,5-5 0 16,5 0 0-16,-5-4-11 0,4-8-1 0,-4-8-1 15,0 0 0-15,0 0 0 0,14 0 1 0,0-4 0 0,-1-12 0 0,5 4 0 16,1-16 12-16,8 3-12 0,-4-7 12 0,0-5-12 16,4 1 1-16,-4 4 1 0,4-9 0 15,-4 13 0-15,-1-5 10 0,1 9 0 0,-9 4-9 16,-5 4 9-16,0 4 8 0,0 8 7 0,0 4 1 0,0 4 0 15,-9-4 8-15,0 12 3 0,5 4 0 0,-5 4 0 16,0 4-18-16,0 9-9 0,0-9 10 0,-5 4-10 16,10 1 0-16,-5-1 8 0,5-8-8 0,-1 1 0 15,-4-1 0-15,9 0 0 0,-4-4 0 0,-1-4 0 16,-4-12 0-16,0 0-8 0,9 4 8 0,5-4-10 16,-5 0 10-16,5-4 0 0,4-8 0 0,0-4 0 15,10 0-10-15,-6-8 10 0,1-13-12 0,4 5 12 16,10-9-34-16,-1 5 0 0,1-5 0 0,-1 1 0 0,1 0 13 0,-1 7 2 15,0-3 1-15,5 3 0 16,-9 9 18-16,0 0 0 0,5 4 0 0,-1 7 0 0,-9 1 0 0,1 4 8 16,-6 8 0-16,1 0 1 0,-9 0-9 0,-1 8 0 15,-3 4 0-15,-6 1 8 0,-4 3-8 16,-4 4 0-16,-1 4 0 0,-9 1 0 0,-8 7 11 0,-1-8-3 16,0 0-8-16,-4 5 12 0,4 3-12 0,-4-12 0 15,4 5 0-15,0-1 0 16,5-8 0-16,-5 0 9 0,9 1-9 0,1-5 12 0,4-4-12 0,0 4 0 15,4-4 0-15,0 4 0 0,5-12-8 0,0 0 8 16,0 0-10-16,0 8 10 0,5 4-12 0,-5-12 3 16,9 4 1-16,0-4 0 15,9 0 0-15,1-4 0 0,-1-4 0 0,5-4 0 0,-1 4 8 0,6-4-12 16,4-4 12-16,4 0-12 16,-4-5 3-16,0-3 0 0,4 4 0 0,1-5 0 0,-1-3 9 0,5 0 0 0,-5 4 0 0,1-5 0 31,-1 1 0-31,-4 0 0 0,0-5-8 0,0 1 8 0,0-1 0 0,0-3 0 0,-5 8 12 0,-4-17-4 15,-5 13-8-15,5 3 12 0,-10 5-4 0,-4 4 0 16,-4 0 5-16,0 8 2 0,-1-1 0 0,-4 5 0 16,-9 4 21-16,0 4 4 0,-5 12 0 0,1 1 1 15,-6 11 0-15,6 4 0 0,-6 13 0 0,1-1 0 16,0 9-4-16,4-1-1 0,5-3 0 0,0 3 0 0,0 1-16 0,9-5-4 16,-4 1-1-16,8-5 0 0,1 1-7 0,8-5 0 15,-4-3-8-15,10-5 12 16,-6 4-12-16,10-11-12 0,0-5 3 0,9-4 0 15,0 0-148-15,9-8-30 0,27 0-5 16,-4-8-2-16</inkml:trace>
          <inkml:trace contextRef="#ctx0" brushRef="#br0" timeOffset="-802.7796">888 89 1497 0,'0'0'133'0,"0"0"-106"0,0-4-27 0,0 4 0 0,-5-12 69 0,5 12 9 31,0-8 2-31,-9-4 0 0,-4 4 8 0,3 0 3 16,-3-4 0-16,-1 3 0 0,5 1-27 0,-5 4-4 16,-4 0-2-16,-5 4 0 0,5 0-37 0,-5 0-7 0,-4 8-2 0,0 9 0 15,-5 3 18-15,0 0 3 16,-4 8 1-16,-10 13 0 0,5 11-12 0,-14 5-2 15,1 4-1-15,-1 8 0 0,5 7-19 0,5 1 8 0,-5-4-8 0,4 0 0 16,5-8 24-16,14-9-1 0,4 5-1 0,9-12 0 16,1-1-22-16,8 5 0 0,5-17 0 0,5 5 0 15,13-1 0-15,0-7-18 0,9-5 3 0,5 4 1 16,0-3-13 0,5-9-2-16,3 0-1 0,6-8 0 0,4-4-170 15,0-4-33-15,0-8-7 0</inkml:trace>
        </inkml:traceGroup>
        <inkml:traceGroup>
          <inkml:annotationXML>
            <emma:emma xmlns:emma="http://www.w3.org/2003/04/emma" version="1.0">
              <emma:interpretation id="{46FAB26D-D17E-44D5-A4D1-3F961B5EDA6C}" emma:medium="tactile" emma:mode="ink">
                <msink:context xmlns:msink="http://schemas.microsoft.com/ink/2010/main" type="inkWord" rotatedBoundingBox="6732,606 7633,564 7697,1958 6795,20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55.1937">3952 223 1843 0,'-14'-8'164'0,"14"8"-132"16,-4-12-32-16,4 3 0 0,4 1 38 0,1 0 1 15,4 4 0-15,5-12 0 0,4 8 10 0,0-4 3 0,5 0 0 0,13 0 0 16,1-9-25-16,17 5-5 15,1 4-1-15,4-8 0 0,5 4-10 0,4-1-3 16,-4 5 0-16,0 0 0 16,-10 0-35-16,1 4-7 0,-10 0-2 0,1 4 0 0,-10 4-42 0,1-8-9 0,-10 16-1 0</inkml:trace>
          <inkml:trace contextRef="#ctx0" brushRef="#br0" timeOffset="861.0312">4070 1332 1497 0,'0'0'66'0,"0"0"14"0,0 0-64 0,0 0-16 0,9 8 0 0,5 0 0 16,0 0 128-16,-1-4 23 0,-4 8 4 0,5-12 1 16,4 0-78-16,5 0-15 0,0 0-3 0,4-8-1 15,5 4-37-15,0-4-7 16,-5 0-2-16,5 4 0 15,0-4-168-15,4 4-33 0</inkml:trace>
          <inkml:trace contextRef="#ctx0" brushRef="#br0" timeOffset="437.6672">4293 118 172 0,'-4'-29'16'0,"4"17"-16"0,4 0 0 0,-4 0 0 16,5 4 381-16,4 0 74 0,0 4 14 0,5 16 3 15,-5-8-300-15,0 12-60 0,5 8-12 0,-5 5-2 16,4 11-4-16,-3 9-1 0,-1 3 0 0,-5 13 0 15,5 4-26-15,-9 0-6 0,5 3-1 0,-10 1 0 16,5-8-35-16,-4 0-7 0,-1-5-2 0,5-3 0 0,-4-4-16 0,-5-9 0 16,4 1 0-16,-4-9 0 15,4 5-10-15,1-17-2 0,-5-4-1 0,4 0 0 16,-4-3-119-16,4-9-24 0,5-8-5 0,0 0-914 16</inkml:trace>
        </inkml:traceGroup>
        <inkml:traceGroup>
          <inkml:annotationXML>
            <emma:emma xmlns:emma="http://www.w3.org/2003/04/emma" version="1.0">
              <emma:interpretation id="{ADADB6FB-4881-4137-AF3E-8F5DD4C51CA7}" emma:medium="tactile" emma:mode="ink">
                <msink:context xmlns:msink="http://schemas.microsoft.com/ink/2010/main" type="inkWord" rotatedBoundingBox="11587,441 15394,267 15448,1456 11642,1630"/>
              </emma:interpretation>
              <emma:one-of disjunction-type="recognition" id="oneOf2">
                <emma:interpretation id="interp2" emma:lang="" emma:confidence="0">
                  <emma:literal>n=1</emma:literal>
                </emma:interpretation>
                <emma:interpretation id="interp3" emma:lang="" emma:confidence="1">
                  <emma:literal>n =)</emma:literal>
                </emma:interpretation>
                <emma:interpretation id="interp4" emma:lang="" emma:confidence="0">
                  <emma:literal>n = ,</emma:literal>
                </emma:interpretation>
                <emma:interpretation id="interp5" emma:lang="" emma:confidence="0">
                  <emma:literal>n = )</emma:literal>
                </emma:interpretation>
                <emma:interpretation id="interp6" emma:lang="" emma:confidence="0">
                  <emma:literal>n=)</emma:literal>
                </emma:interpretation>
              </emma:one-of>
            </emma:emma>
          </inkml:annotationXML>
          <inkml:trace contextRef="#ctx0" brushRef="#br0" timeOffset="1549.4227">8801 288 1209 0,'4'-9'108'0,"1"-3"-87"16,-1 0-21-16,1 0 0 0,4 4 96 0,0-4 16 16,0 4 2-16,0 8 1 0,0 0-12 0,1 8-3 15,3 4 0-15,1 8 0 0,-5 0-36 0,5 17-7 16,-1-1-1-16,1 9-1 0,0-1-3 0,-5 13 0 16,4-4 0-16,-4-1 0 0,1-3-2 0,-1-1-1 15,-5-3 0-15,1-1 0 0,-1-7-21 0,-4-1-4 0,0-7 0 0,0-5-1 16,-4 0-3-16,4-8-1 0,0-16 0 0,0 0 0 15,-5 12-2-15,5-12 0 0,0 0 0 0,0 0 0 16,0 0-1-16,-4-8 0 0,4-4 0 0,0-8 0 16,9-12-5-16,0-5-2 0,0-3 0 0,9-9 0 15,5-12-9-15,0 1 0 0,9-9 0 0,-1 0 0 16,-3 0 0-16,8 5-11 16,1 3 3-16,4 8 0 0,-5 9 0 0,-4 3 0 0,0 5 0 0,0 12 0 15,-5 7 8-15,-9 9 0 0,0 4 0 0,1 8 0 16,-6 12 0-16,1-3 0 0,0 11 8 0,-1 8-8 15,-4-7 11-15,0 11-3 0,-4 13 0 0,4-1 0 16,0 5 20-16,-4-1 3 0,-1 5 1 0,5-8 0 16,-4-1-32-16,0 5 0 0,-1-9 0 0,1 1 0 15,-1-5-91-15,5 1-24 0,-4-1-5 0,-1-12-1069 16</inkml:trace>
          <inkml:trace contextRef="#ctx0" brushRef="#br0" timeOffset="1767.6181">10381 466 2235 0,'9'-25'49'0,"0"17"11"0,9 0 1 0,9 0 2 0,10-4-51 0,8 0-12 16,1 8 0-16,13 0 0 0,-9-12 59 0,9 11 9 15,-4-7 1-15,4 4 1 0,-9-4-44 0,5 4-9 16,-5-4-1-16,4 4-1 0,-3 4-3 0,-6 0-1 15,1-4 0-15,-5 8 0 0,-5 0-11 0,0 0 0 0,1 0 0 0,-5 4-11 32,-5-4-44-32,-4 0-9 0,-5 8-1 0,-9-4-1010 0</inkml:trace>
          <inkml:trace contextRef="#ctx0" brushRef="#br0" timeOffset="1963.1717">10845 753 2055 0,'0'0'91'0,"0"0"19"0,0 0-88 0,14 0-22 0,-5 0 0 0,4 4 0 16,6 0 60-16,-1 0 8 0,5 4 2 0,-1-8 0 0,6 0-10 0,3 0-3 15,1 0 0-15,9 0 0 16,-4-8-30-16,8 0-7 0,-4 0 0 0,5 4-1 16,-5-4-30-16,9 0-5 0,-9 4-2 0,9-13 0 15,-9 5-137-15,0 0-27 0,-5-8-6 0</inkml:trace>
          <inkml:trace contextRef="#ctx0" brushRef="#br0" timeOffset="2165.0511">12447-344 2170 0,'0'0'96'0,"0"0"20"0,0 0-92 0,14 4-24 16,0 0 0-16,-5 13 0 0,5-1 75 0,-1 4 10 15,-4 0 3-15,0 9 0 0,5 3-20 0,-5 4-3 16,0 5-1-16,5 7 0 0,-5 5-2 0,0-4-1 15,0 3 0-15,-4 5 0 0,-1 3-39 0,-4-7-8 16,-4 4-2-16,-1 3 0 0,-8 5-12 0,-1 0 0 0,0-4 0 0,-4-1 0 16,4 1-97-16,-4 0-23 0,0-5-4 0,4-3-1076 15</inkml:trace>
        </inkml:traceGroup>
      </inkml:traceGroup>
    </inkml:traceGroup>
    <inkml:traceGroup>
      <inkml:annotationXML>
        <emma:emma xmlns:emma="http://www.w3.org/2003/04/emma" version="1.0">
          <emma:interpretation id="{C467475D-4CBB-4D7E-8780-C094DCE4D0CC}" emma:medium="tactile" emma:mode="ink">
            <msink:context xmlns:msink="http://schemas.microsoft.com/ink/2010/main" type="paragraph" rotatedBoundingBox="4170,3861 26452,1611 26655,3612 4373,58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6B88CD-8662-4A49-88B6-7B8725A874B9}" emma:medium="tactile" emma:mode="ink">
              <msink:context xmlns:msink="http://schemas.microsoft.com/ink/2010/main" type="line" rotatedBoundingBox="4170,3861 26452,1611 26655,3612 4373,5862"/>
            </emma:interpretation>
          </emma:emma>
        </inkml:annotationXML>
        <inkml:traceGroup>
          <inkml:annotationXML>
            <emma:emma xmlns:emma="http://www.w3.org/2003/04/emma" version="1.0">
              <emma:interpretation id="{96F4CC61-661F-4FC4-9A1E-B496645F8072}" emma:medium="tactile" emma:mode="ink">
                <msink:context xmlns:msink="http://schemas.microsoft.com/ink/2010/main" type="inkWord" rotatedBoundingBox="4170,3861 10499,3222 10661,4823 4332,546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522.8689">1594 4557 1497 0,'0'0'133'0,"0"0"-106"0,-5-8-27 0,5 8 0 0,0 0 72 0,0 0 8 15,0 0 3-15,0 0 0 0,0 0-6 0,0 0-1 16,0 0 0-16,0 0 0 0,14 4-49 0,-5 0-11 15,-9-4-1-15,18 4-1 0,-4 4-14 0,4 0 0 0,5 4 0 0,-1-7 0 32,6-5-59-32,4-5-5 0,-1 1 0 0</inkml:trace>
          <inkml:trace contextRef="#ctx0" brushRef="#br0" timeOffset="18304.7827">1557 3926 1335 0,'9'16'59'0,"-9"-16"13"0,0 0-58 0,0 0-14 16,0 0 0-16,9 0 0 0,0 0 70 0,1 0 11 15,-1 0 3-15,9 0 0 0,9-8 6 0,0 0 2 16,1 0 0-16,4-4 0 0,0-1-24 0,4 5-4 0,0-4 0 0,1-4-1 15,-1 4-31-15,10-4-7 0,-1-1-1 0,1 9 0 16,-5-8-11-16,4 4-2 16,5 0-1-16,-4 4 0 0,9-4-27 0,-10 4-6 15,-4-1-1-15,-4 5 0 16,-1 0-60-16,-4 0-12 0,-9 4-2 0,-1 0-504 0,-3 0-101 0</inkml:trace>
          <inkml:trace contextRef="#ctx0" brushRef="#br0" timeOffset="18056.6247">1407 3679 1382 0,'0'-4'123'0,"0"-4"-99"0,0 0-24 0,0 0 0 16,0-1 76-16,4 5 9 0,6-12 3 0,-1 8 0 16,4-4 8-16,6 0 3 0,-1 4 0 0,9-4 0 15,0-5-36-15,1 9-7 0,-1-4-2 0,9-4 0 16,5 4-28-16,5 0-6 0,-5-4 0 0,0 3-1 0,0 1-19 0,0 0 10 0,4 0-10 0,-8 0 8 15,-1 0-8-15,1 0 12 0,8-1-12 0,-8 5 12 32,-10 0-25-32,5 0-5 0,4-4-1 0,-4 8 0 15,4-12-27-15,-8 8-6 0,-1 0 0 16,0-5-1-16,1 5-26 0,-5-4-5 0,-1 0 0 0,-8 4-763 16</inkml:trace>
          <inkml:trace contextRef="#ctx0" brushRef="#br0" timeOffset="17786.0873">1662 3400 1796 0,'0'0'40'0,"0"0"8"0,0-8 1 0,0 8 1 0,0 0-40 0,0 0-10 0,0 0 0 0,0 0 0 0,4 8 55 0,-4 8 9 16,0 8 1-16,0 9 1 16,0-1-6-16,0 16 0 0,0 5-1 0,0 12 0 0,-4 4-16 0,-1 8-3 15,-4-1-1-15,5 1 0 0,-1-4-4 0,1-8-1 16,-1-4 0-16,0-1 0 0,1-3-16 0,-1-4-3 15,5-9-1-15,0-3 0 0,-4-13-5 0,-1 0-1 16,1-4 0-16,-1-3 0 0,-4-1-22 0,4-4-5 16,1-4-1-16,4-12 0 15,-9 4-92-15,9-4-20 0,0 0-3 0,0 0-529 0,-5-8-105 0</inkml:trace>
          <inkml:trace contextRef="#ctx0" brushRef="#br0" timeOffset="18865.3658">2645 4225 1555 0,'0'0'68'0,"0"0"16"0,0 0-68 0,0 0-16 0,0 0 0 0,5 12 0 15,-5 5 110-15,4 3 18 0,10 0 4 16,-9 8 1-16,4 1-41 0,-5 3-8 0,5 9-1 0,-4-5-1 16,4-4-34-16,0 5-8 0,-9-5 0 0,0 5-1 15,9-9-24-15,-4 0-5 0,-5-3-1 0,0-9 0 16,-5 0-9-16,5-4 10 0,0-12-10 0,0 0 10 15,0 0-10-15,0 0 0 0,0 0 9 0,5-12-9 0,-5-8 0 0,0-5 0 16,9-3 0-16,0-8 8 0,5-5-8 0,4-7 0 16,-5-1 0-16,10-4 8 15,0 9-8-15,4-1 0 0,-4 1 0 0,0 11 0 0,0 5 0 0,-1 8 12 0,-3 8-4 0,-6 0 0 32,5 12 9-32,-4 8 3 0,0 4 0 0,-5 8 0 15,-5 0 0-15,6 9 1 0,-6 3 0 0,5 4 0 16,-4 1-21-16,-1-1 0 0,5 1 0 0,-4-5 8 15,4-4-141-15,0 1-28 0</inkml:trace>
          <inkml:trace contextRef="#ctx0" brushRef="#br0" timeOffset="19105.434">4266 2950 2404 0,'-14'5'107'0,"10"3"21"0,-10 4-102 0,5 12-26 16,-5 8 0-16,-4 5 0 0,0 7 36 0,0 9 3 0,-10 8 0 0,1 3 0 15,4 1 19-15,1 0 4 16,-1 4 1-16,5-5 0 0,-1 9-11 0,1 0-3 0,9-8 0 0,5-4 0 16,-6 3-39-16,10-3-10 0,0-8 0 0,5-1 0 15,4-3-12-15,5-9-4 0,-1 1 0 0,1-9-1 31,4 1-75-31,5-5-14 0,0-4-3 0,4-12-1064 0</inkml:trace>
          <inkml:trace contextRef="#ctx0" brushRef="#br0" timeOffset="19338.811">4931 3339 2275 0,'4'-20'50'0,"-4"8"10"0,5-5 3 0,4 9 1 0,-9 8-52 0,9 4-12 0,0 4 0 16,0 5 0-16,5-1 50 0,-5 8 7 16,0 4 2-16,-4 9 0 0,-1 7 3 0,1 1 1 15,-1 3 0-15,-4 9 0 0,0-1-27 0,0 5-6 0,-4 0-1 0,4-5 0 16,-5 5-29-16,1-5 0 16,-1-3 0-16,1 0 0 15,-1-9-113-15,5 1-29 0,-4-9-6 0,-1 0-956 0</inkml:trace>
          <inkml:trace contextRef="#ctx0" brushRef="#br0" timeOffset="19562.5167">5532 2987 1843 0,'0'0'81'0,"0"0"18"0,9 4-79 0,5 4-20 0,4 4 0 0,4 8 0 16,1 9 112-16,0 3 18 0,0-4 4 0,4 9 1 15,0 11-48-15,-4 1-10 0,4 4-1 0,1 3-1 16,-10-3-8-16,0 8-2 0,0 3 0 0,-8 1 0 16,-1-4-26-16,-5-1-6 0,-4-3-1 0,-9 4 0 15,-5 0-32-15,-4-5 0 0,-5 1 0 0,1-5 0 16,-1-3-16-16,-4 0-9 0,-5-5-3 16</inkml:trace>
          <inkml:trace contextRef="#ctx0" brushRef="#br0" timeOffset="20539.5854">6770 3695 1638 0,'0'0'36'0,"0"0"7"0,0 0 1 0,0 0 3 0,0 0-38 0,18 0-9 15,-4 0 0-15,4 0 0 0,5 0 51 0,0 0 8 16,-1 4 1-16,6-8 1 0,4 4-11 0,4-4-2 16,1 4-1-16,3-4 0 0,6 0-28 0,4-4-6 15,-4 0-1-15,4-4 0 0,-9 4 0 0,0-1-1 16,4-3 0-16,-8 4 0 0,4-4-11 0,-5 4 0 15,0-4 9-15,1 4-9 0,-5 0-9 0,0 0-7 16,-5-1 0-16,5 1-1 0,-9 4-39 0,-1 0-7 0,-3-4-1 0,-1 4-1 16,-9 4-33-16,-5 0-6 0,-4 0-2 0,0 0-599 15</inkml:trace>
          <inkml:trace contextRef="#ctx0" brushRef="#br0" timeOffset="20745.2303">6989 3982 1209 0,'0'0'108'0,"0"0"-87"0,0 0-21 0,0 0 0 16,0 0 103-16,13 0 16 0,6 0 3 0,-1 0 1 16,4 4-56-16,1-8-11 0,9 4-3 0,0-4 0 15,4 0-1-15,5 0-1 0,-4-4 0 0,4 4 0 0,-5 0-41 0,1 4-10 16,-1-8 0-16,5 8 0 15,-5-4-131-15,1 4-28 0</inkml:trace>
        </inkml:traceGroup>
        <inkml:traceGroup>
          <inkml:annotationXML>
            <emma:emma xmlns:emma="http://www.w3.org/2003/04/emma" version="1.0">
              <emma:interpretation id="{A3F5CCF2-5C7A-41A6-AB8B-4095AEC6E9BB}" emma:medium="tactile" emma:mode="ink">
                <msink:context xmlns:msink="http://schemas.microsoft.com/ink/2010/main" type="inkWord" rotatedBoundingBox="12050,3633 12705,3567 12784,4352 12129,441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353.2922">9570 3048 1839 0,'-4'-21'81'0,"4"9"18"0,-5 4-79 0,0 4-20 0,5 4 0 0,0 0 0 16,0 0 45-16,0 0 6 0,-13 4 1 0,4 0 0 15,-10 0-29-15,6 0-6 0,-5 8-1 0,-1 5 0 16,1-1 4-16,5 4 0 0,-6 4 0 0,1 5 0 16,0-1 12-16,0 8 2 0,4 5 1 0,0 3 0 0,5 1-9 0,0-1-2 15,0 5 0-15,4-5 0 0,5 1 12 0,0-5 3 16,0 1 0-16,5-5 0 0,4-3-20 0,5-5-4 16,-5-4-1-16,0 1 0 0,9-9-14 0,-4 0 9 15,9-4-9-15,-5-8 8 0,5-4 0 0,4-4 0 16,-4 0 0-16,4-4 0 0,0-12-8 0,5 0 10 15,0-5-10-15,0-3 10 0,0 0-2 0,-5-1-8 0,5-7 12 0,0-1-4 16,-5-3 9-16,1-5 2 16,-6 1 0-16,1-1 0 0,-5-3-8 0,-4 7-2 15,-5 1 0-15,-4-1 0 0,-1 1 2 0,-4 8 0 0,-4-5 0 0,-6 9 0 16,-3 4 1-16,-5-1 1 0,-5 5 0 0,5 8 0 16,-10 4-13-16,1 4-16 0,4 0 3 0,-9 0 1 31,5 8-48-31,-5 0-10 0,0 8-2 0,0 4-711 0,5 0-142 0</inkml:trace>
        </inkml:traceGroup>
        <inkml:traceGroup>
          <inkml:annotationXML>
            <emma:emma xmlns:emma="http://www.w3.org/2003/04/emma" version="1.0">
              <emma:interpretation id="{0F5D64B0-6571-4AE5-9756-6ECA105EA083}" emma:medium="tactile" emma:mode="ink">
                <msink:context xmlns:msink="http://schemas.microsoft.com/ink/2010/main" type="inkWord" rotatedBoundingBox="14489,3825 15112,3762 15214,4768 14591,483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869.788">12297 3145 1890 0,'0'0'41'0,"0"0"9"0,0 0 2 0,0 0 1 0,0 0-42 0,5 16-11 0,-1 4 0 0,1 8 0 16,-5 9 95-16,0 7 17 0,0 5 3 0,-14 4 1 15,5 3-28-15,-9 9-4 0,-5 4-2 0,-4-4 0 16,-5-5-34-16,0 1-6 0,-9 4-2 0,5-9 0 15,-1 1-32-15,-4-4-8 0,5-5 0 0,-10-3 0 16,5-1-112-16,-4-3-24 0,-5-5-4 0</inkml:trace>
        </inkml:traceGroup>
        <inkml:traceGroup>
          <inkml:annotationXML>
            <emma:emma xmlns:emma="http://www.w3.org/2003/04/emma" version="1.0">
              <emma:interpretation id="{B1270342-B9E2-4D4D-B72C-7920DB8D9620}" emma:medium="tactile" emma:mode="ink">
                <msink:context xmlns:msink="http://schemas.microsoft.com/ink/2010/main" type="inkWord" rotatedBoundingBox="16343,2955 21499,2435 21624,3671 16468,419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610.1698">13572 2538 1555 0,'0'0'138'0,"-5"-8"-110"15,-4 4-28-15,5-5 0 0,4-3 94 0,4 4 14 16,-4-4 2-16,5 8 1 0,4-4-22 0,5 4-4 0,-1-4-1 16,6-4 0-16,3 4-36 0,10-9-7 0,0 1-1 0,0-4-1 15,9 8-25-15,4 0-5 0,6-5-1 0,-1 1 0 16,-5 8 7-16,1 0 1 0,4 4 0 0,-5-8 0 31,1 4-38-31,-5 8-7 0,-5-8-2 0,1 4 0 0,-6 4-1 0,-8 0-1 0,0 0 0 0,0 4 0 16,-5-4-31-16,-4 8-7 0,-1-8-1 0,1 4-857 15</inkml:trace>
          <inkml:trace contextRef="#ctx0" brushRef="#br0" timeOffset="22375.1228">13636 2489 1494 0,'0'0'32'0,"0"0"8"0,0 0 0 0,0 0 3 0,0 0-35 0,0 0-8 0,9 16 0 0,-5 13 0 15,1 3 113-15,0 4 21 0,-1 5 4 0,-4 3 1 16,5 9-17-16,-5-4-3 0,4-1-1 0,1 5 0 0,-5-1-51 0,0-3-11 16,4-1-1-16,-4-3-1 0,0-5-20 0,0 5-4 15,-4-9-1-15,4 1 0 0,0-9-29 0,-5-4 0 16,5-3 0-16,-4 3 0 15,-1-12-35-15,1 0-13 0,4-12-2 0,-5 12-725 16,-4-8-145-16</inkml:trace>
          <inkml:trace contextRef="#ctx0" brushRef="#br0" timeOffset="23041.3694">13636 3254 1785 0,'0'0'159'0,"0"0"-127"0,0 0-32 0,0 0 0 15,0 0 43-15,0 0 2 0,0 0 1 0,18 0 0 0,-4 4 34 0,4-4 8 0,5-4 0 0,8 4 1 16,6-4-35-16,4-4-7 15,0 0-2-15,9 0 0 16,0-4-45-16,5 7 0 0,-1 1 0 0,1 0-720 16,4-4-140-16</inkml:trace>
          <inkml:trace contextRef="#ctx0" brushRef="#br0" timeOffset="22824.6221">13786 2619 1875 0,'0'0'41'0,"0"0"9"0,0 0 2 0,0 0 0 0,0 0-41 0,0 0-11 15,14 8 0-15,-1-8 0 0,1-4 70 0,4 0 12 0,5 0 2 0,9 4 1 16,0-4-36-16,9 4-7 16,0-13-2-16,9 9 0 0,4 0-21 0,-4-8-5 15,5 8-1-15,0-4 0 0,-10-4-13 0,5 4-12 16,-9 4 3-16,0-4 0 16,-4 0-38-16,-5 3-7 0,-5 1-2 0,-4 4-604 15,4-4-120-15</inkml:trace>
          <inkml:trace contextRef="#ctx0" brushRef="#br0" timeOffset="23356.1653">14788 3189 1983 0,'13'-8'88'0,"-8"16"18"0,4-8-85 0,0 0-21 15,0 0 0-15,0 0 0 0,0 8 75 0,5 4 10 16,-5-3 3-16,0 7 0 0,5 4-20 0,-5 0-3 16,-4 0-1-16,-1 1 0 0,1 3-44 0,-1-8-8 0,-8 0-3 0,4-4 0 15,0-12-9-15,0 0 0 16,0 0 9-16,-5 17-9 0,5-17 11 0,0 0-3 15,0 0 0-15,0 0 0 0,0 0-8 0,0 0 0 16,0 0 0-16,0 0 0 0,5-12 0 0,4-1 0 16,-5-7 0-16,5 4 0 0,5-4 0 0,0-5 0 0,4-3 0 0,0 4 0 15,0 4 28-15,1 3 3 16,-6 9 1-16,5 0 0 0,-4 0-7 0,0 4-1 0,-1 4 0 0,-3 4 0 16,3 4-12-16,-4 0-4 0,5 0 0 0,-5 9 0 15,0-5-8-15,0 4 0 0,0 0 0 0,1-4 0 31,-1 4-49-31,-5-3-12 0,-4-13-3 0,5 12-736 0,-5-12-148 0</inkml:trace>
          <inkml:trace contextRef="#ctx0" brushRef="#br0" timeOffset="23630.1055">16445 2044 2120 0,'0'0'94'0,"0"0"19"0,0 0-90 0,0 0-23 0,-18 12 0 0,4 4 0 15,5 9 60-15,-5 7 8 16,-13 8 2-16,-9 13 0 0,-1 8 26 0,5 3 4 16,9 5 2-16,1 0 0 0,-15 4-42 0,10-4-9 15,13 0-2-15,1-5 0 0,-1-7-26 0,5 0-6 16,4-5-1-16,5 1 0 0,0-5-16 0,9-3 0 15,-4-1 8-15,4-7-8 16,9 3-132-16,-4-7-31 0,-5-9-5 0,14-4-987 0</inkml:trace>
          <inkml:trace contextRef="#ctx0" brushRef="#br0" timeOffset="24071.7836">18029 2230 2286 0,'0'0'50'0,"-13"0"10"0,8-4 3 0,-9 8 1 0,1 0-51 0,-1 8-13 16,-4 9 0-16,-5 7 0 0,-4 4 54 0,-10 5 8 16,-4 7 2-16,0 9 0 0,5-9-7 0,-10 13-1 15,-13-4 0-15,9 7 0 0,9-7-29 0,0-1-7 0,-4-7 0 0,4 8-1 16,0-13-19-16,9 5-14 0,0-9 2 0,0 4-807 16,-4-15-161-16</inkml:trace>
          <inkml:trace contextRef="#ctx0" brushRef="#br0" timeOffset="23890.802">17337 2469 2487 0,'0'0'55'0,"0"0"11"0,5-8 2 0,4-8 2 0,5 3-56 0,-1 1-14 0,-8 0 0 0,8 4 0 0,1-4 54 0,4 0 8 15,-9 4 2-15,5 4 0 16,4-4-36-16,0 8-8 0,-4 0 0 0,4 8-1 16,-9-4-5-16,10 12-1 0,-1-4 0 0,5 8 0 0,-10 9-13 0,10 3 0 15,4-4 0-15,5 13 0 0,-4 3 28 0,-6-7 4 16,6 3 0-16,-6 5 0 0,1-9-32 0,0 1 0 15,-9-5 0-15,-1 0 0 16,5-3-20-16,-8-5-9 0,-1-8-3 0,-5 0-822 16,-4-4-165-16</inkml:trace>
          <inkml:trace contextRef="#ctx0" brushRef="#br0" timeOffset="24297.29">18571 1983 2372 0,'18'0'105'0,"-9"8"22"0,5 4-102 0,4 9-25 0,-4 11 0 0,4 9 0 15,0 3 88-15,1 5 13 16,-1 3 3-16,-5 5 0 0,-3-4-30 0,-1 7-6 15,0 5 0-15,-5-4-1 0,-4-1-38 0,-4-3-7 0,-1-4-2 0,-8-1 0 16,-1-3 11-16,-9-5 1 16,0 1 1-16,1-5 0 0,-6-3-105 0,1-5-20 0,-5 0-5 0,5-7-786 31,-5-5-157-31</inkml:trace>
        </inkml:traceGroup>
        <inkml:traceGroup>
          <inkml:annotationXML>
            <emma:emma xmlns:emma="http://www.w3.org/2003/04/emma" version="1.0">
              <emma:interpretation id="{C17D7098-E2DC-4FB9-8C3E-8570CED4A80A}" emma:medium="tactile" emma:mode="ink">
                <msink:context xmlns:msink="http://schemas.microsoft.com/ink/2010/main" type="inkWord" rotatedBoundingBox="22520,2934 23653,2820 23681,3099 22549,321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917.387">19750 2416 979 0,'-13'-8'43'0,"13"8"9"0,-5-8-41 0,0-4-11 0,1 0 0 0,-1 4 0 15,5 0 183-15,0 0 34 16,9-1 7-16,1 1 2 0,3 0-119 0,10 0-24 0,4 0-5 0,14 8-1 16,5-12-10-16,4 8-3 0,9 0 0 0,9-4 0 15,1 4-5-15,-1 0-2 0,9 0 0 0,1 0 0 16,-15-1-33-16,1 1-8 0,-5 0 0 0,-4 0-1 15,-5 0-15-15,-9 0-10 0,-4 0 2 0,-1-4 0 32,-9 4-39-32,-9 4-7 0,5-4-2 0,-14 0 0 0,0 4-23 15,-9 0-5-15,0 0 0 0,0 0-556 0,-13 8-110 0</inkml:trace>
          <inkml:trace contextRef="#ctx0" brushRef="#br0" timeOffset="25120.3619">19919 2578 1440 0,'0'0'128'0,"0"0"-103"15,0 0-25-15,9-8 0 0,4-4 154 0,1 8 26 16,4 0 4-16,5 0 2 0,4 4-86 0,5-4-16 16,5 0-4-16,8 0-1 0,1 0-28 0,-1 0-6 15,1-5-1-15,4 5 0 0,-5 0-33 0,1 0-11 16,-1 4 0-16,1-4 0 15,-10 4-164-15,1-4-39 0,17-4-8 0,-13-4-1 0</inkml:trace>
        </inkml:traceGroup>
        <inkml:traceGroup>
          <inkml:annotationXML>
            <emma:emma xmlns:emma="http://www.w3.org/2003/04/emma" version="1.0">
              <emma:interpretation id="{7F29560C-A71F-49BC-87A5-8A0186F8969E}" emma:medium="tactile" emma:mode="ink">
                <msink:context xmlns:msink="http://schemas.microsoft.com/ink/2010/main" type="inkWord" rotatedBoundingBox="25714,1888 26473,1811 26563,2703 25804,2779"/>
              </emma:interpretation>
              <emma:one-of disjunction-type="recognition" id="oneOf8">
                <emma:interpretation id="interp12" emma:lang="" emma:confidence="0">
                  <emma:literal>o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0</emma:literal>
                </emma:interpretation>
                <emma:interpretation id="interp15" emma:lang="" emma:confidence="0">
                  <emma:literal>°</emma:literal>
                </emma:interpretation>
                <emma:interpretation id="interp16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26403.0389">23247 1494 230 0,'9'-4'20'0,"5"-5"-20"0,-1 1 0 0,5 0 0 15,-4-4 132-15,4 4 23 0,-4-4 4 0,4-4 1 16,5-1 5-16,-5-3 2 0,0 4 0 0,-4 0 0 16,4-4-63-16,-4 3-12 0,0 1-2 0,-5 4-1 15,-5 0 1-15,1 4 0 0,4-4 0 0,0 4 0 16,-9-4-42-16,9 3-8 0,-4 1-1 0,-1 4-1 15,1 0-22-15,-5 4-5 0,0 0-1 0,0 0 0 0,0 0-2 0,0 0 0 16,0 0 0-16,0 0 0 0,0 0 0 0,-9 16-8 16,-5-7 12-16,0 11-4 0,-8-4 25 0,-1 8 5 15,-5 0 1-15,1 9 0 0,-14-1-31 0,9 5-8 16,0 3 0-16,-4 1 0 0,-5 3 33 0,0-3 6 16,5-1 1-16,4 9 0 0,4-9-4 0,1 1-1 15,4 7 0-15,10-3 0 0,-1-5-13 0,5 1-2 16,-5-9-1-16,10 4 0 0,4 1-8 0,4-17-2 15,1 4 0-15,4-3 0 0,0-5 13 0,5-4 2 16,8-4 1-16,1 0 0 0,-5-4-25 0,14 0-11 0,5-8 1 0,8 0 0 16,-8-4 10-16,4 0 0 0,-9-4 8 0,9-4-8 15,-5-5 8-15,0 1-8 16,-4-4 10-16,0-5-10 0,0 1 12 0,4 0-4 16,-8-5-8-16,-6 1 12 0,1-16-12 0,-5 11 11 15,5 1-11-15,-9 7 10 0,-10-7-10 0,6 12 0 16,-1-9 0-16,-9 1 8 0,-5 8-16 0,-4 3-4 0,-5-7-1 15,1 4 0-15,-6 4 13 0,6 3 0 0,-10 1 9 0,9 0-9 32,-4 8-72-32,5-8-21 0,-10 4-4 0,-5 3-1 15,1 5-102-15,-5-8-20 0</inkml:trace>
        </inkml:traceGroup>
      </inkml:traceGroup>
    </inkml:traceGroup>
    <inkml:traceGroup>
      <inkml:annotationXML>
        <emma:emma xmlns:emma="http://www.w3.org/2003/04/emma" version="1.0">
          <emma:interpretation id="{D40B5432-FCCA-4278-85E5-3F65A9E35FB3}" emma:medium="tactile" emma:mode="ink">
            <msink:context xmlns:msink="http://schemas.microsoft.com/ink/2010/main" type="paragraph" rotatedBoundingBox="3339,6419 13324,5139 13542,6844 3557,8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A8A5D1-CADB-4508-9349-46E885F11B64}" emma:medium="tactile" emma:mode="ink">
              <msink:context xmlns:msink="http://schemas.microsoft.com/ink/2010/main" type="line" rotatedBoundingBox="3339,6419 13324,5139 13542,6844 3557,8124"/>
            </emma:interpretation>
          </emma:emma>
        </inkml:annotationXML>
        <inkml:traceGroup>
          <inkml:annotationXML>
            <emma:emma xmlns:emma="http://www.w3.org/2003/04/emma" version="1.0">
              <emma:interpretation id="{F617EB3B-7175-4288-A033-DCDEF2C7D828}" emma:medium="tactile" emma:mode="ink">
                <msink:context xmlns:msink="http://schemas.microsoft.com/ink/2010/main" type="inkWord" rotatedBoundingBox="3339,6419 6068,6069 6278,7707 3549,8057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2940.6558">2190 5589 1958 0,'0'0'174'0,"0"0"-139"0,0 12-35 0,0 4 0 15,0 9 28-15,5 3 0 16,-1 12-1-16,1 5 0 0,-1 12 27 0,-4-1 6 0,0 9 0 0,-4 0 1 15,4 0-27-15,-5-1-6 0,-4 5 0 0,0-4-1 16,-5 4 10-16,5-1 3 16,-5-3 0-16,1 0 0 0,-5 0-29 0,-1-5-11 15,1 1 8-15,0-8-8 0,0-1 8 0,0-7-8 16,-5-1 0-16,5-3 8 0,-1-9-8 0,1-3 8 16,4-1-8-16,1-8 8 0,4-4-8 0,-5-4 0 15,5 5 0-15,0-9 8 0,4 0-8 0,1-4 0 16,4-4 9-16,0 0-9 0,-5 0 0 0,5 0 0 0,0 0 0 0,5-12 0 15,4 0 0-15,0-9 0 0,0 5 0 0,5-4 8 0,4 0-8 0,-4-5 0 16,4 1 0-16,-5 0-8 0,6 4 8 0,-1-5-8 16,5 1 8-16,-5 4-8 0,-5 8 8 0,1 0 0 15,0-1-9-15,-1 9 9 16,-3 0 0-16,-1 4-9 0,4 4 9 0,-4 0 0 16,1 0-11-16,3 5 11 0,-4 3-10 0,5-4 10 15,0 0 0-15,-10 0 0 0,5 0 0 0,0 0 0 16,5 0 0-16,-5 0 0 0,-4 0 0 0,-5-8 0 15,9 4 0-15,0-4 0 0,5 0 0 0,-1 0 0 16,-4-8-9-16,0 0 1 0,5-4 0 0,4 0 0 0,1-4-3 16,-1 0 0-16,5-1 0 0,-1-3 0 0,1-4 11 15,-5 0 0-15,5 3-9 0,-5 5 9 0,0 4 0 0,1 8 0 16,-6 0 0-16,1 8 0 0,0-4 0 0,-1 12 0 16,-4-4 0-16,0 8 0 0,5 1 0 0,-9 3 0 15,4-4 0-15,-5 0 0 0,1 0 0 0,-1-3 0 16,1-1 0-16,0 0 0 0,-1 0 0 0,-4-12 0 15,0 0 9-15,9 4-9 0,0-4 0 0,-4 0 9 16,9-8-9-16,-1 0 0 0,5-4 16 0,1 0-4 16,-6-13-1-16,5 1 0 0,14-8-11 0,-4-1-11 15,-1 1 3-15,5-5 0 16,0 5-17-16,4 0-3 0,5 3-1 0,-9 5 0 0,4-8 29 0,1 12 13 0,-1-1-1 0,-8 5 0 16,3 8 0-16,-8 4 0 15,5 4 0-15,-10 0 0 0,5 4 5 0,-5 4 1 16,-5 0 0-16,1 8 0 0,4-3 11 0,-9 3 3 0,-4 0 0 15,-1-4 0-15,1 4 4 0,-5-4 0 0,0 0 1 16,0 5 0-16,-9-9-10 0,4 4-3 0,-4 4 0 0,-4-8 0 16,-1 4-9-16,0-4-3 0,-8 5 0 0,-1-5 0 15,-5 0 1-15,-3 4 0 0,-6-4 0 0,1 0 0 16,-1 0-100 0,1-8-20-16,-5 4-4 0,0-4-695 0,4-4-139 0</inkml:trace>
          <inkml:trace contextRef="#ctx0" brushRef="#br0" timeOffset="33079.0463">2987 5739 2257 0,'-19'4'100'0,"15"-4"20"15,-1 4-96-15,1 0-24 0,4-4 0 0,0 8 0 0,-9 4 30 0,9 0 1 16,0 0 0-16,0 5 0 0,-5-1-31 0,5 0 8 16,0 0-8-16,5 0-700 15,-1-3-143-15</inkml:trace>
          <inkml:trace contextRef="#ctx0" brushRef="#br0" timeOffset="31945.6157">633 6475 518 0,'0'0'23'0,"0"0"5"0,-9-4-28 0,4-4 0 16,1 0 0-16,4 8 0 0,0 0 201 0,0 0 35 16,0 0 8-16,0 0 0 0,9-4-161 0,4 0-33 15,1-4-6-15,0 4-2 0,4-4-3 0,5 8-1 16,4-8 0-16,0 4 0 15,5-4-2-15,5-1 0 0,8 1 0 0,1-4 0 16,-1 4-8-16,1-4-1 0,-1 4-1 0,1 0 0 16,-1-4-14-16,-4 0-2 0,0 3-1 0,0-3 0 0,5-4 11 15,-5 0 3-15,0 0 0 0,-5 4 0 0,5-5-23 0,-4 1 0 16,-6 4 0-16,1 0 0 0,0 0-19 0,-4 4-8 0,-6-4-1 0,-4 8-1 31,-4-1-40-31,0 5-8 0,-1 0-2 0</inkml:trace>
          <inkml:trace contextRef="#ctx0" brushRef="#br0" timeOffset="32190.0431">1093 6435 1148 0,'-9'16'51'0,"9"-16"10"0,0 8-49 0,-5 4-12 16,1 9 0-16,4 7 0 0,0 0 96 0,0 13 16 15,0 3 3-15,0 13 1 0,-5-9-23 0,5 9-4 16,-5-4-1-16,1 3 0 0,4-7-27 0,-5-1-5 0,1-3-2 0,4 0 0 16,-9-9-30-16,0 0-5 0,-1-3-2 0,6 3 0 15,-5-8-17-15,4 5 0 0,-4-5 0 0,0-4 0 32,4 1-52-32,1-9-13 0,-1-4-3 0,1 0-524 0,4-12-105 0</inkml:trace>
        </inkml:traceGroup>
        <inkml:traceGroup>
          <inkml:annotationXML>
            <emma:emma xmlns:emma="http://www.w3.org/2003/04/emma" version="1.0">
              <emma:interpretation id="{46F82FE0-0CED-4994-AE9A-C6892B7B2D9D}" emma:medium="tactile" emma:mode="ink">
                <msink:context xmlns:msink="http://schemas.microsoft.com/ink/2010/main" type="inkWord" rotatedBoundingBox="8837,5911 13348,5333 13542,6844 9031,742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.13953E7">7084 5407 633 0,'0'0'56'0,"0"0"-44"0,0-8-12 16,0-4 0-16,0-4 104 0,0 3 18 0,5 1 4 0,-5 0 1 15,0 0-39-15,0 4-7 0,0-4-1 0,0 0-1 16,0-1-43-16,0 1-9 16,0 0-2-16,4 4 0 0,-4-4-15 0,0 0-10 0,0 12 12 0,0 0-12 15,0 0 8-15,-4-4-8 0,-5-8 0 0,0 4 0 16,-1-1 0-16,-3 5 0 0,-1 0 0 0,1 0 0 16,-10 4 0-16,5-4 0 0,-1 8 0 0,1 0 0 15,-5 0 0-15,-4 4 0 0,0 1 0 0,-1 3 0 16,-3-4 10-16,-6 8-10 0,1-4 8 0,-1 4-8 15,-4 9 20-15,5-5-2 0,-5 8 0 0,4 5 0 16,6-1 6-16,-6 0 2 0,1 5 0 0,4-1 0 16,0 5-18-16,9-1-8 0,0 1 8 0,10-1-8 15,-1 0 0-15,5-7 8 0,0 3-8 0,4-7 0 16,5-1 0-16,5 0 8 0,0-7-8 0,4-5 0 16,0-4 8-16,0-4-8 0,0 0 0 0,9-8 8 15,0-4 2-15,1-4 0 0,-6-4 0 0,10-4 0 0,0-13-2 16,4 1 0-16,5-9 0 0,-5 1 0 0,5 4-8 15,5-9 0-15,-6 1 0 0,-3-5 0 0,4 5 0 0,-5-5 8 16,5 1-8-16,-9 3 0 0,4 5 0 0,-4 7 0 16,-1 1 0-16,-8 8 0 0,0 4 15 0,-5 4-3 15,0 4 0-15,-5 3 0 0,-4 5 0 0,0 0-1 16,10 13 0-16,-6 3 0 0,-4 4-11 0,0 4 0 16,0 9 0-16,0 3 0 0,-4 1 0 0,-6 3 0 15,6 5 0-15,-1-1 0 0,-8 1 0 0,4 7 0 16,0-3 0-16,-5 7 0 0,0 1 9 0,1 4 0 15,-6-1 0-15,1 1 0 0,0-4 2 0,-5 4 0 16,-9-5 0-16,5 5 0 0,-5-4 1 0,0 3 1 0,0 1 0 16,0-8 0-16,1-1-13 0,-1-3 0 0,9-5 0 15,0-3 0-15,-9-9 0 0,5-4 8 0,4-3-8 0,0-9 0 16,5-8 8-16,-4 0-8 0,3-4 0 0,6-8 0 16,-1-12 24-16,0-4 0 0,5-5-1 0,0-7 0 15,9-4 17-15,5-9 3 0,-1-8 1 0,10 5 0 16,4-5-25-16,5 1-5 0,9-9-1 0,0 0 0 15,4 1-13-15,5 3 8 0,0-4-8 0,4 13 0 16,1 7 0-16,-5 5 0 0,-5 3-8 0,1 9 8 31,-5 4-117-31,0 4-17 0,-1 8-3 0</inkml:trace>
          <inkml:trace contextRef="#ctx0" brushRef="#br0" timeOffset="40364.1349">6843 5739 1612 0,'0'-4'144'0,"0"-4"-116"15,0-4-28-15,0 12 0 0,0 0 64 0,0 0 8 16,0 0 0-16,0 0 1 15,0 0-114-15,0 0-23 0</inkml:trace>
          <inkml:trace contextRef="#ctx0" brushRef="#br0" timeOffset="8.13957E7">7694 5719 1857 0,'0'-21'82'0,"0"21"18"0,0 0-80 0,0 0-20 16,0 0 0-16,0 0 0 0,0 0 24 0,0 12 2 0,5 1 0 16,-5 3 0-16,0 0-26 0,0 4 0 0,0 5 8 0,0 3-8 15,0-8 0-15,0 8 8 0,0 1-8 0,4-1 8 16,1 0-8-16,0 1 0 0,4-5 0 0,-5 0 0 16,1 1 0-16,4-1 0 0,5-4 0 0,-1 0-11 15,1-3-11-15,-1-1-2 0,-8 0-1 0,9-4 0 31,4 0-107-31,-4-4-22 0</inkml:trace>
          <inkml:trace contextRef="#ctx0" brushRef="#br0" timeOffset="8.13958E7">7981 5217 1936 0,'-23'-25'43'0,"19"13"9"0,-1-4 1 0,1 0 1 0,-1 0-43 0,1 4-11 16,-1-1 0-16,5 5 0 0,0 8 0 0,0 0 0 16,0 0 0-16,9 4 0 15,5 9-157-15,-5 3-34 0</inkml:trace>
          <inkml:trace contextRef="#ctx0" brushRef="#br0" timeOffset="8.13967E7">8550 5759 1440 0,'-4'-20'64'0,"8"12"12"0,1 0-60 0,-1 4-16 0,-4 4 0 0,14 0 0 16,-9-4 81-16,8-1 14 0,1 10 2 0,0-1 1 15,-1 4-73-15,5 4-14 0,1 0-3 0,-1 0-8 16,0 8 10-16,-4 1-10 0,4-1 8 0,0 4-8 16,-4 0 0-16,-1 5 0 0,1 3 0 0,-5-4 0 15,0-3 0-15,-4-1 0 0,-1 4 0 0,1-7 0 16,-5-5 0-16,5 0 0 0,-5-4 0 0,0-12 0 16,-5 8 0-16,5-8 8 0,0 0-8 0,0 0 0 15,0 0 9-15,0 0-9 0,0-4 10 0,0-4-10 16,5-4 13-16,-1-4-3 0,-4-5-1 0,9 1 0 0,0-12-9 15,0 3 8-15,5-3-8 0,0 0 8 0,-1-1-8 16,6 5 0-16,-1 4 0 0,0-1 0 0,0 5 0 16,0 4 0-16,1 4 0 0,-6 0 8 0,1 0 5 0,0 8 1 15,-5 4 0-15,9 0 0 0,-4 0 2 0,-1 8 0 16,5 4 0-16,1 0 0 0,-1 0-28 0,0-4-4 16,-4 4-2-16,-1 0 0 0,1 1 18 0,4-5-12 15,1-4 12-15,3 0-10 0,-4 0-6 0,10 4 0 16,-5-4-1-16,4-4 0 0,0-4 8 0,1-4 9 15,-1 0-13-15,5 0 5 0,-5-4 8 0,0 3 0 16,5-3 0-16,-4 0 0 0,-1 0 0 0,-4-4 0 16,-1 4 8-16,1-5-8 0,0 5 12 0,0-4-3 15,-5 0 0-15,5 0 0 0,-5-4 6 0,0 3 1 0,0 1 0 0,-4-4 0 16,0 0-8-16,-1-5-8 0,1 5 11 16,-10 0-11-16,1-4 8 0,-5 3-8 0,5 5 0 0,-1-4 0 15,1 0 15-15,-5 0-4 0,-5 7-1 0,1 1 0 16,4 0-19-16,0 4-4 0,-5 0-1 0,0 4 0 15,-4 0 14-15,0 4-11 0,0 0 11 0,-5 8-10 16,1 0 10-16,-1 4 0 0,-4 4 0 0,0 13-8 16,0-1 8-16,-1 0 0 0,1 5 0 0,-5 3 0 15,5 1 0-15,0 3 16 0,0-4-4 0,4-3-1 16,5 3-11-16,-5 1 0 0,5-5 9 0,5-4-9 16,-1-3 8-16,1-1-8 0,-1 0 8 0,5-8-8 15,0-3 0-15,5-1 0 0,-1-4 0 0,5 4 0 16,-4-4 0-16,8-8 0 0,1 0 0 0,4-4 0 15,-4-8 0-15,9 0 9 0,9 0-9 0,-1-9 0 16,1 1 10-16,5-8-10 0,-1 3 8 0,1-7-8 0,4 0 10 0,-5-1-10 16,5 5 12-16,-5 0-12 0,5 3 0 0,-4-3 0 15,4 4 0-15,-5 0 0 0,-4 3 0 0,4 1 0 16,-4 4 0-16,0 4 0 0,0 4 16 0,0 4-1 16,0 0 0-16,-5 8 0 0,0 0-15 0,1 4 0 15,-1 0 0-15,-9 4 0 0,0 0 0 0,-4 0 8 16,0 0-8-16,-5 5 0 0,0-5 0 0,-4 0 0 15,-1 4 0-15,1-4-10 0,-5 4 10 0,0-3 0 16,0 3 0-16,-5 0 0 0,-4 0 0 0,0 4 8 16,-5 1-8-16,-4-1 11 0,-5 4 16 0,-4-4 3 15,0 1 1-15,-1 3 0 0,-4 0-10 0,5-4-1 16,-9-3-1-16,4-1 0 0,-5 4-9 0,6-12-2 0,-10 4 0 16,4-8 0-16,1 0 0 0,-1-4 0 0,1-4 0 0,-1-4 0 15,1 0-8-15,9-4-12 0,-1-4 2 0,1 0-683 16,0-1-137-16</inkml:trace>
        </inkml:traceGroup>
      </inkml:traceGroup>
    </inkml:traceGroup>
    <inkml:traceGroup>
      <inkml:annotationXML>
        <emma:emma xmlns:emma="http://www.w3.org/2003/04/emma" version="1.0">
          <emma:interpretation id="{5189C712-F36F-4E62-8879-FDB2AC5A2238}" emma:medium="tactile" emma:mode="ink">
            <msink:context xmlns:msink="http://schemas.microsoft.com/ink/2010/main" type="paragraph" rotatedBoundingBox="5055,8179 32875,5338 33203,8551 5383,113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D47078-5243-42F5-BF7F-D4DF45F1DA36}" emma:medium="tactile" emma:mode="ink">
              <msink:context xmlns:msink="http://schemas.microsoft.com/ink/2010/main" type="inkBullet" rotatedBoundingBox="5073,8357 7487,8110 7762,10802 5348,11048"/>
            </emma:interpretation>
          </emma:emma>
        </inkml:annotationXML>
        <inkml:trace contextRef="#ctx0" brushRef="#br0" timeOffset="43027.1049">3114 8252 1486 0,'-13'-12'66'0,"8"4"14"0,5 0-64 0,-5 4-16 16,5-4 0-16,-9-1 0 0,5 5 56 0,-5 0 9 0,0-4 2 0,-1 4 0 15,-3 0 0-15,-1 4 0 16,0-4 0-16,-8 8 0 0,3 0-25 0,1 8-5 16,-9 0-1-16,-5 9 0 0,0-1-20 0,5 8-4 15,-10 5 0-15,-3 3-1 0,-1-4 17 0,0 9 3 16,4 3 1-16,-4 5 0 0,0 0-12 0,0 3-1 15,5 5-1-15,8-1 0 0,1-3-3 0,9 4-1 0,4-1 0 0,14 9 0 16,9-8-14-16,10 8 9 16,3-1-9-16,6 13 8 0,8-4 1 0,-4 0 0 0,4-4 0 0,1 8 0 15,-5-13 9-15,4 5 2 0,1-4 0 0,-6 0 0 16,-3-9 11-16,-6-3 2 0,-3-5 1 0,-1-3 0 16,0 0 11-16,-9-5 3 0,0-8 0 0,-4 1 0 15,-5-1-12-15,-5-8-1 0,5 5-1 0,0-9 0 16,-9 0-12-16,0-4-2 0,0-3-1 0,-9 7 0 15,0-8-8-15,-5 0-2 0,5-4 0 0,-5 4 0 0,0 0-9 0,0-4-12 16,1 5 2-16,-1-5 1 16,-5 0-116-16,6 0-23 0,4 4-5 0,-5 4-1015 15</inkml:trace>
        <inkml:trace contextRef="#ctx0" brushRef="#br0" timeOffset="44774.457">3551 7637 1324 0,'0'-12'118'0,"-4"4"-94"16,-1 0-24-16,5 8 0 0,0 0 72 0,0 0 11 16,0 0 1-16,0 0 1 0,14 12-9 0,-1 0-1 15,1 0-1-15,0 8 0 0,-1 4-5 0,-3 5-1 0,3 3 0 0,1 5 0 16,0-1-23-16,-5 0-5 0,4 1 0 0,-4 3-1 15,1 5-31-15,-1-1-8 0,-5-3 0 0,1 7 0 32,-5 1-100-32,0 0-22 0</inkml:trace>
        <inkml:trace contextRef="#ctx0" brushRef="#br0" timeOffset="45938.118">4717 8515 1422 0,'0'0'63'0,"-5"-12"13"0,5 4-61 0,0 4-15 0,0 4 0 0,0-8 0 15,0 8 72-15,0 0 12 0,5-8 3 0,-5 8 0 16,0 0-27-16,0 0-4 0,4-9-2 0,-4 9 0 15,0 0-15-15,0 0-3 0,0 0-1 0,9-8 0 0,-9 8-16 0,0 0-3 16,0 0-1-16,0 0 0 16,0 0 2-16,0 0 1 0,5-8 0 0,-5 8 0 15,0 0 3-15,0-8 1 0,0 8 0 0,0 0 0 16,5-8-1-16,-5 8 0 0,0-8 0 0,0 8 0 16,0 0-8-16,0 0-1 0,4-8-1 0,-4 8 0 15,0 0-11-15,0 0 8 0,0 0-8 0,0 0 8 0,0-8-8 0,0 8 0 16,5-8 0-16,-5 8 0 0,0 0 0 0,0 0 0 15,4-8 0-15,-4 8 0 0,0 0 0 0,0 0 8 16,0 0-8-16,0 0 8 0,5-8 13 0,-5 8 3 16,0 0 0-16,0 0 0 0,4-13-24 0,-4 13 0 15,0 0 0-15,0 0 0 0,0 0 11 0,0 0 4 16,0 0 1-16,0 0 0 0,0 0-6 0,5 13-1 16,-1-1 0-16,-4 8 0 0,5 4 3 0,-5 5 1 15,5 3 0-15,-1 4 0 0,1 1 6 0,-1 11 1 16,1 1 0-16,-1-1 0 0,1-3-1 0,-1-1 0 0,-4-7 0 0,5-1 0 0,0 1-6 0,-5-5-1 31,0-4 0-31,0 1 0 0,0-5-12 0,0-12 11 16,0-4-11-16,0 0 10 0,0 5-10 0,0-9 8 15,0-4-8-15,0 0 8 0,0 0-20 0,0 0-5 16,0 0-1-16,0 0 0 16,0 0-187-16,0 0-38 0</inkml:trace>
      </inkml:traceGroup>
      <inkml:traceGroup>
        <inkml:annotationXML>
          <emma:emma xmlns:emma="http://www.w3.org/2003/04/emma" version="1.0">
            <emma:interpretation id="{E38712E6-7CBC-401F-9C83-64619C84A444}" emma:medium="tactile" emma:mode="ink">
              <msink:context xmlns:msink="http://schemas.microsoft.com/ink/2010/main" type="line" rotatedBoundingBox="8564,7821 32875,5338 33203,8551 8892,11034"/>
            </emma:interpretation>
          </emma:emma>
        </inkml:annotationXML>
        <inkml:traceGroup>
          <inkml:annotationXML>
            <emma:emma xmlns:emma="http://www.w3.org/2003/04/emma" version="1.0">
              <emma:interpretation id="{DB05934E-3719-4CB0-AB7B-4725B8C1A429}" emma:medium="tactile" emma:mode="ink">
                <msink:context xmlns:msink="http://schemas.microsoft.com/ink/2010/main" type="inkWord" rotatedBoundingBox="8611,8282 12126,7924 12285,9488 8771,9847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6619.835">6187 8236 1728 0,'0'-8'153'0,"-4"-4"-122"0,-5 3-31 0,4 1 0 15,5 0 72-15,-4 0 8 16,-1 0 1-16,-4-4 1 0,0 4-5 0,4 0-1 16,-4 0 0-16,0 4 0 0,0 0-48 0,0 4-11 0,0 4-1 0,0 4-1 15,0 4-15-15,-5 4 0 0,5 4 0 0,-5 5 0 16,0 7 10-16,1 4-10 0,-1 5 10 0,0 20-10 15,1 3 40-15,-1 1 1 0,10 4 1 0,-6-4 0 0,10-9-28 0,-4 1-6 16,-1-9 0-16,5-3-8 16,0-13 9-16,0-3-9 0,5-9 0 0,-5 0 9 15,0-8-9-15,4 0 8 0,-4-12-8 0,0 0 8 16,10 0 0-16,3-4 0 0,1-4 0 0,4-4 0 16,0-12-16-16,1 0-4 0,-1-9-1 0,0-7 0 15,5-9-7-15,-5-3 0 0,0-9-1 0,5 0 0 0,-5 0 21 0,0-3 0 16,1-5 0-16,-1-8 0 0,5-4-24 0,-5-8 4 15,0 0 0-15,0 4 0 0,-4 4 20 0,4 12 0 16,0 9 0-16,-4 7 0 0,-5 8 28 0,0 13 0 16,-4 4 0-16,-1 12 0 0,5 7-4 0,-9 9 0 15,0 0 0-15,5 13 0 0,-1 11 13 0,-4 8 3 16,0 9 0-16,-4 3 0 16,4 13-20-16,-9 4-4 0,0-1-1 0,0 5 0 0,-1 0-6 0,1-4-1 15,0-1 0-15,-4 17 0 0,-1-4-8 0,5-4 10 0,0-4-10 0,0 3 10 31,0-3-119-31,-1-4-24 0,1-5-5 0,5 1-622 16,-1-12-125-16</inkml:trace>
          <inkml:trace contextRef="#ctx0" brushRef="#br0" timeOffset="46884.096">6747 8495 1839 0,'0'0'81'0,"9"-12"18"0,-9-5-79 0,10 1-20 0,-1 0 0 0,0-4 0 16,0 4 101-16,0-1 17 0,0-3 3 0,9 0 1 16,-4 0-28-16,0 4-6 0,-1 3 0 0,5 5-1 15,1 8-51-15,-6-4-9 0,6 8-3 0,-1 0 0 16,0 9-7-16,5 7-1 0,0 0-1 0,-1 12 0 16,1 5 7-16,0-1 2 0,4 5 0 0,-4 7 0 15,0-3-16-15,-5 3-8 0,9-3 8 0,-4 3-8 16,-5 1 0-16,0-9 0 0,-4-3 0 0,4-1 0 15,-9-3-12-15,5-5-6 0,-9 0-2 0,4-3 0 16,-5-9-224-16,1 4-44 0,-1 0-10 0,-4-20-2 0</inkml:trace>
          <inkml:trace contextRef="#ctx0" brushRef="#br0" timeOffset="47078.5722">7408 8212 2566 0,'0'0'56'0,"-10"4"12"0,6-4 3 0,-5 12 1 0,0 4-57 0,0 4-15 0,-1 8 0 0,-8 9 0 0,5 3 36 0,-10 5 5 16,-5 3 1-16,6-7 0 31,-1 3-22-31,-4 5-4 0,-1 4 0 0,1 3-1 0,0-7-7 0,4-1 0 0,-4 1-8 0,-5 4 12 16,4-9-22-16,6-3-5 0,-1-5-1 0,0-4 0 31,5-3-124-31,4-1-26 0,1-8-5 0</inkml:trace>
          <inkml:trace contextRef="#ctx0" brushRef="#br0" timeOffset="47376.2321">7831 8616 2138 0,'14'-4'47'0,"-1"0"9"0,10-8 3 0,9 8 1 0,9-4-48 0,-5 4-12 0,5 0 0 0,0-4 0 0,0 4 80 0,0 4 14 16,-4 0 2-16,-1-4 1 15,5 0-52-15,0 4-10 0,0-5-3 0,0 1 0 0,4 4 8 0,1-4 0 16,0 4 1-16,-6-4 0 0,6 0-21 0,0 0-4 0,-5 0 0 0,-1 0-1 16,-3 0-6-16,-1 0-1 0,-8 0 0 0,-1 0 0 15,-4 0-8-15,-1 4 0 0,-3 0 0 0,-6 0 0 16,1 0-17-16,-14 0-6 15,0 0-1-15,0 0 0 16,0 0-112-16,0 0-24 0,-14 4-4 0</inkml:trace>
          <inkml:trace contextRef="#ctx0" brushRef="#br0" timeOffset="53400.8519">8104 8806 723 0,'0'0'32'0,"0"0"7"0,0 0-31 0,-9 0-8 15,4 0 0-15,5 0 0 0,-9 0 80 0,5 0 14 16,4 0 3-16,-9 0 1 0,9 0-5 0,0 0-1 16,-5-4 0-16,5 4 0 0,0 0-12 0,0 0-4 15,0 0 0-15,0 0 0 0,0 0-9 0,0 0-3 16,14-8 0-16,4 8 0 0,0-4-26 0,5 0-6 0,0 0 0 0,9 4-1 15,-1-4-4-15,6 0-1 16,4 0 0-16,4 0 0 0,-4 0 1 0,5 0 0 16,-1 0 0-16,1 0 0 0,4-4-3 0,-4 4 0 15,-5 0 0-15,0-5 0 0,-5 5-24 0,0-4 8 16,1-4-8-16,-5 4 0 0,0 0 8 0,-1-4-8 0,-3 4 0 16,4-4 8-16,-5 4-8 0,5-1 0 15,-9 5 9-15,-1-4-9 0,1 0 0 0,-5 4 8 0,0-8-8 16,-4 4 0-16,-5 8 8 0,-9 0-8 0,9 0 10 0,-9 0-10 15,0 0 13-15,5 0-3 0,9 0-1 0,-14 0 0 16,0 0-9-16,0 0 0 0,-14 8 0 0,0-4 0 16,-4 4 0-16,-5 4 0 0,-4-4 0 0,-5 5 0 15,-4-5 0-15,-1 4 0 0,-4 0 0 0,0 0 0 16,-4-4 0-16,-5 0 0 0,-5 0 0 0,5-4 0 0,-5 4 0 0,5 1 0 16,5-5 0-16,-1 0 0 15,5 0 0-15,0 0 0 0,0-4 0 0,5 0 0 16,4 4 0-16,0-4 0 0,0 0 0 0,5 0 0 0,0-4 0 15,4 4 0-15,0-4 0 0,5 4 0 0,0-4 0 16,4-4 0-16,0 4 0 0,10-1 0 0,-5 1 0 0,4 0 0 16,5-4 0-16,5 0 0 0,-5 8 0 0,9-8 0 15,0 0 0-15,9 0 8 0,0 4-8 0,5-4 0 16,0 4 9-16,9 0-9 0,4-4 9 0,5 4-9 16,9-1 12-16,0-3-12 0,9 4 20 0,1 0-2 15,3 4-1-15,1-4 0 0,0 0-17 0,-5-4 0 16,5 0 0-16,-10 0 0 0,1 0 0 0,0 0 0 15,-5-4 0-15,-5 4 0 0,-4 3 0 0,-4 1 0 16,-10 0 0-16,5 0 0 0,-5 0 10 0,-4 4-2 16,-9-8 0-16,-1 8 0 0,1 0-8 0,-10 0 0 15,-4 0 0-15,0 0 0 0,0 0 0 0,0 0 0 0,-13 4 0 0,-5 4 0 16,4 0 0-16,-13 5 0 16,-10-1 0-16,-8 0 0 0,4-4 0 0,-9 8-12 0,0-4 4 15,-5 0 8-15,0 1 0 0,5-9 0 0,-4 0 0 16,3 4 0-16,1-4 8 0,5 0-8 0,4 0 8 0,0-4-8 15,0 0 0-15,5 0 0 0,4-4 0 0,0 4 0 16,0 0 0-16,5 0 0 0,4 0-14 0,9 0 5 16,1 0 9-16,-1 0 0 0,5 0 0 0,9 0 0 15,0 0 0-15,0 0 8 0,0 0-8 0,9 4 11 16,5 0-11-16,8 0-12 0,6 0 2 0,8-4 1 16,0 0 9-16,10 0 14 0,0-4-3 0,8-4-1 15,1 4 6-15,-1 0 0 0,-4-8 1 0,5 4 0 16,-5-1-2-16,0 5-1 0,-4-4 0 0,4-4 0 15,0 4-14-15,-9 0 8 0,-5 8-8 0,1-4 0 0,4 4 0 0,0 0-12 16,0 0 1-16,-5 4 0 16,1-4-110-16,-1 4-23 0,0 4-4 0,-8 0-856 15</inkml:trace>
          <inkml:trace contextRef="#ctx0" brushRef="#br0" timeOffset="47578.6931">8113 8895 2084 0,'0'0'46'0,"0"0"10"0,0 0 1 0,0 0 1 0,0 0-46 0,0 0-12 0,0 0 0 0,9 0 0 16,5 0 49-16,-5 4 8 0,9-4 2 0,5-4 0 16,0 4 5-16,4 0 0 0,5 0 1 0,4-4 0 15,5-4-44-15,-4 4-9 0,4 0-1 0,-5-4-1 16,1 4-10-16,-5-4-17 0,4 8 4 0,-4-4 1 16,-5 0-179-16,0 0-35 15,19-4-7-15,-23 4-2 0</inkml:trace>
          <inkml:trace contextRef="#ctx0" brushRef="#br0" timeOffset="8.13751E7">8191 8750 403 0,'0'0'36'0,"0"0"-36"0,0 0 0 0,0 0 0 15,0 0 49-15,0 0 3 0,0 0 1 0,0 0 0 16,0 0-25-16,0 0-4 0,0 0-2 0,0 0 0 16,9 8 1-16,0-4 0 0,0 0 0 0,5 0 0 15,4 0 4-15,0 0 1 0,5-4 0 0,-5 0 0 16,9 0-12-16,5 0-1 0,-5-4-1 0,5-4 0 15,-4 4-14-15,4 0 9 0,4 0-9 0,0 0 8 16,-4-4 8-16,5 4 2 0,-1 0 0 0,1 0 0 16,-6-5 14-16,6 5 4 0,-5 0 0 0,0 0 0 0,-5 0-4 15,0 4 0-15,-4 0 0 0,0-4 0 0,-5 4-16 0,5-4-4 16,-5 4-1-16,0-4 0 0,0 4-11 0,-4 0 12 16,4-4-12-16,-4 0 12 0,0 4-12 0,-1-4 0 15,1 0 0-15,-5 0-11 0,0 4 20 0,-9 0 4 16,0 0 1-16,0 0 0 0,0 0-14 0,0 0 0 15,0 0 8-15,0 0-8 0,-9-8-8 0,0 4-5 16,-5-4-1-16,1 8 0 0,-1 0 14 0,-4 4 0 16,-5 0 0-16,5 0 0 0,-5-4 0 0,5 4 0 15,-10 0 0-15,1 0 0 0,0 0 0 0,-1 0 0 16,-3 4 0-16,3-8 0 0,-4 4 0 0,0 4 8 0,1-4 0 16,-6 0-8-16,5 0 16 0,0 0-3 0,1-4-1 15,-1 4 0-15,9 1 2 0,-9-1 0 0,5 0 0 0,4-4 0 16,0 0-14-16,0 0 0 0,5-4 0 0,5 4 0 15,3 0 0-15,1 0 0 0,0 4 0 0,9-4 0 16,-4-4 8-16,4 4-8 0,0 0 0 0,0 0 0 16,0 0 0-16,0 0 0 0,9-4 0 0,4-1 0 15,1 5-9-15,4 0 9 0,-4-8 0 0,9 4-9 16,0 4 9-16,-5-4 0 0,0 4 0 0,0 0 0 16,10-4 0-16,-6 0 0 0,6 0 10 0,-6 0-10 15,10 4 12-15,0 0-3 0,0 0-1 0,0 0 0 16,4 0-8-16,-4-4 8 0,5 0-8 0,-1 0 8 15,5 0-8-15,-5 0 0 0,1-8 0 0,4 4 8 16,-5 0-8-16,1 3 0 0,-1-3 0 0,-4 8 0 0,-5-8 0 16,-4 4-11-16,0-4 11 0,-5 4-8 0,0 0 8 15,-4 4 0-15,-1 4 0 0,-13-4 0 0,0 0 0 0,0 0 0 16,0 0 0-16,0 0 0 0,0 0 0 0,-13 4 0 16,-1 0 0-16,-4 4 0 0,0 0-9 0,-10 9 0 15,-3-5 0-15,-6 0 0 16,-4 0-18-16,0 0-3 0,-9 4-1 15,5-4 0-15,-6-3 7 0,1 3 0 0,0 0 1 0,0-4 0 0,0-4 23 0,5 4 0 16,8 0 0-16,-4 0 0 0,5 0 0 0,4 0-11 16,5-3 11-16</inkml:trace>
        </inkml:traceGroup>
        <inkml:traceGroup>
          <inkml:annotationXML>
            <emma:emma xmlns:emma="http://www.w3.org/2003/04/emma" version="1.0">
              <emma:interpretation id="{89BF1C4F-E7B5-44CF-A406-9F32E881795E}" emma:medium="tactile" emma:mode="ink">
                <msink:context xmlns:msink="http://schemas.microsoft.com/ink/2010/main" type="inkWord" rotatedBoundingBox="13012,8434 15969,8132 16121,9621 13164,992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259.1184">12429 8422 2059 0,'0'0'45'0,"5"-8"10"0,-1 0 1 0,5 4 2 0,1 0-46 0,8 0-12 0,-5 4 0 0,10-4 0 15,0 0 50-15,4 4 8 0,5-9 2 0,0 5 0 16,0-4-25-16,4 0-5 0,5 0-1 0,0 4 0 0,-9 0-29 0,9 0 0 16,-4 0 0-16,-6 4 0 15,1 0 25-15,0 0 6 0,-5-4 1 0,1 8 0 16,-5-4-32-16,-1 4 0 0,1 0 0 0,4-4 0 15,-8 4 0-15,-1 0 0 0,0 0 0 0,0-4 0 16,0 8-38-16,-4-4-14 0,-5-4-2 0,-9 0-650 16,5 4-129-16</inkml:trace>
          <inkml:trace contextRef="#ctx0" brushRef="#br0" timeOffset="55493.2686">12589 8762 1796 0,'0'0'80'0,"0"0"16"0,0 0-77 0,0 0-19 15,9 8 0-15,4-4 0 0,6 0 74 0,-1-4 11 0,0 4 3 0,5-4 0 0,9 0-20 0,0 0-4 32,4 0-1-32,-4 0 0 0,4-4-44 0,1 0-9 15,-1 0-2-15,-4-4 0 16,0 4-104-16,4 0-20 0,-4-8-5 0</inkml:trace>
          <inkml:trace contextRef="#ctx0" brushRef="#br0" timeOffset="54605.3316">10248 8135 921 0,'0'-21'82'0,"0"21"-66"0,-4-8-16 0,4 0 0 0,-5 0 113 0,1 0 19 16,4 8 4-16,0-8 1 0,-5 4 1 0,5 4 0 15,0 0 0-15,0 0 0 0,0 0-58 0,0 0-12 0,0 0-3 0,5 12 0 16,-1 8-33-16,1 5-6 15,-1 3-2-15,1 0 0 0,0 13 2 0,4-5 0 16,0 5 0-16,-5-1 0 0,5 5-10 0,1-5-1 16,3 0-1-16,1-3 0 0,-5-1-14 0,0-7 11 15,0-1-11-15,0-4 10 0,0 1-10 0,-4-9 8 0,4-8-8 0,-4 0 8 16,-5-8 11-16,0 0 1 16,0 0 1-16,9 0 0 0,0-4-21 0,0-4-8 0,0-4 0 0,0-5 0 15,5 1 8-15,-5-4 8 16,5-4-8-16,-1-9 11 0,1 5-2 0,4-4 0 15,0-5 0-15,-4 1 0 0,0-1-9 0,-1-3 0 0,-4 8 0 0,5 3 0 0,0 1 0 0,4 8 0 16,-9-1 0-16,5 13 8 0,-1-4-8 0,6 12 0 16,-6 0 0-16,5 12 0 15,-8 0 0-15,3 9 8 0,-4 3-8 0,5 8 8 16,-5 9-8-16,0-1 0 0,0 1 0 0,0-5 0 0,0 5 9 0,1-1-9 16,-1-3 10-16,4-5-10 15,1 0 8-15,0-7-8 0,-1-5 0 0,-4 0 9 16,5-4-1-16,-5-8-8 0,5-4 12 0,-5-4-4 15,5 0 23-15,-1-4 4 0,1-4 1 0,0-4 0 0,-1-8-13 0,5 0-3 16,1-9 0-16,-6 1 0 16,1 0 6-16,4-9 1 0,0-3 0 0,-4-5 0 15,4 1-3-15,0-5 0 0,-4-3 0 0,0-5 0 0,4 4-24 16,-4-3 0-16,-1 3 8 0,1 0-8 0,-5 1 0 0,0-1-14 16,0 9 3-16,5 7 1 15,-9 5-22-15,4 4-5 0,0-1-1 0,-5 9 0 16,5 4-85-16,0 4-17 0,-9 8-3 0,0 4-601 15,0 0-121-15</inkml:trace>
          <inkml:trace contextRef="#ctx0" brushRef="#br0" timeOffset="54926.202">11532 8572 230 0,'0'0'20'0,"0"0"-20"0,0 0 0 0,0 0 0 16,0 0 372-16,5 12 69 0,-5-4 15 0,4 8 2 16,1 4-259-16,0 5-52 0,-1-5-11 0,-4 4-1 15,5 9-55-15,-1-5-12 0,1 0-1 0,-1 1-1 16,-4-1-18-16,5-4-3 0,-5 0-1 0,0 5 0 15,4-5-19-15,-4-4-4 0,0 0-1 0,0 5 0 0,0-9-20 0,0 4 0 16,5-4 0-16,-5-3 0 0,0 3 0 0,0-4 0 16,0 0 0-16,5 4 0 15,-5-8-72-15,0 4-20 0,0 1-3 0,0-5-686 16,0 0-138-16</inkml:trace>
        </inkml:traceGroup>
        <inkml:traceGroup>
          <inkml:annotationXML>
            <emma:emma xmlns:emma="http://www.w3.org/2003/04/emma" version="1.0">
              <emma:interpretation id="{CB84C1C8-5407-43C8-92D2-FB56ACC61811}" emma:medium="tactile" emma:mode="ink">
                <msink:context xmlns:msink="http://schemas.microsoft.com/ink/2010/main" type="inkWord" rotatedBoundingBox="16989,8406 18711,8230 18886,9939 17163,1011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5881.3753">14460 7920 2149 0,'0'0'47'0,"0"-8"9"0,4-4 3 0,-4 12 2 0,0 0-49 0,0 0-12 0,0 0 0 0,0 0 0 0,5 12 46 0,-5 0 6 16,-5 8 2-16,1 5 0 0,-5 3-37 0,-5 8-7 16,0 1-2-16,1 7 0 15,-1-3 26-15,0-1 5 0,1 1 1 0,4 3 0 0,4 1-13 0,1-1-3 16,-1 1 0-16,0-1 0 0,10 1 7 0,0-9 1 16,-1 1 0-16,10-1 0 0,-5 1-12 0,5-5-1 15,-1-4-1-15,5-3 0 0,-4-9-10 0,9-4-8 16,0 0 12-16,-1-8-12 0,10-4 20 0,-4-4-4 15,-1-4 0-15,5-4 0 0,4-4 7 0,-4-1 1 16,-5-11 0-16,1 4 0 0,4-5-24 0,4-3 0 16,-9-4 0-16,1-5 0 0,-1-3 0 0,0-1 0 15,-4-3 0-15,4-9 0 0,-8 0 0 0,3-3 0 16,-3-1 0-16,-1 4 0 0,-5 5 0 0,1 3 0 16,-5 9 0-16,0-5 0 0,0 5 0 0,-4 7 0 15,-1 1 0-15,-4 4 0 0,-4 7 0 0,-1 1 0 16,-4 4 0-16,0 4 0 15,-9 4-21-15,0 4-9 0,-10 4-2 0,-3 4 0 16,-15 0-97-16,-4 4-20 0,4 8-4 0,-13 4-952 0</inkml:trace>
          <inkml:trace contextRef="#ctx0" brushRef="#br0" timeOffset="56297.1807">15940 8309 1792 0,'18'28'80'0,"-14"-4"16"0,1 9-77 0,8 7-19 15,-3 13 0-15,-1 7 0 0,-9 1 88 0,0 4 15 16,4 0 2-16,-13-1 1 0,0 1-31 0,-9 0-7 0,0-4 0 0,-5 3-1 16,-9-3-39-16,0-8-8 15,-4-1-2-15,-5-3 0 16,-5-1-160-16,-4-7-32 0</inkml:trace>
          <inkml:trace contextRef="#ctx0" brushRef="#br0" timeOffset="8.13728E7">14806 7770 403 0,'0'0'36'0,"0"0"-36"15,0 0 0-15,0 0 0 0,0 0 86 0,0 0 10 0,0 0 3 0,0 0 0 16,0 0-44-16,0 0-9 0,0 0-2 0,-5-4 0 15,5 4-32-15,0 0-12 0,-4-4 9 16,-1 0-9-16,-4 0 0 0,9 4 0 0,-4 0-9 16,-6-4 9-16,6 0 0 0,-5 4 0 0,0 0 0 0,4 0 0 15,-9 0 12-15,5 4 10 0,0 0 2 0,0-4 0 16,0 0 16-16,0 4 3 0,0 0 1 0,0 0 0 16,-5-4-15-16,5 4-2 0,0 0-1 0,-5-4 0 15,1 4-6-15,-1 1 0 0,0-1-1 0,5 4 0 16,-5 0-3-16,1 0-1 0,-5-4 0 0,4 8 0 15,0 4 2-15,-4-4 1 0,4 1 0 0,-4-1 0 16,0 4-18-16,4 0 10 0,-8-4-10 0,3 4 8 16,1-3 20-16,4-1 3 0,-4 4 1 0,0-4 0 15,0 0-32-15,4 4 0 0,1-4-13 0,-1 5 4 16,0-5 9-16,10 0 8 0,-5 0-8 0,4 0 11 16,5 0-11-16,5 0 12 0,-5-12-12 0,4 13 12 0,5 3-12 15,0-4 8-15,-4 0-8 0,4 0 8 0,0-4-8 16,-4 0 0-16,-5-8 0 0,9 13 8 0,-9-13-8 15,4 4 0-15,-4-4 0 0,0 0 0 0,0 0-17 16,0 0-6-16,0 0-1 0,0 0-664 16</inkml:trace>
        </inkml:traceGroup>
        <inkml:traceGroup>
          <inkml:annotationXML>
            <emma:emma xmlns:emma="http://www.w3.org/2003/04/emma" version="1.0">
              <emma:interpretation id="{CFF6C4F9-387F-4F07-8040-C2C82E2A49D1}" emma:medium="tactile" emma:mode="ink">
                <msink:context xmlns:msink="http://schemas.microsoft.com/ink/2010/main" type="inkWord" rotatedBoundingBox="20761,6575 24173,6226 24501,9440 21089,978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389.3764">20060 5872 2300 0,'4'-48'51'0,"1"28"10"0,-1-5 3 0,1 5 0 0,0 8-52 0,4 4-12 0,0 8 0 0,4 8 0 16,6 0 19-16,-6 8 1 0,6 4 0 0,3 13 0 16,1 3 16-16,0 9 3 0,4 7 1 0,-9 1 0 15,1 0-18-15,-1 3-3 0,0 1-1 0,-4 0 0 16,-5-1-6-16,0 1-2 0,-5 0 0 0,-4 7 0 0,0-3-10 15,0 4 0-15,-9-9-12 0,0 5 12 16,-4-4-136-16,-1-1-19 0,-4 50-4 0,-5-38-1 0</inkml:trace>
          <inkml:trace contextRef="#ctx0" brushRef="#br0" timeOffset="57096.7644">19054 6285 1324 0,'4'-36'59'0,"1"16"12"0,-5-9-57 0,0-3-14 16,0-5 0-16,-5 5 0 0,5 4 56 0,-4-1 9 16,-5 9 2-16,4-4 0 0,-4 4-7 0,0 3 0 0,-5 1-1 0,0 8 0 15,-4 0-26-15,-5 8-5 16,-4 4 0-16,0 4-1 0,-5 12-16 0,-4 5-3 16,-1 7-8-16,-4 9 12 0,-4-1 25 0,-1 9 5 15,1 3 1-15,-1 9 0 0,1 8-6 0,8 8-1 16,5 4 0-16,0 12 0 0,14-8-3 0,4 4-1 15,10 4 0-15,4 4 0 0,4 0-16 0,1 0-3 0,9 4-1 0,-5-4 0 16,4-4 23-16,-3-4 4 0,-1-4 1 0,0-4 0 16,-5-8-16-16,5 0-4 0,-9-4 0 0,5-16 0 0,-5-1 20 0,-5-3 3 15,-4-1 1-15,0-3 0 0,-4-1-16 16,-6-3-4-16,1-5 0 0,-5 5 0 0,1-5-6 0,-1-8-2 16,0-7 0-16,0-1 0 31,5 0-89-31,-9-12-19 0,9-4-3 0,-5-8-1081 0</inkml:trace>
          <inkml:trace contextRef="#ctx0" brushRef="#br0" timeOffset="59769.3371">20524 7175 1209 0,'18'-40'53'0,"-4"24"12"0,4-4-52 0,-4-1-13 16,4 1 0-16,0-4 0 0,5 4 199 0,-5 3 37 15,5-3 7-15,0 12 1 0,-5 4-127 0,9 4-25 16,-4 4-6-16,4 4-1 0,5 12-41 0,0 9-8 16,5 11-1-16,-1 1-1 0,-4 3-9 0,0 9-1 0,-5-1-1 0,5 9 0 15,-5-8-23-15,-4-5 0 16,0-3 0-16,-5-1 0 0,-4 1 10 0,-1-5 1 15,1-3 0-15,0-5 0 16,-5-4-39-16,0-3-7 0,5-13-1 0,-5 4-1 16,4-4-152-16,-4-8-31 0,1-4-5 0,8-4-2 0</inkml:trace>
          <inkml:trace contextRef="#ctx0" brushRef="#br0" timeOffset="59949.4467">21494 6868 1825 0,'0'0'80'0,"0"0"18"15,-9 0-78-15,4 0-20 0,-4 8 0 0,-4 4 0 16,3-4 99-16,-3 12 16 0,-10 1 3 0,0 7 1 0,-4 4-34 0,-5 9-6 16,-9 3-2-16,0 1 0 0,-4 3-52 0,4 5-10 15,-5-4-3-15,5 3 0 0,0 1-4 0,0-5 0 16,0 1-8-16,9 0 12 16,0-5-104-16,5-3-22 0,4-5-4 0,5-8-918 0</inkml:trace>
          <inkml:trace contextRef="#ctx0" brushRef="#br0" timeOffset="57544.66">18803 8721 1728 0,'0'0'76'0,"0"0"16"0,0 0-73 0,0 0-19 15,0 0 0-15,0 0 0 0,0 0 172 0,0 0 32 16,14-8 5-16,-5 0 2 0,5 4-139 0,-1 0-27 0,1 4-5 0,0 0-2 16,8 0-10-16,1-4-1 0,-9 4-1 0,4 0 0 15,5-4-26-15,0 0 0 0,4 4 0 0,-4 0 0 16,4-4-129-16,0 0-19 0,1 4-3 0,-1 0-558 15,0 0-112-15</inkml:trace>
          <inkml:trace contextRef="#ctx0" brushRef="#br0" timeOffset="58095.9804">19860 8441 1670 0,'0'-16'74'0,"4"8"15"0,-4 0-71 0,0 8-18 16,-4-4 0-16,4 4 0 0,0 0 192 0,0 0 34 16,0 0 7-16,0 12 2 0,4 4-144 0,-4 8-29 15,5 5-6-15,-5 7 0 0,0-3-38 0,-5 7-7 16,5 4-2-16,-4 1 0 0,-1-5-9 0,-4 1 8 16,0-5-8-16,0 5 8 0,0-9-8 0,-5 5-17 15,5-5 4-15,-5-8 1 16,10 1-160-16,-6-9-32 0,1-4-7 0</inkml:trace>
        </inkml:traceGroup>
        <inkml:traceGroup>
          <inkml:annotationXML>
            <emma:emma xmlns:emma="http://www.w3.org/2003/04/emma" version="1.0">
              <emma:interpretation id="{F26C6F6E-9F27-4527-B59B-06BA777F0223}" emma:medium="tactile" emma:mode="ink">
                <msink:context xmlns:msink="http://schemas.microsoft.com/ink/2010/main" type="inkWord" rotatedBoundingBox="24940,6699 32931,5882 33131,7842 25140,865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4219.264">25391 6479 979 0,'9'-24'87'0,"-4"12"-70"0,4-8-17 0,0 4 0 16,-4-1 119-16,-1 1 20 15,5 0 4-15,0 4 1 0,0 4-13 0,-4 0-3 16,4-4 0-16,-9 12 0 0,5-9-24 0,-5 9-6 15,0 0-1-15,0 0 0 0,9 9-53 0,-5 3-10 16,1 8-2-16,-5 4-1 0,0 9-5 0,-9-1-1 16,4 4 0-16,5 5 0 0,-4 3 0 0,-1 1 0 0,5-5 0 0,0 1 0 15,0-5-9-15,5-3-3 16,-5-1 0-16,4-4 0 0,1-3-13 0,-1-9 9 16,1 4-9-16,4-8 8 0,-4-4-8 0,4 4 8 15,0-4-8-15,0-8 8 0,0 0-8 0,5-4-9 0,-1 0 9 16,1-4-13-16,-5-4 25 0,9 0 4 0,-4-8 2 15,4-5 0-15,0 5-10 0,1-8-8 0,3 0 9 0,1-5-9 16,0 1 10-16,0-5-10 0,-1 5 10 0,1 8-10 16,0 4 8-16,-9 3-8 0,-1 5 0 0,1 8 0 15,0 0 8-15,-5 4-8 0,0 4 0 0,0 4 0 16,0 4-20-16,0 5-9 16,-4 3-3-16,4 8 0 0,-5 0 49 0,1 1 10 0,-1-5 1 0,1 4 1 15,0-3-29-15,-1-9 0 0,-4 4 0 0,5-4 0 16,4-4 0-16,0 1 8 0,0-9-8 0,0 0 0 15,5 0 0-15,-5-4 9 0,4-4-9 0,1 0 8 0,4-4 1 0,-4-5 0 0,4 1 0 0,5-4 0 16,-9-4 14-16,4-4 2 0,0-5 1 0,5-3 0 16,-5-1-4-16,0 1-1 15,0 4 0-15,5-9 0 0,-9-3-8 0,0 3-1 16,4 1-1-16,-5-4 0 0,1 7-11 0,4 1-9 16,-4 3 9-16,0 5-13 15,-5-4-34-15,0 8-6 0,0-1-2 0,-5 9-797 16,-4 0-160-16</inkml:trace>
          <inkml:trace contextRef="#ctx0" brushRef="#br0" timeOffset="64485.0637">26406 6779 1555 0,'0'0'138'0,"0"0"-110"0,0 0-28 0,0 0 0 0,0 0 152 0,0 0 24 16,0 0 6-16,10 16 1 15,-1 4-85-15,0 5-17 0,-9 3-3 0,0 0-1 0,0 5-26 0,0-1-6 16,0 4-1-16,-5-3 0 16,5-1-35-16,-4 1-9 0,4-1 0 0,-5-4 0 15,1 1 16-15,4-5 2 0,-5 4 0 0,-4-4 0 16,4-3-170-16,1 3-35 0,-5-4-6 0,4-4-2 15</inkml:trace>
          <inkml:trace contextRef="#ctx0" brushRef="#br0" timeOffset="63647.1516">24344 7006 990 0,'0'0'44'0,"0"0"8"0,-5 0-41 0,1 0-11 0,4 0 0 0,-9 0 0 16,4 0 108-16,5 0 19 0,0 0 4 0,0 0 1 16,0 0-33-16,0 0-7 15,0 0 0-15,0 0-1 0,9 0-55 0,5-5-10 16,9-3-2-16,0 4-1 0,13 4 15 0,0 0 3 15,5-4 1-15,9 0 0 0,-4 0-27 0,0 0-6 16,-1 0-1-16,5 4 0 0,-9-8 7 0,0 4 1 0,-4 4 0 16,-6-4 0-16,-3 0-7 0,-6 4-1 15,-3 4 0-15,-6-4 0 0,-4-4 20 0,1 4 3 16,-10 0 1-16,0 0 0 0,0 0-7 0,0 0-1 0,-10 8 0 0,-3 0 0 16,-5 0-12-16,-1 0-4 0,1 0 0 0,-9 0 0 15,-5 1 20-15,-4-1 3 0,-5 0 1 0,0 0 0 16,0 0-15-16,-9 8-2 0,4-4-1 0,0-4 0 15,10 0 3-15,0 5 1 0,4-1 0 0,9 0 0 16,-4 0-18-16,8-4 0 0,-3 4 0 0,3-4 0 16,1 4 0-16,5-3 0 0,-1-1 0 0,0-4 0 15,5-4 0-15,0 4 0 0,9-4 0 0,0 0 0 0,-9-4 0 0,9 4 0 16,0 0 0-16,0 0 0 16,0 0 0-16,0 0 0 0,5-8 0 0,4-1 0 15,4 1 0-15,1-4 0 0,9 4 0 0,-1 0 0 0,10 0 0 16,5 0 8-16,-1 0-8 0,5 0 0 0,-4 0 0 0,-6 0 0 15,6 3 0-15,4-3-12 0,-9 4 12 0,0-4-12 16,-5 0 12-16,-4 4-12 0,-5-4 12 0,0 8 0 16,-4 0 0-16,-5-4 0 0,0-4 0 0,-9 8 0 15,0 0 0-15,0 0 0 0,0 0 0 0,0 0 13 16,-9-4-4-16,0 0-1 0,-9 8-8 0,-5-4 0 0,0 0 0 0,-9 0 0 0,-4 4 0 0,-1 0 0 16,-13-4 0-16,0 0 0 0,0 4 0 0,5 0 0 31,-1-4 0-31,5 0 0 0,5 0 0 0,4 0 0 15,4 0 0-15,10 0 0 0,0 0 0 0,0-4 0 16,4 8 0-16,0-4 0 0,5 0 28 0,0 0 3 16,0 0 1-16,9 0 0 15,0 0-52-15,0 0-9 0,0 0-3 0,0 0 0 0,0 0 32 0,5-8 0 0,4 0 0 0,4 4 0 16,1 0 0-16,9 0 0 0,0-8 0 16,9 7 0-16,4-3-12 0,5 0 3 0,4 4 1 0,6-4 0 15,-1 4 8-15,-5 0 0 0,5 0-9 0,0 0 9 16,-9 4 0-16,0-4 0 0,-4 4 0 0,-1 4 0 15,-9-8 0-15,-4 8 0 0,-5-4 0 0,1 0 0 16,-10 0 12-16,-9 0-4 0,0 0 0 0,0 0 0 16,0 0 20-16,0 0 3 0,0 0 1 0,-9 8 0 15,0-4-32-15,-10 4 0 0,-3 0 0 0,-10 0 0 16,-9 5 0-16,0-5 0 0,-9 4 0 0,-10 0 0 16,1 0 0-16,0-4 0 0,0 0 0 0,4 4 0 15,10-4 0-15,4 1 0 0,0-5 0 0,4 4 0 0,5-4 0 0,5 0 0 16,0 0 0-16,0 0 0 0,4-4 0 0,5 0 0 15,-5 0 0-15,9 0 0 0,0 0 0 0,5 0 0 16,0-4 0-16,9 4 0 0,0 0 0 0,0 0 0 16,0 0 0-16,18-8 0 15,1 0-24-15,8 0-7 0,5-1-1 0,4 1-1 0,1 4 21 0,8 0 12 16,5 4-12-16,0-4 12 0,5-4 0 0,0 8 0 16,-5-4 0-16,0 4 0 0,-5 0-9 0,-4 0 9 0,0-4 0 0,-4 4-9 15,-10 4 9-15,0 0 16 16,-4 4-4-16,-5-4-1 0,-4 0-11 0,0 0 0 15,-10 0 0-15,1 5 0 0,-5-9 0 0,0 0 0 16,0 0 0-16,-5 12 0 0,-4 0 0 0,-5 0 0 16,-8 4 0-16,-6-4 0 0,-3 4 25 0,-6-3 3 15,5-5 1-15,-4 4 0 16,-5 0-46-16,-5-4-10 0,1 0-1 0,4 0-1 0,4 0 29 0,-4 0 0 0,5 1 0 16,4-5 0-16,0-4 20 0,-4 4 9 0,4 0 3 0,-4-4 0 15,-1 0-32-15,5 4 0 0,-4-4 0 0,4 0 0 31,5 0-20-31,4 0-9 0,5-4-3 0,4 4 0 0,5-8 18 0,9 8 3 0,-9-4 1 0,9 4 0 16,0 0-50-16,9-9-9 0,0 5-3 0,9 0-645 16,5-4-130-16</inkml:trace>
          <inkml:trace contextRef="#ctx0" brushRef="#br0" timeOffset="61381.0268">24089 7001 1414 0,'0'0'63'0,"0"0"13"0,0 0-61 0,0 0-15 0,0 0 0 0,9-4 0 15,0-4 91-15,-9 8 15 16,9-4 3-16,1 0 1 0,-1 0-34 0,4 4-8 16,-8-4 0-16,8 0-1 0,-8 4-11 0,9 4-3 15,-5-4 0-15,4 4 0 0,-3-4-9 0,8 0-1 16,0-4-1-16,5 4 0 0,4 0-3 0,0 0-1 15,5-4 0-15,9 4 0 0,5 0-4 0,-5 0-1 16,0 0 0-16,0 4 0 0,4-4 7 0,1 4 0 0,-10-4 1 16,1 4 0-16,-6 0-14 0,1-4-3 0,-4 0-1 15,-1 0 0-15,-4 0-23 0,-1 0 0 0,1 0 0 0,-5-4-8 16,-4 0 8-16,0 0 0 0,-1 0 0 0,-3 0 8 16,-1 0-8-16,-9 4-16 0,0 0 4 0,0 0 0 15,4-4-21 1,-4 4-5-16,0-8-1 0,0 8 0 0,0 0-30 0,0 0-7 0,0 0 0 0,0 0-1 15,0 0-11-15,0 0-3 0,-4 0 0 0,-10 4-571 16,0 0-114-16</inkml:trace>
          <inkml:trace contextRef="#ctx0" brushRef="#br0" timeOffset="62049.7349">24258 7317 1382 0,'0'0'123'0,"0"0"-99"0,0 0-24 0,0 0 0 16,0 0 112-16,0 0 18 0,0 0 3 0,0 0 1 15,0 0-21-15,0 0-4 0,0 0-1 0,0 0 0 16,13 0-49-16,-4 0-11 0,0-4-1 0,5 4-1 16,0-8-31-16,-5 8-7 0,4 0 0 0,1 0-8 15,0-4 12-15,-5 4-12 0,5-4 12 0,-5 4-12 16,4 0 0-16,-4 0 0 0,-9 0 0 0,0 0 0 0,10 0 0 0,-10 0-14 16,0 0 1-16,0 0 0 0,9 0 13 0,-9 0 10 15,0 0-2-15,0 0 0 0,0 0-8 0,0 0 0 16,0 0 0-16,0 0 0 0,0 0 0 0,0 0 0 15,0 0 0-15,0 0 0 0,0 0 0 0,0 0-12 16,0 0 4-16,0 0 8 16,0 0-35-16,0 0 1 0,0 0 0 0,0 0 0 15,0 0 3-15,0 0 1 0,0 0 0 0,0 0 0 16,0 0-27-16,0 0-6 0,0 0-1 0,0 0 0 16,0 0 0-16,0 0 0 0,0 0 0 0,0 0 0 15,0 0-92-15,0 0-18 0,0 0-4 0,0 0-1 0,0 0 11 16,0 0 3-16,0 0 0 0,0 0 0 15,0 0 102-15,0 0 21 0,0 0 4 0,0 0 1 0,0 0 90 0,0 0 19 0,0 0 3 16,0 0-310-16</inkml:trace>
          <inkml:trace contextRef="#ctx0" brushRef="#br0" timeOffset="8.13862E7">22496 7046 288 0,'0'0'12'0,"0"0"4"0,4-8-16 0,1-4 0 0,-5 4 0 0,0 8 0 16,0 0 178-16,0 0 33 0,4-4 6 0,-4 4 2 16,5-8-147-16,-5 8-30 0,4-9-6 0,-4 1 0 15,5 0-16-15,-5 0-2 0,-5 0-1 0,5 4 0 16,0 4-1-16,0 0-1 0,-4-4 0 0,-1-4 0 15,5 0 0-15,-4 4 0 0,-1-4 0 0,1 4 0 16,-1 0-15-16,0-1 0 0,1 1 0 0,-1 0 0 16,-4-4 16-16,5 4-2 0,-5-4-1 0,4 4 0 15,-4 0 17-15,0 0 3 0,0 0 1 0,0 0 0 16,9 4-8-16,-5 0-2 0,-4 0 0 0,4 4 0 16,5-4-9-16,-9 4-3 0,5 8 0 0,-1-4 0 15,-4 4-12-15,5 5 9 0,-6-1-9 0,1 4 8 16,0 4 0-16,5 9-8 0,-5 3 12 0,4-4-4 15,-4-3 10-15,0 3 2 0,0 1 0 0,4-1 0 16,1-4-20-16,-1-3-19 0,0-5 4 0,5 0 1 0,-4-8 25 16,-1 0 5-16,5 0 0 0,0-12 1 0,0 0-17 0,0 9 0 15,0 3-8-15,0-12 8 0,0 0 0 0,0 0 0 16,0 0 0-16,0 0 0 0,0 0 0 0,0 0 0 16,9 4 0-16,-9-4 0 0,14-4 0 0,-5 0 0 15,9 4 0-15,-4-4 0 0,0-5 0 0,4 1 10 16,-4 0-2-16,-1 0 0 0,6-4-8 0,-6 0 8 15,-4 0-8-15,0 0 8 0,-4-5-8 0,9 1 0 16,-5-8 9-16,0 4-9 0,0-1 12 0,0-7-3 16,0 0 0-16,0-9 0 0,0 1-9 0,5-4 8 15,4-1-8-15,0-8 8 0,5 1-8 0,-5-1 0 16,5-3 0-16,-5 3 0 0,5-3-11 0,-5-1-4 16,1 8-1-16,-6 1 0 15,1 8-13-15,0-5-3 0,-5 9-1 0,-5-5 0 0,5 1 9 0,-9 3 3 0,5 1 0 0,-5 4 0 16,-5-1 21-16,5 1-11 0,0 0 11 0,0 3-8 15,0 5 8-15,0 0 0 0,-4 0 8 0,-1 8-8 16,1-5 11-16,4 5-3 0,-5 4 0 0,1-4 0 16,4 12 2-16,0 0 0 0,0 0 0 0,0 0 0 15,-10 12-10-15,6 8 0 0,-5 5 0 0,4 3 0 16,-4 4 24-16,5 5 4 0,-1 3 0 0,-4 5 0 16,0-5-16-16,0 13-4 0,4-5 0 0,1 9 0 15,-1-4 7-15,0 3 1 0,1 1 0 0,4 0 0 16,0-5 19-16,4 1 4 0,-4-5 1 0,5 5 0 15,0-4-26-15,-1-1-5 0,-4 1-1 0,5-5 0 16,-5-3-8-16,0-5-12 0,0 5 2 0,0-13 1 16,0-4-59-16,0 1-12 15,0-9-3-15,4 0 0 0</inkml:trace>
          <inkml:trace contextRef="#ctx0" brushRef="#br0" timeOffset="8.1387E7">23443 6617 864 0,'0'-4'76'0,"-5"-4"-60"0,-4 0-16 0,0 0 0 15,4 4 46-15,-4 0 6 0,-5 0 2 0,10 4 0 16,-5 4 1-16,0 4 0 0,0 0 0 0,0 4 0 15,-5 8-3-15,0 4 0 0,1 1 0 0,-1 7 0 16,0 5 8-16,-4-1 2 0,0 0 0 0,0 1 0 16,-1-5-6-16,6 1 0 0,-5-1-1 0,4 0 0 15,0-3-11-15,1-1-1 0,-1-4-1 0,0 5 0 0,1-1-34 0,3-4-8 16,1-4 0-16,-4 1 0 0,-1 3-15 0,0 0-1 16,1-4-1-16,-1 5 0 15,0-1-126-15,1 0-25 0,4-8-4 0</inkml:trace>
          <inkml:trace contextRef="#ctx0" brushRef="#br0" timeOffset="8.13867E7">23001 6868 518 0,'0'0'46'0,"0"-12"-37"0,0 4-9 0,-5 0 0 15,1-9 160-15,4 5 31 0,0-4 5 0,0 4 2 16,0 0-110-16,0 4-21 0,4-4-5 0,1 3-1 15,-5-3-33-15,5 4-6 0,4-4-2 0,0 4 0 16,0 0-20-16,0 0 8 0,0 0-8 0,5 0 0 0,-5 8 8 0,0 0-8 16,0-8 8-16,0 8-8 0,5 0 14 0,-1 4-2 15,-8-4 0-15,4 4 0 0,5 8 7 0,-5 4 1 16,0 0 0-16,0 4 0 0,5 1 7 0,-1 3 1 16,-4 0 1-16,1 4 0 0,-1 5-9 0,0-1-3 15,0 1 0-15,0-5 0 0,-4 4-17 0,4 1 0 16,-5-5 8-16,5 0-8 0,-4 1 0 0,-1-1 0 15,6-4 8-15,-6 1-8 0,-4-5 0 0,5 0 0 16,-1-4 0-16,1 0 0 16,-5-3-25-16,4-1-6 0,-4 0-1 0,0-12 0 15,0 0-74-15,0 0-15 0,0 0-3 0,0 0-516 0</inkml:trace>
          <inkml:trace contextRef="#ctx0" brushRef="#br0" timeOffset="68541.3451">27044 6407 1497 0,'-5'-4'32'0,"1"-1"8"0,-1-3 0 0,5-4 4 0,5 0-36 0,4 0-8 15,5 0 0-15,-1 0 0 0,5 0 53 0,-4 3 9 16,4-3 2-16,-4 4 0 0,4 0 0 0,-4 4 0 16,4-4 0-16,0 8 0 0,5 4-4 0,-5 0 0 15,5 8 0-15,0-4 0 0,-1 8-44 0,6 5-16 16,-1-1 9-16,0 12-9 0,1 1 41 0,-1 3 3 0,-4 1 1 0,4 7 0 15,-9-3-35-15,5-1-10 0,-5 5 0 0,5-5 0 16,0 0 0-16,-5-3 0 16,5-9 0-16,0 1 0 0,-10-9-37 0,5 0-6 0,-4-4-1 0,0-4-624 15,-5-4-126 1</inkml:trace>
          <inkml:trace contextRef="#ctx0" brushRef="#br0" timeOffset="68778.0065">28032 6050 2127 0,'0'0'47'0,"0"0"9"0,0 0 3 0,-9 4 1 0,0 5-48 0,0 3-12 0,-10 4 0 0,1 12 0 0,-5 1 16 0,1 3 0 15,-10 4 1-15,0 9 0 0,0 3-17 0,-4 1 0 16,4 0 0-16,-9 7 0 15,4 1 26-15,1-5 2 0,4-3 0 0,-9 0 0 16,-5-5-45-16,5-7-9 0,-4-1-2 0,4 0 0 16,0-3-28-16,0-1-7 0,0 1-1 0,0-5-844 15</inkml:trace>
          <inkml:trace contextRef="#ctx0" brushRef="#br0" timeOffset="69066.6168">28114 6896 1494 0,'0'0'32'0,"0"0"8"0,0 0 0 0,9 8 3 0,0 4-35 0,-4 5-8 0,8-1 0 0,-4 4 0 15,-9 0 105-15,5 5 19 0,-1-1 4 0,-4 8 1 0,0 1-52 0,-4-1-10 16,4-4-3-16,0 5 0 0,-5-1 0 0,5-4 0 0,0 1 0 0,0-5 0 16,0 0-51-16,0-3-13 0,-4-1 0 0,4-4 0 31,4 0-100-31,-4 0-22 0,-9-4-5 0,5 1-820 16</inkml:trace>
          <inkml:trace contextRef="#ctx0" brushRef="#br0" timeOffset="69306.6914">28615 6492 1958 0,'13'-29'87'0,"-4"21"17"0,10-4-83 0,-1 0-21 0,5-4 0 0,8 4 0 16,1 3 56-16,-9 1 6 0,-5 0 2 0,0 0 0 15,10 4-52-15,-1-4-12 16,0 8 0-16,1-4 0 0,4 0 0 0,4 4 0 16,5 0 0-16,-5 0 0 0,-4 0 12 0,0 4-1 15,-9 0 0-15,0 0 0 16,-1 4-72-16,-3 0-15 0,-10 4-2 0,0-4-1 0</inkml:trace>
          <inkml:trace contextRef="#ctx0" brushRef="#br0" timeOffset="69483.9355">28678 6670 1728 0,'0'0'153'0,"0"0"-122"0,9-8-31 0,1 3 0 0,3 5 57 0,5 0 6 16,1 5 1-16,-1-1 0 16,0 0 12-16,-4 0 2 0,-1 0 1 0,6 4 0 15,-1-4-79-15,5 0-8 0,-1 0-6 0,1-4-1 16,0 4-9-16,4 0-3 0,0 4 0 0,-4-8-919 0</inkml:trace>
          <inkml:trace contextRef="#ctx0" brushRef="#br0" timeOffset="69828.0471">29762 6059 1782 0,'9'-25'79'0,"0"17"16"0,0-4-76 0,5 0-19 0,-5 4 0 0,0 4 0 0,-9 4 43 0,0 0 5 31,0 0 0-31,0 0 1 0,0 8 14 0,0 4 2 16,-4 4 1-16,-6 0 0 0,-3 5-54 0,-1 3-12 16,-4 0 0-16,4 4 0 0,1 1 0 0,-1 3 0 0,0 1 0 0,5-1 0 15,0 0 0-15,0-3 0 16,4 3 0-16,1 0 0 0,4-3 24 0,4-5 7 0,1-8 1 0,0 4 1 16,-1-3-1-16,5-5-1 0,5 0 0 0,-1-4 0 15,1-4-31-15,0-8-21 0,4 0 3 0,0-4 1 16,10-4 27-16,-6-4 6 0,1 3 0 0,0-3 1 15,0-4-17-15,-1 0-11 0,6-1 2 0,-1 1 0 16,5-8 9-16,-5 4 12 0,5-1-2 0,-5 1-1 16,-4 4 8-16,0-4 2 0,-5 3 0 0,-4 1 0 15,-1 0 21-15,-3-4 4 0,-6 3 0 0,-4 5 1 16,0 0-30-16,-4 0-7 0,-6 0 0 0,-8 3-8 16,-5 1-55-16,-8 0-17 15,-10 4-4-15,-9 0-1036 0</inkml:trace>
        </inkml:traceGroup>
      </inkml:traceGroup>
    </inkml:traceGroup>
    <inkml:traceGroup>
      <inkml:annotationXML>
        <emma:emma xmlns:emma="http://www.w3.org/2003/04/emma" version="1.0">
          <emma:interpretation id="{45B9342C-1D1C-4F18-8636-947229936CCA}" emma:medium="tactile" emma:mode="ink">
            <msink:context xmlns:msink="http://schemas.microsoft.com/ink/2010/main" type="paragraph" rotatedBoundingBox="5677,10606 32833,8648 33162,13202 6006,151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3BC4FF-D841-4D49-B09E-87F3C157AE6C}" emma:medium="tactile" emma:mode="ink">
              <msink:context xmlns:msink="http://schemas.microsoft.com/ink/2010/main" type="inkBullet" rotatedBoundingBox="5725,11269 6286,11229 6287,11245 5726,11286"/>
            </emma:interpretation>
            <emma:one-of disjunction-type="recognition" id="oneOf16">
              <emma:interpretation id="interp24" emma:lang="" emma:confidence="0">
                <emma:literal>-</emma:literal>
              </emma:interpretation>
            </emma:one-of>
          </emma:emma>
        </inkml:annotationXML>
        <inkml:trace contextRef="#ctx0" brushRef="#br0" timeOffset="43375.8596">2923 10668 1724 0,'9'-4'76'0,"-9"4"16"0,-9-8-73 0,4 8-19 0,5 0 0 0,0 0 0 15,0 0 82-15,0 0 13 0,10 0 2 0,3-4 1 0,5 4-2 0,1 0-1 16,-1 0 0-16,0 0 0 16,9 0-31-16,1 0-7 0,-1 0-1 0,0-4 0 15,5 4-23-15,0 0-5 0,0-4 0 0,4 4-1 16,-4-4-27-16,0 0 0 0,0 0 0 0,0 0 0 15,0-5-124 1,0 5-31-16,-1 0-5 0</inkml:trace>
      </inkml:traceGroup>
      <inkml:traceGroup>
        <inkml:annotationXML>
          <emma:emma xmlns:emma="http://www.w3.org/2003/04/emma" version="1.0">
            <emma:interpretation id="{0622E8FD-902F-4D45-962B-9D5274F50340}" emma:medium="tactile" emma:mode="ink">
              <msink:context xmlns:msink="http://schemas.microsoft.com/ink/2010/main" type="line" rotatedBoundingBox="6907,10517 32833,8648 32993,10859 7067,12728"/>
            </emma:interpretation>
          </emma:emma>
        </inkml:annotationXML>
        <inkml:traceGroup>
          <inkml:annotationXML>
            <emma:emma xmlns:emma="http://www.w3.org/2003/04/emma" version="1.0">
              <emma:interpretation id="{A7AFF3F5-DD13-46AB-AA40-1F98FD1F13D5}" emma:medium="tactile" emma:mode="ink">
                <msink:context xmlns:msink="http://schemas.microsoft.com/ink/2010/main" type="inkWord" rotatedBoundingBox="6907,10517 6997,10511 7047,11210 6958,1121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3616.3588">4107 9899 2592 0,'-5'24'115'0,"5"-16"23"16,0-8-110-16,0 0-28 0,0 0 0 0,5 13 0 0,4 7 23 0,0 8-1 16,5 1 0-16,-1 15 0 0,-4 1-2 0,0-5 0 15,-4 5 0-15,9-5 0 0,-5-4-12 0,-5-3-8 16,1-1 8-16,4 1-8 0,-4-5 0 0,-1 0 8 16,-4 1-8-16,5-5 0 0,-5-4 0 0,4-4 0 15,-4-4-10-15,0 1 10 16,0-5-40-16,0 0-2 0,-4 0 0 0,4 0 0 15,-9-4-146-15,4 4-30 0,5 0-6 0,-5-4 0 0</inkml:trace>
        </inkml:traceGroup>
        <inkml:traceGroup>
          <inkml:annotationXML>
            <emma:emma xmlns:emma="http://www.w3.org/2003/04/emma" version="1.0">
              <emma:interpretation id="{45C7B3E7-FD6C-4688-8232-E7D6E515B043}" emma:medium="tactile" emma:mode="ink">
                <msink:context xmlns:msink="http://schemas.microsoft.com/ink/2010/main" type="inkWord" rotatedBoundingBox="8580,11043 15720,10528 15833,12096 8693,1261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.14264E7">6802 11178 748 0,'0'0'67'0,"0"0"-54"15,0 0-13-15,0 0 0 0,0 0 101 0,0 0 18 16,0 0 3-16,0 0 1 0,9-4-57 0,5 4-11 16,-1 4-3-16,1 4 0 0,0 0-27 0,4 4-5 15,-4 4-2-15,4 1 0 0,-5 3-3 0,1 0-1 16,0 0 0-16,4 1 0 0,-9-1-14 0,0-4 9 0,5 4-9 0,-5 0 8 16,0-3-8-16,0-1 8 0,-4-4-8 15,-1 0 8-15,1-4-8 0,-5-8 0 0,0 0 0 0,0 0 0 16,0 0 0-16,0 0 0 0,0 0 0 0,0 0 8 15,0-12 0-15,4 0 0 0,1-8 0 0,4-1 0 16,-4 1-8-16,4-8 12 0,0 0-12 0,4-1 12 16,1 1-12-16,4 4 8 0,1-5-8 0,-1 9 8 15,-5 0 4-15,6 0 0 0,-1 7 0 0,-4 5 0 16,-1 4 15-16,-4 0 3 0,5 4 1 0,0 4 0 16,-5 8-15-16,0 1-2 0,4 3-1 0,1 0 0 15,-5 0-13-15,0 0 0 0,5 9 0 0,-5-5-10 16,5 4 10-16,-5 0 0 0,0-3 0 0,0 3-8 15,0-4-97-15,0 0-19 16,0 1-4-16</inkml:trace>
          <inkml:trace contextRef="#ctx0" brushRef="#br0" timeOffset="8.14266E7">7540 10947 1638 0,'0'-20'36'0,"4"12"7"0,-4-4 1 0,5 0 3 0,4 0-38 0,4-1-9 16,1 1 0-16,9-4 0 0,4 4 37 0,5-4 6 16,9-5 1-16,5 5 0 0,-1 0-16 0,5 4-4 15,0-4 0-15,5 4 0 0,-1-5-24 0,1 9 0 0,-5-4 0 16,5 8 0-1,-5-4-38-15,0 4-6 0,0-4-2 0,0 8-742 0</inkml:trace>
          <inkml:trace contextRef="#ctx0" brushRef="#br0" timeOffset="8.14269E7">8077 10259 1378 0,'0'0'61'0,"0"0"13"0,0 0-59 0,0 0-15 0,0 0 0 0,0 0 0 15,13 12 12-15,-3 5 0 0,-6 3 0 0,5 4 0 0,0 4 29 0,-4 1 6 16,4 3 1-16,0 1 0 0,-4 7-29 0,-1 0-6 16,1 5-1-16,-1 0 0 0,-4 3-12 0,5 1 9 15,-5-1-9-15,0 1 8 0,0-5-8 0,-5 1 8 16,5-9-8-16,-4 5 8 0,4-1-8 0,0-3-14 15,-5-5 3-15,1 4 1 16,-1-3-45-16,1-1-9 0,4 0-1 0,-5-3-1 0</inkml:trace>
          <inkml:trace contextRef="#ctx0" brushRef="#br0" timeOffset="8.14256E7">5850 11073 576 0,'0'-25'25'0,"0"17"6"0,0-4-31 0,5 0 0 0,-5 0 0 0,5 0 0 15,-1 4 124-15,-4-4 18 0,5 3 4 0,-1-3 1 16,1 4-84-16,4 0-17 0,0 0-3 0,5 4-1 16,-1 0-16-16,1 0-3 0,0 0-1 0,4 4 0 15,-5-4-32-15,6 0-6 0,-1 0-2 0,5 0 0 16,-1 0 18-16,6 4 0 0,4-8 0 0,-1 3 9 16,1-3-9-16,5-4 0 0,-1 0 0 0,10 0-11 15,-5 0-3-15,0 0-1 0,9-5 0 0,-5 9 0 16,1-4-21-16,-1 4-4 15,-8 0 0-15</inkml:trace>
          <inkml:trace contextRef="#ctx0" brushRef="#br0" timeOffset="8.1426E7">5882 11696 864 0,'0'0'76'0,"-4"0"-60"0,-5 0-16 0,9 0 0 16,0 0 66-16,0 0 10 0,0 0 3 0,0 0 0 15,-5 4-22-15,5-4-4 0,0 0-1 0,0 0 0 16,0 0-41-16,0 0-11 0,0 0 0 0,0 0 0 16,0 0 8-16,0 0-8 0,0 0 12 0,14 8-4 15,-1-8 4-15,1 0 0 0,0 0 0 0,4 0 0 16,0-4-3-16,0-4 0 0,5 4 0 0,-5 0 0 16,1 0-9-16,3 0 0 0,-3-4 0 0,3 4 0 15,1-4-35 1,0-1-9-16,4-3-1 0,-4 4-353 0,4-4-70 0</inkml:trace>
          <inkml:trace contextRef="#ctx0" brushRef="#br0" timeOffset="8.14253E7">6124 11061 288 0,'0'0'25'0,"0"-13"-25"0,0 5 0 0,0 0 0 16,0 0 119-16,0-4 18 0,0 4 4 0,4 0 1 15,1 0-45-15,-5 8-9 0,4-8-1 0,-4 8-1 16,5-8-43-16,-5 8-9 0,0 0-2 0,9-5 0 15,-9 5-15-15,0 0-3 0,0 0-1 0,9 0 0 16,-9 0 10-16,9 9 1 0,0-1 1 0,0 0 0 16,-4 4-11-16,-1 4-2 0,1 0-1 0,0 5 0 15,-5-1 9-15,4 0 1 0,-4 4 1 0,5 1 0 16,-5-1 3-16,-5-4 1 0,5 4 0 0,0 1 0 16,5-5-8-16,-5 4-2 0,4-4 0 0,-4 1 0 15,5-1-6-15,-1-4-2 0,-4 0 0 0,0 0 0 16,5 1-8-16,-5-5 8 0,4 0-8 0,-4-4 8 15,0-8-8-15,5 12 0 0,-5-4 0 0,5 4 0 16,-5-12-28-16,0 13-2 0,-5-1 0 16,0-4 0-16,5 4-70 0,-9-4-13 0</inkml:trace>
          <inkml:trace contextRef="#ctx0" brushRef="#br0" timeOffset="8.14274E7">8532 11174 1324 0,'0'0'118'0,"0"-8"-94"0,0 0-24 0,5 0 0 16,-1 4-9-16,1-5-7 0,4 1 0 0,0 0-1 16,9 4 26-16,0-4 6 0,1-4 1 0,3 4 0 15,1 0-7-15,4-4-1 0,1 4 0 0,-1-9 0 16,0 1-8-16,5 0 0 0,-9 0 0 0,0 0-11 31,0-5-16-31,-1 1-3 0,1-4-1 0,-5 0 0 0,-4 3 31 0,4-7 0 0,-4 0-8 0,-5 3 8 16,5-3 0-16,-10 4 16 0,10 0-3 0,-10 3-1 15,1 9 4-15,-1-4 0 0,-4 0 0 0,0 4 0 16,0 4 6-16,-4-1 2 0,4 9 0 0,-5-4 0 16,-4 0-16-16,0 0-8 0,0 4 8 0,-5 0-8 15,1 4 9-15,-1 4-9 0,0 5 12 0,1-1-12 16,-6 4 16-16,6 0-3 0,-5 0-1 0,4 9 0 16,0-1 0-16,-4 0 0 0,4 0 0 0,-4 5 0 15,5-1-4-15,-1 0-8 0,5 1 11 0,0-5-11 0,0 4 8 16,4-3-8-16,0-5 0 0,5 0 0 0,5 0 15 0,4 1-4 15,0-5-1-15,5 4 0 16,0-8-42-16,4 4-8 0,5-4-1 0,-1 1-626 16</inkml:trace>
          <inkml:trace contextRef="#ctx0" brushRef="#br0" timeOffset="8.14277E7">9570 10806 1368 0,'5'-13'30'0,"-1"-7"6"0,1 0 2 0,-1 0 0 0,1 0-30 0,-5-1-8 15,0 5 0-15,4 0 0 0,-4 4 71 0,5 4 13 0,-10-4 2 0,5 12 1 16,0-9-44-16,0 9-9 0,0 0-2 0,0 0 0 16,0 0-32-16,-9 0-11 0,0 5 0 0,-4 7 0 31,-1 0-19-31,-9 8-4 0,0 0-1 0,1 5 0 0,-6 3 17 0,1 0 3 0,4 1 1 0,5-1 0 16,4-4 14-16,1-4 0 0,4 1 0 0,4-5-9 15,-4 0 9-15,9 0 0 0,0-4 0 0,0 0 0 16,0-12 0-16,0 0 0 0,0 0 0 0,0 0 0 15,9 9 0-15,0-5 11 0,0-4-3 0,5 0 0 16,0-9 0-16,-1 5 0 0,1-8 0 0,4 0 0 16,0 0-8-16,-4-4 12 0,4 0-12 0,-4-1 12 15,4-3-12-15,-4 0 8 0,-1 0-8 0,1 4 8 16,0-1-8-16,-1 5 0 0,1 4 0 0,-5 4 0 16,-9 4 0-16,9 0 0 0,0 8 0 0,0 4-11 15,-4 5 11-15,0 7 0 0,-5 4 8 0,4 0-8 16,-8 5 13-16,-1 3-1 0,0 9-1 0,-4-1 0 15,5-3 1-15,-5 7 0 0,-5-3 0 0,5-1 0 0,-5-3 0 16,-4-1 1-16,0 5 0 0,-5-9 0 0,0 1-13 0,-4-1-18 16,0-8 4-16,-5 1 1 15,0-9-113-15,0 0-22 0</inkml:trace>
          <inkml:trace contextRef="#ctx0" brushRef="#br0" timeOffset="8.14281E7">9757 10704 288 0,'23'-24'25'0,"-19"12"-25"0,5 4 0 0,5-4 0 16,0 0 235-16,-1 4 41 0,1-1 9 0,4 5 2 15,0 4-179-15,5 0-35 0,-9 4-7 0,8 1-2 16,-3 7-46-16,3 4-10 0,-3 0-8 0,-1 4 12 16,-5 9-12-16,-3-1 0 0,3 4 0 0,-8 1 8 15,-1 3 0-15,5-4 0 0,-4 1 0 0,-5-1 0 16,0-3 0-16,-5-1 0 0,1 0 0 0,-1-8 0 15,5 5-8-15,-4-9 12 0,-1 0-12 0,5-4 12 16,-4-4-12-16,4-8 0 0,0 0 0 0,0 0 0 16,0 0 9-16,0 0 7 0,0 0 0 0,0 0 1 15,0-12 17-15,4-4 3 0,1 0 1 0,4-4 0 16,0-1-14-16,5-3-2 0,-1 0-1 0,1 4 0 16,4-5-12-16,-4 5-9 0,0 0 12 0,4 4-12 15,0-1-17-15,0 1-11 0,-4 4-1 0,4 0-807 16</inkml:trace>
          <inkml:trace contextRef="#ctx0" brushRef="#br0" timeOffset="8.14285E7">10749 10874 345 0,'0'0'15'0,"0"0"4"0,0 0-19 0,5-4 0 0,-1-8 0 0,1 4 0 16,-5-4 168-16,4 4 29 0,-4-4 7 0,0 4 0 16,0-4-123-16,0 3-25 0,-4 1-4 0,4 0-2 15,-5 0-22-15,-4 4-4 0,5-4 0 0,4 8-1 16,0 0-14-16,-5-4-9 0,-8 0 12 0,3 4-12 16,10 0 0-16,-9 4 0 0,-4 8 0 0,-1-4 0 15,0 8 0-15,5 1 0 0,-9-1 0 0,4 4 0 16,-4 0 0-16,4 0 0 0,1 1 0 0,-1-1 0 15,1 0 0-15,-1 0 0 0,5-7 8 0,4-1-8 16,1-4 0-16,-1 0 0 0,5-8 0 0,0 0 0 16,0 0 0-16,0 0 0 0,0 0 0 0,0 0 0 15,0 0 17-15,0 0-3 0,0 0-1 0,9-4 0 16,0-4 9-16,5 0 2 0,0-5 0 0,-1 1 0 16,5 0 0-16,-4 0 0 0,-5 0 0 0,0 4 0 15,0-4-12-15,1 0-1 0,-1 3-1 0,0 5 0 16,4 0 3-16,-13 4 1 0,0 0 0 0,0 0 0 0,10 4-14 15,-10-4 0-15,0 0 0 0,9 13 0 0,-5-1-8 16,5 0-5-16,-4-4-1 0,4 8 0 16,-4-4-126-16,-1 0-26 0,10 9-5 0,-14-21-1 0</inkml:trace>
          <inkml:trace contextRef="#ctx0" brushRef="#br0" timeOffset="8.14286E7">10945 10575 1260 0,'0'0'28'0,"0"0"5"0,5-8 2 0,4 0 0 0,-5 4-35 0,5 0 0 0,0-4 0 0,5 4 0 16,0 4 56-16,4-5 4 0,0 1 0 0,5 0 1 16,0 0-21-16,4 0-5 0,5 0-1 0,0 0 0 15,0 0-21-15,4-4-4 0,1 4-1 0,-6 0 0 31,1 0-30-31,5 0-6 0,-10 0-2 0,-4 0-665 0</inkml:trace>
          <inkml:trace contextRef="#ctx0" brushRef="#br0" timeOffset="8.14289E7">11305 10162 1324 0,'-14'-12'59'0,"14"12"12"15,0 0-57-15,0 0-14 0,0 0 0 0,0 0 0 0,-4 12 58 0,-6 0 9 16,6 9 1-16,-1 3 1 0,1 4-41 0,-5 5-8 16,0-1-1-16,-1 4-1 0,1 5-2 0,0 3 0 15,0 1 0-15,0-1 0 0,0 5-16 0,4-1 0 16,-4 1 0-16,5 0 0 0,4-1 0 0,-5-3 0 0,1-5 0 0,4 1 0 31,-5-1-40-31,0-4-4 0,1-3-2 0,4-1 0 0</inkml:trace>
          <inkml:trace contextRef="#ctx0" brushRef="#br0" timeOffset="8.1429E7">11501 10838 1630 0,'0'0'72'0,"0"0"16"0,0 0-71 0,0 0-17 0,0 0 0 0,0 0 0 15,0 0 49-15,0 0 7 0,0 0 0 0,9 12 1 16,0-4-38-16,0 8-8 0,-5 1-2 0,1-1 0 15,-1 4-9-15,1 0 0 0,-5-4-10 0,5 5 10 16,-5-5-45 0,0 4-3-16,0-4-1 0,0-4 0 0</inkml:trace>
          <inkml:trace contextRef="#ctx0" brushRef="#br0" timeOffset="8.14292E7">11596 10502 345 0,'0'0'31'0,"0"-8"-31"16,0 8 0-16,0 0 0 0,0 0 189 0,0 0 32 15,0 0 7-15,0 0-468 16,0 0-94-16</inkml:trace>
          <inkml:trace contextRef="#ctx0" brushRef="#br0" timeOffset="8.14295E7">11728 10733 288 0,'0'0'25'0,"9"0"-25"0,5 0 0 0,0 4 0 16,-5 0 144-16,4 0 24 0,-4 0 5 0,5 8 1 16,0-4-96-16,-5 0-19 0,5 4-4 0,-5 5-1 15,0 3-28-15,0-4-6 0,-9 4 0 0,0-4-1 16,0 5-19-16,-5-5 0 0,-4-4 0 0,5 4 0 15,4 0 8-15,-5-8-8 0,-4 1 0 0,4-1 0 16,5-8 10-16,0 0-10 0,0 0 8 0,0 0-8 16,-9 4 0-16,9-4 0 0,0 0 0 0,-4-8 0 15,4-5 12-15,0 5-4 0,4-8 0 0,1 0 0 16,4-4 19-16,5 0 3 0,-5-5 1 0,9 5 0 16,0 0 13-16,0 4 4 0,1-1 0 0,3 1 0 15,1 8-12-15,-5 0-1 0,1 0-1 0,3 4 0 16,-3 8-14-16,-1 4-4 0,4 0 0 0,1 0 0 15,-5 4-16-15,1 1 0 0,3 7 0 0,-3 0 0 16,-1 0-79-16,-4 5-19 0,13 19-4 16,-9-12-1-16</inkml:trace>
          <inkml:trace contextRef="#ctx0" brushRef="#br0" timeOffset="8.143E7">12661 10668 1436 0,'10'-16'32'0,"-1"0"6"0,0-9 2 0,0 5 0 0,-5 4-32 0,6-4-8 15,-1 4 0-15,0-5 0 0,-5 9 46 0,1 4 8 0,-5 0 2 0,0 4 0 16,4 0-39-16,-4 4-7 0,-9-4-2 0,0 8 0 16,0 0-8-16,-5 0 0 0,-4 4 0 0,0 4 0 15,-5 4-11-15,5 1 3 0,-5 3 0 0,1 0 0 16,3 4 8-16,1 1 0 0,4 3 0 0,1-4-8 15,4 0 8-15,0 1 0 0,4-1 8 0,0-4-8 16,1 1 0-16,4-5 0 0,0 0 0 0,0-8-8 16,9 4 8-16,-9-12 0 0,0 0 8 0,0 0-8 15,9 0 8-15,5 0-8 0,-1-4 8 0,6-4-8 16,-1 0 15-16,0-8-2 0,5 0 0 0,0-1 0 16,4-3-1-16,-4 0 0 0,-1 0 0 0,1-1 0 15,5 1-4-15,-6 4-8 0,6 4 11 0,-6 0-11 16,1 0 0-16,0 3 0 0,-5 9 0 0,-4-4 0 15,-1 4-9-15,1 4 9 0,-5 9-8 0,0 3 8 16,0 0 0-16,-4 8-8 0,4 9 8 0,-9 7 0 0,0 1 0 16,-4 7 0-16,-6 5 0 0,-3 3 8 0,-5 1-8 0,-10-4 11 15,1-1-11-15,0-3 12 0,-5-5-12 0,0 1 10 16,0-1-10-16,-4-3 10 0,4-5-10 0,-5-3 0 16,1-5 0-16,-1-4 8 0,1-3 0 0,4-9 0 15,5 0 0-15,-1-4 0 0,1-4 3 0,9-8 0 16,0-4 0-16,0-4 0 0,8-5 29 0,1-7 5 15,5-4 2-15,8-5 0 0,5 1-38 0,5-4-9 16,4-1 0-16,14 5 0 0,0-5-16 0,9 5-6 16,5 0-1-16,8-1 0 15,10 5-37-15,0 4-7 0,4 3-1 0,0 1-467 16,1 4-93-16</inkml:trace>
        </inkml:traceGroup>
        <inkml:traceGroup>
          <inkml:annotationXML>
            <emma:emma xmlns:emma="http://www.w3.org/2003/04/emma" version="1.0">
              <emma:interpretation id="{C17716C8-BFE4-42CD-BF2E-75EC63B381DF}" emma:medium="tactile" emma:mode="ink">
                <msink:context xmlns:msink="http://schemas.microsoft.com/ink/2010/main" type="inkWord" rotatedBoundingBox="16786,11039 17557,10984 17586,11387 16815,1144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.14326E7">14765 10587 403 0,'0'0'36'0,"-5"0"-36"0,-4 4 0 0,0 0 0 15,5 0 82-15,-10 0 10 0,0 0 1 0,1 4 1 16,-6 1-55-16,1-1-11 0,0 0-3 0,0 0 0 16,0 4-17-16,-5-4-8 0,0 4 0 0,0-8 8 15,-4 0-8-15,4 0 0 0,-4-4 0 0,0 0 0 16,-1 4 0-16,1-4 10 0,0 0-10 0,-5-8 10 16,0 8-10-16,0-4 12 0,5 0-12 0,-1-4 12 15,1 4 20-15,0 4 5 0,4 0 1 0,0-4 0 0,5 4-6 0,0-4 0 16,0 0-1-16,4 4 0 0,0-4-18 0,1 4-3 15,3-4-1-15,10 4 0 0,0 0-9 0,0 0 0 16,0 0 0-16,0 0 8 0,0 0-8 0,0 0 0 16,0 0-12-16,14-4 12 0,-5 0-20 0,9-4 3 15,1 4 1-15,3-5 0 0,-3 5 6 0,3 0 2 16,1-4 0-16,4 4 0 0,1 0 8 0,-1 0 0 16,0 0 0-16,1 0 0 0,4 4 0 0,-5-4 0 15,-4 0 0-15,4 0 0 0,-4 4 0 0,0-8 0 16,-1 4 0-16,1 0 0 0,-5 0 0 0,0-4 0 15,5-1 0-15,-5 5 0 0,1-4 0 0,-1 4 0 0,-4-8 0 16,-1 4 0-16,1-4-20 0,-10 0-3 0,6 8 0 0,-10 4 0 16,0-8 15-16,-5-5 8 0,0 5-10 0,1 0 10 15,-10 0-9-15,5 0 9 0,-5 0-8 0,1 0 8 16,-5 0-8-16,-1 4 8 0,1 4-8 0,0 0 8 16,0 0 0-16,-5 0 0 0,5 0 0 0,0 0 0 15,-1 4 0-15,6 4 19 0,-6-4-3 0,6 0-1 16,-1 4 21-16,0 0 4 0,5 0 0 0,0 8 1 15,5-3 12-15,-5 7 3 0,9-4 0 0,-5 4 0 16,5 5-23-16,0-5-4 0,0 0-1 0,0 4 0 16,5-3-9-16,-1 3-3 0,1 0 0 0,4 0 0 15,0-3-16-15,0 3 0 0,0-4 0 0,5-4-439 16,4 1-91-16</inkml:trace>
        </inkml:traceGroup>
        <inkml:traceGroup>
          <inkml:annotationXML>
            <emma:emma xmlns:emma="http://www.w3.org/2003/04/emma" version="1.0">
              <emma:interpretation id="{8507AE63-68E9-4177-8092-30055C2C148E}" emma:medium="tactile" emma:mode="ink">
                <msink:context xmlns:msink="http://schemas.microsoft.com/ink/2010/main" type="inkWord" rotatedBoundingBox="18890,10276 23347,9955 23438,11229 18982,1155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.1434E7">17574 9575 1267 0,'0'-20'56'0,"0"20"12"0,0 0-55 0,0 0-13 16,5-4 0-16,-5 4 0 0,0 0 40 0,13 16 6 16,1 0 1-16,0 5 0 0,-1 3-6 0,-4 4-1 15,5 5 0-15,0-1 0 0,-1 0 0 0,-4 1 0 16,-4 3 0-16,4 1 0 0,5-1-14 0,-5 0-3 15,-5 1-1-15,1-5 0 0,4 9-22 0,0-9 8 16,0 5-8-16,0-5 0 0,-4 0 0 0,-1 1 0 0,6-5 0 16,-1-4-540-16,-9 1-101 15</inkml:trace>
          <inkml:trace contextRef="#ctx0" brushRef="#br0" timeOffset="8.14343E7">18025 10021 1267 0,'9'-5'112'15,"0"-3"-89"-15,0 0-23 0,5 0 0 16,-1 0 53-16,6 4 7 0,-6 4 0 0,5 0 1 16,1 8-18-16,-1 4-4 0,-4 0-1 0,4 1 0 15,-5 7-24-15,1 0-5 0,-5 4-1 0,5 1 0 0,-5-1-8 0,0 0 8 16,-4 4-8-16,-5-3 8 15,0-1-8-15,0-4 8 0,0 1-8 0,-5-1 8 0,5-4-8 0,0 0 8 16,0-4-8-16,-5 0 8 0,5-12-8 0,0 0 0 16,0 0-10-16,0 0 10 0,0 0 0 0,0 0 10 15,0 0 0-15,0 0 0 0,0 0 9 0,0 0 1 16,10-12 1-16,-1 0 0 0,4 0 13 0,-4-4 2 16,5 0 1-16,0-1 0 0,-1 1 35 0,1 0 8 15,4 0 0-15,0 0 1 16,1-1-113-16,-1 5-22 0,-4 0-5 0,4 0-1 0,-5 0 36 0,1 4 8 15,0-4 0-15,-5 4 1 16,0-1-139-16,0 1-28 0</inkml:trace>
          <inkml:trace contextRef="#ctx0" brushRef="#br0" timeOffset="8.14344E7">18744 9972 1494 0,'0'0'32'0,"0"-4"8"0,0 0 0 0,0 4 3 0,0 0-35 16,0 0-8-16,0 16 0 0,0 4 0 0,5 9 21 0,-5-1 3 0,0 0 0 0,0 5 0 15,0-1-7-15,4 0-1 0,1-3 0 0,-5 3 0 16,4-4-16-16,1 1 0 0,-1-5 0 0,1 0-485 16,4 1-96-16</inkml:trace>
          <inkml:trace contextRef="#ctx0" brushRef="#br0" timeOffset="8.14333E7">16604 10089 403 0,'0'-8'36'0,"9"-4"-36"0,0 4 0 0,5 0 0 15,-5-4 118-15,0 0 17 0,-4-5 3 0,4 5 1 16,0 4-60-16,-9 8-12 0,0 0-3 0,0 0 0 0,0 0-41 16,0 0-9-16,-9-8-2 0,-5 4 0 0,1 4-12 0,-6 4 0 15,-3 4 0-15,-6 0 0 0,-8 0-11 0,4 5 2 16,5-1 0-16,-1 4 0 0,-8 4 9 0,0 0 0 15,4 1 0-15,0 3-8 0,9-4 8 0,0 4 0 16,1-3 0-16,3-1 0 0,15 0 0 0,-5-4 0 16,0 0 0-16,4-3 0 0,10 3 0 0,4-4 0 15,0-4 0-15,0 0 0 0,-5 0 0 0,10 0 0 16,9 0 0-16,-5 0 0 0,-4-4 27 0,-1 1 1 16,10-1 0-16,-5 4 0 0,1-4 26 0,-6 0 6 15,1 4 0-15,0 0 1 0,-1 0-9 0,1 0-1 16,-14-8-1-16,4 8 0 0,6 0-34 0,-6 0-6 15,-8 5-2-15,-1-1 0 0,-4 0 0 0,-5-4 0 16,1 4 0-16,-6 0 0 0,-3 0-8 0,-1 1 0 0,5-1 0 16,-10 4 0-1,1-4-35-15,0 0-2 0,4-4-1 0,0 4 0 16,-4-4-56-16,-1 5-11 0</inkml:trace>
          <inkml:trace contextRef="#ctx0" brushRef="#br0" timeOffset="8.14336E7">17301 10231 1094 0,'0'0'97'0,"0"0"-77"16,0 0-20-16,0 0 0 0,0 0 67 0,0 0 9 15,0 0 3-15,0 0 0 0,-5 4-54 0,1 4-10 16,-5 0-3-16,-5 4 0 0,-4 0-12 0,0 5 9 16,-1-5-9-16,-3 4 8 0,3-4-8 0,1 4 0 15,0-4 0-15,0 5 8 0,4-5-8 0,0 0 8 16,-4-4-8-16,5 4 8 0,8 0-8 0,0 0 0 16,-8 1-12-16,4-5 12 0,4 0 0 0,1 0 0 15,4-8 0-15,0 0 0 0,-5 8 0 0,5-8 0 16,0 0 0-16,0 0 0 0,0 0 0 0,0 0 0 15,18 0 12-15,-4 0-4 0,0 0-8 0,-1 0 0 16,1-8 0-16,4 4-11 0,0 0 11 0,0-4 0 16,-4 0 8-16,-5-1-8 0,9 1 0 0,-8-4 0 0,-1 4 0 15,-5-4 0-15,1-4 0 0,-5 4 0 0,4-5 0 0,-8 1 0 16,-1 4 0-16,1-4 8 0,-1 0-8 0,1 4 0 16,-1-5 9-16,-4 5-9 0,4 4 12 0,5 4-12 15,0 4 0-15,-9-8 0 0,-9 4-12 0,4 4 3 16,5 0-3-16,-4 4 0 0,-10 4 0 0,0 0 0 15,0 4-32 1,1 1-6-16,-1-1-2 0,-5 4 0 0</inkml:trace>
          <inkml:trace contextRef="#ctx0" brushRef="#br0" timeOffset="8.14347E7">19090 9640 1450 0,'-4'-16'64'0,"4"16"14"0,0 0-62 0,0 0-16 15,0 0 0-15,0 0 0 0,0 0 9 0,0 0-1 16,-5 12 0-16,0 4-660 0</inkml:trace>
          <inkml:trace contextRef="#ctx0" brushRef="#br0" timeOffset="8.1435E7">19195 9927 1285 0,'23'-16'56'0,"-14"12"13"0,4 0-55 0,1 4-14 0,4 4 0 0,0 0 0 16,1 8 56-16,-1 1 8 0,0-1 1 0,-4 4 1 15,-1 0-27-15,1 4-6 0,0 5-1 0,-5-1 0 16,4-4-19-16,-3 0-4 0,-6 1-1 0,5-1 0 16,0 4 0-16,-4-8 0 0,-5-4 0 0,4 1 0 15,-4-1-8-15,0-12 0 0,0 8 0 0,0-8 0 16,0 0 0-16,0 0 0 0,0 0 0 0,0 0 0 15,0 0 8-15,0 0 0 0,0 0 0 0,5-12 0 16,-5-1 9-16,9-7 2 0,-4 4 0 0,4-4 0 0,4-4-8 16,1 3-2-16,0-3 0 0,-1 8 0 0,-4 0 3 15,5 4 0-15,-5 7 0 0,5 1 0 0,-14 4 6 16,9 0 2-16,5 0 0 0,-1 9 0 0,-4-1-20 16,1 4 10-16,-1 4-10 0,0 4 8 0,0-4-8 0,-5 5 0 15,5 3 0-15,-4-4-11 16,4 4-17-16,0 1-3 0,-4-5-1 0,-1 4-524 15,1-4-104-15</inkml:trace>
          <inkml:trace contextRef="#ctx0" brushRef="#br0" timeOffset="8.14355E7">20460 10029 460 0,'5'-29'41'0,"-5"21"-33"0,0-8-8 0,9 0 0 16,-4 4 259-16,-5 0 49 0,0-1 11 0,0 1 1 16,0 4-231-16,0 0-46 0,-5 0-10 0,-4 4-1 15,0 0-18-15,0 4-3 0,-5 4-1 0,-4 0 0 16,-5 0-10-16,-4 4 0 0,4 8 0 0,0 0 0 16,1 5 0-16,-1-5 0 0,5 0-9 0,-5 4 9 15,9 1 0-15,-4 3 0 0,4-4-8 0,5 0 8 16,0-4-12-16,0 1 2 0,0-5 0 0,4 0 0 15,5-12-2-15,0 0-1 0,0 0 0 0,0 0 0 0,0 0 13 16,0 0 0-16,0 0 0 0,9 0 0 0,1 0 0 16,3-4 10-16,-4-8-10 0,10 4 8 0,-1-4-8 0,4-1 10 15,-3 1-10-15,8 0 10 0,-4 0-10 0,0 4 12 16,-1 0-12-16,1 0 12 0,-5 0-12 0,5 0 0 16,0 3-12-16,-5 1 12 0,0 4 0 0,-4 0 0 15,4 4 0-15,-4 1 0 0,-5 3 0 0,5 4 0 16,-1 4 0-16,-4 4 0 0,0 0 0 0,-4 5 12 15,0-1-4-15,-1 8 0 0,1 1-8 0,-5-5 8 16,0 4-8-16,0 1 8 0,0-1 4 0,-5-4 0 16,-4 5 0-16,0-5 0 0,0-8-12 0,-5 5 0 15,0-1 0-15,-4 0 0 0,0-8 0 0,0 1 0 16,0-5 0-16,-5 4 0 0,0-4 0 0,0-4 8 0,1 4-8 16,-1-4 0-16,5-3 10 0,-5-1-10 0,5 4 12 15,8-8-12-15,-3-4 16 0,4 0-3 0,0-5-1 0,-1 1 0 16,6-4 12-16,4 0 1 0,0-4 1 0,4-4 0 15,1 3-6-15,4-3-2 0,5-4 0 0,4 4 0 16,0-1-31-16,5-3-7 0,4 4 0 0,5 0-1 31,9-1-43-31,0 5-9 0,5 0-2 0</inkml:trace>
        </inkml:traceGroup>
        <inkml:traceGroup>
          <inkml:annotationXML>
            <emma:emma xmlns:emma="http://www.w3.org/2003/04/emma" version="1.0">
              <emma:interpretation id="{11139EA1-2FF4-4F8F-979A-23140B89ED13}" emma:medium="tactile" emma:mode="ink">
                <msink:context xmlns:msink="http://schemas.microsoft.com/ink/2010/main" type="inkWord" rotatedBoundingBox="24890,9707 27161,9543 27244,10707 24974,1087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.14364E7">22150 10021 1209 0,'0'-21'53'0,"4"9"12"15,-4-4-52-15,9 4-13 0,-4-4 0 0,4-1 0 0,5 1 179 0,-1 4 33 16,5 4 6-16,5 0 2 0,4 4-156 0,1-4-30 16,4 8-6-16,4 4-2 0,1-4-26 0,-1 8 0 15,0 0 8-15,1 0-8 16,-1 0-113-16,1 4-25 0,4-4-5 0,-5 1-1 0</inkml:trace>
          <inkml:trace contextRef="#ctx0" brushRef="#br0" timeOffset="8.14363E7">22177 9972 518 0,'0'-8'46'0,"4"4"-37"0,1-4-9 0,4 0 0 16,-4 0 159-16,4-1 29 0,0-3 7 0,5 0 1 15,4 4-113-15,0-4-23 0,0 0-4 0,5-4 0 16,-5 3-39-16,0 1-7 0,5-4-2 0,4 0 0 0,-4-4 10 0,0-1 2 16,-5 1 0-16,0-4 0 0,1 4-20 0,-1-1 0 15,-5-7 0-15,6 0 0 0,-10-1 0 16,0-3-16-16,-5 0 4 0,1-1 0 16,0-3-12-16,-5 0-3 0,-5-1 0 0,5-3 0 15,-5 3 8-15,-4-3 2 0,0-1 0 0,0 9 0 0,0 4 17 0,0-1 0 16,4 9 0-16,-4 0 9 0,5 8-1 0,-5 4 0 15,4-1 0-15,0 5 0 0,-4 4 5 0,5 0 1 16,-5 8 0-16,4 5 0 0,1-1-3 0,-1 4-1 16,1 8 0-16,-1 5 0 0,5-1 11 0,0 4 3 15,0 1 0-15,0 7 0 0,-9 1 12 0,9 3 4 0,0 1 0 16,0-1 0-16,-5 1 7 0,10-1 1 16,4 1 1-16,-4-1 0 0,-1 1 40 0,5-1 8 0,5 5 2 0,-5-5 0 31,0 1-124-31,-4-1-25 0,4 1-5 0,0-1-1 0,0 1 39 0,0-5 7 0,-4-3 2 0,-5-5 0 31,0 5-151-31,-5-9-29 0</inkml:trace>
          <inkml:trace contextRef="#ctx0" brushRef="#br0" timeOffset="8.14369E7">23251 9806 230 0,'9'-16'20'0,"-9"16"-20"16,0-12 0-16,0 12 0 0,0 0 262 0,0-8 48 15,0 8 10-15,0 0 1 0,0 0-167 0,0 0-34 16,0 0-6-16,-9 0-2 0,-4 0-91 0,-1 8-21 16,0 0 0-16,5 4 0 0,-4 4 0 0,-6 0 0 0,6 0-10 15,-1 1 10-15,0-1 0 0,1-4 0 0,4 4 12 0,4-4-4 31,1 5-60-31,-1-9-11 0,5-8-2 0,0 0-1 16,0 0 18-16,5 12 4 0,-5-12 1 0,13 4 0 0,1-4 27 0,0 0 6 0,-5-4 1 0,4 0 0 16,1 0 9-16,4-4 0 0,-4-1 0 0,4-3 0 15,-4 0 21-15,-1-4 3 0,6 4 1 0,-6-4 0 16,1 4-5-16,0-5-2 0,-10 1 0 0,1 4 0 16,-1 0 5-16,1 4 1 0,-10-4 0 0,5 4 0 15,-9 3-8-15,0-3-2 0,-9 4 0 0,0 4 0 16,-1-4-14-16,1 4 0 0,-9 4 0 0,-5 0 0 15,0 4 0-15,5 1 0 0,-5-1 0 0,9 0 0 16,-4 0-48-16,0 4-13 0,8 0-3 16</inkml:trace>
          <inkml:trace contextRef="#ctx0" brushRef="#br0" timeOffset="8.14371E7">23893 9616 1670 0,'0'0'148'0,"0"0"-118"16,0 0-30-16,0 0 0 0,14 4 12 0,0 0-3 0,-1 8-1 0,1 0 0 16,-5 0 16-16,0 9 2 0,-9-1 1 0,5 0 0 15,-1 0-15-15,-8 5-4 0,-5-1 0 0,4-4 0 16,0 4-8-16,1 1 0 0,-10-5 9 0,5 0-9 15,0-8 0-15,0 4 8 0,0-7-8 0,4 3 0 16,-8-4 0-16,4-4 0 0,4-4 0 0,5 0 0 16,0 0 0-16,0 0 0 0,-9 0 0 0,9 0 0 15,0-8 0-15,4-4 0 0,1-1 12 0,4-3-4 16,9 0 0-16,-4 0 1 0,9-4 0 0,-5-1 0 16,0 1 5-16,9-4 1 0,-4 4 0 0,5-5 0 15,-6 1-3-15,1 4-1 0,4 0 0 0,-4-1 0 16,4 5 1-16,1 0 0 0,-5 0 0 0,8 4 0 15,1-5-39-15,5 9-7 16,-1 0-2-16,10 0-828 0</inkml:trace>
        </inkml:traceGroup>
        <inkml:traceGroup>
          <inkml:annotationXML>
            <emma:emma xmlns:emma="http://www.w3.org/2003/04/emma" version="1.0">
              <emma:interpretation id="{04C0CAA4-A047-46A2-BA78-8ACB116C05D7}" emma:medium="tactile" emma:mode="ink">
                <msink:context xmlns:msink="http://schemas.microsoft.com/ink/2010/main" type="inkWord" rotatedBoundingBox="28194,9612 30264,10024 30122,10738 28052,10325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.14378E7">25355 9175 403 0,'4'-29'36'0,"-4"17"-36"0,5 0 0 0,4 0 0 16,-9 12 224-16,0 0 39 0,0 0 7 0,0 0 2 16,0 0-187-16,0 0-37 0,0 0-7 0,5 12-1 15,-5 4-32-15,-5 0-8 0,5 9 0 0,-5-1 0 16,-4 0 0-16,5 5 0 0,-1 3 0 0,1 0 0 16,4 1 0-16,-5-1 0 0,5 1 0 0,0-5 0 15,9-4-20-15,0 0 2 0,0 1 0 0,1-5 0 16,3-8 3-16,1 0 1 0,4-4 0 0,0 0 0 15,0-4 14-15,5-4 0 0,5 0 0 0,-6-8 0 16,6 4 8-16,-1-4-8 0,0-4 12 0,1 0-12 16,-1-4 36-16,0 0 0 0,1-5 0 0,-1 1 0 15,5 4-18-15,-5-8-3 0,5 3-1 0,-5 1 0 16,-4 0-5-16,0 8-1 0,-5 4 0 0,-4 4 0 0,-14 4-8 16,0 0 0-16,9 8 0 0,-5 4 0 0,1 4 0 15,-5 4 0-15,0 5-9 0,0 3 9 0,0 4 0 16,-5-3 0-16,5 3 11 0,5-4-11 0,-5-3 12 0,4-1-12 15,-4 0 12-15,5-8-12 0,0 1 0 0,-5-5 0 16,0-12 0-16,0 0 0 0,0 0 35 0,0 0 0 16,0 0 0-16,0 0 0 0,13 4 1 0,1-8 0 15,4-4 0-15,0-1 0 0,0-3-8 0,1 0 0 16,-1-4-1-16,0-4 0 0,5 0-19 0,-5-9-8 16,5 5 8-16,-5-4-8 0,9-5 8 0,-8 1-8 15,3-1 0-15,-3 1 8 0,3 4-8 0,1-1-14 16,-5 5 3-16,5 0 1 15,-5 0-20-15,0 7-4 0,-4 5-1 0,-5 0 0 16,-4 4-20-16,-5 8-4 0,0 0-1 0,0 0-716 0</inkml:trace>
          <inkml:trace contextRef="#ctx0" brushRef="#br0" timeOffset="8.14382E7">26607 9551 1638 0,'0'0'36'0,"0"-8"7"0,0 8 1 0,0 0 3 0,0 0-38 0,0 0-9 16,4 12 0-16,-4 0 0 0,0 4 8 0,5 5 0 16,-1-5 0-16,6 8 0 0,-6 0 23 0,1 1 4 15,-1 3 1-15,1-4 0 0,4 1-36 0,0-1 0 16,0 4 0-16,-4-4 0 0,4 1 0 0,0-5 0 16,0 0 0-16,-4-4 0 15,8 5-42-15,-4-1-12 0,0 0-2 0,0 0-1 0</inkml:trace>
          <inkml:trace contextRef="#ctx0" brushRef="#br0" timeOffset="8.14383E7">27349 9511 1710 0,'27'-17'76'0,"-18"13"15"0,-9 4-73 0,0 0-18 0,5 0 0 0,4 8 0 16,0 5 32-16,-4-1 2 0,-1 8 1 0,-4 0 0 16,-4 4-5-16,-1 1-1 0,5 3 0 0,-4 4 0 15,-6 1-6-15,1-1-2 0,-4 5 0 0,-6-1 0 16,1 0-21-16,0-3 8 0,-5-1-8 0,5 1 0 16,-5-1-33-16,1-4-11 0,-1 1-3 0,-5-5-805 15</inkml:trace>
        </inkml:traceGroup>
        <inkml:traceGroup>
          <inkml:annotationXML>
            <emma:emma xmlns:emma="http://www.w3.org/2003/04/emma" version="1.0">
              <emma:interpretation id="{5C590DAA-35A2-4884-A17E-B45D24614FEE}" emma:medium="tactile" emma:mode="ink">
                <msink:context xmlns:msink="http://schemas.microsoft.com/ink/2010/main" type="inkWord" rotatedBoundingBox="30876,9686 32811,9547 32896,10728 30962,1086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.144E7">29311 9693 172 0,'0'0'16'15,"0"0"-16"-15,0 0 0 0,0 0 0 0,5 0 117 16,-5 0 21-16,9-4 4 0,-5 4 1 0,-4 0-74 0,9-4-14 15,-9 4-3-15,10 0-1 0,-1-4-11 0,-9 4-3 16,0 0 0-16,4 0 0 0,-4 0 9 0,0 0 2 16,0 0 0-16,0 0 0 0,0 0 2 0,0 0 1 15,0 0 0-15,0 0 0 0,0 12-18 0,0 4-3 16,0 4-1-16,-4 0 0 0,-1 1 14 0,1 3 2 16,-1 0 1-16,5 0 0 0,-5 5-15 0,5-5-3 15,-4 0-1-15,4 1 0 0,0 3-11 0,0-8-3 16,4 0 0-16,-4 1 0 0,0 3-5 0,5-4-8 15,0-4 11-15,-5 1-11 0,4-5 0 0,1 0 0 16,4-4 0-16,-5 0 0 16,-4-8-43-16,5 12-9 0,-5-12-1 0,0 0-1 0</inkml:trace>
          <inkml:trace contextRef="#ctx0" brushRef="#br0" timeOffset="8.14403E7">29953 9138 1612 0,'5'-4'144'0,"-5"-8"-116"16,4 0-28-16,5 4 0 0,-4 0 60 0,-5 8 5 15,0 0 2-15,0 0 0 0,4-8-31 0,-4 8-7 16,0 0-1-16,10 8 0 0,-10-8-28 0,9 12-20 16,0 4 4-16,-5 0 0 15,1 0-109-15,-1 5-22 0,-4 19-4 0,0-12-1 0</inkml:trace>
          <inkml:trace contextRef="#ctx0" brushRef="#br0" timeOffset="8.14387E7">28073 9126 1659 0,'0'0'36'0,"9"-8"8"0,0 4 2 0,9-8 1 0,0 4-38 0,1-4-9 0,-1 8 0 0,-4 0 0 16,4-5 36-16,0 5 4 0,0 0 2 0,0 4 0 16,1 4-23-16,-1 4-5 0,-5 1-1 0,1 7 0 15,0 0-13-15,-1 8 0 0,-3 5 0 0,3-1 0 16,1 8 0-16,0 1 0 0,-1-1 0 0,-4 1 0 15,5-1 0-15,0 4 0 0,-1-3 0 0,1-5 0 16,4 1 0-16,-4-1 0 0,-5-8-8 0,9 9 8 16,-4-13-15-16,4 4 1 0,-4-4 0 0,-1 1 0 15,1-5-66-15,0 0-14 16,-1 0-2-16,-4 0-1 0</inkml:trace>
          <inkml:trace contextRef="#ctx0" brushRef="#br0" timeOffset="8.14389E7">28537 9069 1728 0,'0'-8'153'0,"0"8"-122"15,0 0-31-15,0 0 0 0,0 0 0 0,0 0-16 16,-4 17 1-16,-10 3 1 0,5 4 34 0,-9 8 8 0,4 5 0 0,-4 3 1 15,0 13-1-15,-5-4 0 0,-4-1 0 0,4 5 0 16,5-1-17-16,-10 1-11 0,1 0 12 0,4-5-12 16,0 5 0-16,1-9-17 0,-6 1 1 0,1-1-539 15,4 1-108-15</inkml:trace>
        </inkml:traceGroup>
        <inkml:traceGroup>
          <inkml:annotationXML>
            <emma:emma xmlns:emma="http://www.w3.org/2003/04/emma" version="1.0">
              <emma:interpretation id="{C96E7BC1-3FDB-48AA-B1DB-928F3303B6F7}" emma:medium="tactile" emma:mode="ink">
                <msink:context xmlns:msink="http://schemas.microsoft.com/ink/2010/main" type="inkWord" rotatedBoundingBox="32956,10436 32962,10435 32967,10496 32960,10497"/>
              </emma:interpretation>
              <emma:one-of disjunction-type="recognition" id="oneOf24"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l</emma:literal>
                </emma:interpretation>
                <emma:interpretation id="interp34" emma:lang="" emma:confidence="0">
                  <emma:literal>|</emma:literal>
                </emma:interpretation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8.14407E7">30149 9818 1900 0,'0'0'169'0,"0"0"-135"0,0 0-34 0,0 0 0 16,0 0 40-16,0 0 2 0,0 0 0 0,0 0 0 15,0 0-23-15,0 0-5 0,0 0-1 0,0 0 0 16,0 12-51-16,4 0-10 0,1 9-3 0,-5-5-831 16</inkml:trace>
        </inkml:traceGroup>
      </inkml:traceGroup>
      <inkml:traceGroup>
        <inkml:annotationXML>
          <emma:emma xmlns:emma="http://www.w3.org/2003/04/emma" version="1.0">
            <emma:interpretation id="{483C5F7F-5979-4025-B019-BA6AA5FF5312}" emma:medium="tactile" emma:mode="ink">
              <msink:context xmlns:msink="http://schemas.microsoft.com/ink/2010/main" type="line" rotatedBoundingBox="9552,13183 23472,11991 23625,13774 9705,14966"/>
            </emma:interpretation>
          </emma:emma>
        </inkml:annotationXML>
        <inkml:traceGroup>
          <inkml:annotationXML>
            <emma:emma xmlns:emma="http://www.w3.org/2003/04/emma" version="1.0">
              <emma:interpretation id="{A011517E-334E-4AFC-9B33-284EA28960B9}" emma:medium="tactile" emma:mode="ink">
                <msink:context xmlns:msink="http://schemas.microsoft.com/ink/2010/main" type="inkWord" rotatedBoundingBox="9582,13531 12886,13248 12987,14429 9683,14712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5037.965">8455 13371 1555 0,'0'0'138'0,"0"8"-110"15,4 9-28-15,1 3 0 0,4 8 159 0,-5 1 26 16,6 7 6-16,-1 4 1 0,-9-3-76 0,4 3-16 16,-4 1-2-16,5-5-1 0,-1 1-45 0,-4-5-8 15,0-4-3-15,5 1 0 0,-5-5-32 0,0-4-9 16,0 0 0-16,4-3 0 0,-4-1 0 0,0-4-18 15,0-4 3-15,0 0 1 16,0-8-122-16,0 0-25 0,0 0-5 0,0 0-866 0</inkml:trace>
          <inkml:trace contextRef="#ctx0" brushRef="#br0" timeOffset="75265.301">9333 12946 2188 0,'0'0'48'0,"14"-4"11"0,0-4 1 0,8 4 1 0,10 0-49 0,0 0-12 0,5-8 0 0,4 4 0 15,-5-4 69-15,5 0 11 0,0-5 3 0,0 1 0 16,0 4-62-16,4-4-12 0,1 4-9 0,-5 0 12 15,0 0-31-15,0 3-5 0,-5 1-2 0,-4 0 0 16,-5 8-67-16,-4-4-14 0,-5 4-2 0,-4 4-855 16</inkml:trace>
          <inkml:trace contextRef="#ctx0" brushRef="#br0" timeOffset="74718.1561">6797 13092 1612 0,'-4'-8'144'0,"4"0"-116"0,-5 4-28 0,5 4 0 16,0 0 64-16,0 0 8 0,0 0 0 0,0 0 1 15,0 0-25-15,5 8-4 0,-1 4-2 0,1 0 0 16,4 9-25-16,-4 7-5 0,4 0 0 0,0 9-1 16,0-1 5-16,0 4 0 0,0-7 1 0,0 7 0 15,0-3-9-15,0 3-8 0,1-3 12 0,-6-5-12 16,5 4 17-16,0-7-3 0,0-5-1 0,1-4 0 16,-1-4-5-16,0 1-8 0,0-9 11 0,5 0-11 15,-5 0 11-15,0-8-11 0,4 0 10 0,1-4-10 16,0-4 8-16,-1-4-8 0,1 0 0 0,0-9 9 0,4 1-9 0,0-8 0 15,-4-1 0-15,-1-3 0 16,1 4 0-16,0-9 8 0,-1 1-8 0,6-1 0 0,-6 5 0 16,1 0 0-16,0 3 0 0,-5 9 0 0,0 4 28 15,4 8 3-15,-13 8 1 0,19-4 0 0,-1 4-8 0,0 12-2 16,0 0 0-16,1 8 0 0,3 5-2 0,1 3-1 16,-5 0 0-16,0 5 0 0,1-5-19 0,-1 4 0 15,0-7 0-15,0 3 0 0,1-8 0 0,-6 0 0 16,1-3 0-16,0-5 0 0,-5-8 9 0,0 0 2 15,-9-4 0-15,9 0 0 0,-5-8 19 0,10 0 4 16,-5-5 1-16,0-3 0 0,-4-4-2 0,4 0 0 16,5-4 0-16,-1-1 0 0,1 1-1 0,0-8-1 15,-1-1 0-15,-4 1 0 0,5-1-11 0,0 1-1 16,-1-4-1-16,-4 3 0 0,5 1-10 0,-5-4-8 0,5 3 9 16,4 1-9-16,0-5 0 0,5 1-13 0,-5-5 1 0,5 1 0 31,-5 4-140-31,10 3-27 0,-6 5-5 0</inkml:trace>
          <inkml:trace contextRef="#ctx0" brushRef="#br0" timeOffset="75460.345">9406 13331 2149 0,'0'0'95'0,"0"0"20"0,0 0-92 0,0 0-23 0,9 4 0 0,5-4 0 16,4 4 40-16,0-4 4 15,5-4 1-15,9 4 0 0,0-8 3 0,4 4 1 16,5-4 0-16,0 0 0 0,9-5-41 0,-4 1-8 0,4 4 0 0,5-4 0 31,-10 0-152-31,-4 0-25 0,5 4-5 0,-5-4-736 0</inkml:trace>
        </inkml:traceGroup>
        <inkml:traceGroup>
          <inkml:annotationXML>
            <emma:emma xmlns:emma="http://www.w3.org/2003/04/emma" version="1.0">
              <emma:interpretation id="{36F7F1D7-ED9C-41C3-B8C9-3FA770095BEB}" emma:medium="tactile" emma:mode="ink">
                <msink:context xmlns:msink="http://schemas.microsoft.com/ink/2010/main" type="inkWord" rotatedBoundingBox="14120,12969 15542,12847 15680,14454 14258,1457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5908.927">11318 12416 1785 0,'14'-12'159'0,"4"0"-127"16,5 0-32-16,0 4 0 0,9-4 15 0,-5 4-3 16,5 4-1-16,-5-5 0 0,0 5 65 0,5 0 12 15,-4 0 4-15,4 4 0 0,-1 4-47 0,-3 0-9 16,4 0-1-16,-1 5-1 0,-3-5-20 0,-1 8-4 15,0 4-1-15,1 0 0 0,-10 4 8 0,0 1 2 16,0 3 0-16,-9 0 0 0,-4 8-1 0,-5-3 0 16,-9 3 0-16,-5 9 0 0,-4-1 3 0,-9 1 1 15,-1 3 0-15,-13 5 0 0,0-5-6 0,-4 5-2 16,-1-9 0-16,5 1 0 0,5-9 21 0,4 0 4 16,5 1 1-16,4-5 0 0,5-8-7 0,4 5-1 0,1-1 0 0,8 0 0 15,0-8 4-15,10 5 1 0,0-5 0 0,8 0 0 16,1-4-17-16,9-4-4 0,-1 0-1 0,10 0 0 15,-4-4-15-15,-1-4 9 0,5 0-9 0,4-8 8 16,-4 4-20-16,4-4-4 0,1 0 0 0,-1-4-1 31,1 4-191-31,-1-8-37 0,28-17-8 0,-14 5-2 0</inkml:trace>
          <inkml:trace contextRef="#ctx0" brushRef="#br0" timeOffset="76075.168">12639 13092 2296 0,'0'0'102'0,"18"0"21"0,0 4-99 0,5 4-24 15,-5 4 0-15,5 9 0 0,4 3 53 0,-4 0 6 16,-5 9 1-16,-4-1 0 0,-10 0 7 0,-4 9 1 16,-9-5 1-16,-4 9 0 0,-10-5-55 0,-9 1-14 15,-4 3 0-15,-5 1 0 0,-5-5 0 0,5 1-16 16,-4-9 3-16,-1 4 1 16,5-3-196-16,-4 3-40 0,-37 25-7 0,22-25-1 0</inkml:trace>
        </inkml:traceGroup>
        <inkml:traceGroup>
          <inkml:annotationXML>
            <emma:emma xmlns:emma="http://www.w3.org/2003/04/emma" version="1.0">
              <emma:interpretation id="{4C519828-C437-47BF-AD6D-02972E80C62B}" emma:medium="tactile" emma:mode="ink">
                <msink:context xmlns:msink="http://schemas.microsoft.com/ink/2010/main" type="inkWord" rotatedBoundingBox="18187,12443 20042,12285 20174,13828 18319,13987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7459.6786">15420 12186 1612 0,'0'0'72'0,"-4"-13"14"0,-1 1-69 0,1-4-17 16,4 4 0-16,0-4 0 0,0-4 102 0,4-1 17 16,-4 5 3-16,9-4 1 0,1 0-35 0,3-5-8 15,5 1 0-15,1-4-1 0,3 4-27 0,-3-1-4 16,3 5-2-16,1 0 0 0,4 4-22 0,1-1-4 15,-5 1 0-15,4 12-1 0,0 4-9 0,5 8-2 16,0 8 0-16,4 9 0 0,1 7 26 0,-1 9 5 0,10-1 1 16,-1 13 0-16,-4-1-23 0,0 1-4 0,9-1-1 0,-4 5 0 15,-5-8-12-15,-5-1 9 0,1 1-9 0,4-1 8 16,-9 1-8-16,-1-9 0 0,-3 1 0 0,-1-1-11 16,0-7-89-16,-4-1-19 0,-5-4-3 0,-4-3-630 15,0-1-127-15</inkml:trace>
          <inkml:trace contextRef="#ctx0" brushRef="#br0" timeOffset="77696.2387">16454 11906 2530 0,'0'0'112'0,"-9"-4"24"0,-9 0-109 0,-1 4-27 16,10 4 0-16,-4 8 0 0,8 5 21 0,-13 3-1 15,-5 4 0-15,0 5 0 0,14 3 16 0,-9 8 2 16,-9-3 1-16,-10 7 0 0,1-3-31 0,4-1-8 16,0 1 0-16,5-1 0 0,-5-3 0 0,5-1 0 15,-5 0 8-15,4 1-8 0,1-5 0 0,0 1 0 16,4 3 0-16,-4-4 0 16,-1-3-128-16,6 3-23 0,-1 0-5 0,0-3-563 15,5-5-113-15</inkml:trace>
          <inkml:trace contextRef="#ctx0" brushRef="#br0" timeOffset="78075.5579">17132 12493 2070 0,'0'0'45'0,"0"0"10"0,0 0 1 0,14 4 3 15,4 0-47-15,-4 4-12 0,-5 5 0 0,0-1 0 0,9 0 95 0,-4 4 17 16,-5 4 3-16,0 5 1 0,0-1-42 0,0 4-8 16,0 4-2-16,1 1 0 0,-6-1-35 0,1-3-7 15,4-1-2-15,0 4 0 0,-9-3 19 16,4-1 3-16,1 0 1 0,0-3 0 0,4 3-25 0,0-8-5 15,-9 4-1-15,0-3 0 0,9-1-4 0,-5-4 0 0,-4 0-8 0,0 0 12 16,5-3-12-16,-5 3 0 0,-5-8 0 0,5 4 0 16,-4 0-16-16,-1 0 0 0,5-4 0 0,-4 0 0 31,-10-3-213-31,10-1-43 0</inkml:trace>
        </inkml:traceGroup>
        <inkml:traceGroup>
          <inkml:annotationXML>
            <emma:emma xmlns:emma="http://www.w3.org/2003/04/emma" version="1.0">
              <emma:interpretation id="{25F198D6-068D-4A81-BE6F-64022B72ACAB}" emma:medium="tactile" emma:mode="ink">
                <msink:context xmlns:msink="http://schemas.microsoft.com/ink/2010/main" type="inkWord" rotatedBoundingBox="21316,12787 23524,12598 23584,13300 21376,13489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6337.7411">18521 12319 1616 0,'0'-12'36'0,"0"12"7"0,0 0 1 0,0 0 1 0,0 0-36 0,0 0-9 0,14-4 0 0,-1 8 0 16,5-4 48-16,1 4 8 0,-1 0 2 0,9 4 0 16,5-4-3-16,5 0-1 0,8 0 0 0,1 0 0 0,8 0-26 0,1 1-4 15,4-5-2-15,0 0 0 16,0-5-22-16,-4 5 0 0,-5 0 0 0,-4 0 0 16,-5 0-28-16,-9 5-8 0,-5-1 0 0,0 4-1 15,-4 0-155-15,-9-4-32 0</inkml:trace>
          <inkml:trace contextRef="#ctx0" brushRef="#br0" timeOffset="86555.9362">18771 12647 1612 0,'0'0'72'0,"0"0"14"0,-4-8-69 0,4 8-17 0,0-12 0 0,0 12 0 15,13-8 104-15,1 4 18 0,4 4 3 0,5-4 1 16,4 4-84-16,5 0-17 0,-4 4-3 0,8-4-1 16,0 0-21-16,5 4 0 15,5-8 0-15,-5 8 0 16,4-4-43-16,-4 0-13 0,0-4-2 0,0-4-835 0</inkml:trace>
          <inkml:trace contextRef="#ctx0" brushRef="#br0" timeOffset="86869.7576">20433 12016 2091 0,'-4'-4'46'0,"-6"4"10"0,1-4 1 0,-4 4 2 0,-1 8-47 0,0 4-12 0,-4 8 0 0,0 8 0 16,-9 5 30-16,-5 11 4 0,9 5 1 0,-4 3 0 15,4-3-15-15,5 0-2 0,4-5-1 0,0 5 0 16,10-9-17-16,4 5 8 0,0-5-8 0,9-3 0 0,5-5 0 0,4-4 0 15,0-4 0-15,5-7 0 16,4-5 0-16,5-8 0 0,0-8 0 0,4-4 0 0,5-4 0 0,0-5 0 16,-4-11 0-16,4 0 0 0,-5-1 0 15,-4-3 8-15,-5-4-8 0,-4 3 10 0,0 1 11 0,-10-5 3 16,1-3 0-16,0 4 0 0,-5-5 18 0,0-3 4 16,-4 7 1-16,-5 1 0 0,4 3-2 0,-4 5 0 15,-4 0 0-15,4 3 0 0,-10 5-20 0,6 4-4 16,-5 0-1-16,0 8 0 15,0 0-108-15,-1 4-21 0,-3-5-5 0,-1 5-1 0</inkml:trace>
        </inkml:traceGroup>
      </inkml:traceGroup>
    </inkml:traceGroup>
    <inkml:traceGroup>
      <inkml:annotationXML>
        <emma:emma xmlns:emma="http://www.w3.org/2003/04/emma" version="1.0">
          <emma:interpretation id="{B09D134D-6F9E-40DE-BE01-FB1080FEB49D}" emma:medium="tactile" emma:mode="ink">
            <msink:context xmlns:msink="http://schemas.microsoft.com/ink/2010/main" type="paragraph" rotatedBoundingBox="2727,15325 22833,13784 23070,16882 2964,18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0C37B-8E3D-4739-9CAD-47EF6E05E997}" emma:medium="tactile" emma:mode="ink">
              <msink:context xmlns:msink="http://schemas.microsoft.com/ink/2010/main" type="line" rotatedBoundingBox="2727,15325 22833,13784 23070,16882 2964,18423"/>
            </emma:interpretation>
          </emma:emma>
        </inkml:annotationXML>
        <inkml:traceGroup>
          <inkml:annotationXML>
            <emma:emma xmlns:emma="http://www.w3.org/2003/04/emma" version="1.0">
              <emma:interpretation id="{DD2EF4A5-79C0-4153-A020-250057FD023F}" emma:medium="tactile" emma:mode="ink">
                <msink:context xmlns:msink="http://schemas.microsoft.com/ink/2010/main" type="inkWord" rotatedBoundingBox="2785,16088 4342,15969 4465,17568 2908,17687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90376.8898">487 15779 1382 0,'0'-40'123'0,"5"24"-99"0,-5-9-24 0,0-3 0 16,4 0 25-16,-4-5 0 0,0 5 0 0,0 0 0 16,0-1 34-16,0 5 6 0,-4 4 2 0,-1 4 0 15,1-1-15-15,-1 9-2 0,-4 4-1 0,-5 4 0 16,1 0-25-16,-6 4-4 0,-3 4-2 0,-6 5 0 16,-3 3-18-16,-6 8-16 0,-4 4 4 0,0 9 0 0,5 3 33 0,-1 5 7 15,1-1 2-15,13 5 0 0,-4-1-22 0,9 1-8 16,13 4 0-16,0-5 0 0,5-3 0 15,10-1 0-15,3 1 0 0,5-1 0 0,-4-3 0 16,9-1 0-16,-5-3 0 0,9 3 0 0,-4-3 0 0,4-5 0 16,-4 4 0-16,0-3 0 0,0-1 42 0,-5 0 2 15,0 1 1-15,-4 3 0 0,-5-3 12 0,0 3 3 16,-4-4 0-16,-1 1 0 0,-4-1-27 0,0 1-5 16,-9-1 0-16,5 0-1 0,-10 5-15 0,0-5-4 15,1 0 0-15,-1-3 0 0,-4-5-8 0,4-4 0 16,-4 1 0-16,0-5 0 0,8 0-14 0,-12-8-8 15,-1 4-2-15,5-4 0 16,4-8-126-16,0 0-26 0,-4 0-4 0</inkml:trace>
          <inkml:trace contextRef="#ctx0" brushRef="#br0" timeOffset="90730.4823">1161 15965 1843 0,'5'-16'164'0,"-1"12"-132"0,1-4-32 0,4 0 0 0,0 0 0 0,-5 4-17 16,10 4 1-16,-14 0 1 16,0 0 15-16,5 12 13 0,-1 8-2 0,1 5-1 15,-5 3 12-15,0 4 2 0,-5 9 1 0,-4 7 0 16,5 5 18-16,-6 4 3 0,-3-5 1 0,8 5 0 0,-4-5 0 0,5-3 0 16,-1-4 0-16,5-5 0 15,0 0-34-15,9-7-13 0,0-1 11 0,0-7-11 16,5-5 8-16,4 0-8 0,0-12 0 0,5-4 0 0,5-4 8 15,3-4-8-15,-8-8 0 0,9-4 9 0,9-4-9 0,-5-1 12 16,-4-3-12-16,-4 0 12 0,-10-5 3 0,0 5 1 16,0-4 0-16,-9-5 0 0,-9-3 17 0,5 4 4 15,4-9 1-15,0 1 0 0,-9-9-14 0,0 9-4 16,-4 3 0-16,-1 1 0 0,10-1-11 0,-15 5-9 16,-12 0 12-16,-1 3-12 0,-4 1 8 0,-1 4-8 15,-8 3 0-15,-5 9 0 16,0-4-28-16,0 8-10 0,5 4-2 0,4 8 0 15,-5 4-182-15,10 8-37 0</inkml:trace>
        </inkml:traceGroup>
        <inkml:traceGroup>
          <inkml:annotationXML>
            <emma:emma xmlns:emma="http://www.w3.org/2003/04/emma" version="1.0">
              <emma:interpretation id="{BCC5EFB6-2D9B-4D81-8ADA-5BC191F49DDB}" emma:medium="tactile" emma:mode="ink">
                <msink:context xmlns:msink="http://schemas.microsoft.com/ink/2010/main" type="inkWord" rotatedBoundingBox="7115,14989 14152,14450 14389,17547 7352,18086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91355.8039">5158 14966 1497 0,'-13'-28'133'0,"-1"11"-106"0,0 1-27 0,1 0 0 0,-1 4 20 0,-4 0 0 0,0 8-1 0,-10 0 0 16,1 8 5-16,-5 4 2 0,-4 8 0 0,-5 0 0 16,0 4-14-16,-5 5-4 0,1 3 0 0,-5 8 0 15,4 1 16-15,1 3 4 0,-1 9 0 0,5-1 0 16,0 5 13-16,14 0 3 0,0 7 1 0,8 5 0 15,10 0-13-15,5 4-2 0,4 3-1 0,9-3 0 0,0 4-5 0,9 0 0 16,-4 0-1-16,8 0 0 16,6 4 25-16,-1-9 6 0,0 1 1 0,1 0 0 15,-5-8 6-15,4-5 2 0,-4 1 0 0,-1-4 0 16,-3-1-14-16,-1 1-2 0,-9-5-1 0,0 1 0 16,0 4-18-16,-9-5-3 0,-9 5-1 0,4-5 0 15,-8 1-12-15,-1-1-2 0,0-7-1 0,-4-1 0 16,-5-3-31-16,5-5-6 0,-4 1-2 0,-1-5 0 15,-5-8-204-15,6 0-41 0</inkml:trace>
          <inkml:trace contextRef="#ctx0" brushRef="#br0" timeOffset="91802.4292">5454 17196 1152 0,'0'0'51'0,"0"0"10"15,0 0-49-15,0 0-12 0,-4 0 0 0,4 0 0 16,0 0 98-16,0 0 17 0,0 0 3 0,0 0 1 15,0 0-35-15,0 0-8 0,9 0 0 0,5 0-1 16,-1 0-8-16,1 0-2 0,4 0 0 0,-4 0 0 0,4 0-38 0,5 4-8 16,4-4-2-16,-9 0 0 0,0 0-17 0,1-4-17 15,8 4 3-15,0 0 1 0,1-4-159 0,-1-4-32 0</inkml:trace>
          <inkml:trace contextRef="#ctx0" brushRef="#br0" timeOffset="92267.6387">5891 14250 1774 0,'0'0'79'0,"0"0"16"0,0 0-76 15,10 0-19-15,-1 4 0 0,0 12 0 0,0 4 44 0,4 4 4 16,-3 9 2-16,-1 3 0 0,0 9-18 0,0 3-4 0,0 5-1 0,0 8 0 15,-4-5-18-15,8 9-9 0,-8 0 10 0,-1-1-10 16,1 5-95-16,4 4-25 0,-9-4-4 0</inkml:trace>
          <inkml:trace contextRef="#ctx0" brushRef="#br0" timeOffset="91986.2542">6351 16670 1497 0,'0'0'66'0,"0"0"14"16,0 0-64-16,0 0-16 0,0 0 0 0,9 12 0 0,0 8 128 0,-4 4 21 15,0 1 5-15,-1 11 1 0,1 9-76 0,-1 7-15 0,-4-3-4 0,-4 7 0 16,4 1-40-16,0 0-8 0,-5-5-1 0,1-3-1 16,4-5-40-16,-5 1-8 0,0-9-2 0</inkml:trace>
          <inkml:trace contextRef="#ctx0" brushRef="#br0" timeOffset="92642.305">6679 15779 1810 0,'0'0'80'0,"0"-12"17"0,5 4-77 0,-5 8-20 16,13-4 0-16,1-4 0 0,0 4 24 0,8-4 2 16,1 0 0-16,0-4 0 15,4-5 10-15,-4 1 1 0,4-8 1 0,5 4 0 16,-5-5-14-16,1 1-4 0,-5-4 0 0,-5 4 0 0,5-5-20 0,-5 5 0 15,-9 0 0-15,-5-5 0 16,1 1 0-16,-10 4 0 0,1-5 0 0,-5 1 0 16,-5 4 0-16,5-5 0 0,-9 5 0 0,0 0 0 0,-1 4 0 0,1 7 0 15,4-3 0-15,-4 8 0 0,5 0 14 0,-1 4-2 16,0 4 0-16,1 4 0 0,4 8 0 0,-1 4-1 16,1 9 0-16,0 7 0 0,5 9 1 0,-1 7 1 15,1 5 0-15,4 11 0 0,0 5 15 0,0 0 4 0,0 0 0 0,0 0 0 16,0 4-8-16,4-1-2 0,-4-7 0 0,5 4 0 15,-5 0-22-15,4-5 0 0,-4-3 0 0,0-8 0 32,0 3-55-32,0-7-15 0,-9-4-3 0,0-9-936 0</inkml:trace>
          <inkml:trace contextRef="#ctx0" brushRef="#br0" timeOffset="92819.2378">6429 16168 864 0,'4'-12'76'0,"-4"0"-60"0,9-5-16 0,0 9 0 16,10-4 252-16,-1 0 47 0,5 0 9 0,8 4 3 16,1 0-203-16,5 4-41 0,4-4-8 0,0-1-2 15,0 9-43-15,4-4-14 0,-4 0 8 0,5 4-8 16,-1 0-132-16,-4 0-31 16,-4 0-5-16,4-8-2 0</inkml:trace>
          <inkml:trace contextRef="#ctx0" brushRef="#br0" timeOffset="93026.0806">7790 15379 1497 0,'0'0'133'0,"0"0"-106"0,0 0-27 0,0 0 0 0,0 0 139 0,-9 16 22 16,0 4 5-16,0 4 1 0,-5 9-83 0,5 3-17 16,0 5-3-16,0-1-1 0,-5 5-11 0,9-1-1 15,-4 1-1-15,5-1 0 0,-1 1-39 0,5-5-11 16,-4 5 0-16,4-5 0 0,4 1 0 0,1-9 0 15,-5-4-10-15,4-3 10 16,1 3-207-16,4-8-34 0,-4-4-7 0</inkml:trace>
          <inkml:trace contextRef="#ctx0" brushRef="#br0" timeOffset="93213.4609">7940 15844 1796 0,'0'-12'40'0,"0"-4"8"0,5-9 1 0,-1 1 1 0,1 4-40 0,4-8-10 0,0 3 0 0,9 1 0 15,-4 0 81-15,4 4 15 0,-4 3 2 0,9 5 1 16,-10 0-32-16,10 8-7 0,-5 0 0 0,5 8-1 16,-5 0-27-16,5 8-4 0,-5 0-2 0,5 9 0 15,-5-1-10-15,5 8-1 0,-5 0-1 0,0 5 0 16,-4 7-6-16,0-3 0 0,-1 3-8 0,-8 5 12 16,-1 3-12-16,-4-3-10 0,0-1 2 0,0 1 0 15,0-5-154-15,0 1-30 0,-4-9-7 16</inkml:trace>
          <inkml:trace contextRef="#ctx0" brushRef="#br0" timeOffset="93392.7956">8473 15504 1872 0,'-14'-20'83'0,"14"20"17"0,-4-8-80 0,4 8-20 16,0 0 0-16,0 0 0 0,0 0 20 0,0 12 1 15,0 4 0-15,-5 8 0 0,1 5-3 0,-1 3-1 16,0 5 0-16,-4-1 0 0,0 4 19 0,-4 5 3 15,-1-5 1-15,-4 9 0 0,-1 0-14 0,-3 3-2 16,-1 1-1-16,0-5 0 16,5 1-97-16,0-5-19 0,0 1-4 0</inkml:trace>
          <inkml:trace contextRef="#ctx0" brushRef="#br0" timeOffset="93600.1659">8869 15193 1440 0,'5'-5'128'0,"4"-3"-103"16,0 8-25-16,4 4 0 16,1 5 173-16,9 7 30 0,0 4 5 0,4 4 2 15,-9 5-137-15,5 7-27 0,0 4-6 0,-5 1 0 0,-4 12 0 0,-1 3 0 16,-8 1 0-16,-1-1 0 16,-4 5-16-16,-4 4-4 0,-5 0 0 0,-5 4 0 15,5 3-32-15,-9-3-6 0,4-4-2 0,-4 0-724 16,-5-5-144-16</inkml:trace>
          <inkml:trace contextRef="#ctx0" brushRef="#br0" timeOffset="94113.2162">10171 15674 1724 0,'0'0'38'0,"0"0"8"0,14-8 2 0,-10-4 0 0,5 4-39 0,-4-4-9 15,4 4 0-15,-4-1 0 0,-5-3 74 0,0 0 13 16,0 0 2-16,-5 4 1 0,1 0-54 0,-1 0-12 16,-4 0-1-16,0 4-1 0,-5 0-8 0,0 4-2 15,-8 0 0-15,3 4 0 0,-3 4-12 0,-6 4 8 16,1 4-8-16,-5 4 0 0,0 9 23 0,-4 3-2 15,4 4 0-15,5 5 0 0,-5-1-21 0,5 1 0 0,4-1 0 0,5-3 0 16,-5 3 8-16,5-7 0 16,4-1 0-16,5 0 0 0,0-3 4 0,4-5 0 0,1-4 1 0,4 0 0 15,0 1-13-15,4-9 0 0,5 0 8 16,0-4-8-16,0 0 0 0,5-8 0 0,0 0 0 0,9-8 0 16,-1 0 10-16,6-4-10 0,3-4 10 0,1-9-10 0,5 1 0 0,-1-8 0 15,1-5 0-15,-6-7 0 0,6-5 0 0,-10-3 20 16,5-5-2-16,-5-8-1 15,5-4 18-15,-4-12 3 0,-1 0 1 0,-4 0 0 16,4 1-11-16,-9-5-1 0,5 4-1 0,0 4 0 16,-10 0-8-16,6 12-2 0,-6 12 0 0,-4 13 0 15,0 12-6-15,1 7-2 0,-6 13 0 0,-4 8 0 0,0 0-8 16,0 29 0-16,-4 15 0 0,-6 13 0 0,1 4 0 0,-4 15 0 16,-5 5 0-16,-1 8 0 0,-3 13 0 0,8-1 0 15,-4-4 0-15,9 0 0 16,-5-4-72-16,5 0-6 0,4-8-2 0,5-4 0 15,5-8-109-15,-1-12-23 0</inkml:trace>
          <inkml:trace contextRef="#ctx0" brushRef="#br0" timeOffset="94376.5107">10991 15480 1810 0,'9'-33'40'0,"-5"21"8"0,-4-4 1 0,5-4 3 0,-1 4-42 0,1 4-10 0,4-1 0 0,-4 9 0 16,-5 4 97-16,9 0 18 0,0 4 3 0,0 9 1 0,5-1-58 0,-1 8-11 0,-4 8-2 0,5 5-1 15,0 3 0-15,-1 5 0 0,1 3 0 0,0-3 0 16,-1-5-15-16,1 4-4 0,0-3 0 0,-1 3 0 31,1-3-8-31,0-5-3 0,-1 5 0 0,1-5 0 31,0 0-64-31,-1-3-13 0,-4 3-2 0,0-12-1 0,0 0-152 0,1-3-30 0,8 11-7 0,-9-12 0 0</inkml:trace>
          <inkml:trace contextRef="#ctx0" brushRef="#br0" timeOffset="94556.7984">11473 15512 1940 0,'-18'4'86'0,"9"0"18"0,0 4-84 0,-5 9-20 0,-4 7 0 0,-5 4 0 15,0 5 75-15,-4 7 10 16,0 9 3-16,-1-1 0 0,-3 5-40 0,-6 3-8 16,5-3-2-16,5 8 0 0,0-5-30 0,-1 5-8 15,1-4 0-15,4-5 0 16,5 1-40-16,0-4-13 0,0-5-3 0,-1-3-620 16,6-5-125-16</inkml:trace>
        </inkml:traceGroup>
        <inkml:traceGroup>
          <inkml:annotationXML>
            <emma:emma xmlns:emma="http://www.w3.org/2003/04/emma" version="1.0">
              <emma:interpretation id="{ED28D11C-6E74-4F7E-B599-ED620D968B82}" emma:medium="tactile" emma:mode="ink">
                <msink:context xmlns:msink="http://schemas.microsoft.com/ink/2010/main" type="inkWord" rotatedBoundingBox="15793,15790 16653,15724 16706,16413 15845,1647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96268.2522">13545 15310 403 0,'0'-20'17'0,"4"12"5"0,-4-5-22 0,5 5 0 0,-5-4 0 0,0 4 0 16,0 8 184-16,0 0 33 15,0 0 7-15,0 0 0 0,0 0-84 0,0 0-18 16,0 0-3-16,4 8-1 0,1 4-37 0,-5-4-7 15,0 5-2-15,0-1 0 0,0 0-28 0,0 0-7 0,0-12-1 0,0 0 0 16,0 8-28-16,0-8-8 0,-5 12 0 0,5-12 0 16,0 0 0-16,0 0 8 15,0 0-8-15,0 0 8 0,-13-4 0 0,-1-4 0 16,0-4 0-16,1 4 0 0,4-4 0 0,0 0 0 16,-10-1 0-16,10 1 0 0,-4 0 6 0,-1 4 2 0,0 0 0 0,1 4 0 15,-6 4 6-15,-3 4 2 0,-1 0 0 0,-4 4 0 16,-1 8-15-16,-4 0-9 15,5 1 12-15,-5 3-12 0,5 4 0 0,0 0 0 0,-1 1 0 0,1 3 0 16,4 0-46-16,0 1-6 0,5-1-2 0,9 0-894 16</inkml:trace>
          <inkml:trace contextRef="#ctx0" brushRef="#br0" timeOffset="96643.6351">13882 15581 1440 0,'0'0'128'0,"0"0"-103"15,0 0-25-15,0 0 0 0,0 0 59 0,-5 16 6 16,1-4 2-16,-6 0 0 0,1 5 19 0,0-5 4 15,-4 4 1-15,-1 0 0 0,5-4-18 0,-9 5-3 16,4-5-1-16,0 4 0 0,1-8-56 0,3 4-13 16,-3-4 0-16,-5 4 0 0,9-8 0 0,-5 0 12 15,-4-4-4-15,4 4-8 0,-4-8 12 0,0 4-12 16,-1-8 12-16,-3 0-12 0,3-4 15 0,-3 0-4 16,-6 4-1-16,1-8 0 0,-5 4 26 0,5-1 4 0,4-3 2 0,-4 4 0 15,-1 4-28-15,-3 4-6 0,8 4 0 0,-5 0-8 16,6 8 8-16,-1 0-8 0,5 0 0 0,-1 4 0 15,6 5 0-15,4-5 0 0,0 4 0 0,9 4-9 32,-5 4-99-32,10 1-19 0,4-5-4 0,-5 4-849 0</inkml:trace>
          <inkml:trace contextRef="#ctx0" brushRef="#br0" timeOffset="98596.3329">13672 15120 637 0,'0'0'28'0,"0"0"6"0,0 0-34 0,0 0 0 16,0 0 0-16,0 0 0 15,0 0 77-15,0 0 9 0,0 0 2 0,0 0 0 16,0 0-12-16,0 0-1 0,-4 8-1 0,-1 4 0 16,-4-4 18-16,0 4 3 0,0-4 1 0,-5 0 0 15,0 4-48-15,1 1-10 0,-5-1-2 0,4 4 0 16,-9-4-23-16,5 4-5 0,-5-4 0 0,0 1-8 16,5-1 0-16,0 0 0 0,-5 0-10 0,10-4 10 15,-1-4-36-15,5 4 0 0,0-4 0 0,9-4-682 16</inkml:trace>
        </inkml:traceGroup>
        <inkml:traceGroup>
          <inkml:annotationXML>
            <emma:emma xmlns:emma="http://www.w3.org/2003/04/emma" version="1.0">
              <emma:interpretation id="{8366CC3A-6484-4307-B28D-E66EA2FB456E}" emma:medium="tactile" emma:mode="ink">
                <msink:context xmlns:msink="http://schemas.microsoft.com/ink/2010/main" type="inkWord" rotatedBoundingBox="18033,14906 22890,14534 23040,16491 18183,16863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99616.1772">15288 15059 979 0,'-4'-8'87'0,"8"0"-70"0,-4 0-17 0,0 0 0 0,0-5 67 0,5 5 9 16,4-4 3-16,0 4 0 0,5-4-35 0,9 4-8 16,-1-4 0-16,10 0-1 15,5 4-18-15,4-5-3 0,0 5-1 0,0 0 0 16,0 0 19-16,0 0 3 0,-5 4 1 0,0 0 0 0,1 4-10 0,-5 4-2 16,-5 0 0-16,-4 0 0 0,-5 4-12 0,0 0-4 15,-4 4 0-15,-5 1 0 0,-4 3 20 0,-5 0 3 16,-5 4 1-16,-4 4 0 0,-9-3-12 0,-5 3-3 15,-4 4 0-15,-1 1 0 0,-8-1 31 0,-1 4 5 16,-4 1 2-16,-4-1 0 0,4 0 0 0,0 1 0 16,0-5 0-16,5 0 0 0,8 1-23 0,5-5-5 15,-4 0-1-15,9 1 0 0,0-5-16 0,9-4-10 16,0 0 12-16,4-4-12 0,0 1 0 0,5-1 0 16,5-4 0-16,0 0 0 0,8-4 0 0,1 0 10 15,4 4-10-15,9-8 12 0,5-4-28 0,5-4-6 16,8 0-1-16,5 0 0 15,0 0-68-15,10-5-13 0,-1-3-4 0,4 0-806 0</inkml:trace>
          <inkml:trace contextRef="#ctx0" brushRef="#br0" timeOffset="100451.3152">16418 15322 1832 0,'-19'-12'81'0,"19"12"17"0,5-8-78 0,4 0-20 0,0 0 0 0,0 4 0 16,5-5 51-16,9 5 6 0,4-4 2 0,0 4 0 15,5-4-19-15,14 0-4 0,13 4-1 0,5-4 0 0,-5 4-35 0,9 0-9 16,5-4-1-16,-5 4 0 31,5-4-109-31,-5 4-21 0,-4 0-5 0</inkml:trace>
          <inkml:trace contextRef="#ctx0" brushRef="#br0" timeOffset="100268.4794">16736 14921 1083 0,'0'0'48'0,"0"0"10"0,0 0-46 0,0 0-12 15,0 0 0-15,0 0 0 0,18 4 52 0,-8-4 9 16,-1-4 2-16,0 4 0 0,4-8 13 0,6 4 2 15,3-8 1-15,-8-4 0 0,0 4-19 0,-1-4-4 16,19-5-1-16,-9 1 0 0,-9 0-28 0,4-4-6 0,9 3-1 0,1-3 0 16,-6 0-3-16,1 0-1 0,0-1 0 0,-5-3 0 15,9 4 11-15,-13-5 1 0,0 5 1 0,-5 0 0 0,4-5-29 0,-3 5 0 16,-10 0 0-16,0 0-10 0,0-1 18 0,0 1 3 16,-5 4 1-16,0 0 0 15,-4-5-12-15,-4 1 10 0,4 4-10 0,-1-1 10 16,-8 1-10-16,5 8 0 0,-1-4 0 0,0 4 0 15,10 4 0-15,-10 0 0 0,-4 4 0 0,4-1-11 16,14 5 11-16,0 0 0 0,-18 5 0 0,4 7 0 16,5 0 0-16,-4 4 0 0,3 4 0 0,-8 13 0 15,-5-1 0-15,10 8 0 0,13 5 0 0,-5 8 0 0,-8 7 20 0,13 9 7 16,9 0 1-16,0 8 0 0,0 0 24 0,-5 4 4 16,1-9 2-16,9 9 0 0,4-12-13 0,-4 0-2 15,-14-4-1-15,9 4 0 0,4-5-18 0,-4 1-3 16,-9-8-1-16,0-1 0 0,-4-3-12 0,-1-9-8 15,5-3 8-15,-4-5-8 0,-14 1-8 0,8-9-7 16,10-4-1-16,-9-3 0 16,-9-1-155-16,4-4-31 0,1-8-6 0</inkml:trace>
          <inkml:trace contextRef="#ctx0" brushRef="#br0" timeOffset="100726.7104">18321 14120 2084 0,'0'0'46'0,"0"0"10"0,0 0 1 0,-5-4 1 0,-9 0-46 0,5 8-12 0,-4 4 0 0,-1 8 0 16,0 5 37-16,-4 7 6 15,-9 4 1-15,4 9 0 0,-4-1 8 0,-5 9 1 16,5 3 1-16,-5 9 0 0,0 4-6 0,4 4-2 16,1-5 0-16,4 9 0 0,5-4-11 0,0-4-3 0,4 4 0 0,10-5 0 15,-10-3-32-15,14-4 0 16,0-1 0-16,5 5 0 0,-1-8-19 0,5-1-10 0,5-3-3 0,0-5 0 31,4 1-70-31,0-9-14 0,9-3-4 0,1-9 0 16,8 0-75-16,5-8-15 0,46 1-3 0,-15-13-1 0</inkml:trace>
          <inkml:trace contextRef="#ctx0" brushRef="#br0" timeOffset="101209.95">19086 14780 864 0,'0'-16'76'15,"0"-5"-60"-15,-5-3-16 0,-4 4 0 0,4-9 133 0,1 9 24 16,-5-4 5-16,4 4 1 0,-4 4-30 0,0 3-5 15,-5 5-2-15,1 0 0 0,-1 12-51 0,0 4-11 16,1 4-1-16,-1 9-1 0,-4 7-22 0,4 4-4 16,-4 9 0-16,4 3-1 0,1 9-23 0,-6 4-4 15,10-1 0-15,0 5-8 0,0-8 12 0,4-1-12 16,5-3 12-16,0-5-12 0,10-3 15 0,-6-1-4 16,1-7-1-16,8-5 0 0,1-4 2 0,0-8 1 0,-1 1 0 0,6-9 0 15,3-4 13-15,6-4 2 0,-1-4 1 0,5-4 0 16,0-9-17-16,0 5-3 0,-1-12-1 0,1 4 0 15,0-9-8-15,-5 5 8 16,1-4-8-16,-5-5 8 0,-10-3 4 0,5 4 0 16,-8-9 0-16,3 1 0 0,-8-9-4 0,-5 9 0 15,-5-5 0-15,1 9 0 0,-5-5-8 0,-1 9 0 16,-3 4 0-16,-1 7 0 0,-9 1 28 0,5 8 3 0,-5 0 1 16,-4 4 0-1,0 4-119-15,-5 4-23 0,0 4-5 0,-9 4-621 0,5 0-124 0</inkml:trace>
          <inkml:trace contextRef="#ctx0" brushRef="#br0" timeOffset="101487.758">19828 13942 2026 0,'22'-8'44'0,"-12"8"10"0,8 0 2 0,0 8 1 0,5 12-45 0,4 13-12 0,0 7 0 0,1 13 0 16,-1 3 69-16,0 9 12 0,-4 0 3 0,0 8 0 16,-5 4 19-16,-9 4 4 0,-4 4 1 0,-5 12 0 15,-5-4-36-15,-4-4-6 16,-5 0-2-16,-4 8 0 0,-5-8-44 0,1 0-10 16,-6-8-2-16,1 4 0 0,-5-8-8 0,0-8 0 15,-9-5 9-15,-4 1-9 16,-10-4-95-16,0-9-23 0,1 1-5 0,-5-8-688 15,4-5-137-15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27:24.721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1T03:27:30.976"/>
    </inkml:context>
  </inkml:definitions>
  <inkml:traceGroup>
    <inkml:annotationXML>
      <emma:emma xmlns:emma="http://www.w3.org/2003/04/emma" version="1.0">
        <emma:interpretation id="{D2DA1B2C-5AF3-496C-A43D-68A74F67ACEF}" emma:medium="tactile" emma:mode="ink">
          <msink:context xmlns:msink="http://schemas.microsoft.com/ink/2010/main" type="writingRegion" rotatedBoundingBox="2042,651 32932,-2187 34432,14132 3542,16971"/>
        </emma:interpretation>
      </emma:emma>
    </inkml:annotationXML>
    <inkml:traceGroup>
      <inkml:annotationXML>
        <emma:emma xmlns:emma="http://www.w3.org/2003/04/emma" version="1.0">
          <emma:interpretation id="{845201BB-1659-4C86-9836-AF825E599895}" emma:medium="tactile" emma:mode="ink">
            <msink:context xmlns:msink="http://schemas.microsoft.com/ink/2010/main" type="paragraph" rotatedBoundingBox="2120,565 16563,389 16580,1754 2137,1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2248A8-DFFC-4190-BD87-4DCC50611B5A}" emma:medium="tactile" emma:mode="ink">
              <msink:context xmlns:msink="http://schemas.microsoft.com/ink/2010/main" type="line" rotatedBoundingBox="2120,565 16563,389 16580,1754 2137,1930"/>
            </emma:interpretation>
          </emma:emma>
        </inkml:annotationXML>
        <inkml:traceGroup>
          <inkml:annotationXML>
            <emma:emma xmlns:emma="http://www.w3.org/2003/04/emma" version="1.0">
              <emma:interpretation id="{F27E308C-FC7A-43C3-B088-B5CA8A811BBA}" emma:medium="tactile" emma:mode="ink">
                <msink:context xmlns:msink="http://schemas.microsoft.com/ink/2010/main" type="inkWord" rotatedBoundingBox="2120,565 5298,526 5314,1891 2137,19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1808 771 1728 0,'0'0'76'0,"0"-12"16"0,0 4-73 0,0-4-19 0,-4 4 0 0,-1-4 0 15,0 4 68-15,1 0 11 0,-1 0 1 0,-4 3 1 16,0-7-14-16,-4 8-3 0,-1-4-1 15,-4 8 0-15,-1 0-27 0,1 4-4 16,-14 4-2-16,5 9 0 0,-5-1-17 0,0 8-3 0,0 0-1 0,-4 9 0 16,0-1 15-16,4 4 2 0,0 5 1 0,5-1 0 15,4-3-27-15,0-1 0 0,5 1 0 0,0-1 0 16,4-4 0-16,0 1 0 0,5-1 0 0,5 5 0 16,-6-17 0-16,6 0 0 0,8 0 0 0,-4-3 0 15,0-5 0-15,5-4 0 0,9-8 0 0,-1 0 0 16,1-8 0-16,9-4 0 0,0-9 0 0,4 1 0 15,0-12 0-15,5-1-17 0,-5 1 4 0,10-13 1 0,-1 1 12 0,1-5-12 0,-5 1 12 0,4-1-12 16,-4 5 12-16,-5-9 0 16,0 17 0-16,-4-1 0 0,0 13 0 0,-9 4 0 0,-1 8 9 0,-13 12-9 31,0 0 12-31,0 0-4 0,9 12-8 0,-4 0 12 0,-1 8-12 16,-4 8 0-16,0 5 0 0,0 3 0 15,-4-7 0-15,4 3 0 0,-5 0 8 0,10 1-8 0,-10-9 0 16,10 4 0-16,-5-3 0 0,4 3 0 0,1-16 0 0,0 0 0 15,-1 0 0-15,-4-12 0 0,0 0 0 0,9 4 0 16,5 0 0-16,0-4 0 0,-1-8 0 0,1-4 11 16,4 4-11-16,0-8 10 0,10 0-10 0,-1-5 0 15,0-3-10-15,10-8 10 0,-1-1 0 0,5 1 0 16,-4 0 0-16,3-9 10 0,6 5-10 0,0 3 0 16,-1-3 0-16,1 4 0 0,-5-1 0 0,0 9-17 15,-5 0 2-15,0 3 1 0,-4 1 14 0,-4 4 16 16,3 4-3-16,-3 8-1 0,-1 0-12 0,-9 0-16 0,1 4 3 0,-1 4 1 15,-9 0 20-15,4 8 4 0,-13-4 0 0,0 4 1 32,0 8-35-32,-9-7-7 0,0 7-2 0,-9 4 0 0,-5-4 31 0,-4 5 13 0,0-5-1 0,-5 8 0 15,-5-8-12-15,6 1 0 0,-10 3 0 0,4 0 0 16,5-4 0-16,-4 1-16 0,4-9 3 0,9 8 1 16,0-4 34-16,10 0 7 0,-1 1 2 0,5-1 0 15,0-4-31-15,0 0 0 0,4 0 0 0,5 4 0 16,0-12 0-16,0-4 0 0,0 0 0 0,0 0 0 15,0 0-25 1,14 4-5-16,0-4-1 0,8-8 0 0,-3 8 31 0,3-16 8 0,10 0 1 0,5 8 0 16,-10-16-9-16,9 7-16 0,1-3 4 0,-1 4 1 15,5-8 11-15,0-5-10 0,0 9 10 0,5-12-10 16,4 3 10-16,-5 1 0 0,-8 0 0 0,4 0 0 16,4-1 0-16,-4 9 0 0,-9-4 0 0,0 3 0 0,0 1 0 15,-5 0 0-15,-4-8 0 0,-5 7 0 0,-4 1 0 0,-5 0 0 16,0 0 9-16,-5-1-9 0,1 1 15 0,-5 0-4 15,0 8-1-15,0 0 0 0,-5 4 2 0,1 0 0 16,-1-1 0-16,-4 9 0 0,0 0 2 0,0 0 1 16,0 0 0-16,-5 9 0 0,1-5-3 0,4 8-1 15,-5 0 0-15,0 8 0 0,-4 0-3 0,9 1 0 16,0-5 0-16,-5 4 0 0,10 0-8 0,-1 4 0 16,5 5 0-16,5-5 0 0,-1 8 0 0,1-3 0 15,4-1 0-15,0 0-11 0,9 1-4 0,-4 3-1 16,4-8 0-16,5-3 0 15,-1-1-192-15,10-8-38 0</inkml:trace>
          <inkml:trace contextRef="#ctx0" brushRef="#br0" timeOffset="-875.1538">1148 310 1036 0,'-5'-16'46'0,"10"8"10"0,0-4-45 0,-1-1-11 0,-4 1 0 0,5 4 0 16,-1-12 91-16,1 8 16 0,-5-4 3 0,4-1 1 15,-4 1-23-15,0 8-4 0,0-12 0 0,-4 0-1 16,-1 8-22-16,1-5-4 0,-5 1-1 0,-1 0 0 16,1 8-5-16,-4-8-2 0,-6 12 0 0,-3-8 0 15,-1 3-13-15,-9 9-2 0,-9 0-1 0,5 5 0 16,-5 3-14-16,0 4-3 0,-14 8-1 0,5 0 0 0,0 5-3 0,-5 7 0 15,5 0 0-15,-4 9 0 16,-6 3 8-16,1 17 2 0,-5-4 0 0,10 7 0 16,-5 5 4-16,9 4 1 0,4 4 0 0,1-8 0 15,13-9-27-15,0 9 0 0,4-16 0 0,15 3 0 16,8-3 0-16,5-4 0 0,0-5 0 0,14 1 8 0,9-5-8 16,4 1 0-16,5-13 0 0,9 4 0 0,0-3 0 0,4-9 0 15,5 0 0-15,0-8 0 0,1-4-99 0,3-4-21 0,-4-8-5 16,5 4-864-1</inkml:trace>
        </inkml:traceGroup>
        <inkml:traceGroup>
          <inkml:annotationXML>
            <emma:emma xmlns:emma="http://www.w3.org/2003/04/emma" version="1.0">
              <emma:interpretation id="{8A87ECEE-0A7C-42E9-91B9-85F266266556}" emma:medium="tactile" emma:mode="ink">
                <msink:context xmlns:msink="http://schemas.microsoft.com/ink/2010/main" type="inkWord" rotatedBoundingBox="6302,712 7366,699 7379,1838 6316,18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39.182">4977 152 1324 0,'0'0'59'0,"0"0"12"0,0 0-57 0,0 0-14 16,0 0 0-16,0 0 0 0,0 12 112 0,-5 9 20 16,5 3 4-16,0 8 1 0,0-3-41 0,-4 3-9 15,-1 0-2-15,5 5 0 0,-4 3-17 0,-1 1-3 16,1-1-1-16,-5 9 0 0,4-9-24 0,0 1-4 15,1 3-2-15,-1-7 0 0,1-5-22 0,-1 4-4 16,5-11 0-16,-4-1-8 0,4-4 8 0,0 0-8 0,0 1 0 0,0-1 0 31,0-12-29-31,4 4-13 0,-4 0-2 0,0-12-1 16,0 0-138-16,0 0-27 0,0 0-6 0</inkml:trace>
          <inkml:trace contextRef="#ctx0" brushRef="#br0" timeOffset="1706.8876">4581 322 1105 0,'-14'-16'48'0,"14"12"12"0,0-16-48 16,-4 8-12-16,-1 3 0 0,5-11 0 0,0 8 79 0,0 4 13 0,0 8 4 0,0 0 0 15,0 0-19-15,0 0-3 0,9 12-1 0,-4 4 0 16,8 5-25-16,-8 3-4 0,4 12-2 0,-4 1 0 15,-1-1 8-15,5 1 2 0,-9 3 0 0,5 5 0 16,-5-5-4-16,0 5 0 0,0-9 0 0,0-4 0 16,0 5-20-16,-5-1-4 0,5-8 0 0,0-3-1 15,-4-1-23-15,4 0 0 0,-5-7 0 0,5 3 8 16,0-4-34-16,0 0-6 0,0-4-2 0,0-4-630 16,0-8-127-16</inkml:trace>
          <inkml:trace contextRef="#ctx0" brushRef="#br0" timeOffset="2935.3381">4180 351 864 0,'0'0'76'0,"0"0"-60"0,0-9-16 0,0 9 0 15,0 0 50-15,0 0 7 0,-4-8 2 0,4 8 0 16,0-8 21-16,0 8 4 0,4-4 0 0,1-8 1 16,-1 4-29-16,5 8-5 0,5-8-2 0,-5 0 0 15,9 4-3-15,5-8-1 0,-5 3 0 0,10 1 0 16,-1 4-4-16,9-4-1 0,1 8 0 0,4-8 0 16,-5 4-17-16,1 0-4 0,-1 0-1 0,5 4 0 15,-9-4-18-15,0 4 0 0,0-4 8 0,0 4-8 16,-5 0 0-16,5-4 0 0,-5 4 8 0,0 0-8 0,5 0 0 0,-4 0-9 15,-1 0 1-15,5 0 0 0,-5 0-12 0,0 0-3 16,1 0 0-16,-1 0 0 16,0 0-20-16,1 0-4 0,-6 0-1 0,1 0 0 15,-9 4-27-15,4-4-5 0,0 0-2 0,-9 0-574 16</inkml:trace>
          <inkml:trace contextRef="#ctx0" brushRef="#br0" timeOffset="3266.7039">4235 1289 1764 0,'0'0'39'0,"0"0"8"0,0 0 1 0,0 0 1 0,0 0-39 0,0 0-10 0,0 0 0 0,23 4 0 0,-1 1 46 0,6-5 7 16,-1 0 2-16,9 0 0 16,5 0-14-16,9-9-2 0,-4 1-1 0,9-4 0 15,-5 0-18-15,4 0-4 0,1 0-1 0,-5 0 0 16,9 12-26-16,-4-13-5 0,0 9 0 0,-5 4-1 15,0 0-148-15,0-4-30 16,41 8-5-16,-23 0-2 0</inkml:trace>
        </inkml:traceGroup>
        <inkml:traceGroup>
          <inkml:annotationXML>
            <emma:emma xmlns:emma="http://www.w3.org/2003/04/emma" version="1.0">
              <emma:interpretation id="{38BF06C6-8F02-47E5-B395-AFD6CF5FD683}" emma:medium="tactile" emma:mode="ink">
                <msink:context xmlns:msink="http://schemas.microsoft.com/ink/2010/main" type="inkWord" rotatedBoundingBox="8876,1452 8917,1451 8918,1471 8877,14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09.4363">6748 921 1407 0,'0'0'31'0,"0"0"6"0,5 0 2 0,-5 0 1 0,0 0-32 0,9-8-8 15,0 4 0-15,-9 4 0 0,4-4 113 0,-4 4 22 16,0 0 4-16,9-4 1 0,-9 4-63 0,0 0-12 16,5 0-2-16,-5 0-1 0,0 0-62 0,0 0-18 15,0 0-1-15,0 0-602 0,0 0-121 0</inkml:trace>
        </inkml:traceGroup>
        <inkml:traceGroup>
          <inkml:annotationXML>
            <emma:emma xmlns:emma="http://www.w3.org/2003/04/emma" version="1.0">
              <emma:interpretation id="{B9DED4FD-3184-4300-9150-64819F55910B}" emma:medium="tactile" emma:mode="ink">
                <msink:context xmlns:msink="http://schemas.microsoft.com/ink/2010/main" type="inkWord" rotatedBoundingBox="12104,724 14541,695 14552,1632 12116,1661"/>
              </emma:interpretation>
              <emma:one-of disjunction-type="recognition" id="oneOf3">
                <emma:interpretation id="interp3" emma:lang="" emma:confidence="0">
                  <emma:literal>=2</emma:literal>
                </emma:interpretation>
                <emma:interpretation id="interp4" emma:lang="" emma:confidence="0">
                  <emma:literal>= z</emma:literal>
                </emma:interpretation>
                <emma:interpretation id="interp5" emma:lang="" emma:confidence="0">
                  <emma:literal>= Z</emma:literal>
                </emma:interpretation>
                <emma:interpretation id="interp6" emma:lang="" emma:confidence="0">
                  <emma:literal>=</emma:literal>
                </emma:interpretation>
                <emma:interpretation id="interp7" emma:lang="" emma:confidence="0">
                  <emma:literal>= 2</emma:literal>
                </emma:interpretation>
              </emma:one-of>
            </emma:emma>
          </inkml:annotationXML>
          <inkml:trace contextRef="#ctx0" brushRef="#br0" timeOffset="4792.5617">11783 581 1785 0,'5'-28'79'0,"0"16"17"0,-1 0-77 0,5-1-19 0,0-3 0 0,5 8 0 15,4 0 112-15,5 0 18 0,0 4 4 0,4-4 1 16,0 0-91-16,5 4-17 0,0 4-4 0,0-8-1 15,0 4-22-15,0 0 8 0,-5-1-8 0,0 5 0 16,5 0 0-16,-9 0-16 0,0 0 2 0,-1 0 1 16,1 0-20-16,-5 0-4 0,5 0-1 0,-5 0 0 15,1 5-106-15,-1-1-22 0</inkml:trace>
          <inkml:trace contextRef="#ctx0" brushRef="#br0" timeOffset="5037.7177">11815 873 1036 0,'0'0'92'0,"0"0"-73"16,0 0-19-16,0 0 0 0,0 0 148 0,0 0 27 31,5 8 5-31,4 0 0 0,0 4-67 0,9-8-13 16,0 4-4-16,5 0 0 0,0-4-27 0,9 0-5 0,4-4-2 0,5 0 0 15,5 0-40-15,-1-4-8 0,1 0-2 0,4-4 0 32,0 4-86-32,0-4-18 0,0 0-3 0,5-4-831 0</inkml:trace>
          <inkml:trace contextRef="#ctx0" brushRef="#br0" timeOffset="4579.9076">9980 525 1681 0,'0'-13'36'0,"5"1"8"0,-5-4 2 0,9 4 2 0,0 0-38 0,5 8-10 0,4 4 0 0,5 8 0 0,-5 4 47 0,5 8 7 16,0 13 2-16,4 3 0 15,-4 9-7-15,-5 3-1 0,0 5 0 0,0-9 0 0,-4 1 6 0,0-1 1 16,-5 1 0-16,0-5 0 0,0-7-39 0,0-1-7 15,-4-4-1-15,4 1-8 0,-5-9 14 0,-4-4-4 16,5-8-1-16,-5-8 0 16,0 12 15-16,0-12 4 0,0 0 0 0,0 0 0 15,0 0 0-15,0-8 1 0,-5-8 0 0,5 4 0 16,0-16-19-16,5 3-10 0,4-11 10 0,-4-5-10 0,8 1 12 16,1-21-3-16,-1-4-1 0,6 1 0 0,8-5-8 15,0 0 0-15,10 0 0 0,-1 5 0 0,5 3 0 0,0 8 0 16,0 9 0-16,0 3 0 0,-5 9 0 0,-8 16 0 15,4-5 0-15,-10 13 0 0,-3 8 0 0,3 8 0 16,-8 5 8-16,0 7-8 0,-1 4 12 0,1 13-4 16,-5-1 0-16,0 8 0 0,0 1 20 0,0 8 3 15,-4 3 1-15,4 5 0 0,0 0-32 0,0-5 0 16,0-3 0-16,5 8 0 16,-5-13-99-16,5-3-25 0,4-1-6 0</inkml:trace>
        </inkml:traceGroup>
        <inkml:traceGroup>
          <inkml:annotationXML>
            <emma:emma xmlns:emma="http://www.w3.org/2003/04/emma" version="1.0">
              <emma:interpretation id="{48A46A7C-FBC0-419B-8068-ED805AAE3142}" emma:medium="tactile" emma:mode="ink">
                <msink:context xmlns:msink="http://schemas.microsoft.com/ink/2010/main" type="inkWord" rotatedBoundingBox="15645,711 16567,700 16577,1490 15655,1501"/>
              </emma:interpretation>
            </emma:emma>
          </inkml:annotationXML>
          <inkml:trace contextRef="#ctx0" brushRef="#br0" timeOffset="5345.428">13518 245 1792 0,'27'-16'80'0,"-8"8"16"0,3-4-77 0,6 4-19 0,8 0 0 0,-4 8 0 16,0-12 55-16,0 3 7 0,4 9 2 0,-4-12 0 15,-5 12-22-15,10-4-4 0,-5 4-1 0,4 4 0 16,-9 8-7-16,1-8-2 0,-1 13 0 0,-4-9 0 16,-5 8-14-16,-9 8-3 0,-9-4-1 0,-5 5 0 0,-4 3 19 0,-13 4 4 15,-6 1 1-15,-4-1 0 0,1 1 14 0,-1 3 4 16,4 0 0-16,6 9 0 0,-6-13 0 0,10 5 0 15,0-5 0-15,4 5 0 0,1-5-32 0,8 0-7 16,0-3-1-16,1-5 0 0,4 0 16 0,4-4 4 16,1 1 0-16,4-1 0 0,5-12-32 0,-1 4 0 15,1-4 0-15,4 0 0 0,10-4 10 0,3 0-10 16,6-4 10-16,4 0-10 16,4-8-25-16,1 4-11 0,4-4-3 0,9 4 0 15,-9-16-76-15,5 8-15 0,-5-8-3 0,9-1-624 0,-4 1-125 0</inkml:trace>
        </inkml:traceGroup>
      </inkml:traceGroup>
    </inkml:traceGroup>
    <inkml:traceGroup>
      <inkml:annotationXML>
        <emma:emma xmlns:emma="http://www.w3.org/2003/04/emma" version="1.0">
          <emma:interpretation id="{E4C41DF8-BCF1-4BD2-AB31-C0D58927DABB}" emma:medium="tactile" emma:mode="ink">
            <msink:context xmlns:msink="http://schemas.microsoft.com/ink/2010/main" type="paragraph" rotatedBoundingBox="3660,3971 33248,1248 33528,4295 3940,70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DB4B42A-89E8-4DC6-928A-2A9F0F624EC2}" emma:medium="tactile" emma:mode="ink">
              <msink:context xmlns:msink="http://schemas.microsoft.com/ink/2010/main" type="line" rotatedBoundingBox="3660,3971 29500,1593 29640,3112 3800,5490"/>
            </emma:interpretation>
          </emma:emma>
        </inkml:annotationXML>
        <inkml:traceGroup>
          <inkml:annotationXML>
            <emma:emma xmlns:emma="http://www.w3.org/2003/04/emma" version="1.0">
              <emma:interpretation id="{8C642149-7D20-4509-8B10-932C18D1E174}" emma:medium="tactile" emma:mode="ink">
                <msink:context xmlns:msink="http://schemas.microsoft.com/ink/2010/main" type="inkWord" rotatedBoundingBox="3660,3971 5096,3839 5220,5186 3784,531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401.4586">1835 3807 1213 0,'0'-21'53'0,"0"13"12"0,-4-4-52 0,4 0-13 0,-5 4 0 0,5 0 0 15,-4 0 67-15,4-4 10 0,0 3 3 0,0-3 0 0,-5 0-1 0,5 0 0 16,0 4 0-16,0-4 0 0,0 4-19 0,0 8-4 16,0 0-1-16,0 0 0 0,-4-8-7 0,4 8 0 15,0 0-1-15,0 0 0 0,0 0-19 0,0 0-4 16,0 0-1-16,0 12 0 0,-5 4-4 0,5 4-1 15,0 0 0-15,-4 13 0 0,-1-1 10 0,5 9 1 16,-5-1 1-16,-4 9 0 0,5 3-2 0,-5 1 0 16,4 0 0-16,1 3 0 0,-5-3-10 0,4-5-2 15,0-3-1-15,1-5 0 0,-5 1-4 0,4-9-1 16,1 1 0-16,-1-1 0 0,5-4-2 0,-4-7-8 16,-1-5 12-16,5 4-4 0,-5-4-8 0,5 0 8 0,0-4-8 0,0 1 8 15,0-5-8-15,0-8 0 16,0 0 0-16,0 0 0 0,0 12-19 0,0 0-2 0,0-12-1 0,0 0 0 15,0 0-24-15,0 0-5 0,0 0-1 0,0 0 0 32,0 0-124-32,0 0-24 0,0 0-6 0</inkml:trace>
          <inkml:trace contextRef="#ctx0" brushRef="#br0" timeOffset="20730.1531">1608 3786 403 0,'-5'-8'36'0,"1"-4"-36"16,4-4 0-16,-5 4 0 0,5-8 179 0,-4 7 29 16,8-3 5-16,1 4 2 0,-5 0-111 0,9 0-23 15,-5 4-4-15,1-4-1 0,4 4-10 0,0-1-2 16,5 1-1-16,-1 0 0 0,10 0 0 0,0-4 0 15,9 4 0-15,0 0 0 0,4 0-23 0,1-4-5 16,4-9-1-16,4 9 0 0,5-4-18 0,0 0-4 0,0 0-1 0,-4 3 0 16,-5-7-11-16,0 4 0 0,9 0 0 0,-9 4 0 0,0 0 0 0,-5-1 0 31,-4 5-9-31,-5-4 9 16,-4 8-44-16,0 0-1 0,-5 4-1 0,-4 0 0 15,4 8-38-15,-9 4-8 0,0-4-2 0,-9 13-649 0</inkml:trace>
          <inkml:trace contextRef="#ctx0" brushRef="#br0" timeOffset="21006.3641">1731 4138 691 0,'0'0'61'0,"0"0"-49"0,0 0-12 0,0 0 0 15,0 0 109-15,0 0 19 0,0 0 4 0,0 0 1 0,0 0-34 0,0 0-7 16,9-8-2-16,5 4 0 16,4 0-26-16,4-4-6 0,6 0-1 0,-1-4 0 15,10 0-9-15,-1 0-1 0,5 0-1 0,0-1 0 16,0-3-26-16,-5 8-4 0,-4-4-2 0,5 4 0 0,-10 0-6 0,0 4-8 16,1-4 11-16,-1 0-11 0,0 3 0 0,-4-3-11 15,-5 0 0-15,0 4 0 0,-4-4-7 0,-5 4-2 16,5 4 0-16,-14 0 0 15,0 0-30-15,0 0-6 0,0 0-2 0</inkml:trace>
          <inkml:trace contextRef="#ctx0" brushRef="#br0" timeOffset="21237.3409">1653 4612 748 0,'0'0'67'0,"0"0"-54"16,-9-8-13-16,5 4 0 0,4 4 189 0,0 0 35 16,0 0 8-16,0 0 0 0,0 0-125 0,0 0-26 15,0-8-5-15,9 4 0 0,0 8-24 0,5-4-4 0,-1-4 0 0,5 4-1 16,5-4-17-16,0 0-3 0,0 0-1 0,4-5 0 16,0 1-13-16,5 4-2 0,0-4-1 0,0 0 0 15,9 0-27-15,-5-4-6 0,1 0-1 0,-1 4-600 16,1 0-121-16</inkml:trace>
          <inkml:trace contextRef="#ctx0" brushRef="#br0" timeOffset="26584.3747">2559 4446 806 0,'5'-8'72'0,"-1"0"-58"0,-4 0-14 0,0 4 0 31,0-4 75-31,0 0 12 0,5-1 2 0,-5 1 1 0,0 8 4 0,0 0 1 16,0 0 0-16,0 0 0 0,9 0-28 0,-9 0-6 15,0 0-1-15,9 12 0 0,5 1-17 0,-5 7-4 0,-4 4-1 0,4 0 0 16,-5-3-18-16,1-1-3 15,-5 4-1-15,9-4 0 0,-9-3 2 0,4 3 0 16,-4-8 0-16,5 4 0 0,0 0-6 0,-1 1-2 16,-4-17 0-16,0 0 0 0,0 0-10 0,0 0 0 15,0 0 9-15,0 0-9 0,0 0 18 0,0 0-1 16,0 0 0-16,0 0 0 0,9-9-17 0,0-3 0 16,-4 0 0-16,4-4 0 0,5-8 0 0,4-5 0 15,-9 1 0-15,5-8 0 0,-5-1 8 0,9 1-8 0,0-1 0 0,0 5 0 0,1 0 0 0,-1 7 0 31,-5 1 0-31,6 4 0 0,-6 4 20 0,5 3-2 16,-4 5-1-16,4 4 0 0,1 12 22 0,-1-4 4 16,-9 9 1-16,5 3 0 0,-1 4-24 0,-4-4-4 0,-4 8 0 15,4 5-1-15,5 3-6 0,-5 5-1 0,-5 3 0 16,1-3 0-16,-1-5-21 0,1 4-5 0,0 5-1 0,-5-1-1015 16</inkml:trace>
        </inkml:traceGroup>
        <inkml:traceGroup>
          <inkml:annotationXML>
            <emma:emma xmlns:emma="http://www.w3.org/2003/04/emma" version="1.0">
              <emma:interpretation id="{77F47BBF-B3A8-4306-964F-9E29BACF3FC6}" emma:medium="tactile" emma:mode="ink">
                <msink:context xmlns:msink="http://schemas.microsoft.com/ink/2010/main" type="inkWord" rotatedBoundingBox="5859,3821 9331,3501 9458,4871 5985,519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221.2477">4212 3495 691 0,'0'-20'30'0,"-5"8"7"0,5-1-29 0,-4-3-8 0,4-4 0 0,0 0 0 0,0 0 88 0,-5-1 17 31,5 1 3-31,-9 0 1 0,5 0 7 0,-1 8 2 16,-4-5 0-16,5 9 0 0,-1-4-30 0,-4 4-7 15,0 4-1-15,0 8 0 0,-5 0-24 0,5 12-4 16,-9-8-2-16,-1 13 0 0,1 7-8 0,-5 0-2 15,-8 13 0-15,3-1 0 0,1 5 8 0,-5-1 0 0,5 5 1 0,-1-1 0 16,1 5-13-16,9 0-2 0,4-1-1 0,5 1 0 16,5 3-17-16,8 1-3 15,1 0-1-15,-1 3 0 0,10-7-12 0,4 4 11 16,-4-5-11-16,9-3 10 0,-5-1-10 0,5 5-11 16,-1-8 3-16,1-1 0 15,4-3-106-15,5-5-21 0,0-8-4 0,0-7-809 0</inkml:trace>
          <inkml:trace contextRef="#ctx0" brushRef="#br0" timeOffset="34463.7028">4804 3442 2044 0,'-14'-20'91'0,"10"8"18"0,-5 0-87 0,9 4-22 0,0 8 0 0,0 0 0 0,0 0 46 0,0 0 5 16,4 16 1-16,5 4 0 0,9 4-12 0,-4 9-3 15,0-1 0-15,-1 9 0 0,1-1 7 0,0 5 0 0,-1-1 1 0,-3 5 0 16,-1-1-21-16,-5 1-5 16,10-1-1-16,-5 1 0 0,-4-4-7 0,-1-1-2 15,1-3 0-15,-1-1 0 0,1-4-9 0,-5 1-9 16,0-1 9-16,0-3-13 16,-5-5-136-16,5 0-27 0,-4-3-6 0,4-5-790 0</inkml:trace>
          <inkml:trace contextRef="#ctx0" brushRef="#br0" timeOffset="34693.1042">5323 3232 2127 0,'0'0'47'0,"0"0"9"0,0 0 3 0,0 0 1 0,14 8-48 0,4 8-12 0,0 0 0 0,0 13 0 15,5 3 40-15,0 5 7 0,0 3 1 0,-1 9 0 16,1-1 8-16,-5 5 1 0,0-1 1 0,1 5 0 15,-6 4 0-15,-4-5 0 0,1 1 0 0,-1 4 0 16,-9-1-40-16,0-3-8 0,-5 0-2 0,1-5 0 16,-6 1-8-16,1 0 0 0,-4-5 9 0,-6-3-9 15,1-9-20-15,-4 1-9 16,-1-1-2-16,0-4-767 0,0-7-154 0</inkml:trace>
          <inkml:trace contextRef="#ctx0" brushRef="#br0" timeOffset="34959.7863">6320 3762 460 0,'5'-20'41'0,"-5"12"-33"0,4-4-8 0,10-1 0 0,4 9 436 0,5-8 86 31,9 12 17-31,9 0 3 0,9-4-443 0,0 0-89 15,0-4-10-15,4 4-17 0,-3 0 39 0,3-4 8 0,-4 4 2 0,-4 0 0 16,-1-4-19-16,1 4-3 0,-5 0-1 0,0-4 0 0,-5 4-9 0,5-1 0 16,-9-3 9-16,0 4-9 0,-5 0 0 0,-9 0-15 15,1 4 3-15,-6-4 0 32,-4 0-44-32,-9 4-9 0,0 0-2 0,0 0-629 0,0 0-127 0</inkml:trace>
          <inkml:trace contextRef="#ctx0" brushRef="#br0" timeOffset="35171.7363">6534 4013 1882 0,'0'0'41'0,"0"0"9"0,9-4 2 0,5 0 1 0,4 4-42 0,9-4-11 16,1 4 0-16,-1-4 0 0,0 4 56 0,5 0 10 15,0 0 2-15,0 0 0 0,-5 0-28 0,5 4-6 16,-5-4-1-16,5 8 0 16,0-4-155-16,0 0-31 0,23 8-7 0,-14-8 0 0</inkml:trace>
        </inkml:traceGroup>
        <inkml:traceGroup>
          <inkml:annotationXML>
            <emma:emma xmlns:emma="http://www.w3.org/2003/04/emma" version="1.0">
              <emma:interpretation id="{7ACE9EF9-AC91-49BD-A0CD-42CC1D71F8CA}" emma:medium="tactile" emma:mode="ink">
                <msink:context xmlns:msink="http://schemas.microsoft.com/ink/2010/main" type="inkWord" rotatedBoundingBox="10586,3750 12057,3615 12159,4720 10688,485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5604.6052">8665 3240 1785 0,'-5'-16'159'0,"1"4"-127"0,-5 0-32 0,9 3 0 16,-5 1 120-16,5 8 19 0,0 0 3 0,0 0 1 15,0 0-116-15,-5 8-27 0,1 5 0 0,-1 3 0 16,-4 8 11-16,-4 4 1 0,-1 9 1 0,-4-1 0 0,-1 5-3 0,6 3-1 16,8-3 0-16,-4-5 0 15,5 1 25-15,-1-5 5 0,-4 0 1 0,9 1 0 16,0-5-32-16,0-4-8 0,-5 1 0 0,10-1 0 16,4-4 8-16,9-4-8 0,-4-4 8 0,4 1-8 15,0-13 12-15,10 0-3 0,-1-4 0 0,0-5 0 16,5-3 1-16,0 0 0 0,-5-8 0 0,5 0 0 15,-4-1-10-15,-1-7 0 0,0 0 9 0,0-9-9 0,1 1 10 0,-5-5-2 16,-1 5-8-16,-3-4 12 0,-6-1 8 0,1 5 2 16,-10 3 0-16,5 5 0 0,-9 0-9 0,0 7-1 15,-4-3-1-15,-5 4 0 0,4 4 3 0,-8 4 1 16,-1-1 0-16,-4 9 0 0,-5 4-23 0,0 8-5 16,-4 1-1-16,-5 7 0 15,-9 4-126-15,-4 8-26 0,-10 9-5 0,5-1-1 0</inkml:trace>
          <inkml:trace contextRef="#ctx0" brushRef="#br0" timeOffset="35801.3874">9862 3653 2131 0,'14'4'189'0,"-5"4"-151"0,0 8-30 0,5 8-8 15,8 1 55-15,1 11 9 0,0 5 3 0,-5-1 0 16,-9 1-15-16,-4-1-4 0,-14-4 0 0,-5 9 0 16,-4 4-48-16,-14-5 0 0,-9 1-9 0,-9-5-1115 15</inkml:trace>
        </inkml:traceGroup>
        <inkml:traceGroup>
          <inkml:annotationXML>
            <emma:emma xmlns:emma="http://www.w3.org/2003/04/emma" version="1.0">
              <emma:interpretation id="{321A827F-A0C1-47AC-B477-34524087BC6E}" emma:medium="tactile" emma:mode="ink">
                <msink:context xmlns:msink="http://schemas.microsoft.com/ink/2010/main" type="inkWord" rotatedBoundingBox="13337,3329 14768,3197 14883,4446 13452,457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687.7998">11483 2989 1094 0,'-23'-8'48'0,"14"4"11"0,0 4-47 0,0-12-12 0,0 4 0 0,4 8 0 16,1-8 123-16,4 8 22 0,0-8 5 0,0-1 1 0,0 9-71 0,4-8-13 16,5-4-3-16,5 4-1 15,4-4-15-15,5 0-4 0,4 0 0 0,10-4 0 16,-1 3-23-16,10 1-5 0,-1-4 0 0,5 0-1 15,0 4-1-15,-4-4 0 0,-1 3 0 0,1 5 0 16,-5 0-5-16,4 4-1 0,-8-4 0 0,-1 4 0 0,-4 0-8 0,0 0-11 16,-5-4 3-16,-4 4 0 15,-5 0-47-15,5 0-9 0,-9-4-1 0,4 4-815 16</inkml:trace>
          <inkml:trace contextRef="#ctx0" brushRef="#br0" timeOffset="36445.199">11620 3042 288 0,'-10'-12'25'0,"6"4"-25"0,-5-5 0 0,4-3 0 0,-4 0 156 0,5-4 25 15,-6-5 6-15,6 1 1 0,-1 0-68 0,1 0-14 16,4-5-2-16,-5 9-1 0,5 4-11 0,0 0-1 16,0 8-1-16,5 0 0 0,-5 8 6 0,0 0 0 0,0 0 1 0,4 12 0 15,1 12-27-15,-1 4-6 16,1 1 0-16,0 11-1 0,-1 9-3 0,-4 3-1 0,5 5 0 0,-5 4 0 15,-5-1-21-15,5 5-4 0,0-4-1 0,0-1 0 16,-4-3-17-16,4-4-3 0,-5-9-1 0,5 1 0 16,0-1-12-16,-5-7 0 0,1-5 0 0,-1 0 0 31,5-3-92-31,-9-5-24 0,9-4-4 0,-4-4-581 16,-1 1-116-16</inkml:trace>
          <inkml:trace contextRef="#ctx0" brushRef="#br0" timeOffset="37061.0835">11310 3815 871 0,'0'0'38'0,"-5"8"9"0,5-8-38 0,0 0-9 0,0 0 0 0,0 0 0 0,19 8 123 0,3-8 22 16,-3-4 5-16,12 0 1 0,1-4-30 0,5-4-5 16,-1 3-2-16,5-7 0 15,0 0-84-15,5-4-17 0,-1 4-3 0,5-1-830 0</inkml:trace>
          <inkml:trace contextRef="#ctx0" brushRef="#br0" timeOffset="36890.7489">11528 3204 1825 0,'0'0'40'0,"0"0"8"0,-9-8 1 0,9 8 3 0,0 0-41 0,0 0-11 0,5-5 0 0,4-3 0 16,5 0 53-16,8 4 9 16,6-4 2-16,4 0 0 0,9-4-34 0,4 0-6 15,5 4-2-15,5-4 0 0,9-1-22 0,-10 1 0 16,5 4 0-16,1 0 0 15,-10 0-178-15,-5 8-34 0,28-8-6 0,-27 8-2 0</inkml:trace>
          <inkml:trace contextRef="#ctx0" brushRef="#br0" timeOffset="37436.4388">12275 3689 1785 0,'0'0'159'0,"5"-4"-127"16,4 0-32-16,4-4 0 0,-3 0 38 0,3 4 2 0,-4 4 0 0,-9 0 0 15,9 4 28-15,1 0 5 16,-1 4 2-16,-5 0 0 0,1 4-27 0,4 5-6 0,-5 3-1 0,-4 0 0 15,5 0-11-15,-1 0-2 0,-4 5-1 0,0-5 0 16,0-4-7-16,0 0 0 0,0 1-1 0,0-1 0 16,0-4-8-16,5 0-2 0,-5-12 0 0,0 0 0 15,0 0-9-15,0 0 12 0,0 0-12 0,0 0 12 0,0 0-2 0,0 0 0 16,5-8 0-16,-1-4 0 16,1-4-2-16,-1-5-8 0,5-3 12 0,0-4-4 15,5-1-8-15,0 1 0 0,-1-4 0 0,6 7 8 16,-1 1-8-16,5 4 0 0,-5 4 0 0,-5 4 0 15,6-1 0-15,-1 5-11 0,-4 8 11 0,-1 0-8 16,-4 4 8-16,0 5 0 0,5 3-9 0,0 0 9 0,-5 4 0 0,0 0 0 16,5 0-9-16,-5 5 9 15,0-5-111-15,0 0-18 0,-4 4-4 0,-1-8-1 0</inkml:trace>
        </inkml:traceGroup>
        <inkml:traceGroup>
          <inkml:annotationXML>
            <emma:emma xmlns:emma="http://www.w3.org/2003/04/emma" version="1.0">
              <emma:interpretation id="{F8481CA1-91E0-4B05-ACE5-77A968B5432B}" emma:medium="tactile" emma:mode="ink">
                <msink:context xmlns:msink="http://schemas.microsoft.com/ink/2010/main" type="inkWord" rotatedBoundingBox="15653,2997 20186,2580 20311,3937 15777,435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418.8483">14970 2698 1440 0,'-18'0'64'0,"9"0"12"16,-9 4-60-16,0 0-16 0,-5 8 0 0,0 8 0 15,0 9 149-15,-9 11 27 0,1-4 6 0,-1 9 1 16,0 4-99-16,-5 7-20 0,6 1-4 0,-6-1-1 0,5 1-27 0,5-8-4 15,0 3-2-15,-1-3 0 0,6-5-14 0,3-3-4 0,1-5 0 0,4 1 0 32,5-5-36-32,-4-4-7 0,-1 1-1 0,10-5-1009 15</inkml:trace>
          <inkml:trace contextRef="#ctx0" brushRef="#br0" timeOffset="39684.9922">15203 2313 2055 0,'0'0'45'0,"0"0"10"0,9 8 1 0,4 5 2 0,10 3-46 0,0 4-12 0,0 4 0 0,-1 5 0 16,6 7 61-16,-1 0 11 0,-4 5 1 0,0-1 1 15,-5 5-16-15,-9 3-3 0,0 1-1 0,0 0 0 16,-4 11 2-16,-5-11 0 0,0 7 0 0,0 1 0 15,0-4-29-15,-5-1-6 16,-4 1-1-16,-9-4 0 0,0 3-4 0,-1-7-2 0,-8 3 0 0,4-7 0 0,1-1-14 0,-1-3-10 16,0-5 2-16,0 0 0 15,0-7-118-15,5-1-23 0,5-8-5 16,3-4-941-16</inkml:trace>
          <inkml:trace contextRef="#ctx0" brushRef="#br0" timeOffset="37706.9132">13746 2451 2487 0,'-9'-24'110'0,"9"24"23"0,0 0-106 0,0 0-27 0,0 0 0 0,-10 12 0 31,6 4-20-31,-1 4-10 0,-4 4-2 0,0 9 0 0,0 3 52 0,0 5 9 15,-5 7 3-15,1 5 0 0,-1 0-10 0,0 3-2 0,5 1 0 0,0 4 0 16,5 3-6-16,4-3-2 0,-10 0 0 16,10-1 0-16,5 5 16 0,0 0 4 0,-1-8 0 15,5-1 0-15,0 1-32 0,5-9 0 0,0 5 0 0,4-4 0 32,0-1-90-32,0-3-24 0,0-9-5 0,5-4-969 0</inkml:trace>
          <inkml:trace contextRef="#ctx0" brushRef="#br0" timeOffset="39228.0294">14228 2997 1594 0,'0'0'35'0,"0"-12"7"0,0 4 2 0,5-12 1 0,-1 8-36 0,1-5-9 16,-1 1 0-16,10 4 0 0,-5-4 71 0,0 4 12 15,5 4 2-15,4 0 1 0,-4 4-25 0,4-5-5 16,-4 9 0-16,9 9-1 0,-5-5-15 0,0 8-2 0,5 4-1 0,-1 0 0 16,-3 4-7-16,3 5-2 15,1 7 0-15,-5-8 0 0,1 5-8 0,-1 3-3 16,0 0 0-16,0 1 0 0,0-5 4 0,1 0 1 0,-6 1 0 16,1 3 0-1,0-8-58-15,-5 1-11 0,9-9-2 0,-9 0-655 0,5-4-130 0</inkml:trace>
          <inkml:trace contextRef="#ctx0" brushRef="#br0" timeOffset="40095.0082">15908 3139 2196 0,'0'0'48'0,"0"0"11"0,0 0 1 0,0 0 1 0,9-8-49 0,5 8-12 0,0-4 0 0,4 4 0 16,5 0 16-16,4-4 0 0,0 4 0 0,5 0 0 16,-5-4-31-16,10 0-5 0,-5 0-2 0,9-1-958 15</inkml:trace>
          <inkml:trace contextRef="#ctx0" brushRef="#br0" timeOffset="39929.7367">15999 2835 2487 0,'0'0'55'0,"9"-4"11"0,10 0 2 0,8 4 2 0,9 0-56 0,1 0-14 15,-5 0 0-15,9 0 0 0,0 0 9 0,-5-8-1 16,0 4 0-16,1 0 0 0,-5 4-8 0,0 0 0 15,0-4 0-15,-10 4 0 0,1 0 0 0,-5 0-11 16,0-8 3-16,1 8 0 0,-19 0-124 0,18-4-24 0,-9 4-4 0</inkml:trace>
          <inkml:trace contextRef="#ctx0" brushRef="#br0" timeOffset="40416.295">17247 2520 288 0,'0'0'12'0,"4"-12"4"0,10-1-16 0,-9 5 0 16,-5 8 0-16,0 0 0 0,0 0 456 0,4 4 89 0,1 4 18 0,-1 5 3 0,-8 3-418 0,4 0-83 16,0 12-17-16,-9 1-3 15,-5 3-20-15,5 0-4 16,0 5-1-16,-5 3 0 0,0-7-20 0,5 3 0 15,0-4 0-15,5 1 0 0,4-1 0 0,0 1 0 0,0-9 0 0,0 0 0 16,13-4 8-16,-8-3-8 16,4-9 8-16,0 0-8 0,9 4 11 0,0-12-3 15,5-4 0-15,-5-4 0 0,1 0 20 0,3-4 3 16,15-9 1-16,-5 1 0 0,-10-4-18 0,10-1-3 0,0-7-1 16,0-4 0-16,0-1 3 0,-14-7 1 0,-4-5 0 0,-1 5 0 15,10 11-5-15,-14-11-1 0,-9 7 0 0,-4 5 0 16,8 4 26-16,-8 7 5 0,-5 1 1 0,-5 4 0 15,-4 0-28-15,0 12-4 0,-1 4-8 0,-8 4 11 16,-14 0-78 0,5 8-15-16,-1 4-3 0,1 4-1 0,-1 13-134 15,1-9-28-15</inkml:trace>
          <inkml:trace contextRef="#ctx0" brushRef="#br0" timeOffset="40593.3195">18048 2665 2433 0,'9'13'53'0,"5"-9"11"0,0 16 3 0,-1 8 2 0,-4 5-55 0,0 3-14 15,5 0 0-15,-9 1 0 0,-10 3 47 0,1 5 6 16,-1-1 2-16,-9 5 0 0,-13-1-55 0,-5 5 0 16,0-4-8-16,-13 7-768 15,-1-15-152-15</inkml:trace>
        </inkml:traceGroup>
        <inkml:traceGroup>
          <inkml:annotationXML>
            <emma:emma xmlns:emma="http://www.w3.org/2003/04/emma" version="1.0">
              <emma:interpretation id="{5C9B04E3-997C-43BD-8214-7A37CEA02859}" emma:medium="tactile" emma:mode="ink">
                <msink:context xmlns:msink="http://schemas.microsoft.com/ink/2010/main" type="inkWord" rotatedBoundingBox="21377,2581 22672,2462 22780,3639 21485,375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1644.2236">19323 2843 1638 0,'0'0'36'0,"0"0"7"0,0 0 1 0,9 0 3 0,5 4-38 0,-1-4-9 0,6 0 0 0,-1-4 0 0,5 4 52 0,4-8 9 15,9 4 2-15,1 0 0 16,-1-8-63-16,5 4 0 0,5 0 0 0,4 0-826 0</inkml:trace>
          <inkml:trace contextRef="#ctx0" brushRef="#br0" timeOffset="41100.3967">19482 2249 1209 0,'0'-21'53'0,"5"9"12"0,-5 4-52 0,4-12-13 16,1 4 0-16,4-1 0 0,-4 5 131 0,-1-4 23 15,1 4 5-15,-1 4 1 0,-4 8-37 0,0 0-7 16,0 0-2-16,9 8 0 0,-4 12-58 0,4 9-11 16,-9 7-2-16,5 4-1 0,-1 9-5 0,-4 4-1 15,0 3 0-15,-4 5 0 0,-1-4-13 0,0-1-3 16,1 1-1-16,-5-4 0 0,4-9-19 0,1-3 0 0,-5-1 8 0,-1-8-8 31,-3-7-104-31,4-1-24 0,0-8-4 0,-1-4-544 0,1-8-108 0</inkml:trace>
          <inkml:trace contextRef="#ctx0" brushRef="#br0" timeOffset="41301.0519">19478 2188 1587 0,'0'0'35'0,"4"-12"7"0,-4-4 2 0,9-1 0 0,5 1-35 0,0 4-9 15,8 0 0-15,1 8 0 0,5-12 56 0,3 3 10 16,1 5 2-16,5-4 0 0,4 0-28 0,4 0-6 15,-4 4-1-15,5-4 0 16,-5 0-9-16,4 3-3 0,-4-3 0 0,0 4 0 16,-4 0-44-16,-1 4-9 0,-4 0-1 0,0 4-1 15,-10 0-136-15,-3 0-27 0</inkml:trace>
          <inkml:trace contextRef="#ctx0" brushRef="#br0" timeOffset="41477.712">19528 2394 1076 0,'0'0'48'0,"0"0"9"0,9 8-45 0,5-4-12 31,4 4 0-31,5-8 0 0,-5 5 111 0,9-5 20 16,0-5 4-16,10 1 1 0,-1-4-59 0,1 0-11 16,-1 0-2-16,5 0-1 15,-5 0-75-15,1 0-16 0,-5 4-2 0,4-4-736 0</inkml:trace>
          <inkml:trace contextRef="#ctx0" brushRef="#br0" timeOffset="41989.7541">20038 2852 1587 0,'9'-17'70'0,"0"9"15"0,5 8-68 0,-1-12-17 0,1 4 0 0,0 8 0 16,4-8 83-16,0 8 13 16,-4-4 2-16,4 8 1 0,-5 4-29 0,1 4-6 15,0 4 0-15,-1 5-1 0,1 3-18 0,-5 0-3 16,-4 4-1-16,-5-3 0 0,0 3 3 0,0-4 1 16,0 1 0-16,-5-1 0 0,1-4-19 0,-1-4-4 0,5-4-1 0,-4 1 0 15,-6-5-8-15,10-8-1 0,0 0-1 0,0 0 0 16,0 0 3-16,0 0 1 15,0 0 0-15,5-12 0 0,4 3 2 0,0-11 1 0,5 0 0 0,4 0 0 0,0-4-18 0,1-5 0 16,-1 1 0-16,4-5 0 16,1 9 12-16,0 0-12 0,0 4 12 0,0-1-12 15,-5 9 0-15,5 0 0 0,-5 0 0 0,0 12 0 16,0 0 8-16,-4 0-8 0,-1 4 0 0,-3 12 0 0,3-12 0 0,-4 12 0 16,0 5-12-16,-4-1 3 15,0-4-19-15,-1 4-3 0,1 5-1 0,-5-5-754 16,0-4-151-16</inkml:trace>
        </inkml:traceGroup>
        <inkml:traceGroup>
          <inkml:annotationXML>
            <emma:emma xmlns:emma="http://www.w3.org/2003/04/emma" version="1.0">
              <emma:interpretation id="{071D244B-4CE6-4148-AEF5-FB5BC89AACC7}" emma:medium="tactile" emma:mode="ink">
                <msink:context xmlns:msink="http://schemas.microsoft.com/ink/2010/main" type="inkWord" rotatedBoundingBox="23296,2225 26053,1971 26162,3153 23405,3407"/>
              </emma:interpretation>
            </emma:emma>
          </inkml:annotationXML>
          <inkml:trace contextRef="#ctx0" brushRef="#br0" timeOffset="42229.4464">21440 1929 2142 0,'0'0'95'0,"-5"-12"19"0,5 12-91 0,0 0-23 15,0 0 0-15,-4 12 0 0,4-4 49 0,-9 8 6 0,4 12 1 0,-4 9 0 16,0 3 3-16,0 1 1 16,0 3 0-16,-5 5 0 0,0-5-13 0,5 5-3 15,0 0 0-15,0-5 0 0,5-3-28 0,-6-1-7 16,6 0-1-16,-1 1 0 0,1-1-8 0,-1-3 0 16,5-5 0-16,-4 5 0 15,-1-5-100-15,1 4-23 0,-1-7-4 0,1-5-1 0</inkml:trace>
          <inkml:trace contextRef="#ctx0" brushRef="#br0" timeOffset="42470.0789">21936 2216 2487 0,'5'-44'55'0,"-1"23"11"0,-4 1 2 0,9 4 2 0,1 4-56 0,3 8-14 0,1-12 0 0,4 12 0 16,5 4 28-16,0 0 4 0,-1 0 0 0,1 0 0 15,4 8 6-15,1 4 2 0,-1 4 0 0,0 4 0 16,5 0-23-16,0 9-4 0,-5-5-1 0,5 4 0 16,-4 5 0-16,-1-1 0 0,5 1 0 0,-5 3 0 0,-4-4 1 0,0 1 0 15,-5-5 0-15,0 4 0 0,-9 1-13 0,0-9 0 16,0 8 0-16,-4-7 0 16,-5-1-26-16,-5 0-8 0,1 1-2 0,-1-5 0 15,1 0-178-15,-5-8-36 0,-5-4-7 0</inkml:trace>
          <inkml:trace contextRef="#ctx0" brushRef="#br0" timeOffset="42669.1315">22656 2070 748 0,'-10'-24'33'0,"6"12"7"0,8-4-32 0,-4 0-8 0,0 4 0 0,0 12 0 16,0 0 315-16,0 0 61 16,0 0 12-16,-9 12 2 0,0 0-254 0,-4 8-50 0,-1 4-10 0,-4 9-3 15,-10-1-17-15,-3 9-4 0,3-5-1 0,-8 13 0 16,-5-13-9-16,4 4-2 15,1 5 0-15,-5-1 0 0,5-3-28 0,4-1-12 0,4 1 8 0,-3-9-8 16,8-7 0-16,0 3-14 0,0-4 2 0,5 9 0 31,4-17-170-31,5 4-34 0,-4 0-6 0,8-4-2 0</inkml:trace>
          <inkml:trace contextRef="#ctx0" brushRef="#br0" timeOffset="43757.174">23193 1565 576 0,'-46'-13'25'0,"37"9"6"0,9 4-31 0,0-12 0 0,0 4 0 0,5 0 0 16,4 8 160-16,0-12 25 15,5 4 6-15,-1 0 1 0,1 4-99 0,4 4-19 16,-4-4-4-16,-1 4-1 0,1 4-29 0,-9 0-7 15,4 4-1-15,-9-8 0 0,4 8-5 0,-4 8-2 16,-4-4 0-16,4 9 0 0,-14-1 7 0,5-4 2 16,-9 4 0-16,4 0 0 0,-9 1 11 0,5-1 3 15,0 0 0-15,0 0 0 0,0-3-14 0,4-1-2 16,0-4-1-16,1 0 0 0,8 0 3 0,5-12 1 16,0 0 0-16,0 0 0 0,0 16-23 0,0-12-4 15,9 4 0-15,5-3-8 0,4-5 8 0,0 0-8 16,9 0 0-16,-4 4 0 15,9-4-155-15,0 0-37 0,54 0-8 0,-26 0-2 0</inkml:trace>
          <inkml:trace contextRef="#ctx0" brushRef="#br0" timeOffset="43983.9009">23848 1557 2185 0,'0'0'48'0,"0"0"9"0,14 4 3 0,-5 0 2 0,5 8-50 0,-5 4-12 0,0 0 0 0,5 12 0 16,4 5 48-16,-9 3 6 0,0 1 2 0,-4 7 0 16,-5 5 13-16,0 3 3 0,0-3 1 0,-9 8 0 15,4-5-58-15,-9 5-15 0,1-9 0 0,-10 9 0 16,0-16 24-16,5 3 3 0,-9 1 0 0,4-5 0 16,-9-4-27-16,5 1 0 0,-5-5-14 0,0 1 5 15,5-5-223-15,8-8-45 0,-22 25-9 0,19-29-2 0</inkml:trace>
        </inkml:traceGroup>
        <inkml:traceGroup>
          <inkml:annotationXML>
            <emma:emma xmlns:emma="http://www.w3.org/2003/04/emma" version="1.0">
              <emma:interpretation id="{3062A2EB-015E-4A03-8C29-7B25FA6CDF5D}" emma:medium="tactile" emma:mode="ink">
                <msink:context xmlns:msink="http://schemas.microsoft.com/ink/2010/main" type="inkWord" rotatedBoundingBox="26663,2285 29540,2020 29610,2782 26734,304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4964.8963">27391 1726 2235 0,'0'0'99'0,"0"0"21"0,9 13-96 0,0-1-24 0,0 4 0 0,4 4 0 16,-8 4 70-16,4 1 10 0,-9 3 1 0,0 4 1 15,-4 5-39-15,-6-1-8 16,-3 1-2-16,-5-1 0 0,-5 1-33 0,-4-5 0 15,-1-4 0-15,-8 5 0 0,-1-5-122 0,-8 0-18 0,-1-3-4 0,10-13-1 16</inkml:trace>
          <inkml:trace contextRef="#ctx0" brushRef="#br0" timeOffset="44347.3668">24641 2107 2019 0,'0'0'44'0,"0"0"10"0,9 4 2 0,4 0 0 0,6 0-44 0,3 0-12 0,-3 4 0 0,8-4 0 16,0 0 40-16,1-4 5 0,-1 4 2 0,0-4 0 0,5 0-47 0,4 4-24 16,-4-4 2-16,9 0-614 15,-4 0-124-15</inkml:trace>
          <inkml:trace contextRef="#ctx0" brushRef="#br0" timeOffset="44636.0064">25774 1799 1659 0,'23'-16'73'0,"-14"12"16"0,5 4-71 0,-1-8-18 15,-3 4 0-15,3 4 0 0,5-8 121 0,-4 8 21 16,-14 0 4-16,0 0 1 0,9 8-48 0,-4 4-10 16,4-4-1-16,-5 8-1 0,-8 1-59 0,4 3-12 15,4 0-3-15,1 8 0 0,-5-7-13 0,0-1 0 16,4 4 0-16,1 4 0 0,0-3 0 0,4-5 0 15,9-4 8-15,-4 0-8 0,4 5 0 0,-9-13 0 0,-9-8 0 0,14 12 0 16,4-12 24-16,0 4 1 0,0-8 1 0,-4 4 0 16,4-8-37-16,0 0-7 0,0-5-2 0,1 1 0 15,-1-8 32-15,0 4 7 0,0-8 1 0,1-1 0 16,3 1-20-16,-8-8 0 0,4 3 0 0,0-7 0 16,-4 0 22-16,0 3 1 0,-10 1 0 0,5 3 0 15,-4 1-37-15,-5 8-7 0,-5 0-2 0,-4-1 0 16,-4 5 45-16,-6 0 9 0,-3 4 1 0,-6 12 1 31,-8-8-125-31,-10 16-24 0,-8-8-6 0,-15 8-986 0</inkml:trace>
          <inkml:trace contextRef="#ctx0" brushRef="#br0" timeOffset="44182.1898">24545 1844 2016 0,'18'-16'179'0,"5"-5"-143"16,9 13-36-16,9-8 0 0,4 12 96 0,1-8 13 15,-5 8 3-15,4 0 0 0,-4-8-84 0,5 4-17 0,-1 8-3 0,-4-8-8 16,-4 3 0-16,-5 1 0 0,0 4-10 0,-1 0 10 16,-3 0 0-16,-6 4 0 0,-3 1 0 0,-6 3-724 31,-13-8-138-31</inkml:trace>
        </inkml:traceGroup>
      </inkml:traceGroup>
      <inkml:traceGroup>
        <inkml:annotationXML>
          <emma:emma xmlns:emma="http://www.w3.org/2003/04/emma" version="1.0">
            <emma:interpretation id="{36A9E7F4-2490-42D3-B81F-744E67A481B5}" emma:medium="tactile" emma:mode="ink">
              <msink:context xmlns:msink="http://schemas.microsoft.com/ink/2010/main" type="line" rotatedBoundingBox="26414,3349 33316,2417 33555,4187 26653,5119"/>
            </emma:interpretation>
          </emma:emma>
        </inkml:annotationXML>
        <inkml:traceGroup>
          <inkml:annotationXML>
            <emma:emma xmlns:emma="http://www.w3.org/2003/04/emma" version="1.0">
              <emma:interpretation id="{5648BBDE-1CF3-44D8-B560-2F32A3F9EF70}" emma:medium="tactile" emma:mode="ink">
                <msink:context xmlns:msink="http://schemas.microsoft.com/ink/2010/main" type="inkWord" rotatedBoundingBox="26463,3713 27931,3515 28093,4713 26625,491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858.2672">24682 3272 1785 0,'-10'-24'79'0,"10"16"17"0,0-4-77 0,5 0-19 0,4 0 0 0,0-1 0 15,5 5 57-15,0 4 8 0,4 0 2 0,0-4 0 0,5 0-25 0,0 0-5 0,4-4-1 0,0 4 0 32,10-4-7-32,4 4-1 0,0 3-1 0,9-7 0 15,0 0-17-15,0 0-10 0,-5 0 12 0,1 4-12 16,-1 0-12-16,-4 4-10 0,-4-4-2 0,-5 4 0 16,-1 0 24-16,-3-1-9 0,-10 1 9 0,5 0 0 15,-10 4-64-15,-3 4-5 0,-1-8-2 0,-9 4-826 16</inkml:trace>
          <inkml:trace contextRef="#ctx0" brushRef="#br0" timeOffset="46059.0361">24732 3487 1792 0,'0'0'80'0,"0"0"16"0,0 0-77 0,9 0-19 0,4 0 0 0,1 4 0 16,4-4 27-16,5-4 1 15,0 0 1-15,4 4 0 0,5-4 12 0,9 0 3 0,0 0 0 0,4-4 0 16,1 0-26-16,0-1-5 16,-5 5-1-16,-1 0 0 0,1 0-12 0,-4 0 0 15,-1 4 0-15,-8 0-625 16,-6 0-119-16</inkml:trace>
          <inkml:trace contextRef="#ctx0" brushRef="#br0" timeOffset="45625.292">24613 3325 748 0,'0'0'67'0,"0"0"-54"15,5-8-13-15,-5 8 0 0,0 0 169 0,0 0 31 16,0 0 7-16,0 0 1 0,0 0-60 0,0 0-12 16,0 8-3-16,0 8 0 0,0 13-59 0,-5 7-12 15,1 0-2-15,-5 13-1 0,-5 0 4 0,5-1 1 0,0 5 0 0,-5 11 0 16,5-15-31-16,0 8-5 16,0-9-2-16,0 5 0 0,0-9-18 0,4 1-8 15,0-9 0-15,1-3 8 0,-5-1-8 0,4-8-17 16,1-3 4-16,-1-5-728 15,5 0-146-15</inkml:trace>
          <inkml:trace contextRef="#ctx0" brushRef="#br0" timeOffset="46273.5479">24463 3968 1976 0,'0'0'88'0,"9"-4"17"0,-4 0-84 0,8 0-21 16,1 4 0-16,9 0 0 0,0 0 35 0,8-4 2 15,6 4 1-15,4 0 0 0,-5-4-1 0,5 4 0 16,5-4 0-16,-5 0 0 15,0 4-56-15,0-4-11 0,0 0-2 0,4 0-1 16,1 4-132-16,-19-4-27 0</inkml:trace>
          <inkml:trace contextRef="#ctx0" brushRef="#br0" timeOffset="47976.3302">25497 4122 518 0,'0'0'23'0,"0"-12"5"0,0 4-28 0,4 0 0 0,-4-4 0 0,0 0 0 16,0 8 288-16,5-4 53 0,-5 3 11 0,0 5 1 0,0 0-181 0,0 0-36 15,0 0-7-15,0 0-1 16,9 13-95-16,0 3-18 0,-5 0-4 0,6 4-1 16,-1-4-10-16,-5 1 12 0,1-5-12 0,4 4 12 15,-5-4-4-15,1 0 0 0,-5-12 0 0,0 0 0 0,0 0-8 16,4 12 12-16,-4-12-12 0,0 0 12 0,0 0-12 0,0 0 0 16,0 0 0-16,0 0 0 0,0 0-9 0,0 0 9 15,5-8 0-15,0-4 0 0,4-4 0 0,-5-4 0 16,10-5 0-16,-5 1 0 0,0-4 0 0,5-5 0 15,-5 5 0-15,5 4 0 0,-1 4 0 0,1-1-8 16,0 5 8-16,-1 4 0 0,1 4 0 0,-1 4 14 16,-3 0-2-16,3 0-1 0,1 0 21 0,-5 4 4 15,0 0 0-15,5 8 1 0,-5-4-26 0,0 8-11 16,0 4 8-16,0 0-8 0,0 5 0 0,5-5 0 16,-5 0 0-16,5 0 0 15,-5 0-103-15,4 1-22 0,1 3-5 0,4-4-859 0</inkml:trace>
        </inkml:traceGroup>
        <inkml:traceGroup>
          <inkml:annotationXML>
            <emma:emma xmlns:emma="http://www.w3.org/2003/04/emma" version="1.0">
              <emma:interpretation id="{BA0F5242-58FD-454B-94C5-F6B73E3B879A}" emma:medium="tactile" emma:mode="ink">
                <msink:context xmlns:msink="http://schemas.microsoft.com/ink/2010/main" type="inkWord" rotatedBoundingBox="28613,3052 32339,2548 32579,4319 28852,482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9126.2165">28511 2281 1728 0,'0'0'38'0,"4"-8"8"0,1 0 2 0,4-4 0 16,0 8-39-16,0-9-9 0,5 5 0 0,4 8 0 0,0-12 30 0,0 12 4 15,0 0 1-15,1 4 0 0,-1 4-20 0,0-4-4 16,0 13-1-16,-4-9 0 0,-5 8 10 0,0 0 1 16,5 0 1-16,-5 4 0 0,-5 1-22 0,-4-5 0 15,5 0 0-15,-5 0 0 0,-9 0 44 0,0 1 15 16,4-1 2-16,-4-4 1 0,5 0-48 0,-10-4-14 15,5 0 0-15,0 4 8 0,9-12 11 0,-5 4 2 16,-4 5 1-16,0-9 0 0,9 0-35 0,0 0-7 16,0 0-2-16,0 0 0 0,0 0 30 0,0 0 5 15,0 0 2-15,9 8 0 0,-9-8-24 0,5 12-5 16,4 4-1-16,0 4 0 0,-5 9 15 0,-4-1 0 16,0 8 0-16,-4-7 0 0,-1 3 28 0,-4 4 9 15,-4-3 2-15,-1-1 0 16,0 1-63-16,1-5-12 0,-1-4-2 0,-4 4-629 15,-1-3-125-15</inkml:trace>
          <inkml:trace contextRef="#ctx0" brushRef="#br0" timeOffset="49350.6015">29366 2645 1958 0,'23'16'87'0,"-9"1"17"16,0 7-83-16,-5 8-21 0,0 13 0 0,-9 3 0 16,-5 5 91-16,1 8 13 0,4 3 4 0,-5 13 0 0,-9-4-20 15,5 4-3-15,5 0-1 0,-10 4 0 16,-9-8-52-16,-4-5-12 0,-9-3-1 0,8-12-1 16,-8 3-18-16,-1-7 0 0,-4 4 0 0,-4-9 0 0,-1-3-115 0,1-1-26 0,-1-4-6 15</inkml:trace>
          <inkml:trace contextRef="#ctx0" brushRef="#br0" timeOffset="49593.4988">29849 3098 2188 0,'5'-4'48'0,"13"4"11"0,0-8 1 0,9 4 1 0,5 4-49 0,0 0-12 0,0 0 0 0,4-4 0 15,-4 4 46-15,0 4 6 0,0-4 2 0,-5 4 0 16,-4-4-46-16,0 0-8 0,-5 0 0 0,-4 4-707 16,-5-8-138-16</inkml:trace>
          <inkml:trace contextRef="#ctx0" brushRef="#br0" timeOffset="49788.412">29972 3272 1137 0,'0'0'50'0,"0"0"11"0,0 0-49 0,0 0-12 0,0 0 0 0,0 0 0 31,0 0 134-31,14 4 24 0,-1-4 5 0,10 0 1 0,0 0-80 0,4 0-16 16,5 0-4-16,0 0 0 0,0 5-7 0,0-5-1 0,-1 0-1 0,1 0 0 31,-4 0-88-31,-1-5-18 0,-4 1-3 0,0 4-552 16,-5-8-110-16</inkml:trace>
          <inkml:trace contextRef="#ctx0" brushRef="#br0" timeOffset="48221.9764">26831 3022 2188 0,'-14'-29'97'0,"9"21"20"0,1 4-93 0,4 4-24 0,0 0 0 0,0 0 0 15,-5 12 0-15,-4 8 0 0,0 9 0 0,-5 3 0 16,5 9 56-16,-4-1 6 0,-1 9 2 0,0 7 0 16,-4-7 0-16,4 3 0 0,10-3 0 0,-5 4 0 0,4-9-64 0,-4 5-8 15,5-13-4-15,-1 5-1 0,0-1 21 0,5-4 4 16,5 1 0-16,0-1 1 16,8-3-85-16,-4-5-18 0,5 4-3 0,0-3-635 15,-1 3-128-15</inkml:trace>
          <inkml:trace contextRef="#ctx0" brushRef="#br0" timeOffset="48502.9561">27227 3503 979 0,'18'-61'43'0,"-9"29"9"0,0 0-41 0,-4-5-11 16,4 1 0-16,4 3 0 0,-4 17 220 0,1-8 41 31,-6 8 9-31,10 4 2 0,-1 8-112 0,-3-5-23 16,-1 9-4-16,4 5-1 0,-4 7-76 0,1 4-15 15,3 8-3-15,-4 9-1 0,5 3 3 0,4 8 1 0,-4 1 0 0,4-1 0 16,0 5 4-16,-4 0 1 0,4-5 0 0,0 5 0 16,-4-5-37-16,0 1-9 0,4-1 0 0,-5 1 0 31,1-13-49-31,0-4-12 0,-5 1-3 0,0-5 0 16,5-4-66-16,-5-4-14 0,0-3-2 0,-5-1-550 0,6-4-111 0</inkml:trace>
          <inkml:trace contextRef="#ctx0" brushRef="#br0" timeOffset="48668.3768">28055 3123 1785 0,'-9'-12'159'0,"5"7"-127"0,-6-3-32 0,-3 8 0 16,-1 8 147-16,0 1 23 16,1 11 5-16,-5 4 1 0,-1 8-133 0,-3 5-27 15,-10-1-4-15,4 9-2 0,1-1 35 0,0 1 7 16,-10-1 2-16,6 5 0 15,-1-9-67-15,-5 5-14 0,5-1-2 0,-4-3-1 0,4-5 48 0,-4 1 10 16,4-1 1-16,0-3 1 16,0-1-155-16,0-8-31 0,9-4-7 0,1 1-850 0</inkml:trace>
        </inkml:traceGroup>
        <inkml:traceGroup>
          <inkml:annotationXML>
            <emma:emma xmlns:emma="http://www.w3.org/2003/04/emma" version="1.0">
              <emma:interpretation id="{90C1323E-3BC0-442C-906B-25C93E2D1B11}" emma:medium="tactile" emma:mode="ink">
                <msink:context xmlns:msink="http://schemas.microsoft.com/ink/2010/main" type="inkWord" rotatedBoundingBox="33029,3351 33435,3296 33493,3724 33087,3779"/>
              </emma:interpretation>
              <emma:one-of disjunction-type="recognition" id="oneOf13"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o</emma:literal>
                </emma:interpretation>
                <emma:interpretation id="interp19" emma:lang="" emma:confidence="0">
                  <emma:literal>°</emma:literal>
                </emma:interpretation>
                <emma:interpretation id="interp20" emma:lang="" emma:confidence="0">
                  <emma:literal>0</emma:literal>
                </emma:interpretation>
                <emma:interpretation id="interp21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50101.2756">31310 2771 1958 0,'-4'-13'43'0,"4"9"9"0,0 4 1 0,0 0 3 0,0-8-45 0,-5 8-11 0,1 4 0 0,-5 9 0 16,0-1 53-16,-10 8 9 0,-12 0 2 0,-1 12 0 15,0 1-52-15,-5 3-12 0,1-3 0 0,0 3 0 16,4 1 30-16,4-1 3 0,10-4 1 0,4-7 0 0,5-5-3 0,5-4-1 16,4 4 0-16,4-8 0 15,10 1-22-15,0-5-8 0,4-4 0 0,5 0 0 16,4-4 20-16,0 0-3 0,-4-8 0 0,4 4 0 0,1-9 1 0,-1 1 0 15,-9 0 0-15,-4-8 0 16,0 4 7-16,-10-5 2 0,-4 1 0 0,0-4 0 16,0 4-27-16,0 0 0 0,-4-1 0 0,4 1 0 15,4 4 42-15,-4 0 3 0,0 4 1 0,-4-1 0 16,4 1-30-16,0 0-7 0,-5 0-1 0,0 0 0 16,5 0-20-16,0 4-4 0,14-5 0 0,-14 5-1 15,-4 0-170-15,-10 8-33 0</inkml:trace>
        </inkml:traceGroup>
      </inkml:traceGroup>
    </inkml:traceGroup>
    <inkml:traceGroup>
      <inkml:annotationXML>
        <emma:emma xmlns:emma="http://www.w3.org/2003/04/emma" version="1.0">
          <emma:interpretation id="{7A37CD17-88E0-45F0-8C69-C2EAA3819E03}" emma:medium="tactile" emma:mode="ink">
            <msink:context xmlns:msink="http://schemas.microsoft.com/ink/2010/main" type="paragraph" rotatedBoundingBox="3838,6794 21005,5512 21315,9653 4147,10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1CE36B5-6696-46E4-B36C-9D207C681225}" emma:medium="tactile" emma:mode="ink">
              <msink:context xmlns:msink="http://schemas.microsoft.com/ink/2010/main" type="line" rotatedBoundingBox="3838,6794 21005,5512 21124,7096 3956,8378"/>
            </emma:interpretation>
          </emma:emma>
        </inkml:annotationXML>
        <inkml:traceGroup>
          <inkml:annotationXML>
            <emma:emma xmlns:emma="http://www.w3.org/2003/04/emma" version="1.0">
              <emma:interpretation id="{C599816E-12CB-49CB-93E4-FBC090E8D73E}" emma:medium="tactile" emma:mode="ink">
                <msink:context xmlns:msink="http://schemas.microsoft.com/ink/2010/main" type="inkWord" rotatedBoundingBox="3838,6798 6774,6579 6890,8136 3954,835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0393.0418">1776 6793 741 0,'-13'-8'32'0,"13"8"8"0,0 0-32 0,-5 0-8 16,-4-8 0-16,9 8 0 0,0 0 84 0,0 0 14 15,0 0 3-15,0 0 1 0,0 0-35 0,0 0-7 16,0 0-2-16,0 0 0 0,0 0-25 0,14 12-5 16,-1-4 0-16,1 0-1 0,4 1 7 0,5-1 2 15,0 0 0-15,4-4 0 0,0-4 0 0,5 0 0 0,0-8 0 0,9 4 0 16,5-4-3-16,-1-1 0 0,-4-7 0 0,0 4 0 16,5 0-25-16,-5 0-8 0,0-4 0 0,4-1 0 15,-4 5 0-15,0-4 0 0,-5-4 8 0,1 4-8 16,-5 4 8-16,0 3-8 0,4-7 12 0,-4 8-12 15,-5 0-8-15,-4 4-9 0,0 4-2 0,-5-4-773 16</inkml:trace>
          <inkml:trace contextRef="#ctx0" brushRef="#br0" timeOffset="60640.7181">2304 6862 1850 0,'-9'-8'40'0,"0"4"9"0,5 0 2 0,-5 4 1 0,4 0-41 0,-4 8-11 16,9 4 0-16,-5 4 0 0,1 9 12 0,4-1 1 15,-5 8 0-15,5 5 0 0,0 3 2 0,-4 9 0 16,-1 7 0-16,1 1 0 0,-6-4 4 0,-3 3 1 16,4-3 0-16,-10 4 0 0,6-5-20 0,-5-7 0 15,4-1 0-15,-4-7-9 0,0-1 9 0,4-4 0 16,0-3 8-16,5-1-8 15,0-8-36-15,0-8-11 0,0 1-2 0,9-1-1 16,0-4-61-16,0-8-12 0</inkml:trace>
          <inkml:trace contextRef="#ctx0" brushRef="#br0" timeOffset="61665.2791">3051 6219 1915 0,'0'-29'84'0,"0"17"19"0,0 0-83 0,5 4-20 0,4 0 0 0,-5 4 0 0,5 4 29 0,1 8 2 16,3 0 0-16,-4 8 0 15,0 4-12-15,-4 9-3 0,-1 3 0 0,1 5 0 16,0 3 27-16,-10 9 5 0,0 7 0 0,-8 9 1 16,4 0-20-16,-5-1-4 0,-9 5-1 0,5 0 0 0,0 4-15 0,-5-4-9 15,0-9 10-15,5 1-10 0,-5-4 16 0,10-9-4 16,-1-3 0-16,0-5 0 0,1 1 8 0,4-9 0 15,4-4 1-15,1-7 0 0,-1-1-21 0,0-4-18 0,5-4 3 0,0-12 1 0,0 0 22 0,0 0 4 16,0 0 0-16,0 0 1 0,5 4-13 0,4-8 0 31,0 0 0-31,0-8 0 0,-9-4 0 0,5-4 0 16,4-1 0-16,0 1 0 0,5-8 0 0,-5 8 0 16,4-5 0-16,-3 5 0 0,3 4-12 0,1 0-4 15,-5 4-2-15,5 4 0 0,-1-1 18 0,-4 9-8 16,5 0 8-16,-5 0 0 0,5 0-11 0,0 4 11 15,-1 1-10-15,-4 3 10 0,0 0 0 0,5 0 0 16,-5 0-8-16,0 0 8 0,0-4 0 0,0 4 0 16,1 0 0-16,-1 0 0 0,0-8 0 0,4 0 0 15,1 0 0-15,4-4-9 0,5 0 9 0,0-4-10 0,4 0 10 0,5 0-10 16,0-4 2-16,4-4 0 0,-4-1 0 0,5 1 0 16,-6-4 8-16,1 4 0 0,-4 0 0 0,-1-5 0 15,0-3 0-15,1 0 0 0,-1 0 0 0,-4-1 0 16,-5 5 0-16,-4-4 0 0,-5-5 0 0,0 5 0 15,-5 0 0-15,1 0 0 0,-5-1 0 0,-5 1 0 0,1 8 0 0,-5 0 0 16,0-1 0-16,-5 5 8 16,5 4-8-16,-5 0 0 0,-4 4 0 0,-5 8 0 15,5 8 0-15,-9 4 0 0,4 9 0 0,-4-1 0 16,-5 8 0-16,4 1 0 0,10-1 0 0,-5-4 0 16,1 9 0-16,3-5 0 0,6-3 0 0,-1-5 0 15,5 4 0-15,0-4 0 0,4-3 0 0,-4-1-8 16,9-4 8-16,0-4 0 0,-4 4 0 0,4-7 0 0,0-9 0 15,0 0 0-15,0 0 0 0,0 0 0 0,0 0 0 0,0 0 0 16,13-4 0-16,6-5 0 0,-1-3 0 0,14-4 0 16,-1-4 0-16,15-4 8 0,-5-1-8 0,5 5 0 15,-5-4 0-15,9 8 0 0,-5-1 0 0,1 1 0 16,-5 0 0-16,0 8 0 0,-5 4 0 0,0 0 0 16,-8 4 0-16,4 4-8 0,-10-4 8 0,1 4 0 15,-5 0 0-15,-4 0 0 0,-14-4 0 0,9 12 0 16,-4-4 0-16,-1 4 0 0,-8-4 0 0,-1 9 9 0,1-1-1 0,-6 0-8 15,-3 0 13-15,-5 0-4 16,-1 1-1-16,-3-1 0 0,-1 0-8 0,0 4 0 16,0-4 0-16,5 1 0 0,0-5-11 0,4 4 3 15,5-8 0-15,5 0 0 0,-1 0 8 0,10 4 0 0,-5-12-9 16,9 0 9-16,9 0 0 0,0-8-9 0,5 4 9 16,4-4 0-16,5-4-12 0,0 0 4 0,0 0 8 0,9-9-13 15,-5 1 13-15,5-8-12 0,-4 8 12 0,-1-5-12 16,0 1 12-16,1-8 0 0,4 3 0 0,-5 1 0 15,1-4 0-15,-1 3 10 0,-4-3-10 0,-5 0 8 16,-4-1 8-16,4 1 2 0,-8-1 0 0,-1 5 0 16,-5 8-5-16,-3 0-1 0,-1-1 0 0,-5 5 0 15,1 0 0-15,-1 0-1 0,-8 4 0 0,4 0 0 0,-9 4 0 0,9 8 0 16,-5 0 0-16,-9 0 0 16,5 4-1-16,0 4 0 0,-4 8 0 0,-1 0 0 0,0 4-2 0,1 5 0 15,-1-1 0-15,5 4 0 0,0 0-8 16,4 1 0-16,1 3 9 0,4-8-9 0,-5 1 0 15,10-1 0-15,-1-4 0 0,5 0 8 0,0 1-8 0,5-1 0 16,0-4 0-16,-1 0 0 16,10 5-24-16,0-5-5 0,0 0-2 0,9-4-711 15,4 4-142-15</inkml:trace>
        </inkml:traceGroup>
        <inkml:traceGroup>
          <inkml:annotationXML>
            <emma:emma xmlns:emma="http://www.w3.org/2003/04/emma" version="1.0">
              <emma:interpretation id="{A4447862-DC4D-471D-B9F9-9298DB29474B}" emma:medium="tactile" emma:mode="ink">
                <msink:context xmlns:msink="http://schemas.microsoft.com/ink/2010/main" type="inkWord" rotatedBoundingBox="9239,6653 11978,6448 12071,7697 9332,790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774.0949">8137 6518 1659 0,'0'0'36'0,"0"0"8"0,4 16 2 0,5-4 1 0,-4 9-38 0,8-1-9 16,-3 8 0-16,-1 5 0 0,4 3 89 0,-4 0 16 15,1 1 3-15,3 3 1 16,-4 1-46-16,-4-1-10 0,-1 1-1 0,6-5-1 0,-6-3-35 0,-4 3-6 15,5-8-2-15,-5-3 0 16,-5-5-156-16,5 0-32 0</inkml:trace>
          <inkml:trace contextRef="#ctx0" brushRef="#br0" timeOffset="62912.221">8606 6045 1792 0,'9'-25'80'0,"-5"13"16"0,5 4-77 0,-4 0-19 15,4 4 0-15,0 4 0 0,5 4 0 0,-5 8 0 0,0 0 0 0,-5 8 0 0</inkml:trace>
          <inkml:trace contextRef="#ctx0" brushRef="#br0" timeOffset="62622.6507">7586 6470 1036 0,'0'0'46'0,"0"0"10"0,9-5-45 0,-5-3-11 0,1 0 0 0,4 0 0 15,0 0 79-15,-4 0 13 0,4-4 4 0,-5 4 0 16,5-4-7-16,-4-1-1 0,0 1 0 0,-1 0 0 15,1 4-28-15,-1 0-5 0,-4-4-2 0,0 4 0 16,0-4-21-16,-4 4-4 0,-1-1 0 0,1 1-1 16,-1-4 9-16,-4 4 3 0,0 0 0 0,-5 4 0 0,5 0-7 0,-5 4-2 15,-4 0 0-15,0 0 0 16,0 4-10-16,0 8-3 0,-5 0 0 0,0 4 0 16,-4 5-17-16,-1 3 0 0,6-4 0 0,-6 9 0 15,10-1 0-15,-5 4 0 0,5 5 0 0,0-1 0 16,4 1 13-16,1-5-4 0,-1-4-1 0,9 5 0 15,5 3-8-15,-4-8 0 0,-1-3 0 0,10-1 0 0,-5-4 0 16,4-8 0-16,5 0 0 0,-9-12 0 0,10 9 0 0,-10-9 0 16,18-9 0-16,0 1 0 0,5-4 0 0,0-4 0 15,4-8 0-15,0-1 0 0,5-11 0 0,0 4 0 16,0-5 0-16,0-3 0 0,-1-1 0 0,1 5 0 16,5-1 0-16,-5 5 0 0,-5 0 0 0,-4 11 0 15,-1 1 0-15,-3 8 0 0,-1 4 0 0,-4 4 0 16,-1 8 0-16,1 4 0 0,-5 8-9 0,-4 4 9 15,-1 13 0-15,-8 7 0 0,-1 9 0 0,-4 4 0 16,-9 7 12-16,-1 5-3 0,-8 8 5 0,-5-8 1 0,0-1 0 0,-4-3 0 16,4 0 7-16,0-9 2 15,-9-3 0-15,0-1 0 0,5-3-13 0,-1-9-3 16,-4-11 0-16,10-5 0 0,3 4 7 0,1-8 1 16,0-3 0-16,4-1 0 0,5-8-5 0,-1-4-1 0,6-4 0 15,8 4 0-15,5 0-10 0,0 0-11 0,5-12 3 16,13-9 0-1,9-11-141-15,5 0-28 0,5-5-6 0</inkml:trace>
          <inkml:trace contextRef="#ctx0" brushRef="#br0" timeOffset="63237.3918">8779 6409 1839 0,'0'0'40'0,"0"0"9"0,9 12 2 0,9 4 1 0,0 4-42 0,0 9-10 0,0-1 0 0,1 4 0 16,-6 1 80-16,6 3 13 0,-1 5 3 0,0-1 1 0,-4-3-37 0,4-5-8 15,-4 0-2-15,-1 1 0 16,5-1-22-16,-9-8-5 0,1-3-1 0,-1-5 0 16,-5-4-6-16,5-4 0 0,-4 4-1 0,-5-12 0 15,0 0 8-15,0 0 1 0,0 0 1 0,9-8 0 16,-9 0 27-16,9-4 6 0,0-4 1 0,0-5 0 15,0-3-17-15,1-4-3 0,-1-1-1 0,4-3 0 16,-4 4-14-16,1-5-4 0,-1 1 0 0,-5 8 0 16,10 8-12-16,-5-5-8 0,0 5 10 0,0-4-10 0,0 8-8 0,0 0-8 15,5 4-2-15,-5-1 0 16,0-3-188-16,5 8-38 0,13 0-7 0,-9 4-1 0</inkml:trace>
          <inkml:trace contextRef="#ctx0" brushRef="#br0" timeOffset="63461.7965">9502 6886 1659 0,'0'0'36'0,"0"0"8"0,0 0 2 0,19-4 1 0,3 0-38 0,-3-4-9 15,-1 4 0-15,9-8 0 0,-4 0 82 0,0-4 14 16,4-5 4-16,0 1 0 0,1 0-33 0,-1-4-7 16,5-1 0-16,-9 1-1 0,-1 4-26 0,-3-8-5 15,-10-1 0-15,0 1-1 0,0 0-15 0,-9-1-2 16,0 1-1-16,4 0 0 0,-4-1 27 0,0 9 6 15,-4 0 1-15,-5 4 0 0,4 3-4 0,-8 5-1 0,-1 4 0 0,-4 4 0 0,-1 4-7 0,1 4-2 16,-4 9 0-16,-1 7 0 16,0 4-17-16,5 9-3 0,0 3-1 0,-1-3 0 15,6-1-8-15,4 4 10 0,-1 1-10 0,6-1 10 16,4 1-10-16,0-1 0 0,4-3 0 0,6-5-11 16,3-4-114-1,1-3-23-15,0-1-5 0,8-4-933 0</inkml:trace>
        </inkml:traceGroup>
        <inkml:traceGroup>
          <inkml:annotationXML>
            <emma:emma xmlns:emma="http://www.w3.org/2003/04/emma" version="1.0">
              <emma:interpretation id="{AE7B1BC1-07E8-4F54-9035-6DF4E42EF625}" emma:medium="tactile" emma:mode="ink">
                <msink:context xmlns:msink="http://schemas.microsoft.com/ink/2010/main" type="inkWord" rotatedBoundingBox="13783,6492 16744,6271 16829,7417 13869,763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4559.8006">12903 6255 1324 0,'14'-24'118'0,"-5"16"-94"16,-4 0-24-16,-1-5 0 0,5 5 124 0,-9 8 21 16,0-8 4-16,0 8 1 0,0-8-5 0,0 8-1 15,0-8 0-15,-9 4 0 0,0 4-82 0,0 0-17 16,-9 8-3-16,0 0-1 0,-10 4-26 0,1 9-6 16,-5-1-1-16,-4 0 0 0,-1 8-8 0,1-3 0 0,4 3 0 0,0-4 8 15,5 5-8-15,4-1 8 16,0-8-8-16,10 4 8 0,-1-3-8 0,0 3 0 0,5-4 0 0,5-4 0 15,-1-3-11-15,10-5-4 16,-5-8-1-16,4 8 0 16,5-8-28-16,10 0-5 0,-1-4-2 0,9-4 0 15,0-5 7-15,5-3 0 0,0-8 1 0,9 0 0 0,0-1 19 0,0-7 3 16,0-4 1-16,0-5 0 0,0 5 20 0,-5-1 0 16,1-3 0-16,-10 7 0 0,0 5 9 0,-4 4 7 0,-5 8 0 0,-4-1 1 0,-5 9 55 0,-4 4 10 31,-5 4 2-31,0 0 1 0,0 0-25 0,-5 21-6 0,-4 3-1 0,-5 12 0 15,1 1-21-15,-10 7-4 16,0 1 0-16,-4 7-1 0,-5 5-14 0,0 4-2 16,0 3-1-16,0-3 0 0,-4 4-10 0,4 0 8 15,-4-1-8-15,4-3 8 16,5-8-150-16,-1-1-30 0,1 1-7 0</inkml:trace>
          <inkml:trace contextRef="#ctx0" brushRef="#br0" timeOffset="64842.418">13468 6296 2574 0,'0'0'56'0,"0"0"12"0,0 0 3 0,9 12 1 0,0 4-57 16,5 4-15-16,-5 0 0 0,0 1 0 0,0-1 0 0,0 0 0 15,-4 4 0-15,-1 1 0 0,1-9 0 0,-1 4 0 16,1-4 0-16,0 0 0 0,-5-3 0 0,4-1 0 15,-4-12 0-15,0 0 0 0,0 0 0 0,9 4 0 16,-9-4 0-16,14 0 0 0,0 0 0 0,-1-4 12 0,5-8-3 0,1 3-1 16,-6-7 20-16,5 0 4 0,-4-4 1 0,9 0 0 15,-5-5-20-15,5 1-4 16,-5 0-1-16,0-1 0 0,5 5-8 0,-5-4 0 16,0 0 0-16,1 3-11 15,-1-3-78-15,0 4-16 0,-4 4-3 0,4-5-998 0</inkml:trace>
          <inkml:trace contextRef="#ctx0" brushRef="#br0" timeOffset="64254.1362">11683 6324 1497 0,'0'0'66'0,"0"0"14"0,0 0-64 0,0 0-16 16,0 0 0-16,0 0 0 0,14 0 82 0,-5 0 13 15,9 0 2-15,0 0 1 0,5 0-39 0,0 0-8 16,4 0-2-16,1-4 0 0,3-4-7 0,1-4-2 15,0 3 0-15,0-3 0 0,0-4-12 0,0 4-4 16,0-4 0-16,-5-4 0 0,0 3-24 0,-8-3 0 0,3 0 0 0,-8 0 0 16,0-1 15-16,-5 1-3 0,-5 0 0 0,1-4 0 15,-1 3 8-15,-8 1 0 16,-1 4 1-16,1-4 0 0,-1 0 8 0,-4 3 2 16,-5 5 0-16,1 0 0 0,4 8-15 0,-5 0-4 15,-4 4 0-15,0 4 0 0,-5 4 0 0,0 4 0 16,0 4 0-16,5 13 0 0,-14 7-12 0,5 9 0 15,0 3 0-15,-1-3 0 0,1-1 0 0,9 5 11 0,-5-5-11 16,5-3 10-16,4 3-10 0,5-3 10 0,0-5-10 0,4 1 10 16,1-5-10-16,4 0 0 0,0-3 0 0,9-1 0 15,0-8-17-15,5 1-9 0,4-5-2 0,9 0 0 16,5-8-189-16,9-4-39 0,32-12-7 0,-5 0-1 0</inkml:trace>
          <inkml:trace contextRef="#ctx0" brushRef="#br0" timeOffset="65264.761">14565 6215 2516 0,'0'-13'56'0,"0"-3"11"0,0-4 2 0,5 0 1 0,-1 8-56 0,5-5-14 0,-4 5 0 0,4-4 0 31,0 4 28-31,-4 0 4 0,4-4 0 0,-5 3 0 0,1 1-7 0,-1 4-1 0,-4 0 0 0,0 8 0 16,0-12-24-16,-4 4 0 16,-1 0 0-16,-4 4 0 0,0 4 0 0,-4 0 0 15,-1 8 0-15,-4 0 0 0,-1 0 0 0,-3 4 0 16,3 4 0-16,-3 9 0 0,3-1 0 0,-3 0 0 15,3 1 0-15,1-1 0 0,5 4 0 0,-1-4 0 16,0 1 0-16,10-5 0 0,-1-4 0 0,1 0 0 16,-1 1 0-16,5-9 0 0,0-8 0 0,0 0 0 15,0 0 0-15,14 4 0 0,-1 0 0 0,-3-4 0 0,8-4 0 0,0-4 0 0,-4-9 0 0,4 1 0 16,5-4 0-16,-1 4 0 16,-3-9 0-16,-1 5 0 15,-5 0 0-15,6 4 0 0,-6-4 12 0,-4 7-4 16,5 5 0-16,-5 4 0 0,0 0-8 0,-9 4 0 0,9 4 0 0,0 8 0 15,-4 1 0-15,4 3-11 0,-9 4 3 0,0 4-1205 16</inkml:trace>
        </inkml:traceGroup>
        <inkml:traceGroup>
          <inkml:annotationXML>
            <emma:emma xmlns:emma="http://www.w3.org/2003/04/emma" version="1.0">
              <emma:interpretation id="{42F085E9-3CB4-48B2-A92B-F4C7940CCB1F}" emma:medium="tactile" emma:mode="ink">
                <msink:context xmlns:msink="http://schemas.microsoft.com/ink/2010/main" type="inkWord" rotatedBoundingBox="17184,5797 21005,5512 21108,6882 17286,716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6242.8163">17001 5887 1911 0,'5'-8'42'0,"4"8"9"0,13-4 1 0,-3 8 2 0,-6 4-43 0,5 4-11 0,5 0 0 0,-5 4 0 16,-4 4 43-16,0 1 6 0,-1 3 2 0,-3-4 0 15,-1 4-37-15,-5-3-14 0,-4-1 11 0,5 0-11 16,-1-8 9-16,1 0-9 0,-5 1 8 0,0-13-8 15,0 0 0-15,0 0 8 0,0 0-8 0,0 0 0 16,0 0 58-16,0 0 6 0,4-8 2 0,1-5 0 16,-5-3-8-16,4-4-2 0,-4 0 0 0,5-1 0 15,4-3-6-15,-9 0-2 0,0 4 0 0,0-5 0 0,0 5 7 0,0 0 1 16,-9 4 0-16,4 4 0 16,-4-1-36-16,-4 1-6 0,-1 4-2 0,-13 8 0 0,-5 8-12 0,-9 4-16 15,9 5 3-15,-13 3 1 16,-1 0-160-16,0 4-32 0,5 9-7 0</inkml:trace>
          <inkml:trace contextRef="#ctx0" brushRef="#br0" timeOffset="66564.1049">17379 5757 1954 0,'9'-16'87'0,"0"12"17"0,14-4-83 15,0 8-21-15,4 0 0 0,-4 4 0 0,-1 4 71 0,1 4 9 0,5 0 3 0,-6 9 0 0,-8-1-15 0,4 8-2 16,0-4-1-16,-9 1 0 16,-4-1-39-16,0 0-8 0,-10 1-2 0,5-5 0 15,0 0-8-15,-5-8-8 0,-4-4 12 0,9-8-12 0,0 0 15 0,0 0-4 16,-9 8-1-16,9-8 0 16,0 0 27-16,9-8 6 0,0 0 1 0,10-8 0 15,-6-4 6-15,10-5 2 0,4 1 0 0,5-4 0 16,0 4-33-16,-5 3-7 0,5 1 0 0,0 4-1 15,0 0 9-15,-9 4 3 0,0 3 0 0,-1 1 0 16,1 4-11-16,-5 8-1 0,-4-4-1 0,-5 8 0 16,5 5-10-16,-1 3 0 0,-3-4 0 0,-6 8 0 15,-4 4-67-15,9 1-15 16,-4-1-3-16,-5 0-784 0,-5 1-157 0</inkml:trace>
          <inkml:trace contextRef="#ctx0" brushRef="#br0" timeOffset="65469.9412">15098 5814 2419 0,'14'-32'107'0,"-1"15"22"0,5 1-103 0,10 0-26 0,4 0 0 0,13 4 0 16,10 4 11-16,-1-5-3 0,1 5-8 0,0-4 12 0,4 4 16 0,-5 8 4 15,1-4 0-15,-5 4 0 0,-4 0-20 0,-10 0-3 16,-4-4-1-16,4 8 0 16,-13-4-32-16,0 0-8 0,-5 0 0 0,0-4-716 15,-4 8-142-15</inkml:trace>
          <inkml:trace contextRef="#ctx0" brushRef="#br0" timeOffset="65655.4357">15749 5195 2142 0,'0'0'47'0,"0"0"9"0,0 0 3 0,0 0 1 0,0 0-48 0,4 12-12 16,1 8 0-16,0 4 0 0,-5 5 53 0,0 11 8 0,0 5 2 0,0 7 0 0,-5 5 1 0,0 0 1 15,-4-1 0-15,0 9 0 0,0 0-26 0,0 0-6 16,-5-9-1-16,5 5 0 31,0-4-51-31,0-1-10 0,-5-3-3 0,1-1-754 16,-5-7-151-16</inkml:trace>
          <inkml:trace contextRef="#ctx0" brushRef="#br0" timeOffset="65822.2259">16254 6008 2718 0,'0'0'60'0,"0"0"12"0,0 0 2 0,0 0 2 0,5 8-60 0,-1 8-16 0,1 9 0 0,-1 3 0 16,1-4 0-16,-5 5 0 0,0-1 0 0,0 0 0 15,-5 5 0-15,1-5 0 0,-5 4 0 0,0-3 0 16,-9-5-116-16,4 0-25 0,0-3-6 0</inkml:trace>
          <inkml:trace contextRef="#ctx0" brushRef="#br0" timeOffset="65947.638">16409 5854 1911 0,'9'-20'42'0,"0"-4"9"0,0 4 1 0,1-1 2 0,3 1-43 15,-4 8-11-15,0 0 0 0,0 4 0 0,1 0 0 0,-1 4-11 16,-9 4 3-16,0 0 0 0</inkml:trace>
          <inkml:trace contextRef="#ctx0" brushRef="#br0" timeOffset="66829.8349">18927 5632 2314 0,'-5'-20'103'0,"5"20"21"0,0 0-100 0,0 0-24 0,0 0 0 0,0 0 0 15,0 0 0-15,0 0 0 16,-9 8 0-16,0 8 0 0,0 4 8 0,0 8 8 0,0 5 3 0,0 3 0 15,4 1 29-15,1-1 5 16,-6 5 2-16,6-1 0 0,-5 0 9 0,9 1 1 16,-5-1 1-16,1-3 0 0,-5 3-21 0,-1-3-4 15,1-5-1-15,0-4 0 0,0 1-25 0,0-5-6 16,-5-4-1-16,5 1 0 16,-9-1-48-16,-5-8-9 0,0 4-3 0,-13-4-1219 0</inkml:trace>
        </inkml:traceGroup>
      </inkml:traceGroup>
      <inkml:traceGroup>
        <inkml:annotationXML>
          <emma:emma xmlns:emma="http://www.w3.org/2003/04/emma" version="1.0">
            <emma:interpretation id="{4D9B3728-13E8-42ED-BBA8-EB0DC3434E92}" emma:medium="tactile" emma:mode="ink">
              <msink:context xmlns:msink="http://schemas.microsoft.com/ink/2010/main" type="line" rotatedBoundingBox="8080,9132 17244,8251 17391,9780 8227,10660"/>
            </emma:interpretation>
          </emma:emma>
        </inkml:annotationXML>
        <inkml:traceGroup>
          <inkml:annotationXML>
            <emma:emma xmlns:emma="http://www.w3.org/2003/04/emma" version="1.0">
              <emma:interpretation id="{AC6AF957-1F07-4C26-B63D-F84559DD9672}" emma:medium="tactile" emma:mode="ink">
                <msink:context xmlns:msink="http://schemas.microsoft.com/ink/2010/main" type="inkWord" rotatedBoundingBox="8080,9132 13313,8629 13460,10158 8227,10660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9001.9333">7171 9278 2170 0,'0'0'48'0,"9"0"9"0,1 0 3 0,3 0 1 0,5 12-49 0,5 0-12 0,0 5 0 0,0 3 0 16,0 0 71-16,-5 8 11 15,5 9 2-15,-5 3 1 0,0-3-26 0,-4 3-6 0,4 1-1 0,-9 3 0 16,5-7-18-16,-10-1-4 16,1 4-1-16,-1-7 0 0,1 3-17 0,-5-7-3 15,0-1-1-15,0-4 0 16,4 0-69-16,-4 1-15 0,0-9-2 0,5-4-1 15,-5 0-157-15,0-12-31 0</inkml:trace>
          <inkml:trace contextRef="#ctx0" brushRef="#br0" timeOffset="69256.319">8032 9120 2008 0,'0'0'89'0,"0"0"19"0,9 0-87 0,0-8-21 0,5 4 0 0,4 4 0 16,0-4 63-16,5 0 8 0,0 0 1 0,-1-4 1 16,19 0-2-16,0 0-1 0,5 0 0 0,-1-5 0 15,-8 5-34-15,4 0-8 0,4 0 0 0,-4 0-1 16,0 4-27-16,-4 0 0 0,-5 4 0 0,-5 0-11 16,0-4-79-16,-4 4-16 0,-5-4-3 0,-4 4-1 15,0 0-69-15,-14 0-13 0,0 0-4 0,0 0-588 16</inkml:trace>
          <inkml:trace contextRef="#ctx0" brushRef="#br0" timeOffset="68764.7766">6060 9007 921 0,'-4'-41'40'0,"-1"25"10"0,1-8-40 0,-1 0-10 0,-4-5 0 0,0 1 0 16,0 4 175-16,4 4 33 0,-4-1 6 0,5 5 2 0,-5 4-112 0,4 4-21 16,5 4-5-16,0 4-1 0,0 0-29 0,-4 12-7 15,-1 0-1-15,5 12 0 16,0 5-20-16,5 7-5 0,-1 9-1 0,1 7 0 16,4-3 8-16,0 8 2 0,5 3 0 0,-1 1 0 15,1 0-24-15,-1-5 0 0,6-3-10 0,-1-5 10 0,0-3 0 0,0-5 0 0,-4 1 0 0,-5-17 0 31,5-4 9-31,-5 1-9 0,0-9 8 0,0 0-8 16,0-4 11-16,-4-4-3 0,4-4-8 0,5-8 12 16,-1-4-3-16,5-4-1 0,1-13 0 0,-1-7 0 0,5-5-8 0,-10-3 0 15,1-5 0-15,4 1 0 0,0-1 0 0,5 5 0 16,-5 3 0-16,0 1 0 0,-4 7 0 0,4 5 0 16,-4 8 0-16,0 4 0 0,-1 4 16 0,1 7 8 15,-5 1 2-15,5 8 0 0,4 5-2 0,-4 7-1 16,-1 0 0-16,1 8 0 0,0 5-12 0,-1 3-3 15,1 4 0-15,0 5 0 0,-1-1-8 0,-4-3 0 16,5-1 0-16,-5-3 0 0,0-9 0 0,-4-8 0 0,4 4 0 0,-5-8 8 16,6-4-8-16,-6 1 0 15,1-9 9-15,4 0-9 0,-5-4 13 0,10-9-1 16,-5-3-1-16,5-4 0 0,-1-8 7 0,1-1 2 16,0-3 0-16,-1 0 0 0,6-9-2 0,-6 1 0 15,1-1 0-15,4-3 0 0,-4-1-6 0,4 1-2 0,-4-1 0 16,4 1 0-16,-5 3-10 0,1 1 0 15,0-1-10-15,-1 13 10 16,1-1-99-16,4 1-13 0,1 0-4 0</inkml:trace>
          <inkml:trace contextRef="#ctx0" brushRef="#br0" timeOffset="69490.6002">8419 8914 1612 0,'0'0'144'0,"0"0"-116"0,0 12-28 0,0 0 0 16,4 4 108-16,1 9 15 15,4-1 3-15,0 8 1 0,5 5-5 0,-10-1-1 16,1 5 0-16,4-1 0 0,5 1-75 0,-1 3-15 15,-4-3-3-15,5 3-1 0,0 1 4 0,-1-9 1 16,-3-4 0-16,-1 5 0 16,0-5-113-16,-5 1-23 0,1-5-4 0,4 0-991 0</inkml:trace>
          <inkml:trace contextRef="#ctx0" brushRef="#br0" timeOffset="69911.6991">9343 8420 2300 0,'0'0'51'0,"0"0"10"0,0 0 3 0,9 20 0 0,5 1-52 0,0 7-12 0,4 4 0 0,-5 9 0 16,1-1 44-16,0 5 7 0,-1 7 1 0,1-3 0 16,-5 0-28-16,0-5-4 0,-4-3-2 0,4-1 0 15,-5-4-4-15,1-3-1 0,0-5 0 0,-1-8 0 0,-4 1-5 0,5-9 0 16,-5 0-8-16,0-12 12 15,0 0-12-15,0 0 8 0,0 0-8 0,9-4 0 16,4-4 8-16,-3-8-8 0,3-9 0 0,5 1 9 16,1-12-9-16,3-1 0 0,1-7 0 0,4-1 8 0,1 5-8 0,-1 3 0 15,0 5 9-15,1 8-9 16,-6 3 16-16,1 13 0 0,0 4-1 0,-5 8 0 16,-4 4-6-16,-5 8-1 0,0 5 0 0,5 11 0 0,4 5 1 0,-4 3 0 15,-1 0 0-15,1 5 0 0,0-5-9 0,4 5 10 16,-5-9-10-16,6 1 10 0,-6-5-10 0,1-3 8 15,0-5-8-15,-1-8 8 0,1 0-8 0,-5-4 12 16,5-8-12-16,-5 0 12 0,4-4 0 0,1-8 0 16,4 0 0-16,-4-4 0 0,4-8 8 0,-4 0 3 15,4-9 0-15,-4 1 0 0,9-4 0 0,-5-9 0 16,-5 1 0-16,1-5 0 0,0-3-5 0,-1-1-1 0,1-4 0 0,0 1 0 0,-5-9-17 0,9 0 10 31,0 1-10-31,0-1 8 16,5 0-30-16,0 5-6 0,-5 7-2 0,9-4 0 0,-4 9-110 0,0 3-21 0,-5 9-5 0,-4 12-1 0</inkml:trace>
          <inkml:trace contextRef="#ctx0" brushRef="#br0" timeOffset="70268.193">10814 8954 2318 0,'0'0'51'0,"18"-8"10"0,0 4 3 0,5-4 1 0,4 0-52 0,5 4-13 15,-5 0 0-15,1 0 0 0,-1 4 14 0,0 4 0 16,-4 0 0-16,0 0 0 0,0 4-14 0,-1 0 0 15,-8 4 8-15,0 0-8 0,-5 1 16 0,-5 7 0 0,-4-4 0 0,0 8 0 16,-9-3 26-16,0 11 6 0,-5-4 0 0,1 1 1 16,-5 3 13-16,-1-4 2 15,6 5 1-15,-1-1 0 0,0-4-19 0,5-3-4 0,5-5-1 0,-1 0 0 16,1-4-25-16,-1 1-6 16,5-17-1-16,5 12 0 0,-1 0 1 0,1-4 0 15,-5-8 0-15,13 4 0 0,1 0-10 0,4-4 0 16,5-4 0-16,0 4 0 15,4-4-60-15,0 0-15 0,5-4-2 0,0 0-1 16,0 0-121-16,0-9-24 0</inkml:trace>
        </inkml:traceGroup>
        <inkml:traceGroup>
          <inkml:annotationXML>
            <emma:emma xmlns:emma="http://www.w3.org/2003/04/emma" version="1.0">
              <emma:interpretation id="{D0BED1EE-D1D4-40AC-B011-1696947E23D9}" emma:medium="tactile" emma:mode="ink">
                <msink:context xmlns:msink="http://schemas.microsoft.com/ink/2010/main" type="inkWord" rotatedBoundingBox="14711,8830 17276,8584 17350,9348 14784,959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0495.9175">12603 8497 2718 0,'36'-12'120'0,"-8"8"25"0,8-4-116 0,14 0-29 15,9 4 0-15,-4-4 0 16,4 3 16-16,0-3-4 0,-4 4 0 0,4 0 0 0,-4 0 7 0,-1-4 1 16,-13 8 0-16,0-4 0 0,5 0-20 15,-5 0 0-15,-5-4 0 0,-8 8 0 16,-6-4-48-16,-3 0-14 0,-10 0-2 0,-9 4-736 15,-9-8-148-15</inkml:trace>
          <inkml:trace contextRef="#ctx0" brushRef="#br0" timeOffset="70693.4162">12694 8857 1587 0,'0'0'70'0,"0"0"15"0,0 0-68 0,14 8-17 15,-5 4 0-15,9-3 0 0,5-1 152 0,-1-4 28 16,10 0 4-16,5-4 2 0,-1 0-78 0,10-4-16 16,-1 0-4-16,1-4 0 0,4-1-52 0,4-3-12 0,-3 4-1 0,3-4-1 15,-13 0-38-15,9 0-7 0,0 0-1 0,-4 4-748 16,-1-1-148-16</inkml:trace>
          <inkml:trace contextRef="#ctx0" brushRef="#br0" timeOffset="71774.247">14451 8194 1566 0,'0'0'69'0,"0"0"15"0,0 0-68 0,9-9-16 0,-4-3 0 0,9 0 0 15,-5 8 90-15,4-4 14 0,10-4 4 0,0 4 0 16,9-4-22-16,4-1-4 0,5 1-1 0,0 0 0 0,9 4-47 0,-4 4-10 15,-1 0-1-15,1 8-1 0,-1 4-22 0,-8 4 9 16,-5 0-9-16,-10 1 0 0,1 3 8 0,-5 4-8 16,-8 0 0-16,-1 9 0 0,-9 3 39 0,-5 0 1 15,-4 9 0-15,-5-1 0 0,-8-3-7 0,-1 7-1 16,0 1 0-16,-4-5 0 0,-1 1 29 0,6-9 6 16,-1-4 1-16,9 5 0 0,1-9-26 0,3-4-5 15,1-4-1-15,5 1 0 0,-1 3-20 0,10-8-5 16,-1-4-1-16,5 4 0 0,5-4-10 0,9 4 0 15,4-3 0-15,10-1 8 16,4-8-57-16,4 4-12 0,10-8-3 0,4 0-792 16,14-4-160-16</inkml:trace>
        </inkml:traceGroup>
      </inkml:traceGroup>
    </inkml:traceGroup>
    <inkml:traceGroup>
      <inkml:annotationXML>
        <emma:emma xmlns:emma="http://www.w3.org/2003/04/emma" version="1.0">
          <emma:interpretation id="{D41315B8-F1D1-475D-BA7F-E4B7BBB4C108}" emma:medium="tactile" emma:mode="ink">
            <msink:context xmlns:msink="http://schemas.microsoft.com/ink/2010/main" type="paragraph" rotatedBoundingBox="6914,11137 19704,10214 19784,11326 6994,122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29B01B1-AE93-44D7-B698-19E778D1F7CE}" emma:medium="tactile" emma:mode="ink">
              <msink:context xmlns:msink="http://schemas.microsoft.com/ink/2010/main" type="line" rotatedBoundingBox="6914,11137 19704,10214 19784,11326 6994,12249"/>
            </emma:interpretation>
          </emma:emma>
        </inkml:annotationXML>
        <inkml:traceGroup>
          <inkml:annotationXML>
            <emma:emma xmlns:emma="http://www.w3.org/2003/04/emma" version="1.0">
              <emma:interpretation id="{F28EA63A-6A1A-4561-B3A3-742F9EDD422D}" emma:medium="tactile" emma:mode="ink">
                <msink:context xmlns:msink="http://schemas.microsoft.com/ink/2010/main" type="inkWord" rotatedBoundingBox="6916,11168 11295,10852 11373,11933 6994,1224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3854.4072">6639 10775 2516 0,'-9'-32'112'0,"9"16"22"0,4-8-107 16,1 3-27-16,-1-3 0 0,10 4 0 0,0 0 50 0,4-1 5 0,0 1 1 0,5 0 0 15,0 4-27-15,4 4-5 0,5-1 0 0,0 9-1 16,-1 0-23-16,6 12 0 0,-5 1 0 0,9 7 8 16,-5 0-8-16,1 12 0 0,-6 5 0 0,1-5 0 15,0 8 0-15,-5 1 0 0,1 3 0 0,-1 1 0 16,-4 3 0-16,4 1 0 0,-9-5 0 0,5 1 0 16,-9-5-18-16,0-3-5 0,-1-1-1 0,1-4 0 15,-1 1-176-15,1-9-36 0</inkml:trace>
          <inkml:trace contextRef="#ctx0" brushRef="#br0" timeOffset="74056.8834">7458 10436 2296 0,'-13'-9'102'0,"3"9"21"0,6 0-99 0,-5 0-24 15,0 9 0-15,0-1 0 0,-5 8 50 0,0 0 5 16,-4 8 1-16,-5 5 0 0,1 7-22 0,-1 5-4 15,-9 3-1-15,0 1 0 0,0 7 0 0,0-3 0 16,10 3 0-16,3 1 0 0,-3-4-29 0,3-1 0 16,-3 1 0-16,-1-1 0 15,5-3-76-15,-5 3-12 0,5 1-3 0,-5-1-1017 0</inkml:trace>
          <inkml:trace contextRef="#ctx0" brushRef="#br0" timeOffset="74263.2493">7681 10933 2304 0,'0'0'204'0,"0"0"-163"0,14 12-33 0,4 5-8 0,0 3 28 0,-4 4 3 0,4 4 1 0,-4 1 0 32,4 3 17-32,-4 1 4 0,-1 3 1 0,-3 0 0 0,-1 1-21 0,0-1-4 15,-5-3-1-15,-4-5 0 16,5 0-28-16,-10-3 8 0,5-5-8 0,-4 4 0 15,-1-8-100-15,5 0-22 0,-4-3-5 0,4-5-953 16</inkml:trace>
          <inkml:trace contextRef="#ctx0" brushRef="#br0" timeOffset="73414.9914">4831 10699 1728 0,'-9'-13'153'0,"0"1"-122"0,0-4-31 0,4 4 0 0,-4 4 76 0,9 8 8 15,0 0 3-15,0 0 0 0,0 12-44 0,5 4-9 16,-1 13-2-16,1 3 0 0,4 16-16 0,0 1-3 15,0 4-1-15,5 3 0 0,0-3 4 0,-1 4 1 16,5-5 0-16,1-3 0 0,-1-1-7 0,0-7-2 16,-4-5 0-16,4-3 0 0,-4-9 4 0,4-4 1 15,0-4 0-15,0-4 0 0,-4 1-3 0,4-13-1 16,0 0 0-16,1-9 0 0,3-3-9 0,1-4 0 16,-5-4 0-16,0-4 0 0,5-9 31 0,-5 1 1 15,1-5 0-15,-1-3 0 0,-4 4-32 0,-1-5-16 16,1 1 1-16,-1-1 1 0,1 5 14 0,0-1 0 15,-1 9 0-15,-3 4 0 0,3 3 8 0,-4 9-8 16,5 8 12-16,0 8-12 0,-1 4 0 0,6 13 0 16,-6-1 0-16,5 8 0 0,5 5 0 0,-5-5 0 15,1 8 0-15,-1-3 0 0,0-1 0 0,-4-4 0 16,4-3 0-16,-4-1 0 0,-5-8 16 0,0-4-3 16,0-4-1-16,0-4 0 0,-9-4-4 0,0 0 0 15,9-4-8-15,0-8 12 0,0 0 31 0,0-8 5 0,0 0 2 0,1-9 0 16,-1 1-23-16,-5-4-5 0,5-5-1 0,0 1 0 15,1-5-13-15,3 1-8 0,-4 3 8 0,0-3-8 16,5-1 0-16,0 9 0 0,-5-4 0 0,5 7 0 31,4 1-153-31,-5 8-35 0,6 0-8 0</inkml:trace>
          <inkml:trace contextRef="#ctx0" brushRef="#br0" timeOffset="73598.216">6088 11055 1958 0,'0'0'87'0,"0"0"17"0,13 4-83 0,-3 8-21 16,3 4 0-16,5 4 0 0,5 1 84 0,-5-1 13 15,-4 8 3-15,4 0 0 0,1 5-39 0,-1-5-7 16,-5 5-2-16,1 3 0 0,0-4-40 0,-5-3-12 16,0 3 0-16,5-4 8 15,-10 1-135-15,-4-5-26 0,5 4-6 0</inkml:trace>
          <inkml:trace contextRef="#ctx0" brushRef="#br0" timeOffset="74573.9971">8237 11148 1958 0,'9'-12'87'0,"-5"4"17"0,6-5-83 0,-1 1-21 0,4 0 0 0,1 0 0 16,9 0 84-16,-1 0 13 15,1 4 3-15,5-5 0 0,3 1-45 0,6 4-9 16,4 0-2-16,0 0 0 0,4 4-26 0,5 4-6 15,-4-4 0-15,4 4-1 0,-4-4-11 0,-5 4 8 0,4 0-8 0,-9 0 8 16,5 0-8-16,-4 0 8 0,-1 4-8 0,1-4 8 16,-5 0-8-16,-5 0 10 0,-9 0-10 0,5 0 10 15,0 0-10-15,-10-4 0 0,-4 4 0 0,1 0 0 16,-1 0-124 0,-9 0-18-16,0 0-3 0</inkml:trace>
          <inkml:trace contextRef="#ctx0" brushRef="#br0" timeOffset="74776.0281">8728 10800 2300 0,'0'0'51'0,"0"0"10"0,-4 8 3 0,4 4 0 0,4 4-52 0,1 8-12 0,0-3 0 0,-1 7 0 16,5 0 18-16,0 1 1 15,-4 3 0-15,4-4 0 0,-4 5 11 0,4-5 2 16,-5 0 1-16,1 5 0 0,-1-5-33 0,-4 0 0 15,5-7 0-15,-5 3 0 16,-5 0-147-16,10-8-36 0,-5 17-7 0,0-17-2 0</inkml:trace>
        </inkml:traceGroup>
        <inkml:traceGroup>
          <inkml:annotationXML>
            <emma:emma xmlns:emma="http://www.w3.org/2003/04/emma" version="1.0">
              <emma:interpretation id="{DBF22D28-A43E-4B52-B92F-70A67AD35B36}" emma:medium="tactile" emma:mode="ink">
                <msink:context xmlns:msink="http://schemas.microsoft.com/ink/2010/main" type="inkWord" rotatedBoundingBox="12257,10756 16181,10473 16247,11395 12323,1167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6382.5339">11542 10585 2152 0,'0'0'48'0,"9"-8"9"0,0 0 3 0,10 0 0 0,-6 0-48 0,5 0-12 0,1-4 0 0,3 4 0 16,-3-1 45-16,8 1 7 16,-9 8 2-16,5-4 0 0,-5 4-42 0,0 4-12 0,-4-4 0 0,4 8 8 15,-4-3-8-15,-5-1-10 16,0 8 10-16,0-4-13 0,-4 4-1 0,-1-4 0 15,-4 4 0-15,-4-4 0 0,-1 8 14 0,1-3 0 16,-6-5 0-16,-3 8 0 0,-1-4 23 0,1 4 7 16,-1-4 2-16,0 0 0 0,1 1 20 0,-1-1 5 15,5 4 1-15,0 0 0 0,0-4-21 0,4 0-4 0,0 5-1 0,1-5 0 16,4 0-32-16,0 0 0 0,4 0 0 0,-4-12 0 16,5 8 0-16,9 4 0 15,4-8 0-15,-4 1 0 16,8-5-38-16,-3 0-14 0,8-5-4 0,5 1 0 15,-5-4-131-15,5 4-26 0,-9-4-6 0,9-4-679 0</inkml:trace>
          <inkml:trace contextRef="#ctx0" brushRef="#br0" timeOffset="76831.3232">13263 10059 2487 0,'-9'8'55'0,"0"4"11"0,-5 5 2 0,5 3 2 0,-5 12-56 0,-4 1-14 0,0 3 0 0,-5 0 0 16,-4 5 64-16,0 3 9 0,-5 1 3 0,0 3 0 16,-5-3-52-16,-4 8-9 0,-4-5-3 0,4 1 0 15,-5-5-26-15,5 1-6 0,1-5 0 0,-1 1-1 32,4-5-201-32,5-3-40 0,-27 23-8 0,27-19-2 0</inkml:trace>
          <inkml:trace contextRef="#ctx0" brushRef="#br0" timeOffset="76645.388">12485 10201 2581 0,'4'-33'114'15,"1"17"24"-15,-1 0-110 0,10 0-28 0,4 0 0 0,5 4 0 16,-5-1 26-16,5 1 0 0,0 0 0 0,-5 0 0 16,5 8 4-16,-1-4 1 0,1 4 0 0,4 8 0 15,1 4-21-15,-1 0-10 0,0 8 10 0,-4 4-10 16,4 5 12-16,-4 3-3 0,5 4-1 0,-6 5 0 16,6-1 19-16,-6 5 3 0,1-1 1 0,0 1 0 0,0-1-31 0,-1-3 0 15,-3 3 0-15,3-8 0 0,-3 1 0 0,-1-5 8 16,5-4-8-16,-1-3 0 15,1-5-48-15,0-4-13 0,-5-4-3 0,0-4 0 16,1-4-108-16,-6-4-21 0,1 4-5 0</inkml:trace>
          <inkml:trace contextRef="#ctx0" brushRef="#br0" timeOffset="75998.5353">10163 10476 1638 0,'-5'-12'36'0,"5"0"7"0,-5-4 1 0,1-5 3 0,-1 5-38 0,5 4-9 0,-4-4 0 0,4 4 0 15,0 4 108-15,0-1 19 0,0 9 4 0,0 0 1 16,0 0-55-16,9 17-10 0,-5 3-3 0,6 8 0 0,-1 9-44 0,0 7-10 16,-5 5-2-16,5-1 0 15,-4 5 26-15,0-1 5 0,4-3 1 0,-5 0 0 16,1-9-32-16,-1 1-8 0,1-9 0 0,-1-4 0 15,1-3 0-15,4-9 8 0,-9-4-8 0,5-4 8 16,-5-8 0-16,0 0 0 0,0 0 0 0,9-8 0 0,4-4-8 0,1-8 0 16,0-5 0-16,4-7 0 15,0-9 0-15,0 1 0 0,5-9 0 0,-5 5 0 16,5-1 0-16,0 1 0 0,-5-1 0 0,5 9 8 16,4 3-8-16,-9 9 0 0,1 4 0 0,-6 8 0 0,1 8 0 0,0 4 0 15,4 4-9-15,-5 8 9 0,1 8-8 0,0 4 8 16,4 1-10-16,0 7 10 0,0 1 0 0,1-1 0 15,-1 0 8-15,0-3-8 0,0-1 8 0,5-4-8 16,-5-4 0-16,0-7 0 0,-4-5 0 0,4-4 0 16,0-4 0-16,1-4 0 0,-1-4 0 0,0-5 10 0,0-3-10 0,1 0 8 15,-6-8 0-15,5-1 0 0,1-3 0 0,-1 0 0 16,-4 0 29-16,-1-5 6 16,-4 1 1-16,5-1 0 0,-5 1-16 0,0 0-4 15,0-1 0-15,-4 1 0 0,-1-5-16 0,5 5-8 16,1-4 8-16,-1 3-8 15,0 1-57-15,0 0-17 0,0 3-3 0,5 9-1117 0</inkml:trace>
          <inkml:trace contextRef="#ctx0" brushRef="#br0" timeOffset="77145.2473">13805 10431 2404 0,'0'0'53'0,"14"-4"11"0,4-4 3 0,4 4 0 0,1 4-54 0,-5 4-13 15,5-4 0-15,-5 4 0 0,1 0 24 0,-6 5 3 16,1-1 0-16,-5 4 0 0,0 0-18 0,-4 4-9 16,-10 0 10-16,1 5-10 0,-1 3 12 0,-9 0-4 15,1 4-8-15,-5 1 12 0,-1-1 29 0,6 0 6 16,-6-3 1-16,1-1 0 0,5-4-23 0,-1 0-4 16,0 1-1-16,10-5 0 0,-5-4 20 0,4-4 3 15,5-8 1-15,0 0 0 0,0 0-31 0,0 0-5 16,9 8-8-16,5-4 11 0,-1-4 0 0,10-4 0 0,0 4 0 0,4-8 0 31,5 4-50-31,-4-8-9 0,-1 4-3 0,5-4 0 0,0 4-176 0,-1-1-35 0</inkml:trace>
        </inkml:traceGroup>
        <inkml:traceGroup>
          <inkml:annotationXML>
            <emma:emma xmlns:emma="http://www.w3.org/2003/04/emma" version="1.0">
              <emma:interpretation id="{4DB3FE15-1656-4D7F-A397-E25B25F55BC3}" emma:medium="tactile" emma:mode="ink">
                <msink:context xmlns:msink="http://schemas.microsoft.com/ink/2010/main" type="inkWord" rotatedBoundingBox="16928,10810 17780,10749 17810,11161 16958,11222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7449.0573">14806 10347 2480 0,'10'-21'110'0,"-1"13"22"0,9 0-105 0,5 4-27 16,4 0 0-16,0 0 0 15,5 0 23-15,-5 0-1 0,10 0 0 0,-1 0 0 0,1 0 18 0,4 0 3 16,-5-4 1-16,5 4 0 0,-4-1-29 0,-1-3-6 15,0 0-1-15,5 4 0 0,-9 0-8 0,0 0 0 16,-5-4 0-16,-4 4 8 0,5 4-8 0,-6-4 0 0,-8 0 0 0,9 0 8 16,-5 4-8-16,-4 0-17 0,4 0 4 0,-5 4 1 31,-3 0-125-31,3 0-25 0,-4 0-5 0,-9-4-873 0</inkml:trace>
          <inkml:trace contextRef="#ctx0" brushRef="#br0" timeOffset="77644.5595">15016 10658 2134 0,'9'-4'47'0,"5"-4"9"0,8 4 3 0,-3 0 1 0,8-4-48 0,-4 0-12 0,4 4 0 0,0-4 0 15,-4-1 97-15,4 5 17 0,5 0 3 0,0-4 1 16,-4 8-90-16,-1-4-19 0,0 4-9 0,0 0 10 15,-8 0-85 1,3 0-17-16,-3 4-3 0,3 0-954 0</inkml:trace>
        </inkml:traceGroup>
        <inkml:traceGroup>
          <inkml:annotationXML>
            <emma:emma xmlns:emma="http://www.w3.org/2003/04/emma" version="1.0">
              <emma:interpretation id="{D35CCE06-ACE4-4265-8D48-90B89C6477BB}" emma:medium="tactile" emma:mode="ink">
                <msink:context xmlns:msink="http://schemas.microsoft.com/ink/2010/main" type="inkWord" rotatedBoundingBox="18920,10271 19704,10214 19770,11127 18986,1118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8530.8713">17247 9877 288 0,'-18'-8'12'0,"18"8"4"0,0 0-16 0,0 0 0 16,0 0 0-16,-5-4 0 0,0-4 378 0,-4 8 73 15,9 0 14-15,0 0 3 0,-9 0-300 0,-4 12-60 16,-6-4-12-16,1 12-2 0,-5 1-36 0,1 7-7 16,-6 4-2-16,-4 9 0 0,1 3-23 0,-1 9-5 0,0-1-1 0,5-3 0 15,4 0 7-15,5 3 1 0,4-7 0 0,5-5 0 16,0 1-8-16,9-9-2 0,0 4 0 0,0-7 0 15,9-5-9-15,-5 0-1 0,10-7-8 0,9-5 12 0,0-8 0 0,8 0-1 16,1-8 0-16,9 0 0 0,0-8-11 16,0-1 8-16,5-3-8 0,-5-8 8 0,-5 0 0 0,-9 3 0 15,10-3 0-15,-1-4 0 0,-4-1 2 0,5-3 0 16,-6-4 0-16,1-1 0 16,5-3 10-16,4-13 1 0,-18 1 1 0,-10 3 0 15,-8 9-1-15,-1-1 0 0,5 1 0 0,-9-5 0 0,-18 9 15 0,5-1 4 16,3 5 0-16,1-1 0 0,-4 5-40 0,-6 0-16 0,-8 8 0 0,-5-1 1 31,5 5-76-31,-5 4-15 0,-9 4-3 0,-9 0-1165 16</inkml:trace>
        </inkml:traceGroup>
      </inkml:traceGroup>
    </inkml:traceGroup>
    <inkml:traceGroup>
      <inkml:annotationXML>
        <emma:emma xmlns:emma="http://www.w3.org/2003/04/emma" version="1.0">
          <emma:interpretation id="{719848BB-66C8-4343-ABBB-DB0501C80271}" emma:medium="tactile" emma:mode="ink">
            <msink:context xmlns:msink="http://schemas.microsoft.com/ink/2010/main" type="paragraph" rotatedBoundingBox="7184,13210 20923,11513 21135,13232 7397,149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A062CD7-66B5-4C38-BBED-E6123976C283}" emma:medium="tactile" emma:mode="ink">
              <msink:context xmlns:msink="http://schemas.microsoft.com/ink/2010/main" type="inkBullet" rotatedBoundingBox="7227,13553 8460,13400 8608,14592 7374,14744"/>
            </emma:interpretation>
          </emma:emma>
        </inkml:annotationXML>
        <inkml:trace contextRef="#ctx0" brushRef="#br0" timeOffset="100500.337">5209 13127 1440 0,'-14'-20'64'0,"10"7"12"0,-5 1-60 0,4 0-16 16,1-4 0-16,-5 4 0 0,4 0 85 0,0 4 15 15,1-5 2-15,4 5 1 0,-5 4-33 0,5 4-6 16,0 0-2-16,0 0 0 0,0 0-36 0,0 0-7 15,-4 0-2-15,4 0 0 0,-5 4-1 0,1 8 0 0,-1 5 0 0,5 11 0 16,0 4 12-16,0 9 1 0,0 7 1 0,5 5 0 16,-1 8 6-16,1-5 2 15,4 5 0-15,0 0 0 0,5-5-14 0,-5-7-4 16,4-5 0-16,1-7 0 0,4-5-4 0,-4-3 0 16,4-5-1-16,-4-8 0 0,0-4-3 0,-1 0 0 0,1-4 0 15,-1-3 0-15,-3-5 1 0,-1-5 0 16,4-7 0-16,6 0 0 0,-6-4 11 0,1-8 1 0,4-1 1 0,-4-7 0 15,-1 4-26-15,1-9-11 0,-5 1 1 0,5-1 0 16,0-3 10-16,-10 0 0 0,5 3 0 0,-4 1 0 16,-5-1 0-16,9 9 8 0,-5 4-8 0,1 3 0 15,4 5 0-15,-4 4 0 0,4 8 0 0,-5 4 0 16,10 4 0-16,0 8 16 0,-1 4-4 0,10 5-1 16,-5 7-11-16,5 0 0 0,-9 1 0 0,8-1 0 0,-3 0 0 0,-1 1 0 15,0-9 0-15,0 0 0 0,-4 0 0 0,0-8 0 16,-5 1 0-16,4-5 0 15,-4 0 0-15,-9-8 0 0,0 0 0 0,10 4 0 16,-10-4 0-16,9-4 0 0,0 0-12 0,0-4 12 0,-5-4 0 0,5-5 15 16,1 5-1-16,-1-4 0 0,0-4-14 0,0 0 0 15,5-5 0-15,-5 1 0 0,4-4 9 0,-4-5-9 16,5 5 8-16,0-8-8 0,-5 3 0 0,0 1 8 16,0-5-8-16,0 1 0 0,0-1 0 0,0 5 0 15,0 4 0-15,1-5 0 16,-6 5-16-16,1 4-9 0,-1 0-2 0,1 3 0 15,-1 9-169-15,5 8-33 0</inkml:trace>
        <inkml:trace contextRef="#ctx0" brushRef="#br0" timeOffset="100825.5791">6370 13422 2257 0,'0'-8'49'0,"-4"-4"11"0,4 4 1 0,0 8 3 16,0 0-51-16,0 0-13 0,0 0 0 0,0 0 0 15,4 16 68-15,5 0 12 0,0 4 1 0,-4 5 1 16,-10 7-14-16,5 5-2 0,5 3-1 0,-1 5 0 15,1-9-17-15,0 4-4 0,-5 1-1 0,4-5 0 0,1 1-35 0,-1-1-8 16,-4-7 0-16,9-1 0 0,-4 0 10 0,4-8 0 16,-5 1 0-16,1-5 0 15,-5 0-42-15,5 0-8 0,4-8-1 0,-5 0-1 16,-4-8-141-16,0 0-28 0,0 0-5 0,9 0-2 0</inkml:trace>
      </inkml:traceGroup>
      <inkml:traceGroup>
        <inkml:annotationXML>
          <emma:emma xmlns:emma="http://www.w3.org/2003/04/emma" version="1.0">
            <emma:interpretation id="{2FEFC2FF-9621-463E-B668-DCEC8BFB4E31}" emma:medium="tactile" emma:mode="ink">
              <msink:context xmlns:msink="http://schemas.microsoft.com/ink/2010/main" type="line" rotatedBoundingBox="9448,12930 20923,11513 21135,13232 9660,14649"/>
            </emma:interpretation>
          </emma:emma>
        </inkml:annotationXML>
        <inkml:traceGroup>
          <inkml:annotationXML>
            <emma:emma xmlns:emma="http://www.w3.org/2003/04/emma" version="1.0">
              <emma:interpretation id="{2F0CE9E2-CE05-47D3-B1FA-69DA1958D1C6}" emma:medium="tactile" emma:mode="ink">
                <msink:context xmlns:msink="http://schemas.microsoft.com/ink/2010/main" type="inkWord" rotatedBoundingBox="9469,13098 12571,12715 12723,13941 9620,1432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486.4899">8187 12682 1875 0,'0'0'83'0,"-9"4"17"0,-1-4-80 0,1 8-20 0,0 0 0 0,0 8 0 16,0 0 80-16,0 13 11 0,-5 3 2 0,1 8 1 16,4 5-22-16,-10 3-4 0,-3 1 0 0,3 4-1 15,-3-5-27-15,-1 1-6 0,-5-1-1 0,1 1 0 16,-5-1-22-16,5-7-11 0,4 3 10 0,0 1-10 0,1-5 16 0,3-3-4 16,-3 3 0-16,3-3 0 15,1-5-34-15,0-4-7 0,4-3-2 0,5-1 0 16,0-4-172-16,5-4-34 0</inkml:trace>
          <inkml:trace contextRef="#ctx0" brushRef="#br0" timeOffset="103704.7625">8419 13208 2098 0,'0'0'93'0,"0"0"19"0,0 0-89 0,0 0-23 15,14 8 0-15,-1 8 0 0,-4 4 49 0,0 5 6 16,1-1 1-16,3 4 0 0,-4-4-5 0,-4 1-1 16,-1 3 0-16,1 0 0 0,4 1-32 0,-4-5-6 0,-1 0-2 0,1 5 0 15,-1-9-10-15,-4 4 0 0,0-4 9 0,0-4-9 16,-4-3-56-16,8-1-16 0,-4-12-4 0,0 0-971 0</inkml:trace>
          <inkml:trace contextRef="#ctx0" brushRef="#br0" timeOffset="103270.6613">7413 13111 1069 0,'-5'-17'47'0,"5"17"10"0,0-8-45 0,5-4-12 16,-5 0 0-16,0-4 0 0,0 4 109 0,4 0 20 15,1-5 4-15,-5 1 1 0,4 0-32 0,1 4-6 16,-1-4-2-16,6-1 0 0,-1 5-18 0,0-4-4 15,0 4-1-15,0-4 0 0,0 8-16 0,5-4-3 16,-1 8-1-16,1-5 0 0,0 1-18 0,4 4-3 0,0 8-1 0,0 0 0 16,10 9-5-16,-1 3-2 0,0 4 0 0,5 8 0 15,0 1-6-15,0-1-2 16,0 4 0-16,0 1 0 0,0-1-2 0,-1 4-1 16,1-7 0-16,-4 7 0 0,-6-3-3 0,1-1-8 15,0 0 12-15,-5 5-4 0,0-9-17 0,-4 4-4 16,0-3-1-16,-1-1 0 15,-4-4-54-15,5-7-12 0,-5-5-1 0,0 0-1 16,0 0-141-16,0-4-28 0</inkml:trace>
          <inkml:trace contextRef="#ctx0" brushRef="#br0" timeOffset="104021.977">8760 12589 2055 0,'0'-29'45'0,"5"17"10"0,-1-8 1 0,6 0 2 0,3-1-46 0,1 1-12 16,4 0 0-16,9 0 0 0,-4-1 28 0,0 1 3 15,4 4 1-15,1 4 0 0,-1 4-12 0,0 0-3 0,-4 8 0 0,0 0 0 16,-5 8-17-16,0 4 8 0,0 4-8 0,-4 4 0 16,-5 5 23-16,0-1-3 15,-4 4 0-15,-5 1 0 0,-5-1 23 0,1 0 4 16,-1 1 1-16,-4-5 0 0,0 4 12 0,-5-4 4 16,10 1 0-16,-5-1 0 0,-1-4-33 0,6-4-7 15,-1-3 0-15,5-1-1 0,5 0-5 0,-5-4-1 16,0-8 0-16,9 8 0 0,5-8 3 0,4 4 1 15,5-4 0-15,4-4 0 16,-4 4-117-16,4-4-23 0,9-4-5 0,1-4 0 0</inkml:trace>
          <inkml:trace contextRef="#ctx0" brushRef="#br0" timeOffset="104324.1632">9917 13013 2361 0,'0'0'104'0,"0"0"23"0,0 0-102 0,0 0-25 0,0 0 0 0,0 0 0 16,13 0 32-16,-3 0 2 15,-1 0 0-15,4 0 0 0,10 0-1 0,0 0 0 16,0-4 0-16,8 4 0 0,1-4-21 0,-4 0-4 15,3 4 0-15,1-4-8 0,-4 0 9 0,-1-4-9 16,5 4 0-16,0 0 9 0,-9-4-9 0,4 4 0 16,0 0 0-16,-4-4 8 0,0 4-8 0,-5 0-9 15,0-4 9-15,5 4-13 16,-5-1-13-16,-9 1-2 0,5 0-1 0,-5 4-731 16,-9 0-145-16</inkml:trace>
          <inkml:trace contextRef="#ctx0" brushRef="#br0" timeOffset="104550.8026">10140 12520 2300 0,'0'0'51'0,"0"0"10"0,0 0 3 0,0 0 0 0,0 8-52 0,0 8-12 0,4 4 0 0,1 9 0 15,-1-1 51-15,1 4 7 0,0 5 2 0,4 3 0 0,-5 1-29 0,5-1-6 16,-4 5-1-16,4-1 0 15,-4-3 13-15,4-1 3 0,-5 1 0 0,1-9 0 16,-1 0-32-16,1 1-8 0,-1-1 0 0,1-4 0 16,-5-3-72-16,0-1-16 0,0-4-4 0,-5 0-1036 15</inkml:trace>
        </inkml:traceGroup>
        <inkml:traceGroup>
          <inkml:annotationXML>
            <emma:emma xmlns:emma="http://www.w3.org/2003/04/emma" version="1.0">
              <emma:interpretation id="{DFF0CB7C-8BB5-4DE0-B233-8031E8794668}" emma:medium="tactile" emma:mode="ink">
                <msink:context xmlns:msink="http://schemas.microsoft.com/ink/2010/main" type="inkWord" rotatedBoundingBox="13364,12654 14460,12518 14577,13464 13481,13600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5667.1427">11237 12115 1382 0,'0'0'123'0,"0"-8"-99"0,0 4-24 0,0 4 0 0,0 0 125 0,0 0 20 15,0 0 4-15,0 0 1 0,0 0-34 0,5 16-8 16,-1 4 0-16,5 13-1 0,-4 3-40 0,-1 9-8 16,1-1-2-16,4 5 0 0,0-1-25 0,0-7-6 15,-4 3-1-15,-5-3 0 16,9-5 5-16,-5 1 1 0,6-9 0 0,-1 4 0 0,4-11-31 0,-4-1 8 15,1-4-8-15,-1-4 0 0,0 0 8 0,0-4 0 0,0-8-8 0,0 4 12 16,5-4-12-16,-1-8 9 0,6-4-9 0,-6 0 8 16,5-8-8-16,1 0 0 15,-1-1 0-15,0-11 0 0,0 4-8 0,1-9-8 16,-1 1 0-16,0 3-1 0,-4 1 9 0,-1 0 8 16,5 7-12-16,-4 1 12 0,-5 8 0 0,0 4 0 15,0 8 0-15,1 0 0 0,-6 8 0 0,5 4 0 0,0 4 0 0,0 8 0 16,1 0 0-16,-1 1 0 15,-5 7 8-15,5-4-8 0,-4 0 8 0,4 1-8 16,0-5 0-16,0 4 9 0,-4-8-9 0,-1 1 0 16,1-5 0-16,4 0 8 0,0-4-8 0,-4-4 0 15,4 0 9-15,0 0-9 0,0-8 9 0,0 4-9 16,0-8 12-16,5 4-12 0,-5-8 14 0,0 0-4 0,0 0-1 16,0-1 0-16,0-3 7 0,0-4 2 0,1 4 0 15,-6-4 0-15,10-5 7 0,-5 1 2 0,-5-4 0 0,5-1 0 16,1-3-19-16,-6 0-8 0,5-5 8 0,0 1-8 15,0-1 8-15,5 1-8 0,-5 4 8 0,5 3-8 16,0-3-34 0,-1 8-12-16,1 3-2 0,0 1-1 0,-5 8-183 0,4 4-37 0</inkml:trace>
          <inkml:trace contextRef="#ctx0" brushRef="#br0" timeOffset="106042.9499">12184 12605 2530 0,'0'0'112'0,"-4"-8"24"0,4-5-109 0,0 13-27 0,4 0 0 0,5-4 0 15,0 0 0-15,5 0 0 16,0 4 0-16,4-4 0 0,0 4 0 0,0 0 0 0,0 0 0 0,1 0 0 0,-1 4 0 0,0 0 0 16,-4 4 0-16,-1 1 0 0,-4-5 0 0,1 4 0 15,-6 0 0-15,1 4 0 16,-5 4 13-16,0-4-2 0,0 9-1 0,0-1 0 16,-5 0 32-16,-4 0 6 0,0 0 2 0,4 1 0 15,-4-1 5-15,5-4 1 0,-5 4 0 0,4-3 0 16,1-1-40-16,-1-8-7 0,0 0-1 0,5-8-8 15,0 0 10-15,0 0-10 0,0 0 8 0,10 12-8 16,-6-4 0-16,10 0-12 0,-5-4 0 0,4 0 1 31,6-4-153-31,-1 0-32 0,0-4-5 0</inkml:trace>
        </inkml:traceGroup>
        <inkml:traceGroup>
          <inkml:annotationXML>
            <emma:emma xmlns:emma="http://www.w3.org/2003/04/emma" version="1.0">
              <emma:interpretation id="{4D8AC68B-2A80-4FD0-84F6-47E8D3325579}" emma:medium="tactile" emma:mode="ink">
                <msink:context xmlns:msink="http://schemas.microsoft.com/ink/2010/main" type="inkWord" rotatedBoundingBox="15215,12218 16942,12005 17109,13354 15382,1356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6460.7578">13145 12139 1832 0,'0'0'40'0,"0"0"9"0,4-16 2 0,-4-4 0 0,5 4-41 0,-1-5-10 15,1 1 0-15,4 0 0 0,0 0 62 0,0-5 10 16,5 5 3-16,-5-4 0 0,9 4-20 0,-4 4-4 16,4-1-1-16,-4 5 0 0,-1 4-6 0,6 4-2 15,-1 0 0-15,-5 8 0 0,-3 4 4 0,3 4 1 16,10 4 0-16,0 9 0 0,0 3-6 0,4 4-1 0,0 1 0 0,0 3 0 15,5 5-12-15,-4-1-4 0,4 1 0 16,-5-1 0-16,0-3 14 0,0-1 2 0,-4 0 1 0,5-3 0 16,-6-5-21-16,6-4-5 0,-6 5-1 0,1-9 0 0,0-4-14 0,-5 4 0 0,5-7 0 0,0 3 0 31,-5-4 0-31,5-4 0 0,-5 4 0 0,0-4 0 16,-4-4-65-16,-1 4-10 0,-3 0-1 0,-1-4-774 15,-9-4-154-15</inkml:trace>
          <inkml:trace contextRef="#ctx0" brushRef="#br0" timeOffset="106714.5217">13796 11917 2527 0,'0'0'56'0,"-5"-4"11"0,-4-4 2 0,5 4 2 0,4 4-57 0,0 0-14 0,-5 4 0 0,0 8 0 15,1 4 20-15,-1 4 0 16,1 0 1-16,-5 9 0 0,0-1 15 0,-1 4 2 0,-3 5 1 0,-1 3 0 15,-4-3-11-15,0 3-3 16,0 1 0-16,-1-5 0 0,-3-4 6 0,-1 5 1 16,-5-5 0-16,6 1 0 0,3-5-22 0,-3 0-10 15,-1-3 10-15,5-5-10 0,4 4 0 0,0-4 0 16,-4-3 0-16,5 3-10 16,-1-4-118-16,0 0-23 0,1 0-5 0,-1 1-623 15,5 3-125-15</inkml:trace>
          <inkml:trace contextRef="#ctx0" brushRef="#br0" timeOffset="107344.6671">14328 12568 1951 0,'0'0'86'0,"5"-4"18"0,4-4-83 0,0 0-21 0,0 0 0 0,5 0 0 0,0 0 37 0,4 4 3 16,0-4 1-16,0 4 0 0,0 0 0 0,1-1 0 15,-1 1 0-15,5 0 0 0,-5 4-25 0,-4 0-4 16,4 4-2-16,-5 0 0 16,1 5 0-16,-5-1 0 0,-4 4 0 0,-1 4 0 15,-4-4 14-15,0 8 2 0,-9 1 1 0,0 3 0 0,-9-4 17 0,4 0 4 0,-4 1 1 0,0-1 0 16,4-4 5-16,-4 0 1 0,4 0 0 0,1 1 0 31,-1-1-9-31,5-4-2 0,0-4 0 0,4 0 0 0,1 0-35 0,4-8-9 16,0 0 0-16,0 8 0 0,0 0 0 0,9 0 0 15,0-3 0-15,0-1 0 16,5 0-91-16,4-4-20 0,0 4-4 0,0-4-689 16,5-4-137-16</inkml:trace>
          <inkml:trace contextRef="#ctx0" brushRef="#br0" timeOffset="107700.4311">14529 11722 2487 0,'-9'-16'55'0,"9"4"11"0,-5-4 2 0,5 0 2 0,5-4-56 0,-1 3-14 0,5-3 0 0,5 0 0 32,0 4-26-32,4 0-8 0,0-1-2 0,0 1 0 0,5 0 36 0,0 8 0 0,4-4 10 0,-4 4-2 15,-9 0-8-15,4 3-8 0,0 5 8 0,-4 5-12 16,-1-1 12-16,1 0 0 0,-10 4 0 0,6 4 8 16,-6 0 19-16,-4 4 4 0,0 4 1 0,-4 1 0 15,-6-1-7-15,6 0-1 0,-5 4 0 0,0 1 0 16,-5-5 18-16,0 4 3 0,1-4 1 0,4-3 0 0,-5 3-22 0,5-4-5 15,4 0-1-15,-4-4 0 16,0 5-8-16,0-9-2 0,9 4 0 0,-5 0 0 16,5-4 19-16,5 0 3 0,0 0 1 0,-1 4 0 15,5-4-31-15,0 1 0 0,5-5 0 0,0 0 0 16,-1 0-83-16,6 0-16 0,3-4-3 0,1 0-1101 16</inkml:trace>
        </inkml:traceGroup>
        <inkml:traceGroup>
          <inkml:annotationXML>
            <emma:emma xmlns:emma="http://www.w3.org/2003/04/emma" version="1.0">
              <emma:interpretation id="{DF69A975-2740-40CF-88D3-CB7E99CD0E20}" emma:medium="tactile" emma:mode="ink">
                <msink:context xmlns:msink="http://schemas.microsoft.com/ink/2010/main" type="inkWord" rotatedBoundingBox="17952,12636 18685,12545 18738,12975 18005,13065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8482.1676">15867 12439 979 0,'0'0'87'16,"0"0"-70"-16,0 0-17 0,0 0 0 16,9 4 253-16,5-4 47 0,0 8 10 0,-1-8 2 15,6 4-178-15,-1 0-35 0,9 0-7 0,5-4-2 0,4 4-26 0,1-4-4 16,4-4-2-16,0 0 0 0,0 0-30 0,-5 0-7 16,5 4-1-16,-4-4 0 15,-1 0-100-15,0 4-20 0,-4 0-4 0,0 0-994 16</inkml:trace>
          <inkml:trace contextRef="#ctx0" brushRef="#br0" timeOffset="108276.1614">15908 12123 2466 0,'0'0'54'0,"-9"-8"11"0,5 0 3 0,-5 0 1 0,9 0-55 0,0 8-14 16,0 0 0-16,0 0 0 0,0 0 59 0,0 0 9 15,0-8 1-15,9 4 1 0,4 0-46 0,1 4-8 16,4-4-3-16,5 4 0 0,4 4-3 0,1-4-1 16,8 4 0-16,-4-4 0 0,9 0 4 0,-5 0 1 15,1-4 0-15,4 4 0 0,-10 0-14 0,6-4 0 16,-10-1 0-16,5 1-10 0,0 4 10 0,-5-4 0 16,1 0 0-16,-10 4 0 0,0-4 0 0,0 0 0 15,0 8 0-15,-4-4 0 16,0-4-28-16,-14 4-3 0,0 0-1 0,0 0 0 0,9 8-128 0,-9-8-27 0,0 0-5 0,0 8-823 15</inkml:trace>
        </inkml:traceGroup>
        <inkml:traceGroup>
          <inkml:annotationXML>
            <emma:emma xmlns:emma="http://www.w3.org/2003/04/emma" version="1.0">
              <emma:interpretation id="{5CFEC86B-4B71-4EC1-B901-E3C5562DD4F2}" emma:medium="tactile" emma:mode="ink">
                <msink:context xmlns:msink="http://schemas.microsoft.com/ink/2010/main" type="inkWord" rotatedBoundingBox="19569,11854 20944,11684 21135,13232 19760,13402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1" brushRef="#br0">17597 11298 0,'0'0'0,"0"0"0,0 0 0</inkml:trace>
          <inkml:trace contextRef="#ctx0" brushRef="#br0" timeOffset="110197.7208">17748 11532 1033 0,'-5'-20'45'0,"10"12"11"0,4-4-45 0,-5 0-11 0,-4-5 0 0,0 1 0 16,0 4 18-16,0 0 2 0,5 0 0 0,-5-4 0 15,-5 8 19-15,5-9 4 0,9 5 1 0,0 0 0 16,5 0 6-16,-5 0 2 0,-4 4 0 0,4-4 0 16,5 3 34-16,-1-3 7 0,5 4 2 0,-4 0 0 0,-5 0-56 15,5 4-11-15,4-4-3 0,0 8 0 16,5-4 12-16,-5 0 3 0,0 8 0 0,10-4 0 0,-1 4-20 0,-4 0-3 15,-5 0-1-15,0 4 0 0,-4 4 1 0,0 0 0 16,-1 1 0-16,-4 3 0 0,-9 4 10 0,-4 0 1 16,8 0 1-16,1 1 0 0,-10 3-10 0,-4 0-3 15,-4 5 0-15,-1-5 0 0,0 4 16 0,1-4 4 16,-10-3 0-16,5 3 0 0,-1-4-8 0,6 0 0 16,-1 1-1-16,-9-5 0 0,5 0-7 0,4 0 0 0,10-4-1 0,-1-4 0 15,-8 5 10-15,8-9 3 0,5-4 0 0,0 0 0 16,0 0-32-16,0 0 0 15,0 0 0-15,14 4 0 0,4-4 12 0,5-4-3 16,0 0-1-16,4 0 0 0,14-5-8 0,0 1-17 16,-5 0 4-16,5-4 1 15,9 4-12-15,-4-4-1 0,-5 4-1 0,0 0 0 16,0 0-90-16,-5 4-17 0,-4 0-4 0,0-1-554 0,-9 1-110 0</inkml:trace>
          <inkml:trace contextRef="#ctx0" brushRef="#br0" timeOffset="110522.8959">17525 11990 1983 0,'0'0'88'0,"9"-4"18"0,-5-5-85 0,14 1-21 0,10 0 0 0,-1 0 0 16,5 4 90-16,0 0 14 15,4-4 2-15,5 4 1 0,14-4-34 0,-1 0-6 16,-3 0-2-16,12 0 0 0,10-1-24 0,-5 1-5 16,1-4 0-16,-1 4-1 0,0 0-21 0,-4-4-4 15,-5 4-1-15,-4 0 0 0,-5 0-9 0,0 4 0 16,-4-5 0-16,-1 5 0 15,1-4-20-15,-10 4-7 0,-4 0-1 0,-5 0 0 16,-9 0-102-16,5 0-21 0,-5 4-4 0,-13 0-1 0</inkml:trace>
          <inkml:trace contextRef="#ctx0" brushRef="#br0" timeOffset="110974.4615">18107 12164 2019 0,'-13'-13'89'0,"13"13"19"0,0 0-86 0,13-8-22 0,-4 0 0 0,5 0 0 16,0 4 62-16,4 0 8 15,9-4 2-15,-4 4 0 0,-5 0-6 0,5 4-1 16,0 0 0-16,4 4 0 0,-4 0-38 0,0 0-8 15,-1-4-2-15,1 8 0 0,0 4-7 0,-9 0-2 16,-5-3 0-16,-5 3 0 0,10 4 17 0,-14-4 3 16,-5 4 1-16,-4 0 0 0,0 5-21 0,-5-5-8 15,1 4 0-15,-10 0 0 0,-9 0 12 0,9-3-3 16,10-1-1-16,-5-4 0 0,-10 0-8 0,15 0 0 16,3-4 0-16,10-8 0 0,0 0 0 0,-4 8 0 15,4-8 0-15,0 0 0 0,14 5 0 0,-5 3-14 16,-9-8 2-16,0 0 0 0,18 4 12 0,0 4 0 0,-4 0 0 0,-10-4-9 0,-4-4 17 0,14 8 3 31,13 4 1-31,-9 0 0 0,-4 0 19 0,0 5 4 16,4-5 1-16,0 4 0 0,-9 0 1 0,0 0 1 15,5 0 0-15,-5-3 0 0,0 3-18 0,0-4-4 16,-9 4-1-16,0-4 0 0,0 4-15 0,0-3 0 0,-9-1 0 0,-4 0 0 31,4-4-72-31,-14 4-12 0,0 4-1 0,-13-8-768 0,-10 5-154 0</inkml:trace>
        </inkml:traceGroup>
      </inkml:traceGroup>
    </inkml:traceGroup>
    <inkml:traceGroup>
      <inkml:annotationXML>
        <emma:emma xmlns:emma="http://www.w3.org/2003/04/emma" version="1.0">
          <emma:interpretation id="{4474F13E-957A-428C-A50E-1D4C1D538C0A}" emma:medium="tactile" emma:mode="ink">
            <msink:context xmlns:msink="http://schemas.microsoft.com/ink/2010/main" type="paragraph" rotatedBoundingBox="7404,14775 21461,13483 21628,15309 7571,166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BBBBFAD-BC45-41C2-9264-199040700B72}" emma:medium="tactile" emma:mode="ink">
              <msink:context xmlns:msink="http://schemas.microsoft.com/ink/2010/main" type="line" rotatedBoundingBox="7404,14775 21461,13483 21628,15309 7571,16601"/>
            </emma:interpretation>
          </emma:emma>
        </inkml:annotationXML>
        <inkml:traceGroup>
          <inkml:annotationXML>
            <emma:emma xmlns:emma="http://www.w3.org/2003/04/emma" version="1.0">
              <emma:interpretation id="{B7077E07-7163-44CD-B357-D8865BB27A25}" emma:medium="tactile" emma:mode="ink">
                <msink:context xmlns:msink="http://schemas.microsoft.com/ink/2010/main" type="inkWord" rotatedBoundingBox="7482,15629 8737,15514 8813,16341 7558,1645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8470.4641">6498 15247 1839 0,'13'8'40'0,"-4"-3"9"0,0 7 2 0,5 4 1 0,4 4-42 0,-4 4-10 15,0 1 0-15,-1 3 0 0,1 4 100 0,-5-3 17 16,0-5 4-16,-4 4 1 0,-1 1-37 0,1-5-7 16,-5 0-2-16,0 0 0 0,0 1-39 0,0-5-8 15,0 0-1-15,4 0-1 0,-4-7-27 0,0 7 0 16,5-8 0-16,-1 0 0 0,1 0-54 0,0 0-16 0,-5-12-3 0,9 13-667 31,-5-1-134-31</inkml:trace>
          <inkml:trace contextRef="#ctx0" brushRef="#br0" timeOffset="118239.5293">5455 15187 979 0,'-14'-17'87'0,"10"13"-70"0,-5-4-17 0,4 0 0 16,-4 0 115-16,4 4 19 15,-4-4 4-15,5 4 1 0,4 4-41 0,0 0-8 16,-9-4-2-16,4 0 0 0,1 4-13 0,4 0-3 0,-5-4-1 0,5 4 0 15,-9 0-35-15,9 0-6 0,0 0-2 0,0 0 0 16,0 12-20-16,-5 0-8 0,10 8 0 0,-1 5 9 16,1-1 1-16,0 8 0 0,4 5 0 0,0 7 0 15,4 1-1-15,6-1 0 0,-6-3 0 0,6-1 0 16,-6-3-9-16,5-5 8 0,-4 0-8 0,4-3 8 16,-4-1-8-16,0-12 10 0,4 0-10 0,-5-3 10 15,1-5-25-15,-5-4-5 0,5-4 0 0,4 0-1 16,-9-4 68-16,5-9 13 0,0 1 4 0,-5-4 0 15,0 0-64-15,4-4-12 0,1-9-2 0,0 5-1 0,-1-4 15 0,-4-5 0 16,1 5 0-16,-1-4 0 0,0-1 8 0,0 5-8 16,-5 0 0-16,6 7 0 0,-6 1 0 0,5 8 0 15,-4 0 0-15,4 4 0 16,-9 8 0-16,0 0 0 0,14 4 0 0,-1 8-9 0,-4 0 9 0,5 4 0 16,0 1 0-16,4-1-8 0,0 4 8 0,5 4 0 15,-5-4 0-15,5 1 0 0,-5-5 0 0,0 0 0 16,-4-4 0-16,-1 0 0 0,1-4 0 0,0-3 0 0,-5-5 10 0,0 0-10 15,5 0 10-15,-10-5-10 16,5-3 10-16,0 0-10 0,-9-4 24 0,10 0 0 16,-6-4-1-16,5-4 0 0,-4-1-9 0,-1 1-2 15,1 0 0-15,-1-4 0 0,6-5 7 0,-6 1 1 16,1 4 0-16,-1-5 0 0,1 1-8 0,-1 4-2 16,1-5 0-16,4 5 0 0,-4-4-10 0,4 3 0 15,0 5 0-15,0 0-11 16,4 4-152-16,1 4-30 0,18-9-7 0,-14 13 0 0</inkml:trace>
        </inkml:traceGroup>
        <inkml:traceGroup>
          <inkml:annotationXML>
            <emma:emma xmlns:emma="http://www.w3.org/2003/04/emma" version="1.0">
              <emma:interpretation id="{C16C290D-2806-469A-BC10-220F9BA778F8}" emma:medium="tactile" emma:mode="ink">
                <msink:context xmlns:msink="http://schemas.microsoft.com/ink/2010/main" type="inkWord" rotatedBoundingBox="9614,14890 11334,14732 11467,16178 9747,16336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9292.5727">8387 15251 1785 0,'0'0'79'0,"0"0"17"15,0 0-77-15,5-4-19 0,8 0 0 0,-4 0 0 0,5 4 12 0,0 4 0 16,-1 0-1-16,6 0 0 0,-10 5 57 0,4 7 11 16,-4 0 2-16,5 0 1 0,-5 8-21 0,5 1-4 15,-5-1-1-15,-5 0 0 0,1 0 0 0,4 1-1 16,-4-1 0-16,-1 4 0 0,1-3-16 0,-1-1-3 15,1-4-1-15,-1 4 0 0,1-3-27 0,0-5-8 16,-5-4 0-16,4 4 0 0,1-8 0 0,-1 0 0 0,5 5 0 0,-9-13-781 31,0 0-160-31</inkml:trace>
          <inkml:trace contextRef="#ctx0" brushRef="#br0" timeOffset="119802.5447">8851 14337 1566 0,'0'0'34'0,"5"-8"7"0,4-4 2 0,0-1 1 0,0-3-35 0,0 0-9 16,5 4 0-16,4 0 0 0,0-4 55 0,1 3 9 16,3 5 1-16,1 0 1 0,4 4-18 0,-4 0-3 15,0 4-1-15,0 4 0 0,0 8 7 0,-1 0 1 16,-8 5 0-16,4 3 0 0,-4 4-2 0,0 0 0 0,-5 1 0 0,-5 3 0 15,1 0 2-15,-10 1 0 0,-4-5 0 0,5 4 0 16,-10-3-21-16,0-1-4 16,1-4-1-16,-1 0 0 0,-4 1 3 0,-1-9 1 15,1 0 0-15,5-4 0 0,8 0-30 0,5-8 0 16,0 0 0-16,0 0 0 0,0 0 0 0,0 0-13 16,0 0 1-16,9-4 0 0,5-4-9 0,-1 4-2 15,1 0 0-15,0 4 0 0,-10 0 23 0,10 0 0 16,0 8 0-16,-1 0 0 0,1 4 0 0,-5 4 0 15,-4-3 0-15,-1 7 0 0,1 4 28 0,-1-4 11 16,-8 5 1-16,-1-1 1 0,5 0-29 0,-9 0-12 0,5-3 11 0,-10 7-11 31,5 0-40-31,-5 5-15 0,-4-1-2 0,-5 0-1111 0</inkml:trace>
          <inkml:trace contextRef="#ctx0" brushRef="#br0" timeOffset="118788.3562">7558 14988 2372 0,'-9'-24'105'0,"5"12"22"0,-1-4-102 0,5 0-25 0,0 3 0 0,5 5 0 0,4-4 37 0,0 4 3 16,5-4 0-16,-1 4 0 16,1 4-24-16,4 0-4 0,0 4 0 0,10 8-1 0,-1-4-11 0,0 4 0 0,-4 0 9 15,9 12-9-15,-5-3 12 0,1-1-1 0,-1 0-1 0,0 4 0 32,-4-4-10-32,0 1 0 0,-1 3 0 0,-3-4 0 15,-1 4 34-15,0-4 5 0,0 1 1 0,1 3 0 16,-1-4-29-16,-5 8-11 0,6-4 8 0,-1 5-8 15,-5-1 0-15,1 0 0 0,-5 1 0 0,0-5 0 16,0 4-109-16,-4-4-15 0,0-3-2 0,-1 3-1 16,1-4-88-16,-5 0-17 0</inkml:trace>
          <inkml:trace contextRef="#ctx0" brushRef="#br0" timeOffset="119022.0446">8196 14689 2329 0,'0'0'51'0,"-9"8"10"0,4 0 3 0,-4 4 2 0,0 8-53 0,0 1-13 16,-9 7 0-16,-1 4 0 0,-3 5 99 0,-1 3 17 16,0 1 3-16,-4 7 1 0,-1-3-56 0,1-1-10 15,-5 1-2-15,5-5-1 0,0 1-42 0,4-5-9 16,5-3 0-16,-5-1 0 15,5 0-24-15,-1 1-5 0,1-5-1 0,5 0 0 16,-6-7-71-16,6 3-15 0,-5-4-2 0</inkml:trace>
        </inkml:traceGroup>
        <inkml:traceGroup>
          <inkml:annotationXML>
            <emma:emma xmlns:emma="http://www.w3.org/2003/04/emma" version="1.0">
              <emma:interpretation id="{BF865DFB-1565-4958-AF35-6A26AB0293CB}" emma:medium="tactile" emma:mode="ink">
                <msink:context xmlns:msink="http://schemas.microsoft.com/ink/2010/main" type="inkWord" rotatedBoundingBox="12188,15086 12851,15025 12911,15687 12249,15748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20480.0248">10103 14924 1036 0,'0'0'92'0,"0"0"-73"0,-4-4-19 0,4 4 0 0,0 0 121 0,0 0 21 15,-5-9 4-15,5 9 1 0,0 0-46 0,0 0-9 16,0 0-1-16,0 0-1 16,0 0-40-16,0 0-8 0,0 0-2 0,0 0 0 15,0 0-7-15,0 0-1 0,9-4-1 0,1 4 0 0,-1 0 1 0,4-4 0 16,-4 0 0-16,0 4 0 0,5-4-3 0,-5 4 0 15,0 0 0-15,5-4 0 0,-5 4-5 0,0-4 0 0,5 4-1 0,0 0 0 0,-1 0-5 0,5 0-1 32,1 0 0-32,3 0 0 0,-3-4-17 0,3 0 10 15,6-4-10-15,-1 4 8 0,5 0-8 0,-5-4 0 16,1 0 0-16,3 0 8 0,-3 0-8 0,4-1 0 16,-5 1 0-16,0 0 0 15,1 0-36-15,-6 0-10 0,-4 4-2 0,5 0-672 16,-9 0-136-16</inkml:trace>
          <inkml:trace contextRef="#ctx0" brushRef="#br0" timeOffset="120711.0662">10459 14499 1810 0,'0'0'80'0,"0"0"17"0,0 0-77 0,0 0-20 0,-5 12 0 0,5 4 0 15,0-4 74-15,0 8 11 0,0 5 3 0,0 3 0 16,5 0-18-16,-5 5-3 0,0 3-1 0,4 1 0 16,-4-5-14-16,0 4-4 0,5-3 0 0,-5-1 0 15,0 0-28-15,0-3-7 0,4 3-1 0,-4-3 0 16,0-1-12-16,0 0 0 0,-4-8 0 0,-1 5 0 16,5-1-145-16,0-4-23 0,-4 0-4 0</inkml:trace>
        </inkml:traceGroup>
        <inkml:traceGroup>
          <inkml:annotationXML>
            <emma:emma xmlns:emma="http://www.w3.org/2003/04/emma" version="1.0">
              <emma:interpretation id="{FB5D4251-94CD-4C66-B87F-4BC89119705E}" emma:medium="tactile" emma:mode="ink">
                <msink:context xmlns:msink="http://schemas.microsoft.com/ink/2010/main" type="inkWord" rotatedBoundingBox="13580,14684 14777,14574 14870,15580 13673,15690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21431.0294">11483 14341 1382 0,'0'-8'123'0,"-5"-4"-99"0,1-5-24 0,-1 1 0 16,1 4 120-16,4 4 18 0,0 0 4 0,0 8 1 16,0-8-48-16,0 8-10 0,0 0-1 0,0 12-1 15,0 4-40-15,4 8-8 0,1 9-2 0,4 11 0 16,-5 1 12-16,6 7 3 0,-1-3 0 0,0 8 0 0,0-5-32 0,0-3-5 15,5-5-2-15,-5 1 0 0,0-9 3 0,0 1 0 16,0-9 0-16,0-4 0 0,0-3-1 0,0-9 0 16,1-4 0-16,-6 0 0 0,-4-8 1 0,9 0 0 15,0 0 0-15,0-8 0 0,5 0 0 0,-5-4 0 16,0-9 0-16,0 1 0 0,0-8-4 0,5 3-8 16,-5-7 12-16,0 4-4 0,0-5-8 0,1 9 0 0,3-4 0 0,-4 8 0 15,0-1 0-15,1 9 8 16,-1 0-8-16,0 4 0 0,0 4 8 0,4 4-8 15,-3 4 8-15,-1 0-8 0,4 4 0 0,-4 4 0 16,5 4 0-16,-5 1 0 0,5-1 0 0,-5 0 0 16,0 0 0-16,0 0 0 0,0 1 0 0,-4-5 8 0,-1 0-8 0,6 0 0 0,-10-12 0 0,4 4 0 31,-4-4 0-31,0 0 0 0,0 0 8 0,9 0-8 0,0 0 0 16,0 0 8-16,0-4 8 0,5-4 0 0,-5 0 1 15,0-4 0-15,0-5-17 0,5 5 10 0,0-4-10 0,-5 0 8 0,5-4 19 0,-5-1 3 0,4-3 1 0,1-4 0 31,0 0-18-31,-5-5-3 0,4 1-1 0,-3-5 0 16,-1 1-9-16,4-5 0 0,-4-3 0 0,0-1 0 16,5 5-36-16,-5-5-10 0,5 5-2 0,0 0 0 15,-1 7-108-15,1 5-21 0,0 4-5 0</inkml:trace>
          <inkml:trace contextRef="#ctx0" brushRef="#br0" timeOffset="122586.9927">12298 14847 1324 0,'0'0'118'0,"0"0"-94"15,0-8-24-15,0 0 0 0,0 8 148 0,9-9 24 16,-4 5 6-16,4-4 1 0,0 4-107 0,0-4-20 15,5-4-5-15,4 4-1 0,0 0-14 0,5-4-4 0,-5 4 0 0,5-5 0 16,-1 5-16-16,1-4-3 0,0 8-1 0,-5 0 0 16,0-4-8-16,1 4 0 0,-6 4 0 0,1 0 8 15,0 0-8-15,-1 0 0 0,-4 4 9 0,0 0-9 0,-9-4 11 0,5 8-3 32,0 0 0-32,-5 4 0 0,4 1 1 0,-8 3 0 0,-1 4 0 0,0 0 0 15,-4-4 24-15,0 5 5 0,-4-1 1 0,-1 4 0 16,5-4-39-16,0 1 0 0,-5-5 0 0,5 4 0 15,0-4 14-15,4 0-2 0,-4 1 0 0,5-9 0 16,-1 4-3-16,5-12-1 0,0 0 0 0,0 0 0 16,0 0-8-16,0 0 0 0,0 0 9 0,14 8-9 15,-5-4 0-15,4-4 0 0,6 0 0 0,-1 0 8 16,0 0-24-16,9-4-5 0,1 0-1 0,-1-4-726 16,10 0-144-16</inkml:trace>
        </inkml:traceGroup>
        <inkml:traceGroup>
          <inkml:annotationXML>
            <emma:emma xmlns:emma="http://www.w3.org/2003/04/emma" version="1.0">
              <emma:interpretation id="{2A6F8AC7-A3AE-43DE-9A05-E6F2108FAB7E}" emma:medium="tactile" emma:mode="ink">
                <msink:context xmlns:msink="http://schemas.microsoft.com/ink/2010/main" type="inkWord" rotatedBoundingBox="15629,14019 18673,13739 18841,15565 15797,15845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3048.1201">13600 14507 1868 0,'-5'-8'41'0,"5"-4"9"0,0-1 2 0,0 1 0 0,0 0-42 0,5-4-10 0,0 0 0 0,4 4 0 16,4-5 63-16,-4-3 10 0,5 0 3 0,4 4 0 16,-4-4-24-16,4-1-5 0,0 1-1 0,1 4 0 15,3 0 10-15,-3 4 1 0,-6 3 1 0,5 9 0 0,1 0-2 0,-1 9-1 16,5 3 0-16,-1 4 0 0,1 8-26 0,4 9-5 16,10-1 0-16,-14 8-1 15,-1 1 14-15,-3-1 3 0,12 5 1 0,-3-1 0 16,4 1-26-16,-5-5-6 0,0 1-1 0,-4 3 0 15,0-7-8-15,4-5 8 0,-9 0-8 0,5-3 8 16,-5-5-8-16,1-4 0 0,-6-3 0 0,1-1 0 16,0-4-56-16,-5 0-16 0,4-8-3 0,-4 4-765 15,-9-8-154-15</inkml:trace>
          <inkml:trace contextRef="#ctx0" brushRef="#br0" timeOffset="123292.4933">14351 14122 2257 0,'-9'-16'49'0,"9"16"11"0,0-12 1 0,-4 4 3 0,4 8-51 0,0 0-13 15,0 0 0-15,0 0 0 0,-5 12 12 0,0 4 0 0,1 0 0 0,-1 9 0 16,-4 7 39-16,0 0 7 16,-5 9 2-16,1-1 0 0,-5 5-29 0,-1-5-6 15,-3 5-1-15,3-1 0 0,-8-3 13 0,4 3 3 0,-4-3 0 0,4-1 0 16,-4 1-30-16,4-5-10 15,0 1 0-15,1-5 9 0,3 0-9 0,1-7 0 0,5-1-10 0,-1 0 10 32,0 5-122-32,5-9-18 0,0 4-4 0,0-4-581 0,0-3-116 0</inkml:trace>
          <inkml:trace contextRef="#ctx0" brushRef="#br0" timeOffset="124242.0644">14674 14964 691 0,'0'0'30'0,"0"0"7"0,0 0-29 0,0 0-8 0,0 0 0 0,0 0 0 16,0 0 268-16,0 0 52 0,0-8 10 0,0 8 2 16,5-8-225-16,4 4-46 0,-4-4-9 0,4 0-1 15,0 0-1-15,0-1 0 0,5 1 0 0,-1 4 0 0,1 0-30 0,-5-4-7 16,5 4-1-16,-1-4 0 16,-4 0-4-16,5 8 0 0,0 0-8 0,4 4 12 15,-9 0-12-15,5 0 8 0,-5 4-8 0,0 0 0 16,0 0 0-16,-4 5 0 0,-5-1 0 0,4 0 0 15,1 0 9-15,-5 4-9 0,-5-4 8 0,1 4-8 16,-5 1 36-16,-1-1 3 0,6-4 0 0,-5 4 0 0,0-4-23 0,-5 0-4 16,5 1 0-16,0-1-1 15,4 0 8-15,1-4 1 0,-5 4 1 0,4-4 0 0,5-8-21 0,0 8 0 16,0-8 0-16,0 0 0 0,-5 8 8 0,5-8 4 16,10 4 1-16,-1 5 0 0,0-5-13 0,4-4-18 15,1 4 4-15,4-4 1 16,5-4-64-16,-5 4-13 0,1-4-2 0</inkml:trace>
          <inkml:trace contextRef="#ctx0" brushRef="#br0" timeOffset="124885.7722">15052 13426 1440 0,'0'-12'128'0,"5"4"-103"0,-1-4-25 0,1 0 0 0,0-4 40 0,4 3 2 16,0 1 1-16,9 4 0 0,-4 0 10 0,4 4 3 16,-4 0 0-16,8 4 0 0,-4-4 15 0,1 4 3 15,-1 4 1-15,0 4 0 0,0 0-19 0,1 4-4 16,-6 4-1-16,1 5 0 0,-5-1-19 0,0-4-4 16,-4-4-1-16,-1 9 0 0,-8-1 9 0,-1 0 3 15,-4 0 0-15,0 0 0 0,-5-3-21 0,1-1-4 16,-1 0-1-16,5 0 0 0,-5-4 3 0,0-4 0 0,5-4 0 0,0 5 0 15,9-9-16-15,0 0 11 16,0 0-11-16,0 0 10 0,0 0-10 0,0 0 0 0,0 0 0 0,0 0 0 16,5 8 0-16,-1 4 0 0,5 0 0 0,-4-4 0 15,4 4 0-15,0 4-9 0,0-3 9 0,-4 3 0 16,4 0 0-16,-4 0 0 0,-5 0 8 0,4 0-8 16,1 5 12-16,-5-1-4 0,0-8-8 0,0 4 12 15,-5 0-2-15,1 1-1 0,-1-1 0 0,-4 0 0 16,0 0-63-16,-5 8-13 0,0-3-2 0,1 7-680 15,-5 0-136-15</inkml:trace>
          <inkml:trace contextRef="#ctx0" brushRef="#br0" timeOffset="125591.8731">16031 14697 1267 0,'0'0'56'0,"0"0"12"0,0 0-55 0,0 0-13 0,0 0 0 0,5-4 0 0,4-4 200 0,-9 8 38 32,9-4 7-32,5 4 2 0,4-4-135 0,0 4-28 0,5-4-4 0,4 4-2 15,0-4-34-15,5 4-6 0,0-4-2 0,0 0 0 0,0 4-21 0,9-4-5 16,-9 4-1-16,4 0 0 31,1 0-119-31,-1-5-24 0,5 5-5 0</inkml:trace>
          <inkml:trace contextRef="#ctx0" brushRef="#br0" timeOffset="125449.5426">16027 14398 1688 0,'0'0'37'0,"0"0"8"0,-5-9 2 0,1 5 0 0,4 4-38 0,0 0-9 0,0 0 0 0,0 0 0 0,0-8 96 0,0 8 18 15,0 0 3-15,0 0 1 16,0 0-58-16,0 0-11 0,13 4-2 0,5 0-1 0,5 0-26 0,4-4-6 15,5 0-1-15,0 4 0 0,5-4 1 0,4 0 0 16,-5 0 0-16,5-4 0 16,-5-4 14-16,-4 0 2 0,0 0 1 0,-4 0 0 15,-1 4-31-15,-4 0 0 0,-1-4 0 0,-3 4 0 16,-1-4 0-16,0 4 0 0,-9 0 0 0,5 4 0 0,-1 0 0 16,-13 0 0-16,0 0 0 0,0 0 0 0,0 0-12 15,14 0-8-15,-5 0-1 0,-9 0-1 0,0 0-105 0,0 0-21 0,14 8-4 0,-10 0-469 31,-4-8-95-31</inkml:trace>
        </inkml:traceGroup>
        <inkml:traceGroup>
          <inkml:annotationXML>
            <emma:emma xmlns:emma="http://www.w3.org/2003/04/emma" version="1.0">
              <emma:interpretation id="{44CE7BB3-F2B4-432F-A91E-3B41E63218AD}" emma:medium="tactile" emma:mode="ink">
                <msink:context xmlns:msink="http://schemas.microsoft.com/ink/2010/main" type="inkWord" rotatedBoundingBox="20608,14360 21533,14275 21617,15186 20692,15271"/>
              </emma:interpretation>
              <emma:one-of disjunction-type="recognition" id="oneOf34">
                <emma:interpretation id="interp42" emma:lang="" emma:confidence="0">
                  <emma:literal>o</emma:literal>
                </emma:interpretation>
                <emma:interpretation id="interp43" emma:lang="" emma:confidence="0">
                  <emma:literal>°</emma:literal>
                </emma:interpretation>
                <emma:interpretation id="interp44" emma:lang="" emma:confidence="0">
                  <emma:literal>0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26307.5915">18827 13831 921 0,'0'0'82'0,"4"-12"-66"0,1 4-16 0,-5 0 0 16,0 0 203-16,0-1 37 0,4 1 7 0,-4 8 1 15,0 0-101-15,0 0-21 0,0 0-4 0,0 0-1 0,-13 0-41 0,4 4-8 16,-5 4-1-16,0 1-1 15,1 3-42-15,-6 4-9 0,6 4-2 0,-6 0 0 0,1 5 20 0,0 3 4 16,0 0 1-16,0 1 0 16,-1 7-18-16,1-4-3 0,0 1-1 0,4-1 0 15,1 1 20-15,4-1 3 0,-5 0 1 0,5 1 0 16,9-9-27-16,-5 0-5 0,1 5 0 0,4-5-1 16,0 4-2-16,9-4 0 0,-5 1 0 0,1-5 0 15,4 4 0-15,0 1 0 0,5-5 0 0,4 4 0 0,-4-4-1 0,4 1-8 16,0-1 12-16,5-4-4 0,0 4-8 0,-1-8 0 15,1 5-10-15,4-5 10 0,1-4 12 0,-5-4 8 16,4 4 1-16,5-8 1 0,0 0-10 0,-1-4-1 16,1-4-1-16,-4 0 0 0,8 0-10 0,-4-5 8 15,0 1-8-15,4-4 8 0,-4 0-8 0,-5-4 0 16,1-1 0-16,4-3 0 0,-5-8 0 0,0-1 0 16,1-3 0-16,-6-4 0 0,1 3 0 0,-5-3 0 15,-4-5 0-15,0 1 0 0,-5 3-10 0,-5 5 10 16,-4-1 0-16,-4 9-9 0,-5-4 9 0,-5 7 0 0,0 9 0 0,-8 0 0 15,-6 4 0-15,1 0 0 16,-10 4 0-16,-4 3-12 0,5 5-10 0,-9 5-2 16,-1 7-1-16,-4-4 0 15,0 4-86-15,0 4-17 0,0 4-3 0,0 1-698 0,4 3-140 16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29:57.2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0 1414 0,'0'0'31'0,"0"0"6"0,0 0 2 0,0 0 1 0,0 16-32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29:42.9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2EDAD5B-3870-4AC5-862A-8FA6046B0B77}" emma:medium="tactile" emma:mode="ink">
          <msink:context xmlns:msink="http://schemas.microsoft.com/ink/2010/main" type="writingRegion" rotatedBoundingBox="3439,659 26890,-1359 27577,6621 4127,8640"/>
        </emma:interpretation>
      </emma:emma>
    </inkml:annotationXML>
    <inkml:traceGroup>
      <inkml:annotationXML>
        <emma:emma xmlns:emma="http://www.w3.org/2003/04/emma" version="1.0">
          <emma:interpretation id="{A77AE23C-4827-487D-9A63-9DC38C1D4DE8}" emma:medium="tactile" emma:mode="ink">
            <msink:context xmlns:msink="http://schemas.microsoft.com/ink/2010/main" type="paragraph" rotatedBoundingBox="3451,556 26052,-162 26113,1754 3512,2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54687C-1BAB-4870-8FB7-80D588794DCF}" emma:medium="tactile" emma:mode="ink">
              <msink:context xmlns:msink="http://schemas.microsoft.com/ink/2010/main" type="line" rotatedBoundingBox="3451,556 26052,-162 26113,1754 3512,2473"/>
            </emma:interpretation>
          </emma:emma>
        </inkml:annotationXML>
        <inkml:traceGroup>
          <inkml:annotationXML>
            <emma:emma xmlns:emma="http://www.w3.org/2003/04/emma" version="1.0">
              <emma:interpretation id="{B7184294-115C-4CF1-9E4A-6A27FAA238D5}" emma:medium="tactile" emma:mode="ink">
                <msink:context xmlns:msink="http://schemas.microsoft.com/ink/2010/main" type="inkWord" rotatedBoundingBox="3451,556 7714,421 7775,2338 3512,24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94 248 345 0,'-9'-4'31'0,"-4"-5"-31"15,-1 9 0-15,0-12 0 0,5 4 245 0,0 0 43 16,0 4 9-16,4 0 2 0,5 4-173 0,-4-4-34 15,-5 4-8-15,9 0 0 0,0 0-30 0,0 0-6 16,0 0 0-16,0 0-1 0,13 0-20 0,6 4-4 16,3 0-1-16,10-4 0 0,0 0 5 0,14 0 1 0,4 0 0 0,9 0 0 15,0-4-4-15,5 0-1 0,4-8 0 0,0 4 0 16,1-4-4-16,3-1-1 0,1 1 0 0,-4 0 0 16,-6-4-6-16,-8 0 0 0,0 8-1 15,-5-8 0-15,0-1-11 0,-9 9 0 0,-5-4 0 16,-4 4 0-16,-5-4 8 0,-4 8-8 0,0 0 8 0,-5 4-8 31,0-4-152-31,-4 4-36 0,4 4-8 0,-18-4 0 0</inkml:trace>
          <inkml:trace contextRef="#ctx0" brushRef="#br0" timeOffset="241.6944">754 264 1555 0,'0'0'138'0,"0"0"-110"16,0 0-28-16,0 0 0 0,-9 12 39 0,5-8 2 16,-1 12 1-16,-4 8 0 0,0 9 36 0,0 7 7 15,0 13 2-15,-5 4 0 0,-4 15-12 0,-5-3-3 16,0 12 0-16,1-4 0 0,-6 4-13 0,6 4-3 16,-6 0-1-16,1-4 0 0,4-12-25 0,-4-1-5 15,0 1-1-15,4-4 0 0,-5-4-24 0,6-9 0 0,-1 1 8 0,-4-9-8 31,8-11-92-31,1-1-20 0,5-7-4 0,3-9-908 0</inkml:trace>
          <inkml:trace contextRef="#ctx0" brushRef="#br0" timeOffset="1630.5105">1824-117 1422 0,'0'0'31'0,"5"-12"6"0,-1 0 2 0,1 0 1 0,0-8-32 0,-1-1-8 16,1 1 0-16,-1 8 0 0,1-4 90 0,-1 8 16 15,-4 8 3-15,0 0 1 0,0 0-38 0,0 0-7 16,5 16-1-16,-10 8-1 0,1 13-32 0,-10 3-7 16,0 17 0-16,-8 16-1 0,-6 4 20 0,1 12 4 15,-9 8 1-15,4 8 0 0,0-4 3 0,0 0 1 16,-9 5 0-16,9-5 0 0,0 0-42 0,0-12-10 16,-4 0 0-16,9-8 0 0,-1-4 8 0,6-4 0 15,-1-21 0-15,0 5 0 0,0-17-8 0,5-3 0 0,4-5 0 16,5-8 0-16,0-3 0 0,0-5 0 0,5-8 0 0,4-8 0 15,0 0 0-15,0 0 0 0,0 0 0 0,13-8 0 16,1-12 0-16,4-13 0 0,5-3 0 0,0-5 0 16,4-7 0-16,5-9-11 0,4-4 3 0,5 1 0 15,0-1-16-15,-4 8-4 0,-6 9 0 0,1 3 0 0,0 17 19 0,-4-4 9 16,-6 16-10-16,1-5 10 16,-5 9-12-16,5 8 12 0,-5 0-13 0,0 8 5 15,1-3 8-15,-6 7 0 0,6 8 0 0,-1 0 0 0,5 0 0 0,-5-7 0 16,5 7 0-16,-1 0 8 0,-4-8-8 0,5 4 0 15,9 1 0-15,0-5 0 16,4-4 0-16,-4 4 0 0,5-12 0 0,-1 0 0 0,10 0 0 16,-5 0 0-16,0-12 0 0,-5 8 0 0,5 0 0 15,-9-8 0-15,4 3 0 0,-4-7 0 0,0 0 0 0,-5-8 0 16,-4-1 0-16,0 1-8 0,-5 0 8 0,5-13 0 16,-9 1 0-16,-5 0 0 0,4-5 0 0,-4 1 11 15,-4-1-3-15,-1-3 0 0,-4-1 20 0,5 5 3 16,-10-1 1-16,5 13 0 0,-4-8-32 0,-1 7 0 15,-4 9 0-15,0 4 0 0,0 8 0 0,-9 8 0 16,4 0 0-16,-4 20 0 0,-5-4 10 0,0 16-1 16,-4 9 0-16,4-1 0 0,1 1-9 0,3 11 0 15,-8 5 0-15,9 4 0 0,4 8 0 0,5-13 0 16,-5 9 0-16,5 0 0 0,5-4 0 0,-1-5 0 16,5-3 0-16,0-9 0 0,0-7 0 0,5-1 0 0,-1-8 0 0,1-3 0 15,4-9 0-15,5 0 0 0,-1-8 0 16,6 4 0-16,-1-12 0 0,5 0 8 0,4-12-8 15,5 4 8-15,4-8-8 0,5-4 8 0,0-1-8 16,5-7 8-16,-1-4-8 0,5-1 0 0,0-11 0 0,0 3 0 16,5 5 0-16,-5 0 0 0,5-1 0 0,-5 5 0 15,-9 3 0-15,0 5 0 0,0-8 0 0,-5 12 12 16,1-1-12-16,-10 5 0 0,-4 8 0 0,-1 0 0 16,-3 4 0-16,-6-4 8 0,-4 8-8 0,5 8 0 15,-9-8 12-15,-5 0-4 0,-5 16 0 0,0 4 0 16,-4 1-8-16,0 3 0 0,-9 4 0 0,0 0 8 15,-5 9 10-15,0-1 2 0,-4-3 0 0,4-5 0 0,-9 0-7 16,10-3-1-16,-1-5 0 0,5 4 0 0,-1-4-12 0,6-7 0 16,-10-1 0-16,5 4 0 0,4-8-13 0,-4 4-6 15,0-8-1-15,-5 4 0 16,9 0-8-16,1-4-3 0,-1 4 0 0,-4-3 0 0,0-5 17 0,8 0 3 16,-3 4 1-16,4 0 0 0,9-4 10 0,0 0 0 15,0 0 0-15,0 0-8 0,0 0 8 0,0 0 9 16,0 0-1-16,0 0-8 0,9 0 0 0,4 0-11 15,1 0 0-15,4-4 0 0,10 0 11 0,4-1 0 0,-1-3 0 0,6 0 8 16,-5 4-8-16,9-4 0 16,-9 4 0-16,4-12 0 0,-4 4-10 0,4 0-3 15,1-5-1-15,-1 1 0 0,5 0 22 0,0-4 5 16,0-4 1-16,5 7 0 0,-1-3-5 0,1-8-1 16,-1 4 0-16,5-9 0 0,-4 5-8 0,-1-5 8 15,1 1-8-15,-1 0 8 0,1-1-8 0,-10 5 0 0,5 0 0 16,-4-9 0-16,-1 5 0 0,-4 4 0 0,0-5 9 0,-9 13-9 15,-1-8 0-15,-8 7 9 0,0 1-9 0,-5 4 0 16,-5 0 23-16,-4 8-3 0,0-9 0 0,-9 13 0 16,0-8 1-16,-5 8 0 0,-4 4 0 0,0 4 0 15,-5 0-11-15,-4 12-2 0,0 1-8 0,4 3 12 16,-4 4 4-16,4 0 0 0,0 13 0 0,0-9 0 16,5 9 4-16,0-1 0 0,4 0 1 0,5 5 0 15,5-5 3-15,-1 1 0 0,5-1 0 0,5 1 0 0,-1-1-13 0,5-4-3 16,5-3 0-16,4-1 0 15,9-4-8-15,-4 1 0 0,9-9-10 0,0-4 10 16,9 0-135-16,4-4-21 0,1-8-4 0</inkml:trace>
        </inkml:traceGroup>
        <inkml:traceGroup>
          <inkml:annotationXML>
            <emma:emma xmlns:emma="http://www.w3.org/2003/04/emma" version="1.0">
              <emma:interpretation id="{D4BFD680-0639-4A9D-89BD-01133055AAAD}" emma:medium="tactile" emma:mode="ink">
                <msink:context xmlns:msink="http://schemas.microsoft.com/ink/2010/main" type="inkWord" rotatedBoundingBox="9537,845 13246,727 13291,2151 9582,22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35.4339">6131 446 1209 0,'-13'12'53'0,"8"-8"12"0,-4 4-52 0,4 4-13 0,-4 0 0 0,5 1 0 15,4-1 71-15,0 4 11 0,4-4 2 0,1 0 1 16,9 4-52-16,4-8-10 0,9-3-3 0,5 3 0 16,13-16-9-16,1 3-3 0,9-3 0 0,8-12 0 15,-3 0 14-15,-1 0 2 0,0-1 1 0,-4-7 0 16,-5 8-10-16,0-12-3 0,-9 7 0 0,-5 1 0 15,-4-8-1-15,-5 7-1 0,-8 1 0 0,-1-4 0 16,-5-1 10-16,-3 5 1 0,-6 4 1 0,1 0 0 0,-5 3 23 0,-5-3 5 16,1 4 1-16,-6 4 0 0,1 4-15 0,-9 4-4 15,0-4 0-15,0 4 0 16,-5 8-3-16,-9 4-1 0,-4 0 0 0,-1 8 0 0,-8 8-4 16,-5 5-2-16,4 3 0 0,1 8 0 0,-1 1 14 15,5-1 2-15,5 13 1 0,8 4 0 0,1-1-11 0,0-3-3 16,4 8 0-16,9-13 0 0,5-7-9 0,0 3-1 15,4-3-1-15,5 3 0 0,0-11-6 0,5 3 0 16,4-4-8-16,0 5 12 0,0-5-12 0,10 1 0 16,-6-5 0-16,10 0 0 15,4-8-88-15,5 1-16 0,0-13-4 0,9 4-611 16,0-12-121-16</inkml:trace>
          <inkml:trace contextRef="#ctx0" brushRef="#br0" timeOffset="2961.4859">7802 414 1630 0,'23'-29'72'0,"-14"21"16"0,-4-4-71 0,4 4-17 0,4 0 0 0,-3 4 0 0,-1-8 104 0,-5-1 18 16,5 5 3-16,-4 0 1 15,-5 8-38-15,0 0-7 0,0 0-1 0,-5-4-1 16,-4 4-26-16,-4 0-5 0,-6 8 0 0,-3 4-1 0,-10 1-30 0,0 11-5 16,-14 12-2-16,5 1 0 15,-13 3-10-15,4 5 10 0,-10 3-10 0,6-3 10 16,-5 3-10-16,-1 1 0 0,15-13 0 0,8 5 0 15,6-1 0-15,8-3 0 0,0-9 8 0,9 4-8 16,1-7 8-16,4-5 0 0,9 0 0 0,0 0 0 16,0-7-8-16,4-1 0 0,1 0 0 0,-1-4 8 0,14-8-8 15,10 0-14-15,-1-4 3 0,5-8 1 0,9 4 1 16,-5-21 0-16,5 1 0 0,0 4 0 0,5-17 0 0,-1 5 0 16,1-5 0-16,4-3 0 0,0 3 9 0,-4-3 0 15,-1 3 0-15,1 5 0 0,-5 4 0 0,-5 7 0 16,-4 1 0-16,-9 8 8 0,-5 8 6 0,-9 8 2 15,-9 0 0-15,0 0 0 0,5 8 10 0,-15 12 2 16,1 12 1-16,-4 1 0 0,-15 7-5 0,-3 5 0 16,-1-5-1-16,-9 9 0 0,0 11-6 0,0 1-1 15,-5 0 0-15,5 0 0 0,0 7-16 0,0-15 8 16,0 0-8-16,0-5 0 0,5-3 0 0,-1-9-17 16,1 1 1-16,4-1 1 0,9-4-100 0,5-11-20 0,9-5-4 0,5 0-608 31,4-16-121-31</inkml:trace>
          <inkml:trace contextRef="#ctx0" brushRef="#br0" timeOffset="3242.8087">8308 462 2296 0,'0'0'102'0,"0"0"21"0,0 0-99 0,4 12-24 0,5 8 0 0,-4 5 0 0,4-1 0 0,0 8 0 16,-4-11-12-16,-1 7 12 0,5 0 9 0,-4 5 10 15,-1-9 1-15,1 4 1 16,-5 1 13-16,4-1 2 0,-4-4 1 0,5 0 0 16,-5-3-23-16,5 3-5 0,-1-8-1 0,5 0 0 15,0 1-8-15,0-5 0 0,5 4 9 0,0-12-9 0,4 0 9 0,0-8-9 16,-9 4 12-16,9-4-12 0,5-8 19 0,5-4-3 16,-6-5-1-16,10-3 0 0,0-4 21 0,0-1 5 15,0-7 1-15,-5 0 0 0,5-1-25 0,-5-15-5 16,1 3 0-16,-6 0-1 15,1 9-94-15,0-9-18 0,4 13-4 0,-4 4-1027 16</inkml:trace>
          <inkml:trace contextRef="#ctx0" brushRef="#br0" timeOffset="3741.1874">9783 499 921 0,'0'-13'82'0,"4"1"-66"0,-4 0-16 0,0 0 0 15,0 0 219-15,0 0 40 0,0 0 8 0,0 3 1 16,-4-7-110-16,-1 4-22 0,5 0-5 0,-4 4-1 15,-6 4-47-15,6-4-10 0,4 8-1 0,-9 0-1 16,4 0-41-16,-8 0-8 0,-1 4-2 0,5 0 0 16,-9 8-20-16,-1-4 0 0,-3 12 0 0,-1 1 0 15,-4 3 11-15,-1 8-3 0,1 1 0 0,-5 7 0 16,0 0-8-16,0 1 0 0,5 3 0 0,4 1 0 0,-4 0 0 0,9-1 0 16,0-8 0-16,4 5 0 0,0-5 0 0,5 1 0 15,5-5 0-15,-1-8 0 0,5-3 0 0,0-1 0 16,0-8 0-16,0-12 0 0,9 8 0 0,0-4 0 15,5-4 0-15,0-4 0 0,4-4 0 0,4-8 0 0,6-4 0 0,-1-9 0 0,5 1 12 0,0-8-4 16,0 3 0-16,0-3 0 0,-1-5-8 0,1 5 0 31,0-1 0-31,-4 5 0 0,-1 0 13 0,-4-1 1 16,-1 13 0-16,-8 0 0 0,0 8 10 0,-5 8 3 0,-5-9 0 0,-4 13 0 16,0 0-15-16,0 0-2 15,5 13-1-15,-10 7 0 0,1 0-9 0,4 8 12 16,0 1-12-16,-5 3 12 15,5-4-105-15,0 5-21 0,5 3-4 0,-1-3-684 0,1-9-137 16</inkml:trace>
          <inkml:trace contextRef="#ctx0" brushRef="#br0" timeOffset="3974.7217">10370 86 2016 0,'0'0'179'0,"5"-12"-143"0,-1 3-36 0,-4 9 0 16,9 0 60-16,9 0 4 0,1 0 2 0,8 0 0 0,0 9-32 0,10 3-6 16,-1-8-2-16,10 12 0 0,-1-12 10 0,5 4 3 15,-4 0 0-15,-1 0 0 16,-4-8-25-16,5 4-5 0,-5 4-1 0,0-8 0 16,0 0-8-16,-5 0 0 0,1-12 0 0,-1 12 0 15,-4-4-22-15,0 0-6 0,-9-8-2 0,-5 4 0 16,0 0-85-16,-9-4-17 0,0 0-3 0,-4 3-1 0</inkml:trace>
        </inkml:traceGroup>
        <inkml:traceGroup>
          <inkml:annotationXML>
            <emma:emma xmlns:emma="http://www.w3.org/2003/04/emma" version="1.0">
              <emma:interpretation id="{319E0582-0E82-487F-954A-3A59BA460225}" emma:medium="tactile" emma:mode="ink">
                <msink:context xmlns:msink="http://schemas.microsoft.com/ink/2010/main" type="inkWord" rotatedBoundingBox="13816,241 18656,87 18708,1738 13868,18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74.7571">11208-533 1440 0,'0'0'128'0,"0"0"-103"16,0 0-25-16,0 0 0 0,0 0 120 0,-5 8 18 15,1 8 4-15,-10 8 1 0,5 8-29 0,-9 1-6 0,-1 11 0 0,1 9-1 16,-9 4-2-16,0 3 0 15,4 1 0-15,-9 4 0 0,-4 0-58 0,4 7-12 0,-5 1-3 0,-4 12 0 16,5-4 0-16,-5 0-1 0,0-4 0 0,4 8 0 31,6 0-51-31,-1-4-11 0,4 8-1 0,6-16-1 16,-1 8-169-16,5-4-34 0,-1-17-6 0,1-3-2 0</inkml:trace>
          <inkml:trace contextRef="#ctx0" brushRef="#br0" timeOffset="4349.9591">11440 547 1324 0,'0'0'59'0,"0"0"12"15,0 0-57-15,0 0-14 0,0 0 0 0,4 12 0 16,1 4 210-16,0-3 39 0,-10 3 8 0,5 4 2 16,-9 0-150-16,0 4-29 0,0 5-7 0,-5-1-1 15,5-4-44-15,-9 5-10 0,4-5-2 0,0 0 0 16,1 5-83-16,4-9-17 0,0-4-3 0</inkml:trace>
          <inkml:trace contextRef="#ctx0" brushRef="#br0" timeOffset="4482.3907">11977 146 2246 0,'0'0'100'0,"-4"-8"20"0,-5 4-96 0,-1 0-24 16,10 4 0-16,0 0 0 15,-9 8-25-15,5 9-10 0,-5-5-1 0</inkml:trace>
          <inkml:trace contextRef="#ctx0" brushRef="#br0" timeOffset="4838.5447">12610 377 806 0,'9'-4'72'0,"0"0"-58"0,0 0-14 0,0-4 0 0,-9 8 209 0,10 0 39 16,-10 0 8-16,4 8 2 16,-4 4-138-16,0 4-27 0,-4 0-5 0,-6 9-2 0,1 3-12 0,0 4-2 0,-4-3-1 0,3 7 0 15,1 1-9-15,0-9-2 16,0 4 0-16,0 1 0 16,9-5-36-16,5-4-8 0,-5 1-2 0,4 3 0 15,-4-16-1-15,9 4 0 0,0-4 0 0,5 1 0 0,0-5-5 0,8-8 0 16,1 0-8-16,0 0 12 0,4-8 8 0,1-5 2 15,3 1 0-15,-3-8 0 0,-1 4-11 0,0-4-3 16,-4-5 0-16,0-3 0 0,-9 4 13 0,-1-1 3 16,-4 5 0-16,-4-12 0 0,-1 8 16 0,-8-1 3 15,-5 5 1-15,0-4 0 0,0-1 5 0,-5 5 2 16,-4 4 0-16,0 4 0 0,-1-8-42 0,1 8-9 16,0 3 0-16,-5 1 0 15,-4 8-50-15,-1 0-10 0,-3 0-1 0,-6 8-842 16,1 1-168-16</inkml:trace>
          <inkml:trace contextRef="#ctx0" brushRef="#br0" timeOffset="5238.4429">13548 329 2120 0,'0'0'47'0,"9"4"9"0,5 0 3 0,-1 12 0 0,1 0-47 0,0 4-12 0,-1 0 0 0,-4 9 0 16,5-1 84-16,-9 0 14 0,-1 1 3 0,1 3 1 15,-5-4-56-15,-5 1-11 0,1 3-3 0,-1-12 0 16,-4 1 0-16,0-1 0 0,4 0 0 0,-4-4 0 16,5-8-19-16,4-8-4 0,0 0-1 0,0 0 0 15,0 0 2-15,0 0 0 0,0 0 0 0,0 0 0 16,0 0 13-16,13 0 2 0,1-8 1 0,9-4 0 0,-5-4 1 0,5-8 0 15,-1-1 0-15,1-3 0 16,5-4-27-16,-1 3 0 0,5-11 8 0,-5 4-8 0,0-1 18 0,1 9 2 16,4 3 0-16,-5 5 0 0,-4 4 12 0,-1 8 2 15,1 0 1-15,0 4 0 0,-5 8-22 0,-4 4-4 16,-1 0-1-16,1 4 0 0,-5 8-8 0,0 1 0 16,0-1 0-16,1 0 0 0,-6 8 0 0,5-7 0 15,-9-1 0-15,5 0 0 16,-5 0-80-16,9 1-19 0,-9-5-3 0,0 4-1 15,-5-4-141-15,1 0-29 0,-5 9-6 0,9-25-1 0</inkml:trace>
          <inkml:trace contextRef="#ctx0" brushRef="#br0" timeOffset="5542.2678">15201 65 1638 0,'0'0'72'0,"0"0"16"0,13-12-71 0,-13 12-17 0,0 0 0 0,0 0 0 0,0 0 100 0,0 0 16 15,0 0 3-15,0 0 1 16,0 0-45-16,-4 12-9 0,-5-7-2 0,-5 11 0 16,5-4-35-16,-9 4-7 0,4 4-2 0,-4 1 0 15,0 3 20-15,-1 4 3 0,1 0 1 0,-5 13 0 0,5-13-7 0,4 13-1 16,1-1 0-16,4-11 0 0,0 3 9 0,4 4 2 0,0 1 0 0,1-1 0 15,4 5 1-15,0-13 1 16,0 12 0-16,4 1 0 0,1-9-28 0,0 1-5 16,-5-1-2-16,0 0 0 0,0-11 15 0,-10 3 3 15,1-4 1-15,-9 0 0 16,-5 5-112-16,-13-5-22 0,-14-8-5 0,0 0-1 0</inkml:trace>
          <inkml:trace contextRef="#ctx0" brushRef="#br0" timeOffset="6443.2645">7902 507 403 0,'0'0'36'0,"0"0"-36"15,5-8 0-15,-5 8 0 0,-5-5 144 0,1-7 21 16,4 0 5-16,0 4 1 0,-5-4-62 0,5 8-12 16,5-8-2-16,-5 4-1 0,4-4-22 0,1 3-5 15,4-7-1-15,-4 12 0 0,4-12-8 0,-5 4-2 16,5 4 0-16,-9 8 0 0,5-12 13 0,-5 12 3 15,0 0 0-15,0 0 0 0,4-8-13 0,-4 8-3 16,0 0 0-16,0 0 0 0,0 0-35 0,0 0-7 16,0 0-2-16,-4 8 0 0,-1 4-12 0,-4 4 0 15,0 4 0-15,0 13 0 0,-5-1 0 0,1 12 0 0,-1-3 0 0,10-1 0 32,-1 1-96-32,-4-1-23 0,0 1-4 0,0-1-1 0</inkml:trace>
        </inkml:traceGroup>
        <inkml:traceGroup>
          <inkml:annotationXML>
            <emma:emma xmlns:emma="http://www.w3.org/2003/04/emma" version="1.0">
              <emma:interpretation id="{D01C1A80-F6FB-4CB6-BACD-66EE956A4888}" emma:medium="tactile" emma:mode="ink">
                <msink:context xmlns:msink="http://schemas.microsoft.com/ink/2010/main" type="inkWord" rotatedBoundingBox="22075,483 26068,355 26103,1439 22109,15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298.3555">19221 78 1267 0,'4'-4'112'0,"1"-5"-89"0,-1-11-23 0,5 8 0 0,-4-4 107 0,4 4 17 15,0 4 3-15,0-9 1 0,-4 1-70 0,4 8-14 16,-4-8-2-16,-1 4-1 0,-4 0-5 0,0 0 0 16,0 4-1-16,0-5 0 0,-4 1-35 0,-1 8-12 15,-4-8 0-15,4 4 0 0,-4-4 39 0,0 4 8 16,-5 8 1-16,-8-8 1 0,3 4-29 0,-3 4-8 16,-1 0 0-16,-4 4 0 0,-1-4 0 0,-4 8 0 15,5 0 0-15,-5 8 0 0,-4 0 0 0,-1 4 8 16,6 9 0-16,-6-9 0 0,5 8-8 0,0-3 0 15,5 3 0-15,4 0 0 0,5 1 0 0,0-5 0 16,4 4 0-16,5-8 0 0,0 1 0 0,4-5 8 16,1-4-8-16,-1 8 8 0,5-12-8 0,5 4 0 15,-5-12-8-15,0 0 8 0,0 0-8 0,9 0 8 16,9 0-8-16,0 0 8 0,5 0 0 0,0-12 0 0,9 4 0 16,0-4 0-16,9-4-12 0,4 0 4 0,-4 0 0 15,5-5 0-15,-1-3 8 0,1 4-8 0,-1-5 8 0,1 5-8 16,-5-4 8-16,-5 8 0 0,5-4 0 0,-4-1 0 15,-1 5 0-15,-4 4 0 0,-5 0 0 0,1 4 0 16,-6 8 11-16,-8 0 4 0,4 0 1 0,-9 8 0 0,0 4-16 16,-4-4 0-16,-5 8 0 0,0 9 0 15,-5 3 9-15,-8 4-1 0,-5 1 0 0,-1 7 0 16,-8 5 25-16,0 7 5 0,-5-3 1 0,0 3 0 16,-4 1-27-16,-1 4-12 0,-4-17 10 0,-4 9-10 0,-1-1 17 0,-4-7-2 15,0-1-1-15,4-7 0 16,1-1-4-16,-1-8-1 0,5 1 0 0,0-5 0 15,10-4 4-15,-1-8 1 0,4 4 0 0,6-12 0 16,-1 4 13-16,5-4 2 0,-1-4 1 0,6-4 0 0,4 0-10 16,4-4-3-16,1-4 0 0,4-1 0 0,4-3-33 0,10 0-6 15,-1-8-2-15,10-5 0 0,4 1-227 0,5 0-45 0</inkml:trace>
          <inkml:trace contextRef="#ctx0" brushRef="#br0" timeOffset="11455.9453">19813 126 1638 0,'22'8'72'0,"-8"-4"16"0,0 4-71 0,-5 5-17 16,4 3 0-16,1 12 0 0,-5 4 90 0,0 1 14 15,0 7 4-15,-4 5 0 0,-5-5-32 0,0 5-7 16,-5-1-1-16,1 1 0 0,-5-9-38 0,0 5-8 0,-5-1-2 0,5-11 0 16,-5 3-67-16,5-8-13 0,-5 0-4 0,5-3-913 15</inkml:trace>
          <inkml:trace contextRef="#ctx0" brushRef="#br0" timeOffset="11584.6317">20464-323 1958 0,'0'0'43'0,"0"0"9"0,9 0 1 0,4 8 3 15,-3 4-45-15,-1-4-11 0,0 4 0 0</inkml:trace>
          <inkml:trace contextRef="#ctx0" brushRef="#br0" timeOffset="11937.8737">20791-40 2012 0,'0'0'89'0,"10"4"19"0,3 0-87 0,1 4-21 0,4 13 0 0,5-9 0 16,-5 8 19-16,0 4-1 0,5 1 0 0,-5 3 0 15,5 0 26-15,-5 1 4 16,-4-5 2-16,0 4 0 0,-1-3-21 0,-4 3-4 16,-4 0-1-16,-1-4 0 0,-4 1-3 0,0-5-1 15,5 0 0-15,0 0 0 0,-5 1-20 0,0-9 9 16,4 0-9-16,1 4 0 0,-1 0 27 0,1-4-2 16,-1 9 0-16,5-13 0 0,0 4-7 0,1 0-2 15,-1 0 0-15,0-4 0 0,-5 4 4 0,5-3 0 0,5-1 0 0,0-4 0 16,-1 0 0-16,1 0 0 0,4-4 0 0,1-4 0 15,-1 0-1-15,0 0 0 0,9-4 0 0,1-5 0 16,-1 1 21-16,0-4 4 0,1 4 0 0,-1-8 1 16,0-1-36-16,0-3-9 0,1 0 0 0,4 4 0 15,-5-13 0-15,0 9 0 0,5 0 0 0,0-1 0 16,0 5-135-16,4-4-29 0,-8 4-5 0</inkml:trace>
          <inkml:trace contextRef="#ctx0" brushRef="#br0" timeOffset="12265.1488">22212 223 2055 0,'0'0'45'0,"0"0"10"0,0 0 1 0,18 0 2 0,-4 0-46 0,-1 0-12 16,6 0 0-16,-1 4 0 0,0-4 0 0,5-4 8 15,4 0-8-15,-4 0 8 0,0-8 4 0,4 4 0 16,-9 0 0-16,5-4 0 0,0-4-4 0,-5 3-8 15,0-7 12-15,-4 0-4 0,-1 0 2 0,1-1 0 16,-9-7 0-16,4 4 0 0,-5 8 26 0,5-5 4 0,-4-7 2 0,0 16 0 16,-5-8 6-16,0 8 0 15,-5 4 1-15,5 8 0 0,0 0 5 0,-9 0 1 16,-5 0 0-16,-4 0 0 0,0 8-21 0,-5 8-4 0,5 4-1 0,-5 4 0 16,-9 9-6-16,9-9-2 15,1 12 0-15,-6 1 0 0,10-1-21 0,5 1 0 16,-6 3 0-16,10 9 0 0,0-9 20 0,5-3-1 0,-1 3 0 0,10-4 0 15,4 1-19-15,9-9 0 0,5 5 0 0,8-5 0 32,10-4-126-32,5 0-29 0,4-11-5 0,5-1-988 0</inkml:trace>
        </inkml:traceGroup>
      </inkml:traceGroup>
    </inkml:traceGroup>
    <inkml:traceGroup>
      <inkml:annotationXML>
        <emma:emma xmlns:emma="http://www.w3.org/2003/04/emma" version="1.0">
          <emma:interpretation id="{D9099046-22B3-4179-AF29-F6408C0081F1}" emma:medium="tactile" emma:mode="ink">
            <msink:context xmlns:msink="http://schemas.microsoft.com/ink/2010/main" type="paragraph" rotatedBoundingBox="3857,3238 20273,1583 20427,3110 4011,4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6DF122-B852-4F14-B397-BC7792FB5ECE}" emma:medium="tactile" emma:mode="ink">
              <msink:context xmlns:msink="http://schemas.microsoft.com/ink/2010/main" type="line" rotatedBoundingBox="3857,3238 20273,1583 20427,3110 4011,4765"/>
            </emma:interpretation>
          </emma:emma>
        </inkml:annotationXML>
        <inkml:traceGroup>
          <inkml:annotationXML>
            <emma:emma xmlns:emma="http://www.w3.org/2003/04/emma" version="1.0">
              <emma:interpretation id="{AB28ADC8-EE45-4FCB-BB78-1BA743AC5A4F}" emma:medium="tactile" emma:mode="ink">
                <msink:context xmlns:msink="http://schemas.microsoft.com/ink/2010/main" type="inkWord" rotatedBoundingBox="3903,3688 9050,3169 9139,4056 3992,457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568.195">518 2955 1324 0,'0'0'118'0,"-5"-8"-94"0,-4 4-24 0,4-4 0 15,5 8 66-15,0 0 9 0,0 0 1 0,0 0 1 16,-9 8-1-16,5 4-1 0,-1 8 0 0,5 13 0 16,-4 11-29-16,4 9-6 0,-5 3 0 0,10 9-1 15,-5 4 0-15,4 0 0 0,5-4 0 0,-4-1 0 16,-1-11-10-16,6-5-1 0,-1-7-1 0,4-5 0 0,1-11-11 0,0-1-1 15,-1-8-1-15,6-8 0 16,-6-4 30-16,5-8 7 0,-4 4 1 0,9-8 0 16,-5-8-6-16,5-4-1 0,4-5 0 0,0-3 0 15,1-12-16-15,-1-1-3 0,-4 1-1 0,0-1 0 0,-1-3-25 16,-3-1 0-16,3 1 0 0,1-1 0 16,-5-3-127-16,-4 3-30 0,4-4-7 0</inkml:trace>
          <inkml:trace contextRef="#ctx0" brushRef="#br0" timeOffset="13944.2477">1360 2975 979 0,'-9'25'87'0,"9"-25"-70"0,0 0-17 0,4 12 0 16,6-4 147-16,3 4 25 16,5 0 6-16,10 4 1 0,-10-4-83 0,9 1-16 15,1-5-3-15,-6 4-1 0,-8 0-16 0,4-4-3 0,-4 4-1 0,-1-4 0 16,-3 0-35-16,-1 4-7 15,0 1-2-15,0 3 0 0,-14 0 16 0,5-4 4 16,0 4 0-16,-9 0 0 0,-4 1-32 0,3-1 0 0,1 0 0 0,0 0 0 16,0 0 0-16,5-3 0 0,-10-1 0 0,5-4 0 15,9-8 0-15,0 0 12 0,0 0-3 0,0 0-1 16,9 0-8-16,0-4 10 0,-4 0-10 0,8-12 10 16,5-1 1-16,1 1 0 0,-6-8 0 0,10 0 0 15,0-5-11-15,0 5 12 0,-1-12-12 0,1 3 12 16,0 5-4-16,0 0-8 0,-5 3 12 0,5 5-4 15,-5 4 16-15,0 0 2 0,-4 3 1 0,4 5 0 16,-4 8-15-16,-5 0-2 0,4 4-1 0,-3 0 0 16,-10-4-9-16,9 13 0 0,4 3 9 0,1 4-9 0,-5-4 0 0,5 9 8 15,-5-1-8-15,0 0 0 16,0 0-21-16,0-3-9 0,-4 3-2 0,-1 0 0 16,-4-4-156-16,0 1-32 0,5-5-7 0,-1 4-618 15</inkml:trace>
          <inkml:trace contextRef="#ctx0" brushRef="#br0" timeOffset="14141.3636">2698 3145 1094 0,'-4'12'48'0,"4"-12"11"0,-5 8-47 0,5 5-12 15,0-1 0-15,5 8 0 0,-1 4 245 0,1 1 47 16,0-1 10-16,-1 0 2 0,-4-4-204 0,5 5-40 15,-1-1-8-15,5-4-1 0,-4 4-41 0,-1-7-10 0,1-1 0 0,0-4-700 16,-1 0-141-16</inkml:trace>
          <inkml:trace contextRef="#ctx0" brushRef="#br0" timeOffset="14682.2642">3591 3105 1501 0,'18'-20'32'0,"-13"11"8"0,4-3 0 0,4-4 4 0,1 4-36 0,0-4-8 16,-1 0 0-16,-4-1 0 0,1-3 100 0,-1 4 17 16,0 0 4-16,-9 0 1 0,0 7-40 0,0-3-8 15,-9 0-2-15,4 8 0 0,5 4-35 0,-9 0-7 0,0 0-2 0,-9 8 0 16,-1 12-28-16,-3-7 0 15,-6 11 0-15,1 4 0 0,4 1 16 0,5 3-2 16,-5 0-1-16,10 1 0 0,-1 3-1 0,5-8-1 16,0-3 0-16,4-5 0 0,-4 0-11 0,5-4 0 0,8-3 9 15,-4-13-9-15,0 0 0 0,0 0 0 0,0 0 0 0,14 4 0 16,-1-4 0-16,1-9 0 0,0-7 0 0,9 0 0 16,-1-8 0-16,6-9-10 0,-1 1 10 0,0-4-13 15,1 3 13-15,-1-3 0 0,0-1 0 0,1 9 0 16,-1 0 0-16,0 3 0 0,-9 5 0 0,1 8 0 0,-6 0 33 0,1 8 10 15,-14 4 1-15,0 0 1 0,9 8 6 0,0 8 1 16,-9 8 0-16,-4 5 0 0,-1 3-42 0,-4 9-10 16,-5 7 0-16,1-3 0 0,-6 7 8 0,-3 1 0 15,-1-9 0-15,5 9 0 16,-1 0-100-16,-3-1-20 0,-1 1-4 0,-4-5-988 16</inkml:trace>
          <inkml:trace contextRef="#ctx0" brushRef="#br0" timeOffset="14963.9527">4251 2781 2361 0,'0'0'210'0,"0"0"-168"16,0 0-34-16,14 4-8 0,-1 8 14 0,1 8 1 15,0 1 0-15,-1 7 0 0,-4 4 2 0,1 5 1 16,-6-1 0-16,5 1 0 0,-4 3 8 0,4-3 2 15,-5-5 0-15,5 0 0 0,1-3-18 0,-1 3-10 16,-9-16 12-16,4 0-12 0,5-4 32 0,0 1-1 16,5-9 0-16,-5 0 0 0,5-8-2 0,-5-4 0 0,5-5 0 0,-1 1 0 15,6-4 5-15,-1-4 1 0,0-4 0 0,0-5 0 16,0 1-21-16,1 0-4 0,-1-5-1 0,0 1 0 0,-4 4-9 0,8-9-11 16,-3 1 3-16,-1-5 0 31,0 9-193-31,5-1-39 0</inkml:trace>
          <inkml:trace contextRef="#ctx0" brushRef="#br0" timeOffset="15269.2838">4866 3279 1497 0,'0'0'66'0,"9"0"14"0,9-4-64 0,5 4-16 0,-1 0 0 0,1-4 0 16,9-4 115-16,-5-1 19 15,10-7 4-15,-1 4 1 0,1-4-71 0,4-8-13 16,-5 3-3-16,5-7-1 0,-5 0-15 0,5-5-2 15,-9-3-1-15,0 4 0 0,-4-5-13 0,-6 1-4 16,-3-5 0-16,-1 5 0 0,-5-1 22 0,-4 5 4 16,-4 4 1-16,-5 3 0 0,0 1 11 0,-5 4 2 0,1 4 1 0,-1 4 0 15,-4 4 6-15,0 8 1 16,5 0 0-16,-5 4 0 0,-5 4-45 0,0 0-9 16,1 8-2-16,-1 4 0 0,0 4-8 0,1 1 0 15,-1-1 9-15,5 4-9 0,0 5 0 0,4-5 0 0,5 8 0 0,0-11 0 0,9 7 0 0,0-4 0 31,10 5 0-31,-1-1-8 0,5-7 8 0,4 3 0 16,0-4 0-16,0 0 0 16,5-3-84-16,5-5-19 0,-1 0-3 0,-4-4-712 0,0-4-142 0</inkml:trace>
        </inkml:traceGroup>
        <inkml:traceGroup>
          <inkml:annotationXML>
            <emma:emma xmlns:emma="http://www.w3.org/2003/04/emma" version="1.0">
              <emma:interpretation id="{789A1F3A-0627-4D9E-9B54-F529ECF1227F}" emma:medium="tactile" emma:mode="ink">
                <msink:context xmlns:msink="http://schemas.microsoft.com/ink/2010/main" type="inkWord" rotatedBoundingBox="12233,2394 16664,1947 16818,3474 12387,392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619.4686">9418 2405 1558 0,'5'-8'34'0,"4"-1"7"0,-4 1 2 0,-1-4 1 0,5-8-35 0,-4 8-9 16,-1-4 0-16,1 8 0 0,0-5 54 0,-5 5 9 16,0 8 1-16,0-8 1 0,-5-4-37 0,5 12-8 0,-14 0-2 0,1-4 0 15,-6 8 1-15,-3 4 0 16,-10 0 0-16,0 17 0 0,-4-5 5 0,-5-4 0 16,4 12 1-16,-4 5 0 0,0 3 7 0,5 1 2 15,8-13 0-15,1 4 0 0,9 5-10 0,0-9-3 16,9-4 0-16,0 0 0 0,4-4-13 0,0-3-8 15,5-5 10-15,5 4-10 0,4-4 0 0,9-4 0 16,-4 0 0-16,4 0 0 0,5-4 10 0,4 4-10 16,1-4 10-16,-1 4-10 0,0 4 12 0,-4 0-3 15,-5 0-1-15,0 1 0 0,-9 3 12 0,-4 4 1 0,0-4 1 0,-5 8 0 16,-5-4 15-16,0 9 3 0,-8-1 1 0,-5 0 0 16,4 1-21-16,-9-5-5 15,5 8-1-15,-9 0 0 0,4-3-14 0,-4 3 0 0,4-4 0 16,-5 5 0-1,1-5-52-15,4-8-14 0,1 0-2 0,3-4-1 16,6-7-131-16,8-1-25 0</inkml:trace>
          <inkml:trace contextRef="#ctx0" brushRef="#br0" timeOffset="17924.6275">9951 2445 1890 0,'18'-4'84'0,"-9"0"16"0,1 4-80 0,-1 0-20 16,0 8 0-16,0 0 0 0,0 8 41 0,-9 1 4 15,5 3 1-15,-10 4 0 16,5 0 16-16,-5 1 3 0,-4 7 1 0,0-8 0 0,0 1-12 0,0 3-2 16,0-4-1-16,0 0 0 0,0 1-39 15,0-1-12-15,9-8 0 0,0 0 0 0,4 1 8 0,1-5-8 16,4-4 0-16,4-4 0 0,1 4 0 0,4-8 0 16,1 4 0-16,3-8 0 15,1-4-22-15,4-4-8 0,-4-4-2 0,4-1 0 0,1-3 32 0,-1 0 13 16,-4-4-1-16,-5-1 0 0,0-3 7 0,-4-4 1 0,-5-1 0 0,0-3 0 15,0-1-20-15,-9 5 0 16,5 0 0-16,-10 7 0 0,1 5 0 0,-1 0 0 16,-4 8 0-16,-5 0 0 0,1-1 0 0,-1 9 0 15,-9 0 0-15,5 4 0 16,-5 8-48-16,1 1-12 0,-1-1-4 0,0 0-977 0</inkml:trace>
          <inkml:trace contextRef="#ctx0" brushRef="#br0" timeOffset="18143.7805">10898 1595 2574 0,'0'0'114'0,"0"0"23"0,0 0-109 0,9 8-28 0,5 9 0 0,0 15 0 0,-1 8 37 0,1 1 3 15,-5 3 0-15,5 5 0 16,-5 8-32-16,-5-13-8 0,1 9 0 0,-1 3 0 15,-4-3 8-15,-4 4 0 0,-1-5 0 0,1 1 0 16,-1 8-92-16,-8-17-17 0,3 9-4 0,-3-9-645 0,-5 1-129 0</inkml:trace>
          <inkml:trace contextRef="#ctx0" brushRef="#br0" timeOffset="18401.4511">11440 2332 2098 0,'0'0'46'0,"0"0"10"0,0 0 1 0,9 8 3 0,-4 4-48 0,-1 4-12 0,-4 0 0 0,5 5 0 16,-5 3 60-16,0 8 9 15,4-7 3-15,-4 3 0 0,5-4-29 0,-5 0-6 0,4 1-1 0,1-1 0 16,-1-12-28-16,6 4-8 0,-6-4 0 0,10 1 0 16,-10-5 8-16,10 0 0 15,-5-4 0-15,5-4 0 0,-1 0 6 0,1 0 2 16,0-8 0-16,4 0 0 0,0 0 28 0,0-1 7 15,1-7 1-15,-6 0 0 0,5-4 0 0,-4 0 0 16,0-13 0-16,-1 5 0 0,-3-4-43 0,-1-1-9 0,4 1 0 0,-4-9 0 31,0 1-102-31,1-1-20 0,-1-7-4 0,0-5-1056 0</inkml:trace>
          <inkml:trace contextRef="#ctx0" brushRef="#br0" timeOffset="18572.0185">12032 1939 633 0,'9'0'56'0,"9"-4"-44"16,0-4-12-16,10 4 0 0,4-4 196 0,8 0 38 16,6 4 7-16,0-8 2 0,4 4-124 0,0-1-25 15,9-3-5-15,5-4-1 0,-5 0-49 0,0 4-11 16,5 4-1-16,-5-4-1 16,-9-1-114-16,-4 1-24 0,-5-4-4 0,-5 4 0 0</inkml:trace>
          <inkml:trace contextRef="#ctx0" brushRef="#br0" timeOffset="18752.0937">12797 1251 1728 0,'-19'-8'76'0,"19"8"16"0,0 0-73 0,0 8-19 16,-4 12 0-16,8 1 0 0,1 11 106 0,4 0 18 16,-4 9 3-16,-1 7 1 0,1 5-52 0,-1 12-9 15,-4-8-3-15,-4 15 0 0,-10-3 16 0,0 4 2 16,-4 4 1-16,0 0 0 15,-5 0-83-15,-4-4-28 0,0-5 0 0,-5 5 0 16,0-12-205-16,0-9-41 0,-32 42-8 0,28-42-2 0</inkml:trace>
          <inkml:trace contextRef="#ctx0" brushRef="#br0" timeOffset="18917.0079">13143 2032 2156 0,'0'0'48'0,"13"0"9"0,-4 8 3 0,10 9 0 15,-6-1-48-15,6 4-12 0,-6-4 0 0,1 4 0 16,-5 5 76-16,5 3 12 0,-1-8 4 0,-4 5 0 16,0-5-83-16,-4 0-9 0,0 0-16 0,-1-4-715 15,-4 1-143-15</inkml:trace>
        </inkml:traceGroup>
        <inkml:traceGroup>
          <inkml:annotationXML>
            <emma:emma xmlns:emma="http://www.w3.org/2003/04/emma" version="1.0">
              <emma:interpretation id="{F69CF9D9-FAC4-4328-83FB-55A8F46952E5}" emma:medium="tactile" emma:mode="ink">
                <msink:context xmlns:msink="http://schemas.microsoft.com/ink/2010/main" type="inkWord" rotatedBoundingBox="17299,2443 20329,2138 20426,3099 17396,3404"/>
              </emma:interpretation>
              <emma:one-of disjunction-type="recognition" id="oneOf6">
                <emma:interpretation id="interp6" emma:lang="" emma:confidence="1">
                  <emma:literal>ns</emma:literal>
                </emma:interpretation>
                <emma:interpretation id="interp7" emma:lang="" emma:confidence="1">
                  <emma:literal>n ,</emma:literal>
                </emma:interpretation>
                <emma:interpretation id="interp8" emma:lang="" emma:confidence="0">
                  <emma:literal>. ,</emma:literal>
                </emma:interpretation>
                <emma:interpretation id="interp9" emma:lang="" emma:confidence="0">
                  <emma:literal>, ,</emma:literal>
                </emma:interpretation>
                <emma:interpretation id="interp10" emma:lang="" emma:confidence="0">
                  <emma:literal>h ,</emma:literal>
                </emma:interpretation>
              </emma:one-of>
            </emma:emma>
          </inkml:annotationXML>
          <inkml:trace contextRef="#ctx0" brushRef="#br0" timeOffset="19037.144">13835 1700 2487 0,'0'0'55'0,"0"0"11"0,9-4 2 0,-9 4 2 0,0 0-56 0,4 9-14 15,1-1 0-15,-10 4-1103 0</inkml:trace>
          <inkml:trace contextRef="#ctx0" brushRef="#br0" timeOffset="19337.4947">14263 1862 2246 0,'0'0'49'0,"0"0"11"0,9 0 1 0,4 8 3 0,1 5-52 0,0 7-12 0,-5-8 0 0,0 4 0 31,0 0 0-31,0 5 0 0,-4-5 0 0,4 4 0 16,-5-4 12-16,5 4-1 0,1-3 0 0,-1-5 0 15,0 0-11-15,-5 0 8 0,10-4-8 0,-5-4 8 16,0 0 0-16,0-4 0 0,5 0 0 0,0 0 0 15,-1-4 29-15,1 0 6 0,0 0 1 0,-1-4 0 16,6-4-26-16,-1-4-5 0,0-5-1 0,0 1 0 0,0 0 0 0,1 0 0 16,-6-9 0-16,-4 1 0 0,0 8 23 15,-4-9 4-15,-5 9 1 0,0 0 0 0,-5 4-7 16,1 8-1-16,-1-4 0 0,-8 8 0 0,-6 4 0 0,1 4 0 16,0 8 0-16,-9-4 0 15,4 8-102-15,-4 0-21 0,-1 4-4 0,1 1-721 16,0-5-144-16</inkml:trace>
          <inkml:trace contextRef="#ctx0" brushRef="#br0" timeOffset="19683.76">15155 1737 2098 0,'0'0'46'0,"14"4"10"0,4 0 1 0,5 4 3 0,-5 4-48 0,5 0-12 16,-5 0 0-16,0 5 0 0,-4-1 53 0,-5 0 9 0,0 8 2 0,-5-12 0 16,-4 5-42-16,-9-1-8 0,5 0-2 0,-1 0 0 15,-4-4 16-15,5 1 4 0,-5-5 0 0,9-8 0 16,0 0-32-16,0 0 0 0,0 0 0 0,0 0 0 0,0 0 22 0,0 0-2 16,9-4 0-16,4-5 0 15,5-3 26-15,1-4 5 0,13-4 1 0,-1 0 0 16,1-5-23-16,0 1-4 0,5 4-1 0,-1 0 0 15,-4 7 5-15,-5-3 1 0,-9 4 0 0,1 4 0 0,3 8 0 0,-8 4 0 16,-5 0 0-16,0 8 0 0,0 0-22 0,0 9-8 16,-4-1 0-16,0 0 9 15,-10 4-9-15,10 1 0 0,4 3 0 0,-5-4 8 16,-8 5-84-16,4-5-16 0,0 0-4 0,0 5-755 16,0-13-150-16</inkml:trace>
          <inkml:trace contextRef="#ctx0" brushRef="#br0" timeOffset="19971.5211">16862 1555 2091 0,'5'-25'46'0,"-1"13"10"0,1 0 1 0,-10 0 2 0,-4 8-47 0,0-4-12 0,9 8 0 0,-18 0 0 16,-5 4 24-16,-9 8 2 15,5 0 1-15,0 13 0 0,9 3 29 0,-5 0 7 16,0 13 1-16,5 7 0 0,4-3-17 0,0-1-3 0,1 1-1 0,4 3 0 16,0-3 33-16,4-1 8 0,1-3 0 0,-1 3 1 15,0-3-30-15,1-1-7 0,4-3 0 0,0-1-1 16,-5-3-9-16,1-5-2 0,4 0 0 0,0-4 0 16,-5-3-23-16,-4-5-5 0,-5-4 0 0,-4 4-8 15,0-4-31-15,-14 0-13 0,-18-3-2 0,-14 3-875 16,1-4-175-16</inkml:trace>
        </inkml:traceGroup>
      </inkml:traceGroup>
    </inkml:traceGroup>
    <inkml:traceGroup>
      <inkml:annotationXML>
        <emma:emma xmlns:emma="http://www.w3.org/2003/04/emma" version="1.0">
          <emma:interpretation id="{2F494921-208A-46D0-BABF-D511D97AC947}" emma:medium="tactile" emma:mode="ink">
            <msink:context xmlns:msink="http://schemas.microsoft.com/ink/2010/main" type="paragraph" rotatedBoundingBox="5313,5254 27296,3361 27577,6621 5594,8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3851C7-2FC5-4285-8129-4CB62D44CFFC}" emma:medium="tactile" emma:mode="ink">
              <msink:context xmlns:msink="http://schemas.microsoft.com/ink/2010/main" type="inkBullet" rotatedBoundingBox="5391,6160 7050,6018 7189,7635 5530,7777"/>
            </emma:interpretation>
          </emma:emma>
        </inkml:annotationXML>
        <inkml:trace contextRef="#ctx0" brushRef="#br0" timeOffset="21426.9739">1952 5711 1152 0,'0'0'102'0,"0"-12"-82"16,0-4-20-16,0-1 0 0,4 1 142 0,5 4 24 0,-4 0 5 0,4-4 1 15,5-4-66-15,4-1-13 16,-9 1-2-16,5 0-1 0,-1 0-26 0,6-1-6 16,-1 1-1-16,0 4 0 0,0-4-32 0,-4 4-6 15,4 3-2-15,5 5 0 0,-5 4 14 0,5 8 2 16,4 4 1-16,5 9 0 0,5 3-17 0,-1 12-3 15,0 9-1-15,1 3 0 0,-1 9 7 0,-4 8 2 16,4 3 0-16,-4 1 0 0,-4 4-6 0,-1-8 0 16,5-5-1-16,-9-3 0 0,4-1-7 0,5-7-8 0,0-1 11 0,0-7-11 15,-5-1-12-15,5-3-8 16,0-13-3-16,-1 0 0 16,1-8-189-16,-4 0-39 0</inkml:trace>
        <inkml:trace contextRef="#ctx0" brushRef="#br0" timeOffset="21652.9549">3154 5440 2278 0,'-14'0'50'0,"0"0"10"0,-4 0 3 0,0 8 1 0,0 4-51 0,0 8-13 0,-1 9 0 0,-3 11 0 16,-6 9 61-16,-8 7 10 15,-1 5 1-15,1 8 1 0,-9 8-14 0,-1 0-3 16,0-5-1-16,1 5 0 0,-1 0-39 0,5-4-8 15,-4-4-8-15,4 4 11 0,5-9-11 0,-1 1 0 16,1-4 0-16,4-4 0 16,9-9-135-16,0-3-25 0,5-5-6 0,4-12-1 0</inkml:trace>
        <inkml:trace contextRef="#ctx0" brushRef="#br0" timeOffset="21970.0545">3564 6209 2026 0,'0'0'90'0,"0"0"18"0,0 0-86 0,0 0-22 0,0 0 0 0,9 8 0 15,-5 4 76-15,1 0 10 0,4 8 2 0,-5 5 1 16,6 3 7-16,-6 4 0 0,1 1 1 0,-1 7 0 15,1 1-30-15,4-1-7 0,0 1 0 0,0-5-1 16,0 5-27-16,5-1-6 0,-5-8-1 0,-5 1 0 16,1-5-14-16,4 0-3 0,0-3-8 0,-4-5 12 15,-1 0-2-15,-4-8-1 0,5 0 0 0,-5-12 0 16,0 0-1-16,0 0-8 0,0 0 12 0,0 9-4 0,0-9-8 0,0 0-9 16,-5 8 9-16,1-4-13 15,-5-8-59-15,9 4-12 0,-5-4-3 0,-4 0-766 16,4-5-154-16</inkml:trace>
      </inkml:traceGroup>
      <inkml:traceGroup>
        <inkml:annotationXML>
          <emma:emma xmlns:emma="http://www.w3.org/2003/04/emma" version="1.0">
            <emma:interpretation id="{DD4DC8A1-D2DE-4660-B8BD-808D85DE701E}" emma:medium="tactile" emma:mode="ink">
              <msink:context xmlns:msink="http://schemas.microsoft.com/ink/2010/main" type="line" rotatedBoundingBox="8117,5013 27296,3361 27577,6621 8398,8273"/>
            </emma:interpretation>
          </emma:emma>
        </inkml:annotationXML>
        <inkml:traceGroup>
          <inkml:annotationXML>
            <emma:emma xmlns:emma="http://www.w3.org/2003/04/emma" version="1.0">
              <emma:interpretation id="{C3118A2B-1A81-4157-807E-8DE64059AF19}" emma:medium="tactile" emma:mode="ink">
                <msink:context xmlns:msink="http://schemas.microsoft.com/ink/2010/main" type="inkWord" rotatedBoundingBox="8253,6406 9372,6409 9371,6945 8252,694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444.817">4797 5857 403 0,'0'0'36'0,"-4"-8"-36"0,-1-1 0 0,5 9 0 16,0 0 372-16,0 0 68 0,0 0 14 0,9-8 2 15,-4 0-319-15,9 4-64 0,-1-4-13 0,1 0-2 16,4-4-17-16,0 4-3 0,5 0-1 0,0 4 0 16,4 0 1-16,-4 0 0 0,-5 4 0 0,5 0 0 15,4-4 10-15,1 4 3 0,3 0 0 0,6 0 0 16,-10 4-32-16,5-4-7 0,4 0 0 0,-4 0-1 0,5 0 1 15,-1 0 0-15,-4 0 0 0,4-4 0 16,5 4-12-16,-4-4 0 0,4-1-10 0,0-3 10 0,0 4 0 0,0-4 0 16,-5 0 0-16,-4 0 0 0,0-4 0 0,0 4 0 15,0 4 0-15,-5-4 0 0,-4 4 0 0,-5-4 0 16,-4-1 0-16,-1 9 0 16,-13 0-36-16,0 0-12 0,0 0-1 0,0 0-746 15,-9 4-149-15</inkml:trace>
          <inkml:trace contextRef="#ctx0" brushRef="#br0" timeOffset="22657.3954">5193 6172 2487 0,'0'0'55'0,"0"0"11"0,0 0 2 0,0 0 2 0,0 0-56 0,14 4-14 0,4 0 0 0,5 0 0 15,-5 1 54-15,5-1 8 0,0-4 2 0,4 0 0 16,0 4-42-16,1-4-8 0,4-4-2 0,-5 4 0 15,9-4-12-15,-4-1 0 0,0 1 0 0,0 0-10 16,0 0-150-16,0 0-31 0,-10-4-5 0,1 4-2 0</inkml:trace>
        </inkml:traceGroup>
        <inkml:traceGroup>
          <inkml:annotationXML>
            <emma:emma xmlns:emma="http://www.w3.org/2003/04/emma" version="1.0">
              <emma:interpretation id="{1BFD075A-5074-49E8-96C6-3827E622D4C3}" emma:medium="tactile" emma:mode="ink">
                <msink:context xmlns:msink="http://schemas.microsoft.com/ink/2010/main" type="inkWord" rotatedBoundingBox="10168,4961 14157,4617 14421,7680 10431,802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6401.5505">8335 4602 1036 0,'-5'-12'92'0,"5"0"-73"0,-9-4-19 0,5-1 0 0,-1 5 209 0,1 0 39 16,4 0 7-16,-5 4 1 0,5 8-144 0,0 0-28 16,0 0-7-16,0 0-1 0,0 0-37 0,0 0-8 15,0 0-2-15,0 0 0 16,0 0-15-16,0 0-3 0,0 0-1 0,5 4 0 16,8 4-1-16,-8 0 0 0,-1 0 0 0,5-4 0 15,-4 8 3-15,4 1 1 0,0 3 0 0,-4 4 0 0,4 0 0 0,0 1 0 16,5 7 0-16,-5 8 0 0,4 5 1 0,1 3 0 15,4 9 0-15,0 4 0 0,-4 3 10 0,4-3 1 16,1 4 1-16,-1-1 0 0,0 1 2 0,5-8 0 16,0-1 0-16,-1-7 0 0,6-5-13 0,-1-3-3 15,0-1 0-15,-4-4 0 0,0-3-12 0,0-1 9 16,-1-8-9-16,-8-4 8 0,4 1 0 0,-4-9 0 16,-5 0 0-16,0 0 0 0,0-8 20 0,-9 0 3 15,9-4 1-15,-4 0 0 0,-5 4-20 0,4-8-3 16,1 0-1-16,-5-4 0 0,0-5 0 0,0 1 0 15,4-4 0-15,-8 0 0 0,4-1-8 0,0-7 8 0,0 0-8 0,0-5 8 16,0-7-8-16,0-1 0 0,0-11 9 0,0 3-9 16,4-7 0-16,1-1 0 15,-5-4-12-15,5-3 4 0,-5 3-1 0,4 0 0 0,1 4 0 16,-1 1 0-16,1 7 9 0,4 1-13 0,-9-1 5 16,4 5 8-16,1 3 0 0,-5 5 0 0,0-1 0 0,5 9 0 15,-5 4 0-15,0-5 0 0,0 5 0 0,0 4 0 16,0 0 0-16,0-1 0 0,-5 1 0 0,5 8 0 15,0 0-20-15,-5 4 4 0,5-4 1 0,0 8 0 16,0 4 24-16,0 0 5 0,0-9 1 0,0 9 0 16,0 0-38-16,0 0-7 0,0 0-2 0,0 0 0 15,0 0 32-15,0 0 0 0,0 0 0 0,0 0 0 16,0 0 0-16,0 0 0 0,0 0 0 0,0 0 10 16,0 0-10-16,0 0 0 0,0 0 0 0,0 0 0 0,0 0 0 0,0 0 0 15,0 0 0-15,0 0 0 0,0 0 0 0,0 0 0 16,10 5 0-16,3-5 0 0,1-5 0 0,-5 1 0 15,-9 4 0-15,18 0 0 0,0 4 0 0,1-4 0 16,3 0 0-16,6 0 0 0,-6-4 0 0,15 0 0 16,4 4 0-16,4-4 0 0,5 0 0 0,5 4 12 15,0 0-4-15,4-8 0 0,0 0-8 0,5 0 0 16,0 0 0-16,4 0 0 0,-4-4 0 0,4 4 0 16,-9-5 0-16,0-3 8 0,-4 4 8 0,0 0 2 15,-1-4 0-15,1 4 0 0,-10-5-18 0,5 1 0 16,-4 0 0-16,-1 0 0 0,-4 0-8 0,-4 0-6 15,4 3-1-15,-5 1 0 0,-4 0 15 0,-9 4 0 16,-5 0 0-16,0 0 0 16,-4 4-34-16,4 0-1 0,-9 0 0 0,5 4 0 15,0 0-110-15,-1 4-23 0,-13-4-4 0,0 0-884 0</inkml:trace>
          <inkml:trace contextRef="#ctx0" brushRef="#br0" timeOffset="30193.9385">9792 4744 1630 0,'0'0'36'0,"0"0"7"0,0-12 1 0,4-1 3 0,5 1-38 0,1 4-9 0,3-4 0 0,5 4 0 16,5-4 52-16,5 4 8 0,-1 0 1 0,5 0 1 0,4 0-32 0,-4-1-6 16,4 5-2-16,1 0 0 15,-5 0 3-15,0 4 1 0,-10 0 0 0,1 4 0 16,-5 0-14-16,-4 4-4 0,-5 1 0 0,0-1 0 15,-4 4-8-15,-5 0 8 0,0 4-8 0,-5 0 8 16,-4-4 10-16,-5 5 2 0,1 3 0 0,-1 0 0 16,-9 0 8-16,1-3 1 0,-1 3 1 0,-5 0 0 15,1-4-15-15,0 0-3 0,4-3-1 0,5-1 0 0,9 4-11 16,-5-4 0-16,5-4 9 0,4 0-9 0,5-8 0 0,0 0-8 16,0 0 0-16,0 0 0 0,10 4 8 0,-1 0-13 15,0 0 5-15,9 0 8 0,0 0 0 0,0 0 0 16,10 5 0-16,-6-5 0 0,1 0 0 0,0 8 13 15,0 0-3-15,-5 0-1 0,0 0 8 0,0 0 2 16,-4 0 0-16,-5 5 0 0,0-1 2 0,-4 4 1 16,-1-4 0-16,1 5 0 0,-5-1-12 0,-5 0-2 15,1 0-8-15,-5 0 12 0,-5 1-3 0,0-1-1 16,-4 4 0-16,0 0 0 0,0-3-102 0,-5-1-21 0,5 4-4 0,-5-4-866 16</inkml:trace>
          <inkml:trace contextRef="#ctx0" brushRef="#br0" timeOffset="23366.1942">6860 5832 1465 0,'0'0'64'0,"0"0"15"0,-9 0-63 0,9 0-16 16,-9-4 0-16,9 4 0 0,0 0 129 0,0 0 23 15,0 0 5-15,0 0 1 0,9-8-52 0,0 8-10 0,9-4-3 0,14 0 0 16,0-4-63-16,9 4-13 15,0 0-2-15,9 0-1 0,9-4-22 0,0-4-5 0,0 0-1 0,-4 8-694 16,0-1-140-16</inkml:trace>
          <inkml:trace contextRef="#ctx0" brushRef="#br0" timeOffset="30703.1509">8162 5942 230 0,'0'0'10'0,"0"0"2"0,-9 0-12 0,9 0 0 16,-5 0 0-16,5 0 0 0,0 0 314 0,0 0 60 16,0 0 12-16,0 0 2 0,0 0-264 0,0 0-54 15,18 4-10-15,1 0-3 0,3-4 8 0,6 4 2 16,4 0 0-16,13 0 0 0,10-8 8 0,4 0 1 16,5 0 1-16,13-4 0 0,5 8-20 0,0-8-4 15,4 4-1-15,6-1 0 0,3-3-14 0,5 4-3 16,-4 0-1-16,9 0 0 0,-10 4-15 0,1-4-3 0,4 0-1 0,0-4 0 15,-9 8-15-15,-4-4 9 16,4 4-9-16,0 0 8 0,-14-4-8 0,-4 0 8 0,0-4-8 16,0 4 8-1,0 0-44-15,-14-4-10 0,-5 4-2 0,1-5 0 16,-5 1-70-16,-9 4-14 0,-4 0-4 0,-15 0-872 0</inkml:trace>
          <inkml:trace contextRef="#ctx0" brushRef="#br0" timeOffset="31067.1721">9774 6274 2052 0,'0'0'91'0,"0"0"18"0,4-5-87 0,5-3-22 15,5 8 0-15,4 0 0 0,5-4 14 0,4 0-2 16,1 0 0-16,3 0 0 0,6 4 36 0,-1-4 8 15,1 4 0-15,-1 0 1 0,0 4-4 0,-4 4-1 16,-4 0 0-16,-1 5 0 0,-4-1-40 0,0 4-12 16,-10 0 0-16,5 4 0 0,-4 1 16 0,-9-1 0 15,-1 4-1-15,-4 0 0 0,0-3-6 0,-9 7-1 0,0-4 0 0,-5 0 0 16,-4 1-8-16,0-5 10 16,-5-4-10-16,5 4 10 0,-5-7-10 0,9-1 0 15,5 0 9-15,0-8-9 0,9-4 0 0,0 0-12 16,0 0 2-16,0 0 0 0,0 0 10 0,0 0 0 15,0 0 0-15,14 4-8 0,0 0 8 0,-1 0 0 16,1 0 0-16,-5 0 0 0,5 0 15 0,-5 4 1 16,0 0 1-16,0 4 0 0,-4-3 7 0,-1 7 2 0,5 0 0 0,-9 4 0 15,0-4-11-15,0 5-3 0,-4-1 0 0,-1 0 0 16,-4 4-12-16,0 1 0 0,-5-1 0 0,5 0 0 31,-5-4-139-31,1 5-24 0,-5-1-5 0</inkml:trace>
        </inkml:traceGroup>
        <inkml:traceGroup>
          <inkml:annotationXML>
            <emma:emma xmlns:emma="http://www.w3.org/2003/04/emma" version="1.0">
              <emma:interpretation id="{37BF70A2-6832-4DE6-93B1-1E9633834781}" emma:medium="tactile" emma:mode="ink">
                <msink:context xmlns:msink="http://schemas.microsoft.com/ink/2010/main" type="inkWord" rotatedBoundingBox="16476,6217 17182,6157 17273,7210 16567,727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1447.997">13557 5424 2487 0,'23'4'55'0,"-14"0"11"0,5-4 2 0,-1 8 2 0,1 4-56 0,4 4-14 0,0 8 0 0,5 9 0 0,-5 7 54 0,0 9 8 16,-4-1 2-16,-9 9 0 16,-1 4-32-16,-13 8-7 15,-5-9-1-15,-8 5 0 0,-15-4-13 0,-4 4-3 0,-13-1-8 0,-6 1 12 32,-12-8-63-32,-6 3-13 0,-8 1-2 0,-1 0-732 0,1-5-146 0</inkml:trace>
        </inkml:traceGroup>
        <inkml:traceGroup>
          <inkml:annotationXML>
            <emma:emma xmlns:emma="http://www.w3.org/2003/04/emma" version="1.0">
              <emma:interpretation id="{32B68B17-3B72-4FA0-99B3-C0D09FA79544}" emma:medium="tactile" emma:mode="ink">
                <msink:context xmlns:msink="http://schemas.microsoft.com/ink/2010/main" type="inkWord" rotatedBoundingBox="19669,4903 23603,4564 23768,6481 19834,682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3028.6256">18388 5395 2516 0,'-5'-8'56'0,"5"0"11"0,0-4 2 0,0 4 1 0,0 8-56 0,0 0-14 15,9-8 0-15,5 0 0 0,-1-4 12 0,1 3 0 0,4 5 0 0,0 0 0 16,5-4-12-16,0 4 9 16,0-4-9-16,0 4 8 0,-5 4-8 0,5 0 0 15,-10 0 0-15,5 4 0 0,-4 4 0 0,-5 0 0 16,-4 0 0-16,4 5-11 0,-9 7 11 0,0 0 0 16,-5 0 8-16,-4 5-8 0,0 3 36 0,-9 0 4 0,0 5 0 15,-5 3 0-15,0-8-7 0,-4 5-1 0,-1-1 0 0,6-4 0 0,-1 1 0 0,5-1 0 16,0-4 0-16,4-3 0 15,0-5-20-15,5 0-12 0,0 0 12 0,4-4-12 16,1-4 8-16,8 5-8 0,1-5 0 0,0 0 0 16,4 0 0-16,0 4-9 0,4-8 1 0,6 0 0 15,3 0-232-15,1-8-45 0</inkml:trace>
          <inkml:trace contextRef="#ctx0" brushRef="#br0" timeOffset="33273.6586">19517 4792 2635 0,'4'-8'58'0,"1"0"12"0,4-4 2 0,5 4 2 0,8 0-59 0,6 4-15 15,3 4 0-15,6 0 0 0,-5-4 21 0,9 4 2 16,4-8 0-16,1 8 0 0,-1-8-23 0,1 8 0 15,-5-9 0-15,-5 5 0 0,-4 0 0 0,0 0 0 16,0 0 0-16,0-4 0 16,-5 4-100-16,-4 0-25 0,-5 4-5 0,0 0-947 0</inkml:trace>
          <inkml:trace contextRef="#ctx0" brushRef="#br0" timeOffset="33428.2926">19776 5148 1152 0,'0'0'102'0,"0"0"-82"0,0 0-20 0,0 0 0 16,0 0 218-16,0 13 39 0,0 3 8 0,9 0 2 0,5-8-163 0,0 4-33 16,-1-4-7-16,5 0 0 0,5 0-20 0,0-3-3 15,0-1-1-15,0 0 0 16,-1-4-108-16,6-4-21 0,-6 0-5 0,10-1-915 16</inkml:trace>
          <inkml:trace contextRef="#ctx0" brushRef="#br0" timeOffset="32309.8885">16257 4732 1497 0,'-5'-21'66'0,"10"5"14"0,4 0-64 0,-5-4-16 0,-13-4 0 0,5-9 0 0,13 5 121 0,-5-9 21 32,-4 5 4-32,0-4 1 0,5-1-54 0,0 5-10 15,8-5-3-15,1 1 0 0,0 0-21 0,4 3-5 16,14 1-1-16,0 3 0 0,-5 5-21 0,5 4-4 0,4 8 0 0,1 0-1 16,-6 8 3-16,6 4 1 0,-10 8 0 0,10 12 0 15,-1 8-9-15,-4 17-2 0,-5 11 0 0,5 17 0 16,4 8 6-16,-4 0 1 0,0 4 0 0,0 4 0 15,-9 0-2-15,4 0 0 0,10-8 0 0,-6 0 0 16,1-4-16-16,0 0-9 0,5-8 10 0,-1-13-10 16,0 1 9-16,-4-4-9 0,0-13 8 0,5 1-8 15,-1-9-8-15,-4-4-8 0,0 5 0 0,4-13-1 16,-4-4-184-16,0-4-37 0,23 4-7 0,-19-12-2 0</inkml:trace>
          <inkml:trace contextRef="#ctx0" brushRef="#br0" timeOffset="32595.7026">17409 4121 2602 0,'0'0'57'0,"-5"-9"12"0,5 1 3 0,0 8 1 0,0 0-58 0,0 0-15 15,0 8 0-15,0 13 0 0,0-1 0 0,0 8 0 16,-4 5 0-16,-6 11 0 0,-3 9 28 0,-1 7 4 16,-4 1 0-16,-5 12 0 0,-4 4 0 0,-5 0 0 15,-9 4 0-15,0 0 0 0,9-4-1 0,-9 3 0 16,-13 1 0-16,-1 0 0 0,5-8-23 0,4-8-8 0,1 0 0 0,-1-9 9 16,1 1-9-16,8-4 12 0,5-1-12 0,1-3 12 15,-1-9-154-15,9 1-30 0,0-1-7 0,5-3-1 0</inkml:trace>
        </inkml:traceGroup>
        <inkml:traceGroup>
          <inkml:annotationXML>
            <emma:emma xmlns:emma="http://www.w3.org/2003/04/emma" version="1.0">
              <emma:interpretation id="{2BA1BA16-FB78-48BA-A6E8-8DB09EAB3507}" emma:medium="tactile" emma:mode="ink">
                <msink:context xmlns:msink="http://schemas.microsoft.com/ink/2010/main" type="inkWord" rotatedBoundingBox="24747,5411 27453,5178 27456,5220 24751,5453"/>
              </emma:interpretation>
              <emma:one-of disjunction-type="recognition" id="oneOf11">
                <emma:interpretation id="interp15" emma:lang="" emma:confidence="0">
                  <emma:literal>-</emma:literal>
                </emma:interpretation>
                <emma:interpretation id="interp16" emma:lang="" emma:confidence="0">
                  <emma:literal>_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,</emma:literal>
                </emma:interpretation>
                <emma:interpretation id="interp19" emma:lang="" emma:confidence="0">
                  <emma:literal>£</emma:literal>
                </emma:interpretation>
              </emma:one-of>
            </emma:emma>
          </inkml:annotationXML>
          <inkml:trace contextRef="#ctx0" brushRef="#br0" timeOffset="35673.9385">21283 4671 1335 0,'0'0'59'0,"0"0"13"0,0 0-58 0,0 0-14 16,0 0 0-16,0 0 0 0,0 0 104 0,0 0 19 16,0 0 3-16,9-4 1 0,0 0-17 0,10 4-3 15,-1 0-1-15,9 0 0 0,5 0-16 0,4 0-3 16,14-4-1-16,19 0 0 0,-1-4-18 0,19 0-4 16,13-1-1-16,9 1 0 0,0-4-23 0,10 0-5 15,4 0-1-15,9 0 0 0,-14 8 5 0,-9-4 1 16,0 0 0-16,-4-5 0 0,-9 5-31 0,-10 0-9 0,-4 0 0 0,0 4 0 0,-9-4 12 0,-5 0-12 15,-8 0 12 1,-1 4-12-16,-5-4 8 0,1 4-8 16,0 4 0-16,-1-8 0 0,1 8-11 0,-5-5-5 0,-4 5-2 0,-6 0 0 31,-3-4-91-31,-5 8-19 0,-5-4-3 0,-4 5-662 0,-5 3-133 0</inkml:trace>
        </inkml:traceGroup>
        <inkml:traceGroup>
          <inkml:annotationXML>
            <emma:emma xmlns:emma="http://www.w3.org/2003/04/emma" version="1.0">
              <emma:interpretation id="{A91FEE69-69F3-4BA1-AB9E-7F7ED2821683}" emma:medium="tactile" emma:mode="ink">
                <msink:context xmlns:msink="http://schemas.microsoft.com/ink/2010/main" type="inkWord" rotatedBoundingBox="24700,3585 26659,3416 26778,4798 24819,4966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4727.3328">21288 3449 1566 0,'0'0'34'0,"0"-8"7"0,0-9 2 0,4 5 1 0,-4 0-35 0,5 0-9 0,4 0 0 0,-5 8 0 16,6-4 114-16,3 4 21 15,5 8 4-15,1 8 1 0,3 8-45 0,6 4-9 16,8 13-2-16,-4 7 0 0,0 5-16 0,4 8-3 16,-4 7-1-16,9 1 0 0,-9-4-17 0,0-5-4 15,0-3-1-15,-5-4 0 0,0-5-14 0,-4-7-4 16,-5-1 0-16,1-8 0 0,-6-7-24 0,1-1 0 16,-5-8 0-16,0 0 0 0,0-4 24 0,-9-8 7 15,0 0 1-15,5 0 0 0,4-4-32 0,-5-4 0 16,1-4 0-16,4 0 0 0,-4 0 0 0,-1-5 0 0,1-3 0 15,-1 0 0-15,5-4 12 0,-4-5-4 0,0-3-8 0,4-17 12 16,0 5-12-16,-5-1-8 0,1-7 8 0,-1 3-13 16,5 1 13-16,-4-1 0 0,-5-4 0 0,5 5 0 15,-5-1-28-15,4 1-4 0,-4-1 0 0,5-3 0 0,-10 3 20 0,5 0 3 16,5 9 1-16,-1-5 0 16,-4 5 8-16,5 8-8 0,-5 3 8 0,4 1-8 0,5 4 8 0,-4 3 0 15,0 5 0-15,-1-4 0 0,5 4-8 0,-4 4 0 16,4 0 0-16,0 7 0 15,-4-7 8-15,4 0 0 0,0 8 0 0,0-4 0 16,0 4 0-16,5-4-8 0,-1 4 8 0,5-4-8 16,1 4 8-16,3 0 0 0,1-4 0 0,14 0 0 0,-1-1 0 15,10-3 0-15,-1 0 8 0,10 0-8 0,9 0 10 0,-1 4-2 16,-4-12-8-16,1 7 12 16,-1 5-40-16,-9 0-8 0,0 0-1 0,-4 0-1 15,-6 4-6-15,1 0 0 0,-4 0-1 0,-1 4 0 16,-4 0-153-16,5 0-30 0,-6-4-7 0,1 4-1 0</inkml:trace>
        </inkml:traceGroup>
        <inkml:traceGroup>
          <inkml:annotationXML>
            <emma:emma xmlns:emma="http://www.w3.org/2003/04/emma" version="1.0">
              <emma:interpretation id="{65762A80-A997-43EB-8357-FD330A69DA48}" emma:medium="tactile" emma:mode="ink">
                <msink:context xmlns:msink="http://schemas.microsoft.com/ink/2010/main" type="inkWord" rotatedBoundingBox="26374,5924 26648,5900 26717,6695 26442,6719"/>
              </emma:interpretation>
              <emma:one-of disjunction-type="recognition" id="oneOf13">
                <emma:interpretation id="interp21" emma:lang="" emma:confidence="1">
                  <emma:literal>}</emma:literal>
                </emma:interpretation>
                <emma:interpretation id="interp22" emma:lang="" emma:confidence="0">
                  <emma:literal>]</emma:literal>
                </emma:interpretation>
                <emma:interpretation id="interp23" emma:lang="" emma:confidence="0">
                  <emma:literal>3</emma:literal>
                </emma:interpretation>
                <emma:interpretation id="interp24" emma:lang="" emma:confidence="0">
                  <emma:literal>)</emma:literal>
                </emma:interpretation>
                <emma:interpretation id="interp2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6163.3868">22909 5177 2113 0,'0'0'46'0,"0"0"10"0,0 0 1 0,9 8 3 0,4 0-48 0,-4 4-12 16,5 0 0-16,4 0 0 0,-4 1 92 0,4-1 16 16,5-4 4-16,-5 4 0 0,0 4-39 0,-4-4-7 15,4 0-2-15,0 1 0 0,1 3-32 0,-10-4-6 16,0 0-2-16,-5 4 0 0,5-8-24 0,-9 0 0 16,0 0 0-16,-4 1 0 0,-5-1 0 0,0 0 0 15,4 4 0-15,-9-4 0 0,1-4 28 0,4 0 4 16,0 0 1-16,0 0 0 15,-1 0-52-15,10-4-10 0,0 0-3 0,0 0 0 0,-4 8 32 0,4-8 0 16,0 0 0-16,0 0 0 0,0 0 0 0,0 0 0 0,0 0 0 0,4 12 0 16,6-3 0-16,3 3 0 0,-4-4 0 0,0 4 0 15,0 0 19-15,5 4 9 0,0 4 3 0,-1-3 0 0,-8-5-19 0,9 8-4 16,-5-4-8-16,0 4 12 16,0 1 9-16,0-5 2 0,-4-4 0 0,-1 4 0 15,1-4-23-15,-1 5 9 0,-4-5-9 0,-4 4 0 0,4-4 0 0,-5 4 0 16,5 0 0-16,0 1 0 0,-9-5-17 15,-5-4-7-15,1 4-2 0,-10 4 0 16,-4-4-104-16,-1 9-21 0,1-5-4 0,-9 4-1007 0</inkml:trace>
        </inkml:traceGroup>
        <inkml:traceGroup>
          <inkml:annotationXML>
            <emma:emma xmlns:emma="http://www.w3.org/2003/04/emma" version="1.0">
              <emma:interpretation id="{C1927C79-594E-45C9-BC41-317B741A49CF}" emma:medium="tactile" emma:mode="ink">
                <msink:context xmlns:msink="http://schemas.microsoft.com/ink/2010/main" type="inkWord" rotatedBoundingBox="26402,4040 26863,4000 26934,4828 26474,4868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5237.4966">22949 3352 1796 0,'0'0'80'0,"0"0"16"0,5-13-77 0,4 5-19 0,-4 0 0 0,8 0 0 16,1 4 82-16,4 0 13 0,5-4 2 0,4 0 1 15,-4 4-26-15,9 0-6 0,4-4-1 0,5 8 0 16,-9-4-33-16,5 4-8 0,-6 4 0 0,-3 0-1 15,-5 4-11-15,-1 0-1 0,-3 4-1 0,-10 0 0 16,0 4-10-16,-9 1 8 0,0-1-8 0,-5 4 8 16,-4-4-8-16,-5 4 0 0,-4-3 0 0,-5 3 0 0,1 0 0 0,-1-4 0 15,-4 0 0-15,-5 1 0 0,9-9 0 0,5 4 8 0,4 4-8 0,5-8 8 16,-5-8-8-16,14 0 0 16,0 0 0-16,0 0-11 0,9 8 11 0,1-4 0 15,-1 0 0-15,9 0 0 0,0 9 0 0,5-5 0 16,-5 0 0-16,0 0 0 0,0 4 0 0,-4 4 0 15,4 0 0-15,-4 1 0 0,-5 3 21 0,-4-4 0 16,4 8 0-16,-5-4 0 0,-4 1 10 0,5-1 1 16,-10 0 1-16,1 0 0 0,-1 1-17 0,-4-1-3 15,-5 0-1-15,1 0 0 16,-1 1-44-16,-4-1-10 0,-9 0-2 0,-5 0 0 16,0 1-174-16,-5-1-35 0,-49 16-7 0,18-7-2 0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30:21.4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BE29849-93C9-48C7-B221-912A105E809F}" emma:medium="tactile" emma:mode="ink">
          <msink:context xmlns:msink="http://schemas.microsoft.com/ink/2010/main" type="writingRegion" rotatedBoundingBox="3473,9620 30388,8421 30825,18224 3910,19423"/>
        </emma:interpretation>
      </emma:emma>
    </inkml:annotationXML>
    <inkml:traceGroup>
      <inkml:annotationXML>
        <emma:emma xmlns:emma="http://www.w3.org/2003/04/emma" version="1.0">
          <emma:interpretation id="{059ACDA5-2B92-459C-BEC2-90EA6D808DF0}" emma:medium="tactile" emma:mode="ink">
            <msink:context xmlns:msink="http://schemas.microsoft.com/ink/2010/main" type="paragraph" rotatedBoundingBox="6162,9839 16087,9032 16238,10893 6313,116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7AD3B9-2976-4AC1-9136-6F9E6920A48D}" emma:medium="tactile" emma:mode="ink">
              <msink:context xmlns:msink="http://schemas.microsoft.com/ink/2010/main" type="line" rotatedBoundingBox="6162,9839 16087,9032 16238,10893 6313,11699"/>
            </emma:interpretation>
          </emma:emma>
        </inkml:annotationXML>
        <inkml:traceGroup>
          <inkml:annotationXML>
            <emma:emma xmlns:emma="http://www.w3.org/2003/04/emma" version="1.0">
              <emma:interpretation id="{657CD7FA-3E7E-4000-BD1E-0D26FC69FBA9}" emma:medium="tactile" emma:mode="ink">
                <msink:context xmlns:msink="http://schemas.microsoft.com/ink/2010/main" type="inkWord" rotatedBoundingBox="6183,10100 9586,9823 9716,11423 6313,11699"/>
              </emma:interpretation>
            </emma:emma>
          </inkml:annotationXML>
          <inkml:trace contextRef="#ctx0" brushRef="#br0">2564-2571 1594 0,'-9'-32'71'0,"9"15"14"0,-5-3-68 0,1 0-17 15,-5 0 0-15,4 4 0 0,5 3 84 0,0 5 12 16,0 0 4-16,0 8 0 0,0 0-6 0,5 8-1 16,-1 13 0-16,5 7 0 0,1 4-45 0,-1 9-10 15,4 3-2-15,1 9 0 0,0 4-9 0,-5 11-3 16,4 5 0-16,1 0 0 0,-5-4-24 0,5 0 0 15,-5-13 0-15,5 1-11 0,-1-13 11 0,5-3 0 16,-4-9 10-16,4 1-10 0,-4-13 0 0,0 0 8 0,-5-4-8 0,0-8 0 16,5-4 0-16,-1 1-10 15,-4-10 2-15,5 1 0 0,-5-4 8 0,9 0 0 16,-4-8-9-16,4 0 9 0,0 0 0 0,1-9 0 16,-1-3 0-16,0 4 0 0,-4-5 11 0,4-3 0 0,0 0 0 15,0-5 0-15,0 1-3 0,-4 3-8 0,4 5 12 16,5 0-4-16,-9 4 7 0,4 11 1 0,-4 5 0 0,-1 8 0 15,1 8-16-15,4 5 9 0,-4 3-9 0,4 12 8 16,0 0-8-16,10 1 0 0,-6 3 0 0,10 0 0 16,-4-3 0-16,3-1 0 0,1-4 0 0,0-3 0 15,0-5 0-15,4-8 0 0,-8-4 0 0,-1 0-11 16,0-4 35-16,1-4 8 0,-6-8 0 0,6 0 1 16,-10-9-2-16,0-3-1 0,0 4 0 0,1-12 0 15,-6 3 2-15,-4-7 0 0,5-1 0 0,-5-3 0 16,0 4-12-16,-4-5-1 0,-1 1-1 0,1-1 0 0,-5 5-18 0,0-1 0 15,0 1 0-15,0 7 0 16,0-3-82-16,0 0-20 0,-5 7-4 0,5 1-1123 16</inkml:trace>
          <inkml:trace contextRef="#ctx0" brushRef="#br0" timeOffset="232.0329">4071-2017 1555 0,'23'9'68'0,"-9"-1"16"0,-5-4-68 0,9 4-16 15,0 0 0-15,-4 8 0 0,-1 4 137 0,6 1 24 16,-1 7 5-16,0 0 1 0,-4 1-43 0,-1 3-8 0,-4 8-1 0,5 1-1 16,0-5-42-16,-5 5-8 0,5 3-1 0,-5 1-1 15,0-5-40-15,0 1-8 0,-5-1-2 0,1-3 0 16,-1-5-12-16,1-4-10 0,-5 1 2 0,0-5-827 15,0 0-165-15</inkml:trace>
          <inkml:trace contextRef="#ctx0" brushRef="#br0" timeOffset="463.0761">5155-2344 2520 0,'13'-4'56'0,"1"0"11"0,-5 0 2 0,14-1 1 0,13 10-56 0,5-5-14 16,5 4 0-16,4-4 0 0,0-4 12 0,0-1 0 15,5-3 0-15,-5 0 0 0,0 0 24 0,0-4 5 16,-9 4 1-16,0 0 0 0,0 0-33 0,-9 4-9 16,0-4 0-16,-10 4 0 15,1 4-44-15,0 0-12 0,-9 0-4 0,-1 0 0 16,-8 8-142-16,-5-8-29 0</inkml:trace>
          <inkml:trace contextRef="#ctx0" brushRef="#br0" timeOffset="629.5372">5437-2033 1382 0,'-18'8'123'0,"18"-8"-99"0,0 0-24 0,0 0 0 15,0 0 139-15,0 0 22 0,13 0 5 0,1 0 1 16,4 0-100-16,0 0-20 0,10-4-4 0,-5 0-1 15,8-4-30-15,1 0-12 0,5-4 8 0,-1 0-8 16,5 0-52 0,0 0-16-16,0-9-4 0</inkml:trace>
        </inkml:traceGroup>
        <inkml:traceGroup>
          <inkml:annotationXML>
            <emma:emma xmlns:emma="http://www.w3.org/2003/04/emma" version="1.0">
              <emma:interpretation id="{65CF6538-43D5-47C0-A2A9-FF62C2F8EB45}" emma:medium="tactile" emma:mode="ink">
                <msink:context xmlns:msink="http://schemas.microsoft.com/ink/2010/main" type="inkWord" rotatedBoundingBox="10895,9454 12875,9293 12986,10652 11006,108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83.7477">7285-3158 1900 0,'-4'-12'169'0,"-1"0"-135"0,-4-4-34 0,0 4 0 16,5 4 60-16,4 8 4 0,0 0 2 0,0 0 0 15,4 16-25-15,1 8-5 0,-1 4 0 0,10 17-1 16,0-1-7-16,-1 13-2 0,1 8 0 0,4 4 0 0,0-5-3 0,-4 1-1 15,4-4 0-15,0-5 0 0,-4-7-7 0,0-9-2 16,4-3 0-16,-4-5 0 0,-1-7-5 0,1-5 0 16,-1-4-8-16,1-8 12 0,-9 0 11 0,8-4 1 15,-4-8 1-15,10-4 0 0,-10-4-1 0,9-4 0 16,5-9 0-16,-5 1 0 0,0-4-4 0,-4-5-2 16,4 1 0-16,0 0 0 0,0-5-2 0,5 1-1 15,-5 3 0-15,5 1 0 0,0 8 20 0,-5 4 4 16,0 7 1-16,1 9 0 0,-1 4-32 0,0 4-8 15,-4 5 0-15,-1 3 0 0,1 0 0 0,-5 4 0 16,5 4 0-16,-1 0 0 0,-3-3 0 0,3-1 0 16,1 0 0-16,0-4 0 0,-1-4-16 0,1 4-5 15,4-12-1-15,-4 4 0 0,-1-4 22 0,1-4 0 16,0-4 0-16,-1 0 0 0,1-4 0 0,0-4 0 16,-1-4 0-16,6 3 0 0,-6-3 26 0,1-4 0 15,0-4 0-15,4-1 0 0,-5 1 2 0,1-4 1 16,0-1 0-16,-1 1 0 0,1-5-17 0,0-3-4 0,-5 0-8 0,4-5 12 31,-3 5-30-31,-1-5-6 0,-5 0-2 0,5 5 0 16,5-9-82-16,-5 9-17 0,5-5-3 0,-1 5-687 0,-4 8-137 0</inkml:trace>
          <inkml:trace contextRef="#ctx0" brushRef="#br0" timeOffset="1748.1942">8774-2624 2188 0,'0'0'48'0,"9"-8"11"0,0 0 1 0,5 0 1 0,4 0-49 0,0 4-12 15,5 0 0-15,0-4 0 0,0 4 40 0,4 0 4 16,-4 0 2-16,0 4 0 0,4 0-23 0,-4 4-5 15,-1 0-1-15,-3 4 0 0,-6 4-17 0,1 4 0 0,-5 0 0 0,-4 9 0 16,-5-1 26-16,-5 4 2 0,1 5 0 0,-10-1 0 16,-4 0 22-16,4 1 5 0,-4-1 1 0,0-3 0 15,-5 3-9-15,9-4-2 16,-4-3 0-16,4-1 0 0,5-8-1 0,0 0-1 16,5 0 0-16,-1-3 0 0,5-1-24 0,5 0-5 15,-1-8-1-15,5 4 0 0,0-4-13 0,10-4 9 16,-1 0-9-16,0 0 8 0,5-4-8 0,4-4-9 0,0 0 9 0,10 0-13 15,-1 0-70-15,1-9-13 0,4 1-4 0,0-8-749 16,4 0-151-16</inkml:trace>
        </inkml:traceGroup>
        <inkml:traceGroup>
          <inkml:annotationXML>
            <emma:emma xmlns:emma="http://www.w3.org/2003/04/emma" version="1.0">
              <emma:interpretation id="{92C47A1A-C395-4819-8E39-35317162FD06}" emma:medium="tactile" emma:mode="ink">
                <msink:context xmlns:msink="http://schemas.microsoft.com/ink/2010/main" type="inkWord" rotatedBoundingBox="14283,9203 16089,9056 16231,10807 14425,1095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93.3386">10723-2826 806 0,'-14'-16'36'0,"10"8"7"0,-1 4-35 0,0-4-8 16,1 4 0-16,4 4 0 0,0 0 376 0,0 0 72 15,0 0 16-15,18 0 2 0,-4 4-357 0,9 0-71 0,-5 0-14 0,14-4-4 16,0 0 20-16,8 0 3 0,1-4 1 0,10 0 0 16,-1 0-30-16,4 0-6 0,5 0 0 0,5-5-8 15,-5 1 8-15,-4 4-8 0,-5-4 0 0,-4-4 0 16,-5 4 0-16,0 0 0 0,-5 4 0 0,0-4 0 16,-8 0 0-16,-6 4-9 0,-3 0 1 0,-6-1 0 15,1 5-113-15,0-4-23 0,-14 4-4 0</inkml:trace>
          <inkml:trace contextRef="#ctx0" brushRef="#br0" timeOffset="2393.3052">10828-2385 1958 0,'0'0'174'0,"0"0"-139"0,0 0-35 0,0 0 0 0,0 0 176 0,13 0 28 16,5-4 5-16,1 4 2 0,12 0-163 0,1 0-32 15,9-4-6-15,0 0-2 0,9-4-8 0,0 4 0 16,5-4 0-16,0 0 0 16,-1-4-129-16,1 8-28 0,-5-5-6 0</inkml:trace>
          <inkml:trace contextRef="#ctx0" brushRef="#br0" timeOffset="2779.3155">12398-3765 2156 0,'0'0'48'0,"0"0"9"0,0 0 3 0,9 12 0 0,-4 0-48 0,-1 9-12 0,1 7 0 0,-5 0 0 15,5 1 85-15,-5 3 15 0,0 4 4 0,0 9 0 16,0 0-28-16,0 3-4 0,4 1-2 0,-4 3 0 0,0-3-13 0,0 7-2 16,5 1-1-16,-5 4 0 0,4-4-27 0,-4 3-6 15,9 1-1-15,-4 0 0 0,-1-1 12 0,1 1 1 16,4-4 1-16,-4-1 0 0,8-3-15 0,-4-4-3 16,1 3-1-16,-1 1 0 0,0-5-4 0,0-3-1 15,0-5 0-15,-5 1 0 0,1-5-2 0,4-3 0 16,-4-1 0-16,-5-4 0 0,0-3-8 0,0-5 10 15,4-4-10-15,-4 0 10 0,0-4-10 0,5-4 0 16,-5 0 0-16,0-8 8 0,0 0-16 0,0 0-4 16,0 0-1-16,0 0 0 15,0 0-27-15,0 0-6 0,0 0-1 0,-9 0 0 16,-5-8-131-16,5-4-26 0,-5-8-6 0</inkml:trace>
        </inkml:traceGroup>
      </inkml:traceGroup>
    </inkml:traceGroup>
    <inkml:traceGroup>
      <inkml:annotationXML>
        <emma:emma xmlns:emma="http://www.w3.org/2003/04/emma" version="1.0">
          <emma:interpretation id="{C30713E0-CB19-4D9A-9C50-2C6D6EAB69DB}" emma:medium="tactile" emma:mode="ink">
            <msink:context xmlns:msink="http://schemas.microsoft.com/ink/2010/main" type="paragraph" rotatedBoundingBox="3501,12462 30407,10399 30704,14271 3798,16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81140D-842A-46BA-B896-4E63726DA80D}" emma:medium="tactile" emma:mode="ink">
              <msink:context xmlns:msink="http://schemas.microsoft.com/ink/2010/main" type="line" rotatedBoundingBox="3501,12462 30407,10399 30704,14271 3798,16334"/>
            </emma:interpretation>
          </emma:emma>
        </inkml:annotationXML>
        <inkml:traceGroup>
          <inkml:annotationXML>
            <emma:emma xmlns:emma="http://www.w3.org/2003/04/emma" version="1.0">
              <emma:interpretation id="{2B9A02B7-59B1-46F4-9489-2FE3C78D8301}" emma:medium="tactile" emma:mode="ink">
                <msink:context xmlns:msink="http://schemas.microsoft.com/ink/2010/main" type="inkWord" rotatedBoundingBox="3501,12462 10583,11919 10851,15415 3769,1595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098.3016">1849 954 1944 0,'-13'-12'86'0,"13"12"18"0,0 0-84 0,0 0-20 0,0 0 0 0,9-8 0 16,0 0 0-16,9-5 0 16,5 1 0-16,0 0 0 0,4-4 17 0,5 0-1 0,-5-8 0 0,5 3 0 15,4-3 4-15,-4 0 1 0,-4-5 0 0,-1 1 0 16,-9 4-21-16,0-5 0 16,-9 1 0-16,-4 0 0 0,-5 4 0 0,-5-1 0 15,-4 1 0-15,-4 0 0 0,-6 3 0 0,-3 5-8 16,-1 0 8-16,-4 8-8 0,4-4 8 0,0 4 0 15,-4 0 8-15,-1 8-8 0,1 0 16 0,0 8-2 16,0 0 0-16,-1 8 0 0,10 0 4 0,-5 4 1 16,0 9 0-16,5 7 0 0,5 1-3 0,3 7 0 15,6 9 0-15,-1 7 0 0,10 5 0 0,4 8-1 16,9 4 0-16,0 4 0 0,-4-8 5 0,9 8 0 0,9 0 1 0,0 4 0 16,-1-9-13-16,-8-3-8 0,-5-8 10 15,1 4-10-15,8-4-11 0,-13-5-8 0,-10-7-1 0,1 0-1 16,-1-5-141-16,-8 1-28 0,-5-9-6 0,-5 1 0 0</inkml:trace>
          <inkml:trace contextRef="#ctx0" brushRef="#br0" timeOffset="21654.421">1207-467 1666 0,'0'0'74'0,"0"0"15"0,0 0-71 0,0 0-18 16,-4 9 0-16,-1 3 0 0,10 0 49 0,-5 8 7 15,0 4 0-15,0 5 1 0,0 3 2 0,0 9 0 0,9-5 0 0,-5 13 0 16,-4 3-31-16,5-3-7 0,9 3-1 0,-5 5 0 16,0-4-20-16,0 3 0 0,5 1-10 0,-5 0-943 15</inkml:trace>
          <inkml:trace contextRef="#ctx0" brushRef="#br0" timeOffset="22274.2045">1417 1585 2016 0,'4'-12'89'0,"1"8"19"0,-1-4-87 0,6 0-21 16,17 0 0-16,0 0 0 0,9 0 63 0,1 4 8 15,3-5 1-15,6 1 1 0,-1 4-19 0,1-4-4 16,-1 4-1-16,10 0 0 0,-1 0-39 0,5 4-10 16,-9 0 0-16,9 0-725 15,-4 0-147-15</inkml:trace>
          <inkml:trace contextRef="#ctx0" brushRef="#br0" timeOffset="22478.8094">2997 557 2055 0,'-23'8'45'0,"18"-4"10"0,-8 5 1 0,-1 7 2 0,5 0-46 0,-5 12-12 0,5 9 0 0,-5 3 0 0,5 9 63 0,-4 3 10 16,-1 5 3-16,5 8 0 16,0-5-20-16,0 9-3 0,4 0-1 0,1 4 0 15,-1-8-30-15,5-5-6 0,9 5-2 0,0-4 0 16,0-5-14-16,5 1 0 0,0 0 0 15,4-1-761-15,0-11-151 0</inkml:trace>
          <inkml:trace contextRef="#ctx0" brushRef="#br0" timeOffset="22676.6151">3356 1193 2131 0,'-9'-25'94'0,"9"17"20"0,5-4-91 0,4 0-23 16,-5 4 0-16,6 0 0 0,3 4 56 0,1-4 8 15,0 8 0-15,4 0 1 0,0 4-14 0,5 4-3 16,-1 4-1-16,6 4 0 0,-1 0-33 0,0 9-6 16,1 3-8-16,-6 12 11 0,6-3-11 0,-5 3 0 0,-5 5 0 0,5 3 8 15,-5-7-23-15,0-5-5 16,-4 5 0-16,-5-1-727 16,4-7-145-16</inkml:trace>
          <inkml:trace contextRef="#ctx0" brushRef="#br0" timeOffset="22860.4254">3862 857 2304 0,'-9'0'204'0,"-5"0"-163"15,5 8-33-15,0 0-8 0,-5 8 60 0,-4 4 9 16,4 13 3-16,-4 3 0 16,-5 17-49-16,0-1-10 0,-4 5-1 0,0 8-1 15,-5 4 17-15,-4-1 3 0,-1 1 1 16,1 0 0-1,4-4-69-15,0-4-14 0,0-5-2 0,5 1-720 16,4-9-144-16</inkml:trace>
          <inkml:trace contextRef="#ctx0" brushRef="#br0" timeOffset="23064.0687">4317 626 2073 0,'5'12'184'0,"-5"9"-147"15,4 7-29-15,1 8-8 0,-1 9 109 0,5 15 21 16,0 9 4-16,-4 0 1 0,-1 8-54 0,1-4-10 16,-5 4-3-16,5-4 0 0,-5-1-22 0,-5-3-5 15,5-8-1-15,-5 4 0 0,-4-5-32 0,0-7-8 16,0-4 0-16,0-5 0 16,-5-8-77-16,1-3-15 0,-1-9-2 0,-4 0-722 15,-5-3-144-15</inkml:trace>
          <inkml:trace contextRef="#ctx0" brushRef="#br0" timeOffset="23595.0169">5715 1148 230 0,'0'0'20'0,"0"0"-20"0,0 0 0 0,-9-4 0 15,-5 0 215-15,-4 0 38 0,-1-4 8 0,1 0 2 16,5 0-115-16,-6-4-22 0,1 4-5 0,0-1-1 16,-5-7-26-16,0 4-6 0,1 4 0 0,-1 4-1 15,0 0-9-15,0 4-2 0,-4 0 0 0,4 4 0 16,1 4-23-16,3 8-5 0,-8 4 0 0,0 9-1 15,-1 7-24-15,1 9-5 0,0 3-1 0,4 9 0 16,-9 4-5-16,5-1 0 0,-1 1-1 0,6-8 0 0,4 3 2 16,8-7 1-16,1-9 0 0,9 1 0 0,0-9-14 0,9-3 0 15,1-1 0-15,3-8-10 0,5 0 10 0,1-7-13 16,3-9 5-16,6-4 8 0,-1-4-14 0,0-9 5 16,5-11 1-16,-4-4 0 0,8-5 8 0,-4-7 0 15,0-9 0-15,0-3 0 0,-1-9 0 0,-3-4 12 16,-6-12-2-16,6-4-1 0,-5-4 15 0,4-4 2 15,-9-4 1-15,5 0 0 0,0 0-18 0,-1 8-9 16,-3 0 10-16,3 8-10 0,-3 9 40 0,-1 7 1 16,-9 12 1-16,5 5 0 0,-5 11 11 0,-5 13 3 15,1 0 0-15,-1 12 0 0,-4 8-32 0,0 0-5 16,0 16-2-16,-4 12 0 0,-1 9-17 0,1 11 8 0,-5 9-8 0,-1 8 0 16,1-5 10-16,5 5-10 15,-5-4 8-15,9 0-8 0,0 3-9 0,9-3-7 0,-5 4-2 16,1 0 0-16,4-1-158 0,-4 5-31 0,4 0-6 0</inkml:trace>
          <inkml:trace contextRef="#ctx0" brushRef="#br0" timeOffset="24043.5673">7071 938 460 0,'-9'12'41'0,"-9"8"-33"0,0 0-8 0,0 9 0 15,4 11 427-15,0 9 83 0,-8 11 17 0,-1 9 3 16,-4 4-337-16,-5 4-67 0,0 4-14 0,-5 0-2 16,5 0-69-16,1 4-13 0,-6 0-4 0,1 0 0 31,4-12-48-31,-5-5-11 0,6-7-1 0,-6-4-1 0,5-5-169 0,5-7-34 0</inkml:trace>
          <inkml:trace contextRef="#ctx0" brushRef="#br0" timeOffset="23868.1304">6498 938 1958 0,'4'-8'174'16,"-4"0"-139"-16,5-5-35 0,-5 1 0 0,9 4 85 0,0 0 11 16,0 0 1-16,-4 4 1 0,4-4-34 0,-9 8-6 15,9-4-2-15,0 4 0 0,0 4-19 0,0 8-4 16,5 4-1-16,0 13 0 0,-1 3-5 0,1 12-2 16,-5 5 0-16,9 8 0 0,-4 3-5 0,0 5 0 15,4-4-1-15,-5 4 0 0,1-1-19 0,0 1 8 16,-1-8-8-16,1-1 0 0,4-3-12 0,-4-4-10 0,4-9-2 0,0-4 0 31,-4-7-132-31,4-5-28 0,0-4-4 0</inkml:trace>
          <inkml:trace contextRef="#ctx0" brushRef="#br0" timeOffset="20410.4352">670 104 806 0,'0'0'72'0,"0"0"-58"0,0 0-14 0,0 0 0 0,-9-8 31 0,4 0 3 16,5 8 1-16,-9-8 0 15,0 0 40-15,0 0 8 0,5 0 1 0,-5-1 1 16,4 1 10-16,-4 4 1 16,4-4 1-16,5 8 0 0,-9-4-23 0,9 4-5 15,-4-8-1-15,4 8 0 0,-5-4-11 0,5 4-2 0,-4-8-1 0,4 8 0 16,0 0-8-16,0 0-2 0,-10-4 0 0,-3 4 0 0,-1 0-17 0,-4 8-4 16,4 0-1-16,-13 4 0 15,4 8-12-15,-9 1-2 0,0 11-8 0,-9 0 12 16,0 9-3-16,-4 3-1 0,-5 5 0 0,4 0 0 15,1 3 16-15,8 1 4 0,6-1 0 0,3 5 0 16,10 0-3-16,9-1 0 0,9 5 0 0,14 0 0 16,4 3-25-16,5 1 0 0,4 8-9 0,5 4 9 15,-5-8 0-15,9 4 0 0,-4-1 0 0,0 1 0 16,-5 0 0-16,5-4 0 0,0 0 0 0,0 4 9 16,-5-9 7-16,-4 5 0 0,-5 0 1 0,-4 0 0 0,0-5 19 0,-1-3 4 15,-8-4 1-15,-5 0 0 0,0-5-4 0,-5-7-1 16,1-1 0-16,4-3 0 0,-9-5-11 0,0 0-2 15,-5-3-1-15,0-1 0 0,-8-3-9 0,3-5-1 16,1 0-1-16,-5-4 0 0,1 1-11 0,-6-5 0 16,1 4 0-16,0 0 0 15,-1-4-29-15,1 5-11 0,-5-5-3 0,9 0 0 16,-4 0-213-16,9-8-44 0</inkml:trace>
          <inkml:trace contextRef="#ctx0" brushRef="#br0" timeOffset="21282.8743">1635 2354 1440 0,'0'0'128'0,"0"0"-103"0,0 0-25 0,0 16 0 15,5 5 98-15,-5 3 14 16,9 4 4-16,-4 5 0 0,4 7-8 0,-5 5 0 16,-4-1-1-16,5 13 0 0,4-5-52 0,0-3-11 15,0 4-1-15,-4-1-1 16,4-3-102-16,0-1-21 0,-5-3-4 0</inkml:trace>
          <inkml:trace contextRef="#ctx0" brushRef="#br0" timeOffset="21139.1649">738 2751 1382 0,'-9'0'123'0,"0"0"-99"0,9 0-24 0,0 0 0 16,0 0 116-16,0 0 19 0,0 0 3 0,0 0 1 15,0 0-55-15,0 0-12 0,0 0-1 0,14 12-1 0,4-8-30 0,9 4-5 16,-8-4-2-16,8 0 0 0,0 0-20 0,5 0-4 15,-5-4-1-15,5 0 0 0,-4 4-20 0,-6-4-5 16,6 0-1-16,-1 0 0 16,-4 0-158-16,4-4-31 0,51-12-6 0,-28 0-2 0</inkml:trace>
        </inkml:traceGroup>
        <inkml:traceGroup>
          <inkml:annotationXML>
            <emma:emma xmlns:emma="http://www.w3.org/2003/04/emma" version="1.0">
              <emma:interpretation id="{13E14474-8C9E-4972-B357-6F7F442964E5}" emma:medium="tactile" emma:mode="ink">
                <msink:context xmlns:msink="http://schemas.microsoft.com/ink/2010/main" type="inkWord" rotatedBoundingBox="12149,13916 13783,13791 13864,14846 12230,1497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7110.2464">8679 1241 1209 0,'0'0'108'0,"0"0"-87"0,0 0-21 0,0 0 0 15,9-4 58-15,-5 4 7 16,5-4 2-16,-4 0 0 0,-5 4-17 0,0 0-3 0,0 0-1 0,14 0 0 15,-1 0-17-15,1 4-3 16,-5 0-1-16,0 0 0 0,0 4-17 0,0 0-8 16,5-3 8-16,4-1-8 0,0 0 21 0,5 0-1 15,-5 0 0-15,10-4 0 0,4 4 12 0,4-4 1 16,0-4 1-16,5 4 0 0,5-4-6 0,4 0 0 16,-5 0-1-16,1-5 0 0,0 1-11 0,-1-4-3 15,1-4 0-15,-5 0 0 0,0 4-13 0,0 4 0 16,-5-5 8-16,0 9-8 0,-4 0 0 0,-9 0 0 15,4 0 0-15,1 0 0 0,-6 0 0 0,1 4 0 0,-5 0 0 0,5-4 0 16,0 0 9-16,0 0-9 0,-1 4 8 0,1-4-8 16,0 0 8-16,4 4-8 0,-4-4 8 0,0-4-8 15,4 4 0-15,-9 0 0 0,5 0 8 0,-5-4-8 16,1 4 0-16,-6-1 0 0,-4-3 0 0,0 0 0 16,-4 4 0-16,0 0 0 0,-1-4 0 0,-4 4 8 0,0 0-8 0,-4 0 0 15,-1 0 0-15,-4 4 0 16,0-4 0-16,4 4-19 0,-8-4 3 0,3 4 1 31,1 0-150-31,-4 0-31 0</inkml:trace>
          <inkml:trace contextRef="#ctx0" brushRef="#br0" timeOffset="38086.6892">10081 970 1364 0,'0'0'60'0,"0"0"13"0,0 0-58 0,0 0-15 0,0 0 0 0,0 0 0 16,0 0 20-16,0 0 2 0,0 0 0 0,0 0 0 15,0 0-2-15,14 0 0 0,-14 0 0 0,9 4 0 16,-9-4-1-16,9 4-1 16,4-4 0-16,-13 0 0 0,0 0-5 0,0 0-1 15,0 0 0-15,0 0 0 0,0 0 5 0,0 0 1 16,5 8 0-16,-5-8 0 0,0 0 8 0,0 0 2 15,0 0 0-15,0 0 0 0,0 0 5 0,0 0 2 16,0 0 0-16,0 0 0 0,0 0-9 0,0 8-2 0,-5 1 0 16,5-9 0-16,0 8 2 0,0-8 0 0,-9 8 0 0,5 0 0 15,-1 0-6-15,-4-4 0 0,5 0-1 0,-6 0 0 16,6 4 5-16,-5-4 0 0,-5 4 1 0,5 0 0 16,0 4-7-16,-5-3-2 0,-4-1 0 0,4 0 0 15,-4 8-8-15,0-4-8 0,0 0 9 0,-10 0-9 0,6 1 8 0,-6-5-8 16,-4 4 0-16,5-4 0 0,4 4 10 0,-4 0-10 15,0 4 10-15,-5-4-10 16,0 9 12-16,0-5-3 0,0-4-1 0,-4 0 0 16,4 0-8-16,0-4 8 0,0 5-8 0,5-5 8 15,-5 0-8-15,0-4 0 0,-4 0 0 0,-1 0 8 16,1 0-8-16,-5 0 0 0,0-4 0 0,0-4 0 16,5 4 0-16,-5-4 0 0,4 0 0 0,5-4 0 15,-9 0 0-15,9 4 0 0,5-9 0 0,4 5 0 16,1-4 0-16,-1 4 8 0,5-4-8 0,-1 0 0 0,6 4 12 15,-5-4-4-15,8-1 0 0,-3 1 0 0,-1 0 4 0,5-4 0 16,0 0 0-16,0 4 0 0,0 8 9 0,0-4 3 16,-1-1 0-16,1 5 0 0,0-4-13 0,5 4-3 15,-5 0 0-15,-5 8 0 0,5 0-8 0,0 8 0 16,0 1 0-16,0 3 0 0,-1-4 0 0,1 4-9 16,0 4 9-16,0 1-10 15,5-1-13-15,-1 4-2 0,-4 0-1 0,4 1 0 16,1-1-192-16,-1-4-38 0</inkml:trace>
          <inkml:trace contextRef="#ctx0" brushRef="#br0" timeOffset="38602.6872">10149 1642 1749 0,'0'0'77'0,"-4"-8"17"0,-6 0-75 0,10 8-19 0,0 0 0 0,-4-4 0 0,-1 0 33 0,5 4 3 16,0 0 1-16,0 0 0 0,-9 0-9 0,9 0-1 16,0 0-1-16,0 0 0 0,-4 4-26 0,4-4 0 15,-9 8 0-15,9 0 0 0,-5 4 0 0,1 4 0 0,-6-4 0 0,6 5 0 16,-5 3 0-16,0-4 0 0,0 0 8 0,-5 8-8 16,5 1 14-16,-5-1-2 15,-9-4-1-15,5-4 0 0,0 1-2 0,-5-5 0 16,-4 0 0-16,0-4 0 0,-5 0-9 0,0 0 0 15,0-4 0-15,5-4-11 0,-10 0 11 0,1 0 0 16,-5-4 10-16,0-4-10 0,4 0 50 0,-4-4 4 16,0-4 1-16,-4-1 0 0,-1-3 7 0,5 4 2 0,-9 8 0 15,5 4 0-15,4 4-29 0,0 0-6 0,0 4-1 16,0 4 0-16,4 0 7 0,-4 4 1 0,14 0 0 0,-5 9 0 16,-4-1-36-16,9 0 0 0,4 4 0 0,5 1 0 15,-1-1 0-15,6 0 0 0,-1-4-9 0,5 1 9 31,4-1-116-31,-4 0-19 0,5 0-3 0,-1-3-922 0</inkml:trace>
        </inkml:traceGroup>
        <inkml:traceGroup>
          <inkml:annotationXML>
            <emma:emma xmlns:emma="http://www.w3.org/2003/04/emma" version="1.0">
              <emma:interpretation id="{4D36C422-F644-4505-A3A1-2BBDDE426670}" emma:medium="tactile" emma:mode="ink">
                <msink:context xmlns:msink="http://schemas.microsoft.com/ink/2010/main" type="inkWord" rotatedBoundingBox="14913,12292 21929,11754 22172,14925 15156,154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3251.1854">15071 930 1681 0,'0'0'74'0,"-9"-4"16"0,-5 4-72 0,5 0-18 0,0 0 0 0,9 0 0 16,-9 4 46-16,9-4 6 0,-5 4 0 0,5-4 1 15,0 0-8-15,0 12-1 0,9-4-1 0,0 0 0 16,5-4-3-16,9 4 0 16,0 4 0-16,8-4 0 0,6-4 16 0,8 1 2 15,10-5 1-15,4 0 0 0,-4 4-11 0,13-8-1 0,9-1-1 0,5 1 0 16,0 0-25-16,5 0-5 0,8 0 0 16,10 0-1-16,-9 4 13 0,-5-4 4 0,-5 0 0 0,10 4 0 15,4 0-20-15,-9-4-3 0,-9 4-1 0,5 0 0 16,-10-4-8-16,0 4 0 0,-8 0 0 0,-1-4 0 15,-13 4 0-15,-1 0 0 0,-4-4 0 0,-9 4 0 16,-13-4-126-16,-6 4-27 16,1-4-6-16</inkml:trace>
          <inkml:trace contextRef="#ctx0" brushRef="#br0" timeOffset="42319.8519">14998-220 2311 0,'-9'-40'102'0,"4"28"22"0,5-4-100 0,-4-1-24 15,4 9 0-15,0 8 0 0,0 0 22 0,0 0-1 0,0 0 0 0,0 0 0 0,9 8-21 0,0 4 0 16,0 5-10-16,9 7 10 16,-4 8 0-16,-5 5 8 0,5 3 0 0,4 5 1 0,0 3 4 0,0 1 1 15,-4-5 0-15,9 5 0 16,4 0 8-16,-4-5 2 0,0-4 0 0,-5 1 0 16,0-5-12-16,0-3-3 0,5-1 0 0,-14-4 0 15,-4-7-9-15,4-5 12 0,13 0-12 0,-8-8 12 16,-14-8-4-16,0 0-8 0,14 4 12 0,-1-4-4 15,6-12 17-15,-6 4 3 0,-8-4 1 0,4-8 0 16,5-5-17-16,-5-3-3 0,-14-8-1 0,5-1 0 0,5-7 4 0,4-5 0 0,-5-4 0 16,1-7 0-1,0-1-12-15,4-4 0 0,4 5 0 0,1-1 0 16,-5 8 0-16,5 1 0 0,-1 3 0 0,6 9 0 16,-6 3 0-16,5 1-11 0,-8 3 3 0,3 9 0 15,1 0 8-15,-10 4 0 0,1-1 0 0,0 1 0 0,4 4 0 16,0 4 11-16,0-4-3 0,-5-1 0 0,5 5-8 15,5-4 0-15,4 0 0 0,-4 0 0 0,0 0 0 0,4-5 0 16,14 1-12-16,4 0 12 0,1 4-8 0,8-1 8 16,10 1 0-16,13 4 0 15,-4-4-30-15,-5 4-2 0,0 0 0 0,9 4 0 0,1-5 32 0,-1 5 0 16,-4-4 8-16,4 4-8 16,-4 0-60-16,-5 4-20 0,-4-4-3 0,-5 0-657 15,-5 4-132-15</inkml:trace>
          <inkml:trace contextRef="#ctx0" brushRef="#br0" timeOffset="43701.3697">16223 1440 2253 0,'0'0'49'0,"0"0"11"0,0 0 1 0,0 0 3 0,13 0-51 16,-4 4-13-16,-9-4 0 0,14 8 0 0,0-4 10 0,8 8-1 0,1-8 0 0,-5 0 0 15,-4 4 9-15,4 0 2 16,5 4 0-16,-5-4 0 0,-4 1-8 0,0 3 0 0,-1 0-1 0,1 0 0 16,-5-4-11-16,0 0 10 0,-9 0-10 0,5 4 10 15,-1 1 8-15,-8-5 2 0,-10 0 0 0,5 4 0 16,0 0-20-16,-9 0 0 0,-1-4 0 0,1 4 0 16,-5-4 10-16,5 1-2 0,5 3 0 0,-6-8 0 15,1 4 4-15,4-4 0 0,14-4 0 0,0 8 0 0,-4 0-12 0,4-8 8 0,4 8-8 16,6 4 8-16,3 0 0 0,1 1 0 15,-5 3 0-15,9 0 0 16,0 0-8-16,-4 4 0 0,-5 1 0 0,0 3 0 16,0-4 28-16,0 4 3 0,1 1 1 0,-6 3 0 15,-4-8-20-15,0 0-3 0,5 1-1 0,-5-1 0 16,-9 0 4-16,4 0 0 0,0-3 0 0,1 3 0 16,-10-4-12-16,1 4 8 0,-6-4-8 0,1 5 8 15,0-9-128-15,-9 4-25 0,-14 4-6 0</inkml:trace>
          <inkml:trace contextRef="#ctx0" brushRef="#br0" timeOffset="42766.0845">16368-369 1609 0,'0'0'71'0,"0"0"15"0,0 0-69 0,0 0-17 0,0 0 0 0,9 0 0 0,10-4 61 0,-6-1 9 16,-4 5 2-16,5 0 0 16,4 0-16-16,0 5-4 0,5-1 0 0,5 0 0 0,-10 0-19 0,9 0-4 15,9 8-1-15,-13 0 0 0,-5-4-1 0,1 8-1 16,3 0 0-16,-3 1 0 0,-10-1-10 0,0 4-1 15,-14 0-1-15,1 5 0 0,-1 3-5 0,-13 0-1 16,-9-3 0-16,-1 3 0 0,6-4-8 0,-6-4 10 16,1 1-10-16,0-1 10 0,4-4-2 0,9-4-8 0,5-4 12 0,0 4-4 15,-5-8 18-15,10 5 3 0,4-9 1 0,0 0 0 16,0 0-30-16,4 8 0 16,-4-8 0-16,14 8 0 0,-5 0 0 0,0 4 8 15,5 0-8-15,4 4 0 0,5 5 22 0,-5 3-2 16,-9 0 0-16,0 8 0 0,5-3-8 0,-5 7-1 15,-4-7-1-15,-5 7 0 0,-10-4 19 0,6 1 4 16,4-1 1-16,-9 0 0 0,-5 1-43 0,-4-1-9 16,0 1-2-16,0-1-773 0,-5 0-155 15</inkml:trace>
          <inkml:trace contextRef="#ctx0" brushRef="#br0" timeOffset="44243.8961">17743-843 1926 0,'0'0'85'0,"0"0"18"0,14-4-83 0,0 8-20 16,8 4 0-16,1 8 0 0,4 13 27 0,5 3 1 16,5 13 0-16,4 7 0 0,-5 5 3 0,5 8 1 15,-9 3 0-15,9 13 0 0,-5-8 24 0,5 12 6 16,-4 8 1-16,-1 4 0 0,-4-8 12 0,-9-16 2 16,0 12 1-16,-5 0 0 0,0 8-41 0,0 0-8 15,-4-4-1-15,-5 5-1 0,-9-5-3 0,0 24 0 16,-5-8 0-16,-4 4 0 0,-9-16-24 0,-5-4 0 15,-9-4 0-15,-4 0 0 16,-5-4-59-16,-4-4-17 0,-1-8-3 0,0-8-1100 0</inkml:trace>
          <inkml:trace contextRef="#ctx0" brushRef="#br0" timeOffset="40745.4376">11388 1144 1900 0,'18'0'169'0,"4"-4"-135"16,1 4-34-16,9 4 0 0,9 0 15 0,0 0-4 15,5 0-1-15,-1 0 0 0,-4 4 25 0,5-4 5 16,-1 1 0-16,1-5 1 0,-1 4 6 0,1 0 1 15,-5 4 0-15,0 0 0 16,0-4-132-16,-5 0-25 0</inkml:trace>
          <inkml:trace contextRef="#ctx0" brushRef="#br0" timeOffset="40537.3642">11743 913 1612 0,'0'0'144'0,"0"-8"-116"0,4-4-28 0,-4 4 0 15,9-4 50-15,-4 0 4 0,8 0 1 0,6-4 0 16,-6 3-34-16,6 1-6 0,8-4-2 0,5 0 0 15,0 4-5-15,-5-4 0 0,0-1-8 0,1 5 12 16,-6-4 1-16,1 4 0 0,-5-4 0 0,1-5 0 16,-6-3 15-16,1 0 4 0,0 4 0 0,-5-9 0 0,0 5-5 0,-5-4-1 15,1-1 0-15,-1 1 0 0,-8 4-14 0,4 0-2 16,-5-9-1-16,-4 5 0 0,0 4-9 0,0-5 0 16,-5 1 9-16,-4 4-9 0,0-5 19 0,0 5-1 15,-5-4 0-15,0 3 0 0,5 5-6 0,0 0 0 16,-5 0-1-16,5-1 0 0,-5 5-11 0,5 4 0 15,0-4 0-15,-1 4 0 0,10 0 0 0,-4 4 0 16,3-1 0-16,1 5 0 0,0 0 0 0,9 4 0 16,0 0-9-16,0 0 9 0,0 0 0 0,-9 8 0 15,5 5 0-15,-1-1 0 0,10 4 0 0,-5 0-10 0,4 8 10 0,1 1-12 16,4 7 12-16,-5 0 11 16,5 9-3-16,5 7 0 0,0 5 4 0,-1 4 0 15,1 3 0-15,4 5 0 0,-4 8 26 0,0 4 6 16,-5 4 0-16,0 0 1 0,-5 4-20 0,6 0-4 0,-1-8-1 15,-5 4 0-15,1-5-7 0,-1-3-1 0,1 0-1 16,-1-8 0-16,5 0-11 0,-9-9-11 0,-4 5 3 0,-1-8 0 31,1-1-40-31,-10-7-8 0,1 3-2 0,-6-7 0 16,1-9-111-16,0-3-23 0,0-9-4 0,4 0 0 0</inkml:trace>
          <inkml:trace contextRef="#ctx0" brushRef="#br0" timeOffset="41246.0704">13459-171 1105 0,'5'-16'48'0,"4"12"12"0,-5-8-48 0,1 3-12 16,-1-3 0-16,5 4 0 0,-4 0 63 0,0-4 10 15,-1 4 3-15,1 0 0 0,-5 0 6 0,4 0 2 16,-4-1 0-16,-4 5 0 0,4 0-16 0,-5 0-4 15,-4 0 0-15,9 4 0 0,-9 4-3 0,-5 0-1 16,5 0 0-16,-5 9 0 0,-4 3-9 0,5 4-3 0,-6 4 0 0,-3 13 0 16,-6 11 10-16,1 9 2 0,0 4 0 0,-1 16 0 15,6-1-20-15,-10 9-3 16,4 8-1-16,1 1 0 0,0 3 2 0,4 0 0 16,-4-4 0-16,4 4 0 0,5 0-19 0,0 0-4 15,8-4-1-15,1-4 0 0,5-4-14 0,-1-4 0 16,5-4 0-16,5-8 0 0,-1 0 0 0,5-4 0 15,5-9 0-15,0 1 0 16,9-5-61-16,-1-7-15 0,6 0-4 0,3-13-1099 0</inkml:trace>
          <inkml:trace contextRef="#ctx0" brushRef="#br0" timeOffset="41824.6617">13978 792 1152 0,'0'0'102'0,"0"0"-82"0,0 0-20 0,0 0 0 15,0 0 131-15,9-8 21 0,0 0 5 0,5 4 1 0,4-4-103 16,5 0-21-16,4 4-4 0,1-4-1 0,8 3-29 0,-4-3 0 16,4 4 0-16,5-4 0 15,-4 0-37-15,4 0-14 0,-9 0-2 0</inkml:trace>
        </inkml:traceGroup>
        <inkml:traceGroup>
          <inkml:annotationXML>
            <emma:emma xmlns:emma="http://www.w3.org/2003/04/emma" version="1.0">
              <emma:interpretation id="{050D94A2-7317-42DE-BF23-4AFFC25B28B5}" emma:medium="tactile" emma:mode="ink">
                <msink:context xmlns:msink="http://schemas.microsoft.com/ink/2010/main" type="inkWord" rotatedBoundingBox="22795,11932 25380,11733 25553,13980 22967,1417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620.6048">19246 468 1051 0,'0'0'46'0,"0"0"10"0,0 0-44 0,0 0-12 0,0 0 0 0,0 0 0 15,0 0 14-15,9 0 1 0,-9 0 0 0,0 0 0 16,9 0 31-16,0 0 6 15,0-4 2-15,0 0 0 0,5 0 24 0,0 0 5 16,-1 0 1-16,5 0 0 16,5-4 7-16,9 0 1 0,4 4 1 0,1-4 0 0,-1 0-3 0,5 0-1 15,5-1 0-15,4 1 0 0,-5-4-52 0,1 4-10 16,-1 0-3-16,1 0 0 0,0 0-12 0,-5 0-4 16,-1 0 0-16,1 0 0 0,5 3-8 0,-5 1 0 15,-5-4 0-15,1 4 0 16,-5 0-41-16,0-4-7 0,-5 4-2 0,-9 0-622 0,-4-4-124 0</inkml:trace>
          <inkml:trace contextRef="#ctx0" brushRef="#br0" timeOffset="44823.2838">19797-106 2188 0,'0'0'48'0,"0"0"11"0,0 0 1 0,9 8 1 0,0 4-49 0,-5 4-12 0,10 4 0 0,-9 9 0 16,4-1 11-16,0 0-1 0,0 5 0 0,0 3 0 15,0 1 21-15,0-1 4 0,0 0 1 0,0 9 0 16,-9-5-15-16,5 1-2 0,0 3-1 0,-1 1 0 16,-4-5-31-16,0 1-7 0,-4-1 0 0,-1 1-684 15,-4-1-137-15</inkml:trace>
          <inkml:trace contextRef="#ctx0" brushRef="#br0" timeOffset="45525.4509">20830 408 2156 0,'18'-8'96'0,"-9"3"19"0,5-3-92 0,9 4-23 16,4 0 0-16,14 4 0 0,9 0 27 0,9-4 1 0,1 4 0 0,3 0 0 15,6-4-20-15,-1 0-8 0,5-4 8 0,9 0-8 16,-9 0-13-16,-1-4-8 0,-8 4-2 0,0 0-636 16,-10-5-127-16</inkml:trace>
          <inkml:trace contextRef="#ctx0" brushRef="#br0" timeOffset="45325.7858">21395-305 2026 0,'0'0'44'0,"0"0"10"0,0-4 2 0,0 4 1 0,0 0-45 0,0 0-12 16,0 0 0-16,0 0 0 0,9-4-18 0,4-4-6 0,6 0 0 0,3 0-1 15,-3-4 25-15,8 0 0 16,0 4 0-16,1-9 8 0,-6-3-8 0,1 4 0 0,4-4 0 15,-4-5 0-15,0 1 0 0,-5 4 0 0,5-8 0 0,-9-1 0 16,-5 1 0-16,0-4 8 0,-9-1-8 0,4-7 0 16,-4 3 0-16,-4-3 0 0,-10 3 0 0,5 1 0 15,-5 0 0-15,1 3 8 0,-6 1-8 0,10-1 0 16,-4 9 33-16,13 0 3 0,0 8 0 0,-5 0 0 16,-13 7 9-16,0 5 3 0,9 0 0 0,-5 8 0 15,0 4-6-15,1 9-1 0,8 7 0 0,1 12 0 16,-1 5-53-16,5 7-12 0,0 5-1 0,5 12-1 0,4-5 36 0,0 5 7 15,0-4 2-15,-5 8 0 0,6 0-10 0,-1-5-1 16,-5 5-8-16,5 8 12 0,0 0 36 0,-4 0 6 16,9 0 2-16,-5 0 0 15,-9-5-16-15,9 1-2 0,0 0-1 0,5 8 0 16,-5-8-18-16,-5 4-4 0,-4 0-1 0,-13 0 0 0,-15-5-14 0,5 1 0 16,1 0 0-16,-6 0 0 15,-3-12-84-15,3 3-19 0,-8-3-4 0,-1-8-1031 16</inkml:trace>
        </inkml:traceGroup>
        <inkml:traceGroup>
          <inkml:annotationXML>
            <emma:emma xmlns:emma="http://www.w3.org/2003/04/emma" version="1.0">
              <emma:interpretation id="{16AA87DE-F180-4A42-9875-B527F19B7DBB}" emma:medium="tactile" emma:mode="ink">
                <msink:context xmlns:msink="http://schemas.microsoft.com/ink/2010/main" type="inkWord" rotatedBoundingBox="26191,11279 30450,10953 30684,14002 26425,1432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6489.4919">23926-1045 1267 0,'0'0'112'0,"0"0"-89"16,0 0-23-16,0 0 0 0,14 8 56 0,-10 0 6 15,1 8 2-15,4 4 0 0,0 5 36 0,-4 7 7 16,4 4 1-16,0 5 1 0,0-1-29 0,5 1-5 15,-1-1-2-15,1-3 0 0,-1-1-20 0,6 1-4 0,-1-9-1 0,-4 4 0 16,4-11-14-16,-5 3-3 0,6-4-1 0,-1-8 0 16,-4 0-10-16,-5-4-1 0,0 1-1 0,-5-5 0 15,10 0-6-15,-14-4-2 0,0 0 0 0,9-8 0 16,-4-5-1-16,-5-3 0 0,0 0 0 0,0-4 0 16,0-5-9-16,-5 1 8 0,5-4-8 0,-5-9 8 15,1-3-8-15,-1-5 0 0,10 1 0 0,-5-9 8 0,9 1-8 0,-4 3 0 16,4-3 0-16,0 3 0 0,4 4 11 0,-3 5 6 15,3 0 2-15,1-1 0 16,4 5-32-16,-4-1-7 0,-5 5 0 0,5-1-1 16,-5 9 21-16,4 0-9 0,1-4 9 0,-5 3 0 15,5 5 0-15,4 0 0 0,9 4 0 0,-4-1 0 0,0 1 0 16,0 0 0-16,4 0 0 0,5 0 0 0,4-5-8 16,1 1 8-16,-1 0 0 0,5 4 0 0,4 0 0 0,6-1 0 15,-6 5 0-15,10-4 0 0,-5 4 14 0,4 4 10 16,1-4 1-16,0 8 1 15,-5 0-72-15,-5-4-14 0,-4 8-4 0,-4 0-682 16,-5-5-137-16</inkml:trace>
          <inkml:trace contextRef="#ctx0" brushRef="#br0" timeOffset="45778.7837">23134-908 2347 0,'0'0'104'0,"0"0"21"0,0-12-100 0,0 4-25 15,-9 8 0-15,0 8 0 0,-1 0 12 0,-3 4-4 16,-10 1 0-16,-4 7 0 0,-1 8 4 0,1 5 0 16,0 7 0-16,-1 5 0 0,-3 3 36 0,3 5 7 15,1-1 1-15,0 17 1 0,4 0-40 0,5 4-8 16,-1 12-1-16,6 4-8 0,-1-4 48 0,10-12 2 15,-5-1 1-15,-1 9 0 0,1-4-15 0,5 8-4 0,-1-4 0 0,5 4 0 32,5-4-51-32,4 20-10 0,0-8-3 0,9 0 0 15,0-12-83-15,5-12-17 0,4-12-3 0,10-9-622 16,-1-11-125-16</inkml:trace>
          <inkml:trace contextRef="#ctx0" brushRef="#br0" timeOffset="47211.3955">23849-118 1958 0,'0'0'43'0,"0"0"9"0,9-5 1 0,0 1 3 0,4 0-45 0,10 4-11 0,0 0 0 0,9 0 0 0,0 0 81 0,9 4 15 15,4 0 2-15,10-4 1 16,4 0-56-16,18 5-11 0,15-1-3 0,3 4 0 16,1-4 28-16,4 4 6 0,5-4 1 0,4 4 0 15,-4 0 0-15,-5-4 0 0,-5-4 0 0,-4 0 0 0,-9 0-54 0,5-4-10 16,-5-4 0-16,9 4 0 0,-9-4 0 0,4 0-8 16,-13 4 8-16,-14 0 0 15,1-4-52-15,-6 3-6 0,1-7-1 0,-5 8-753 16,-9 4-152-16</inkml:trace>
          <inkml:trace contextRef="#ctx0" brushRef="#br0" timeOffset="47672.0664">24991 464 1728 0,'0'0'38'0,"14"-4"8"0,4 4 2 0,10 0 0 0,-6 4-39 0,-3 0-9 0,-19-4 0 0,18 0 0 15,9 4 104-15,-4 0 20 0,-5 4 3 0,5 1 1 16,0 3-72-16,-5-4-15 0,0 0-2 0,-4 0-1 0,-1-4-10 0,1 8-1 15,-5-4-1-15,-4 4 0 16,-5-3 30-16,-9 3 7 0,-5 0 1 0,-4 0 0 16,-10-4-52-16,-4 0-12 0,1 4 0 0,-6-4 0 15,-4 0-33-15,5-3-10 16,8-1-1-16,10 0-1 0,5-4 21 0,13 0 4 0,0 0 0 0,0 0 1 16,0 0 8-16,9 4 2 0,0-4 0 0,4 8 0 15,6-4 9-15,-6 4 12 0,-4 0-2 0,5 4-1 0,4 0-9 16,-4 4 0-16,9 5 0 0,-5 3 0 0,0 0 53 0,0 5 9 15,-4 3 2-15,-5 0 0 0,5 1-52 0,-14-5-12 16,0 4 0-16,-9 1 0 0,0-5 34 0,-5 0 4 16,0-3 1-16,-4-1 0 0,-5-4-39 0,-4 0 0 15,0-3 0-15,-1 3 0 16,-4-4-110-16,5-4-23 0,-5 0-5 0,5-4-960 0</inkml:trace>
          <inkml:trace contextRef="#ctx0" brushRef="#br0" timeOffset="46893.7641">25092-1248 1958 0,'13'-16'87'0,"-4"12"17"0,-4 0-83 0,13 0-21 0,5 0 0 0,0 4 0 16,8 0-11-16,-3 4-6 0,-1-4-2 0,-4 4 0 15,4 0 19-15,-4 4 0 0,0 4 0 0,-5 1 9 16,-4-1 15-16,-1 4 2 0,1-4 1 0,-5 4 0 15,0 0 3-15,-4 5 1 0,-5-5 0 0,-5 4 0 16,1-4-12-16,-6 4-3 0,-8-3 0 0,0-1 0 16,-5 4-16-16,-4-4 8 0,-5 0-8 0,0-3 0 0,5-1 0 0,0 0 0 15,-1-4 0-15,10-4 0 0,4 4 0 0,5-8 0 16,5 4 0-16,4-4 0 16,0 0 0-16,0 0 0 0,9 8 0 0,4-4 0 0,6 0 0 0,3 0 0 15,6 0 9-15,-5 0-9 0,-1 5 23 0,6-1-2 16,-10 8 0-16,0 4 0 0,0 4 18 0,-9-3 3 15,-4 7 1-15,-5 0 0 0,-5 5-43 0,-4-5-14 16,-9 4 0-16,0-3 0 0,-9 3 22 0,-5 0 5 16,-5 1 1-16,1 3-724 15,-1 5-145-15</inkml:trace>
          <inkml:trace contextRef="#ctx0" brushRef="#br0" timeOffset="48018.9461">26425-1559 2077 0,'14'0'45'0,"4"-4"10"0,0 4 1 0,1 4 4 0,-6 8-48 0,-4 8-12 16,10 8 0-16,3 13 0 0,10 8 43 0,-4 11 6 0,4 1 2 0,-5 12 0 0,1 4 3 0,4 24 1 16,4 4 0-16,1 8 0 0,-5-11 1 15,-5 3 1-15,-4 0 0 0,-5 12 0 0,-9-11 0 0,-4-1 0 16,-5-4 0-16,-5 8 0 0,-9-8-6 0,-4 5-2 15,-18 3 0-15,-1 4 0 0,10-16-24 0,-10 5-5 16,-18-5 0-16,-13 0-1 16,-5-4-97-16,0-8-19 0,0-4-4 0,-5-12-760 15,0-13-152-15</inkml:trace>
        </inkml:traceGroup>
      </inkml:traceGroup>
    </inkml:traceGroup>
    <inkml:traceGroup>
      <inkml:annotationXML>
        <emma:emma xmlns:emma="http://www.w3.org/2003/04/emma" version="1.0">
          <emma:interpretation id="{5A1A7475-C2AA-4150-9872-BB66D974B1ED}" emma:medium="tactile" emma:mode="ink">
            <msink:context xmlns:msink="http://schemas.microsoft.com/ink/2010/main" type="paragraph" rotatedBoundingBox="4371,15979 28693,14895 28798,17244 4476,18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70F978-D48E-4A29-8D3F-5FEA8A2EBD31}" emma:medium="tactile" emma:mode="ink">
              <msink:context xmlns:msink="http://schemas.microsoft.com/ink/2010/main" type="line" rotatedBoundingBox="4371,15979 28693,14895 28798,17244 4476,18328"/>
            </emma:interpretation>
          </emma:emma>
        </inkml:annotationXML>
        <inkml:traceGroup>
          <inkml:annotationXML>
            <emma:emma xmlns:emma="http://www.w3.org/2003/04/emma" version="1.0">
              <emma:interpretation id="{5A5F8B35-F92E-4151-BD5B-0FA7640866AE}" emma:medium="tactile" emma:mode="ink">
                <msink:context xmlns:msink="http://schemas.microsoft.com/ink/2010/main" type="inkWord" rotatedBoundingBox="4371,15979 7676,15832 7771,17972 4467,1811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.12268E7">2801 3062 2026 0,'0'0'90'0,"0"0"18"0,0 0-86 0,0 0-22 15,0 0 0-15,-9 9 0 0,0 7 13 0,-5 8-1 16,0 12-1-16,-4 13 0 0,0 8-2 0,-9 11 0 15,-1 5 0-15,-4 12 0 0,1 0 5 0,-6 12 1 16,1 5 0-16,-1-1 0 0,1 4-15 0,-5-4 11 16,0 0-11-16,0-4 10 0,0 1-10 0,5-9 0 15,4 0 9-15,-5-8-9 0,-8-9 20 0,8-3 0 16,19-12 0-16,-5-9 0 0,-4-7-20 0,4-5 0 16,5-11 0-16,0-1 8 0,9-8-8 0,0-4 0 15,-10-4 0-15,6-4 0 0,13-4 0 0,0 0 16 16,-14-8-4-16,5-4-1 0,0 0 1 0,4-4 1 0,14-4 0 15,-4-5 0-15,0-3-4 0,8-4-1 0,14-5 0 16,5 1 0-16,-9-5-8 0,14 5 8 0,4-1-8 16,9 1 8-16,0 8-8 0,-5-1 0 0,1 5 0 0,-5 0 0 15,-5 4 0-15,1 3 0 0,-6 5 0 0,-3 4 0 16,-1 0 0-16,0 8 0 0,-8-4 0 0,-1 8 0 16,-5 4 0-16,6 4 0 0,-6 0-9 0,1 5 9 15,-5-1 0-15,0 0 0 0,5 0 0 0,-10 0 0 16,10 5 0-16,-5-5 0 0,-4 4 0 0,-1 0 0 15,10-4 0-15,-5-3 0 0,0-1 0 0,0-4 0 16,0 0-8-16,0 0 8 0,5-4 0 0,0-4 0 16,-1 0 0-16,1-4 0 0,0-4 0 0,4 0 0 15,0-4 0-15,5-1 0 0,0-3 0 0,-1-4 0 16,6 4 0-16,-5-4 0 0,-1-5 0 0,1 5 0 16,0 4 0-16,-5 0 0 0,0 4 0 0,-4-1 0 0,0 9 0 15,-14 4-8-15,13 4 8 0,-4 5 0 0,0-1 0 0,-4 8 0 16,0 0 0-16,-1 4 0 0,1-4 0 0,-1 1 12 15,1 3-3-15,-1 0-1 0,5-4-8 0,1 0 0 16,-1-3 0-16,0-1 8 0,0-4-8 0,5 0 0 0,-1-4 0 0,1 0 0 16,4-4 0-16,0-4 0 15,5 0 0-15,0-4 0 0,4-4 0 0,-4 0-14 16,9-9 3-16,0 5 1 0,-5-4 10 0,5-4-12 16,0-5 12-16,0-3-12 0,4 4 12 0,0-1 0 15,1 1 0-15,-5 4 0 0,4-1 0 0,-4 5 0 16,-5 4 10-16,5 4-10 0,-5 4 13 0,1 0-3 15,4 4-1-15,-5 4 0 0,0 0-9 0,-4 8 0 0,0 0 9 16,0 4-9-16,-10 0 0 0,5 4 0 0,-4-4 0 16,-5 9 0-16,-4-1 0 0,-1 0 0 0,-8 4 0 0,-5-3 0 15,0 3 0-15,-10-4 0 0,-3 4 0 0,-1 5 0 16,-9-9 11-16,-4 4-3 0,-1 1 0 0,-4-5 0 16,0-4 8-16,-4-4 0 0,-1 0 1 0,1-4 0 15,-1-4-17-15,1 0 0 0,4-8 0 0,0 0 0 16,4 0 0-16,5-4 0 0,0-4 0 0,1-4 0 31,3-4-40-31,5-1-6 0,5-3-1 0,0-4 0 0,4-9-189 16,5-3-37-16</inkml:trace>
          <inkml:trace contextRef="#ctx0" brushRef="#br0" timeOffset="8.12269E7">3343 3884 1555 0,'0'0'68'0,"0"0"16"0,0 0-68 0,0 0-16 16,0 0 0-16,0 0 0 0,0 0 118 0,0 0 20 15,0 0 4-15,13 0 1 0,6 0-116 0,-1 0-27 16,9 8 0-16,0-8 0 0</inkml:trace>
          <inkml:trace contextRef="#ctx0" brushRef="#br0" timeOffset="8.12256E7">779 4139 748 0,'0'0'33'0,"-4"-8"7"0,-10 4-32 0,14 4-8 0,0 0 0 0,0 0 0 16,0 0 188-16,0 0 36 0,18-4 8 0,5 0 0 16,4 4-168-16,1-4-33 0,-5 0-7 0,8 0-2 15,10-5 4-15,-4 1 1 0,-5 0 0 0,4-4 0 16,10-4-8-16,-1 4-2 0,1 0 0 0,-5-5 0 16,-5 1-5-16,5 0 0 0,9 0-1 0,0 0 0 15,-9 4 1-15,9-5 1 0,0 5 0 0,-4-4 0 16,-5 4-3-16,4-4-1 0,-4 4 0 0,0-1 0 15,-4 5-9-15,-5 0 0 0,-14 0 0 0,5 4 8 16,4 0-8-16,-9 4 0 0,-9-4 0 0,5 8-11 16,-5 0-23-1,0 0-5-15,-4 0-1 0,-5-4-780 0</inkml:trace>
          <inkml:trace contextRef="#ctx0" brushRef="#br0" timeOffset="8.1226E7">1494 3985 1436 0,'0'0'64'0,"0"0"12"0,0 0-60 0,0 0-16 15,-9-4 0-15,9 4 0 0,9-4 60 0,-9 4 10 0,0 0 2 0,0 0 0 16,0 0-29-16,-4 16-6 16,-1 4-1-16,-4 13 0 0,-9 7-4 0,4 9 0 0,5 8-1 0,-5 7 0 15,-18 5 11-15,1 4 2 0,-1 4 1 0,0 4 0 16,0-4-24-16,-4 0-5 0,-1-13 0 0,5 1-1 15,10 0-15-15,-15-5 8 0,1-3-8 16,-1-4 0-16,10-5-9 0,0-3-8 0,-5-5-2 0,4-7 0 31,6-9-96-31,8-8-19 0,14-4-4 0,0-12-1 0</inkml:trace>
        </inkml:traceGroup>
        <inkml:traceGroup>
          <inkml:annotationXML>
            <emma:emma xmlns:emma="http://www.w3.org/2003/04/emma" version="1.0">
              <emma:interpretation id="{81769E9B-5BC5-47A6-A3D5-8C5D839DB24A}" emma:medium="tactile" emma:mode="ink">
                <msink:context xmlns:msink="http://schemas.microsoft.com/ink/2010/main" type="inkWord" rotatedBoundingBox="9533,16690 12938,16538 13001,17948 9595,1810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.12279E7">6812 4179 921 0,'-5'-8'82'0,"5"-4"-66"0,-4-4-16 0,4 0 0 15,-5 0 84-15,1 3 14 0,4-3 2 0,-5 0 1 16,1 0-33-16,-1-4-6 0,0-1-2 0,1 5 0 15,4 4-25-15,-5-8-6 0,-4 8-1 0,5-4 0 16,-5-5-17-16,0 5-11 0,-1 0 12 0,6 4-12 16,-10 0 0-16,5 4 0 0,0-1 0 0,-5 1 0 15,-4 8 0-15,4 0 0 0,-8 4 0 0,-1 4-12 16,-4 1 1-16,-5 3 1 0,-5 4 0 0,-4 0 0 16,5 0 10-16,0 9-12 0,-5-5 12 0,-5 4-12 15,5 4 12-15,5 5 0 0,-1-1 8 0,1 5-8 0,4-5 19 16,9 4-1-16,-4-3 0 0,9 3 0 0,4-3 0 0,5-5 0 15,0 4 0-15,9-7 0 0,0-1-10 0,4-4-8 16,5-4 9-16,5 0-9 0,4-3 0 16,0-5 0-16,1 0 0 0,13-8 0 0,-1-4 0 0,10-8 0 15,-4-5 0-15,4-3 0 0,4-4 0 0,1 0-15 16,-5-5 5-16,4-3 1 0,1-5 9 0,-1 5 0 16,-4-4 0-16,0-5 0 0,0 5 0 0,-4-1 0 15,-1-3 8-15,-9 7-8 0,1 5 21 0,-1 12 0 16,-9 0 0-16,1 8 0 0,-1 4 13 0,-9 8 2 15,0 8 1-15,-4 8 0 0,-5 12-15 0,-5 9-3 16,-4 3-1-16,-5 13 0 0,-4 8 13 0,-5 4 2 16,-9 12 1-16,5-5 0 0,-5-3-22 0,-4 4-4 0,-1-4 0 15,1-8-8-15,-5 0 11 0,0-5-11 0,-5-7 10 16,1-1-10-16,-5-3 14 0,9-4-3 0,-9-1-1 0,0-3 0 16,4-9-10-16,5 0 0 0,0-7 0 0,9-5 0 15,-4-8 0-15,4-8 0 0,5 0 0 0,4-8 0 16,5 0 32-16,0-8 7 0,4-4 1 0,9-9 1 15,1 1-9-15,4-4-1 0,9-5-1 0,0-3 0 16,9-5-22-16,5 1-8 0,9 0 0 0,4-1 0 16,10-3 0-16,4-5-20 0,0 4 4 0,5 1 0 15,4-1-104 1,0 9-20-16,0-4-4 0,-4 3-759 0</inkml:trace>
          <inkml:trace contextRef="#ctx0" brushRef="#br0" timeOffset="8.12281E7">7263 4459 2246 0,'0'0'100'0,"-5"8"20"0,-4 0-96 0,4 0-24 16,1 4 0-16,-1 4 0 0,5 0 53 0,-4 1 7 16,4 3 0-16,0-4 1 0,4 0-26 0,1 4-6 15,-5-3-1-15,4 3 0 0,1-4-28 0,4 4 0 16,-4 1-8-16,-1-1 8 15,-4 0-55-15,9-4-4 0,-4 4-1 0,-5-3 0 16,0-1-92-16,0-4-18 0,0 4-4 0,0-4-686 0</inkml:trace>
          <inkml:trace contextRef="#ctx0" brushRef="#br0" timeOffset="8.12283E7">7267 3969 633 0,'0'-16'56'15,"5"-4"-44"-15,-1-5-12 0,1 1 0 16,4 12 217-16,-4 0 42 0,-1 0 8 0,-4 12 1 16,0 0-224-16,14 4-44 0,-5 8-10 0</inkml:trace>
          <inkml:trace contextRef="#ctx0" brushRef="#br0" timeOffset="8.12291E7">7841 4305 1670 0,'0'0'148'0,"0"0"-118"15,0 0-30-15,4 12 0 0,1 4 40 0,0 4 3 16,-1 9 0-16,1-1 0 0,-1 13 10 0,5-5 3 15,-4 0 0-15,-1 5 0 0,5-5-29 0,1 5-6 0,-6-5-1 0,5-3 0 16,-4-5-20-16,4 0 0 0,-5-8 0 0,1-3 0 16,0-1 0-16,-1-8 9 0,-4-8-9 15,0 0 10-15,0 0 5 0,0 0 1 0,0 0 0 0,5-8 0 16,-1 0 20-16,1-8 4 0,-5-1 0 0,4-7 1 16,1-4-17-16,-1-5-4 0,1 5-1 0,0-4 0 15,-1-1-19-15,1 5 0 0,4 4 0 0,-5-1 0 16,5 9 0-16,-4 4 0 0,-5 4 0 0,0 8 0 15,0 0 0-15,0 0-16 0,9 4 5 0,0 8 1 16,0 0-2-16,5 4-1 0,-5 5 0 0,5-5 0 31,-1 4-20-31,6-4-4 0,3 0-1 0,1-3 0 0,4-1-3 16,5-8-1-16,0 0 0 0,0-4 0 0,-5 0 8 0,5-4 2 16,5 0 0-16,-1-4 0 0,-4-4 18 0,4-1 4 0,-4 1 1 0,0-4 0 15,0 0 9-15,-5-8 12 0,-4-1-2 0,0 1-1 16,-5 0 12-16,0-5 3 0,-4 1 0 0,0 4 0 15,-5-5-4-15,0 5 0 0,-5-4 0 0,1 8 0 16,-5-5-20-16,0 5 0 0,-5 4 0 0,1 0 8 0,-5 4-8 16,4 4 0-16,-4-1 8 0,-5 5-8 0,1 4 0 0,-6 8 0 15,1 1 0-15,0 7 0 0,-5 4 0 0,5 0 0 16,-9 9 0-16,9-1 0 0,4 0 0 0,-4 5 0 16,-1-5 0-16,6 4 0 0,-1-3 0 0,5-1 8 15,0-4-8-15,4-4 0 0,1-3 11 0,4-5-3 16,0 0 0-16,4 0 0 0,-4-12 3 0,5 8 0 15,4 0 0-15,5-8 0 0,-1 0-1 0,1 0 0 16,4-4 0-16,0-4 0 0,5 0 6 0,5-8 2 16,-1-4 0-16,0-5 0 0,5 1-18 0,0 0 0 15,0 4 8-15,0-5-8 0,9-3 0 0,0 8-12 0,0-1 1 16,0 5 1-16,4 0 10 0,1 4 16 0,-5 0-4 16,0 4-1-16,-5 4-11 0,-4 0 0 0,-5 0 0 15,0 4 0-15,-4 0 0 0,-5 4 0 0,-4 0 0 0,0 0 0 16,-14-4 0-16,9 8 13 0,-5 4-3 0,-4 0-1 15,-4 0 15-15,-5 4 2 0,0 1 1 0,-5 3 0 16,-9 4 17-16,0 0 4 0,-8 5 1 0,-1-1 0 16,-9-4-23-16,4 5-5 0,-8-1-1 0,4 0 0 15,-9 1-20-15,4-1 0 0,1-8 0 0,-1 0 0 32,1-3-32-32,-1-5-4 0,5-4 0 0,0-8-1 0,9 0-125 0,5-8-25 15,9 0-5-15,4-4 0 0</inkml:trace>
        </inkml:traceGroup>
        <inkml:traceGroup>
          <inkml:annotationXML>
            <emma:emma xmlns:emma="http://www.w3.org/2003/04/emma" version="1.0">
              <emma:interpretation id="{F51DAFC1-1DDD-4A47-96C8-DAABB1B619EF}" emma:medium="tactile" emma:mode="ink">
                <msink:context xmlns:msink="http://schemas.microsoft.com/ink/2010/main" type="inkWord" rotatedBoundingBox="14385,16417 18454,16236 18512,17540 14443,1772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.12301E7">11797 4309 1728 0,'-9'-28'76'0,"9"15"16"0,0-7-73 0,0 0-19 16,0 0 0-16,0-5 0 0,9 1 80 0,0 0 12 16,0 4 2-16,5-1 1 0,-5 5-31 0,5 0-7 15,-10 4-1-15,6 0 0 0,3 8-21 0,-4 0-5 16,0 8-1-16,5 8 0 0,4 4-29 0,1 0 0 15,-1 8 0-15,-5 5 0 0,10-1 13 0,-5 0 0 16,1 5 0-16,-6-5 0 0,5 5 5 0,-4-1 1 16,4 0 0-16,1 5 0 0,-6-5-19 0,5 0 0 15,1-3 0-15,-1 3 0 0,-5 1-14 0,6-5-6 16,-1-4-2-16,0 0 0 16,0 1-118-16,1-5-24 0,-6-4-5 0</inkml:trace>
          <inkml:trace contextRef="#ctx0" brushRef="#br0" timeOffset="8.12303E7">12467 4082 2232 0,'-14'-4'49'0,"14"4"11"0,-9-4 1 0,0 0 1 0,0 4-50 0,9 0-12 0,-10 4 0 0,1 4 0 15,-4 0 26-15,4 4 2 0,-5 5 1 0,5-1 0 16,-9 0-16-16,4 4-3 0,-4 1-1 0,-5 7 0 15,0 0-9-15,0 0 0 0,-4 1 0 0,0 3 0 16,-1 1 0-16,1 7 0 0,-5-4-8 0,0 5 8 0,-4-5 0 16,4 1 0-16,0 3-9 0,5-3 9 0,4-1-10 0,0 5 2 15,5-5 0-15,-5 0 0 16,5-3-110-16,5-1-22 0</inkml:trace>
          <inkml:trace contextRef="#ctx0" brushRef="#br0" timeOffset="8.12307E7">13045 4260 1209 0,'0'-20'108'0,"0"12"-87"0,4-4-21 16,-4 4 0-16,0-4 196 0,5 4 34 0,-5 3 7 0,0 5 2 15,0 0-163-15,0 0-33 0,0 0-7 0,0 0 0 16,0-8-23-16,0 0-4 0,-5 0-1 0,5 8 0 15,-4-4-8-15,-5 0-11 0,-5 4 3 0,0 0 0 16,1 0-8-16,-1 4 0 0,-4-4-1 0,4 8 0 16,-4-4 17-16,0 4-10 0,-1-4 10 0,6 5-8 15,-5-1 8-15,4 0 0 0,-4 0 0 0,4 4 0 16,0-4 8-16,5 4-8 0,-4 0 8 0,4 0-8 16,-1 1 8-16,1-5-8 0,0 4 8 0,0 0-8 15,9-4 0-15,0-8-8 0,0 0 0 0,0 0 0 16,0 8-4-16,0-8 0 0,9 8 0 0,0-8 0 15,5 0 12-15,0 0-8 0,-1-8 8 0,6 4-8 16,-6-8 8-16,5 4 0 0,5-4 0 0,-5 0 0 16,5 3 0-16,-5-3 9 0,-4 4-1 0,0 0-8 15,-5 8 33-15,0-4 0 0,-9 4 0 0,14 4 0 0,-14-4-12 16,9 12-2-16,-5 0-1 0,5 5 0 0,-9-1-18 16,0 4 0-16,5 0 0 0,-5 5-9 15,0-5-88-15,4 4-18 0,1 0-3 16</inkml:trace>
          <inkml:trace contextRef="#ctx0" brushRef="#br0" timeOffset="8.1231E7">13946 3997 2224 0,'-9'-24'99'0,"5"16"20"0,-6 0-95 0,1 0-24 0,0 0 0 0,0 8 0 15,-5-4 47-15,1 8 5 0,-1 4 0 0,0 4 1 16,-4 4-26-16,-4 8-6 0,-1 1-1 0,5 7 0 16,-5 0-20-16,0 1 0 0,5 3 0 0,0-3 0 15,-1-1 0-15,6 0 0 0,-1-3 0 0,5-1 0 32,0 0-29-32,0-3-11 0,4-5-1 0,5 0-1 15,-4 0-109-15,4-4-21 0,0-3-5 0,4-1-1 0</inkml:trace>
          <inkml:trace contextRef="#ctx0" brushRef="#br0" timeOffset="8.12312E7">13992 3884 1785 0,'0'0'159'0,"9"-4"-127"15,-5-4-32-15,5 4 0 0,5 0 87 0,0 0 11 16,9 0 2-16,-1-4 1 0,6-1-47 0,4 5-10 15,-1 0-1-15,10-4-1 0,5 0-27 0,-1 4-6 16,1-4-1-16,4 0 0 0,9 4-29 0,-4-4-7 0,4 4 0 0,-9-4-1 31,5 8-123-31,-10-4-25 0,1 0-5 0,-5-1-1 0</inkml:trace>
          <inkml:trace contextRef="#ctx0" brushRef="#br0" timeOffset="8.12298E7">10768 4406 1036 0,'0'0'92'0,"0"0"-73"16,0 0-19-16,9 0 0 0,5 0 165 0,4 4 30 16,1 0 5-16,8 0 2 0,-4 0-126 0,8 4-26 15,6-8-5-15,-1 4-1 0,5-4-24 0,-4-4-6 16,4 4-1-16,0-8 0 0,4 0-13 0,1 0 9 16,-5-4-9-16,-5 0 8 0,5-4-22 0,-9-1-5 15,0 1-1-15,-5-4 0 0,-4 4 4 0,0-5 1 16,-5 1 0-16,-9 0 0 0,0-4 15 0,-4 4 0 15,-5-5 0-15,4-3-9 0,-8 8 21 0,-1-9 5 16,-4 9 1-16,4-4 0 0,-4 0 10 0,-4 7 3 16,-1 1 0-16,0 4 0 0,1 0-3 0,-6 8 0 15,-3-4 0-15,4 8 0 0,-1 4-8 0,6 4-3 16,-10 0 0-16,5 4 0 0,-5 0-5 0,5 4-2 0,-1 5 0 16,1 3 0-16,0-4-10 0,4 4 12 15,5 5-12-15,-4-5 12 0,4 4-4 0,4 1-8 0,0-1 12 0,5 0-4 16,5 5 9-16,0-5 2 0,-5 4 0 0,9 1 0 15,4-5-10-15,-4 1-1 0,5-5-8 0,0 0 12 16,-1-4 18-16,6 5 3 0,3-5 1 0,-3 0 0 16,-1 0-34-16,0 1 0 0,0-5 0 0,5-4-9 15,-9 0-7-15,4-4 0 0,0 0-1 0,5 0 0 32,-5-4-182-32,5-4-36 0</inkml:trace>
          <inkml:trace contextRef="#ctx0" brushRef="#br0" timeOffset="8.12314E7">14452 3427 2091 0,'0'0'92'0,"0"0"20"0,0 0-89 0,0 0-23 0,0 12 0 0,-5 8 0 16,5 0 32-16,0 9 1 0,-5 3 1 0,5 4 0 15,0 5 3-15,0 3 1 0,0 5 0 0,-4 4 0 16,4-1-26-16,-5 5-12 0,1 4 10 0,-1-5-10 15,5-3 8-15,-4 3-8 0,-1-3 0 0,1 0 9 16,-1-1-34-16,5-3-7 0,-5-1-2 0,1 1-650 16,-1 0-131-16</inkml:trace>
        </inkml:traceGroup>
        <inkml:traceGroup>
          <inkml:annotationXML>
            <emma:emma xmlns:emma="http://www.w3.org/2003/04/emma" version="1.0">
              <emma:interpretation id="{EA6246CC-29AB-4E60-A17D-331C516F8EC4}" emma:medium="tactile" emma:mode="ink">
                <msink:context xmlns:msink="http://schemas.microsoft.com/ink/2010/main" type="inkWord" rotatedBoundingBox="19457,15930 24420,15709 24479,17025 19515,1724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8.12335E7">15849 4135 1267 0,'0'0'112'0,"5"-4"-89"15,-1-8-23-15,10 8 0 0,4-4 74 0,5 3 10 16,4-7 3-16,1 4 0 0,4 0-19 0,4 0-3 16,14 0-1-16,-4 0 0 0,8 4-35 0,-4 0-7 15,0 0-2-15,0 4 0 16,-9-4-64-16,0 4-12 0,9-4-4 0</inkml:trace>
          <inkml:trace contextRef="#ctx0" brushRef="#br0" timeOffset="8.12333E7">16245 3775 864 0,'0'0'76'0,"0"0"-60"15,0 0-16-15,0 0 0 0,0 0 117 0,0 0 21 16,0 0 4-16,0 0 1 0,9-4-57 0,1-4-11 16,-1-1-3-16,4 1 0 0,-4 4-48 0,5-4-9 15,0 0-3-15,4-4 0 0,-9 4-12 0,9-4 11 16,1 0-11-16,-1-1 10 0,-5 1-10 0,6-4 8 16,-1 4-8-16,0-4 8 0,5-4-8 0,-10-1 0 15,6 1 0-15,-10 0 8 0,9 0-8 0,-9-1 0 16,5 1 0-16,-14-4 0 0,0 0 0 0,-5-5 0 15,10-3 0-15,-10 4 0 0,-4-1 0 0,0 1 0 16,4 0 0-16,-8 3 0 0,-1 1 0 0,0 0 0 0,5 3 0 16,5 5 0-16,-1 0 0 0,-4 8 8 15,0-4-8-15,0 8 8 0,9 4-8 0,-9-4 0 0,-5 8 0 0,0 0 0 16,1 4 0-16,-1 4 0 0,1 4 0 16,-1 5-11-16,-4 3 11 0,4 4-8 0,5 9 8 0,0 3-8 15,0 5 8-15,4-1 0 0,1 1 0 0,8 3 0 16,5 5 11-16,-4-1 4 0,-1 5 1 0,1-4 0 15,4 3 11-15,-4-3 2 0,-1 4 1 0,5-9 0 16,0 5-10-16,0-5-1 0,-4 1-1 0,0-5 0 16,-1-3-18-16,-4 3 0 0,0-7 8 0,-4-1-8 15,-10 1-28 1,0-5-8-16,1-4-3 0,-6 1-513 0,-8-5-104 0</inkml:trace>
          <inkml:trace contextRef="#ctx0" brushRef="#br0" timeOffset="8.12338E7">17092 3941 518 0,'23'-17'23'0,"-14"13"5"0,5-4-28 0,-1-4 0 0,1 4 0 0,0 4 0 16,-5-4 186-16,4 4 32 0,-3 0 6 0,-10 4 2 16,0 0-110-16,0 0-21 0,0 0-5 0,0 0-1 15,0 0-42-15,-5 8-9 0,-4 12-2 0,0 0 0 16,-5 13-15-16,-4-5-3 0,0 8-1 0,0-3 0 15,-1-1-3-15,-3 1-1 0,3-1 0 0,6-4 0 16,4-3-2-16,-1-1-1 0,1-8 0 0,5 0 0 16,-1-4-10-16,5 1 0 0,0-13 0 0,0 0-11 15,9 0 11-15,5 4 16 0,0-8-4 0,8-5-1 16,1 1-11-16,5-8 10 0,3 0-10 0,1 0 10 16,-4-4-10-16,3-5 8 0,-3-3-8 0,4 4 8 15,-5-5-8-15,0-3 0 0,-4 0 9 0,-5 3-9 16,-4 1 0-16,-5 4 0 0,0 7 0 0,-4 1 0 0,-1 4 0 15,-4 4 0-15,-4-4 0 0,-1 4 0 0,-4 8 0 16,0 0 0-16,-5 0-9 0,-4 4 9 16,0 4-36-16,-5 0-2 0,-4 8-1 15,4-4-801-15</inkml:trace>
          <inkml:trace contextRef="#ctx0" brushRef="#br0" timeOffset="8.12341E7">17670 3710 1177 0,'19'-8'25'0,"-6"-4"6"0,5 4 1 0,-4 0 2 0,0 3-34 0,-1 5 0 0,-3 5 0 0,3-1 0 15,-8 4 52-15,4 4 3 0,-5 4 1 0,1 4 0 16,-5 9 6-16,0-1 2 0,-5 0 0 0,5 5 0 16,0 3-4-16,-4-4 0 0,4 1 0 0,-5-5 0 15,1 0-28-15,4 1-5 0,0-5-2 0,0-4 0 16,-5-4 5-16,5-3 1 0,0-1 0 0,0-12 0 15,0 0-6-15,0 0-1 0,0 0 0 0,0 0 0 16,0 0 32-16,0 0 7 0,5-8 1 0,4-5 0 16,-5 1-20-16,6 0-3 0,-1-4-1 0,4-4 0 15,1 0-32-15,0-5-8 0,4-3 0 0,0 8 0 16,0-1-29 0,10 1-8-16,-6-4-2 0,10 8-674 0,0 0-135 0</inkml:trace>
          <inkml:trace contextRef="#ctx0" brushRef="#br0" timeOffset="8.12346E7">18408 3823 1638 0,'9'-8'36'0,"-4"-4"7"0,-5 12 1 0,4-8 3 0,1-4-38 0,-5 12-9 16,13-4 0-16,-3 0 0 0,3 4 66 0,1 4 11 15,-1 0 3-15,1 0 0 0,0 8-68 0,-1 0-12 16,6 0 0-16,-6 4 0 0,1 5 0 0,-5 3 12 15,5-4 0-15,-5 4 0 0,0-3 0 0,-4-1-1 16,-1-4 0-16,1 0 0 0,-5 0-11 0,0-3 8 16,0-5-8-16,0-8 8 0,0 0 5 0,0 0 1 0,0 0 0 15,0 0 0-15,0 0 4 0,0 0 1 16,0 0 0-16,0 0 0 0,0-8 13 0,0 0 2 0,0-5 1 0,4-3 0 16,-4 0-27-16,5-4-8 0,4-4 0 0,0-1 0 15,0-3 0-15,5 0-11 0,-1-1 2 0,1 9 0 16,-5 0 9-16,9 0 0 0,1 7 0 0,-6 1-8 15,1 8 8-15,0 4 0 0,-1 4-9 0,1 4 9 16,-1 4 0-16,6 5 15 0,-6-1-3 0,1 4 0 16,0 0-12-16,-1 1-16 0,-4 7 3 0,5-4 1 0,-5 5 20 0,0-5 5 15,0 0 1-15,-4-4 0 0,4-4-22 16,-4-3-5-16,-1-1-1 0,1 0 0 16,-5-12 14-16,0 0 0 0,0 0 0 0,0 0 0 15,0 0 13-15,0 0-1 0,0 0 0 0,4-8 0 16,1-8-12-16,-5 3 0 0,0-7 0 0,4 0-10 15,6-4 19-15,-6 4 4 0,1-1 1 0,4 1 0 0,0 0-3 0,-5 4-1 16,5-1 0-16,-4 5 0 0,4-4 0 0,-4 8 0 16,-1 0 0-16,-4 8 0 0,0 0-10 0,14 0 0 15,-5 0 9-15,0 8-9 0,0 0 0 0,-4 0 0 16,4 4 0-16,-5 0 0 0,6 1 0 0,-6 3-15 16,1 0 4-16,-5 0 1 15,4 4-96-15,-4-3-19 0,0 3-4 0,0-4-779 0</inkml:trace>
          <inkml:trace contextRef="#ctx0" brushRef="#br0" timeOffset="8.12348E7">19332 3811 576 0,'5'-32'25'0,"-1"16"6"0,-4 3-31 0,9 1 0 0,-4-4 0 0,-5 8 0 16,0 8 178-16,0 0 30 0,0 0 5 0,0 0 2 15,0 0-118-15,9 8-23 0,-9 8-5 0,5 0-1 16,-1 1-10-16,5 3-2 0,-4 0-1 0,-1 0 0 15,5-3-15-15,1-1-4 0,-6 0 0 0,5 4 0 16,0-8 4-16,5-4 1 0,-9 0 0 0,4 1 0 16,0-5-1-16,0 0 0 0,0-4 0 0,0 0 0 15,0-4 0-15,0 0-1 0,5 0 0 0,-5-5 0 16,-4-3-18-16,4 4-3 0,-5 0-1 0,5 0 0 16,0-4-17-16,5 4-11 0,-5-4 2 0,0 4 0 31,5-5-168-31,0 5-34 0,8-8-6 0,1-4-2 0</inkml:trace>
          <inkml:trace contextRef="#ctx0" brushRef="#br0" timeOffset="8.12352E7">19897 3852 1231 0,'0'0'54'0,"0"0"12"0,9-9-53 0,0 1-13 15,0 0 0-15,-4 0 0 0,8 0 90 0,1-4 15 16,-5 4 3-16,5-4 1 0,-5-4-41 0,4 3-8 15,1 1-1-15,4-4-1 0,1-4-35 0,-1 0-7 16,0-1-2-16,0 1 0 0,0-4-5 0,-4-4-1 16,4-1 0-16,0 1 0 0,-8-9-8 0,3 1 10 15,-4-4-10-15,5-5 10 0,-5 1 8 0,5-5 2 0,-5 0 0 0,5 5 0 16,-10-5 2-16,5 5 1 0,0 3 0 0,-4 1 0 16,4 7 18-16,-4 5 4 0,-5 8 1 0,4 8 0 15,-4 0-22-15,0 8-5 0,0 4-1 0,0 0 0 16,0 0-18-16,0 12 0 0,-9 8-8 0,4 4 8 15,-8 9 0-15,-1 7 0 0,0 1 0 0,5-1 0 16,-13 9 0-16,3 3 0 0,6 5 0 0,-6 0 0 16,6-5 0-16,-1 5 0 0,-4-5 0 0,4 1 0 15,5 0 0-15,0-1 0 0,5 1 0 0,-6-5 0 32,6-3-108-32,-5-5-20 0,9-7-3 0,-5-1-759 0</inkml:trace>
          <inkml:trace contextRef="#ctx0" brushRef="#br0" timeOffset="8.12356E7">20530 3860 345 0,'18'-12'31'0,"0"-5"-31"16,5-7 0-16,-5 4 0 0,5 0 226 0,-5-1 39 16,5 1 8-16,-5 0 2 0,-4 0-142 0,-1 3-28 15,-4-3-5-15,0 4-2 0,-4 0-13 0,-5 0-2 16,-5 4-1-16,5 3 0 0,-4 1-29 0,-5 0-5 16,0 4-2-16,-5 4 0 0,0 4-35 0,-4 4-11 0,0 0 0 0,0 5 0 15,-5-1 0-15,5 8 0 16,-10 0 0-16,10 4 0 0,-5-3 12 0,5 7-12 15,5-4 12-15,4 1-12 0,-1-1 8 0,6 0-8 16,-1-8 0-16,5 1 0 0,0-1 0 0,5 0 0 16,-1-4 0-16,1-4 0 0,4-4 0 0,5 0-16 15,-5 0 2-15,4-8 0 0,1 0 38 0,0-4 7 16,-1-4 1-16,1 0 1 0,0-8-33 0,-1-1 0 16,1 1 0-16,0-4-9 0,-1 0 24 0,-3-1 5 15,3 1 0-15,1 4 1 0,-10 4-7 0,5-1-2 0,1 9 0 16,-6 0 0-16,-4 8-3 0,0 0-1 0,0 0 0 15,0 0 0-15,0 8-8 0,0 8-11 0,0 5 3 0,0-1 0 16,5 8 8-16,-5 1 0 0,4 3 0 0,1 0-8 31,-5 5-15-31,9 3-2 0,-5-3-1 0,10-1 0 16,-5 0-129-16,9-3-25 0,1-5-6 0,8-4-1 0</inkml:trace>
        </inkml:traceGroup>
        <inkml:traceGroup>
          <inkml:annotationXML>
            <emma:emma xmlns:emma="http://www.w3.org/2003/04/emma" version="1.0">
              <emma:interpretation id="{FEAF84EE-04D8-4997-8047-91348B336615}" emma:medium="tactile" emma:mode="ink">
                <msink:context xmlns:msink="http://schemas.microsoft.com/ink/2010/main" type="inkWord" rotatedBoundingBox="25900,15692 28723,15567 28782,16878 25958,1700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8.12364E7">22287 3779 1094 0,'0'0'97'0,"0"0"-77"0,0-8-20 0,0-5 0 16,0 13 83-16,0 0 13 0,9-8 2 0,0 4 1 15,0 0-39-15,10 4-8 0,3 4-2 0,10 4 0 16,9 1-38-16,0 3-12 0,9-4 0 0,0 4 0 15,-4-4-76-15,8 4-23 0,51 12-4 16,-23-15-1-16</inkml:trace>
          <inkml:trace contextRef="#ctx0" brushRef="#br0" timeOffset="8.12362E7">22883 3451 1054 0,'0'0'47'0,"0"0"9"0,0 0-44 0,0 0-12 0,0 0 0 0,5-8 0 16,-5 0 50-16,9 4 8 0,0-4 2 0,5-1 0 15,-1 1-42-15,1-4-8 0,4 4-2 0,1-4 0 16,-1-4-8-16,0 0 0 0,-4 4 0 0,4-5 0 15,-4-3 0-15,-1-4 8 0,-4 4-8 0,-4-5 8 16,-1 1-8-16,-8-4 0 0,-1-1 0 0,1-3 0 16,-5 4 25-16,0-1 0 0,-1 5 0 0,-3-4 0 15,-5 3 19-15,4 5 3 0,0-4 1 0,-4 8 0 0,4-5-16 16,1 5-4-16,-6 4 0 0,6 0 0 0,-1 4-18 0,1 4-10 16,3 0 10-16,1 4-10 0,9 0 0 0,0 0 0 15,0 0 0-15,0 0-10 0,0 0 10 0,-4 8 0 16,4 4 8-16,0 4-8 0,-5 4 0 0,5 5 0 15,0-1 0-15,-4 8 0 0,4 5 15 0,-5 7-2 16,1 1 0-16,-1 7 0 0,0 5 31 0,-4 4 5 16,0-4 2-16,0 3 0 0,-5-3-15 0,5 0-4 15,-4-1 0-15,4 5 0 0,-1-4-16 0,-3-1-3 16,4 1-1-16,-5 0 0 0,-4-5-12 0,0 1 0 16,4-5-9-16,-4-7 9 15,0 3-66-15,-1-11-7 0,1-5-2 0,0-8-769 0</inkml:trace>
          <inkml:trace contextRef="#ctx0" brushRef="#br0" timeOffset="8.12367E7">23871 3767 1465 0,'9'-13'64'0,"-9"13"15"0,0 0-63 0,0 0-16 16,0 0 0-16,0 0 0 0,0 0 76 0,0 0 12 15,-9-8 2-15,0 4 1 0,-4 0-66 0,-1 8-13 16,-9-4-2-16,5 12-1 0,4 1-9 0,-8 3-17 16,-1-4 4-16,0 4 1 0,0 4 12 0,-4-3 0 15,9 3 0-15,-5 0 10 0,5-4-10 0,4 0 0 16,5 1 0-16,4-5 0 0,1 0 0 0,8 0 0 16,1 0 0-16,0-4 0 0,13 0 18 0,0-4 2 15,5 0 0-15,4-4 0 0,-4 0 3 0,4 0 1 16,10-4 0-16,-6 0 0 0,1-4-5 0,0-4-1 15,-5 0 0-15,1 0 0 0,-5-4-3 0,-5 3-1 0,-5-3 0 0,1-4 0 16,-5 0 8-16,-4-4 2 0,-1-1 0 0,-4 1 0 16,-4 0-15-16,-1 3-9 0,1 5 12 0,-5 0-12 15,-5 0 0-15,-4 8 0 0,-10 0 0 0,1 4 0 16,0 4 0-16,-5 4 0 0,0 4 0 0,0 4-12 31,-4 4-44-31,4 4-8 0,0-3-1 0,5 3-1 0</inkml:trace>
          <inkml:trace contextRef="#ctx0" brushRef="#br0" timeOffset="8.1237E7">24245 3694 831 0,'36'-33'36'0,"-18"21"9"0,10-8-36 0,-1 4-9 15,0-4 0-15,1 7 0 0,3 5 65 0,-3 4 11 16,-5 0 3-16,-5 8 0 0,0 8-21 0,-9 5-4 15,0 3-1-15,-4 8 0 0,-5 5-10 0,-9-1-3 16,0 8 0-16,-1-3 0 0,-3-5 21 0,-1 1 4 16,0 3 1-16,1-4 0 0,8 1-3 0,-4-5-1 15,-5-4 0-15,10 1 0 0,-5-9-14 0,0 0-4 16,4-8 0-16,1 0 0 0,4-8 7 0,0 0 1 16,0 0 0-16,0 0 0 0,0 0 9 0,4-8 3 15,1-8 0-15,8 0 0 0,-4 0-31 0,5-5-5 16,0-3-2-16,4 4 0 0,5-4-16 0,4 3-10 0,0-3 12 15,1 0-12-15,8-5 0 0,1 1 0 0,-1 4 0 16,5-1 0 0,0 5-28-16,4 4 0 0,1 8 0 0,4 4 0 15,0 4-125-15,0 8-25 0,-4 0-5 0,-1 4-738 0</inkml:trace>
        </inkml:traceGroup>
      </inkml:traceGroup>
    </inkml:traceGroup>
    <inkml:traceGroup>
      <inkml:annotationXML>
        <emma:emma xmlns:emma="http://www.w3.org/2003/04/emma" version="1.0">
          <emma:interpretation id="{337F3E7A-7240-406D-90FB-BF855CAA8F82}" emma:medium="tactile" emma:mode="ink">
            <msink:context xmlns:msink="http://schemas.microsoft.com/ink/2010/main" type="paragraph" rotatedBoundingBox="12297,17528 30344,17032 30381,18384 12335,1888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E602D55-8627-4303-9D30-40A5B8D88B42}" emma:medium="tactile" emma:mode="ink">
              <msink:context xmlns:msink="http://schemas.microsoft.com/ink/2010/main" type="inkBullet" rotatedBoundingBox="12314,18129 12758,18117 12772,18626 12328,18638"/>
            </emma:interpretation>
            <emma:one-of disjunction-type="recognition" id="oneOf12">
              <emma:interpretation id="interp12" emma:lang="" emma:confidence="0">
                <emma:literal>•</emma:literal>
              </emma:interpretation>
            </emma:one-of>
          </emma:emma>
        </inkml:annotationXML>
        <inkml:trace contextRef="#ctx0" brushRef="#br0" timeOffset="8.12394E7">8697 5373 889 0,'4'-16'39'0,"-4"12"9"0,0-4-39 0,0 0-9 15,0 0 0-15,-4 0 0 0,4 0 90 0,0 8 16 16,-5-9 3-16,5 9 1 0,0 0-38 0,0 0-8 16,0 0-2-16,0 0 0 0,0 0-40 0,-4 13-8 15,4 3-2-15,-5 0 0 0,1 4 13 0,4 4 3 16,-5 1 0-16,5-1 0 0,-5 4 8 0,5 1 1 15,0-1 1-15,0 4 0 0,0-3-15 0,0-1-3 16,5-8-1-16,0 5 0 0,-1-5-7 0,5 0 0 16,0 0-1-16,-4-4 0 0,4 1-2 0,0-5 0 15,0 0 0-15,0-4 0 0,0 4-9 0,-4-8 12 16,9 0-12-16,-14-4 12 0,0 0-12 0,9 4 10 0,4-4-10 16,-3-4 10-16,-1 4 5 0,4-8 1 0,-4 8 0 15,0-12 0-15,10 4-2 0,-10-4 0 0,4-4 0 16,1-1 0-16,0 1 6 0,-1-4 2 0,1-4 0 0,0-1 0 15,-1 1-11-15,6-4-3 0,-6 4 0 0,1-5 0 16,4-3-25-16,-4 3-6 0,-1 1-1 0,6 0 0 31,-6 4-151-31,6 7-30 0</inkml:trace>
      </inkml:traceGroup>
      <inkml:traceGroup>
        <inkml:annotationXML>
          <emma:emma xmlns:emma="http://www.w3.org/2003/04/emma" version="1.0">
            <emma:interpretation id="{4740CBA4-101A-4B92-B7C6-F72866EC9618}" emma:medium="tactile" emma:mode="ink">
              <msink:context xmlns:msink="http://schemas.microsoft.com/ink/2010/main" type="line" rotatedBoundingBox="12970,17510 30344,17032 30381,18384 13007,18862"/>
            </emma:interpretation>
          </emma:emma>
        </inkml:annotationXML>
        <inkml:traceGroup>
          <inkml:annotationXML>
            <emma:emma xmlns:emma="http://www.w3.org/2003/04/emma" version="1.0">
              <emma:interpretation id="{91658235-8A20-4BD9-9080-CD5C69ECC7C8}" emma:medium="tactile" emma:mode="ink">
                <msink:context xmlns:msink="http://schemas.microsoft.com/ink/2010/main" type="inkWord" rotatedBoundingBox="12983,17990 13623,17973 13644,18713 13004,1873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.12398E7">9580 5280 1249 0,'0'0'55'0,"0"0"12"0,0 0-54 0,0 0-13 16,0 0 0-16,0 0 0 0,0 0 72 0,0 8 11 15,0 12 2-15,-5 1 1 0,1 7-42 0,-5 4-8 16,4 5-1-16,1 3-1 0,-5 1 10 0,-5-1 3 16,5 1 0-16,0-1 0 0,-5-3-10 0,10-1-1 15,-6 0-1-15,1-3 0 0,5-5-15 0,-5-4-4 16,4 1 0-16,1-5 0 0,4-4-3 0,-5-4-1 15,5-4 0-15,0-8 0 0,0 0-2 0,0 0-1 16,0 0 0-16,0 0 0 0,0 0 3 0,0 0 1 0,0 0 0 0,0-8 0 16,0-4 7-16,0 0 0 15,5-4 1-15,-5-4 0 0,0-5-10 0,0 1-3 16,0-8 0-16,4-1 0 0,1 1-8 0,-1-9 0 0,5 1 0 16,0-9 0-16,5 1 0 0,9 3-17 0,0-3 4 0,4-1 1 15,5 9 3-15,0-1 1 0,9 9 0 0,-5 4 0 16,-4-1 8-16,0 9-13 0,0 8 5 0,0 4 8 15,-5 0-12-15,0 8 12 0,-9 8-10 0,1 0 10 16,-6 4-10-16,1 4 10 0,-5 0-10 0,-4 5 10 16,-10 3 0-16,-4-4-9 0,-9 4 9 0,-5 5 0 15,-9-5 0-15,0 8-8 0,-9-3 8 0,-4 3 0 16,-10-4-16-16,5 1 3 0,-5-5 0 0,5 0 0 16,0 1-48-1,0-5-10-15,5 0-1 0,8-4-496 0,5 0-100 0</inkml:trace>
        </inkml:traceGroup>
        <inkml:traceGroup>
          <inkml:annotationXML>
            <emma:emma xmlns:emma="http://www.w3.org/2003/04/emma" version="1.0">
              <emma:interpretation id="{AD289A24-6311-49B6-975B-93747A70E5DA}" emma:medium="tactile" emma:mode="ink">
                <msink:context xmlns:msink="http://schemas.microsoft.com/ink/2010/main" type="inkWord" rotatedBoundingBox="14618,17879 15657,17850 15680,18684 14641,1871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.12402E7">10973 5369 1094 0,'0'0'97'15,"0"0"-77"-15,0 0-20 0,0 0 0 16,0 0 91-16,0 0 14 0,9-4 3 0,5 0 1 16,-5 0-21-16,5 4-5 0,4 0-1 0,5-4 0 15,-5 0-13-15,9 0-2 0,5 0-1 0,0 0 0 16,9 4-29-16,-5 0-5 0,5-4-2 0,-4 0 0 16,-1 4-30-16,1 0 0 0,-6 0 0 0,6 0 0 15,-10 4-47-15,5-4-9 0,-9 4-1 16,0-4-827-16</inkml:trace>
          <inkml:trace contextRef="#ctx0" brushRef="#br0" timeOffset="8.12405E7">11110 5118 1036 0,'-5'-16'46'0,"5"16"10"0,5-12-45 0,-1 4-11 16,1 0 0-16,-1 0 0 0,-4 8 120 0,5-8 21 15,-5 8 5-15,9-4 1 0,5-1-53 0,-1 5-10 16,-3 5-3-16,-1-1 0 0,0-4-28 0,0 4-5 16,-9-4-2-16,14 12 0 0,-10 4-25 0,5-4-5 0,-4 4 0 0,-5 5-1 15,0 3 9-15,0 8 1 0,-5 5 1 0,1-1 0 16,-5 9-1-16,9-1 0 0,-10 5 0 0,6-5 0 16,-1 5-13-16,-4-1-4 0,9 1 0 15,-4 3 0-15,-5-7-8 0,9 3-17 0,-5-3 4 16,5-9 1-1,0-3-187-15,0-5-37 0</inkml:trace>
          <inkml:trace contextRef="#ctx0" brushRef="#br0" timeOffset="8.12408E7">11793 5462 1555 0,'0'0'138'15,"0"0"-110"-15,0 0-28 0,0 0 0 0,0 0 47 16,4 16 4-16,1 1 1 0,-5 7 0 0,-5 0-30 0,1 5-6 16,-1-1 0-16,-4 0-1 0,0 5 5 0,-5-5 0 15,5 4 1-15,5-3 0 0,-1-1-21 0,5-8 9 16,-4 0-9-16,4-3 0 0,4-1 8 0,1-8-8 16,-5-8 0-16,0 0 0 0,13 4 12 0,1-4-4 15,4-4 0-15,-4-8-8 0,-1 0 15 0,6-5-4 0,-1-7-1 0,5 4 0 16,-1-4 9-16,-3-1 1 15,3 1 1-15,1 0 0 0,-9-5 6 0,-1-3 1 16,1 4 0-16,-9-1 0 0,4 1-16 0,-9 4-4 16,0-1 0-16,-5 5 0 0,-4 4-8 0,0 4 0 15,-5 0 0-15,1 4 0 0,-5 4-11 0,-1 4-4 16,-3 4-1-16,-1 4-613 0,-9 0-123 16</inkml:trace>
        </inkml:traceGroup>
        <inkml:traceGroup>
          <inkml:annotationXML>
            <emma:emma xmlns:emma="http://www.w3.org/2003/04/emma" version="1.0">
              <emma:interpretation id="{DD046CFB-45D4-4D86-812E-F57446AFABE4}" emma:medium="tactile" emma:mode="ink">
                <msink:context xmlns:msink="http://schemas.microsoft.com/ink/2010/main" type="inkWord" rotatedBoundingBox="17185,17786 20861,17684 20887,18645 17211,18746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.12421E7">15458 4989 460 0,'0'-12'41'0,"0"4"-33"0,-9-9-8 0,9 5 0 0,9 4 108 0,-5 0 20 16,-8 0 4-16,4 0 1 0,0 8 3 0,0 0 0 16,0 0 0-16,-9 12 0 0,0 0-44 0,4 8-9 15,10 5-2-15,-10 7 0 0,-9 4-1 0,5 9 0 16,5-5 0-16,-1 9 0 0,-4 0-11 0,0-1-2 15,0 5-1-15,0-9 0 0,0 5-17 0,-1-5-3 16,-3-3-1-16,-1-5 0 0,5-3-23 0,4-1-5 16,-13-8-1-16,5 1 0 0,-1-5-4 0,0 0 0 15,5-8-1-15,0 0 0 0,-5-4-3 0,10 0-8 16,4-8 12-16,0 0-4 0,-9 0 2 0,4 0 0 16,1-8 0-16,4 0 0 0,4-4-1 0,1 0 0 15,8-8 0-15,1 0 0 0,13-9-9 0,1 5 0 16,-6-4-10-16,10-5 10 0,9 5-26 0,0 0 1 0,0-1 0 15,0 9 0-15,0 0 1 0,-4 8 1 0,-1 4 0 16,-4-1 0-16,-9 5 11 0,-1 0 3 0,-3 0 0 0,-6 8 0 16,1 0 9-16,-14-4-10 0,0 0 10 0,0 8-10 15,0-8 10-15,0 17 0 0,-9-5 0 0,0 0 0 16,-5 0 0-16,-4 4 0 0,-9-4 0 0,-1 1 0 16,-4-1 0-16,-4 0 0 0,-5 0 0 0,-9 0 0 31,-5 0-19-31,1-4-8 0,8 4-1 0,-4-3-1 0,5-1-63 15,8-4-13-15,5 4-3 0,14-4-788 0</inkml:trace>
          <inkml:trace contextRef="#ctx0" brushRef="#br0" timeOffset="8.12423E7">16136 5276 1936 0,'-23'0'86'0,"23"0"18"0,0 0-84 0,0 0-20 15,-4 8 0-15,-1 4 0 0,-4 0 37 0,0 5 3 16,9 3 1-16,-5-4 0 0,-4 4-15 0,0 5-3 16,9-5-1-16,0 0 0 0,-4 4-22 0,-1 1 9 15,1-1-9-15,-1-4 0 16,10 0-82-16,-5 1-23 0,-9-5-5 0</inkml:trace>
          <inkml:trace contextRef="#ctx0" brushRef="#br0" timeOffset="8.12424E7">16355 5017 1407 0,'0'0'31'0,"0"0"6"0,0 0 2 0,0 0 1 0,0 0-32 0,0 0-8 0,0 0 0 16,0 0 0-16</inkml:trace>
          <inkml:trace contextRef="#ctx0" brushRef="#br0" timeOffset="8.12427E7">17201 5187 518 0,'10'-20'23'0,"-6"12"5"0,-4-4-28 0,0-1 0 15,0 13 0-15,-4-12 0 0,-6 4 203 0,1 0 35 16,-4 0 7-16,-1 8 2 0,-4-4-148 0,-9 4-30 15,-5 4-5-15,-5 0-2 0,1 4 2 0,-5 0 1 16,-9 8 0-16,4 1 0 0,14 3 5 0,0 4 1 16,-4 0 0-16,9 1 0 0,4-1-8 0,0 4-2 15,5 5 0-15,4-5 0 0,1-4-16 0,4 5-3 16,9-5-1-16,4 0 0 0,-4 5-22 0,5-9-5 16,8 0-1-16,6 0 0 0,-1 0-13 0,0 1 0 15,5-5 0-15,4 0 0 16,14-4-89-16,0 4-21 0,0-3-4 0,5-5-898 0</inkml:trace>
          <inkml:trace contextRef="#ctx0" brushRef="#br0" timeOffset="8.12414E7">14247 5195 633 0,'0'-24'28'0,"0"24"6"0,4-8-34 0,-4 8 0 0,0 0 0 0,0-12 0 15,0 12 173-15,0-8 28 0,0 8 6 0,0 0 1 16,-9-9-92-16,5 1-17 0,-10 4-4 0,0 0-1 15,-4 12-23-15,-9 0-5 0,-1 5-1 0,-8-1 0 16,4 8-17-16,-4 4-3 0,-5 1-1 0,0 11 0 16,-9 4 7-16,4 5 1 0,5-5 0 0,-4 5 0 15,4-1-23-15,9 1-4 0,0-1-1 0,9-7 0 16,-4-1-12-16,9-3-4 0,4 3 0 0,0-4 0 16,5-3-8-16,9-1 0 0,-4-4 0 0,8 1 0 15,5-9-24 1,0-4-6-16,1 0-2 0,8-4 0 15,9 4-36-15,0-3-8 0,5-9-2 0,9 0-557 0,0 0-111 0</inkml:trace>
          <inkml:trace contextRef="#ctx0" brushRef="#br0" timeOffset="8.12416E7">14656 5333 1382 0,'0'0'123'0,"-9"4"-99"0,0 0-24 0,-4 4 0 0,-1 8 67 0,0-4 8 15,1 9 1-15,-1-1 1 0,-4 0-10 0,4 4-3 16,0 1 0-16,1-5 0 0,4 4-36 0,4 0-8 16,-9-3-2-16,10-5 0 0,-1 0-6 0,5 4 0 15,-4-8-1-15,4-4 0 0,0-8 7 0,0 0 2 16,0 0 0-16,13 9 0 0,-3-9-4 0,3 0-1 0,10 0 0 0,-5-9 0 16,9 1 4-16,1-4 1 0,-1 0 0 0,0-4 0 15,1 4-9-15,-1-9-2 0,0 5 0 0,-4 0 0 16,4-4-9-16,-4 0 0 0,-9-1 0 15,4 1 8 1,-4 4-29-16,-5-4-7 0,0 0 0 0,0-1-616 0,-4 5-124 16</inkml:trace>
        </inkml:traceGroup>
        <inkml:traceGroup>
          <inkml:annotationXML>
            <emma:emma xmlns:emma="http://www.w3.org/2003/04/emma" version="1.0">
              <emma:interpretation id="{EEA187F1-F6CB-445F-ACD5-AE5A645CB199}" emma:medium="tactile" emma:mode="ink">
                <msink:context xmlns:msink="http://schemas.microsoft.com/ink/2010/main" type="inkWord" rotatedBoundingBox="22715,17306 25052,17154 25137,18468 22800,1862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.12444E7">20020 5147 1407 0,'0'0'62'0,"13"-8"14"0,-13 8-61 0,0 0-15 15,0 0 0-15,0 0 0 0,0 0 60 0,0 0 10 16,0 0 2-16,0 16 0 0,0-4-40 0,-4 4-7 16,-1 0-1-16,1 4-1 0,-1 1-11 0,5 3-3 15,0-4 0-15,0 0 0 0,0 1-9 0,5-5 0 16,-1-8 0-16,1 4 8 0,4-4-8 0,0 0 0 16,5-8 0-16,-1 0 0 0,1 0 0 0,0-8 0 15,4 0 0-15,0 0 0 0,0-4 0 0,-4 0 15 16,4-4-3-16,0-1 0 0,-4 9 19 0,0-4 3 15,-5 0 1-15,4 0 0 0,-3 0-5 0,-1 0-1 16,-9-1 0-16,4 1 0 0,-4 0-7 0,-4 0-2 16,-1 0 0-16,-4 0 0 0,-5 4-9 0,-8 0-3 15,-1 3 0-15,-5 1 0 0,-3 0-8 0,-1 4-14 0,0-4 3 16,0 8 1 0,5-4-130-16,4 8-25 0</inkml:trace>
          <inkml:trace contextRef="#ctx0" brushRef="#br0" timeOffset="8.12445E7">20762 4386 1267 0,'9'-16'56'0,"-9"16"12"15,0 0-55-15,0 0-13 0,0 0 0 0,9 8 0 0,0 12 156 0,0 4 28 16,-4 13 5-16,-1-1 2 0,-8 5-95 0,-1 3-18 15,1 1-4-15,-5 3-1 0,-5 1-24 0,5-1-5 16,-5 1 0-16,0-1-1 0,1 5-27 0,-1-4-6 16,0-1-1-16,1 1 0 0,4-5-9 0,-5-3-14 15,0-1 3-15,5-3 1 16,0-5-113-16,0 0-22 0,0-3-5 0,0-5-752 0</inkml:trace>
          <inkml:trace contextRef="#ctx0" brushRef="#br0" timeOffset="8.1244E7">19268 5066 864 0,'0'-8'76'0,"5"4"-60"0,-5-1-16 0,0 5 0 16,0 0 82-16,0 0 14 0,0 0 2 0,0 0 1 16,0 0-1-16,0 0 0 0,-5 13 0 0,1 3 0 0,-5 8-18 15,4 4-4-15,-4 9-1 0,0 3 0 0,0 1-11 0,0-1-1 16,0 5-1-16,0-1 0 0,0-3-26 0,4-1-4 15,-4 1-2-15,4-5 0 0,5-4-17 0,-4-3-3 16,4-9-1-16,-5 4 0 0,5-7-9 0,-4-1 0 16,4-4 9-16,0-12-9 0,0 0 13 0,0 0-1 15,0 0-1-15,0 0 0 0,0 0-3 0,0 0 0 16,0 0 0-16,-5-8 0 0,1-4-8 0,-1-5 8 16,0 1-8-16,5-4 8 0,0-4-8 0,0-1 10 15,5-7-10-15,0 0 10 0,4-9-10 0,0 1 0 16,-5-1 0-16,10-3 8 0,0-5-8 0,4 5-14 15,5-5 3-15,4 5 1 16,5 3-14-16,4-3-4 0,10 3 0 0,-5 9 0 0,4-1 6 0,1 5 1 16,-1 4 0-16,1 8 0 0,-5 3 7 0,0 5 2 0,-9 4 0 15,0 4 0-15,-5 4 12 0,-4 4 0 0,-5 5-10 16,-5-1 10-16,-8 8 0 0,0 0 0 0,-10 0-9 0,-4 5 9 16,-9 3 0-16,-5 0 0 0,-9 5 8 0,-9-1-8 15,0-4 0-15,-4 5 0 0,-10-5 0 0,-4 5 0 16,0-1 0-16,4-4 0 0,0 1-13 0,5-1 4 31,5-4-48-31,8-4-10 0,1 1-1 0,9-9-771 0</inkml:trace>
          <inkml:trace contextRef="#ctx0" brushRef="#br0" timeOffset="8.1245E7">21028 4936 1324 0,'0'0'59'0,"0"0"12"0,0 0-57 0,0 0-14 0,0 0 0 0,-5 8 0 16,-4 4 85-16,5 1 15 0,-1 3 2 0,1 4 1 15,4 0-59-15,-5 4-11 0,5-3-2 0,-5 3-1 16,5-4-18-16,5 0-3 0,-5-3-1 0,5-1 0 15,4-4-8-15,-5-4 10 0,-4-8-10 0,9 12 10 16,5-8-10-16,-5 0 8 0,5-8-8 0,-1-4 8 16,1 0 1-16,4-4 0 0,0-4 0 0,5 4 0 15,0-9 3-15,4 5 0 0,-4-4 0 0,4 8 0 16,5-4 9-16,-4 3 3 0,-1 5 0 0,-4 4 0 16,-5 0-24-16,5 8 0 0,-10 4 0 0,5 5 0 15,-8 7 0-15,-1 8-13 0,-5 5 1 0,-4-1 1 0,-4 4 11 16,-5 5 0-16,-5 3 0 0,0 1 0 0,-8-1 21 0,-1 1 0 15,0-5 0-15,-9-3 0 0,0 3 1 0,5-7 0 16,-5-9 0-16,0 0 0 0,0-8 4 0,-4-4 1 16,4 1 0-16,5-9 0 0,-1 0-7 0,6-4-2 15,-1-4 0-15,9-4 0 0,1-1 6 0,3-3 2 16,-3 0 0-16,8-4 0 0,1 0-16 0,8-4-10 16,-4-5 12-16,9-3-12 15,0 0-82-15,5-1-23 0,9 1-5 0,0-4-1 0</inkml:trace>
        </inkml:traceGroup>
        <inkml:traceGroup>
          <inkml:annotationXML>
            <emma:emma xmlns:emma="http://www.w3.org/2003/04/emma" version="1.0">
              <emma:interpretation id="{BC6C7DA2-04B1-458F-AD33-0BCDB91CC805}" emma:medium="tactile" emma:mode="ink">
                <msink:context xmlns:msink="http://schemas.microsoft.com/ink/2010/main" type="inkWord" rotatedBoundingBox="25466,17222 29531,17110 29562,18242 25497,18354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.12476E7">24491 5240 806 0,'4'-8'72'0,"-4"-1"-58"0,0-3-14 0,0 4 0 16,-4-4 32-16,-1 0 4 0,0 0 1 0,-8 4 0 16,-5-4 47-16,-1 8 10 0,1 0 2 0,-5-1 0 15,-8 5-12-15,3 0-1 0,5 5-1 0,-4 3 0 16,0 4-18-16,4 4-4 0,0 0-1 0,5 0 0 15,4 5-37-15,1-1-7 0,-1 0-2 0,5 0 0 16,4 0-4-16,1 1-1 0,4-9 0 0,0 0 0 16,4 0-8-16,6-4 8 0,-1-4-8 0,4 0 8 0,6-4 0 15,3-4 0-15,6-8 0 0,-1 0 0 0,5-4-8 16,0 4 8-16,0-9-8 0,-1 5 8 0,-3-4 15 0,-1-4 2 16,5-5 1-16,0 1 0 0,-5 4-3 0,-4 0-1 15,0 7 0-15,-5 5 0 0,-5 0-1 0,-3 8 0 16,-1 0 0-16,-9 4 0 0,0 0 1 0,0 0 0 15,0 12 0-15,-5 4 0 0,-4 9-22 0,0-1 0 16,0-4 0-16,0 0 0 0,-5 9 0 0,0-5 0 16,5 0 0-16,0-4 0 0,0 1-12 0,5-5-6 15,-1 0-2-15,5-4 0 0,0-4 20 0,0-8 0 16,0 0 0-16,0 0 0 0,14 8 11 0,-5-8 5 16,4 0 2-16,6-8 0 0,-1 4-18 0,0-8 8 15,5 0-8-15,4 0 0 16,-4-8-19-16,4-1-10 0,1 5-3 0,3-8 0 0,-3-4 23 0,-6-1 9 0,10-3-8 0,-4-1 8 15,-1-3-12-15,-4-4 4 0,9-1 0 0,-5 1 0 16,0-5 0-16,1-3 0 0,-6-1 0 0,6-4 0 16,8 1 8-16,-9-1-8 0,1 9 8 0,-1-1-8 15,-4 1 8-15,-5 3 0 0,0 5 0 0,-4 7 0 16,-5 1 9-16,0 8 4 0,-4 0 1 0,-5-1 0 16,0 9 3-16,0 0 1 0,-5 0 0 0,5 4 0 15,0 8 4-15,0 0 1 0,0 0 0 0,0 0 0 16,-4-4-23-16,4 4 0 0,0 0 0 0,0 0 0 15,-10 4-12-15,1 0-6 0,0 8-2 0,0-4 0 16,0 8 31-16,0 0 5 0,0 9 2 0,-5-1 0 16,5 4-18-16,0 1 8 0,0-5-8 0,4 8 0 15,-4 1 11-15,5 3-11 0,-6 5 10 0,6 3-10 16,-1-3 12-16,1-1-4 0,-1 5-8 0,1-1 12 0,-1-3-3 0,-4 7-1 16,0-7 0-16,-5 7 0 0,1-7-8 0,-6 3 12 15,1 5-12-15,0-9 12 0,-5 1-12 0,5-5 0 16,4-4 0-16,5-3 0 0,0-5 0 0,0-8 0 15,4 0 0-15,5-7 0 0,0-9 0 0,0 0 0 16,5 8 12-16,9-8-4 0,4-4 4 0,0-4 1 16,5-1 0-16,4-3 0 0,1-4 6 0,-1 4 1 15,5-8 0-15,4-1 0 0,1 1-20 0,-1-4 0 16,0 0 0-16,1-5 0 16,-5 5-22-16,0 4-8 0,-1 4-2 0,1-1 0 0,-4 5 32 0,-6 0 0 15,10 0 0-15,-4 4 0 0,-6 4 0 0,6 4-12 16,-6 0 1-16,1 0 1 0,0 0 10 0,0 0-10 0,-1 4 10 15,-3 4-10-15,-6 0 10 0,6-4-8 0,-6 0 8 0,5 0-8 16,-4 4 8-16,0 5 0 0,-1-5 0 0,-3 0-8 16,-1 0 8-16,0-4 0 0,0 4 0 0,-9-8 8 15,9 4-8-15,-9-4 0 0,0 0 8 0,0 0-8 16,0 0 10-16,-5 20-2 0,-4-8-8 0,-4 0 12 16,-10 5 8-16,-4-5 2 0,-5 4 0 0,-5-4 0 0,1 4 9 0,-1-4 1 0,-4 5 1 0,5-5 0 31,0 0-15-31,-1-4-3 0,-4 0-1 0,5-4 0 15,-1 0-6-15,-4 0-8 0,0-8 11 0,5 4-11 16,-5-4 0-16,9-4-9 0,0 0-1 0,0 0 0 16,10 0-51-16,-1-4-11 15,5 4-1-15,-1-5-1 0,6 1-146 0,8 0-28 0</inkml:trace>
          <inkml:trace contextRef="#ctx0" brushRef="#br0" timeOffset="8.12453E7">21827 4920 1440 0,'0'0'64'0,"0"0"12"0,9-8-60 0,5 8-16 0,-5 4 0 0,0 0 0 15,5 4 39-15,-1 4 5 0,1 0 0 0,-5 5 1 16,0 3-9-16,0 4-3 0,-9 4 0 0,5 1 0 15,-10-1-5-15,5 4 0 0,-4 1-1 0,-5-5 0 16,0 4 0-16,0-7 0 0,-1-1 0 0,1-4 0 16,0-4 3-16,0 1 1 0,0-1 0 0,0-8 0 15,4 0-10-15,5-8-1 0,0 0-1 0,0 0 0 16,0 0 5-16,0 0 0 0,0 0 1 0,5-8 0 16,4-8-1-16,0 0 0 0,0-5 0 0,9 1 0 15,-4-8-15-15,4-1-9 0,5-3 10 0,0 4-10 16,4-1 8-16,-4 5-8 0,0-4 0 0,-1 8 9 15,1 3 6-15,-5 5 1 0,-4 0 0 0,0 8 0 16,-1 0 8-16,-13 4 3 0,0 0 0 0,10 8 0 0,-1 4-15 16,-5 4-2-16,-4 5-1 0,-4-1 0 0,-1 4-9 15,1 0-17-15,-1 5 4 0,-4-1 1 16,0 0-93-16,-5 1-19 0,0 3-3 0</inkml:trace>
          <inkml:trace contextRef="#ctx0" brushRef="#br0" timeOffset="8.12456E7">22615 5037 1209 0,'0'0'53'0,"0"0"12"0,0 0-52 0,-9 12-13 0,0-3 0 0,-1 7 0 16,1 0 66-16,-4 4 10 0,-1 4 3 0,0 1 0 15,1-1-30-15,4 0-5 0,0 5-2 0,-1-5 0 16,6 0-22-16,4-4-4 0,0 1 0 0,4-1-1 15,1-8-7-15,4 0-8 0,-4-4 11 0,8-4-11 16,1 0 15-16,4 0-4 0,-4-4-1 0,4-8 0 16,5 0 29-16,-5 0 5 0,0 0 2 0,0-4 0 15,1-4 6-15,-6 0 0 0,1-1 1 0,0 1 0 16,-5 0-9-16,-5 0-3 0,1-4 0 0,-5-1 0 16,0 9-12-16,-5-4-2 0,-8 0-1 0,-1 4 0 15,0 0-14-15,-8 7-4 0,-6-3 0 0,-4 4 0 16,0 4-8-16,1 4-16 0,-6 0 4 0,1 5 1 15,-1 3-134-15,10 4-27 16,4-4-6-16</inkml:trace>
          <inkml:trace contextRef="#ctx0" brushRef="#br0" timeOffset="8.12462E7">22902 5045 691 0,'13'-16'30'0,"-13"16"7"0,9-8-29 0,-9 8-8 16,0 0 0-16,0 0 0 0,0 0 180 0,0 0 34 0,14 12 7 0,-5 0 2 15,-4 5-105-15,-5 3-21 0,9 4-4 0,-5 0-1 16,-4 1-24-16,0 3-6 0,5 0-1 0,-5 1 0 16,4 3-22-16,-4-4-5 0,0 1-1 0,5-5 0 15,-5 0-5-15,5-3-2 0,-5-1 0 0,0-8 0 16,4 4-26-16,1-8 0 0,-5-8 0 0,0 0 0 15,0 0 0-15,0 0 0 0,9-4 0 0,4 0 0 16,-3-8 0-16,3-4 18 0,5-9-2 0,-4 1 0 16,0-4 9-16,-1 0 2 0,6-1 0 0,-1 1 0 15,0 0-13-15,0-5-2 0,5 5-1 0,-5 4 0 16,0 7 2-16,1 1 1 0,-6 4 0 0,1 4 0 16,-14 8-14-16,14-4 0 0,-14 4 0 0,0 0 0 15,9 8 0-15,0 0-16 0,-5 0 3 0,1 8 1 16,-1 1 12-16,-4-1 0 0,0 4 0 0,0-4-9 15,-4 0 9-15,4 1 0 0,-5-5 0 0,1 4 0 16,4 0 0-16,-5-4 0 0,1-4 0 0,-1 0 0 0,5-8 0 16,0 0-8-16,0 0 8 0,0 0 0 0,0 0 0 15,0 0 0-15,0 0 0 0,0 0 0 0,0 0 0 0,0 0 0 16,-4-8 0-16,4 0 0 0,0-4 0 0,0 0 8 16,4-4-8-16,-4 0 0 0,5-1 14 0,-1 1-2 15,5 0 0-15,-4 0 0 0,4 0-20 0,0-1-5 16,0 5-1-16,0 0 0 0,0 4 22 0,1 0 5 15,3 0 1-15,-4 4 0 0,-9 4-14 0,9 0 0 16,1 0 0-16,-10 0 0 0,13 8 0 0,-4 4 0 16,-4 0 0-16,4 4 0 0,-4 1 0 0,-1 3 0 15,-4 0 0-15,0 0 0 0,5 5 0 0,-5-1 0 16,4 0 0-16,-4 0 0 16,5 5-114-16,-5-5-26 0,0 0-4 0</inkml:trace>
          <inkml:trace contextRef="#ctx0" brushRef="#br0" timeOffset="8.12464E7">23812 5110 1371 0,'0'0'60'0,"-9"-12"14"0,9 12-59 0,-9-4-15 0,-5 0 0 0,5 4 0 15,9 0 96-15,-4 12 16 0,-10 0 3 0,5 8 1 16,0 5-63-16,0-5-12 0,0 4-2 0,4 5-1 15,-4-1-18-15,9 4-3 0,-5-3-1 0,5-1 0 0,5 0 36 16,-5 1 6-16,4-1 2 0,6-4-684 16,-1-4-137-16</inkml:trace>
          <inkml:trace contextRef="#ctx0" brushRef="#br0" timeOffset="8.12465E7">24113 4928 864 0,'0'0'38'0,"-5"-8"8"0,5 8-37 0,0 0-9 16,0 0 0-16,0 0-382 0</inkml:trace>
        </inkml:traceGroup>
        <inkml:traceGroup>
          <inkml:annotationXML>
            <emma:emma xmlns:emma="http://www.w3.org/2003/04/emma" version="1.0">
              <emma:interpretation id="{C755F50B-1123-4CA4-89D1-4DAD33194486}" emma:medium="tactile" emma:mode="ink">
                <msink:context xmlns:msink="http://schemas.microsoft.com/ink/2010/main" type="inkWord" rotatedBoundingBox="30245,18145 30375,18142 30377,18243 30248,18246"/>
              </emma:interpretation>
              <emma:one-of disjunction-type="recognition" id="oneOf18">
                <emma:interpretation id="interp18" emma:lang="" emma:confidence="1">
                  <emma:literal>,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/</emma:literal>
                </emma:interpretation>
                <emma:interpretation id="interp21" emma:lang="" emma:confidence="0">
                  <emma:literal>?</emma:literal>
                </emma:interpretation>
                <emma:interpretation id="interp22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8.12481E7">26721 5317 1324 0,'0'0'59'0,"0"0"12"0,0 0-57 0,0 0-14 15,0 0 0-15,0 0 0 0,0 0 181 0,0 0 34 16,0 0 6-16,0 0 2 0,0 0-91 0,0 8-19 15,0-8-3-15,-4 12-1 0,-1-4-67 0,-4 0-14 16,0-4-2-16,0 4-1 0,0 0-35 0,-9 0-7 16,-1 4-2-16,6-3 0 15,-5-1-190-15,4 4-39 0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31:26.528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1T03:31:52.874"/>
    </inkml:context>
  </inkml:definitions>
  <inkml:traceGroup>
    <inkml:annotationXML>
      <emma:emma xmlns:emma="http://www.w3.org/2003/04/emma" version="1.0">
        <emma:interpretation id="{F2E810F9-3E4D-4B17-B965-537A5846FAC1}" emma:medium="tactile" emma:mode="ink">
          <msink:context xmlns:msink="http://schemas.microsoft.com/ink/2010/main" type="writingRegion" rotatedBoundingBox="2018,902 31336,-1234 32668,17036 3349,19172"/>
        </emma:interpretation>
      </emma:emma>
    </inkml:annotationXML>
    <inkml:traceGroup>
      <inkml:annotationXML>
        <emma:emma xmlns:emma="http://www.w3.org/2003/04/emma" version="1.0">
          <emma:interpretation id="{8378A048-F04A-4486-9F30-06DFECE38F62}" emma:medium="tactile" emma:mode="ink">
            <msink:context xmlns:msink="http://schemas.microsoft.com/ink/2010/main" type="paragraph" rotatedBoundingBox="2062,649 21295,183 21335,1852 2102,2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74B907-4D98-4385-BBE3-10C3FDC0C7A9}" emma:medium="tactile" emma:mode="ink">
              <msink:context xmlns:msink="http://schemas.microsoft.com/ink/2010/main" type="line" rotatedBoundingBox="2062,649 21295,183 21335,1852 2102,2318"/>
            </emma:interpretation>
          </emma:emma>
        </inkml:annotationXML>
        <inkml:traceGroup>
          <inkml:annotationXML>
            <emma:emma xmlns:emma="http://www.w3.org/2003/04/emma" version="1.0">
              <emma:interpretation id="{9ADD9942-C2F4-4F93-8B68-214DE305E9C8}" emma:medium="tactile" emma:mode="ink">
                <msink:context xmlns:msink="http://schemas.microsoft.com/ink/2010/main" type="inkWord" rotatedBoundingBox="2066,841 5873,749 5906,2111 2099,22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1406 158 1497 0,'-5'-20'133'0,"0"12"-106"0,-4-8-27 0,5 0 0 16,4 4 40-16,-5-1 2 15,-4 1 1-15,0 0 0 0,0 4 46 0,0-4 10 16,-9 4 1-16,-1-4 1 0,1 4-48 0,-5 8-9 16,-4 0-3-16,-14 0 0 0,5 0-11 0,-19 4-2 15,0 4-1-15,-4 8 0 0,5 0-4 0,-10 8-1 16,0 1 0-16,5 3 0 0,-5 8 18 0,5 9 3 0,-9 4 1 0,4 3 0 16,0 5-10-16,5 4-2 15,4 7 0-15,-4-7 0 0,9 8-4 0,0-4-2 16,14 3 0-16,-10 1 0 0,14-4-18 0,9 0-8 15,10-8 0-15,8 3 8 0,5-15-8 0,9 3 0 16,10-3-10-16,8-9 10 0,9-3-13 0,14-5 3 16,5 0 1-16,4-7 0 15,0-5-109-15,5-8-22 0,0-4-4 0,0-8-896 0</inkml:trace>
          <inkml:trace contextRef="#ctx0" brushRef="#br0" timeOffset="935.1528">1806 717 1944 0,'0'0'43'0,"5"-12"9"0,-5 4 1 0,9-4 1 0,-9-5-43 0,4 9-11 0,-4-8 0 0,0 4 0 16,-4 0 52-16,4 0 9 15,-5 4 2-15,-4 0 0 16,0-1-7-16,0 5-2 0,-9 4 0 0,0 4 0 16,-1 5-10-16,-8 7-1 0,0 8-1 0,-10 4 0 15,1 9-18-15,-1 3-3 0,-8 1-1 0,8 7 0 16,6 5-3-16,-1-4-1 0,9 7 0 0,-4-3 0 0,8-1-16 15,6-7 0-15,4 0 8 0,0-5-8 0,9-12 0 0,0 1 0 16,4-9 0-16,1 0 0 0,4-4-19 0,0 1-1 16,0-17 0-16,5 0 0 0,4 0-1 0,5-21-1 15,4 5 0-15,5-12 0 0,0-13 22 0,4-3 0 16,1-9-9-16,-1-4 9 0,-4 1-22 0,4-1-1 16,-8 5 0-16,3-1 0 0,-3 4 23 0,-5 5 0 15,-5 7 0-15,0 9 0 0,-4 8 14 0,-5 4 7 16,0 7 2-16,-9 9 0 0,0 0-3 0,0 0-1 15,0 0 0-15,4 17 0 0,1 3-8 0,-1 4-2 16,-4 5 0-16,0 3 0 0,0-4-9 0,0 1 0 16,0 3 9-16,0-12-9 0,0 9 0 0,0-9 0 15,5 0 0-15,-5 0 8 0,5-4-8 0,-5-3 0 16,4-1 0-16,-4-12 8 0,0 0-8 0,9 8 0 16,0-8 0-16,5-4-8 0,0 0-4 0,4-8 0 0,5-5 0 15,-1 1 0-15,6-8 0 0,4 4 0 0,9-9 0 0,-5 1 0 16,-4-4 4-16,4-1 0 0,5 5 0 0,0-13 0 15,0 1-3-15,0 4 0 0,5-5 0 0,-5 1 0 16,0-5 11-16,-5 9 0 0,5-5 0 0,0 5-8 16,0 3 8-16,0 1 0 0,0 12 0 0,0-5 0 15,0 5 0-15,-5 8 0 0,-8 0 9 0,4 12-9 16,-5-12 13-16,-9 12-4 0,0 0-1 0,-9 4 0 16,0 4 1-16,-4 0 0 0,-5 12 0 0,-5 0 0 15,-13 1 4-15,0 11 1 0,0 0 0 0,-5 5 0 0,-4 3-1 0,-5 1 0 16,0-13 0-16,0 13 0 0,0-9-1 0,0 0-1 15,-4 1 0-15,4-1 0 0,5-8-11 16,-1 1 12-16,-3-1-12 0,-1-4 12 0,0-3-2 16,0-1 0-16,0-4 0 0,0 0 0 0,-4-8-24 0,4 0-5 15,9 0-1-15,0-4 0 0,5-4-2 0,5 4-1 16,3-4 0-16,1 0 0 0,9 4 9 0,0-12 2 0,0 8 0 0,5 0 0 16,4 0 3-16,0 4 1 15,5 0 0-15,-1 8 0 0,10-4 8 0,5 8 0 16,3-12 0-16,6 0 0 0,4 0 0 0,0-8-12 15,9 4 4-15,0-4 0 0,0 4 8 0,5-8 8 16,8-1-8-16,-3-7 11 0,3 0-2 0,1 0 0 16,0-1 0-16,0-11 0 0,-1 8-9 0,-8-1 0 15,-5-3 0-15,5 0 0 0,8-1 0 0,-13 1 13 0,5-4-3 0,-9 3-1 16,4-3 0-16,-5 4 0 16,-4 3 0-16,-4-3 0 0,-10 8 23 0,-4-8 5 15,-1 15 1-15,-8-7 0 0,-5 0-22 0,-9-4-5 0,0 7-1 0,-4 1 0 16,-5 4 5-16,-1-4 1 0,-12 12 0 0,8-8 0 15,0 4-7-15,-4 8-1 0,-5 0 0 0,-4 0 0 16,4 8 5-16,-4 4 1 0,4 0 0 0,0 4 0 16,1 13-14-16,3 3 11 0,6-4-11 0,-1 9 10 15,1 3-10-15,3 5 8 0,1-5-8 0,5 1 8 16,4-5-8-16,0 5 10 0,0-5-10 0,9 0 10 16,5-7-10-16,-1 3 0 0,1 0 0 0,9-3 0 15,-1-1-10-15,1-12-7 0,9 5-2 0,0-5 0 16,9 0-165-16,0-8-34 0</inkml:trace>
        </inkml:traceGroup>
        <inkml:traceGroup>
          <inkml:annotationXML>
            <emma:emma xmlns:emma="http://www.w3.org/2003/04/emma" version="1.0">
              <emma:interpretation id="{D2FA84F6-4973-4696-B0EF-2A5AA331DD78}" emma:medium="tactile" emma:mode="ink">
                <msink:context xmlns:msink="http://schemas.microsoft.com/ink/2010/main" type="inkWord" rotatedBoundingBox="7093,533 10176,458 10216,2096 7133,217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78.7042">6018-299 2142 0,'0'0'95'0,"0"0"19"0,0 0-91 0,0 0-23 0,0 0 0 0,4 12 0 16,-4 8 84-16,5 9 13 0,-1 11 3 0,-4-7 0 15,5 11-18-15,-5 9-3 0,0 8-1 0,-5-1 0 0,5 5-17 0,-4 8-3 0,4-8-1 0,0 3 0 16,-5-3-24-16,5 0-5 16,0-8 0-16,-4-5-1 0,4-3-18 0,0-1-9 15,-5-7 10-15,5-5-10 16,0-3-10-16,-5-5-8 0,1-4-2 0,-1-3 0 16,1-9-34-16,-5 4-7 0,4-8-2 15,-4-4 0-15,9-4-82 0,0 0-17 0,0 0-3 0,-5-4-567 16,-4-12-112-16</inkml:trace>
          <inkml:trace contextRef="#ctx0" brushRef="#br0" timeOffset="1893.2918">6218-214 2264 0,'0'-20'100'0,"4"16"21"0,-4-8-97 0,0 12-24 15,10-4 0-15,-1 4 0 0,4 4 70 0,-4 12 9 16,5 0 1-16,0 4 1 0,-1 9-22 0,6 11-5 15,-1-8-1-15,-5 13 0 0,1 8-23 0,0-5-5 16,-1 9-1-16,-3 8 0 0,-1 3-9 0,0 1-3 0,0 4 0 0,-5-12 0 16,1 8-12-16,-5-13-10 15,0 5 2-15,-5-4 0 0,-4-5-39 0,5 1-7 0,-5-4-2 0,4-5-754 32,-4-3-151-32</inkml:trace>
          <inkml:trace contextRef="#ctx0" brushRef="#br0" timeOffset="1456.4436">5289 41 1440 0,'5'-12'128'0,"4"-4"-103"0,0 4-25 0,0-9 0 0,5-3 71 0,-1 8 9 16,-4-4 1-16,10-1 1 0,-6 5 16 0,1 4 3 15,0-4 1-15,-1 12 0 16,1-8-17-16,0 12-3 0,-5 4-1 0,4 4 0 0,1 12-19 0,0 8-4 16,-1 5-1-16,1 15 0 0,-5 5 2 0,0 8 0 15,0 3 0-15,0 9 0 0,-4-4-15 0,-1 4-4 16,1-4 0-16,-5 0 0 0,5-1-20 0,-1-7-5 16,-4-8-1-16,5 3 0 0,-1-7-14 0,-4-4 0 15,0-5 0-15,0-4 0 0,0-3-28 0,0-5-11 0,0-4-2 16,-4-7-1-1,4-5-96-15,0-12-19 0,0 0-4 0,0 0-589 16,4-4-118-16</inkml:trace>
          <inkml:trace contextRef="#ctx0" brushRef="#br0" timeOffset="2287.6284">5016 33 1436 0,'-5'-20'64'0,"5"16"12"0,0 4-60 0,0-8-16 16,0-5 0-16,5 5 0 0,4 0 67 0,0 0 10 16,0-4 3-16,9 0 0 0,1-4 2 0,8 4 1 15,0-5 0-15,10 1 0 0,4 8-15 0,0-12-4 16,4 8 0-16,5 4 0 0,5-5-16 0,4 1-3 15,9 8-1-15,5-12 0 0,0 12-12 0,0-4-2 16,4 4-1-16,1 0 0 0,-1 0-20 0,-4-4-9 16,0 0 8-16,-5 4-8 0,-9-5 0 0,5 1 0 15,0 4 0-15,0-8 0 0,-5 8 0 0,-5 0 0 16,1-8 0-16,-10 4 0 16,1 8-44-16,-5 0 0 0,-5 0-1 0,-4 0 0 15,-9 0-91-15,-5 4-19 0,-4 12-3 0,-5-4-1 0</inkml:trace>
          <inkml:trace contextRef="#ctx0" brushRef="#br0" timeOffset="2714.8408">5153 1357 1105 0,'0'0'48'0,"0"0"12"0,0 0-48 0,0 0-12 0,0-8 0 0,4-1 0 15,1 5 111-15,-1-4 20 0,5 0 4 0,0 0 1 0,-4 0-14 0,4 0-2 16,0 0-1-16,5 0 0 16,-1 0-43-16,6 0-9 15,-1-5-2-15,5 5 0 0,-1-4-21 0,10 4-4 16,5-4 0-16,-1 0-1 0,10 0 6 0,8 4 2 16,1-13 0-16,4 9 0 0,0 0-20 0,5 4-4 15,-5 0-1-15,5 4 0 0,0 0-2 0,-1-4 0 16,-3 4 0-16,3-5 0 0,1 9-30 0,-5-12-6 15,0 12-2-15,-8 0 0 16,-1 0-109-16,0 0-21 0,-5 4-5 0,-4-4-872 0</inkml:trace>
          <inkml:trace contextRef="#ctx0" brushRef="#br0" timeOffset="2970.6992">8080 681 1785 0,'0'0'159'16,"0"0"-127"-16,0 0-32 0,9-4 0 0,0 4 108 0,5 4 15 15,-14-4 3-15,0 0 1 0,0 0-33 0,0 0-6 16,0 0-2-16,0 0 0 0,0 0-69 0,0 0-17 15,0 0 0-15,0 0 0 16,0 0-132-16,0 0-29 0,0 0-7 0,0 0-797 0</inkml:trace>
        </inkml:traceGroup>
        <inkml:traceGroup>
          <inkml:annotationXML>
            <emma:emma xmlns:emma="http://www.w3.org/2003/04/emma" version="1.0">
              <emma:interpretation id="{DB02B662-98D6-4287-B421-EA61B3609B2E}" emma:medium="tactile" emma:mode="ink">
                <msink:context xmlns:msink="http://schemas.microsoft.com/ink/2010/main" type="inkWord" rotatedBoundingBox="12769,389 17922,264 17962,1933 12809,205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663.9019">12055 628 1681 0,'0'0'74'0,"0"0"16"0,0 0-72 0,4 12-18 0,5 8 0 0,0-12 0 15,10 1 41-15,-1-1 5 0,5-4 1 0,-1 0 0 16,-3 0 8-16,3-4 1 0,1 0 1 0,-5-4 0 16,5 0-39-16,-5 0-8 0,0-4-2 0,-4-1 0 15,4 1-8-15,1-12 10 0,-6 8-10 0,1-8 10 16,0 4-2-16,-5-5-8 0,0 1 12 0,-5 0-4 16,5-8 0-16,-9 3-8 0,0-3 12 0,0-4-4 15,0-1-8-15,-4 9 10 0,-5-9-10 0,4 13 10 16,-8-4-10-16,-1 4 10 0,0 4-10 0,-4 3 10 15,-5 9 6-15,5 4 0 0,-9 4 1 0,4 13 0 16,0 3-17-16,0 8 0 0,1 13 0 0,-1-1 0 16,0 9 14-16,5-5-1 0,4 5 0 0,1-5 0 15,3 1-3-15,6-5-1 0,-1-3 0 0,5-5 0 16,0 0-9-16,5-3 8 0,-1-1-8 0,6-4 8 0,-6-3-8 16,5 3-17-16,0-4 4 0,5-8-675 15,0 5-134-15</inkml:trace>
          <inkml:trace contextRef="#ctx0" brushRef="#br0" timeOffset="9002.4588">12874 470 2300 0,'0'0'51'0,"9"0"10"0,0 12 3 0,0 4 0 0,5-3-52 0,0 7-12 15,-5 0 0-15,0 0 0 0,0 1 51 0,-4 7 7 16,4-8 2-16,-5 4 0 0,-4 1-39 0,0-5-7 15,5 0-2-15,-10 0 0 0,1 1-12 0,4-1 9 16,-5-8-9-16,-4 0 8 0,5-4-8 0,-1 0 0 0,5-8 0 16,0 0 0-16,-9 4 8 0,9-4-8 0,0 0 12 0,0 0-4 15,0 0-8-15,0-12 0 0,0 0 0 0,9-8 0 16,5 0 0-16,-1-13 0 0,5 5 0 0,1-4 0 16,-1-1 11-16,9 1-3 0,1-1-8 0,-1 1 12 15,-4 0-4-15,4 7-8 0,0 5 11 0,-4 0-11 16,0 8 28-16,0 8-2 0,-1 4 0 0,-8 4 0 0,4 8-18 0,0-4-8 15,1 8 0-15,-6 0 8 16,5 5-8-16,-8-1 0 0,-1 0 9 0,0 8-9 16,0-7 0-16,0 3 0 0,0 0 0 0,-9 1-12 15,0 3-134-15,0 0-27 0,0-8-6 0,-4 1-861 16</inkml:trace>
          <inkml:trace contextRef="#ctx0" brushRef="#br0" timeOffset="8313.6313">11631-76 748 0,'9'-12'33'0,"-4"-1"7"0,-1 5-32 0,6 0-8 15,-10 0 0-15,4 4 0 0,1-8 80 0,-1 4 13 16,1-4 3-16,-1 4 1 0,-4-9-7 0,0 5-2 15,0 0 0-15,-4 4 0 0,4-8-2 0,-5 4-1 16,-4 0 0-16,5-1 0 0,-6 5-2 0,1-8-1 0,0 0 0 0,-4 8 0 16,-1-8-35-16,0 3-7 15,1 1-2-15,-6 4 0 0,-3-8-7 0,-1 4-2 16,0 4 0-16,-4-4 0 0,-5 8-17 0,0-4-3 16,-4-1-1-16,-1 9 0 0,1 0 0 0,-1 9-8 15,1-9 12-15,-1 8-4 0,6 4-8 0,-10-4 10 16,4 12-10-16,-4 0 10 0,5 9-10 0,-1 11 0 0,1 5 0 15,-5 7 0-15,5 13 0 0,8-12 0 16,1 16 11-16,0 7-11 0,4 9 16 0,9 9-4 0,1-1 0 0,3 0 0 16,10-4-12-16,5 28 0 0,9-20-12 0,4-8 12 15,0-12 0-15,5-8 0 0,4-12 0 0,-4-9 0 16,4 1 8-16,1-13 9 0,-1-7 2 0,0-9 0 16,0-8-8-16,1 4-2 0,-5-16 0 0,4 0 0 15,-4-12 6-15,-1 4 1 0,1-8 0 0,0-4 0 16,0-5-4-16,-1-7 0 0,1 0 0 0,0-1 0 0,0 1-1 0,-10-5-1 15,6-3 0-15,-6 7 0 16,1-3-10-16,-5 4 0 0,0 3 0 0,-4 5 0 16,-1 0 0-16,1 8 0 0,4-5 0 0,-9 13 0 15,4-8 0-15,-4 4 0 0,0 4 12 0,0 8-4 0,0 0-8 0,0 0 10 16,0 0-10-16,10-4 10 0,3 4-18 0,5 0-4 16,1 0-1-16,3 0 0 0,10 0 13 0,-4 0 0 15,3 0 0-15,1 4 0 0,-4 0-89 0,4 0-25 0,-1-4-5 0,-3 4-917 31</inkml:trace>
          <inkml:trace contextRef="#ctx0" brushRef="#br0" timeOffset="9267.6632">13735 749 1645 0,'0'0'36'0,"9"-12"7"0,4 8 1 0,1 0 4 0,9-12-39 0,0 4-9 15,-5 0 0-15,5 0 0 0,-1-5 76 0,-4 1 12 16,5 0 4-16,0-4 0 0,-9 0-42 0,4-1-8 16,0 1-2-16,-4-4 0 0,-1-1-12 0,-3 1-4 0,-6 0 0 0,-4-4 0 15,0-1 11-15,-4 5 1 0,-10 4 1 0,5-1 0 16,-5 5 6-16,0 4 1 15,-8 4 0-15,3 0 0 0,6 8-8 0,-1 4-2 16,-4 0 0-16,4 12 0 0,-4 0-6 0,4 9 0 16,-4 7-1-16,5-4 0 0,-1 13-27 0,0-13 0 0,5 9 0 0,0-1 0 31,0-4-27-31,4 5-10 0,1-5-3 0,-1 1-741 0,5-1-149 0</inkml:trace>
          <inkml:trace contextRef="#ctx0" brushRef="#br0" timeOffset="9538.4175">14249 320 2026 0,'9'0'44'0,"5"4"10"0,-5 0 2 0,9 9 1 0,0-5-45 0,-4 8-12 0,4 8 0 0,0 5 0 0,-4-5 63 0,0 4 10 16,-1 0 3-16,-3 5 0 0,-6-9-10 0,1 0-2 15,-1 5 0-15,1-5 0 0,-5 4-41 0,-5-11-9 16,1 3-2-16,4-8 0 0,0 0 23 0,0-12 4 15,0 0 1-15,0 0 0 0,0 0-16 0,0 0-4 16,0 0 0-16,0 0 0 0,4-4 20 0,5-12 3 0,0 0 1 0,0-5 0 16,10-3-36-16,-1-4-8 15,0-5 0-15,0 1 0 16,10 0-30-16,-6-1-8 0,6 1-2 0,-1 0 0 16,5 7-131-16,-5 1-26 0,1 8-6 0,-6 4-1 15,1 12-26-15,0-8-6 0,4 8 0 0,-9 8-1 0</inkml:trace>
          <inkml:trace contextRef="#ctx0" brushRef="#br0" timeOffset="10018.1457">14991 413 1335 0,'0'0'59'0,"0"0"13"0,9-8-58 0,5 0-14 15,-5 0 0-15,5 0 0 0,-5-4 105 0,-5 4 19 0,1 0 3 0,-5 8 1 16,0 0-23-16,0 0-4 0,0 0-1 0,0 0 0 16,0 0-57-16,0 0-12 0,0 8-3 0,-5 4 0 15,-4 0-28-15,0 8 0 0,0-3 0 0,0-1 0 0,4 4 12 0,-4-4-4 16,5 0-8-16,-1 5 12 0,1-13-12 0,4 4 0 15,0-12 0-15,0 0 0 16,0 0 0-16,0 0-10 0,4 4 10 0,5 0-12 16,5-4-6-16,-5-4-2 0,5 0 0 0,4-8 0 15,-4 4 5-15,-1-5 1 0,1 5 0 0,0-8 0 16,4 12 14-16,-5-8-12 0,-3 8 12 0,3 0-12 16,1 4 12-16,-5 0 0 0,5 0-10 0,-5 4 10 0,4 0 0 0,-4 8 0 15,5-8 0-15,0 0 0 0,-1 0 0 0,6 4 0 16,-1-8 0-16,0 0 0 0,5-8 0 0,0 4 0 15,-1-4 0-15,6-4 0 0,-10-4 18 0,5 4-2 16,9-17 0-16,-1 9 0 0,1-12 16 0,0 3 4 16,5-3 0-16,-6-4 0 0,1-5 12 0,-4 1 4 15,-1-9 0-15,-4-4 0 0,-5 5-16 0,0-13-4 0,-4 13 0 0,-5-13 0 16,-5 0 0-16,1 4 0 16,-5 9 0-16,-5 3 0 0,5 9-9 0,-4 4-3 0,-1-1 0 0,1 13 0 15,-5 4-12-15,0 0-8 16,4 11 8-16,-4 10-8 0,0 11 0 0,-5 4 0 15,1 8 0-15,-1 17 0 0,0 11 11 0,1 5-3 16,-1 0 0-16,9 8 0 0,-4 0 20 0,5-9 3 16,4 9 1-16,9-12 0 0,-5 3-32 0,5-7 0 0,1 0 0 15,3 3 0 1,1-15-22-16,4-1-7 0,-4-3-2 0,8-1-823 0,1-12-165 0</inkml:trace>
        </inkml:traceGroup>
        <inkml:traceGroup>
          <inkml:annotationXML>
            <emma:emma xmlns:emma="http://www.w3.org/2003/04/emma" version="1.0">
              <emma:interpretation id="{84D619C0-C895-4E09-980E-AD5EAC1585D6}" emma:medium="tactile" emma:mode="ink">
                <msink:context xmlns:msink="http://schemas.microsoft.com/ink/2010/main" type="inkWord" rotatedBoundingBox="19984,535 21303,503 21327,1487 20008,1519"/>
              </emma:interpretation>
              <emma:one-of disjunction-type="recognition" id="oneOf3">
                <emma:interpretation id="interp3" emma:lang="" emma:confidence="1">
                  <emma:literal>n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10731.2156">17900-44 1785 0,'32'-24'79'0,"-23"8"17"0,1 3-77 0,-1 1-19 0,4 0 0 0,1 4 0 16,4-4 106-16,0 12 18 0,-4 0 3 0,13 12 1 16,1 0-37-16,-6 8-7 0,6 13-2 0,-10 11 0 15,0 5-25-15,0 8-5 0,-4 7 0 0,-9-3-1 16,-1 8-12-16,-4-4-3 0,0-5 0 0,-4 5 0 16,-1-20-14-16,-4-1-3 0,4-3-1 0,1-13 0 0,-1 4-3 15,1-15-1-15,-1-5 0 0,1 0 0 16,4-12 0-16,0 0 0 0,0 0 0 0,4-16 0 0,1-1-1 0,4-11 0 15,0-8 0-15,5-9 0 0,4-3-13 0,0-21 8 16,5 8-8-16,4-16 0 0,5 4 0 0,4 0 0 16,1 5 0-16,8-1 0 0,-4 0-9 0,-4 20-2 15,4 5 0-15,0-1 0 0,0 13 11 0,-5 0 0 16,5 3 0-16,0 13 0 0,-5 12 0 0,10 4 0 16,-5 0 0-16,-5 20-8 0,-4 1 8 0,-4 7 16 15,-6 8-4-15,6 1-1 0,-10 3 17 0,0 9 3 16,5-13 1-16,-10 9 0 0,1 3-32 0,0-11 0 15,-1-1 0-15,1 1 0 0,0-9 0 0,-5 4 0 16,0-3 0-16,0-1 0 16,0 4-128-16,-4-11-32 0,-1-1-7 0,1 0-1 0</inkml:trace>
        </inkml:traceGroup>
      </inkml:traceGroup>
    </inkml:traceGroup>
    <inkml:traceGroup>
      <inkml:annotationXML>
        <emma:emma xmlns:emma="http://www.w3.org/2003/04/emma" version="1.0">
          <emma:interpretation id="{C4550120-9171-4DAA-AE0F-9702E8805FF0}" emma:medium="tactile" emma:mode="ink">
            <msink:context xmlns:msink="http://schemas.microsoft.com/ink/2010/main" type="paragraph" rotatedBoundingBox="7966,2821 30254,1630 30366,3721 8077,491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DE6D857-E882-4C12-9C1D-047078F9AFFD}" emma:medium="tactile" emma:mode="ink">
              <msink:context xmlns:msink="http://schemas.microsoft.com/ink/2010/main" type="line" rotatedBoundingBox="7966,2821 30254,1630 30366,3721 8077,4912"/>
            </emma:interpretation>
          </emma:emma>
        </inkml:annotationXML>
        <inkml:traceGroup>
          <inkml:annotationXML>
            <emma:emma xmlns:emma="http://www.w3.org/2003/04/emma" version="1.0">
              <emma:interpretation id="{5F124C8C-1B45-4A56-93E6-28EAC8BCF601}" emma:medium="tactile" emma:mode="ink">
                <msink:context xmlns:msink="http://schemas.microsoft.com/ink/2010/main" type="inkWord" rotatedBoundingBox="7989,3258 9599,3172 9670,4491 8059,4577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277.2092">6004 2777 1152 0,'-18'-16'102'0,"13"8"-82"15,-4-4-20-15,0-4 0 0,-5 8 61 0,10-4 8 16,-5-5 2-16,4 5 0 0,0 0 36 0,1 0 7 16,-1 0 2-16,1 0 0 0,4 0-37 0,-5 3-7 15,5 5-2-15,0 4 0 0,0-8-37 0,0 8-7 0,0 0-2 0,5 8 0 16,-1 9-15-16,5 7-9 0,5 8 10 15,0 17-10-15,-1 7 24 0,1 17 0 0,4 0-1 0,1 12 0 16,-1-8-2-16,-5 0 0 0,10-4 0 0,-5-8 0 16,-4-9-11-16,9-7-2 0,-5-9-8 0,0-3 12 15,-4-9-4-15,4-4-8 0,-4-7 11 0,-1-9-11 16,6-12 28-16,-1-8-2 0,0-5 0 0,5-7 0 16,-5-8 2-16,5 3 0 0,0-15 0 0,-1-5 0 0,-3-3-19 0,-1-1-9 15,0-4 10-15,-4 1-10 16,-1-1 0-16,-4 4 8 0,0 1-8 0,1 3 0 15,-1 1 0-15,-5 7 0 0,1 9 0 0,-1 3 0 16,1 9 27-16,4 4 2 0,-9 4 1 0,9 8 0 16,0 0-49-16,0 8-9 0,0 8-3 0,5 8 0 0,-5 4 31 0,5 5 0 15,0 11 8-15,4-11-8 0,0 7 0 0,-4 0 0 16,4-3 0-16,0-1 0 0,0 1 0 0,0-5 0 16,-4 0 0-16,4-8 0 0,1 5 8 0,-10-17-8 15,4 8 0-15,1-8 0 0,-5-4 0 0,0-4 8 16,0 0-8-16,5-4 0 0,-5-4 10 0,0-8-10 15,5-4 8-15,-5-1-8 0,5-7 11 0,-1 0-3 16,1-1-8-16,4-3 12 0,0-8-3 0,1-1-1 16,-1-3 0-16,4-1 0 0,-3 0-8 0,-6 1 12 15,1 3-12-15,0-11 12 0,-1 3-24 0,6 5-4 16,-6-1 0-16,1 5-1 16,0 7-77-16,-5 5-15 0,0 8-3 0,0 12-960 0</inkml:trace>
          <inkml:trace contextRef="#ctx0" brushRef="#br0" timeOffset="12613.48">7415 3158 1875 0,'0'0'41'0,"0"-12"9"0,0 0 2 0,0-1 0 0,0-3-41 0,0 8-11 0,0 8 0 0,0 0 0 16,0 0 102-16,0 0 18 15,0 0 4-15,0 0 1 0,0 0-49 0,0 0-9 16,14 8-3-16,-5 4 0 0,0 5-15 0,5 3-3 16,-5 4-1-16,0 5 0 0,0 3-20 0,0-4-4 15,0 5-1-15,0-1 0 0,1-4 4 0,-6 5 0 16,5-5 0-16,0 4 0 0,0-3-4 0,-4-1-1 15,-5-4 0-15,9 1 0 0,-4-1-19 0,-5 0 0 0,0-12-8 0,0 5 8 16,0-1-21-16,-5 0 1 16,5-4 1-16,0-12 0 15,0 0-155-15,0 0-31 0,0 0-7 0</inkml:trace>
        </inkml:traceGroup>
        <inkml:traceGroup>
          <inkml:annotationXML>
            <emma:emma xmlns:emma="http://www.w3.org/2003/04/emma" version="1.0">
              <emma:interpretation id="{05EA9730-BB61-4344-A6DD-600E3EF3C0E8}" emma:medium="tactile" emma:mode="ink">
                <msink:context xmlns:msink="http://schemas.microsoft.com/ink/2010/main" type="inkWord" rotatedBoundingBox="10372,3871 10537,3862 10572,4515 10407,4524"/>
              </emma:interpretation>
            </emma:emma>
          </inkml:annotationXML>
          <inkml:trace contextRef="#ctx0" brushRef="#br0" timeOffset="13919.4466">8362 3077 1036 0,'0'0'92'0,"0"0"-73"15,5-4-19-15,4-4 0 0,5 0 112 0,-5 4 18 16,0 4 4-16,4 8 1 0,-8 0-5 0,4 4-1 0,0 0 0 0,-4 12 0 16,-1 5-29-16,-4-5-5 0,0 8-2 0,0 9 0 15,-9-5-37-15,5 5-8 0,-5-1-2 0,-1 5 0 16,-3-1-30-16,-1-3-7 0,0 3-1 0,5-7 0 16,-4-5-8-16,-1 1 0 0,0-5 0 0,5-4-744 31,5 0-150-31</inkml:trace>
        </inkml:traceGroup>
        <inkml:traceGroup>
          <inkml:annotationXML>
            <emma:emma xmlns:emma="http://www.w3.org/2003/04/emma" version="1.0">
              <emma:interpretation id="{99D9D306-4A02-4A61-962A-74B92ABF0CDD}" emma:medium="tactile" emma:mode="ink">
                <msink:context xmlns:msink="http://schemas.microsoft.com/ink/2010/main" type="inkWord" rotatedBoundingBox="11248,3813 11417,3804 11422,3893 11253,3902"/>
              </emma:interpretation>
            </emma:emma>
          </inkml:annotationXML>
          <inkml:trace contextRef="#ctx0" brushRef="#br0" timeOffset="14096.9995">9159 3012 1728 0,'0'0'153'0,"9"-4"-122"0,-4 0-31 0,4 0 0 0,-9 4 181 0,13 0 31 16,1 0 5-16,0 4 2 0,-1 4-175 0,1-4-36 15,4 4-8-15,-4 0 0 16,0 1-97-16,-1 3-22 0,1 0-4 0,-5 4-1 0</inkml:trace>
        </inkml:traceGroup>
        <inkml:traceGroup>
          <inkml:annotationXML>
            <emma:emma xmlns:emma="http://www.w3.org/2003/04/emma" version="1.0">
              <emma:interpretation id="{6247BC1A-FA9C-412E-85EF-1C0936826732}" emma:medium="tactile" emma:mode="ink">
                <msink:context xmlns:msink="http://schemas.microsoft.com/ink/2010/main" type="inkWord" rotatedBoundingBox="12222,3623 12377,3615 12378,3629 12222,3638"/>
              </emma:interpretation>
            </emma:emma>
          </inkml:annotationXML>
          <inkml:trace contextRef="#ctx0" brushRef="#br0" timeOffset="14237.354">10133 2826 2134 0,'9'-4'47'0,"5"0"9"0,0 0 3 0,-1 0 1 0,6 4-48 0,-1 0-12 0,0-4 0 0,5 4 0 31,-10 4-114-31,1 0-26 0</inkml:trace>
        </inkml:traceGroup>
        <inkml:traceGroup>
          <inkml:annotationXML>
            <emma:emma xmlns:emma="http://www.w3.org/2003/04/emma" version="1.0">
              <emma:interpretation id="{43E8796B-F830-452B-A48C-FCA18425F257}" emma:medium="tactile" emma:mode="ink">
                <msink:context xmlns:msink="http://schemas.microsoft.com/ink/2010/main" type="inkWord" rotatedBoundingBox="13492,3382 13740,3369 13777,4069 13530,408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570.0437">11476 2567 1555 0,'0'0'138'0,"19"0"-110"0,3 0-28 0,1 0 0 16,-5 12 88-16,5 0 13 15,-5 8 3-15,1 1 0 0,-1-1 5 0,-9 12 2 16,0 1 0-16,-4 7 0 0,-1 1-51 0,-8 7-9 16,-6-3-3-16,1 7 0 0,-9 1-29 0,0-8-7 15,0 3 0-15,-10-3-1 0,-4-5-114 0,1-3-22 0,3-5-5 0,1-4-1 0</inkml:trace>
        </inkml:traceGroup>
        <inkml:traceGroup>
          <inkml:annotationXML>
            <emma:emma xmlns:emma="http://www.w3.org/2003/04/emma" version="1.0">
              <emma:interpretation id="{DB219737-D2F0-4439-A09D-32D4C0B23633}" emma:medium="tactile" emma:mode="ink">
                <msink:context xmlns:msink="http://schemas.microsoft.com/ink/2010/main" type="inkWord" rotatedBoundingBox="15058,2650 17045,2543 17095,3464 15107,3570"/>
              </emma:interpretation>
              <emma:one-of disjunction-type="recognition" id="oneOf6">
                <emma:interpretation id="interp10" emma:lang="" emma:confidence="1">
                  <emma:literal>n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h</emma:literal>
                </emma:interpretation>
                <emma:interpretation id="interp14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15654.965">14372 2417 2487 0,'5'-20'110'0,"-5"20"23"0,4-12-106 0,5 0-27 0,0 8 0 0,5 0 0 16,-5-1 56-16,5 5 7 0,-1 5 1 0,1 3 0 15,4 4-32-15,0 4-7 16,1 0-1-16,-1 4 0 16,-4 5-12-16,8-1-4 0,-8 0 0 0,4 1 0 15,-9-1-8-15,5-4 8 0,-5 0-8 0,-4-3 8 16,4-1-8-16,-5-4 0 0,-4-12-10 0,0 0 10 16,0 0 20-16,0 0 9 0,0 0 3 0,0 0 0 0,0 0-32 0,0 0 8 15,-4-16-8-15,4-1 0 0,0-3 8 0,0-4 0 16,4-4-8-16,5-5 12 0,0 1-12 0,5-1 8 15,4 1-8-15,1 4 0 0,3 7 0 0,-3 1 8 16,-6 8-8-16,5 4 0 0,1 0 8 0,-6 8 0 16,5 4-8-16,1 8 12 0,-6 0-4 0,1 8-8 0,0 5 11 0,-1-1-11 15,1 0 0-15,0 5 0 16,-5 3 0-16,0-4 0 16,-5-3-41-16,6 3-15 0,-1-4-4 0,0 5-803 15,0-5-161-15</inkml:trace>
          <inkml:trace contextRef="#ctx0" brushRef="#br0" timeOffset="15245.1961">12992 2182 1652 0,'0'-20'36'0,"0"8"8"0,0 0 2 0,-4 4 0 0,4 4-37 0,0 4-9 16,-5-8 0-16,5 8 0 0,0 0 109 0,0 0 20 16,9 12 4-16,-4 4 1 0,9 8-51 0,-5 9-11 0,9 3-1 0,0 5-1 15,0 3-34-15,1 5-6 0,3-1-2 0,-3-7 0 16,-1-1-17-16,0-3-11 0,-4-5 12 0,-1 0-12 16,1-11 0-16,0-1 0 0,-5-8 0 0,0 0 0 15,0-4 0-15,0-8 0 0,-4 0 0 0,4-8 0 16,0-4 0-16,5-4 0 0,4-8-8 0,0-1 8 0,-4-7 0 0,4-5 0 15,-5-3 0-15,10-1 0 16,0 1 0-16,0 4-9 0,-5-1 9 0,5 13 0 0,-5 0 0 0,-4 11 8 0,-1-3 0 16,-4 12 0-1,5 8 8-15,0 12 1 0,-5-8 1 0,4 9 0 16,6 3-8-16,-6 0-2 0,6 4 0 0,-1 1 0 16,0-1 20-16,0-4 3 0,0-4 1 0,1-3 0 15,3-1-32-15,-3-8 0 0,-1 0 0 0,0-8 0 0,5-4 15 16,-5-4-3-16,0-5-1 0,0 1 0 0,1-4 16 15,-6-4 3-15,1-5 1 0,-5-3 0 0,0 0-7 0,0-1-2 16,0-11 0-16,-4 3 0 0,4 5-14 0,-9-5-8 16,5 1 8-16,-1-1-8 0,-4 5-10 0,5-9-6 15,-1 5-2-15,1-1 0 0,-1 9-206 0,1 4-42 0</inkml:trace>
        </inkml:traceGroup>
        <inkml:traceGroup>
          <inkml:annotationXML>
            <emma:emma xmlns:emma="http://www.w3.org/2003/04/emma" version="1.0">
              <emma:interpretation id="{C077FBB3-705A-4EF1-B2AD-CFDF13FDDE97}" emma:medium="tactile" emma:mode="ink">
                <msink:context xmlns:msink="http://schemas.microsoft.com/ink/2010/main" type="inkWord" rotatedBoundingBox="21396,3505 22076,3469 22113,4162 21433,4198"/>
              </emma:interpretation>
            </emma:emma>
          </inkml:annotationXML>
          <inkml:trace contextRef="#ctx0" brushRef="#br0" timeOffset="22165.0994">19357 2814 1609 0,'0'0'71'0,"0"0"15"0,-9-4-69 0,0-4-17 0,0 4 0 0,0 0 0 15,4 0 63-15,1 4 9 0,4 0 1 0,0 0 1 16,0 0-5-16,0 0-1 0,4-9 0 0,5 1 0 0,5 0-46 0,4 0-10 15,5-4-1-15,4 0-1 0,5 4-10 0,0 0 0 16,5-4 0-16,-1 3 8 16,0 1-8-16,-4 4 0 0,-9-4 0 0,0 8 0 15,0 8 0-15,-5-4 0 0,-5 4 0 0,1 5 0 16,-5 3 0-16,-9 4-11 0,-4 4 11 0,-1 9-8 16,-4-1 38-16,-5 5 8 0,1-1 2 0,-6 4 0 15,-3 1-4-15,-6 3 0 0,1-7 0 0,0-1 0 0,-1 5 0 16,1-13-1-16,4-4 0 0,1 1 0 15,3 3 11-15,1-8 2 0,5-4 1 0,3-3 0 0,1 3-33 0,5 0-6 16,-5-8-2-16,9 4 0 0,-5-4-8 0,5-8 8 16,5 12-8-16,-5-12 8 0,9 5-8 0,4-1 0 15,6-4 0-15,3 0 0 16,10-9-33-16,9-3-9 0,0-4-2 0,9 0 0 16,9-4-22-16,-4-1-5 0,4-3-1 0,0 0 0 15,1-4-142-15,-6-1-29 0,1-3-5 0</inkml:trace>
        </inkml:traceGroup>
        <inkml:traceGroup>
          <inkml:annotationXML>
            <emma:emma xmlns:emma="http://www.w3.org/2003/04/emma" version="1.0">
              <emma:interpretation id="{839252AA-94BA-431E-85AC-C2411C4F9A7B}" emma:medium="tactile" emma:mode="ink">
                <msink:context xmlns:msink="http://schemas.microsoft.com/ink/2010/main" type="inkWord" rotatedBoundingBox="22816,3300 23481,3264 23513,3870 22848,3906"/>
              </emma:interpretation>
            </emma:emma>
          </inkml:annotationXML>
          <inkml:trace contextRef="#ctx0" brushRef="#br0" timeOffset="22492.8807">20728 2522 1944 0,'0'0'43'0,"0"0"9"0,9-8 1 0,0 0 1 0,0 0-43 0,0 0-11 16,0 4 0-16,5 4 0 0,-5 0 69 0,0 4 12 16,0 0 3-16,5 8 0 0,0 4-29 0,-1 9-6 0,-4-5-1 0,0 8 0 15,1 1-4-15,-6 7 0 0,1 0-1 0,-1 1 0 16,-4 7-3-16,-4-3 0 0,-5-5 0 0,4 1 0 15,-9-5-22-15,5 1-5 0,-4-1-1 0,3-4 0 16,-3-8-3-16,4-3-1 0,-5-1 0 0,9-4 0 16,1 0-8-16,4-12 8 0,0 0-8 0,0 0 8 15,0 0 0-15,0 0 0 0,-5-16 0 0,10 0 0 16,-1 0-8-16,1-13 0 0,9-3 0 0,4-9 0 16,5 1 9-16,-1-1 0 0,6-3 0 0,4-1 0 0,-1 1-9 0,6 3 0 15,-14 5 0-15,4 12 0 16,0 3 18-16,1 5 5 0,-6 12 1 0,-3 0 0 15,3 8-5-15,-3 4-1 0,-1 4 0 0,0 5 0 0,-4 3-10 16,4 0-8-16,-4 4 12 0,4 5-12 0,-5-5 0 0,6 4 0 16,-1 5 0-16,0-5 0 15,0-4-122-15,0-3-22 0,5 3-4 0</inkml:trace>
        </inkml:traceGroup>
        <inkml:traceGroup>
          <inkml:annotationXML>
            <emma:emma xmlns:emma="http://www.w3.org/2003/04/emma" version="1.0">
              <emma:interpretation id="{A33449D5-D12E-4DB9-B707-7A2A28C451F0}" emma:medium="tactile" emma:mode="ink">
                <msink:context xmlns:msink="http://schemas.microsoft.com/ink/2010/main" type="inkWord" rotatedBoundingBox="25148,1903 30254,1630 30347,3368 25241,3640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3656.4305">23141 2352 1209 0,'0'0'108'0,"0"0"-87"16,0 0-21-16,-5-4 0 0,-4 8 101 0,9-4 16 16,0 0 3-16,0 13 1 0,5-5-45 0,-5-8-10 15,4 8-2-15,5 0 0 0,0 0-18 0,1 0-4 16,-10-8-1-16,9 12 0 0,-9-12-22 0,9 0-5 16,-9 0-1-16,0 0 0 0,0 0-13 0,0 0 9 15,0 0-9-15,0 0 8 0,0 0 0 0,0 0 0 16,0 0 0-16,0 0 0 0,0 0 7 0,0 0 1 15,0 0 0-15,0 0 0 0,0 0 6 0,0 0 2 16,0 0 0-16,0 0 0 0,0 0-4 0,0 0 0 16,0 0 0-16,0 0 0 0,0 0-20 0,0 0 0 15,0 0 0-15,0 0 8 0,0 0-8 0,-5 0 12 0,10-8-4 0,-5 0 0 16,4 4-8-16,-4-12 0 0,9 4 0 0,-9-1 0 16,5 1 0-16,-5-4 0 15,-5 0 0-15,5 0 0 0,9 0 0 0,-4-5 0 16,-10-3-8-16,5 4 8 0,0-9 0 0,-4 5 11 0,-1 0-1 0,1 4 0 15,4-1-10-15,4 5 0 0,1 0 0 16,-1 4 0-16,-8 4 24 0,4-4 5 0,-5 8 2 0,5 4 0 16,0 0-17-16,0 0-3 0,0 0-1 0,-9 20 0 15,0 4 6-15,0 8 2 0,5 13 0 0,-1 4 0 16,-4 3 5-16,4 5 1 0,-4 4 0 0,9-5 0 16,0 1-3-16,5-4 0 0,-1-5 0 0,5-3 0 15,1-5-9-15,3-3-3 0,-4-9 0 0,5 0 0 16,0-8-9-16,-1 1 8 0,5-5-8 0,1-12 8 15,-1-4 2-15,0-4 0 0,0 0 0 0,1-8 0 16,8 0-10-16,-9-9 0 0,0 1 0 0,5-8 0 0,-5 3 28 0,0-11 3 16,1 0 1-16,-1-5 0 0,-4 5-20 0,8-9-3 15,-4-3-1-15,1 3 0 0,3 5-8 0,1-1 0 16,5 1 0-16,-6 7 0 16,6 1-66-16,-1 4-15 0,-4 3-3 0,4 5-748 15,-4 4-148-15</inkml:trace>
          <inkml:trace contextRef="#ctx0" brushRef="#br0" timeOffset="24000.5">23865 2134 1854 0,'9'-16'82'0,"0"16"17"0,0-13-79 0,9 5-20 0,0 8 0 0,1 0 0 15,-1 0 52-15,0 0 6 0,0 8 2 0,-4 5 0 16,0-1 9-16,-1 8 3 0,-4 0 0 0,0 9 0 15,1-5-16-15,-1 4-4 0,-5 1 0 0,1-5 0 16,-1 0 4-16,-4-4 0 0,5-3 0 0,-5 3 0 16,4-4-39-16,-4 0-7 0,5-4-2 0,-5 0 0 15,0-12-8-15,0 0 0 0,0 0 0 0,0 0 0 16,0 0 0-16,0 0 0 0,4-8 0 0,1-4 0 0,4-4 0 0,0-4 0 16,-4-5 0-16,8-3 8 0,-3 0-8 0,3-5 0 15,1-3 0-15,4-4 8 16,0 3 0-16,1 5 0 0,3 3 0 0,6-3 0 15,-10 4-8-15,5 11 8 0,-1 5-8 0,1 4 8 16,-9 0 8-16,9 8 0 0,-5 4 1 0,-5 4 0 16,6-4-9-16,-6 8-8 0,1 1 9 0,0 3-9 0,-5 4 0 15,4 8-20-15,-8-7 4 0,-1 7 0 16,1 0-181-16,-10 1-36 0,-4-5-7 0</inkml:trace>
          <inkml:trace contextRef="#ctx0" brushRef="#br0" timeOffset="24914.6366">24730 2255 1954 0,'0'0'43'0,"13"-4"9"0,-4 0 1 0,10-12 3 0,-1 4-45 0,0 0-11 0,5 0 0 0,0-1 0 16,4-3 84-16,0 0 16 16,1-8 2-16,-1 3 1 0,5-7-49 0,-5 4-10 15,5-4-1-15,0-1-1 0,0 1-42 0,-5-9 0 0,0 1 0 0,-4-9 0 16,-5 1 14-16,-4-9 4 0,-5 9 1 0,0-9 0 15,0 5-2-15,-4-5 0 0,4-4 0 0,-5-3 0 16,1 3 13-16,-5 4 2 0,5-16 1 0,-1 9 0 16,1 7-19-16,-5 5-4 0,4 7-1 0,-4 13 0 15,5 3-9-15,-1 5 0 0,-8 8 0 0,4 12 0 16,0 0 0-16,0 24 0 0,0 9 0 0,-9 15 0 16,-5 9 0-16,0 16 0 0,-8 4 0 0,3 12 0 15,-3 0 8-15,-1 4 4 0,-4 8 0 0,4 4 0 16,0-11 0-16,5-9 1 0,0-5 0 0,-5 5 0 0,9-8-13 0,-4-4 0 15,0-12 0-15,4-4 0 16,0-9 28-16,1-3 4 0,-1-13 0 0,0 1 0 0,1-9-20 0,-1-8-3 16,5 4-1-16,4-8 0 0,1-4-8 0,4-8 12 15,0 0-12-15,0 0 12 0,0 0-3 0,-5-8 0 16,10-4 0-16,-1-8 0 0,1 4-9 0,9-17 0 16,-1 1 0-16,10-8 0 0,4-1 0 0,5-3-20 15,5-1 3-15,8 0 1 16,1 5-26-16,4 4-5 0,-5-1-1 0,1 9 0 0,-5 12 25 0,-5-5 5 15,-8 5 1-15,-6 4 0 0,-3 8 17 0,-6 4 0 16,-13 0 0-16,0 0 0 0,0 0 0 0,-4 12 0 16,-5 8 0-16,-5 9 0 0,-9-5 20 0,0 4-1 15,1 1-1-15,-6-1 0 0,1-4 1 0,-5 1 0 16,5-1 0-16,0-4 0 0,4 0-2 0,5-3 0 16,-1-1 0-16,6 0 0 0,4-12-8 0,-1 4-1 15,10-8-8-15,0 0 12 0,0 0-12 0,0 0-8 16,0 0 8-16,0 0-13 0,0 0-89 0,0 0-18 0,10-8-3 0,3-4-1 15,5-4-47-15,5-1-9 0,0-3-3 0,4-4 0 16,5 4 63-16,0-5 12 0,4 5 2 0,5-12 1 16,-4 12 4-16,-1-5 1 0,-8 9 0 0,3-4 0 0,-8 4 89 0,5-1 19 15,-6-3 3-15,6 4 1 16,-10 0 32-16,5 0 6 0,-5-1 2 0,0 5 0 16,5 0 25-16,-5 8 6 0,-4-12 1 0,-1 12 0 15,1-12 40-15,-5 12 8 0,5-4 1 0,-1-1 1 16,1 1-26-16,0 4-4 0,-1 0-2 0,6 4 0 15,-10 4-30-15,4 0-7 0,1 4-1 0,4 9 0 16,-4-5-36-16,0 8-8 0,-1 4-2 0,-8 1 0 16,-5 3-3-16,0 0-1 0,0 5 0 0,0-13 0 0,-5 4 14 0,1 4 2 15,-5-7 1-15,-1-5 0 0,6-4-31 0,-1 0 0 16,5-12 0-16,-9 8 0 0,5 0 0 0,4-8 0 16,0 0 0-16,0 0 0 0,0 0 0 0,0 0 0 15,9-8 0-15,-5-4 0 0,5 0-9 0,1-8-8 16,3-5-2-16,5-3 0 0,-4 0 6 0,0-9 1 15,4 5 0-15,9 0 0 0,1-1 12 0,-1 5 0 16,0 4 0-16,-4-1 0 0,0 9 0 0,-5 8 0 16,-4 4 0-16,-1 4 0 0,1 0 0 0,-5 8 0 15,-4 0 0-15,4 4 0 0,-5 13 0 0,-4-13 0 16,5 4 0-16,-1 4 0 0,-4 0-22 0,0 5-2 0,0-5 0 0,0 4 0 16,0-8-185-16,0 1-38 0,5-9-7 15</inkml:trace>
          <inkml:trace contextRef="#ctx0" brushRef="#br0" timeOffset="25196.2559">26555 1915 2246 0,'0'0'49'0,"0"0"11"0,0 0 1 0,0 0 3 0,0 0-52 0,5 12-12 0,-5 9 0 0,0-13 0 16,0 12 56-16,0-4 9 0,9 4 2 0,-4-3 0 15,-1-1-54-15,5 0-13 0,5-4 0 0,-5-4 0 16,-4 8 9-16,-1-12-1 0,5 0 0 0,5-4 0 15,4-4-22-15,0 0-5 0,-4-4-1 0,4 0 0 0,5-4 4 0,-5 0 0 16,-4 0 0-16,4-4 0 16,0-5 35-16,-4 1 7 0,0 0 2 0,-5 0 0 0,4-9 3 0,-4 5 1 15,1 4 0-15,-6 0 0 0,1 3 22 16,-1 5 5-16,-4-4 1 0,0 8 0 0,0 4-5 0,0 4-1 16,-9-12 0-16,0 4 0 0,0 8-35 0,-5 4-7 15,-4 0-2-15,0 0 0 16,-5 8-34-16,0 4-6 0,5-4-2 0,-5 4 0 15,1 1-153-15,-6 3-31 0,5 0-7 0</inkml:trace>
          <inkml:trace contextRef="#ctx0" brushRef="#br0" timeOffset="25591.6097">27020 1701 1209 0,'0'0'108'0,"0"0"-87"0,0 0-21 0,13 4 0 15,-3 4 243-15,-1 0 44 0,0 4 9 0,0 0 1 16,-5 0-182-16,5 5-37 0,-4-5-7 0,0 0-2 16,-1 0-39-16,5 4-8 0,-4-4-2 0,4-4 0 15,-9-8-20-15,9 9 0 0,0-5 0 0,-9-4 0 16,0 0 0-16,0 0 0 0,9 4 0 0,-9-4 0 16,9-4 0-16,0 0 0 0,1-5 0 0,3 1 0 0,-4 0 0 0,5-4 0 15,4-8 0-15,-4 8 0 16,4-4 0-16,-4-1 0 0,-1 1 0 0,6 4 0 15,-1 4 27-15,0 0 4 0,-4 8 1 0,-5-4 0 0,4 4-1 0,-8 0 0 16,9 4 0-16,-5 0 0 16,-5 8-17-16,5-4-3 0,1 0-1 0,-6 4 0 15,1 0-10-15,-1-3-12 0,1 3 2 0,-5-12 1 16,0 0 1-16,0 0 0 0,9 0 0 0,4 4 0 0,-13-4-6 0,14-4-1 16,-5-8 0-16,9 3 0 0,1-3 15 15,-1 0 0-15,5-4 0 0,-5 0 0 0,5-4 0 0,-5-1 0 16,0 1 0-16,0-8 10 0,0 8-10 0,-4-1-17 15,0 1 4-15,-1 0 1 16,1 0-57-16,0 7-11 0,-14 5-3 0,4-8-1042 16</inkml:trace>
          <inkml:trace contextRef="#ctx0" brushRef="#br0" timeOffset="26078.0987">27848 1531 1566 0,'0'0'34'0,"0"0"7"0,9-4 2 0,1 0 1 0,-1 0-35 0,-9 4-9 0,9 0 0 0,-9 0 0 16,9-13 69-16,-9 13 12 0,0 0 3 0,14 0 0 15,-5 4-23-15,0 5-4 0,0-9-1 0,0 4 0 0,0 12-3 0,-4-8-1 16,4 4 0-16,-5 4 0 0,10 4-21 0,-9 1-5 16,4 3-1-16,-9 4 0 0,4-7 18 0,-4-5 3 15,0 4 1-15,0-4 0 0,-4-4-29 0,4 0-6 16,0-3 0-16,-5 3-1 0,5-8-11 0,0 4 0 15,-4-4 0-15,4-4 0 0,0 0 0 0,0 0 0 16,0 0 9-16,0 0-9 0,0 0 12 0,4-16-3 16,1 0 0-16,4-5 0 0,4 5-9 0,1 0 0 15,0 4 0-15,8-4 0 0,1-5 11 0,5 5 3 16,-1 12 1-16,-13-4 0 16,-1 4 9-16,-13 4 3 0,0 0 0 0,0 0 0 0,0 0-6 0,0 0-1 15,5 4 0-15,4 8 0 0,-5 4-20 0,5-4 0 16,-9 5 0-16,5-1-12 0,0-4-75 0,-5 4-15 0,0 0-3 0,-5-3-1034 15</inkml:trace>
        </inkml:traceGroup>
      </inkml:traceGroup>
    </inkml:traceGroup>
    <inkml:traceGroup>
      <inkml:annotationXML>
        <emma:emma xmlns:emma="http://www.w3.org/2003/04/emma" version="1.0">
          <emma:interpretation id="{D73F2E53-2EB3-438B-A8E2-E2135F38BF75}" emma:medium="tactile" emma:mode="ink">
            <msink:context xmlns:msink="http://schemas.microsoft.com/ink/2010/main" type="paragraph" rotatedBoundingBox="8146,4872 17254,4164 17382,5811 8274,65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4798F23-4520-4707-8E29-3A3838C91DEB}" emma:medium="tactile" emma:mode="ink">
              <msink:context xmlns:msink="http://schemas.microsoft.com/ink/2010/main" type="inkBullet" rotatedBoundingBox="8169,5163 9735,5041 9834,6324 8268,6446"/>
            </emma:interpretation>
          </emma:emma>
        </inkml:annotationXML>
        <inkml:trace contextRef="#ctx0" brushRef="#br0" timeOffset="16396.1231">6150 4886 1670 0,'-5'-28'74'0,"0"16"15"0,-4 0-71 0,5-4-18 0,-5-1 0 0,4 1 0 16,5 0 109-16,0 0 19 0,-4 0 3 0,8-1 1 16,1-7-55-16,-1 0-10 0,10 4-3 0,0-1 0 15,4 5-26-15,5 4-6 0,4 0 0 0,9 12-1 16,5 0-18-16,0 8-3 0,5 4-1 0,8 8 0 0,1 5 6 15,0-1 1-15,-1 0 0 0,1 5 0 0,-10-1 0 0,1 0 0 16,-10 1 0-16,5-5 0 0,-9 4-8 0,-4-8 0 16,-6 5-8-16,-3-1 12 0,-1 0-12 0,-5 1 0 15,6-5 0-15,-10 0 0 16,4 0-82-16,-3-4-19 0,-1 1-4 0,0-1-619 16,0-8-124-16</inkml:trace>
        <inkml:trace contextRef="#ctx0" brushRef="#br0" timeOffset="16611.0885">7028 4283 2102 0,'-18'-4'93'0,"9"12"19"0,-5 0-89 0,5 9-23 16,0 7 0-16,-5 12 0 0,5 9 54 0,0 7 6 15,-9 9 2-15,4 4 0 0,1-4-8 0,-1 3-2 0,0 5 0 0,-4 0 0 16,0-8-24-16,0-1-6 0,-5-3-1 0,5-4 0 0,0-5-13 0,-1-7-8 15,1-5 8-15,4-3-8 0,1-5-12 0,-1-4-6 16,0 1-2-16,5-5-739 16,5-4-148-16</inkml:trace>
        <inkml:trace contextRef="#ctx0" brushRef="#br0" timeOffset="16845.4919">7497 4915 2476 0,'0'0'220'0,"0"-8"-176"0,0-5-35 0,0 13-9 15,0 0 70-15,14 9 12 16,-5-5 2-16,5 8 1 0,-1 0-46 0,1 4-10 0,0 4-1 0,4 9-1 16,0-1-7-16,0 0 0 15,-4 9-1-15,4-1 0 0,-4 1-10 0,-5-1-1 16,5 0-8-16,-5 1 12 0,0-1-12 0,0-3-10 15,-5-1 2-15,1 0 0 16,0 1-98-16,-5-5-19 0,-5-4-4 0,0 1-1050 0</inkml:trace>
      </inkml:traceGroup>
      <inkml:traceGroup>
        <inkml:annotationXML>
          <emma:emma xmlns:emma="http://www.w3.org/2003/04/emma" version="1.0">
            <emma:interpretation id="{CB2A250D-D194-4E74-95DF-2DF3A9E2B2AC}" emma:medium="tactile" emma:mode="ink">
              <msink:context xmlns:msink="http://schemas.microsoft.com/ink/2010/main" type="line" rotatedBoundingBox="10420,4695 17254,4164 17382,5811 10548,6342"/>
            </emma:interpretation>
          </emma:emma>
        </inkml:annotationXML>
        <inkml:traceGroup>
          <inkml:annotationXML>
            <emma:emma xmlns:emma="http://www.w3.org/2003/04/emma" version="1.0">
              <emma:interpretation id="{FD97B9B5-24AF-4E81-8FAC-1F49FAC1E080}" emma:medium="tactile" emma:mode="ink">
                <msink:context xmlns:msink="http://schemas.microsoft.com/ink/2010/main" type="inkWord" rotatedBoundingBox="10503,5774 10769,5754 10813,6321 10548,634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7046.6722">8567 4951 2574 0,'9'4'56'0,"5"0"12"0,-5 4 3 0,9 9 1 0,0-1-57 0,1 8-15 0,-1 4 0 0,-4 1 0 0,-10-1 51 0,1 4 7 15,-5 5 2-15,-5-5 0 16,-4 1-39-16,-5 3-7 0,-4-8-2 0,-5 9 0 16,5-5-12-16,-9 1 0 0,4-5 0 0,0 4-10 15,-4-7-124-15,4-5-25 0,-4-4-5 0</inkml:trace>
        </inkml:traceGroup>
        <inkml:traceGroup>
          <inkml:annotationXML>
            <emma:emma xmlns:emma="http://www.w3.org/2003/04/emma" version="1.0">
              <emma:interpretation id="{1CCEA5E0-DBF9-4029-8AC0-FD81EAEBBA11}" emma:medium="tactile" emma:mode="ink">
                <msink:context xmlns:msink="http://schemas.microsoft.com/ink/2010/main" type="inkWord" rotatedBoundingBox="11771,5537 13507,5403 13521,5592 11786,5727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7414.7073">10643 4688 2253 0,'0'0'49'0,"9"-8"11"0,5 4 1 0,9-4 3 0,4 8-51 0,0 0-13 0,-4 0 0 0,4 0 0 16,1-8-96-16,-1 4-21 0,0 0-5 0,1 0-1 0</inkml:trace>
          <inkml:trace contextRef="#ctx0" brushRef="#br0" timeOffset="17496.6661">11258 4660 518 0,'18'-4'23'0,"-13"0"5"0,4-5-28 0,4 1 0 16,1 0 0-16,4 0 0 0,0 0 243 0,5 0 43 15,0 4 9-15,-5-4 1 0</inkml:trace>
          <inkml:trace contextRef="#ctx0" brushRef="#br0" timeOffset="17249.0626">9696 4915 3182 0,'5'-33'141'0,"-1"25"29"0,1 4-136 0,9 4-34 0,-1 4 0 0,10 0 0 32,9-4-35-32,0 4-13 0,-5-4-4 0,0 0 0 15,-8-4-144-15,-1 4-30 0,23-12-6 0,-9-4 0 0</inkml:trace>
        </inkml:traceGroup>
        <inkml:traceGroup>
          <inkml:annotationXML>
            <emma:emma xmlns:emma="http://www.w3.org/2003/04/emma" version="1.0">
              <emma:interpretation id="{9D954E46-7B07-4B80-B744-D3A14E603A29}" emma:medium="tactile" emma:mode="ink">
                <msink:context xmlns:msink="http://schemas.microsoft.com/ink/2010/main" type="inkWord" rotatedBoundingBox="14277,5257 14356,5250 14378,5534 14299,5540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7686.8517">12187 4445 2516 0,'0'0'56'0,"9"4"11"0,4 4 2 0,6 8 1 0,-6 9-56 0,5 3-14 0,-8 0 0 0,-1 1 0 15,-9-1 0-15,-5 0 0 0,-9 1 0 0,-4-1-743 31,-4 4-151-31</inkml:trace>
        </inkml:traceGroup>
        <inkml:traceGroup>
          <inkml:annotationXML>
            <emma:emma xmlns:emma="http://www.w3.org/2003/04/emma" version="1.0">
              <emma:interpretation id="{55476CE8-5BD9-4515-891A-0F1E1891A98F}" emma:medium="tactile" emma:mode="ink">
                <msink:context xmlns:msink="http://schemas.microsoft.com/ink/2010/main" type="inkWord" rotatedBoundingBox="15409,4307 17254,4164 17377,5743 15532,588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8226.6277">13366 4093 1670 0,'4'-16'148'0,"-4"0"-118"0,0-9-30 0,5 1 0 31,-1 4 114-31,6-9 17 0,-1 5 3 0,4 4 1 16,6 0-28-16,3 3-6 0,1 1-1 0,0 8 0 0,4 4-25 0,5 4-6 16,0 8-1-16,4 4 0 0,1 13-28 0,-5-1-7 15,4 4-1-15,5 5 0 16,-5 3-9-16,5 1-3 0,5 3 0 0,-5 1 0 15,0-5-10-15,-5 0-2 0,-13 1-8 0,4-1 12 16,1 1-37-16,-6-5-8 0,-8-4-2 0,0-3-825 16,-1 3-164-16</inkml:trace>
          <inkml:trace contextRef="#ctx0" brushRef="#br0" timeOffset="18437.2349">14285 3421 2602 0,'-22'12'57'0,"13"0"12"0,-5-8 3 0,0 13 1 0,-4 7-58 0,0 16-15 15,0 5 0-15,-5 12 0 0,5-1 12 0,-5 5 0 16,-9 0 0-16,0-1 0 0,0 1 22 0,-4 0 4 16,4 0 1-16,-4 3 0 0,-1 1-21 0,-4-4-4 15,0-5-1-15,0 1 0 0,0-8-13 0,0-5-16 0,5 1 3 0,-1-9 1 31,10-3-161-31,-5-1-32 0</inkml:trace>
          <inkml:trace contextRef="#ctx0" brushRef="#br0" timeOffset="18853.6796">14472 4397 2530 0,'0'0'56'0,"9"8"11"0,0 8 2 0,5 4 3 0,4 4-58 0,0 1-14 16,1 3 0-16,-6 0 0 0,6-3 26 0,-6-1 2 15,1 0 1-15,0 0 0 0,-5 1-11 0,0-5-2 16,0 0-1-16,-5-8 0 0,1 5-7 0,-5-5-8 15,0-4 11-15,0-8-11 0,0 0 17 0,0 0-3 16,0 0-1-16,0 0 0 0,0 0 16 0,-5-12 3 0,5 0 1 0,0-9 0 16,5 1-4-16,-5 0-1 15,9-4 0-15,0-5 0 0,0 1-12 0,5 4-4 16,0 3 0-16,-1 5 0 0,1 8 25 0,0 4 5 16,4 0 1-16,-5 8 0 0,6 8-28 0,3 8-6 15,1 1-1-15,9 7 0 0,0 4 12 0,4 1 1 16,1-1 1-16,-1 0 0 0,1 1 10 0,-1-5 1 0,-4 5 1 15,0-9 0-15,-5-4-26 0,-9 0-8 0,5-7 0 16,-5-1 0 0,-9-4-99-16,0 0-23 0,5-4-5 0,-14-4-806 0,0 0-162 0</inkml:trace>
        </inkml:traceGroup>
      </inkml:traceGroup>
    </inkml:traceGroup>
    <inkml:traceGroup>
      <inkml:annotationXML>
        <emma:emma xmlns:emma="http://www.w3.org/2003/04/emma" version="1.0">
          <emma:interpretation id="{CE1A671A-0BE6-4B45-B7B8-0BEDD3A299A9}" emma:medium="tactile" emma:mode="ink">
            <msink:context xmlns:msink="http://schemas.microsoft.com/ink/2010/main" type="paragraph" rotatedBoundingBox="4928,7267 27774,5059 27960,6982 5114,91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01166EC-9089-4594-A543-C7200418A583}" emma:medium="tactile" emma:mode="ink">
              <msink:context xmlns:msink="http://schemas.microsoft.com/ink/2010/main" type="line" rotatedBoundingBox="4928,7267 27774,5059 27960,6982 5114,9191"/>
            </emma:interpretation>
          </emma:emma>
        </inkml:annotationXML>
        <inkml:traceGroup>
          <inkml:annotationXML>
            <emma:emma xmlns:emma="http://www.w3.org/2003/04/emma" version="1.0">
              <emma:interpretation id="{0C9BA6F2-7144-4966-A067-1B8518EBCC81}" emma:medium="tactile" emma:mode="ink">
                <msink:context xmlns:msink="http://schemas.microsoft.com/ink/2010/main" type="inkWord" rotatedBoundingBox="4943,7423 6563,7266 6734,9034 5114,9191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0581.851">2958 6943 1497 0,'0'0'133'0,"-9"-4"-106"0,0 0-27 0,4 0 0 0,-4-5 66 0,5 5 8 15,4 4 2-15,0-4 0 16,-5-4 7-16,5 0 1 0,9 0 1 0,0-4 0 15,9 0-29-15,5-4-5 0,5-1-2 0,3-3 0 16,15 0-29-16,9 0-5 0,-5-5-2 0,9 1 0 16,-4-4 8-16,-1 3 2 0,5-3 0 0,-4 4 0 15,0 0-4-15,-5 3-1 0,9 5 0 0,-5 4 0 0,-8 0-6 0,0 4 0 16,-5 4-1-16,0-4 0 16,-14 8-38-16,0-4-7 0,-4 4-2 0,-5 0 0 15,-9 0-12-15,0 4-2 0,-9-4-1 0,0 0 0 16,0 0-10-16,0 12-3 0,0-4 0 0,-4 8 0 15,-1-4-113-15,1 0-23 0,-28 21-5 0,0-5-1 0</inkml:trace>
          <inkml:trace contextRef="#ctx0" brushRef="#br0" timeOffset="30828.9332">3154 7335 1616 0,'0'0'72'0,"0"0"14"0,0 0-69 0,0 0-17 16,0 0 0-16,0 0 0 0,0 0 88 0,0 0 13 16,9-4 3-16,9 0 1 0,0 0-17 0,1 4-3 0,3-8-1 0,6 4 0 15,-1 0-29-15,9-8-7 0,5 0 0 0,5-4-1 0,-1-1-23 0,5 1-5 16,5 0-1-16,-5 4 0 16,-4 0-18-16,4 4-16 0,-9-5 4 0,-5 9 0 31,-8 0-96-31,-1 4-20 0,-4 8-3 0,-5-4-1 0,-5 0 23 15,1 1 4-15,-14-5 1 0,0 0 0 0,0 0-6 16,0 0-1-16,-4 8 0 0</inkml:trace>
          <inkml:trace contextRef="#ctx0" brushRef="#br0" timeOffset="30286.4974">2926 7096 1231 0,'-9'-28'54'0,"9"16"12"0,-4 0-53 0,-1 0-13 0,0-4 0 0,5 3 0 31,-9 1 128-31,9-4 22 0,0 4 5 0,-4 0 1 0,-1 0-40 0,5-1-7 16,5 5-1-16,-5-4-1 0,0 4-45 0,0 4-9 16,0 4-1-16,0 0-1 0,9 0-16 0,0 4-3 0,0 4-1 0,0 4 0 15,5 13-6-15,-5 3-1 16,5 12 0-16,-1 13 0 0,5-4-11 0,1 7-2 15,-15 1-1-15,1 0 0 0,4-9 16 0,-5-3 3 16,-4-1 1-16,0 1 0 0,0-5-11 0,0 1-3 16,-4-5 0-16,8 5 0 0,1-5 14 0,-5-3 2 15,-5-1 1-15,1-4 0 0,8-8-33 0,1 5 0 16,-5-9 0-16,0 0 0 16,0-4-44-16,0-4-16 0,0 0-4 0,0 1 0 15,0-9-71-15,0 0-14 0,0 0-3 0,0 0-541 0,-9-4-108 0</inkml:trace>
          <inkml:trace contextRef="#ctx0" brushRef="#br0" timeOffset="31018.5305">3008 7878 2041 0,'0'0'44'0,"0"0"10"0,0 0 2 0,9 4 2 0,5 0-46 0,0 0-12 16,-1 0 0-16,10-4 0 0,4 0 61 0,1-4 11 16,-1 4 1-16,5-8 1 0,4 4-37 0,1-4-7 15,-1 0-2-15,0-1 0 16,-4-3-108-16,5 4-23 0,4-4-4 0,0 8-1 0</inkml:trace>
          <inkml:trace contextRef="#ctx0" brushRef="#br0" timeOffset="31568.5429">3973 7975 345 0,'0'0'15'0,"0"0"4"0,0 0-19 0,0 0 0 15,-4 0 0-15,4 0 0 0,-9-4 387 0,9 4 73 16,0 0 16-16,0 0 2 0,0 0-290 0,0 0-57 0,0 0-12 0,0 0-3 16,13 8-83-16,6 0-17 15,-1 0-3-15,0 8-1 0,5 0-12 0,-5 5 0 16,0-1 0-16,-4 0 0 0,4 0 16 0,-4 5-2 0,-5-5-1 0,0 0 0 0,-9 0 3 0,9-3 0 31,-9-1 0-31,0 0 0 0,0-4-2 0,-5-4 0 16,5 0 0-16,0-8 0 0,0 0-5 0,0 0-1 15,0 0 0-15,0 0 0 0,0 0 1 0,-4-12 0 0,4-8 0 0,0-4 0 16,9-9-9-16,0 1 0 0,0-9 0 0,9-3 0 16,1-9 0-16,3 1-12 0,6-1 2 0,-6 4 1 31,1 5-19-31,5 12-3 0,-6 3-1 0,6 9 0 0,-6 8 32 0,-3 4-9 0,-1 4 9 0,5 12 0 0,-5 8 0 0,0 0 0 16,0 8 0-16,0 1 0 15,1 7 27-15,-6 1 4 0,1-1 1 0,0 4 0 31,-5-3-62-31,-5 3-12 0,5-3-2 0,-4-1-735 0,-5 0-146 0</inkml:trace>
        </inkml:traceGroup>
        <inkml:traceGroup>
          <inkml:annotationXML>
            <emma:emma xmlns:emma="http://www.w3.org/2003/04/emma" version="1.0">
              <emma:interpretation id="{D2828665-56AB-4F3C-8D15-A0FFAFD5F1C1}" emma:medium="tactile" emma:mode="ink">
                <msink:context xmlns:msink="http://schemas.microsoft.com/ink/2010/main" type="inkWord" rotatedBoundingBox="7467,7022 12006,6583 12192,8498 7652,8937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2629.6479">7438 6461 1785 0,'0'0'159'0,"0"0"-127"0,5-12-32 0,-1 0 0 0,1 0 94 0,-5 12 13 31,4-9 2-31,-4 9 1 0,0 0-7 0,0 0-2 0,0 0 0 0,5 9 0 16,-1 11-42-16,1 0-9 15,-5 4-2-15,0 9 0 0,0-5-38 0,4 0-10 16,-4 5 0-16,5-5 0 0,0 0 0 0,-1 1 0 16,1-9 0-16,-1 0 0 15,5-4-40-15,0-3-9 0,-4-1-3 0,4-4 0 16,-4-4-172-16,-5-4-36 0</inkml:trace>
          <inkml:trace contextRef="#ctx0" brushRef="#br0" timeOffset="32788.0583">7606 6004 1497 0,'0'0'133'0,"0"0"-106"0,-4-9-27 0,4 9 0 0,0 0 185 0,0 0 32 0,0 0 7 0,0 0 0 0,0 0-165 0,0 13-34 16,0-1-6-16,0 4-713 16,0 4-142-16</inkml:trace>
          <inkml:trace contextRef="#ctx0" brushRef="#br0" timeOffset="33026.7507">8180 6275 2286 0,'32'16'101'0,"-18"-4"21"0,8 8-98 0,1 13-24 16,14 7 0-16,4 9 0 0,0 7 85 0,-5 9 12 15,-4 4 3-15,0 4 0 0,-5 0-4 0,0 0 0 16,-13 4 0-16,0-1 0 0,-5-3-36 0,-9 0-8 16,0-4-2-16,-14 0 0 0,-4-8-41 0,-5-5-9 15,-9 1 0-15,-4-5 0 16,-5-3-24-16,0 0-5 0,0-9-1 0,-5-3 0 16,1-9-129-16,-5 0-25 0,9-8-6 0,0-3-979 0</inkml:trace>
          <inkml:trace contextRef="#ctx0" brushRef="#br0" timeOffset="31840.8558">5444 6453 2476 0,'0'0'110'0,"0"0"22"0,0 0-105 0,0 0-27 16,0 0 0-16,0 8 0 0,0 8 67 0,0 4 8 15,0 5 1-15,0 7 1 0,0 0-18 0,0 9-4 16,0 3-1-16,4 5 0 0,-4 4-30 0,5 7-5 16,-5 13-2-16,5 4 0 0,-1 4-2 0,5 4-1 15,-4-4 0-15,8 8 0 0,-3-4-14 0,8-4 0 0,-5-4 0 0,10 8 0 31,-5-4-64-31,5-4-12 0,0-8-2 0,4-5-1 0,-4-7-85 0,4-12-16 0,-4-5-4 0,4-12-864 16</inkml:trace>
          <inkml:trace contextRef="#ctx0" brushRef="#br0" timeOffset="32135.1288">6273 7234 2563 0,'0'-8'56'0,"0"-4"12"0,0 0 3 0,9-4 1 0,0 3-58 0,0 5-14 0,4-4 0 0,1 4 0 32,4 8 59-32,1 0 9 0,-1 0 1 0,5 8 1 15,-5 4-26-15,5 4-6 0,4 9-1 0,5-5 0 0,-5 8-20 0,5 1-4 16,0-1-1-16,-5 4 0 16,5 1-12-16,-9 3 11 0,4-3-11 0,0-1 10 0,-8 4-10 15,-1-7-14-15,0 3 3 0,-4-4 1 16,-1 1-87-16,1-5-18 0,-5-4-3 0,0-3-1 15,5-5-49-15,-1-4-9 0,-3 0-3 0,-1-8-771 0</inkml:trace>
          <inkml:trace contextRef="#ctx0" brushRef="#br0" timeOffset="32273.4566">6919 6947 2523 0,'0'0'56'0,"0"0"11"0,0 8 2 0,-5 8 2 0,1 4-57 0,-1 5-14 0,1 3 0 0,-1 8 0 16,-4 1 52-16,0 3 8 15,-5 9 2-15,-4-5 0 0,5 1-38 0,-10 3-8 16,0 1-2-16,0 4 0 0,-4-5-6 0,-5 1-8 16,0 3 11-16,-4-3-11 15,-1-9-44-15,5-3-16 0,1-1-4 0,-1 1 0 16,0-9-135-16,5-4-27 0,-1 1-6 0,5-5 0 0</inkml:trace>
          <inkml:trace contextRef="#ctx0" brushRef="#br0" timeOffset="33491.7056">9036 7084 1836 0,'0'0'81'0,"9"-8"17"0,5-4-78 0,4 0-20 0,14-4 0 0,0 4 0 15,9 8 29-15,4 0 3 0,10-1 0 0,0 1 0 16,-1-4 13-16,1 4 3 0,-1 0 1 0,1 0 0 15,-5 0-19-15,0 4-4 0,0-4-1 0,0 0 0 16,-4 4-14-16,-5-4-3 0,-5 0-8 0,-4-4 12 16,5 0-99-16,-5 0-20 0,-5 0-4 0,-4 4-1 0</inkml:trace>
          <inkml:trace contextRef="#ctx0" brushRef="#br0" timeOffset="33672.3976">9514 7287 2372 0,'0'0'52'0,"0"0"12"0,9-4 1 0,5 0 1 0,4 0-53 0,9 0-13 0,1-5 0 0,4 1 0 16,-1 0 35-16,6 0 4 16,4-4 1-16,0-4 0 15,0 4-127-15,4 0-25 0,5-1-4 0,-9 5-2 0</inkml:trace>
        </inkml:traceGroup>
        <inkml:traceGroup>
          <inkml:annotationXML>
            <emma:emma xmlns:emma="http://www.w3.org/2003/04/emma" version="1.0">
              <emma:interpretation id="{E816F419-5A5E-419D-A999-1262BD2A1176}" emma:medium="tactile" emma:mode="ink">
                <msink:context xmlns:msink="http://schemas.microsoft.com/ink/2010/main" type="inkWord" rotatedBoundingBox="13224,7241 14669,7101 14765,8092 13320,823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4014.9271">11326 6445 1785 0,'0'0'159'0,"0"0"-127"0,0 0-32 16,0 0 0-16,0-8 263 0,0 8 46 0,0 0 10 0,0 0 1 15,0 8-248-15,0 8-49 0,-9 4-11 0,0 5-1 16,-5 7-11-16,1 4-11 0,-6-3 3 0,6 7 0 15,-5-3 8-15,-1 3 9 0,10 1-1 0,0-1-8 16,0-4 0-16,4-3 0 0,5-5 0 0,10-4 0 16,-6 1 0-16,5-5 0 0,5-4-11 0,0-4 11 15,4-4-18-15,0 1 3 0,0-14 1 0,5 1 0 16,-9 0 22-16,4-8 5 0,0-4 1 0,5 0 0 16,4-4-14-16,0-1 0 0,1-3 0 0,-1-4 0 0,-4-5 8 0,0 5 0 15,-1-4-8-15,1-5 12 16,-5 1-12-16,-4 3 0 0,0 5 0 0,-5-4 0 15,-5 3 0-15,1 1 0 0,-5 0 0 0,-5 3 0 0,1 9 8 0,-5 0-8 16,0-4 0-16,-5 4 0 0,0 3 12 0,-4 1-4 16,-5 4-8-16,-4 4 12 0,0 8-23 0,-1 0-5 15,6 4 0-15,-6 0-1 16,-4 5-122-16,5 3-24 0,0 4-5 0,4 0-973 16</inkml:trace>
          <inkml:trace contextRef="#ctx0" brushRef="#br0" timeOffset="34216.7672">12437 6530 2347 0,'32'32'104'0,"-18"-16"21"0,4 9-100 0,5 3-25 16,4 4 0-16,0 13 0 15,-4-1 104-15,-5-3 15 0,-9 3 3 0,0 5 1 16,-9-4-53-16,-13-1-10 0,-1-3-3 0,-9 7 0 15,-4-3-48-15,-9-1-9 0,-5-3 0 0,-10-1 0 32,1-7-157-32,-4-5-27 0,-1-4-4 0</inkml:trace>
        </inkml:traceGroup>
        <inkml:traceGroup>
          <inkml:annotationXML>
            <emma:emma xmlns:emma="http://www.w3.org/2003/04/emma" version="1.0">
              <emma:interpretation id="{EED5D204-73FB-4BCD-B64F-3FBD0BEF9CD4}" emma:medium="tactile" emma:mode="ink">
                <msink:context xmlns:msink="http://schemas.microsoft.com/ink/2010/main" type="inkWord" rotatedBoundingBox="17018,6542 18246,6423 18337,7368 17109,748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5512.9611">14968 6141 1566 0,'0'0'69'0,"14"-8"15"0,-5 0-68 0,-4-4-16 0,4 4 0 0,-5 4 0 16,-4 4 112-16,0 0 20 0,0 0 3 0,0 0 1 16,0 0-40-16,0 0-7 0,0 0-1 0,9 8-1 15,-4 4-27-15,0 4-6 0,-5 4-1 0,0 5 0 16,4-1-33-16,-8 8-6 0,4 1-2 0,0 3 0 15,-5 1-12-15,5 3 0 0,-5-4 0 0,5 1 0 16,0-1 28-16,5-3 4 0,-5-5 0 0,5-4 0 16,-5-3-52-16,9-5-9 0,0 0-3 0,0-4 0 0,0 0 7 0,0-4 1 15,5-4 0-15,-1-4 0 16,1-4-176-16,0-4-36 0</inkml:trace>
          <inkml:trace contextRef="#ctx0" brushRef="#br0" timeOffset="35671.4662">15196 5716 2516 0,'-18'-4'56'0,"18"4"11"0,-9-4 2 0,9 4 1 0,-9 0-56 0,9 0-14 0,0 0 0 0,0 0 0 16,0 0 0-16,-9 4 0 15,4 8 0-15,-4 0-743 16,4 1-151-16</inkml:trace>
          <inkml:trace contextRef="#ctx0" brushRef="#br0" timeOffset="35884.8869">15469 6085 2595 0,'18'-13'115'0,"-8"9"24"16,-1 0-111-16,18 4-28 0,5-4 0 0,13 4 0 15,-4-4 0-15,5 0 8 0,-1-4-8 0,-4 0 0 16,5-4 31-16,-5 4 1 0,-5 0 0 0,1 0 0 16,-1 3-32-16,1 5 0 0,-6-8 0 0,1 8 0 15,-4-4-40-15,-6 0-13 0,-3 4-3 0,3 0-1 16,-8 8-116-16,-5-4-23 0</inkml:trace>
          <inkml:trace contextRef="#ctx0" brushRef="#br0" timeOffset="36030.1789">15542 6437 2156 0,'0'0'96'0,"0"0"19"0,0 0-92 0,0 0-23 0,0 0 0 0,14 8 0 15,4-4 56-15,5 4 6 16,-5-8 2-16,9 0 0 0,1 0-45 0,3 0-9 16,6 0-2-16,-1-8-1076 0</inkml:trace>
        </inkml:traceGroup>
        <inkml:traceGroup>
          <inkml:annotationXML>
            <emma:emma xmlns:emma="http://www.w3.org/2003/04/emma" version="1.0">
              <emma:interpretation id="{F6D294EC-4139-4E9D-82F5-38AF9CF8354B}" emma:medium="tactile" emma:mode="ink">
                <msink:context xmlns:msink="http://schemas.microsoft.com/ink/2010/main" type="inkWord" rotatedBoundingBox="18951,6128 21147,5915 21264,7125 19068,733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6562.647">17659 5866 2336 0,'50'16'104'0,"-32"-4"20"0,-8 0-99 0,8 9-25 15,14-1 0-15,-5 8 0 0,-4-3 48 0,-5 3 5 16,-14-4 1-16,1 0 0 0,0 5-27 0,-10-5-6 16,-13 4-1-16,4-3 0 15,10 3-20-15,-19-4 0 0,-14 1 0 0,-4-1 0 16,10-4-122-16,-1 4-29 0,-5-3-5 0</inkml:trace>
          <inkml:trace contextRef="#ctx0" brushRef="#br0" timeOffset="36763.1823">18124 5194 2487 0,'27'8'110'0,"-9"-4"23"0,5 4-106 0,0 8-27 15,-5 9 0-15,14 7 0 0,9 9 29 0,-14-1 1 16,0 5 0-16,1 7 0 0,-6 1 22 0,6 8 5 16,-15-9 1-16,1 5 0 0,-5 0-40 0,-4-9-8 15,-1 1-2-15,-4-5 0 16,-9 1-110-16,5-9-22 0,-1-8-5 0,-4-3-1000 0</inkml:trace>
          <inkml:trace contextRef="#ctx0" brushRef="#br0" timeOffset="36940.9938">19102 5842 2534 0,'0'0'225'0,"9"12"-180"0,1 0-36 0,-1 8-9 16,-5 9 48-16,1-1 7 0,-5 0 1 0,-5 1 1 15,-4-1-25-15,-5 0-4 0,1 5-2 0,-10-1 0 16,-4 4-26-16,-5-3 0 0,0 3 0 0,-9-3 0 15,0-1-184-15,0-4-30 0,0 1-6 0</inkml:trace>
          <inkml:trace contextRef="#ctx0" brushRef="#br0" timeOffset="36362.5416">17140 5769 2354 0,'0'0'104'0,"0"0"22"0,-9 0-101 0,9 0-25 0,0 0 0 0,0 0 0 15,-14 8 8-15,1 8-8 0,8 4 8 0,-4 1-8 16,-5 11 36-16,-4 0 1 0,-5 5 1 0,10-1 0 15,8 5-30-15,-8-5-8 0,-6 1 0 0,1-1 0 16,9 0 0-16,4-3 0 0,10-9 0 0,-5 0 8 0,-5-3-8 0,10-5 0 16,9-4 0-16,-10-4 8 0,-4-8 1 0,9 0 1 15,14-8 0-15,-5 0 0 0,1-4 1 0,3 0 0 16,1-9 0-16,9 1 0 0,0 0 18 16,-5-4 4-16,-9-5 1 0,10-3 0 0,-1 3-18 0,-9-7-3 15,-4 0-1-15,-1-5 0 0,1-3 7 0,-5 3 1 16,0 5 0-16,-9-1 0 0,-4 9 9 0,4 4 3 0,0-1 0 0,-5 9 0 15,-4 0-32-15,0 4 0 16,0 0 0-16,0 8 0 0,-9 0-77 0,-5 8-22 0,0 0-4 0,-9 4-1103 16</inkml:trace>
        </inkml:traceGroup>
        <inkml:traceGroup>
          <inkml:annotationXML>
            <emma:emma xmlns:emma="http://www.w3.org/2003/04/emma" version="1.0">
              <emma:interpretation id="{8D9111EF-B20A-4131-B40D-E2CE839D392E}" emma:medium="tactile" emma:mode="ink">
                <msink:context xmlns:msink="http://schemas.microsoft.com/ink/2010/main" type="inkWord" rotatedBoundingBox="22014,6621 24007,6428 24038,6746 22045,693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7320.397">20705 5736 2343 0,'18'-4'104'0,"-9"4"21"0,5 0-100 0,4 4-25 0,-4-4 0 0,4 4 0 16,0-4-41-16,-4 0-14 0,-5 0-2 15,-9 0-1-15</inkml:trace>
          <inkml:trace contextRef="#ctx0" brushRef="#br0" timeOffset="37456.585">21206 5769 2368 0,'0'0'52'0,"0"0"12"0,0 0 1 0,18 0 1 16,5-4-53-16,-5 4-13 0,0 0 0 0,-18 0 0 0,0 0 39 15,9-4 5 1,5 0 0-16,0 0 1 15,-14 4-122-15,9-8-25 0,4-1-5 0,-4 5-909 16</inkml:trace>
          <inkml:trace contextRef="#ctx0" brushRef="#br0" timeOffset="37593.1984">21729 5660 1440 0,'32'8'64'0,"-18"-8"12"0,0 0-60 0,4 4-16 31,0 0 0-31,0 4 0 0,5 4 156 0,-5 0 28 16,0 0 5-16,-4 8 2 0,-5 5-73 0,0-1-14 15,-13 4-4-15,-5-3 0 0,-5-1-80 0,-4 4-20 16,-14-3 0-16,-5 3-1101 0</inkml:trace>
          <inkml:trace contextRef="#ctx0" brushRef="#br0" timeOffset="37158.0455">19936 5923 2948 0,'0'0'65'0,"13"4"14"0,1 0 2 0,4 0 1 0,0 0-66 0,1 0-16 16,-6-4 0-16,1 0 0 16,-14 0-41-16,0 0-12 0,0 0-3 0,0 0-1198 0</inkml:trace>
        </inkml:traceGroup>
        <inkml:traceGroup>
          <inkml:annotationXML>
            <emma:emma xmlns:emma="http://www.w3.org/2003/04/emma" version="1.0">
              <emma:interpretation id="{4EFD7D55-50A8-4162-A120-821D76E4FDA9}" emma:medium="tactile" emma:mode="ink">
                <msink:context xmlns:msink="http://schemas.microsoft.com/ink/2010/main" type="inkWord" rotatedBoundingBox="24679,5849 27821,5545 27917,6534 24775,683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8783.5934">23532 5360 2055 0,'0'0'45'0,"0"0"10"0,14-4 1 0,-10 4 2 0,6-4-46 0,-1 0-12 0,4 8 0 0,-4 0 0 16,1 8 72-16,3 0 13 15,1 4 3-15,0 9 0 0,-5 3-29 0,0 0-6 16,4 1-1-16,-8 7 0 0,0-4-6 0,4 1-2 16,-5-9 0-16,1 0 0 0,-5 5-19 0,0-5-4 15,0-4-1-15,0-3 0 0,0-1-12 0,-5-4-8 16,5 0 8-16,0-12-8 0,0 0 11 0,0 0-3 16,0 0 0-16,0 0 0 0,0 0 20 0,0 0 3 15,0-12 1-15,5-4 0 0,-1-5-32 0,5-3 0 16,5-4 0-16,4-5 0 0,5 1 0 0,4-4 0 15,-4-1 0-15,4 5 0 0,-4 3 0 0,0 9 0 16,0 0 0-16,-5 4 0 0,5 4 17 0,-5 4-2 0,0 3-1 0,-4 5 0 16,-1 0-4-16,1 5-1 15,-5 3 0-15,-4 0 0 0,-1 4-9 0,1 8 0 16,-5 0 0-16,0 1 0 0,-5-1-11 0,1 4-4 0,-5 0-1 16,0 1 0-1,-1-5-216-15,-3 0-44 0</inkml:trace>
          <inkml:trace contextRef="#ctx0" brushRef="#br0" timeOffset="38994.9581">24725 5453 2804 0,'18'-12'124'0,"1"8"26"0,-1 0-120 16,5 4-30-16,4 0 0 0,5 4 0 0,-10-4 0 0,6 0 0 15,-5 4 0-15,-1-4 0 0,-3 0-13 0,3 0 4 16,1 0 1-16,0 0 0 16,-10 4-202-16,1-4-40 0,9-8-8 0,-14 0-2 0</inkml:trace>
          <inkml:trace contextRef="#ctx0" brushRef="#br0" timeOffset="38259.8033">22672 5319 1324 0,'0'0'59'0,"4"-12"12"0,1 4-57 0,4-8-14 0,5 4 0 0,-1 0 0 15,10 0 261-15,0 4 50 0,4 3 9 0,5-3 3 16,-5 0-252-16,5 4-51 0,0 0-9 0,-5 0-3 0,-4 8 0 0,0 4-8 16,-5 0 12-16,-4 9-4 15,-5-1-8-15,0 8 0 0,-9 0 0 0,0 9 0 16,-9 3 0-16,-5-3 0 0,1 7 0 0,-6-4 0 16,-3 5 0-16,-1-1 13 0,0 1 0 0,-4-1 0 0,4-11 27 0,-4 3 6 15,4-4 1-15,0 5 0 0,5-13 7 0,-5 4 2 16,5-7 0-16,4-1 0 0,-4 0-39 0,9-8-7 15,0 0-2-15,0 0 0 0,9-8-8 16,0 0 8-16,0 0-8 0,0 0 8 0,0 0-8 0,13 0 0 16,10 0 0-16,0-4 0 15,9 4-33-15,0-4-9 0,0 0-2 0,9 0 0 16,0 0-197-16,0 0-40 0</inkml:trace>
          <inkml:trace contextRef="#ctx0" brushRef="#br0" timeOffset="39182.826">25654 4741 2718 0,'0'0'60'0,"0"0"12"0,9 12 2 0,0 4 2 0,5 4-60 0,-1 13-16 16,1 3 0-16,0 5 0 0,-1 7 68 0,1 9 12 31,-5-1 1-31,-4 5 1 0,-5 0-29 0,4 0-5 16,-8-5-2-16,4 5 0 0,-5-4-33 0,-4-5-13 0,9-3 11 0,-4-5-11 16,4-7 0-16,-5-1 0 0,5-11 0 0,-5-5-10 31,5 0-120-31,0-4-24 0,-4-4-5 0,-1-8-1093 0</inkml:trace>
        </inkml:traceGroup>
      </inkml:traceGroup>
    </inkml:traceGroup>
    <inkml:traceGroup>
      <inkml:annotationXML>
        <emma:emma xmlns:emma="http://www.w3.org/2003/04/emma" version="1.0">
          <emma:interpretation id="{73721CAE-01C9-4E0F-B3EB-24729EC0F91D}" emma:medium="tactile" emma:mode="ink">
            <msink:context xmlns:msink="http://schemas.microsoft.com/ink/2010/main" type="paragraph" rotatedBoundingBox="3923,9573 20340,7933 20554,10077 4137,117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484CA1-A02C-41B4-AD6B-D6C8B949B117}" emma:medium="tactile" emma:mode="ink">
              <msink:context xmlns:msink="http://schemas.microsoft.com/ink/2010/main" type="line" rotatedBoundingBox="3923,9573 20340,7933 20554,10077 4137,11717"/>
            </emma:interpretation>
          </emma:emma>
        </inkml:annotationXML>
        <inkml:traceGroup>
          <inkml:annotationXML>
            <emma:emma xmlns:emma="http://www.w3.org/2003/04/emma" version="1.0">
              <emma:interpretation id="{42879653-3A46-4253-BCF8-A2EE8FA164C0}" emma:medium="tactile" emma:mode="ink">
                <msink:context xmlns:msink="http://schemas.microsoft.com/ink/2010/main" type="inkWord" rotatedBoundingBox="3984,10186 5528,10031 5616,10908 4072,1106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7519.6427">1997 9481 748 0,'-9'-12'67'0,"5"3"-54"15,-1 1-13-15,1 0 0 0,-5-4 85 0,4 0 15 16,-4 4 2-16,4-4 1 0,-4 4 18 0,5 0 4 15,-1 3 1-15,1-3 0 0,4 8-2 0,-5 4 0 0,0 5 0 0,1 7 0 16,4 8-62-16,0 4-13 16,-5 9-2-16,10 3-1 0,4 5-9 0,0 3-1 15,0 1-1-15,5 0 0 0,4-1-18 0,5-3-3 0,0-1-1 16,4-3 0-16,0-9-13 0,1 0 11 0,-1-3-11 0,-4-9 10 16,4-4-10-16,-9 0 0 0,0-4 9 0,1-3-9 15,-10-5 11-15,0 0-3 0,-9-4 0 0,0 0 0 16,4-8 10-16,1-5 2 0,-1 1 0 0,1-8 0 15,0 0-10-15,-1-9-2 0,5-3 0 0,0-4 0 16,-4 3-8-16,-1-3 0 0,-4-5 0 0,5 1 0 16,9 3 0-16,-10 5 0 0,-8 0 0 0,8 11 0 0,5 5 0 0,0 4-12 15,-9 12 4-15,0 0 8 16,14 8 0-16,-5 8 0 0,5 9 0 0,-1 3 0 0,1 8 0 0,0 1 0 16,-5 3 12-16,9 5-4 0,-4-5-8 0,-1-3 0 15,1-5 0-15,0-3 0 0,-1-5 0 0,-3-4 0 16,-1-4 0-16,0-4 0 0,0-4 0 0,-9-8 0 15,0 0 0-15,0 0 0 0,9-8 25 0,-4 0 0 16,4-8 0-16,-5-4 0 0,1-4 4 0,4-5 1 16,0-3 0-16,0-5 0 0,-4 1-12 0,4-4-2 0,0-1-1 0,0-3 0 15,5 3-15-15,4 1 0 16,-9 3-9-16,9 1 9 16,0 3-126-16,1 1-19 0,8 0-4 0</inkml:trace>
          <inkml:trace contextRef="#ctx0" brushRef="#br0" timeOffset="47895.8433">3272 9979 1735 0,'0'0'76'0,"0"0"17"0,5-9-74 0,4-3-19 0,-5 4 0 0,10-4 0 15,-5 0 52-15,5 0 8 0,-5-4 0 0,0 3 1 0,5 1-13 0,-1-4-4 16,1 0 0-16,0-4 0 16,-5 8-20-16,4-9-4 0,1 1 0 0,-5 0-1 15,-4-4 1-15,-1-1 0 0,10 1 0 0,-9 0 0 16,-1-1 0-16,-4 1 0 0,-9 4 0 0,4 0 0 16,1-5 19-16,-5 5 4 0,-5 0 1 0,-4 4 0 0,4 4-28 0,1-1-6 15,-10 5-1-15,5 4 0 0,-5 8 4 0,0 0 1 16,-4 13 0-16,-5 3 0 0,5 8 22 0,-5 4 5 15,4 1 1-15,-3 11 0 0,8 1-27 0,-5-1-6 16,15 1-1-16,-1 4 0 0,10-5-8 0,4 1 8 16,4-9-8-16,10 0 8 0,9-3-8 0,-1-9 0 15,6 0 0-15,3 1 0 0,6-9-18 0,-1-4-6 16,5-8 0-16,5 0-780 16,-5-4-155-16</inkml:trace>
        </inkml:traceGroup>
        <inkml:traceGroup>
          <inkml:annotationXML>
            <emma:emma xmlns:emma="http://www.w3.org/2003/04/emma" version="1.0">
              <emma:interpretation id="{A13291D4-E58D-476B-A016-768EECC7AD01}" emma:medium="tactile" emma:mode="ink">
                <msink:context xmlns:msink="http://schemas.microsoft.com/ink/2010/main" type="inkWord" rotatedBoundingBox="7419,9981 9363,9787 9503,11181 7558,1137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9153.606">5981 9720 1389 0,'0'0'61'0,"0"0"14"0,5-9-60 0,-1 1-15 15,5-4 0-15,0 0 0 0,1 0 71 0,-6 0 11 16,5-4 2-16,0-1 1 0,0 1 15 0,-4 0 2 16,0-4 1-16,-1 4 0 0,1-5-35 0,-5 1-8 0,0 4 0 15,0 0-1-15,-5-1-16 0,1 1-3 16,-6 4-1-16,1 4 0 0,0 0-11 0,0 8-3 0,-5-4 0 0,-4 8 0 16,-9 0-13-16,4 8-2 0,-4 0-1 0,-5 9 0 15,5-1-9-15,-5 8 8 0,0-4-8 0,5 5 8 16,4-1-8-16,-4 4 0 0,4-3 0 0,5-1 0 15,4 0 0-15,5-3 0 0,4-5 0 0,1 0 0 16,4 0 0-16,0-7 0 0,4 3 0 0,5-4 0 16,-9-12 0-16,9 4 0 0,1 0-8 0,3-8 8 15,1 0-10-15,4 0 10 0,-4-8-13 0,8 0 5 16,1-5 0-16,9-3 0 0,-5 0 0 0,5-4 0 16,0-1 8-16,0 1 0 0,0 8 0 0,-5 0 0 15,1 4-17-15,-6 3-2 0,-3 5 0 0,3 4 0 0,-8 4 19 0,4 5 0 0,-4 3 8 0,-5 8-8 16,0 4 16-16,-4 9-4 15,-1 3 0-15,-8 5 0 0,-1 3 0 0,-9 5 0 16,1-1 0-16,-10 5 0 0,0-5-3 0,-4 5-1 0,-10 0 0 0,1-5 0 16,0-3-8-16,-5-1 0 0,0-3 0 0,0-1 8 15,0-3-8-15,0-9 0 16,0 0 0-16,0-3 0 0,4-5 0 0,5 0 0 16,5-8 0-16,4-4 0 0,1 0 0 0,8-4 0 15,0-4 0-15,5-4 0 0,9 4-12 0,-4-8 3 16,4-4 0-16,9 0 0 0,4-8-4 0,6 4-1 0,-1-1 0 0,9 1 0 15,5 0 14-15,4 4-12 16,1-8 12-16,4 3-12 0,-5 1 12 0,5 0 15 16,9 4-3-16,-4-8-1 0,-1 3-21 0,5-3-4 15,1 4-1-15,-6-4 0 0,1 4 4 0,-1-5 1 0,1 1 0 16,-1 0 0-16,1 0 2 0,-5-1 0 0,-5 1 0 16,1 0 0-16,-1-4 8 0,-4-1 0 0,0 1 0 0,-5-4 0 15,0-1 27-15,-4 1 4 0,-5-4 1 0,-4-5 0 16,4 1-23-16,-9 3-9 0,5-7 8 0,-5 8-8 15,-4 3 17-15,-1 9-1 0,1 0-1 0,-5 12 0 16,-5-4-3-16,1 12 0 0,-6-5 0 0,6 10 0 16,-10 3-12-16,1 4 0 0,-1 8 0 0,-4 8 0 15,4 5 0-15,-4 3 0 0,-5 9 0 0,5-1 0 16,4 5 0-16,1-1 0 0,-1 1 0 0,5-5 0 16,0 1 0-16,4-9 0 0,1-3 0 0,8-1 0 0,-4-3 0 0,5-5 17 15,-1-8-3-15,5 0-1 16,5-4-13-16,0-4-13 0,-5-4 2 0,9 1 1 0,0-10 34 15,10 1 6-15,-6-4 2 0,10-4 0 0,0-8-32 0,0 0 0 16,0-5 0-16,0 1 0 0,0-8-8 0,-1-1-8 16,1-7-2-16,5-5 0 0,-5-3 18 0,4-9 0 15,0-4 8-15,-4-3-8 0,-4-9 15 0,-6 0-3 16,1-8-1-16,4-4 0 0,1 0-2 0,-5 0 0 16,-5 8 0-16,0 4 0 0,0 8 5 0,-4 17 1 15,-5 7 0-15,0 13 0 0,0 8 28 0,-9 12 5 16,0 8 2-16,0 0 0 0,0 20-34 0,0 8-6 15,-4 9-2-15,-1 15 0 0,0 9 4 0,1 8 1 16,-5 0 0-16,9 8 0 0,-5-1-4 0,5 5-1 16,0-8 0-16,0 0 0 0,9-4-8 0,0-4 0 15,1-9 0-15,-1 1 0 0,0-12-12 0,0-9-5 0,0-4-1 0,0-7 0 32,0-5-91-32,-4-4-19 0,4-8-3 0,0 0-683 0,-9-8-137 0</inkml:trace>
          <inkml:trace contextRef="#ctx0" brushRef="#br0" timeOffset="49317.7696">6987 9469 1555 0,'0'0'138'0,"0"0"-110"0,0 0-28 0,0 0 0 16,0 0 196-16,0 0 35 0,0 0 6 0,14 4 2 15,9-8-167-15,-1 4-34 0,1-9-6 0,5 5-2 0,8-4-30 0,0-4 0 16,10 0 0-16,-1 0-744 15,6 0-152-15</inkml:trace>
        </inkml:traceGroup>
        <inkml:traceGroup>
          <inkml:annotationXML>
            <emma:emma xmlns:emma="http://www.w3.org/2003/04/emma" version="1.0">
              <emma:interpretation id="{9DFE8A35-9B50-475B-932D-35523D733573}" emma:medium="tactile" emma:mode="ink">
                <msink:context xmlns:msink="http://schemas.microsoft.com/ink/2010/main" type="inkWord" rotatedBoundingBox="11331,9628 14995,9262 15117,10483 11453,10849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0060.0619">9296 9254 921 0,'0'0'40'0,"-5"-8"10"0,5-4-40 0,-5 4-10 16,1 0 0-16,4 8 0 0,0 0 194 0,0 0 37 15,0 0 7-15,0 0 2 0,9-4-120 0,5 4-23 16,-1 4-5-16,6 0 0 0,-1 4-42 0,9 0-8 15,5 0-2-15,0 0 0 0,4-4-24 0,1 0-6 16,-1-8-1-16,5 0 0 0,0-4 1 0,0-4 0 16,0-4 0-16,0-1 0 0,0-3-10 0,-5 0 8 15,-8-4-8-15,4-1 8 0,-1 1 1 0,1-4 0 16,-4-1 0-16,-1 5 0 0,-9-4-9 0,-4-1 0 0,-5 5 0 0,0-4 0 16,-9 4 30-16,0-1 14 0,-5 1 2 15,-4 0 1-15,5 3-27 0,-10 9-4 0,-9-4-2 16,1 12 0-16,3 0-14 0,-3 12 11 0,-10 0-11 0,0 12 10 15,-9 1 8-15,0 7 2 0,0 8 0 0,0 5 0 16,0 3-11-16,5 5-1 0,-1 4-8 0,1-1 12 16,4 5-4-16,0-9-8 0,9 1 11 0,0 0-11 15,5-5 13-15,9-7-4 0,-4-1-1 0,8-4 0 16,5 1-8-16,5-5 0 0,-1 0 0 0,5-3 0 16,5-5 0-16,-1 0 0 0,6-4 0 0,-1-3 0 15,0-1-20-15,9-4-7 0,5-4-1 0,0 0 0 16,9-8-188-16,5 0-37 0</inkml:trace>
          <inkml:trace contextRef="#ctx0" brushRef="#br0" timeOffset="50536.8423">11035 8922 1497 0,'9'-20'66'0,"-5"8"14"0,-4 4-64 0,10-5-16 15,-6-3 0-15,5 4 0 0,-4 4 121 0,-1-4 21 16,-4 0 4-16,0 4 1 0,0-5-72 0,0 5-15 0,-4 0-2 0,-1 4-1 15,-4 0-20-15,0 0-4 16,0 4-1-16,-5 0 0 0,1 4-8 0,-6 4-1 16,1-4-1-16,-9 8 0 0,4 1 9 0,-13-1 1 15,4 8 1-15,-5 0 0 0,-4 5 12 0,0 3 3 16,5 0 0-16,-5 9 0 0,5-5-25 0,-1 4-5 0,1 5-1 0,8-1 0 16,1-3-17-16,4-1 0 15,1-3 8-15,3-1-8 0,6-4 0 0,-1-3 0 16,9-5 0-16,-4 0 0 0,0-4 0 0,9-4 0 0,0 1-11 0,0-13 11 15,0 8-20-15,0-8 2 0,9 4 1 0,5 0 0 16,0-8 8-16,4 0 9 0,5-4-13 0,9-9 5 16,-1-3 8-16,10-4 14 0,-4 0-3 0,4-9-1 15,0 1-10-15,4-1 0 0,-8-3 0 0,4 4 0 16,-5-9 0-16,1 1 0 0,-6-1 0 0,1 5 0 16,0-1-9-16,-5 9-7 0,-4-4-2 0,0 7 0 0,-9 9 27 0,4 0 6 15,-9 4 1-15,5 8 0 16,-5 0 3-16,-9 4 1 0,4 12 0 0,-4 4 0 0,0 8-6 15,-4 13-1-15,-10 3 0 0,0 9 0 0,-4 3 16 16,0 5 3-16,-5 4 1 0,-4 0 0 0,0-1-13 0,-5-3-4 16,0 0 0-16,-5-5 0 0,6 1-16 0,-6-5 8 15,-4 1-8-15,5-4 0 0,-5-5 0 0,0 1 0 16,4-1 0-16,1 0 0 16,4-3-72-16,5-5-22 0,13-11-4 0,0-1-736 15,10-4-147-15</inkml:trace>
          <inkml:trace contextRef="#ctx0" brushRef="#br0" timeOffset="50853.2677">11524 9016 2127 0,'9'-9'47'0,"0"1"9"0,5-8 3 0,-5 4 1 0,0 4-48 0,0 4-12 0,-9 4 0 0,0 0 0 16,0 0 82-16,0 0 14 0,5 8 4 0,-1 8 0 15,-4 8-71-15,-4 9-13 0,-5 12-4 0,-5-1 0 0,0 9-3 0,0 4-1 16,5-5 0-16,0 1 0 16,-5 0 4-16,10-4 0 0,-1-5 0 0,1 1 0 15,4-9 15-15,9-3 3 0,-5-5 1 0,1-7 0 16,9-1-18-16,-5-12-3 0,9 0-1 0,-4-4 0 16,9-8 6-16,0-4 1 0,-5-8 0 0,9 0 0 15,1-9 19-15,-1-3 4 0,1-5 1 0,-1-3 0 16,1-5-27-16,-1-3-5 0,1-5 0 0,-1-4-8 15,-4 4 0-15,0-7 0 0,0-5 0 0,0 4 0 16,-10 0-106-16,10 0-22 0,0 5-4 0,4-1-667 16,1 0-133-16</inkml:trace>
          <inkml:trace contextRef="#ctx0" brushRef="#br0" timeOffset="51328.245">12856 9080 806 0,'0'0'72'0,"9"-8"-58"16,0 0-14-16,0 0 0 0,0 0 146 0,-4-1 26 16,4 1 6-16,-9 8 1 0,5-8-35 0,4 0-6 0,-9 0-2 0,0 8 0 15,9-12-28-15,-5 4-7 0,-4-4-1 0,0 8 0 16,0 4-22-16,0-8-5 0,0-5-1 0,-4 9 0 15,-1 0-16-15,1 0-3 0,-5 0-1 0,-1 0 0 16,1 4-38-16,-4-4-14 0,-1 4 9 0,0 4-9 0,-8-4 12 16,-1 4-4-16,-4 4 0 0,-1 4 0 0,-4 1-8 0,0 7 0 0,-4 4 0 0,0 0 0 31,-1 9 0-31,1-1 0 0,4 9 0 0,0-5 0 0,5-4 0 0,4 5 0 0,0-5 0 0,5 1 0 16,0-9 0-16,9-4 0 0,0 0 0 0,-1-3 0 31,10-5 0-31,0-4-11 0,0-8 3 0,0 0 0 0,0 0 8 0,10 0 0 0,3-4 0 0,1-4 0 15,9-4 0-15,-1-9 0 0,1-3 0 0,4-4 0 16,5-5 0-16,5 1 0 16,-5-9 0-16,4 9-8 0,0-4 8 0,1 3 0 0,-1 1 8 0,-4 8-8 15,0 3 44-15,-5 9 5 16,-8 4 1-16,3 4 0 0,-8 4-29 0,0 12-5 16,-5 4-2-16,4 5 0 0,1 3-6 0,-5 4-8 15,-4 1 11-15,4 3-11 0,0 4 0 0,-4 1 0 16,-1-9 0-16,5 1 0 15,-4-5-112-15,4-4-20 0,0-4-4 0,0-4-1 0</inkml:trace>
        </inkml:traceGroup>
        <inkml:traceGroup>
          <inkml:annotationXML>
            <emma:emma xmlns:emma="http://www.w3.org/2003/04/emma" version="1.0">
              <emma:interpretation id="{D3A963D0-F25A-437A-B011-647A7FC3F3B3}" emma:medium="tactile" emma:mode="ink">
                <msink:context xmlns:msink="http://schemas.microsoft.com/ink/2010/main" type="inkWord" rotatedBoundingBox="15412,8426 20340,7933 20519,9721 15591,1021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2005.2651">15182 8748 288 0,'0'0'25'0,"0"0"-25"0,0 0 0 0,0 0 0 0,0 0 288 0,0 0 52 15,0 0 10-15,0 0 2 16,-4 12-155-16,-5 4-31 0,4 1-6 0,1 7-2 15,-1 0-40-15,1 0-8 0,-1 9-2 0,5-1 0 16,-5 1-35-16,1-1-7 0,4 0-2 0,-5 1 0 16,5-1-41-16,0-4-9 0,0-3-2 0,-4-1 0 0,-1-4-12 15,5-4-16-15,-4 1 3 0,-5-5-807 16,4-4-160-16</inkml:trace>
          <inkml:trace contextRef="#ctx0" brushRef="#br0" timeOffset="52136.1099">15396 8198 2646 0,'-9'-17'117'0,"9"17"24"0,0-8-113 0,5 0-28 0,-5 8 0 0,9-4 0 15,-9 4-28-15,0 0-12 0,0 0-3 0,0 0-1090 16</inkml:trace>
          <inkml:trace contextRef="#ctx0" brushRef="#br0" timeOffset="52485.8917">15984 8469 1094 0,'9'-16'97'0,"0"11"-77"0,0-7-20 0,0 4 0 16,5 4 324-16,-10 4 60 0,10 0 13 0,-5 4 3 16,-9-4-295-16,0 0-58 0,5 16-12 0,-1 5-3 15,1 7-10-15,-10 0-2 0,1 1-1 0,-1 3 0 16,-4 4-9-16,4 1-2 0,-8-5 0 0,4 5 0 15,0-1-8-15,-1-3 8 0,6-1-8 0,-1-4 8 16,1 1 0-16,4-9 0 0,0-4 0 0,0 0 0 16,4 0-8-16,1-7 0 0,-5-9 0 0,0 0 0 0,14 0 11 0,-1-5 0 15,1 1 0-15,4-8 0 0,-4-4 23 0,4 0 5 16,-4-4 1-16,4-5 0 0,-5-3-16 0,6 0-4 16,-1-5 0-16,-9 1 0 0,0-5 4 0,0 5 0 15,0-4 0-15,-4 3 0 0,-1 1-11 0,-8 8-1 16,4 3-1-16,-5 5 0 0,1 0-11 0,4 16 12 0,-14-12-12 0,0 8 12 15,-4 0-12-15,0 4 0 16,-9 4 0-16,4 8-11 0,-4 0-119 0,-5 4-24 0,0 0-5 0,0 9-1093 16</inkml:trace>
          <inkml:trace contextRef="#ctx0" brushRef="#br0" timeOffset="52844.6913">16653 8315 2484 0,'27'4'55'0,"-9"0"11"0,1 8 2 0,3 4 1 0,-3 5-55 0,3 7-14 15,15 4 0-15,-5 1 0 0,-14 3 64 0,0-4 11 16,0 9 1-16,-4-5 1 16,0-3-21-16,-10-5-4 0,-8 4 0 0,4-3-1 15,9-5-35-15,-9-4-8 0,-14 1 0 0,0-5-8 16,1-8 9-16,4 4-9 0,-5-4 0 0,0-4 9 15,-4 0 0-15,9-8 0 0,9 4 0 0,-4-4 0 16,-10-8 29-16,9 0 6 0,14-4 0 0,-4-9 1 16,4-3-29-16,5-4-5 0,8-1-2 0,1-3 0 15,9-1-9-15,-5 5 0 0,1-4 0 0,4-1 0 0,0 9 12 16,-1 4 0-16,-8 3 0 0,0 5 0 0,-5 4 0 0,5 8 0 16,-5 4 0-16,0 4 0 0,-4 4-12 0,0 4 0 15,4 4 0-15,0 9 0 0,-9-5 0 0,0 8 0 16,5-3 0-16,-5 3 0 15,0-4-59-15,-4 4-13 0,-5-3-4 0,0-5 0 16,4 4-137-16,-4 1-28 0,-9-5-6 0,5 0-1 0</inkml:trace>
          <inkml:trace contextRef="#ctx0" brushRef="#br0" timeOffset="51524.3339">13416 8546 2718 0,'9'-21'60'0,"0"5"12"0,14 0 2 0,4 12 2 0,19 4-60 0,4 4-16 0,-5-4 0 0,10-4 0 0,0 4 53 0,-5-4 8 16,9-4 2-16,-5 0 0 16,6-8-44-16,3-1-9 0,1 1-2 0,0 4 0 15,-5-4-8-15,-4 0 0 0,-5-1 0 0,-5 1 0 16,-8 0-36 0,-1 0-13-16,-9 4-3 0,1 0-799 0,-5-5-160 0</inkml:trace>
          <inkml:trace contextRef="#ctx0" brushRef="#br0" timeOffset="51716.7824">14204 7526 2761 0,'-5'8'60'0,"0"8"13"0,-4 4 3 0,5 12 2 0,-5 13-62 0,0 12-16 16,-1 7 0-16,-3 13 0 0,-1 0 68 0,-4 4 12 15,0 4 1-15,-5 4 1 0,0-4-32 0,0 0-6 16,-4-4-2-16,4 0 0 0,-4-4-42 0,4 0 0 15,-4-8 0-15,0-4 0 16,4-5-30-16,0-3-8 0,0 0-2 0,1-5 0 16,-1 1-148-16,-5-5-29 0,6 1-7 0</inkml:trace>
          <inkml:trace contextRef="#ctx0" brushRef="#br0" timeOffset="53204.8489">18342 8218 1681 0,'0'-20'74'0,"0"20"16"0,5-13-72 0,-5 5-18 0,4-8 0 0,-4 4 0 15,0 0 129-15,0 0 23 0,-4 0 4 0,-1 3 0 16,1-3-56-16,-6 4-11 0,1 0-2 0,-4 4-1 15,-1 4-33-15,-4 0-6 0,-5 8-2 0,5 4 0 16,0 4-29-16,-5 5-7 0,0 3-1 0,5 12 0 16,4 1 13-16,1 7 3 0,-1 1 0 0,0 3 0 0,1 5 24 0,3-4 4 15,1-5 2-15,5 5 0 16,-5-9 2-16,4 5 0 0,-4-9 0 0,4-3 0 0,1-5-31 0,-5 0-5 16,0-3-2-16,0-1 0 0,-1-4 11 0,6-4 3 15,-14 0 0-15,9-7 0 0,0-1-32 0,-5 0 0 16,-4 0 0-16,-10 0 0 15,-4-4-132-15,-4 0-32 0,0-4-6 0,-10 0-2 0</inkml:trace>
        </inkml:traceGroup>
      </inkml:traceGroup>
    </inkml:traceGroup>
    <inkml:traceGroup>
      <inkml:annotationXML>
        <emma:emma xmlns:emma="http://www.w3.org/2003/04/emma" version="1.0">
          <emma:interpretation id="{BBE42ECB-975C-4093-B513-5D2B56E73D02}" emma:medium="tactile" emma:mode="ink">
            <msink:context xmlns:msink="http://schemas.microsoft.com/ink/2010/main" type="paragraph" rotatedBoundingBox="19764,10793 31366,9762 31501,11282 19899,1231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7D71B84-E512-4D41-8D21-8DD5ED335C41}" emma:medium="tactile" emma:mode="ink">
              <msink:context xmlns:msink="http://schemas.microsoft.com/ink/2010/main" type="line" rotatedBoundingBox="19764,10793 31366,9762 31501,11282 19899,12313"/>
            </emma:interpretation>
          </emma:emma>
        </inkml:annotationXML>
        <inkml:traceGroup>
          <inkml:annotationXML>
            <emma:emma xmlns:emma="http://www.w3.org/2003/04/emma" version="1.0">
              <emma:interpretation id="{135CD9D1-FB4B-473F-9173-9AE75EE98D97}" emma:medium="tactile" emma:mode="ink">
                <msink:context xmlns:msink="http://schemas.microsoft.com/ink/2010/main" type="inkWord" rotatedBoundingBox="19781,10983 21023,10873 21120,11969 19879,12080"/>
              </emma:interpretation>
            </emma:emma>
          </inkml:annotationXML>
          <inkml:trace contextRef="#ctx0" brushRef="#br0" timeOffset="68799.834">17923 10246 2070 0,'-13'-21'92'0,"8"13"18"0,0-4-88 0,1 0-22 15,-1 0 0-15,1 4 0 0,-5 0 52 0,4 0 7 0,5 8 1 0,0 0 0 16,-9 0 3-16,4 0 1 15,1 8 0-15,-1 4 0 0,-4 8-39 0,0 8-7 16,0 9-2-16,4 11 0 0,1 9-6 0,-5 8-2 16,-5 4 0-16,5 8 0 0,9-9 20 0,-4-3 3 15,-1 0 1-15,0-4 0 0,1-5-32 0,4-3 0 16,4-8 0-16,-4-5 0 0,5-12 12 0,0-3-3 16,4-5-1-16,4-8 0 0,1 0 4 0,0-4 0 15,8-8 0-15,1-8 0 0,9-4 0 0,-9-8 0 0,4 0 0 0,5-9 0 16,4-3-12-16,1-5 0 15,-14 1 0-15,8-5 0 0,1-3 12 0,0-1 1 0,-5-3 0 0,-8-5 0 16,-10 1 3-16,4-1 0 16,10 4 0-16,-14 1 0 0,-9-1-16 0,5 13 0 0,4-1 0 15,-4 5 0-15,-10 0 12 0,-9 3-1 0,5 5 0 0,-4 4 0 16,3 8-11-16,-12-1 0 0,-10 5 0 0,0 0 0 16,9 8-95-16,-9 4-11 15,-9 0-2-15,5 9-1 16,-1 3-111-16,1 4-23 0,-28 16-4 0,14-3-1 0</inkml:trace>
          <inkml:trace contextRef="#ctx0" brushRef="#br0" timeOffset="69054.7776">18847 10306 2556 0,'10'13'56'0,"-1"3"12"0,0 4 3 0,4 12 0 0,6 9-57 0,3 7-14 15,-3 5 0-15,-1 4 0 0,-9-1 39 0,0-3 5 0,0-8 0 0,-4 3 1 0,-10-3-18 0,1-5-4 32,-6-3-1-32,-3-1 0 0,-10 0-22 0,0 1 0 15,-4-5 0-15,0-3 8 0,-5 3-121 0,-5-4-24 0,1-7-5 0,-1 3-960 16</inkml:trace>
        </inkml:traceGroup>
        <inkml:traceGroup>
          <inkml:annotationXML>
            <emma:emma xmlns:emma="http://www.w3.org/2003/04/emma" version="1.0">
              <emma:interpretation id="{83AA191C-D1BF-464D-BB90-816474982CBC}" emma:medium="tactile" emma:mode="ink">
                <msink:context xmlns:msink="http://schemas.microsoft.com/ink/2010/main" type="inkWord" rotatedBoundingBox="22150,10581 24421,10379 24540,11717 22269,1191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1240.1294">20582 9829 2257 0,'-14'-16'100'0,"5"8"20"0,5-5-96 16,-5 5-24-16,4-4 0 0,1 0 0 0,4 4 56 0,-5 0 7 15,0 0 1-15,5 0 0 0,0 8-32 0,0 0-7 16,0 0-1-16,0 0 0 16,0 0-141-16,0 0-29 0,0 0-6 0,0 0-839 15</inkml:trace>
          <inkml:trace contextRef="#ctx0" brushRef="#br0" timeOffset="71061.4812">20181 10185 864 0,'0'0'38'0,"0"0"8"0,0 0-37 0,5-8-9 16,0 4 0-16,-5 4 0 0,0 0 153 0,0-4 29 15,0 4 6-15,0 0 0 0,0 0-80 0,0 0-17 16,0 0-3-16,0 0-1 0,0 0-23 0,0 0-4 15,0 0 0-15,-5 12-1 0,0 0 1 0,1 4 0 16,4-4 0-16,-5 5 0 0,1-1-30 0,4 4-6 16,-5-4 0-16,1 9-1 0,4-1 14 0,-5 4 3 15,1 5 1-15,4-5 0 0,-5 4-23 0,0 1-5 0,5-1-1 0,-4 0 0 0,8-3-12 0,-4-1 9 16,0-4-9-16,0-3 8 16,5-1-8-16,-5-4 0 0,9-4 0 0,-4-4 0 0,-1 0 0 15,1-4-16-15,4 0 4 16,0-4 1-1,5 5-120-15,-1-10-24 0,1 1-5 0</inkml:trace>
          <inkml:trace contextRef="#ctx0" brushRef="#br0" timeOffset="73954.3959">20846 10363 518 0,'0'0'46'0,"0"0"-37"0,0 0-9 0,0 0 0 0,0 0 124 0,0 0 24 16,0 0 4-16,0 0 0 0,0 0-52 0,0 0-12 15,0 0-1-15,0 0-1 0,0 0-22 0,0 0-5 16,0 0-1-16,0 0 0 0,0 0-27 0,0 0-6 15,0 0-1-15,0 0 0 0,0 0 1 0,0 0 0 16,0 0 0-16,0 0 0 0,0 0-11 0,0 0-2 16,0 0-1-16,0 0 0 0,0 0-3 0,9 0 0 15,-9 0 0-15,0 0 0 0,0 0 5 0,0 0 1 16,0 0 0-16,0 0 0 0,0 0 1 0,0 0 0 16,0 0 0-16,0 0 0 0,0 0-3 0,0 0-1 0,0 0 0 0,0 0 0 15,0 0-2-15,0 0 0 0,0 0 0 0,0 0 0 16,0 0 0-16,0 0 0 15,0 0 0-15,0 0 0 0,0 0-1 0,0 0-8 16,0 0 12-16,0 0-4 0,0 0-8 0,0 0 10 0,0-8-10 16,0 8 10-16,0 0-2 0,0 0-8 0,0 0 12 0,0 0-4 15,0 0 2-15,0 0 0 0,0 0 0 0,0 0 0 16,0 0-10-16,0 0 10 0,0 0-10 0,0 0 10 16,0 0-10-16,0 0 10 0,0-8-10 0,0 8 10 15,0 0-10-15,0 0 8 0,0 0-8 0,0-8 8 16,0 8-8-16,0 0 0 0,9-8 0 0,-4 4 0 15,4-4 0-15,5 4 8 0,-1-5-8 0,6 5 0 16,-1 0 13-16,0 0-2 0,9 0-1 0,-4 4 0 16,-5-4 1-16,5-4 0 0,0 4 0 0,4 0 0 15,0-4-1-15,1 4 0 0,-1 0 0 0,-4 0 0 0,0 0-10 0,4 0 0 16,0 0 9-16,-4 0-9 0,0 0 0 0,-1-1 0 16,1 1 0-16,0 0 0 0,-5 4-19 0,-4-4-5 15,4 4 0-15,-4 0-1 16,-1 0-43-16,6 0-9 0,-6 0-2 0,-4 0 0 15,-9 0-96-15,0 0-19 0,14 4-4 0,-14-4-1 0</inkml:trace>
          <inkml:trace contextRef="#ctx0" brushRef="#br0" timeOffset="74133.9088">20928 10476 1749 0,'0'0'77'0,"0"0"17"0,0 0-75 0,0 0-19 16,0 0 0-16,9 9 0 0,5-5 56 0,-1 4 7 15,6-4 1-15,-1 4 1 16,5 0-26-16,4 0-6 0,-4-4-1 0,4 4 0 16,5-4-32-16,-5 4 0 0,5 4 0 0,-5-3 0 31,5-1-140-31,-9-4-36 0,23 4-6 0,-15-8-2 0</inkml:trace>
          <inkml:trace contextRef="#ctx0" brushRef="#br0" timeOffset="74332.8176">21775 9841 2530 0,'0'0'56'0,"0"0"11"0,0 0 2 0,0 0 3 0,0 0-58 0,0 0-14 0,0 0 0 0,14 12 0 16,-1 4 51-16,1 5 7 16,-5 3 2-16,0 8 0 0,0 1-46 0,5-1-14 15,-10 4 8-15,10 5-8 0,-5-5 0 0,0 1 0 16,-4-1 0-16,4 5 0 15,-9-9-93-15,0 4-23 0,0 1-4 0,-5-1-624 16,-4-3-124-16</inkml:trace>
          <inkml:trace contextRef="#ctx0" brushRef="#br0" timeOffset="74511.8093">22330 10294 2181 0,'0'0'48'0,"9"8"9"0,1 5 3 0,-1 3 2 0,4 8-50 0,-4 4-12 15,1 5 0-15,3 7 0 0,-8 1 77 0,4-1 13 16,-5 1 2-16,-4-1 1 0,-4 5-50 0,-5-5-11 16,4 1-1-16,-4-1-1 15,-5-8-30-15,-4-3 0 0,5-1-8 0,-6-4-767 16,-3-3-153-16</inkml:trace>
        </inkml:traceGroup>
        <inkml:traceGroup>
          <inkml:annotationXML>
            <emma:emma xmlns:emma="http://www.w3.org/2003/04/emma" version="1.0">
              <emma:interpretation id="{FE4C7FE0-DDB5-4AC2-B6AD-55B591A8BAA2}" emma:medium="tactile" emma:mode="ink">
                <msink:context xmlns:msink="http://schemas.microsoft.com/ink/2010/main" type="inkWord" rotatedBoundingBox="25108,10748 25954,10673 26051,11766 25205,11841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4937.8468">23027 10035 2091 0,'14'-20'92'0,"-5"8"20"0,0 0-89 0,0 0-23 0,9-1 0 0,0 1 0 16,5 0 24-16,0 4 1 16,4 0 0-16,-4 4 0 0,4 0 17 0,5 4 3 15,-5 8 1-15,-4 4 0 0,-5 4-6 0,-4 9 0 16,0-5-1-16,-1 8 0 0,-4 5-22 0,-4-5-4 16,-5 4-1-16,0-3 0 0,-14-5 6 0,1 4 1 15,-5-4 0-15,-1-3 0 0,1-1-19 0,0-8 0 16,0 4 0-16,-1-8 0 0,1 0 32 0,5-3-1 15,-1-1 0-15,5 0 0 0,9-4-31 0,0 0 0 0,0 0 0 0,4-4 0 32,10-9-20-32,4 5-11 0,5 4-1 0,0-4-1 0,9 4 20 0,-5 0 4 0,-4 0 1 0,-1 4 0 15,1 4 8-15,0 0 0 0,-9 4 0 0,-1 0 0 16,1 0 36-16,-5 5 4 0,-4 7 0 0,-1 0 0 16,-4-4-26-16,0 4-5 0,-4 1-1 0,-1-1 0 15,-4 4-8-15,-5 1-11 0,1-1 3 0,-1 0 0 16,-4 0-231-1,0-3-45-15,-23 19-10 0,13-16-2 0</inkml:trace>
          <inkml:trace contextRef="#ctx0" brushRef="#br0" timeOffset="75139.6613">23792 10359 1324 0,'36'4'118'0,"-22"0"-94"0,0 0-24 0,-1 8 0 16,1 0 218-16,-5 9 39 15,0-1 8-15,0 8 2 0,0 5-143 0,-4 3-29 16,-5 1-6-16,0 3-1 0,-5 1-12 0,1-5-4 16,-1 4 0-16,-4-3 0 0,-14-5-39 0,1 1-8 15,-6-1-1-15,-4-4-1 16,0 1-95-16,1-5-18 0,-10 0-4 0,0-8-1120 0</inkml:trace>
        </inkml:traceGroup>
        <inkml:traceGroup>
          <inkml:annotationXML>
            <emma:emma xmlns:emma="http://www.w3.org/2003/04/emma" version="1.0">
              <emma:interpretation id="{C5AAF796-0439-424E-93D1-920E51CE73F0}" emma:medium="tactile" emma:mode="ink">
                <msink:context xmlns:msink="http://schemas.microsoft.com/ink/2010/main" type="inkWord" rotatedBoundingBox="26689,10592 29098,10378 29179,11293 26770,11507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5439.7825">24639 10230 2574 0,'0'0'56'0,"0"0"12"0,0 0 3 0,0 0 1 0,0 0-57 0,0 0-15 0,0 0 0 0,9 0 0 15,0-5 0-15,0 1 0 16,0 4-12-16,5 0-748 15,-5 0-149-15</inkml:trace>
          <inkml:trace contextRef="#ctx0" brushRef="#br0" timeOffset="75609.6453">25212 10128 2199 0,'0'0'97'0,"0"0"21"0,14-8-94 0,0 8-24 15,-1-4 0-15,5 0 0 0,-4 4 21 0,0 0 0 0,-5 0 0 0,9 0 0 16,-4 0-21-16,-1 0 0 0,1 0 0 0,0 0-678 16,-1 0-128-16</inkml:trace>
          <inkml:trace contextRef="#ctx0" brushRef="#br0" timeOffset="75725.0974">25631 10104 2152 0,'0'0'48'0,"0"0"9"0,9-4 3 0,0 4 0 0,5-4-48 0,0 4-12 0,-1-4 0 0,1 4 0 15,0-4 102-15,-1 4 18 0,-4-4 4 0,1 4 1 16,3-4-100-16,-8 4-25 0,-5 0 0 0,9 0-1152 0</inkml:trace>
          <inkml:trace contextRef="#ctx0" brushRef="#br0" timeOffset="75905.8879">26223 10080 2804 0,'0'0'62'0,"0"0"13"0,5 12 2 0,-5 4 1 0,4 4-62 0,-4 5-16 16,-4-1 0-16,-6 8 0 0,6-3 40 0,-10 7 6 0,-9-4 1 0,1 5 0 15,-1-5-39-15,-9 1-8 16,0-5 0-16,-4 8 0 16,-5-7-96-16,0 3-20 0,0-4-3 0,0 1-1081 0</inkml:trace>
          <inkml:trace contextRef="#ctx0" brushRef="#br0" timeOffset="76306.036">26674 9659 1728 0,'13'-4'153'0,"1"-4"-122"0,-5 0-31 0,-4-1 0 0,4 5 100 0,0-4 13 15,9 0 3-15,0 4 1 0,1-4-53 0,3 4-12 16,1 0-1-16,0 0-1 0,0-4-34 0,-1 8-6 0,-3 0-2 0,3 4 0 16,1 0 0-16,-9 4 0 15,-1 4 0-15,1 0 0 0,-14 9 20 0,5 3 3 16,-10 4 1-16,-4 5 0 0,0-1-4 0,-5 0 0 15,-4 9 0-15,-5-1 0 0,0-7-12 0,-4 3-2 16,4-4-1-16,-4-3 0 0,4-1 30 0,1-4 5 16,3 1 2-16,-3-5 0 0,3-4-16 0,1 0-3 15,5-4-1-15,-1 1 0 0,5-5-18 0,9-8-3 16,0 8-1-16,0-8 0 0,0 8-8 0,9 0 0 16,9-8 0-16,9 4 8 15,10 0-112-15,4-4-22 0,-5 0-5 0,10-4-1 16,-1 0-50-16,-4-4-10 0,0 0-3 0,5-4-721 0</inkml:trace>
        </inkml:traceGroup>
        <inkml:traceGroup>
          <inkml:annotationXML>
            <emma:emma xmlns:emma="http://www.w3.org/2003/04/emma" version="1.0">
              <emma:interpretation id="{7C096B35-B136-4CBA-86B9-05EFE516AB36}" emma:medium="tactile" emma:mode="ink">
                <msink:context xmlns:msink="http://schemas.microsoft.com/ink/2010/main" type="inkWord" rotatedBoundingBox="29639,9986 31372,9832 31444,10640 29711,10794"/>
              </emma:interpretation>
              <emma:one-of disjunction-type="recognition" id="oneOf26">
                <emma:interpretation id="interp34" emma:lang="" emma:confidence="0">
                  <emma:literal>)</emma:literal>
                </emma:interpretation>
                <emma:interpretation id="interp35" emma:lang="" emma:confidence="0">
                  <emma:literal>,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l</emma:literal>
                </emma:interpretation>
                <emma:interpretation id="interp38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76659.1832">27584 9566 2649 0,'0'0'58'0,"0"0"12"0,0 0 2 0,0 0 4 0,0 0-61 0,9 4-15 0,5 4 0 0,-5 0 0 16,0 4 54-16,0 4 8 0,0 0 2 0,1 1 0 0,-1 3-28 0,-5 8-6 16,-4-3-1-16,0-1 0 15,0 0-21-15,-4-4-8 0,-1 1 0 0,-4-5 0 16,9-16 0-16,0 8 8 0,5 4-8 0,-5-4 0 16,0-8 0-16,0 0 0 0,0 0 0 0,0 0 0 15,9 0 0-15,0 0 8 0,-5-4-8 0,5-4 9 0,5 0 8 0,0-4 2 16,4-9 0-16,0 1 0 0,5-4-8 0,4-4-2 15,5 3 0-15,0 1 0 0,0 4-9 0,-5 0 0 16,5 7 0-16,-5 1 0 0,-4 4 0 0,0 0 0 0,-5 8 0 0,-4 0 0 16,4 0 0-16,-9 8 0 15,0 0 0-15,0 8 0 0,-4-3 0 0,-1 7 0 16,1 0 0-16,-5 0 0 0,-5 1 0 0,1-5 0 0,-1 4 0 0,1 0 0 31,-5-4-203-31,0 1-42 0,-1-1-9 0,-3-4-2 0</inkml:trace>
          <inkml:trace contextRef="#ctx0" brushRef="#br0" timeOffset="76848.6516">28358 9655 2408 0,'14'-16'107'0,"-5"11"21"0,0-3-102 0,5 0-26 0,4 4 0 0,-4 0 0 16,4-4 59-16,0 4 6 0,0 0 2 0,1 0 0 15,3 0-14-15,-3 4-2 0,3-4-1 0,6 0 0 16,-6 4-80-16,1 0-16 0,0-4-3 0,4 4-1 16,-4-4-163-16,0 0-33 0</inkml:trace>
          <inkml:trace contextRef="#ctx0" brushRef="#br0" timeOffset="77167.8336">29164 9031 2073 0,'0'0'184'0,"9"8"-147"16,0 1-29-16,5 3-8 0,0 8 136 0,-1-4 25 15,1 8 6-15,0 1 1 0,-10 3-50 0,5 4-10 16,0 5-1-16,1-5-1 0,-1 5-58 0,0 3-11 16,-5-3-2-16,5-1-1 0,-9 0-18 0,5 1-3 15,4-1-1-15,-9-3 0 0,0-1-12 0,-5 0-15 16,1-3 3-16,4-1 1 15,-5-4-70-15,5 1-15 0,-9-5-2 0,0 4-1 16,0-4-89-16,-5-3-19 0,1 3-3 0</inkml:trace>
        </inkml:traceGroup>
      </inkml:traceGroup>
    </inkml:traceGroup>
    <inkml:traceGroup>
      <inkml:annotationXML>
        <emma:emma xmlns:emma="http://www.w3.org/2003/04/emma" version="1.0">
          <emma:interpretation id="{525DCF8B-A5B5-4189-84C3-0E7634BBEAD8}" emma:medium="tactile" emma:mode="ink">
            <msink:context xmlns:msink="http://schemas.microsoft.com/ink/2010/main" type="paragraph" rotatedBoundingBox="18958,13355 31275,12457 31419,14438 19103,1533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71569AD-727A-483D-9F22-3708214A2625}" emma:medium="tactile" emma:mode="ink">
              <msink:context xmlns:msink="http://schemas.microsoft.com/ink/2010/main" type="line" rotatedBoundingBox="18958,13355 31275,12457 31419,14438 19103,15336"/>
            </emma:interpretation>
          </emma:emma>
        </inkml:annotationXML>
        <inkml:traceGroup>
          <inkml:annotationXML>
            <emma:emma xmlns:emma="http://www.w3.org/2003/04/emma" version="1.0">
              <emma:interpretation id="{0DED4125-3DD6-421F-95E4-43D486E152DE}" emma:medium="tactile" emma:mode="ink">
                <msink:context xmlns:msink="http://schemas.microsoft.com/ink/2010/main" type="inkWord" rotatedBoundingBox="18958,13355 20959,13209 21103,15190 19103,15336"/>
              </emma:interpretation>
            </emma:emma>
          </inkml:annotationXML>
          <inkml:trace contextRef="#ctx0" brushRef="#br0" timeOffset="83546.5782">17463 14095 403 0,'0'0'36'0,"0"0"-36"0,0 0 0 0,0 0 0 0,9-4 139 0,-9 4 21 0,0 0 4 0,0 0 0 15,0-8-50-15,0 8-10 0,0-8-3 0,0 8 0 16,-4-4-21-16,4 4-4 0,-5-8 0 0,-4 8-1 15,0-4-14-15,5 4-2 0,4 0-1 0,0 0 0 0,-10 4 0 0,10-4 0 16,0 12 0-16,-4 4 0 0,-1-4-17 0,1 9-3 16,-1-1-1-16,5 4 0 0,0 0-6 0,0 1-2 15,0-1 0-15,-9 4 0 0,5 5-18 0,4-9-11 16,-5-4 12-16,5 4-12 0,-4-3 8 0,4-1-8 16,4-8 0-16,5 4 0 15,0-4-34-15,5-3-10 0,-10-1-3 0,6 0-609 16,-10-8-123-16</inkml:trace>
          <inkml:trace contextRef="#ctx0" brushRef="#br0" timeOffset="83706.1253">17659 13739 1753 0,'9'-20'77'0,"-13"12"17"0,-10-4-75 0,5 3-19 0,9 9 0 0,0 0 0 16,4-8 62-16,-4 8 9 0,0 0 1 0,0 0 1 31,0 0-137-31,5 8-28 0,13 5-6 0,0 3-1 0</inkml:trace>
          <inkml:trace contextRef="#ctx0" brushRef="#br0" timeOffset="84786.8673">18028 14245 576 0,'0'0'25'0,"0"0"6"0,0 0-31 0,0 0 0 16,-5-4 0-16,5 0 0 0,0 4 169 0,0-8 28 0,-4 4 6 0,-5 0 1 16,0 0-88-16,4 0-16 15,0 0-4-15,1-5-1 0,-1 9-9 0,5 0-2 16,0 0 0-16,0 0 0 0,-9 0-20 0,9 0-5 16,0 0-1-16,0 0 0 0,0 0-20 0,0 0-4 15,0 0-1-15,0 0 0 0,14 5-11 0,-14-5-2 16,0 0-1-16,14 4 0 0,-1-4-19 0,1 4 0 0,0-4 8 15,-1 4-8-15,-4-4 8 0,10 0-8 0,3 0 9 16,-3 0-9-16,-6-4 8 0,1 4-8 0,9-4 0 0,-5 0 9 16,5-1-9-16,-1 1 0 0,-3 0-10 0,3-4 10 15,10 4 0-15,-4 0 0 0,-6 0 13 0,6 0-4 16,-1-4-9-16,-4 4-9 0,-5 0 9 0,0 0-13 16,-4 0 3-16,4 0 1 0,-4 0 0 0,-5 0 0 15,-9 4 9-15,0 0 0 0,0 0 0 0,0 0 0 0,0 0 0 0,0 0 0 0,0 0 10 0,0 0-10 31,0 0 9-31,0 0-9 0,-14 0 8 0,5 0-8 16,0 0 0-16,-9 4 0 0,-5 0 0 0,-4 0 0 0,4 0 12 0,-5 4-2 16,-3-4-1-16,3 4 0 0,-4-4-9 0,5 4 0 15,0 0 0-15,-1-4 0 0,-3 4 9 0,3-3-9 16,6-1 10-16,3 0-10 0,1 4 13 0,0-4-3 16,0 0-1-16,4 0 0 0,9 0-9 0,-8 0 10 15,-1 0-10-15,5-4 10 0,9 0-2 0,0 0-8 16,-9 4 12-16,9-4-4 0,0 0-8 0,0 0 8 15,0 0-8-15,0 0 8 0,0 0-8 0,0 0 0 16,0 0 0-16,0 0 0 0,0 0 0 0,14 0 0 16,4 0 0-16,-5 0 0 0,6 0 0 0,-6-4 0 15,6 4 0-15,-1-4 0 0,5 4 0 0,-5 0-11 16,-5-4 3-16,1 4 0 16,4 0-32-16,-4 0-5 0,-14 0-2 0,9 4 0 15,-9-4-93-15,9 0-20 0</inkml:trace>
          <inkml:trace contextRef="#ctx0" brushRef="#br0" timeOffset="83997.1566">17987 14176 748 0,'0'0'67'0,"0"0"-54"16,0 0-13-16,0 0 0 0,0 0 245 0,0 0 47 16,0 0 8-16,0 0 3 0,14 4-159 0,-14-4-31 15,0 0-6-15,9 12-2 0,0-4-36 0,4 5-7 16,1-5-2-16,-5 0 0 0,0 4-36 0,5-4-8 15,9 0-2-15,-5 0 0 0,-9-4-14 0,9 0 0 16,-4 0 0-16,9 0 0 16,-5-4-67-16,0 0-9 0,-9-4-3 0,5 4 0 15,9-4-129-15,-10 0-25 0,-13 4-6 0,14-12-1 0</inkml:trace>
          <inkml:trace contextRef="#ctx0" brushRef="#br0" timeOffset="85134.3381">18114 14002 997 0,'14'-16'44'0,"-14"16"9"0,-4-8-42 0,-1 0-11 0,10-4 0 0,-5 4 0 16,0-5 114-16,0 5 21 16,0 0 4-16,4 0 1 0,5 0-12 0,-9 8-1 15,0 0-1-15,9-8 0 0,5 4-29 0,-14 4-5 16,0 0-2-16,0 0 0 0,18 0-28 16,-4 4-6-16,-5 0 0 0,-5 8-1 0,-4-4-27 0,5 8-6 15,4 5-1-15,-4 3 0 0,-10 0 4 0,10 5 1 16,4 3 0-16,-9 0 0 0,-5 1-5 0,1-5-1 0,-1 4 0 0,5 5 0 0,0-9-20 0,-4 0 0 15,-1-3 0-15,0-1 0 16,15 0-140-16,-10-7-22 0,-5-1-5 0,0-4-868 16</inkml:trace>
          <inkml:trace contextRef="#ctx0" brushRef="#br0" timeOffset="85582.5961">18920 13820 1249 0,'0'0'55'0,"0"0"12"0,0 0-54 0,0 0-13 15,0 0 0-15,0 0 0 0,5-8 124 0,-5 8 21 16,0 0 5-16,0 0 1 0,0 0-48 0,0 0-10 15,0 0-1-15,0 0-1 0,4 8-31 0,-4 8-5 16,5 0-2-16,-5 5 0 0,4-1 3 0,-4 8 1 16,0 1 0-16,0 3 0 0,-4 0-24 0,4 1-5 15,0-1 0-15,-5 0-1 0,5 1-7 0,-4-5-2 16,-1 0 0-16,1 1 0 0,-1-5-6 0,1 4-2 16,4-7 0-16,-5-5 0 0,5 0-2 0,-4 0-8 15,4-4 12-15,0 1-4 0,0-1-8 0,0-12-11 16,0 0 3-16,0 0 0 15,0 0-38-15,0 0-7 0,0 0-2 0,0 0-715 0,0 0-143 0</inkml:trace>
          <inkml:trace contextRef="#ctx0" brushRef="#br0" timeOffset="80310.1897">17026 13411 1785 0,'0'0'39'0,"0"0"8"0,-9 0 1 0,-4 8 4 0,-1-4-42 0,5 4-10 16,0-4 0-16,0 5 0 0,-5-5 59 0,0 0 9 15,14-4 3-15,0 0 0 0,0 0-27 0,0 0-4 16,0 0-2-16,18 4 0 0,1 0-5 0,3 0-1 0,6-4 0 0,-1 0 0 15,0 0 16-15,14 0 2 0,5 0 1 0,9 0 0 16,4-8-24-16,4 4-5 0,6 0-1 0,13 0 0 16,9-1-5-16,-9 1-2 0,0 0 0 0,-5 4 0 15,5 0-6-15,0-4-8 0,-5 4 11 0,1 0-11 16,4 4 8-16,-5-4-8 0,-4 4 0 0,-9-4 0 16,-1 0 0-16,-8 0-17 0,0-4 3 0,-10 4 1 15,1 0-13-15,-1 0-2 0,-4-4-1 0,0 0 0 16,0 0-64-16,-4 0-13 0,-1-4-2 0</inkml:trace>
          <inkml:trace contextRef="#ctx0" brushRef="#br0" timeOffset="79839.7777">17850 12517 1652 0,'0'0'36'0,"0"0"8"0,0 0 2 0,9-4 0 0,1-1-37 0,-1 1-9 16,4 0 0-16,-4 0 0 0,5 4 40 0,4-4 7 16,1-4 1-16,-1 0 0 0,4 8-24 0,1-4-5 0,-5-4-1 0,1 4 0 15,-1 0-9-15,0 4-1 16,0 4-8-16,1 0 12 0,-1 4-12 0,-9 4 0 15,-9-4 0-15,0 13 0 0,4-1 11 0,-4 0 2 16,-13 4 1-16,-1 5 0 0,0-5 28 0,-4 4 6 16,-9-3 0-16,4-1 1 0,0 4 5 0,1-8 1 15,-1 1 0-15,0-5 0 0,5 4-18 0,4-8-3 16,-4 4-1-16,4-3 0 0,5-1-13 0,0 0-2 16,9-12-1-16,0 8 0 0,0-8-17 0,0 0 0 15,5 12 0-15,8-4 0 0,1-4 0 0,-5 0-12 16,5-4 1-16,9 0 1 0,8 0-8 0,1 0-2 0,0-8 0 0,9-4 0 31,5 4-88-31,-1-4-19 0,1 4-3 0,-1-4-810 0</inkml:trace>
        </inkml:traceGroup>
        <inkml:traceGroup>
          <inkml:annotationXML>
            <emma:emma xmlns:emma="http://www.w3.org/2003/04/emma" version="1.0">
              <emma:interpretation id="{6B82B894-F650-49DA-A78C-AFB3F3570663}" emma:medium="tactile" emma:mode="ink">
                <msink:context xmlns:msink="http://schemas.microsoft.com/ink/2010/main" type="inkWord" rotatedBoundingBox="21864,14060 22153,14039 22191,14561 21903,14583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87421.0764">20049 13229 1375 0,'0'0'60'0,"0"0"14"0,0 0-59 0,9 12-15 15,-4 4 0-15,-5 1 0 0,5 3 105 0,-5 4 19 16,0 0 3-16,0 1 1 0,0-1-32 0,0 4-5 16,-5-3-2-16,0-1 0 0,1 0-52 0,-5 0-10 15,0-3-3-15,0 3 0 0,-5 0-12 0,0-4-4 16,1 1 0-16,-1-1 0 16,-4 0-40-16,0 0-8 0,-5-3-1 0,5-1-1 15,4 0-141-15,-4-4-28 0,-14 4-5 0,14-8-2 0</inkml:trace>
        </inkml:traceGroup>
        <inkml:traceGroup>
          <inkml:annotationXML>
            <emma:emma xmlns:emma="http://www.w3.org/2003/04/emma" version="1.0">
              <emma:interpretation id="{8BAE3D0B-7A81-4F01-BD1F-498ACFEABCAD}" emma:medium="tactile" emma:mode="ink">
                <msink:context xmlns:msink="http://schemas.microsoft.com/ink/2010/main" type="inkWord" rotatedBoundingBox="23314,13372 24176,13309 24241,14201 23379,14264"/>
              </emma:interpretation>
            </emma:emma>
          </inkml:annotationXML>
          <inkml:trace contextRef="#ctx0" brushRef="#br0" timeOffset="88158.8773">21374 12909 403 0,'0'0'36'0,"0"0"-36"0,0 0 0 0,0 0 0 15,0 0 188-15,5-8 32 0,-5 8 5 0,0 0 2 16,4-8-83-16,-4 8-16 0,0 0-3 0,0 0-1 16,0 0-40-16,0 0-9 0,0 0-2 0,0 0 0 0,0 0-10 0,0 0-3 15,-9 8 0-15,0 4 0 0,5-4-7 0,-6 13-1 16,-3-5-1-16,4 8 0 16,0-4-6-16,4 9-1 0,-4-1 0 0,-5 0 0 15,10-3-25-15,-1 3-6 0,1 0-1 0,-1-3 0 0,5-1 0 0,0-4 0 16,5 0 0-16,-1 1 0 0,1-1-12 0,-1-4 0 15,5 0 0-15,1-4 0 0,-1-4-16 16,-9-8-7-16,4 9-1 0,10-5 0 16,-5 4-134-16,-9-8-27 0,0 0-6 0,14-4-1 0</inkml:trace>
          <inkml:trace contextRef="#ctx0" brushRef="#br0" timeOffset="88269.5914">21456 12573 2232 0,'-9'-12'99'0,"9"12"20"0,-4-8-95 0,-1 0-24 15,5 8 0-15,0 0 0 0,0 0 17 0,0 0-1 16,0 0 0-16,0 0 0 16,5 4-186-16,-1 8-38 0</inkml:trace>
          <inkml:trace contextRef="#ctx0" brushRef="#br0" timeOffset="88770.4327">21543 13363 1688 0,'0'0'37'0,"0"0"8"0,0 0 2 0,0 0 0 0,0 0-38 0,4 12-9 0,5-4 0 0,0 0 0 16,-4 0 59-16,9-4 9 0,4 4 3 0,0-4 0 0,5 0-32 0,4-4-7 15,5 0 0-15,4-4-1 16,1 4-85-16,4-4-17 0,0 4-3 0,0-4-1 16</inkml:trace>
          <inkml:trace contextRef="#ctx0" brushRef="#br0" timeOffset="88588.3424">21629 12966 979 0,'0'0'87'0,"0"0"-70"0,0 0-17 0,0 0 0 0,0 0 160 0,5 12 28 16,-1-4 5-16,1 4 2 0,4-4-79 0,0 0-16 15,5 1-4-15,-1-5 0 0,6 4-35 0,-1 0-7 16,0-8-2-16,5 4 0 0,0-4-27 0,8 0-5 16,-3 0-2-16,-1 0 0 0,5-4-18 0,0 4 0 15,-5-4-11-15,0 0 11 0,1 4-48 0,-5-4-4 0,-1 4 0 0,-4 0 0 31,-4 0 11-31,0 0 1 0,-1 0 1 0,-13 0 0 16,0 0-29-16,0 0-5 0,0 0-2 0</inkml:trace>
        </inkml:traceGroup>
        <inkml:traceGroup>
          <inkml:annotationXML>
            <emma:emma xmlns:emma="http://www.w3.org/2003/04/emma" version="1.0">
              <emma:interpretation id="{A7F2B53B-DCE0-4C0A-BE2B-B9E6CA940951}" emma:medium="tactile" emma:mode="ink">
                <msink:context xmlns:msink="http://schemas.microsoft.com/ink/2010/main" type="inkWord" rotatedBoundingBox="24910,13687 27084,13529 27145,14359 24970,14518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9194.7532">23027 12885 1962 0,'-5'-20'87'0,"5"16"17"0,0 4-83 0,0 0-21 16,0 0 0-16,0 0 0 0,0 0 28 0,0 0 2 16,0 12 0-16,-4 4 0 0,-5 0-6 0,4 13 0 15,-9-1-1-15,5 8 0 0,-9 1 5 0,5-1 0 16,-6 5 1-16,1-1 0 0,4 5-13 0,1-5-4 16,-1-3 0-16,10-1 0 0,-1-4-12 0,0-3 0 15,5-9 8-15,10 0-8 0,-6-4 0 0,5-4 8 16,0-7-8-16,5-1 0 0,0-4 11 0,4-4-11 0,5-9 12 0,-5 1-12 15,5-4 17-15,-1 0-3 0,6-8-1 0,-1-1 0 16,5 1 16-16,-9-4 3 0,-5-1 1 0,0 1 0 0,0 4-7 0,0-9-2 16,-4 1 0-16,0 0 0 0,-5-5 8 0,5 5 0 15,-5 3 1-15,-5 1 0 0,-4 0-18 0,0 8-4 16,0-1-1-16,-4 5 0 16,-5 4-10-16,4 4-11 0,-4 0 3 0,-5 4 0 15,1 0-85-15,-1 8-17 0,-4 4-3 0,-5 0-624 16,-4 4-125-16</inkml:trace>
          <inkml:trace contextRef="#ctx0" brushRef="#br0" timeOffset="89472.4429">23423 13071 1882 0,'9'20'84'0,"-9"-12"16"0,5 5-80 0,-1 7-20 15,-4 4 0-15,5 4 0 0,-5 9 62 0,-5-5 8 16,1 5 2-16,-5-1 0 0,-1 1-16 0,1-1-4 16,-9-4 0-16,0 5 0 0,-5-9-44 0,0 0-8 15,1 1 0-15,-6-5 0 16,6 0-152-16,-1-3-24 0</inkml:trace>
          <inkml:trace contextRef="#ctx0" brushRef="#br0" timeOffset="89796.7653">24220 12893 2026 0,'0'-12'44'0,"0"0"10"0,-5 0 2 0,5-1 1 0,5 1-45 0,-1 4-12 0,5-4 0 0,5 4 0 15,-5 0 24-15,9 0 4 16,1-4 0-16,3 8 0 0,1 4-15 0,0 0-2 16,9 0-1-16,-5 4 0 0,-9 4 13 0,5 8 2 15,0-4 1-15,-5 8 0 0,-9 1-26 0,-4 3 0 16,-5 4 0-16,0 1 0 0,-9-1 10 0,-5 4-10 0,-9-3 12 0,0 3-12 15,-4-4 27-15,0 5-2 16,-5-1 0-16,0 0 0 0,0 1 16 0,5-5 3 16,0 5 1-16,4-5 0 0,5-8-20 0,-1 0-4 15,6-3-1-15,4-1 0 0,-1-4 10 0,6-4 2 16,4-8 0-16,9 8 0 0,0 0-32 0,5-8 0 16,4 0 0-16,5 0 0 15,4-4-45-15,5 0-15 0,0-4-4 0,0-4-703 0,9 0-141 0</inkml:trace>
          <inkml:trace contextRef="#ctx0" brushRef="#br0" timeOffset="90007.9112">25026 13148 2487 0,'0'0'55'0,"0"12"11"0,-5 4 2 0,1 9 2 0,-1 3-56 0,-4 0-14 15,0 5 0-15,0-1 0 0,0-4 54 0,-1 5 8 16,-3-9 2-16,4 0 0 0,-5 1-52 0,5-5-12 15,-5 0 0-15,1-4 0 16,-6 1-90-16,1-5-21 0,0 0-4 0,0 0-977 0</inkml:trace>
        </inkml:traceGroup>
        <inkml:traceGroup>
          <inkml:annotationXML>
            <emma:emma xmlns:emma="http://www.w3.org/2003/04/emma" version="1.0">
              <emma:interpretation id="{BDB64D6E-E0A5-4637-A3FE-30F3C89F8B67}" emma:medium="tactile" emma:mode="ink">
                <msink:context xmlns:msink="http://schemas.microsoft.com/ink/2010/main" type="inkWord" rotatedBoundingBox="27755,13855 29398,13735 29438,14282 27795,14402"/>
              </emma:interpretation>
            </emma:emma>
          </inkml:annotationXML>
          <inkml:trace contextRef="#ctx0" brushRef="#br0" timeOffset="90394.0415">26218 13019 1839 0,'0'0'81'0,"0"0"18"0,10 4-79 16,-1 0-20-16,0 4 0 0,4 0 0 0,-8-4 16 0,4 4 0 15,-4 0 0-15,4 0-570 16,-9-8-114-16</inkml:trace>
          <inkml:trace contextRef="#ctx0" brushRef="#br0" timeOffset="90512.8479">26501 13051 2026 0,'0'0'44'0,"0"0"10"0,0-8 2 0,0 8 1 0,0 0-45 0,4-4-12 16,-4 4 0-16,0 0 0 0,9-8 8 0,-4 0 0 15,4-1 0-15,0 1 0 16,-4 0-89-16,-1 4-19 0,5-4-3 0,0 0-1 0</inkml:trace>
          <inkml:trace contextRef="#ctx0" brushRef="#br0" timeOffset="90215.847">25672 13079 2512 0,'0'0'112'0,"-4"-8"22"0,4 0-107 0,0 8-27 0,0 0 0 0,0 0 0 16,4 12-45-16,-4-4-15 0,0-8-2 0,0 0-1 15,5 8-135-15,-5-8-27 0,0 0-6 16,0 0-1-16</inkml:trace>
          <inkml:trace contextRef="#ctx0" brushRef="#br0" timeOffset="90694.0162">27302 13051 2340 0,'0'0'52'0,"5"16"10"0,4 8 2 0,-5 5 1 0,1-1-52 0,-10 4-13 0,1 1 0 0,-10 7 0 0,-9-7 61 0,1 3 10 15,-6 1 1-15,-4-1 1 16,5-8-73-16,-9 1 0 0,-1-9-14 0,-4 0-1131 15</inkml:trace>
        </inkml:traceGroup>
        <inkml:traceGroup>
          <inkml:annotationXML>
            <emma:emma xmlns:emma="http://www.w3.org/2003/04/emma" version="1.0">
              <emma:interpretation id="{F7E25C1E-D374-4D0E-95D0-464630F88EEE}" emma:medium="tactile" emma:mode="ink">
                <msink:context xmlns:msink="http://schemas.microsoft.com/ink/2010/main" type="inkWord" rotatedBoundingBox="30085,13517 31345,13425 31403,14223 30144,14315"/>
              </emma:interpretation>
            </emma:emma>
          </inkml:annotationXML>
          <inkml:trace contextRef="#ctx0" brushRef="#br0" timeOffset="91208.4102">27999 12747 1382 0,'27'-16'61'0,"-18"8"13"0,5 4-59 0,4-4-15 0,0 4 0 0,9 0 0 15,5-4 72-15,-4 8 12 0,-1-4 3 0,0 4 0 16,1-4 4-16,-6 4 1 0,-3 4 0 0,-1 0 0 0,-5 0-56 0,1 8-10 0,-9 0-2 0,-1 4-1 31,-4 4-23-31,-4 5 9 0,-5 3-9 0,-1 4 0 16,-8-3 37-16,0 3 1 0,-9 5 0 0,-1-5 0 0,6-4-14 0,-6 5-4 15,6-5 0-15,-1-4 0 0,5 1 22 0,4-1 4 16,0-8 1-16,10-4 0 0,-5 4-17 0,9-16-3 16,0 0-1-16,0 0 0 0,0 0-9 0,9 13-1 15,9-5-1-15,-4-4 0 0,4 0-24 0,9-4-5 16,0 0-1-16,1 4 0 15,8-8-132-15,-4 0-26 0,-5 0-6 0</inkml:trace>
          <inkml:trace contextRef="#ctx0" brushRef="#br0" timeOffset="91589.8803">28996 12893 1324 0,'0'0'118'0,"0"0"-94"0,0 0-24 0,0 0 0 15,0 0 268-15,0 0 48 0,0 0 11 0,9 12 1 16,-5-4-244-16,5 8-50 0,-4 1-10 0,4 3-1 0,0 0 10 0,-4 4 3 16,-1 1 0-16,1 3 0 15,-5 4-21-15,0 1-4 0,-5-1-1 0,1-3 0 0,-5-5-10 0,0 0 0 16,-1 0 0-16,-3-3 0 15,4-1 0-15,4-8 0 0,1 0 0 0,-6 0 0 16,10-8 0-16,0-4 0 0,0 0 8 0,0 0-8 0,0 0 14 16,10 4-2-16,-1-8-1 0,4-4 0 15,6-4 14-15,3 0 3 0,-3-8 1 0,8-5 0 16,-4-7-9-16,4 4-1 0,-4 3-1 0,-1 5 0 0,-3 4 8 16,-1 4 2-16,-4 4 0 0,-1 0 0 0,-4 4-8 0,0 8 0 15,-9-4-1-15,10 12 0 0,-6 4-19 0,5 8 0 16,-9 1 0-16,0-1 0 0,0 8 0 0,-4-3 0 15,-1-1-12-15,1 0 3 16,-1-3-110-16,0-1-21 0,1-8-5 0,4 0-1095 0</inkml:trace>
        </inkml:traceGroup>
      </inkml:traceGroup>
    </inkml:traceGroup>
    <inkml:traceGroup>
      <inkml:annotationXML>
        <emma:emma xmlns:emma="http://www.w3.org/2003/04/emma" version="1.0">
          <emma:interpretation id="{E1A37041-D39B-4E19-8EDA-A71FC37C0AEB}" emma:medium="tactile" emma:mode="ink">
            <msink:context xmlns:msink="http://schemas.microsoft.com/ink/2010/main" type="paragraph" rotatedBoundingBox="4606,16686 32560,15312 32657,17300 4704,186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83CB5D-7C33-4266-A64D-DF980781E33B}" emma:medium="tactile" emma:mode="ink">
              <msink:context xmlns:msink="http://schemas.microsoft.com/ink/2010/main" type="line" rotatedBoundingBox="4606,16686 32560,15312 32657,17300 4704,18674"/>
            </emma:interpretation>
          </emma:emma>
        </inkml:annotationXML>
        <inkml:traceGroup>
          <inkml:annotationXML>
            <emma:emma xmlns:emma="http://www.w3.org/2003/04/emma" version="1.0">
              <emma:interpretation id="{A49C1ED7-B6F6-4C94-8F91-B765B63BC8C8}" emma:medium="tactile" emma:mode="ink">
                <msink:context xmlns:msink="http://schemas.microsoft.com/ink/2010/main" type="inkWord" rotatedBoundingBox="4628,17132 7012,17015 7068,18156 4684,1827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34549.0172">2740 16455 1594 0,'-23'-8'71'0,"23"8"14"0,0-12-68 0,0 12-17 0,-9-4 0 0,4 0 0 15,-4 0 26-15,9 4 2 0,0 0 0 0,0 0 0 16,-9-4-6-16,9 4-1 0,0 0 0 0,0 0 0 15,4 12-21-15,-4 4 0 0,0 0 0 0,0 9 8 16,10 3-8-16,-6 12 11 0,-8 1-11 0,-1 11 12 0,5 5 0 0,0 0 1 16,0-1 0-16,0 1 0 0,-9-4 7 0,4 3 2 15,5-3 0-15,-4 0 0 16,-1-1-11-16,1-7-3 0,4-1 0 0,-5-7 0 0,5-1-8 0,-4-3 10 16,-1-5-10-16,5-8 10 0,0 0-2 0,0-3-8 15,-5-5 12-15,1 0-4 0,4-12 12 0,4 8 3 0,-4-8 0 0,0 0 0 16,0 0-3-16,0 0-1 15,-9 4 0-15,9-4 0 0,0 0-7 0,0 0-2 16,-9-4 0-16,9-4 0 0,0 0-2 0,-4 0-8 16,-1-9 12-16,1-3-4 0,-1 0 3 0,0-8 0 15,-4-1 0-15,5-3 0 0,4-9-11 0,-5 5 0 16,-4-4 0-16,9-5-11 0,0 1 11 0,0-5-8 16,5 0 8-16,-1-3-8 0,5 3 8 0,0 1 0 0,1-5 0 0,3 8 0 15,1 5 0-15,0 4 14 0,-1 3-2 0,1 9 0 16,-10 0-12-16,10 7 0 0,4 5 0 0,-4 8 0 15,0 4 0-15,-1 4 0 0,-8 4 0 0,4 4 0 16,9 5 0-16,-4 7 0 0,-10 4 12 0,1 5-3 16,4 3-9-16,-4 1 0 0,4 3 0 0,0-4-11 15,0 5 11-15,5-5 0 0,-5 1-9 0,0-5 9 16,-9 1 0-16,4-1 0 0,10 0-9 0,4-3 9 16,-9-1 0-16,5 0 0 0,-10-3 0 0,10-1 0 0,9-4 0 0,-5-4 0 15,-13-4 8-15,4 1-8 16,4-5 9-16,-3-4-1 0,-10-4 0 0,0 0 0 15,0 0 38-15,9-4 7 0,0-4 2 0,0-5 0 16,-14-3-24-16,10-4-5 0,9-4-1 0,-1-5 0 16,-8 1 0-16,4-4 0 0,0-5 0 0,5-3 0 15,-1-1-11-15,1-7-2 0,-5-1-1 0,5-3 0 0,8 3-11 0,-3-4 0 16,-6-3 0-16,6 7-11 0,3 1-8 0,1 3-1 16,-5 9-1-16,-9 3 0 0,0 9-27 0,5 4-4 0,0 3-2 0,-5 5-1054 31</inkml:trace>
          <inkml:trace contextRef="#ctx0" brushRef="#br0" timeOffset="135089.7521">3860 17054 2174 0,'0'0'48'0,"-10"-8"9"0,-8-4 3 0,5 0 1 0,-1 4-49 0,5 0-12 0,0 4 0 0,-5-4 0 15,0 3 8-15,5-3-8 0,9 4 11 0,-4 0-11 16,-5-4 0-16,4 8-11 0,5 0 0 0,0 0 0 15,-5-4-11-15,5 4-2 0,0 0-1 0,0 0 0 16,0 0 10-16,0 0 3 0,0 0 0 0,0 0 0 0,0 0-3 0,-4 16 0 16,-5-4 0-16,-5 5 0 0,0 7 15 0,10 0 0 15,-1-4 0-15,-8 9 0 16,-1-5 0-16,10 4 12 0,13 1-3 0,-5 3 0 16,-8-8 7-16,4 1 2 0,4-5 0 0,10 0 0 0,4-4-7 0,-4-3-2 15,-5-1 0-15,4-4 0 0,10 0-9 0,-5-4 8 16,-4 0-8-16,4-4 8 0,1-4-8 0,3 0 8 15,1-4-8-15,-5 0 8 0,0-4-8 0,1-1 0 16,3-3 0-16,-3 0 0 0,-1 0 0 0,-4 0 0 16,-1 3 10-16,-4-3-10 0,0 0 31 0,1 0-1 15,-10 0 0-15,4 4 0 0,-4-1 6 0,-4 1 0 16,-6-4 1-16,1 0 0 0,0 0 0 0,0-5 0 16,-9 5 0-16,4 0 0 0,-4 0-21 0,0 4-5 15,0 0-1-15,-5-5 0 0,0 5-10 0,5 4 0 16,9-4 0-16,-5 4 0 0,-4 0-12 0,0 0-5 0,9 0-1 0,-1 0 0 15,1-1-187-15,5 5-38 0,-24-12-7 0,28 16-2 0</inkml:trace>
          <inkml:trace contextRef="#ctx0" brushRef="#br0" timeOffset="135328.397">4456 16662 2210 0,'0'0'98'16,"0"0"20"-16,0 0-94 0,0 0-24 0,0 0 0 0,0 0 0 15,4-4 35-15,6-1 2 0,3 5 1 0,1-4 0 16,4 4-17-16,0 0-3 0,1-4-1 0,8 0 0 0,-4 0-17 0,-1 0 8 16,1 4-8-16,4-4 0 0,1 0 0 0,-5-4-12 15,-1 0 0-15,6 0 0 16,-6 0-28-16,6 0-6 0,-10 0-1 0,9 4 0 15,-9-5-37-15,1 1-7 0,-1 4-1 0,-4 0-796 0</inkml:trace>
          <inkml:trace contextRef="#ctx0" brushRef="#br0" timeOffset="135654.7567">4611 16228 518 0,'0'0'46'0,"-5"-4"-37"0,-4 0-9 0,5 4 0 16,4 0 384-16,0 0 74 0,-10 4 15 0,6 5 3 16,-1-1-328-16,1 4-65 0,4 0-14 0,0 8-2 15,4 8-28-15,1 1-6 0,-1 7-1 0,1 5 0 16,0 3 4-16,-5 9 0 0,4 4 0 0,1 3 0 0,-5 1-36 0,-5 0-17 16,5-1 1-16,0 1 1 15,0 0-2-15,0-4-1 0,0 3 0 0,0-3 0 31,0-4-88-31,0-5-18 0,0 1-3 0,0-5-566 0,0-3-114 0</inkml:trace>
        </inkml:traceGroup>
        <inkml:traceGroup>
          <inkml:annotationXML>
            <emma:emma xmlns:emma="http://www.w3.org/2003/04/emma" version="1.0">
              <emma:interpretation id="{970C9E4E-159C-4E94-8558-BCCB585EB098}" emma:medium="tactile" emma:mode="ink">
                <msink:context xmlns:msink="http://schemas.microsoft.com/ink/2010/main" type="inkWord" rotatedBoundingBox="9275,17102 12050,16965 12116,18310 9341,18446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36674.0335">8362 16795 2246 0,'-9'-4'200'0,"5"-4"-160"16,-6-4-32-16,1 4-8 15,0 0 62-15,0 0 11 0,0-5 3 0,-5 9 0 16,5 0-63-16,0-4-13 0,-4 4 0 0,3 4 0 16,-3 0-28-1,-1 0-4-15,0 0-1 0,-4 0 0 0,0 0 5 0,-5 0 2 0,1 4 0 0,-1 0 0 16,-5 0 26-16,1 4 0 0,4-4 0 0,-4 5 0 0,0-1 0 0,4 0 19 15,-4 4-3-15,4 0-1 0,5 0 0 0,-5 0 0 16,0 5 0-16,0-1 0 0,10-4-4 0,-1 8-1 16,0-4 0-16,1 5 0 0,4-1-10 0,4 0 0 0,1 0 0 0,4 1 0 15,0 3 0-15,4-4 0 16,5 0 0-16,-4-4 0 0,4 1 0 0,0-1 0 16,5-8-14-16,-1 4 5 0,1-4-3 0,4-4 0 15,-4-4 0-15,9-4 0 0,-5 0 12 0,5-4-13 0,-1-4 5 0,1-4 8 16,0 4-8-16,0-5 8 15,-1-3 0-15,-3 0 0 0,-1 0 0 0,0-1 13 0,0-3-1 0,-4 4-1 16,0-4 14-16,-5 3 3 0,0 5 1 0,0 0 0 16,-5 4 4-16,5 0 1 0,-4 8 0 15,0-4 0-15,-5 8-16 0,0 0-3 0,0 0-1 0,0 0 0 16,0 0-14-16,0 0-8 0,4 12 8 0,1 4-13 31,-1 4-18-31,1 0-3 0,-5 1-1 0,4 3 0 16,-8-4-113-16,4 4-24 0,0-3-4 0,0-5-462 0,0 0-93 0</inkml:trace>
          <inkml:trace contextRef="#ctx0" brushRef="#br0" timeOffset="137022.9875">9054 16334 1440 0,'0'0'64'0,"0"0"12"0,-9-8-60 0,5 8-16 0,-5-4 0 0,4 0 0 16,-4 4 130-16,0 0 23 16,0 0 5-16,-5 4 1 0,0 0-121 0,-4 4-24 15,4-4-5-15,-4 4-1 0,0 4-16 0,0 4-4 0,-5-4-1 0,5 5 0 0,0-5 1 0,-1 4 1 16,6 0 0-16,-1 0 0 0,0 0 25 0,5 5 5 31,5-5 1-31,-5 4 0 0,4 0-7 0,5 1-1 0,0-1 0 0,5 4 0 16,-1 0 34-16,1 1 6 15,-1-5 2-15,1 4 0 0,4 0 11 0,-4 1 3 16,-5-5 0-16,4 0 0 0,-4 0-23 0,0-3-4 0,0-1-1 0,-4 0 0 16,4-4-24-16,-5 4-6 0,0 1-1 0,1-9 0 31,-5 4-31-31,4 4-6 0,-4-4-2 0,0 4 0 16,-9-3-115-16,-5 7-23 0,0 0-5 0</inkml:trace>
          <inkml:trace contextRef="#ctx0" brushRef="#br0" timeOffset="137535.4329">9305 16419 1612 0,'0'0'144'0,"0"0"-116"16,0 0-28-16,0 0 0 0,0 8 140 0,-5 8 21 15,1-4 5-15,4 8 1 0,0-3-124 0,4 3-25 16,-4 0-5-16,5 0-1 0,-5-4-23 0,4 1-5 16,1-5 0-16,-1 0-1 15,5 0-23-15,5-8-4 0,-5 4 0 0,5-8-1 0,0-4 25 0,4 0 4 16,-9 0 2-16,14-4 0 0,-5-4 26 0,5-4 6 15,-1-5 1-15,1 5 0 0,0-8 13 0,4 4 4 0,1 4 0 0,-6-5 0 16,1 9 4-16,4 0 0 0,-4 4 1 0,0 4 0 16,0 4-9-16,-1 8-3 0,1 4 0 15,0 4 0-15,0 13-13 0,-1 3-4 16,-3 4 0-16,-1 13 0 0,-9 0-4 0,0 3-8 0,-9 5 11 16,0 0-11-16,-4-1 10 0,-6 1-10 0,-3 0 8 0,-1-1-8 15,-9 1 10-15,5-4-10 0,0-5 12 0,-5 1-12 16,0-5 12-16,1-3-12 0,-1-5 12 0,5-4-12 15,-1-3 14-15,1-5-4 0,0-8-1 0,4 0 0 16,1-3 9-16,4-9 2 0,-5 0 0 0,9-4 0 16,5 0 12-16,-9-4 2 0,5 0 1 0,-1-4 0 15,1-5-11-15,8-3-3 0,1 0 0 0,-1-4 0 16,10 0-21-16,0-9 0 0,4 1 0 0,9-5 0 16,0-7-20-16,14 4-4 0,5-5-2 0,4 5 0 15,9-1-134-15,5 5-28 0,9-1-4 0</inkml:trace>
          <inkml:trace contextRef="#ctx0" brushRef="#br0" timeOffset="136240.2492">7338 16641 1724 0,'0'0'76'0,"0"0"16"0,0 0-73 0,0 0-19 0,0 0 0 0,0 0 0 16,0 0 47-16,14 0 5 0,-5 0 2 0,0 0 0 15,0 0-30-15,5 0-7 0,-1-4-1 0,5 4 0 16,1 0-1-16,-1-8-1 0,0 4 0 0,0-4 0 16,0-4-30-16,1 4-5 0,3-4-2 0,-3-5 0 0,-1 5 14 0,0-4 9 15,-4 0-12-15,-1 0 12 0,1 4 0 0,0-5 11 16,-5 1 0-16,-5 0 0 0,1 0 5 0,-1 0 2 0,1-1 0 0,-10 5 0 15,1-4 1-15,-1 4 0 0,-4-4 0 0,0 4 0 16,-5 0-8-16,5-1-2 16,-4 5 0-16,-1-4 0 0,0 8-9 0,1 0 0 0,-1 0 9 0,-4 4-9 0,4 0 8 0,-4 4-8 15,-5-4 10-15,0 8-10 0,1 4 9 0,-1-4-9 16,0 5 8-16,-4 7-8 0,0 4 11 0,-1 4-3 31,10 9-8-31,-5-1 12 0,5 5 13 0,0 3 3 16,4 5 0-16,5-1 0 0,4 1-4 0,1-5 0 15,4 5 0-15,0 0 0 0,0-1-13 0,4-7-3 0,6 3-8 0,-1-3 12 16,4-1-12-16,-4 1 0 0,5-1 0 0,0 1 0 31,4-5-88-31,5-4-16 0,0-3-4 0,-1-9-852 0</inkml:trace>
        </inkml:traceGroup>
        <inkml:traceGroup>
          <inkml:annotationXML>
            <emma:emma xmlns:emma="http://www.w3.org/2003/04/emma" version="1.0">
              <emma:interpretation id="{8C461DF8-58EA-47C0-93B1-B71F08E8DB25}" emma:medium="tactile" emma:mode="ink">
                <msink:context xmlns:msink="http://schemas.microsoft.com/ink/2010/main" type="inkWord" rotatedBoundingBox="14365,16206 16084,16122 16167,17798 14448,17883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38017.6943">12319 16277 1670 0,'4'-4'148'0,"1"-4"-118"0,-1 0-30 0,5 4 0 16,1 0 43-16,3 0 2 0,-4-4 1 0,10 8 0 15,-6-4 13-15,10 4 2 0,0-5 1 0,9 1 0 16,-1 0-22-16,6 0-5 0,8-4-1 0,1 0 0 15,4 0 4-15,5-4 1 0,-1 4 0 0,5-4 0 0,5 0-15 16,-5-1-4-16,-4-3 0 0,0 0 0 0,-1 4-20 0,1-4 0 16,-10-1 0-16,1 5 8 0,-5 4-51 0,0-4-9 0,-5 4-3 0,-4-4 0 31,-9 4-132-31,0 0-26 0,-5 0-6 0,-4-1-1 0</inkml:trace>
          <inkml:trace contextRef="#ctx0" brushRef="#br0" timeOffset="138246.0392">13147 15528 633 0,'-9'-32'56'0,"9"16"-44"0,-4-5-12 0,-5 1 0 0,9 0 118 0,-5 0 22 15,0-1 4-15,1 5 0 16,-1 8-14-16,5 8-3 0,0 0-1 0,0 0 0 16,0 0-33-16,-4 12-6 0,4 9-2 0,-9 11 0 15,4 4-24-15,1 13-5 0,-6 4 0 0,6 7-1 16,-10 9 4-16,1 8 1 0,-1 0 0 0,-4 4 0 15,4 4-23-15,-4 0-4 0,0-4-1 0,-1 4 0 16,1-4-20-16,-5 4-12 0,-4-8 12 0,4 0-12 16,1-5-11-16,-1-7-9 0,0-4-1 0,5-8-1 15,0-5-47-15,-1-7-10 0,6-9-1 0,4 0-900 0</inkml:trace>
          <inkml:trace contextRef="#ctx0" brushRef="#br0" timeOffset="138675.4779">13821 16459 1440 0,'0'0'128'0,"0"0"-103"16,-9-8-25-16,4 4 0 0,-4 0 238 0,9 4 42 15,0 0 9-15,-4 0 2 0,-5 0-227 0,0 4-44 16,-1-4-10-16,6 8-2 0,-5-4-8 0,0 4 0 0,4 0 0 0,-4 5 0 15,0 3 0-15,-5 0-11 16,5 4 3-16,0 4 0 0,0 5 8 0,0-1 0 16,0 9 0-16,0-5 0 0,4 8-18 0,5-3-2 0,-4-1 0 0,-1 1 0 15,5-9 20-15,0 4 0 0,5-7 0 0,-5-1 0 16,4-4 0-16,-4-4-12 0,5-3 12 0,4-5-10 16,-9-8 10-16,13 0 0 0,-3 0 0 0,-1-4 0 15,9-4 8-15,-5-5-8 0,6-3 8 0,-1-4-8 16,5-4 8-16,-5-5-8 0,5-7 8 0,-5-1-8 15,5-7 8-15,-5 3-8 0,5-7 8 0,-5-1-8 16,-5 1 0-16,1-1 9 0,4 1-9 0,1 3 0 0,-6 5 9 0,-4 3-9 16,0 5 0-16,1 7 9 0,-6 1 0 0,1 4 0 0,-5 8 0 0,0 0 0 31,0 4 9-31,0-1 2 0,-5 9 0 0,-4-4 0 16,0 4-20-16,0 4 0 0,-5 1 0 0,0 7 0 15,-4 0-32-15,0 8-9 0,-5 0-3 0,0 5-1056 16</inkml:trace>
        </inkml:traceGroup>
        <inkml:traceGroup>
          <inkml:annotationXML>
            <emma:emma xmlns:emma="http://www.w3.org/2003/04/emma" version="1.0">
              <emma:interpretation id="{4023B4DD-E07C-48D0-939E-0CFF695F8526}" emma:medium="tactile" emma:mode="ink">
                <msink:context xmlns:msink="http://schemas.microsoft.com/ink/2010/main" type="inkWord" rotatedBoundingBox="19071,16178 24237,15924 24316,17521 19149,17775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0646.9137">19685 15807 1900 0,'0'0'84'0,"0"0"18"0,0 0-82 0,9 13-20 31,5 3 0-31,-5 4 0 0,-4 4 135 0,4 5 22 16,0 7 5-16,0 5 1 0,0-1-126 0,5 1-25 0,-5-1-4 0,-5 1-8 15,5-1 0-15,-4 0 0 0,0-3 0 0,4-5 0 16,-9 5 0-16,4-5-12 0,-8 0 12 0,4 1-13 0,4-1 13 0,1-3 0 15,-5-5 0-15,4 4 0 0,-4-4 0 0,0-3 0 16,5-1 0-16,-5-4 0 16,0-4 0-16,0 0 0 0,4-3 0 0,-4-9 0 15,0 0 0-15,9 4 12 0,1-8-4 0,-1-5-8 16,0 1 36-16,0-4 0 0,5-4 0 0,-1-4 0 16,5-9 0-16,1 1 1 0,-1-4 0 0,5-5 0 15,-1-3-17-15,1-1-3 0,4 1-1 0,-4-5 0 16,5 1-16-16,-1-5 0 0,0-3 8 0,1 7-8 15,3 1 0-15,1-1-16 0,5 0 4 0,-5 5 0 16,-1 4-24-16,6 3-4 0,-1 1 0 0,1 3-1 16,-1 5-155-16,5 0-32 0</inkml:trace>
          <inkml:trace contextRef="#ctx0" brushRef="#br0" timeOffset="141135.3849">20883 16459 2314 0,'0'0'103'0,"0"0"21"0,9-8-100 0,0 4-24 0,0 0 0 0,0 0 0 15,0 0 0-15,0-4 0 0,9 4 0 0,1-4 0 16,-1 0-57-16,5 4-4 0,4-9-1 0,0 1 0 31,5 0-10-31,-5-4-1 0,5 0-1 0,0 0 0 0,0-9 39 0,0 5 8 0,-5 0 2 0,5-5 0 0,-5 1 35 0,1 0 7 16,-6 0 2-16,-3-1 0 16,-6 1 5-16,6 0 2 0,-6-1 0 0,-4 5 0 15,-4 0 11-15,-1 0 3 0,1-1 0 0,-5 5 0 16,0 4-4-16,-5-4-1 0,-4 8 0 0,0 0 0 15,0 0 5-15,0 4 0 0,-5-4 1 0,1 8 0 16,-1 0-7-16,0 8-2 0,-8 4 0 0,-1-4 0 16,5 4-12-16,-5 4-2 0,0 8-1 0,-4 5 0 15,-1 3-4-15,6 5-1 0,8 3 0 0,-4 5 0 16,-5-1 0-16,5 1 0 0,0 3 0 0,4-3 0 16,0-1-12-16,5 1 8 0,0-1-8 0,0-3 0 0,4-1 0 0,1-7 0 15,4-1 0-15,4-4 0 16,10 1-43-16,0-5-5 0,9 0 0 0,-1-3-682 0,6-5-136 0</inkml:trace>
          <inkml:trace contextRef="#ctx0" brushRef="#br0" timeOffset="8.12054E7">21998 16560 1378 0,'9'-12'61'0,"-4"4"13"0,4 4-59 0,0 0-15 15,5 0 0-15,-1 0 0 0,1-4 35 0,-1 8 4 16,6-4 1-16,-1 0 0 0,-4 0 12 0,4 4 2 16,-5 0 1-16,-3 0 0 0,3 4-21 0,-4-4-4 15,-9 0-1-15,5 4 0 0,-5-4-13 0,4 8-2 16,-4-8-1-16,0 0 0 0,0 0 7 0,0 0 2 0,0 0 0 15,0 0 0-15,0 0 1 0,0 0 0 0,0 0 0 16,0 0 0-16,0 0-23 0,0 0 0 0,0 0 0 0,0 0-601 16,10 0-120-16</inkml:trace>
          <inkml:trace contextRef="#ctx0" brushRef="#br0" timeOffset="139510.0743">17309 16034 1209 0,'31'-8'108'0,"-17"0"-87"0,-9 0-21 0,8 0 0 16,1-4 56-16,4-1 8 15,5 5 0-15,-9 0 1 0,-1 0-26 0,5 0-6 16,5 0-1-16,-5-4 0 0,-8 4-17 0,8 0-4 16,5-4-1-16,-5 7 0 0,0-3 8 0,-4 0 2 15,-5 0 0-15,4 0 0 0,1 0 28 0,-5 4 5 16,-9 4 2-16,0 0 0 0,0 0-18 0,0 0-3 0,-9-8-1 0,-5 8 0 16,-8 0-17-16,-6 4-3 0,1 0-1 0,-9 4 0 15,-10 4-22-15,5 0-5 0,5 0-1 0,-1 5 0 0,-4 3 16 0,0-8-9 16,5 0 9-16,4 4-8 15,5-3 8-15,-1 3 0 0,1-4 0 0,0 0 0 16,4 4 0-16,9-8 0 0,1 4 0 0,-1-3 0 16,9 3 0-16,5-4 0 0,0 4 0 0,5 0 0 15,-5 0-8-15,9 0 8 0,14 5-8 0,-5-1 8 16,5-4 8-16,0 4 6 0,8 0 2 0,1 0 0 16,-4 1 8-16,-1 3 3 0,-4-4 0 0,4 4 0 15,5-3 13-15,-14 3 4 0,0-4 0 0,-4 4 0 16,0-4-28-16,-5 1-4 0,-9 3-2 0,-5-4 0 15,-4 0-1-15,0 4 0 0,-5 1 0 0,1-5 0 16,-10 0-1-16,0 0-8 0,0 0 12 0,1 1-4 0,-6-1-8 16,-4-4 0-16,5 0 0 0,0 0 0 15,4-8-33-15,-4 4-12 0,-1 0-3 0,10-3-618 16,5-1-124-16</inkml:trace>
          <inkml:trace contextRef="#ctx0" brushRef="#br0" timeOffset="139928.6579">18301 16180 1670 0,'-23'4'148'0,"23"-4"-118"0,0 0-30 0,-13 4 0 0,-10 4 92 0,0 0 12 16,9 0 2-16,-4 4 1 16,-5 5-70-16,-4-1-13 0,4 0-4 0,1 0 0 15,3 0-20-15,1 1 0 0,0-1 0 0,0 0-12 16,4 0 1-16,5 0 0 0,-5 1 0 0,5-5 0 31,0 4-29-31,5 0-7 0,4-8-1 0,0 4 0 0,0-4-10 0,9-4-2 0,0 5-1 0,0-9 0 0,-9 0 43 0,14-5 9 16,4-3 9-16,5 0-13 0,-1 0 21 0,6-4 4 15,-6 0 0-15,6-4 1 0,8-5 47 0,-4 1 8 0,-9 0 3 0,4-4 0 32,10-1-1-32,-10 1 0 0,-4 4 0 0,-1 0 0 15,-8-1-7-15,4 5-2 0,0 0 0 0,-4 0 0 16,-5 4-21-16,0 0-4 0,-4-1 0 0,4 9-1 0,-9 4-25 0,0 0-10 16,0 0 8-16,-9-8-8 15,4 0-22-15,-8 4-10 0,-6 0-1 0,1 4-1 16,0-4-135-16,-5 4-27 0</inkml:trace>
          <inkml:trace contextRef="#ctx0" brushRef="#br0" timeOffset="140225.2965">19030 15293 2304 0,'0'0'102'0,"4"-12"21"0,1 4-99 0,-5 0-24 16,0 8 0-16,0 0 0 0,0 0 40 0,0 0 2 0,4 12 1 0,5 12 0 16,-4 5-35-16,-5 7-8 0,0 5 0 0,4 11 0 15,-4 1 8-15,0 4 2 0,-4-5 1 0,-1 9 0 16,1 4-11-16,-1-5 8 0,1 1-8 0,-5-4 8 0,4 0-8 0,0-1 0 15,1-7 0-15,-1-1 0 16,1-3-36-16,-5-5-10 0,4-3-2 0,1-1-666 16,-1-3-134-16</inkml:trace>
        </inkml:traceGroup>
        <inkml:traceGroup>
          <inkml:annotationXML>
            <emma:emma xmlns:emma="http://www.w3.org/2003/04/emma" version="1.0">
              <emma:interpretation id="{5F0AFDA6-E6BF-4CD0-91E6-AA08AD9C3EDC}" emma:medium="tactile" emma:mode="ink">
                <msink:context xmlns:msink="http://schemas.microsoft.com/ink/2010/main" type="inkWord" rotatedBoundingBox="29595,15843 30701,15789 30770,17200 29665,17255">
                  <msink:destinationLink direction="with" ref="{BD51B1AB-8231-4D6C-8B8B-788F16F08A95}"/>
                </msink:context>
              </emma:interpretation>
              <emma:one-of disjunction-type="recognition" id="oneOf33">
                <emma:interpretation id="interp45" emma:lang="" emma:confidence="1">
                  <emma:literal>&gt;</emma:literal>
                </emma:interpretation>
                <emma:interpretation id="interp46" emma:lang="" emma:confidence="0">
                  <emma:literal>,</emma:literal>
                </emma:interpretation>
                <emma:interpretation id="interp47" emma:lang="" emma:confidence="0">
                  <emma:literal>.</emma:literal>
                </emma:interpretation>
                <emma:interpretation id="interp48" emma:lang="" emma:confidence="0">
                  <emma:literal>)</emma:literal>
                </emma:interpretation>
                <emma:interpretation id="interp49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8.12238E7">27662 15031 1695 0,'0'0'75'0,"0"0"16"0,9-4-73 0,4 0-18 16,-3 4 0-16,3 4 0 0,5 0 47 0,10 4 5 16,-1 4 2-16,5 4 0 0,13 5 10 0,1 3 1 15,0 4 1-15,-1 0 0 0,5 1-21 0,5 7-4 16,-1 5-1-16,1-1 0 0,0 1-13 0,-5-1-3 16,-5-3-1-16,5-1 0 0,-4 0-9 0,-1 1-2 15,-4-5 0-15,-4 9 0 0,-10-5-12 0,0 1 11 16,-13-1-11-16,-9 4 10 0,-5-3 6 0,-9-1 2 15,-14 5 0-15,-5-1 0 0,-3 1-18 0,-6-1 8 16,-8-3-8-16,-10 3 0 0,-4-8 19 0,-5 5-3 0,-9-9-1 0,0 5 0 16,-9-1-15-16,5 0 0 0,0-3 0 0,-1-1 0 31,10 0-78-31,4 5-18 0,-4-5-4 0,4 0-931 0</inkml:trace>
        </inkml:traceGroup>
        <inkml:traceGroup>
          <inkml:annotationXML>
            <emma:emma xmlns:emma="http://www.w3.org/2003/04/emma" version="1.0">
              <emma:interpretation id="{D6FEEC90-F189-45C0-8F25-DCCEC3D4FFF2}" emma:medium="tactile" emma:mode="ink">
                <msink:context xmlns:msink="http://schemas.microsoft.com/ink/2010/main" type="inkWord" rotatedBoundingBox="32451,15998 32593,15991 32598,16095 32456,16102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1" brushRef="#br0">30484 15253 0,'0'0'15,"0"0"1,0 0 0,-77-69-1,45 89 1,23 17 0,9 3-1,37-32 1,-6-12-16,10-8 31,-9-12-15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32:34.8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A928437-D53B-4D6C-BB23-9C412EC4E15D}" emma:medium="tactile" emma:mode="ink">
          <msink:context xmlns:msink="http://schemas.microsoft.com/ink/2010/main" type="writingRegion" rotatedBoundingBox="18677,11350 18415,14969 13637,14622 13899,11004"/>
        </emma:interpretation>
      </emma:emma>
    </inkml:annotationXML>
    <inkml:traceGroup>
      <inkml:annotationXML>
        <emma:emma xmlns:emma="http://www.w3.org/2003/04/emma" version="1.0">
          <emma:interpretation id="{8687C9B0-F6B3-4A2C-B0ED-EBC38F68A0D6}" emma:medium="tactile" emma:mode="ink">
            <msink:context xmlns:msink="http://schemas.microsoft.com/ink/2010/main" type="paragraph" rotatedBoundingBox="18677,11350 18415,14968 17625,14911 17887,112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4F495E-D5EA-4440-8474-5F6C1EB11A49}" emma:medium="tactile" emma:mode="ink">
              <msink:context xmlns:msink="http://schemas.microsoft.com/ink/2010/main" type="line" rotatedBoundingBox="18677,11350 18415,14968 17625,14911 17887,11293"/>
            </emma:interpretation>
          </emma:emma>
        </inkml:annotationXML>
        <inkml:traceGroup>
          <inkml:annotationXML>
            <emma:emma xmlns:emma="http://www.w3.org/2003/04/emma" version="1.0">
              <emma:interpretation id="{D286D6D8-AB02-47DD-840E-AE78FE894A91}" emma:medium="tactile" emma:mode="ink">
                <msink:context xmlns:msink="http://schemas.microsoft.com/ink/2010/main" type="inkWord" rotatedBoundingBox="18677,11350 18415,14968 17625,14911 17887,1129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~</emma:literal>
                </emma:interpretation>
                <emma:interpretation id="interp4" emma:lang="" emma:confidence="0">
                  <emma:literal>:</emma:literal>
                </emma:interpretation>
              </emma:one-of>
            </emma:emma>
          </inkml:annotationXML>
          <inkml:trace contextRef="#ctx0" brushRef="#br0">16343 10765 1785 0,'-4'-12'159'0,"-5"0"-127"16,0-8-32-16,0 0 0 0,0-1 17 0,-1 1-2 16,1 0-1-16,5 0 0 0,-1-1 38 0,-4 5 7 15,5 0 1-15,-5 0 1 0,4 4-36 0,0 0-7 0,-4 4-2 16,9 8 0-16,9-5 3 0,-9 5 0 0,0 0 0 15,0 0 0-15,-9 0-19 0,-4 5 0 0,-5 3 8 0,-1 0-8 16,-3 4 0-16,-1 4 8 0,-9 4-8 0,5 5 0 16,0 3 15-16,0 0-4 0,-5 9-1 0,0 7 0 15,9 1 33-15,5 7 6 0,0 5 2 0,4 8 0 16,5 8-14-16,9 3-2 0,0 9-1 0,5 4 0 0,4 0-3 0,0-4-1 16,0 5 0-16,-4 3 0 15,4 0 7-15,-5-8 2 0,5 0 0 0,-4-8 0 16,4-9 4-16,-5 1 1 0,-4-8 0 0,0 0 0 15,0-1-26-15,-9-11-5 0,0-1-1 0,0-3 0 16,-4-5-3-16,-6 1-1 0,1-5 0 0,0-7 0 16,-5-5-8-16,1 0 8 0,4-8-8 0,-5-4 8 0,0-7-8 0,5-1 0 15,4-8 0-15,-4 4-11 0,5-13 3 0,4 1 0 16,-5-4 0-16,5-4 0 0,4 0-6 0,1-1-1 16,4 1 0-16,0 0 0 15,9-4-11-15,0 3-2 0,0 9-1 0,5 0 0 0,-5 4 17 0,4 8 3 0,1 0 1 0,0 12 0 16,-1 4 8-16,1 9-8 15,-1 3 8-15,1 16-8 0,-5 5 16 0,0 8 3 0,0-1 1 0,-4 13 0 16,4-4 20-16,-5 4 5 16,1 8 1-16,0-5 0 0,-1-3-11 0,1-4-3 15,-1 4 0-15,5-5 0 0,-4-3 6 0,4-8 1 0,0 3 0 0,0-3 0 16,0 0-18-16,5-5-3 16,4 1-1-16,0-1 0 15,0-3-9-15,5-1 0 0,0-3 0 0,4-5 0 0,5 1-15 0,-1-1 2 0,6-8 0 0,-1 5 0 31,-4-9-123-31,4 0-25 0,0-7-5 0,-4-5-1 0</inkml:trace>
        </inkml:traceGroup>
      </inkml:traceGroup>
    </inkml:traceGroup>
    <inkml:traceGroup>
      <inkml:annotationXML>
        <emma:emma xmlns:emma="http://www.w3.org/2003/04/emma" version="1.0">
          <emma:interpretation id="{6C17002A-EF0D-441D-8E79-D2222BC49CBD}" emma:medium="tactile" emma:mode="ink">
            <msink:context xmlns:msink="http://schemas.microsoft.com/ink/2010/main" type="paragraph" rotatedBoundingBox="14088,11740 16724,12968 16147,14206 13511,129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6DAC03-57A9-4443-B792-73C4D7999C7F}" emma:medium="tactile" emma:mode="ink">
              <msink:context xmlns:msink="http://schemas.microsoft.com/ink/2010/main" type="line" rotatedBoundingBox="14088,11740 16724,12968 16147,14206 13511,12978"/>
            </emma:interpretation>
          </emma:emma>
        </inkml:annotationXML>
        <inkml:traceGroup>
          <inkml:annotationXML>
            <emma:emma xmlns:emma="http://www.w3.org/2003/04/emma" version="1.0">
              <emma:interpretation id="{58D10069-86F3-49EA-8429-BE4025E73EC7}" emma:medium="tactile" emma:mode="ink">
                <msink:context xmlns:msink="http://schemas.microsoft.com/ink/2010/main" type="inkWord" rotatedBoundingBox="14088,11740 14568,11964 13991,13202 13511,12978"/>
              </emma:interpretation>
            </emma:emma>
          </inkml:annotationXML>
          <inkml:trace contextRef="#ctx0" brushRef="#br0" timeOffset="-3115.0654">11954 11024 1785 0,'0'0'79'0,"0"0"17"16,0 0-77-16,5-4-19 0,-5 4 0 0,0 0 0 16,0 0 84-16,0 0 14 0,9-4 2 0,-9 4 1 15,9 0-34-15,-9 0-7 0,0 0-2 0,14 4 0 0,0 4-40 0,-1-4-8 16,-13-4-2-16,0 0 0 0,0 0-8 0,0 0 0 15,0 0 0-15,0 0 0 0,0 0 0 0,0 0-9 16,0 0 9-16,0 0-10 0,0 0 10 0,0 0 0 16,0 0 10-16,0 0-10 0,0 0 28 0,0 0-1 15,-9 5 0-15,9-5 0 0,0 0-15 0,0-9-4 0,-4 5 0 0,4 4 0 16,4-8 0-16,-4 0-8 0,0 0 12 0,0 8-4 16,9-4-8-16,0-4 0 0,-9 8 0 0,9-4 0 15,5 0 0-15,-5 4 0 0,5-4 0 0,-1 4 0 16,1 0-12-16,-5 8 12 0,5 0-10 0,-5 0 10 15,0 4-164-15,0 4-28 0</inkml:trace>
          <inkml:trace contextRef="#ctx0" brushRef="#br0" timeOffset="-3587.212">11699 11720 288 0,'14'-24'12'0,"-5"16"4"0,-4-4-16 0,4 0 0 0,0 0 0 0,0 0 0 16,5-5 94-16,-5 1 16 0,0 0 3 0,0 0 1 15,0 4 2-15,0 0 0 0,-4-1 0 0,-1 5 0 16,6 0-14-16,-6 0-2 0,1-4-1 0,-1 4 0 0,-4 4 10 0,0 4 3 15,0 0 0-15,0 0 0 16,0 0-18-16,0 0-3 0,0 0-1 0,0 0 0 16,0 0-19-16,0 12-4 0,-4 4-1 0,-1 4 0 15,-4 9-12-15,0 3-2 0,-5 4-1 0,5 13 0 16,-5 0-12-16,1-1-3 0,-1 5 0 0,0-1 0 0,5 1-10 16,0-4-2-16,0-5-1 0,5 1 0 0,-6-5 6 0,10-3 2 15,0-5 0-15,0 4 0 0,5-11-31 0,0-1 8 0,-1-4-8 0,10-8 0 31,-1 0-40-31,6-4-12 0,3-8-1 0,10-4-1 16,5-8-102-16,-1-4-20 0,5-4-4 0,5-13 0 0</inkml:trace>
        </inkml:traceGroup>
        <inkml:traceGroup>
          <inkml:annotationXML>
            <emma:emma xmlns:emma="http://www.w3.org/2003/04/emma" version="1.0">
              <emma:interpretation id="{C41F977F-F445-48F3-BE14-D0CFA631B080}" emma:medium="tactile" emma:mode="ink">
                <msink:context xmlns:msink="http://schemas.microsoft.com/ink/2010/main" type="inkWord" rotatedBoundingBox="15831,12758 16645,13137 16323,13827 15509,13448"/>
              </emma:interpretation>
              <emma:one-of disjunction-type="recognition" id="oneOf1"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_</emma:literal>
                </emma:interpretation>
                <emma:interpretation id="interp9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-867.3122">13543 12514 172 0,'0'0'16'0,"0"-4"-16"0,-4-4 0 0,4 3 0 0,0 5 184 0,-5-4 35 16,-4 0 6-16,0 0 2 0,0 0-83 0,0 0-16 16,9-4-3-16,0 8-1 15,4-4-12-15,1 0-4 0,0-4 0 0,4 4 0 16,4 0-41-16,1 0-9 0,4 0-2 0,0 0 0 15,5 0-18-15,4 4-4 0,1 0-1 0,4-4 0 16,-5 4 2-16,5-4 0 0,4 4 0 0,-4-4 0 0,9 0-9 0,0-1-2 16,5-3 0-16,-1 4 0 0,-4-4 8 0,0 0 0 15,5 0 1-15,-5 4 0 0,4-4-24 0,-4 0-9 16,-5 4 0-16,1-4 9 0,-5 4-9 0,-5 0 0 16,0 0-12-16,-8-1 12 0,-1 5 0 0,-5 0 0 15,6 0 0-15,-6 0 0 0,1 0-16 0,0 0 4 16,-5 0 0-16,0 0 1 15,5 0-32-15,-14 0-6 0,0 0-2 0,0 0-637 16,0 0-128-16</inkml:trace>
          <inkml:trace contextRef="#ctx0" brushRef="#br0" timeOffset="-669.8185">13689 12740 1677 0,'0'0'74'0,"0"0"16"0,0 0-72 0,0 0-18 16,0 0 0-16,5 12 0 15,-1-3 81-15,10-1 13 0,-5 0 2 0,5-4 1 16,-1 4-33-16,5-4-8 0,5 0 0 0,0 0-1 16,9-4-25-16,0 4-5 0,0-4-1 0,4 0 0 15,0-4-16-15,5 4-8 0,0 0 8 0,5 0-8 32,-1-4-157-32,1 0-37 0,40-8-7 0,-22 0-2 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3:32:22.5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D50DE17-85A7-4C2F-8823-0966E547DD10}" emma:medium="tactile" emma:mode="ink">
          <msink:context xmlns:msink="http://schemas.microsoft.com/ink/2010/main" type="writingRegion" rotatedBoundingBox="7542,11475 14119,13671 12610,18192 6033,15996"/>
        </emma:interpretation>
      </emma:emma>
    </inkml:annotationXML>
    <inkml:traceGroup>
      <inkml:annotationXML>
        <emma:emma xmlns:emma="http://www.w3.org/2003/04/emma" version="1.0">
          <emma:interpretation id="{3A62B4D0-18BE-4482-9CE3-B1CDEADD523F}" emma:medium="tactile" emma:mode="ink">
            <msink:context xmlns:msink="http://schemas.microsoft.com/ink/2010/main" type="paragraph" rotatedBoundingBox="7542,11475 14119,13671 13540,15406 6963,13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6E6D22-84FC-4DD5-9CC7-B17C6DEF4A5F}" emma:medium="tactile" emma:mode="ink">
              <msink:context xmlns:msink="http://schemas.microsoft.com/ink/2010/main" type="line" rotatedBoundingBox="7542,11475 14119,13671 13540,15406 6963,13210"/>
            </emma:interpretation>
          </emma:emma>
        </inkml:annotationXML>
        <inkml:traceGroup>
          <inkml:annotationXML>
            <emma:emma xmlns:emma="http://www.w3.org/2003/04/emma" version="1.0">
              <emma:interpretation id="{E9F2EEE7-F8A0-424A-905D-DA1355C8133B}" emma:medium="tactile" emma:mode="ink">
                <msink:context xmlns:msink="http://schemas.microsoft.com/ink/2010/main" type="inkWord" rotatedBoundingBox="7470,11692 9299,12302 8854,13635 7025,1302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5048 12251 1094 0,'0'0'97'0,"0"0"-77"0,0 0-20 0,-5-4 0 0,-4 0 113 0,5-5 19 16,-1 5 4-16,0 0 1 0,5 4-12 0,0-4-2 15,-4-4-1-15,8 4 0 16,1-4-69-16,0 0-13 0,4 4-4 0,4 0 0 15,1 0 0-15,13 0 0 0,1 0 0 0,4 4 0 16,4 0 16-16,5 0 4 0,0-4 0 0,9 4 0 0,-5 0-32 0,6-4-7 16,-1 0-1-16,9 0 0 0,5-5 10 0,-5 1 2 15,9-4 0-15,5 0 0 0,-5 4-7 0,5-4-1 16,4 4 0-16,-4 0 0 0,-4 0-20 0,-1 4 0 16,-4-5 0-16,-1 9 0 0,1-4 0 0,-9 0 0 15,-1 0 0-15,-4-4 0 0,-4 4 11 0,-5 0-3 16,-5-4 0-16,-8 0 0 0,-1 4-8 0,0 0 0 15,1 0 0-15,-1-4 0 0,0 0 0 0,-4-1 0 16,0 1-12-16,4 0 12 0,0 0-12 0,-4 0 12 16,0 4-12-16,-5-4 12 15,0 4-31-15,-9-4 2 0,5 8 0 0,-9 0 0 16,-5 0-25-16,0 0-5 0,0 0-1 0,0 0 0 0,-9 8-117 0,-5 0-24 0,-4 4-5 0,-5-4-646 16</inkml:trace>
          <inkml:trace contextRef="#ctx0" brushRef="#br0" timeOffset="3399.0341">5303 11113 1875 0,'0'0'41'0,"4"-8"9"0,5-4 2 0,-4 8 0 0,4 4-41 0,5 0-11 16,-1 4 0-16,1 8 0 16,4 5 66-16,0 3 11 0,5 8 3 0,0 4 0 15,4 5-40-15,1-1-8 0,-6 1-2 0,6-1 0 16,-10-3-18-16,5-1-3 0,-5-8-1 0,-4 0 0 16,-1-7 0-16,-4-1-8 0,5-8 12 0,-5 0-4 15,-4-4 1-15,-1 0 0 0,1-8 0 0,4-4 0 0,-9-4-9 0,4 0 10 16,1-9-10-16,4-7 10 0,0 0-10 0,-4-5 0 15,-1-3 0-15,1-4 0 0,4-1 0 0,0 1 0 16,-4 3 0-16,4 1 0 0,-9 3 0 0,4 5 0 16,5 8 0-16,-4 4 0 0,9 3 20 0,4 13 9 15,-5 0 2-15,1 9 0 0,0 3-17 0,4 8-3 16,0 0-1-16,5 13 0 0,-5-5-2 0,5 4-8 16,-5 5 12-16,5-1-4 0,-5 1-8 0,0-9 0 15,5 0 9-15,-5 5-9 16,-4-9-97-16,4 0-24 0,-4 0-5 0</inkml:trace>
        </inkml:traceGroup>
        <inkml:traceGroup>
          <inkml:annotationXML>
            <emma:emma xmlns:emma="http://www.w3.org/2003/04/emma" version="1.0">
              <emma:interpretation id="{BE08F929-CC06-4DE7-9EF4-9B530141715A}" emma:medium="tactile" emma:mode="ink">
                <msink:context xmlns:msink="http://schemas.microsoft.com/ink/2010/main" type="inkWord" rotatedBoundingBox="10202,12363 14119,13671 13540,15406 9623,1409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37.268">7884 12279 172 0,'0'-8'16'0,"0"0"-16"0,0-4 0 0,5 4 0 16,-5-5 284-16,4 5 53 0,-4 0 11 0,0 8 3 15,0-4-175-15,0 4-34 0,0 0-7 0,0 0-2 16,0 0-30-16,5 12-7 0,4 0 0 0,-4 17-1 16,4 3-41-16,0 9-8 0,4 11-2 0,-3 1 0 0,3-5-23 0,1 9-5 15,-1 0 0-15,1 3-1 16,0-3-15-16,4 0 11 0,-4-5-11 0,-1 1 10 16,-4-13-10-16,5 1 0 0,0-9 0 0,-5-3 0 15,5-5 0-15,-5-8 0 0,4-4 0 0,-4-8 0 16,-9-4 0-16,9-4 0 0,1 0 0 0,-1-4 0 0,0-8 10 0,0 0-10 15,0-5 12-15,5-3-12 0,-1-4 11 16,-4 0-11-16,1-1 10 0,3-3-10 0,-4 3 0 0,5-3 8 16,-5 4-8-16,5-1 0 0,-5 1 8 0,0 4-8 15,0 4 11-15,5 7-11 0,-10 5 12 0,5 8-12 16,0 4 12-16,1 9-12 0,-6 3 12 0,10 8-12 16,-1 4 12-16,1 5-12 0,4-1 10 0,-4 5-10 15,0-1 8-15,4 4-8 0,-5-3 10 0,10-5-10 16,-5 1 12-16,5-5-12 0,-5-4 0 0,1-4 0 15,-1-7-15-15,0-1 5 0,-4-4 10 0,-1-4 14 16,1 0-3-16,4-8-1 0,-4-4 16 0,0-4 3 0,-1-5 1 0,1 1 0 16,0-4 5-16,4-4 1 15,-5-1 0-15,6-3 0 0,-10-4-3 0,0-1 0 16,5-3 0-16,-1 0 0 0,-4-5-16 0,0 1-3 16,0-5-1-16,5 1 0 0,-5 3-13 0,0-3-10 0,-4-1 2 15,-1 1 0 1,6-1-41-16,-6 9-8 0,1-1-2 0,-1 5 0 15,-4 8-143-15,0 3-29 0,5 5-5 0</inkml:trace>
          <inkml:trace contextRef="#ctx0" brushRef="#br0" timeOffset="5613.0416">9250 12603 2512 0,'0'0'112'0,"5"-8"22"0,4 0-107 0,-9 8-27 15,0 0 0-15,9-5 0 16,4 5-77-16,1 0-21 0,0 5-4 0,-1-1-1 0</inkml:trace>
          <inkml:trace contextRef="#ctx0" brushRef="#br0" timeOffset="5471.2145">9173 13432 1612 0,'0'0'144'0,"0"-8"-116"16,0-4-28-16,-5 0 0 0,5 0 173 0,5 4 29 16,-1-4 6-16,5-1 0 0,-4-3-120 0,4 0-24 15,-4 4-4-15,4-8-2 0,4-1-40 0,6 9-8 16,-1 8-2-16,0 0 0 0,0 4-8 0,0 8 0 16,5 0 0-16,0 5 0 0,-5 7 0 0,0 0 12 0,1 8-12 0,-1 5 12 15,0-1 11-15,0 5 2 0,-9-1 1 0,5 0 0 16,-10 1-9-16,1-5-1 0,-5 1-1 15,0-1 0-15,-9-4 1 0,0 5 1 0,0-9 0 0,-5 4 0 16,-4-8 12-16,4 1 3 16,-4-5 0-16,0-4 0 0,0 0-41 0,-5-4-8 0,5 0-2 0,-1-4 0 31,-3 0-191-31,3-8-38 0</inkml:trace>
          <inkml:trace contextRef="#ctx0" brushRef="#br0" timeOffset="6091.3502">10124 12789 2336 0,'0'0'52'0,"5"-8"10"0,-1-4 2 0,5 4 1 0,5-9-52 0,4 5-13 0,0-8 0 0,1 4 0 16,3-8 46-16,-3-1 6 0,-1 1 2 0,0 0 0 15,5-5-30-15,-5 1-5 0,0 4-2 0,1 3 0 16,-1 5-3-16,-5 4-1 0,6 0 0 0,-1 8 0 0,0 0 22 15,-4 8 4-15,-1 0 1 0,1 8 0 16,9 4-11-16,-5 9-1 0,-4 3-1 0,8 8 0 16,1 1-7-16,4 3-2 0,-4 5 0 0,9-1 0 0,-5 5 3 15,5-1 1-15,-4-3 0 0,3 4 0 0,-8-1-10 0,9 1-3 16,-9-1 0-16,9-3 0 0,-9-5-9 0,-1-3 0 0,1-1 0 0,0 5 0 16,-5-5 32-16,0 0 0 15,-4-3 1-15,0-5 0 0,-1-4-54 0,-8-3-11 0,-1-5-3 0,1 0 0 31,-5 0-154-31,0-8-31 0,0-8-7 0</inkml:trace>
          <inkml:trace contextRef="#ctx0" brushRef="#br0" timeOffset="6270.0881">10971 12506 1728 0,'0'0'76'0,"0"0"16"0,0 0-73 0,-5 8-19 0,-4 0 0 0,5 8 0 15,-1 0 154-15,1 8 27 0,-5 9 6 0,4 7 1 16,-4 1-83-16,-5 3-16 0,1 9-3 0,-1 4-1 16,-4-1-47-16,0 9-10 0,-5-4-1 0,-5 3-1 15,6-7 11-15,-1 4 3 0,0-9 0 0,0 1 0 16,-4-9-40-16,4-3-12 0,1-5 0 0,-1-3 0 16,5-1-10-16,-5-4-2 15,5-3-1-15,-1-5 0 0,1-4-154 0,5-4-30 0,-1 0-7 0</inkml:trace>
          <inkml:trace contextRef="#ctx0" brushRef="#br0" timeOffset="7921.1545">11322 13833 1094 0,'0'0'97'0,"0"0"-77"16,0 0-20-16,0 0 0 0,0 0 92 0,0 0 16 16,0 0 2-16,0 0 1 0,9-4-24 0,0 0-5 15,0-4-1-15,0 4 0 0,-4-4-12 0,4 4-2 0,4-4-1 0,-4-1 0 16,1 1-26-16,-1 0-4 0,-5 4-2 0,5-4 0 15,-4 0 7-15,4 0 2 16,-4 0 0-16,4 4 0 0,-5-4-11 0,5 0-3 16,0 4 0-16,-4-1 0 0,4-3-16 0,-4 0-3 0,8 8-1 0,-8-8 0 15,4 8-9-15,-5-8 0 0,6 4 0 0,-6 4 8 0,1-4-8 0,-5 4 0 16,0 0 0-16,9 4 0 16,4-8 8-16,-13 4-8 0,0 0 0 0,5 4 8 15,4-4-8-15,-9 0 10 0,0 0-10 0,9 4 10 16,0 0-10-16,0 0 12 0,-9-4-12 0,10 0 12 15,-10 0-12-15,9 8 12 0,0-4-12 0,0 0 12 0,-9-4-12 16,4 4 12-16,-4-4-12 0,10 9 12 16,-1-1-4-16,-5 4-8 0,-4-12 12 0,5 20-4 0,-5 0 12 0,0 5 1 15,0-1 1-15,0 8 0 0,-5-12-2 0,1 9 0 16,-5 3 0-16,4-4 0 0,0 1-4 0,-4-5-2 16,5 4 0-16,-5-7 0 0,4-5-14 0,-4 4 9 15,4-8-9-15,-4 0 8 0,0-4-24 0,9-8-4 16,-9 9-2-16,0-1 0 15,9-8-150-15,-9 4-29 0,0-4-7 0</inkml:trace>
          <inkml:trace contextRef="#ctx0" brushRef="#br0" timeOffset="8107.7498">11740 13202 2476 0,'0'0'55'0,"-4"8"11"0,4-8 2 0,-5 8 1 0,1 4-55 15,4-4-14-15,-5 4 0 0,1-4 0 0,4 0-17 0,0-8-7 0,0 0 0 0,-5 13-695 32,5-13-138-32</inkml:trace>
        </inkml:traceGroup>
      </inkml:traceGroup>
    </inkml:traceGroup>
    <inkml:traceGroup>
      <inkml:annotationXML>
        <emma:emma xmlns:emma="http://www.w3.org/2003/04/emma" version="1.0">
          <emma:interpretation id="{B7256F3F-F7EC-4031-A13C-EC455D1CE56C}" emma:medium="tactile" emma:mode="ink">
            <msink:context xmlns:msink="http://schemas.microsoft.com/ink/2010/main" type="paragraph" rotatedBoundingBox="9180,12795 9820,16200 7648,16608 7009,132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69417D-2E21-4A85-B585-78B8DCE4A43D}" emma:medium="tactile" emma:mode="ink">
              <msink:context xmlns:msink="http://schemas.microsoft.com/ink/2010/main" type="line" rotatedBoundingBox="9180,12795 9820,16200 7648,16608 7009,13202"/>
            </emma:interpretation>
          </emma:emma>
        </inkml:annotationXML>
        <inkml:traceGroup>
          <inkml:annotationXML>
            <emma:emma xmlns:emma="http://www.w3.org/2003/04/emma" version="1.0">
              <emma:interpretation id="{7F60C24E-5FB6-4CE9-9B11-7B9A4ACED8D3}" emma:medium="tactile" emma:mode="ink">
                <msink:context xmlns:msink="http://schemas.microsoft.com/ink/2010/main" type="inkWord" rotatedBoundingBox="9180,12795 9820,16200 7648,16608 7009,13202"/>
              </emma:interpretation>
            </emma:emma>
          </inkml:annotationXML>
          <inkml:trace contextRef="#ctx0" brushRef="#br0" timeOffset="672.4394">5157 12441 1378 0,'0'0'61'0,"-4"-8"13"0,4-4-59 0,-5-1-15 16,5 1 0-16,-5 4 0 0,5 0 60 0,0 8 10 15,-4-8 2-15,4-4 0 0,0 4 12 0,0 8 2 16,0 0 1-16,0 0 0 0,0 0-11 0,0 0-3 16,0 0 0-16,0 0 0 0,0 0-20 0,9-4-4 15,0 4-1-15,9 0 0 0,0 0-9 0,5 4-3 0,0-4 0 0,4 4 0 16,10 0-1-16,-1 0-1 0,1 8 0 0,4 0 0 15,9 0-4-15,-5 1-1 16,5 7 0-16,0-4 0 0,-9 0-14 0,5 0-3 16,-5 5-1-16,4-1 0 0,-4 0-11 0,0 4 0 15,0 1 0-15,-4-5 0 0,-1 4 0 0,-4-4 0 16,0 5 0-16,-5-5 0 0,1 0 0 0,-6 0 0 16,-4 1 0-16,1-1 0 0,-1 0 0 0,0-4 0 0,-4 4 8 15,-5 1-8-15,0-1 0 0,0 4 0 16,-9 0 0-16,0 9 8 0,-4-1-8 0,-6 9 0 0,1 3 0 0,-4 5 8 15,-6-1 0-15,-3 5 0 0,-1 0 0 0,-9 3 0 16,-4-3-8-16,-5-1 0 0,0 5 0 0,-9-4 0 16,4 3 28-16,-4-3 3 0,-5 4 1 0,-4-5 0 15,9-3-32-15,0-1-16 0,0 1 1 0,0-5 1 16,13-3 14-16,1-5-11 0,4-3 11 0,0-5-10 16,5 0 10-16,4-7 0 0,10-5 0 0,-1 0 0 0,0-4 27 0,5 0 7 15,5-4 2-15,4-8 0 16,0 0-26-16,0 0-10 0,0 0 8 0,0 0-8 15,13 8 8-15,-4-3-8 0,10 3 8 0,-1-4-8 16,0 0 9-16,5 0-9 0,4 0 10 0,5-4-10 0,9 0 19 16,4-8-3-16,10 4 0 0,9-4 0 0,-10-1 4 0,10 1 0 15,0-4 0-15,9 4 0 0,-5-4-2 0,0 0 0 16,10 0 0-16,-1-4 0 0,1-1 6 0,-1 1 0 16,9 0 1-16,1-4 0 0,-5-1-25 0,0-3-19 15,0 0 3-15,0 0 1 0,0-1-4 0,-5 1-1 16,0 0 0-16,1 0 0 15,-5-1-120-15,-10 1-24 0,1 4-4 0,0-5-1091 0</inkml:trace>
          <inkml:trace contextRef="#ctx0" brushRef="#br0" timeOffset="2123.2374">5421 14553 1900 0,'9'-8'169'0,"-9"0"-135"15,5-8-34-15,-5 4 0 16,4 0 102-16,5 0 14 0,-9 3 2 0,0 9 1 0,10 0-83 0,-1 0-17 16,0 0-3-16,0 9-1 15,-5-5-71-15,6 4-13 0,3 4-3 0,-4 4-915 0</inkml:trace>
          <inkml:trace contextRef="#ctx0" brushRef="#br0" timeOffset="1867.6027">5480 15225 1983 0,'-4'4'44'0,"-5"-8"8"0,4-4 3 0,1 0 1 16,-1 0-45-16,5 0-11 0,5-4 0 0,-1-1 0 0,1 1 0 0,4 0-9 16,4 0 9-16,1-4-13 0,0 4 61 0,-1 0 13 15,1-1 3-15,0 5 0 16,4 0-64-16,0 0 0 0,-4 8-16 0,-1 0 3 0,6 0 13 0,-6 12 16 16,1-4-3-16,4 9-1 0,-4-1 26 0,0 0 5 15,-1 8 1-15,-4 1 0 0,-4-1-20 0,-5 0-3 16,4 0-1-16,5 5 0 0,-4-5 36 0,0 4 6 15,-5 5 2-15,-5-5 0 0,0 0-23 0,1 1-4 16,-1-1-1-16,1 0 0 0,-10-3-21 0,5-5-5 16,0 0-1-16,-5 0 0 0,5 1-9 0,0-5 0 15,-5 0 0-15,1 0 0 16,-5-4-42-16,4 4-4 0,-4-3-1 0,-1-5 0 16,1 4-182-16,0-8-37 0</inkml:trace>
          <inkml:trace contextRef="#ctx0" brushRef="#br0" timeOffset="2283.5535">6172 15096 1670 0,'0'0'148'0,"0"0"-118"16,0 0-30-16,14 8 0 0,4-4 31 0,0 0 0 15,1 0 0-15,8-8 0 16,0 0 14-16,1-4 3 0,-1-4 1 0,5-1 0 0,0 1 12 0,-5-4 3 16,0 4 0-16,5 0 0 0,-5 4-52 0,5 0-12 15,-9-5 0-15,4 5 0 0,-4 4-19 0,0 0-6 0,0 4-2 0,-5 4-605 31,-4 4-122-31</inkml:trace>
          <inkml:trace contextRef="#ctx0" brushRef="#br0" timeOffset="2618.6776">7024 15124 2408 0,'0'0'107'0,"0"0"21"0,0 20-102 0,4 0-26 0,5 5 0 0,0 3 0 16,5 0 46-16,-5 9 4 15,0-5 1-15,0 1 0 0,1-5-39 0,3 0-12 16,-4 1 0-16,0-5 0 16,-4 0-139-16,0-4-34 0</inkml:trace>
          <inkml:trace contextRef="#ctx0" brushRef="#br0" timeOffset="2501.5619">6282 15452 1497 0,'0'-8'133'0,"4"4"-106"0,-4 4-27 0,9-4 0 15,0 4 97-15,5 0 15 0,4 0 2 0,5 0 1 16,0-4-44-16,0 4-9 0,-1-9-2 0,6 5 0 0,-6 0-36 0,6-4-7 16,-1 4-1-16,5 0-656 15,0-4-130-15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2:05:09.8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51B1AB-8231-4D6C-8B8B-788F16F08A95}" emma:medium="tactile" emma:mode="ink">
          <msink:context xmlns:msink="http://schemas.microsoft.com/ink/2010/main" type="inkDrawing" rotatedBoundingBox="27462,16702 30808,16466 30813,16531 27467,16767" semanticType="strikethrough" shapeName="Other">
            <msink:sourceLink direction="with" ref="{5F0AFDA6-E6BF-4CD0-91E6-AA08AD9C3EDC}"/>
          </msink:context>
        </emma:interpretation>
      </emma:emma>
    </inkml:annotationXML>
    <inkml:trace contextRef="#ctx0" brushRef="#br0">0 223 1652 0,'0'0'147'0,"0"0"-118"0,0 0-29 0,9 9 0 15,0-9 12-15,5 0-3 0,0 0-1 0,4 0 0 0,5 0 3 0,-1 0 0 16,6 0 0-16,13-9 0 0,4 1 17 15,5 0 4-15,10 0 1 0,3 0 0 16,10 0 19-16,5-4 3 0,3 0 1 0,6 4 0 0,4-5 2 16,0 1 1-16,9 4 0 0,5-4 0 0,4 4-28 0,-4-4-6 15,-5 4-1-15,0 0 0 0,5 0-4 0,-5 3 0 16,5-3-1-16,0 0 0 0,-5 4 1 0,-5-4 0 16,-4 4 0-16,0 0 0 0,5 4-20 0,-5-4 0 15,-9 4 0-15,0 0 0 0,-9 4-20 0,-5-4-4 16,-4 0 0-16,-5 0-1 15,0 0-15-15,-9-4-2 0,0 4-1 0,-4-4 0 16,0 4-22-16,-6-4-5 0,-3 4-1 0,-5-4 0 16,-5 4-112-16,-13-4-22 0,9 4-5 0,-23 0-1 0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2:05:20.5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6178221-F5CA-4C06-80E8-228EB3F53E35}" emma:medium="tactile" emma:mode="ink">
          <msink:context xmlns:msink="http://schemas.microsoft.com/ink/2010/main" type="writingRegion" rotatedBoundingBox="3181,769 30510,-645 31029,9375 3700,10790"/>
        </emma:interpretation>
      </emma:emma>
    </inkml:annotationXML>
    <inkml:traceGroup>
      <inkml:annotationXML>
        <emma:emma xmlns:emma="http://www.w3.org/2003/04/emma" version="1.0">
          <emma:interpretation id="{767EEC05-063D-4A71-AC0D-8AA3072B4736}" emma:medium="tactile" emma:mode="ink">
            <msink:context xmlns:msink="http://schemas.microsoft.com/ink/2010/main" type="paragraph" rotatedBoundingBox="3664,697 30574,-25 30634,2216 3724,2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ECA497-7879-42ED-8EAD-D1B505F1F6AF}" emma:medium="tactile" emma:mode="ink">
              <msink:context xmlns:msink="http://schemas.microsoft.com/ink/2010/main" type="line" rotatedBoundingBox="3664,697 30574,-25 30634,2216 3724,2939"/>
            </emma:interpretation>
          </emma:emma>
        </inkml:annotationXML>
        <inkml:traceGroup>
          <inkml:annotationXML>
            <emma:emma xmlns:emma="http://www.w3.org/2003/04/emma" version="1.0">
              <emma:interpretation id="{D2BC61BD-A35C-4405-B4DC-6ACCDC003E15}" emma:medium="tactile" emma:mode="ink">
                <msink:context xmlns:msink="http://schemas.microsoft.com/ink/2010/main" type="inkWord" rotatedBoundingBox="3664,697 6129,631 6190,2872 3724,29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59 552 1324 0,'-9'-13'118'0,"-4"5"-94"0,8-4-24 0,-4-4 0 15,5 8 77-15,-6-4 11 0,6 0 3 0,-1 0 0 16,5 3-6-16,5 1-1 0,-5-4 0 0,0 8 0 16,9-4-44-16,-4 0-10 0,4 0-2 0,0 0 0 15,4 4-28-15,6-4 8 0,3 8-8 0,1-13 0 16,0 9 0-16,9 0 8 0,0-8-8 0,4 8 0 15,5 4 11-15,9 0-11 0,9 0 12 0,-4 0-12 0,4-4 8 0,5 4-8 16,0 0 0-16,-1 0 0 0,1-12 0 0,-5 4 0 16,-4-8 0-16,4 0 0 0,9-1 0 0,-8-3 0 15,-10 0 0-15,4 0 0 0,1-1 8 0,0-7-8 16,8 4 9-16,-8 0-9 0,-10 3 8 0,1 9-8 16,4-8 0-16,-9 8 0 0,-9 4 0 0,-5-8-16 15,5 11 1-15,-9-7 1 16,-5 8-166-16,-9 0-34 0</inkml:trace>
          <inkml:trace contextRef="#ctx0" brushRef="#br0" timeOffset="257.5125">1179 244 1422 0,'-18'0'63'0,"18"0"13"0,0 0-61 0,-9 8-15 0,0 0 0 0,0 12 0 16,-9 5 81-16,0 11 14 0,-1 5 2 0,1 7 1 15,-14 17-13-15,5 8-2 0,-5 8-1 0,-9 4 0 16,0 0-22-16,0-4-5 0,-4 4-1 0,4 0 0 16,0-4-29-16,9-5-5 0,-5-3-2 0,10-8 0 15,0-8-18-15,-1-9 0 0,1 1 0 0,0-5 0 16,-5-3-100-16,5-5-20 0,4 1-4 15,0-5-784-15</inkml:trace>
          <inkml:trace contextRef="#ctx0" brushRef="#br0" timeOffset="971.5495">1849-573 1436 0,'0'0'32'0,"0"0"6"0,0 0 2 0,0 0 0 0,0 0-32 0,0 0-8 0,0 0 0 0,0 0 0 15,0 0 8-15,4 8 0 0,1 4 0 0,-1 4 0 16,6-8 12-16,-6 4 4 0,-8 0 0 0,4 5 0 15,-5-5-7-15,5 0-1 0,5 0 0 0,-10 4 0 16,5 0 5-16,-5 5 1 0,10-1 0 0,-5 4 0 16,-5 4 8-16,5 5 2 0,-9 11 0 0,5 17 0 15,-5 8 12-15,-5 8 4 0,-9 8 0 0,0 8 0 16,-4 8-11-16,-5 4-1 0,-9 4-1 0,0 1 0 16,-4-1-17-16,4 0-3 0,-5-8-1 0,5-8 0 15,5-3-14-15,4-5 8 0,5-13-8 0,4 1 0 16,0-12 24-16,5-4 0 0,0-21-1 0,4 0 0 15,0-3-23-15,5-9 8 0,0-4-8 0,5-16 0 16,-1 4 15-16,5-8-2 0,0 0 0 0,0 0 0 0,0-12 23 0,-4-4 4 16,4-4 0-16,4-8 1 0,10-9-25 15,-1-3-6-15,6-1-1 0,3-3 0 0,1-1-1 0,4-3 0 16,5 3 0-16,0 1 0 0,5 7-8 0,-5 5-12 16,-5 3 2-16,0 9 1 0,0 8 9 0,-4 4 0 15,5 4 0-15,-1 12-8 0,5 0 8 0,-5 8-8 16,-4 0 8-16,9 9-8 0,0-5 8 0,4 8 8 15,-4-7-8-15,4-1 11 0,1-4-11 0,4-4 0 16,0-4 0-16,-5-4 0 0,5 4-18 0,0-8-6 16,0-12 0-16,-5 4-1 0,-4-12 25 0,5 0 0 15,-10-9 0-15,0 1-8 0,1-4 8 0,-10-9 14 16,0 5-3-16,0-9-1 0,-4-3 1 0,0-1 0 0,-1-4 0 16,-4 1 0-16,-4-5-3 0,-1 9-8 0,-8-5 12 0,4 9-4 15,-5 11-8-15,-4-7 0 0,-4 15 0 0,4 5 0 16,-5 4 0-16,-4 8 0 0,-5 8 0 0,0 4 8 15,-9 8-8-15,0 4 0 0,-4 9 0 0,4 7 0 16,0 8 8-16,0 1-8 0,0 7 12 0,10 1-4 16,13 0-8-16,-5 3 0 0,0-11 0 0,5 3 0 15,14 1 0-15,8-1 0 0,-3-3 10 0,3-9-10 16,5 0 0-16,10 1 0 0,4-5 0 0,9 0 0 16,0 1-96-16,9-5-25 0,0-4-6 15</inkml:trace>
        </inkml:traceGroup>
        <inkml:traceGroup>
          <inkml:annotationXML>
            <emma:emma xmlns:emma="http://www.w3.org/2003/04/emma" version="1.0">
              <emma:interpretation id="{2BA78A74-4015-42D8-9B74-4496CC62792E}" emma:medium="tactile" emma:mode="ink">
                <msink:context xmlns:msink="http://schemas.microsoft.com/ink/2010/main" type="inkWord" rotatedBoundingBox="8106,926 10418,864 10463,2534 8150,259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92.5042">4649 289 172 0,'0'0'8'0,"0"0"1"0,-5-13-9 0,1 1 0 15,4 0 0-15,-5-8 0 0,1 8 206 0,4-8 39 16,-5-1 8-16,5-3 2 0,0-4-129 0,0 3-26 15,0-3-4-15,0 0-2 0,9 3-21 0,-4 1-4 16,-1 0-1-16,1 4 0 0,-1-1-1 0,5 9-1 16,-4 4 0-16,-5 8 0 0,0 0-27 0,14 12-6 15,-5 9-1-15,0 11 0 0,4 4-12 0,-8 13-4 16,0 12 0-16,-5-5 0 0,0 9 17 0,-5 12 3 16,5 4 1-16,-5 0 0 0,-4 12 7 0,5-4 2 15,-5-4 0-15,0-4 0 0,0-4-21 0,4-4-4 16,0-17-1-16,-4 5 0 0,5-8-2 0,-5-5-1 15,0-7 0-15,-1-1 0 0,6-20 7 0,-5 5 2 16,0-9 0-16,0 0 0 0,-1-8 3 0,6 0 1 0,-10-8 0 16,5-4 0-16,0-4-3 0,-5 0-1 0,5-8 0 0,-4-5 0 15,-1 1-14-15,5-8-2 0,-5-8-1 0,10-1 0 16,-5 1-9-16,4-5 0 0,5-7 0 0,0-9 0 16,5 4 0-16,4-15 0 0,0-5-14 0,9-4 5 15,0-4-8-15,5-4-2 0,4 0 0 0,1 4 0 16,-1 0-20-16,5-4-4 15,0 0-1-15,4 8 0 0,-4-8 12 16,4 20 3-16,5 5 0 0,0 11 0 0,-4 1-6 0,-1 15-1 0,-4 13 0 16,-5-4 0-16,-4 16 24 0,0 12 12 0,-10 8-12 0,-3 4 12 0,-1 12-8 15,-9 5 8-15,-9 11 0 0,-5 9 0 0,-4 3 0 16,-5 1-8-16,-9 4 8 0,-4-5 0 0,4 5 0 16,-5 0 0-16,1-13 0 0,0 5 0 0,-1 4 0 0,1-9 0 15,4 5 0-15,5-5 0 0,-5-7 0 0,9-1-16 16,-4-11 1-16,4 3 1 15,5-12-182-15,-1-3-37 0</inkml:trace>
          <inkml:trace contextRef="#ctx0" brushRef="#br0" timeOffset="2280.9023">5418 171 1267 0,'0'0'112'0,"5"-12"-89"0,-1 0-23 0,-4 12 0 15,9-4 130-15,0 0 22 0,5 4 4 0,0 8 0 16,-1 0-81-16,-3 8-17 0,-6 4-3 0,5 1-1 16,5 7-27-16,-5 8-6 0,-4-3-1 0,-1 7 0 15,1 1 0-15,-1-1 0 0,-4 5 0 0,0-1 0 16,0 1 8-16,-4-5 2 0,-5 5 0 0,4-9 0 16,0 1 2-16,1-5 0 0,-1-4 0 0,5 1 0 15,-4-9 0-15,-1 0 0 0,5-4 0 0,0 5 0 16,0-1-18-16,0-4-3 0,0 0-1 0,0 4 0 15,5-12-1-15,-1 5 0 0,1-5 0 0,-5-8 0 16,0 0 3-16,0 0 0 0,0 0 0 0,0 0 0 16,0 0 18-16,0 0 4 0,0 0 1 0,0 0 0 0,0 0-1 0,0 0 0 15,0-8 0-15,0-13 0 0,0 1-10 0,4 0-1 16,-4-12-1-16,0-1 0 0,0-3-14 0,0-5-8 16,5 1 8-16,0-9-8 0,4 1 0 0,4-1 0 15,1 1 0-15,9-1 0 0,-1-4 0 0,10 1 0 16,0 3 0-16,-4-3-8 15,3-1-39-15,-3 0-7 0,-1 5-2 0,0-1 0 16,1 5-128-16,-1-1-25 0,5 13-6 0</inkml:trace>
          <inkml:trace contextRef="#ctx0" brushRef="#br0" timeOffset="2587.7566">6260 592 1465 0,'10'8'64'0,"-1"0"15"0,0-4-63 0,0 4-16 0,9-8 0 0,0 9 0 16,5-5 51-16,-5 4 7 0,10-8 2 0,-6-8 0 16,6-1-7-16,-1 5-1 0,0-8 0 0,1-4 0 15,-1 0-31-15,-4-4-6 0,-1-5-2 0,1 5 0 16,0-8-13-16,-5 4 0 0,0-9 8 0,-4 9-8 16,-5-9 0-16,5 5 9 0,-10-4-9 0,1-1 8 15,4 9 12-15,-9-4 1 0,-5 4 1 0,1 3 0 16,4 5 15-16,-5 4 3 0,-4 4 1 0,5 0 0 15,-1 8 0-15,-8 0 0 0,3 8 0 0,-3 4 0 16,-5 4-27-16,-1 4-6 0,1 1 0 0,-5 3-8 0,1 8 11 0,-6 9-11 16,6-1 10-16,-6 1-10 15,10 3 0-15,-5 1 0 0,5 7 0 0,4-7 0 0,1-1-22 16,4 5-1-16,4-5 0 0,0 1-657 16,5-5-132-16</inkml:trace>
        </inkml:traceGroup>
        <inkml:traceGroup>
          <inkml:annotationXML>
            <emma:emma xmlns:emma="http://www.w3.org/2003/04/emma" version="1.0">
              <emma:interpretation id="{0AB44BDD-47AC-4B1F-A260-44BC81A009CD}" emma:medium="tactile" emma:mode="ink">
                <msink:context xmlns:msink="http://schemas.microsoft.com/ink/2010/main" type="inkWord" rotatedBoundingBox="11123,946 15653,825 15681,1896 11152,20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15.2447">11300-140 1792 0,'23'12'80'0,"-9"-8"16"0,0 12-77 0,4 4-19 0,-5 0 0 0,10 9 0 16,-5-5 11-16,1 4-2 0,-6 1 0 0,1-1 0 15,0 4 9-15,-1-11 2 0,-4 3 0 0,0 0 0 16,-4-12-4-16,0 0 0 0,-5-12 0 0,0 0 0 16,0 0 10-16,0 0 2 0,0 0 0 0,0 0 0 15,0 0 32-15,0 0 6 0,0-4 2 0,0-8 0 16,0-4-39-16,4-4-7 0,5 0-2 0,0-9 0 16,0-3 9-16,5-4 2 0,9-1 0 0,4 1 0 15,0-5-18-15,1 9-3 0,-1 3-1 0,5 5 0 16,-9 8 4-16,4 8 1 0,-13 0 0 0,4 8 0 0,0 8 10 15,-4-8 1-15,-1 8 1 0,6 4 0 0,-10 12-26 16,4 5 0-16,-8 7 0 0,4-7 0 0,0 7 0 0,-4 8 0 16,4-3 0-16,-5-1 0 15,5-3-107-15,-4-1-17 0,4 1-3 0,5-13-922 16</inkml:trace>
          <inkml:trace contextRef="#ctx0" brushRef="#br0" timeOffset="2853.1211">7950-68 2055 0,'-10'-20'91'0,"10"20"19"0,0 0-88 0,0 0-22 15,-4-8 0-15,-5 4 0 0,-5 8 49 0,5 4 6 0,-9-8 1 0,-5 8 0 16,0 4-36-16,-4 13-6 0,-5-1-2 0,0 4 0 15,-9 5 8-15,5-1 2 0,-1 4 0 0,1 1 0 16,4 7-3-16,5-15-1 0,4 11 0 0,5-7 0 16,-5 3 2-16,9 0 0 0,10 1 0 0,-1-9 0 15,5 1-20-15,0 3 0 0,5 0 0 0,8-3 0 16,1 3 0-16,4-4 0 0,1 1 0 0,3-9 0 16,6 0-172-1,-1-8-39-15,32 4-7 0,-13-12-2 0</inkml:trace>
          <inkml:trace contextRef="#ctx0" brushRef="#br0" timeOffset="3019.5861">8314 216 1551 0,'-14'4'68'0,"5"8"16"0,0-4-68 0,-5 8-16 16,5 4 0-16,-5 5 0 0,-4 3 109 0,5 4 19 16,-6 1 3-16,10-1 1 0,0 5-51 0,0-1-9 15,0 0-3-15,4 1 0 0,5-1-50 0,5-3-11 16,0-5-8-16,4 4 12 15,-5-15-121-15,5 3-24 0,14 12-5 0,-9-24-1 0</inkml:trace>
          <inkml:trace contextRef="#ctx0" brushRef="#br0" timeOffset="3137.0921">8673-144 1792 0,'-9'-29'80'0,"5"25"16"0,-1-8-77 0,1 4-19 16,4 0 0-16,-9 4 0 0,4 4 0 0,-9 4 0 0,-13 12 0 15,0 4-793-15</inkml:trace>
          <inkml:trace contextRef="#ctx0" brushRef="#br0" timeOffset="3442.1853">9347 21 1681 0,'14'-36'36'0,"-5"24"8"0,0-8 2 16,-4-1 2-16,4 1-38 0,-5 8-10 0,1-4 0 0,-5 4 0 0,0 0 104 0,0-1 20 15,-5 1 3-15,1 4 1 0,-5 4-61 0,4 4-12 16,-9 0-3-16,1 4 0 0,-1 4-38 0,-4 8-14 16,4 5 9-16,-4 7-9 0,0 4 12 0,4-3-4 15,1 3 0-15,-1 9 0 0,0-5 26 0,5 0 5 16,-5 1 1-16,5-1 0 0,0-3-20 0,0 7-3 15,5-16-1-15,-6 9 0 0,6-9 20 0,-5 4 3 16,4-7 1-16,-4-1 0 0,0 0-32 0,-5-4-8 16,-4-4 0-16,0 9 0 15,-5-9-44-15,0 4-9 0,-8 0-3 0,-10 4-1096 0</inkml:trace>
          <inkml:trace contextRef="#ctx0" brushRef="#br0" timeOffset="4510.6331">9780 46 1191 0,'13'-12'26'0,"-8"8"6"0,-5-5 0 0,5 1 2 0,-1 0-34 0,1 0 0 0,8 4 0 0,-8 0 0 15,-5 4 109-15,0 0 15 0,14 4 4 0,-10 4 0 16,5 0-52-16,0 4-9 0,0 9-3 0,-4-9 0 16,-1 4-19-16,1 4-4 0,-5 5-1 0,-5-5 0 15,5-4-22-15,0 4-5 0,-4 0-1 0,-1 1 0 16,-4-9-12-16,5 8 9 0,4 0-9 0,-9 1-612 15,0-5-127-15</inkml:trace>
          <inkml:trace contextRef="#ctx0" brushRef="#br0" timeOffset="4656.1149">10039-343 1681 0,'0'0'36'0,"0"0"8"0,0 0 2 0,0 0 2 0,0 0-38 0,-4 16-10 16,-1-3 0-16,-4 3 0 0</inkml:trace>
          <inkml:trace contextRef="#ctx0" brushRef="#br0" timeOffset="4964.2923">10581-68 1602 0,'0'0'35'0,"0"0"7"0,0 0 2 0,0 0 1 0,0 0-36 0,5 9-9 0,-5 7 0 0,4 0 0 16,1 8 23-16,-1 0 2 0,1 1 1 0,-1-1 0 15,6 8-14-15,-1-11-2 0,-5 3-1 0,5 4 0 16,5-8 15-16,0 1 2 0,-5-1 1 0,4-4 0 16,1-4-19-16,-5-4-8 0,5 0 8 0,-1 1-8 15,-3-5 8-15,-1-4-8 0,4 4 0 0,-4-8 8 0,1 0 4 0,-1 0 1 16,-5-5 0-16,5 1 0 0,-4-4 26 15,-5 0 5-15,0 0 0 0,-5-8 1 0,1-9 8 0,-5 5 2 16,-5 0 0-16,0-5 0 0,1 5-35 16,-6-8-6-16,1 3-2 0,0 5 0 0,0 4-3 0,4 8-1 15,-4 0 0-15,0 4 0 0,-5 4-24 0,-4 4-4 16,-1 4-2-16,-4 4-655 16,1 4-131-16</inkml:trace>
        </inkml:traceGroup>
        <inkml:traceGroup>
          <inkml:annotationXML>
            <emma:emma xmlns:emma="http://www.w3.org/2003/04/emma" version="1.0">
              <emma:interpretation id="{8F127B5A-81A6-4215-A0A9-7C2013B8DD6D}" emma:medium="tactile" emma:mode="ink">
                <msink:context xmlns:msink="http://schemas.microsoft.com/ink/2010/main" type="inkWord" rotatedBoundingBox="18237,373 20142,322 20180,1745 18275,17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776.6556">14738-55 1566 0,'0'0'34'0,"0"-9"7"0,0-3 2 0,0 4 1 0,-5-4-35 0,1 8-9 16,4 4 0-16,-9-8 0 0,-1 8 60 0,-3-8 9 15,4 16 3-15,-5-4 0 0,0 12-58 0,1-4-14 16,-5 17 0-16,4-5 0 0,0 4 12 0,1 9 0 16,3-9 0-16,6 8 0 0,4-3-1 0,0-1-1 15,4-8 0-15,6 1 0 0,-6-1-10 0,5 0 10 16,5-7-10-16,4-1 10 0,-4 4-1 0,-1-16 0 0,1 0 0 0,0-4 0 15,-1 4 15-15,1-8 4 0,0-4 0 0,-1 0 0 16,6-4 0-16,-1 0 0 0,-5-9 0 0,6 5 0 16,-1-4 6-16,0 0 2 0,-9-13 0 0,5 1 0 15,0 0-20-15,-5 3-4 0,0-7-1 0,0-1 0 16,-5-3-11-16,5 3 8 0,-4 1-8 0,-5 0 8 16,0 3-8-16,0 5 0 0,-9-8 0 0,0 15 0 15,0 5 0-15,-5 8 0 0,-4 0-8 0,0 16 8 16,-10-8-20-16,-4 12 1 0,10 4 0 0,-6 5 0 15,10 3-173 1,4 4-36-16,-13 33-6 0,23-13-2 0</inkml:trace>
          <inkml:trace contextRef="#ctx0" brushRef="#br0" timeOffset="7285.5549">15730 276 2026 0,'0'-24'44'0,"0"12"10"0,-9 4 2 0,5-4 1 0,-1 4-45 0,1-4-12 15,4 12 0-15,0 0 0 0,-5-5 64 0,5 5 12 16,0-4 1-16,0 4 1 0,0 0-64 0,14-8-14 15,4 4 0-15,9 4 0 16,5-4-57-16,4 0-10 0,1-4-1 0,18 0-886 0</inkml:trace>
          <inkml:trace contextRef="#ctx0" brushRef="#br0" timeOffset="7122.6229">16186-149 1652 0,'27'-16'73'0,"-18"4"15"0,5-4-70 0,-1 0-18 16,15-4 0-16,-10 3 0 0,0 5 42 0,5-8 5 16,0-4 1-16,4-1 0 0,-13 9-26 0,4-4-5 15,-5-4-1-15,1 3 0 0,-5 1-16 0,0-8 0 16,-13 8 0-16,4-9 0 0,-5 5 10 0,-4-4-2 16,-5-1 0-16,-4 1 0 0,-5-4-8 0,5-1 0 15,0 5 0-15,-9-12 0 0,-5 11 28 0,5 1 3 16,8 4 1-16,-3 3 0 0,-10 13-16 0,9-8-4 0,5 4 0 15,4 8 0-15,0 8-3 0,1 4-1 16,-5 12 0-16,8 1 0 0,6 3-8 0,-1 12-11 0,-4 13 3 16,5-1 0-16,13 9 8 0,-5 0 11 0,-8 11-3 0,-1-11 0 15,-4 8 12-15,9 0 3 0,9 7 0 0,-9 5 0 16,-13-4 3-16,8-8 1 0,10 0 0 0,-1-1 0 16,-8 1-14-16,-1-4-2 0,0-13-1 0,5 13 0 15,5-12-10-15,-10-1-14 0,-17 5 3 0,4-5-1008 16</inkml:trace>
        </inkml:traceGroup>
        <inkml:traceGroup>
          <inkml:annotationXML>
            <emma:emma xmlns:emma="http://www.w3.org/2003/04/emma" version="1.0">
              <emma:interpretation id="{FA59B7C5-F516-4569-8322-3FDCD0903722}" emma:medium="tactile" emma:mode="ink">
                <msink:context xmlns:msink="http://schemas.microsoft.com/ink/2010/main" type="inkWord" rotatedBoundingBox="23010,447 28334,304 28374,1798 23050,19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663.636">21713 115 1926 0,'18'-13'42'0,"-9"1"9"0,0 4 1 0,0-8 3 0,0 4-44 0,-4 0-11 16,-5 0 0-16,-5 3 0 0,10-11 60 0,-10 8 11 16,1 0 1-16,-1 8 1 0,-4-12-58 0,-4 12-15 15,-1-8 0-15,-4 7 0 0,-5 1 0 0,-4 4 0 16,-10 4 0-16,-4 13 0 0,-9-9 0 0,0 12 0 16,-5 0 0-16,1 5 0 0,4-5 34 0,0 4 4 15,-1-4 1-15,1 13 0 0,9-9-11 0,5 0-3 16,0 0 0-16,8 1 0 0,1-1-25 0,9 0 0 15,4-3 0-15,0-1 0 0,1-8-14 0,4 8-8 16,4-12-2-16,5-8 0 16,0 0-12-16,9 12-4 0,9-12 0 0,5 0 0 0,0 0 56 0,9-12 10 0,0 4 2 0,4-4 1 15,1-4-29-15,-1 0 0 0,0-5 0 0,1-3 0 16,-1 4-12-16,1-12 4 0,-5 7 8 0,-5 5-13 16,0 0 13-16,-4 8-11 0,-9-1 11 0,-5 5-10 15,-9 8-2-15,0 0-1 0,0 0 0 0,0 0 0 16,-9 4 13-16,-1 5 13 0,1 3-2 0,-4 8-1 15,-5 4-10-15,4-4-11 0,0 5 3 0,1-1 0 16,3 0-48-16,1 5-8 0,0-1-3 16,5 0-842-16</inkml:trace>
          <inkml:trace contextRef="#ctx0" brushRef="#br0" timeOffset="8273.3111">20429-505 1105 0,'4'-12'24'0,"-4"0"4"0,5-8 2 0,0 4 2 0,-5-5-32 0,0 1 0 0,0 0 0 0,-5 4 0 16,0 0 77-16,1-1 9 0,-10-3 2 0,5 8 0 0,-5-4-20 0,1 0-3 15,-1 3-1-15,-4 9 0 0,0-12-19 0,-1 12-4 16,-3-8-1-16,-1 8 0 0,5 0-24 0,-5 4-4 16,0 0-2-16,-4 4 0 0,0 0 2 0,-5 8 0 15,-5 8 0-15,1 9 0 0,-1 3-2 0,1 9 0 16,-5 7 0-16,-4 1 0 0,-1 3 18 0,-9 5 3 15,1 8 1-15,-5 4 0 0,4 7-4 0,5-7 0 16,0 4 0-16,4 4 0 0,5-8-3 0,9 4-1 16,10-17 0-16,8 17 0 0,5-16-12 0,9 3-4 15,9-3 0-15,9-4 0 0,9-1 1 0,-4-11 0 16,5-1 0-16,3-3 0 0,6-13-9 0,-1-4 0 16,5-8 9-16,0-4-9 0,0-8 0 0,-4-4 0 15,-1-4 0-15,0-8 0 0,1-4 8 0,-5-4-8 16,0 3 8-16,-1-11-8 0,1 0 10 0,-4-5-2 15,-6 9-8-15,1-13 12 0,-5 9-12 0,1 4 8 16,-6-1-8-16,-4 1 0 0,5 4 10 0,-9 4-10 0,-5-1 10 16,0 5-10-16,0-4 0 0,-5 8 8 0,0 4-8 0,1-4 0 15,-1 3 8-15,5 9 0 0,0 0-8 0,-4 0 12 16,-5-8-12-16,9 8 0 0,0 0 0 0,0 0 0 16,0 0 0-16,0 0 0 0,0 0 0 0,0 0 0 15,0 0 0-15,9 8 0 0,9-8 0 0,0 0 0 16,10 0 0-16,3 0 0 0,-3 4-9 0,8 1 9 15,1-5-132-15,8 12-21 16,-4-12-4-16,0 8-1 0</inkml:trace>
          <inkml:trace contextRef="#ctx0" brushRef="#br0" timeOffset="8940.5074">22022-88 1843 0,'0'-8'40'0,"0"4"9"0,0 4 2 0,0 0 1 0,0 0-42 0,0 0-10 15,0 12 0-15,5 8 0 0,-5 1 28 0,4-1 3 16,1 4 1-16,4 5 0 0,-4-1-14 0,4 0-2 16,-5-4-1-16,5-3 0 0,-4 3-15 0,0-4 9 15,-1 0-9-15,5-11 8 0,-9-9 5 0,0 0 1 16,9 4 0-16,5 4 0 0,0-8 14 0,-1-8 2 15,1 4 1-15,4-1 0 0,5 1 26 0,-5-8 6 16,-4 4 1-16,-1-8 0 0,6 0-44 0,-6 4-8 0,-8-5-1 0,4 9-1 16,0-12-10-16,0 8-14 0,5-4 3 0,-10 4-710 15,5 4-143-15</inkml:trace>
          <inkml:trace contextRef="#ctx0" brushRef="#br0" timeOffset="9233.5444">23243-197 1958 0,'0'0'43'0,"0"0"9"16,0 0 1-16,4-8 3 0,-4 8-45 0,0 0-11 0,0-4 0 0,-9 0 0 0,-5 8 53 0,-4 0 9 15,-5 4 2-15,-4 4 0 0,-5 0-52 0,5 8-12 16,-5 5 0-16,0-5 0 0,0 0 0 0,5 4 0 15,0 1 0-15,13-9 0 16,0 4 0-16,1 4 0 0,3 5 0 0,1-9 0 0,5 4 0 0,-5 5 0 16,4-13 0-16,-4 8 0 0,5 4 54 0,-1-15 8 15,5 3 2-15,-5 4 0 0,-4-4-64 0,0 0-12 16,0 1-2-16,0-5-1 0,-9 0 24 0,0 4 5 16,-5-4 1-16,0 0 0 15,0 4-171-15,1-3-33 0</inkml:trace>
          <inkml:trace contextRef="#ctx0" brushRef="#br0" timeOffset="9609.118">23698-144 1440 0,'32'-33'64'0,"-28"21"12"0,5-8-60 0,0 12-16 0,5-13 0 0,0 9 0 16,-5 4 104-16,-5-4 19 0,5 4 3 0,-9 8 1 15,0 0-91-15,0 0-19 0,0-12-3 0,-4 12-1 16,-5 0-13-16,-5 0 0 0,-4 4 0 0,-5 4 0 16,-9-4 0-16,0 12 0 0,-9-8 0 0,5 13 0 0,0-1 0 0,8 0 9 15,-4 4 1-15,10 5 0 0,-1 3 5 16,9-4 1-16,5 1 0 0,0 3 0 0,9 4 0 15,0-11 0-15,0 3 0 0,5 0 0 0,-1-7 10 16,1 3 2-16,-1 0 1 0,5-12 0 0,-4 5-13 0,-1-1-4 16,1 0 0-16,-5-8 0 0,0 4 8 0,-5-4 2 15,1 0 0-15,-5 0 0 0,-5 5-9 0,1-5-1 16,-6 4-1-16,1 4 0 0,0 0-11 0,0 4-12 16,-1-12 2-16,6 9 1 15,-5-1-160-15,4-4-32 0</inkml:trace>
          <inkml:trace contextRef="#ctx0" brushRef="#br0" timeOffset="9807.9622">24258-161 1868 0,'0'0'83'0,"0"0"17"0,0 0-80 0,-9 12-20 0,9 1 0 0,-9 7 0 16,-5 8 24-16,0-4 0 0,1 5 1 0,-1 3 0 15,-4 1 31-15,0 3 7 0,-1 0 1 0,6-7 0 16,-1 3 0-16,0 5 0 0,1-5 0 0,4-4 0 16,4-3-64-16,-4-1-16 0,4 0-2 0,1-4-688 15,4-4-138-15</inkml:trace>
          <inkml:trace contextRef="#ctx0" brushRef="#br0" timeOffset="9925.8652">24649-375 1267 0,'-4'-4'28'0,"4"4"5"0,0 0 2 0,0 0 1 0,0 0-36 0</inkml:trace>
        </inkml:traceGroup>
        <inkml:traceGroup>
          <inkml:annotationXML>
            <emma:emma xmlns:emma="http://www.w3.org/2003/04/emma" version="1.0">
              <emma:interpretation id="{099E7937-0048-4346-B84A-E2C0AE9949CF}" emma:medium="tactile" emma:mode="ink">
                <msink:context xmlns:msink="http://schemas.microsoft.com/ink/2010/main" type="inkWord" rotatedBoundingBox="28808,1033 30601,985 30614,1487 28822,1535"/>
              </emma:interpretation>
              <emma:one-of disjunction-type="recognition" id="oneOf5">
                <emma:interpretation id="interp5" emma:lang="" emma:confidence="0">
                  <emma:literal>an</emma:literal>
                </emma:interpretation>
                <emma:interpretation id="interp6" emma:lang="" emma:confidence="0">
                  <emma:literal>s n</emma:literal>
                </emma:interpretation>
                <emma:interpretation id="interp7" emma:lang="" emma:confidence="0">
                  <emma:literal>&amp; n</emma:literal>
                </emma:interpretation>
                <emma:interpretation id="interp8" emma:lang="" emma:confidence="0">
                  <emma:literal>on</emma:literal>
                </emma:interpretation>
                <emma:interpretation id="interp9" emma:lang="" emma:confidence="0">
                  <emma:literal>. n</emma:literal>
                </emma:interpretation>
              </emma:one-of>
            </emma:emma>
          </inkml:annotationXML>
          <inkml:trace contextRef="#ctx0" brushRef="#br0" timeOffset="10348.7182">25510 70 1857 0,'18'-28'82'0,"-4"16"18"0,-5-5-80 0,4 1-20 0,6 0 0 0,-6-4 0 16,-4 4 60-16,1 3 8 0,-6-3 1 0,1 0 1 15,-5 8-38-15,-5-8-8 0,-4 12-2 0,-5-8 0 16,1 3-22-16,-6 9 0 0,-8 5 0 0,0-1 0 15,-1 8 0-15,-3-4 8 0,-1 8-8 0,-5 4 0 16,5 0 0-16,1 5 0 0,-1-5 0 0,0 4 0 16,5-3 0-16,-1 3 0 0,5-4 0 0,10 0 0 15,4-4 0-15,-5 1 0 0,5-9 0 0,4 4 0 16,5-12 0-16,0 8 0 0,0-8 0 0,0 0 0 0,9 8 0 16,1-4 0-16,3 4 0 0,5-8-8 15,5 0 8-15,-5 0-13 0,5-12 5 0,5 8 8 0,-6-4-10 0,1-4 10 16,4 0 0-16,-4-1-9 0,0 5 17 0,0-12 3 15,-1 4 1-15,-3 0 0 0,-1 0-12 0,0 3-17 16,5-3 4-16,-5 0 1 0,0 4 12 0,0 0 0 16,1 0 0-16,-6 12 0 0,1-12 0 0,0 12 0 15,-14 0 0-15,0 0-9 0,0 0-11 0,0 0-1 16,4 12-1-16,-4 0 0 16,0 4-56-16,0 0-11 0,-4 0-3 0,-1 5 0 0</inkml:trace>
          <inkml:trace contextRef="#ctx0" brushRef="#br0" timeOffset="10691.0479">26256-217 1728 0,'0'0'38'0,"14"0"8"0,-5 0 2 0,5 0 0 0,0 4-39 0,-1 4-9 0,1 4 0 0,0 4 0 16,-5 4 53-16,4 9 9 0,1-1 2 0,-5 4 0 15,-4-3 0-15,-5-1 0 0,4 4 0 0,-4-3 0 16,-4 3-52-16,4-12-12 0,-5 1 0 0,5-5 0 16,-4-4 0-16,4 0 0 0,-5 0 0 0,5-12 0 15,0 0 0-15,0 0 0 0,0 0 0 0,0 0 0 16,0 0 54-16,14-4 8 0,4-8 2 0,0 0 0 16,9-4-52-16,5-5-12 0,-4-3 0 0,3 0 0 15,1-4 0-15,5 3 0 0,-1-3 0 0,5 4 0 0,-4 3 54 16,-6 5 8-16,-3 8 2 0,-6-4 0 0,1 8-52 0,-5 4-12 15,-4 4 0-15,0 8 0 0,-5 8 0 0,0-7 0 16,-4 7 0-16,-1 4 0 0,1 8 0 0,-5-7 0 16,0 11 0-16,-5-3 0 15,1 3-151-15,-1 4-33 0,0 1-6 0,-4-5-2 0</inkml:trace>
        </inkml:traceGroup>
      </inkml:traceGroup>
    </inkml:traceGroup>
    <inkml:traceGroup>
      <inkml:annotationXML>
        <emma:emma xmlns:emma="http://www.w3.org/2003/04/emma" version="1.0">
          <emma:interpretation id="{32CD070F-7163-4132-B65B-C29EBE64289C}" emma:medium="tactile" emma:mode="ink">
            <msink:context xmlns:msink="http://schemas.microsoft.com/ink/2010/main" type="paragraph" rotatedBoundingBox="3316,3375 27681,2113 27808,4565 3443,5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68FE4C-D8B9-4767-9E76-C2889EC29577}" emma:medium="tactile" emma:mode="ink">
              <msink:context xmlns:msink="http://schemas.microsoft.com/ink/2010/main" type="line" rotatedBoundingBox="3316,3375 27681,2113 27808,4565 3443,5827"/>
            </emma:interpretation>
          </emma:emma>
        </inkml:annotationXML>
        <inkml:traceGroup>
          <inkml:annotationXML>
            <emma:emma xmlns:emma="http://www.w3.org/2003/04/emma" version="1.0">
              <emma:interpretation id="{563732A0-D3B1-479C-91BD-54D52A3EB685}" emma:medium="tactile" emma:mode="ink">
                <msink:context xmlns:msink="http://schemas.microsoft.com/ink/2010/main" type="inkWord" rotatedBoundingBox="3323,3504 9546,3182 9640,4997 3417,531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465.8537">3993 3049 1638 0,'14'-29'72'0,"-1"13"16"0,-3 0-71 0,3 0-17 0,-4-5 0 0,0 1 0 16,-4 0 99-16,-5 4 16 0,0 0 3 0,0-1 1 16,-5 1-49-16,1 4-10 0,-1 0-1 0,-8 4-1 15,-1 4-44-15,-4 8-14 0,-5 0 8 0,0 8-8 16,-13 8 0-16,4 5 0 0,-9 3-11 0,0 12 11 16,0 1 0-16,0 3 0 0,0 5 8 0,5-5-8 15,4 5 0-15,4-9 0 0,1 5 0 0,9-9 0 16,4 1 0-16,5-5 0 0,9-8 0 0,0 1 0 15,5-5 0-15,4-8 0 0,5 0 0 0,-1-4 0 16,5-8 0-16,5-4-12 0,9-8 3 0,0-8 0 16,4-4 0-16,5-5 0 0,0-11 0 0,5 3 0 0,-1 1 9 0,5-8 0 15,-4-5 0-15,4-4 0 0,-9-3 0 0,0-5 11 16,0-4-3-16,0-8 0 0,0 1 2 16,-5-1 0-16,-4-8 0 0,0 0 0 0,-5 4-10 0,1 4 0 15,-10-4 0-15,5 8 0 0,-5 9 8 0,-4 11-8 16,-5 5 8-16,-5 7-8 0,5 17 42 0,-4 8 3 15,-5 12 1-15,0 12 0 0,-5 12-26 0,5 5-4 16,-13 11-2-16,4 5 0 0,-5 3-14 0,0 9 0 16,1 3 0-16,-1 9 0 0,-4 8 0 0,4 0 0 15,0 0 0-15,-4 4 0 0,4-8-36 0,1 4-9 16,4 0-3-16,0-5 0 16,-5-7-166-16,5-4-34 0,-9 52-6 0,18-44-2 0</inkml:trace>
          <inkml:trace contextRef="#ctx0" brushRef="#br0" timeOffset="13836.548">4831 2790 1324 0,'0'0'59'0,"0"0"12"0,0 0-57 0,0 0-14 0,0 0 0 0,0 0 0 16,0 0 71-16,0 0 11 0,9 4 2 0,-4 8 1 0,-5 0-25 0,4 8-4 16,1 4-2-16,4 1 0 15,-5 7 2-15,1-4 0 0,4 5 0 0,-5 3 0 16,1 5-18-16,0-5-3 0,-1 1-1 0,-4-5 0 0,0 0 3 16,0-3 1-16,-9-1 0 0,4-4 0 0,5-4-14 0,-9-3-4 15,0-5 0-15,0-4 0 0,9-8 23 0,0 0 4 16,0 0 1-16,-4-4 0 0,-1-4 8 0,1-8 3 15,-1-1 0-15,5-7 0 0,0-4-32 0,0-1-7 16,5-3 0-16,8-8-1 0,-4-5-11 0,9-4-8 16,10-3 12-16,4-5-12 0,4 13 0 0,1-9-19 15,-1 0 3-15,9 9 0 16,-8-1-42-16,4 13-8 0,-5 0-2 0,1 7-713 16,-5 9-143-16</inkml:trace>
          <inkml:trace contextRef="#ctx0" brushRef="#br0" timeOffset="14166.9645">5855 2737 1796 0,'0'0'40'0,"0"0"8"0,9 0 1 0,-9 0 1 0,9-12-40 0,-4 4-10 0,0 0 0 0,4-4 0 16,-9 12 53-16,0-9 9 0,0 1 2 0,0 0 0 15,0 8-42-15,-9-8-8 0,4 0-2 0,0 4 0 16,-8 0 10-16,-1 8 2 0,0 0 0 0,-4 8 0 15,-4 4-16-15,-1 5-8 0,0-1 10 0,0 8-10 16,-4 0 0-16,9 5 0 0,-1-5 0 0,1 5 0 16,5-5 0-16,3 0 0 0,1-8 0 0,5 1 0 15,4-1 0-15,-5-4 8 0,5-8-8 0,0-8 0 0,0 0 23 16,5 8-2-16,-1-4 0 0,-4-4 0 0,19-8-10 16,-6-4-3-16,5 0 0 0,-4 0 0 0,4-4 2 0,-4-1 0 15,-5 1 0-15,0 0 0 0,5 0-10 0,-5 4 10 16,-4-4-10-16,4 7 10 0,-9 9-10 0,0 0 0 15,0 0 0-15,0 0 0 0,9 9 0 0,-5 3-14 16,-4 4 2-16,5 4-676 16,-5 4-134-16</inkml:trace>
          <inkml:trace contextRef="#ctx0" brushRef="#br0" timeOffset="12397.9117">487 2919 691 0,'0'0'30'0,"0"0"7"0,-4-4-29 0,4 0-8 15,4-4 0-15,1 0 0 0,-5 0 188 0,0-4 36 16,5-1 7-16,-1 1 1 0,1-4-89 0,-1 0-19 16,-8 0-3-16,4 0-1 0,0-1-49 0,0 1-11 15,0 0-1-15,-5 4-1 0,1-4-34 0,-6 4-8 16,1-1 0-16,0 5-1 0,-4 4-15 0,-1 4 0 16,0 0 8-16,-8 4-8 0,-6 8 0 0,-4 5 0 15,-4 3-9-15,-5 8 9 0,-5 5 0 0,-4 3 13 0,-9 0-1 16,4 5 0-16,5 3-12 0,0 5 0 0,0-1 0 15,5 1 0-15,4-4 0 0,4-1-16 0,5 1 3 0,10-5 1 16,3 1 12-16,6-5 0 0,4-4 0 0,9-7 0 16,0-1-10-16,4-4 1 0,10-4 0 0,0-4 0 15,8-7-9-15,6-10-2 0,4-3 0 0,4-8 0 16,5-8 20-16,9-4 0 0,0-5 0 0,0-3 0 16,0-5 0-16,5-3 0 0,-5-5 0 0,0 1 0 15,-4-1 0-15,4-4 0 0,4 1 8 0,-4-9-8 16,-4-4 17-16,-5-3-2 0,0 3-1 0,0 0 0 15,-5 4 4-15,1 1 1 0,-5 15 0 0,-5 1 0 0,-4 11-3 16,-1 5-1-16,-8 8 0 0,0 8 0 0,-5-1-15 16,-9 13 8-16,0 0-8 0,4 13 0 0,-4 7 0 0,0 8 0 15,-4 13 0-15,-5 7 0 0,-10 17 0 0,1 4 0 16,-4 4 0-16,3 3 0 0,-8 9 0 0,4 0-8 16,-4 0 8-16,-5 0 0 0,0 4 0 0,-4-4 0 15,-1-4 0-15,1-4 0 0,-5-4 0 0,9-4 9 16,-9-4-9-16,5-5 12 0,-1 5-2 0,1-8 0 15,-1-9 0-15,6 1 0 0,8-13-10 0,-5-3 8 16,6-9-8-16,8-4 8 0,0-4-8 0,5-7 0 16,5-5 0-16,4-4 0 0,-5-13 31 0,10-3 1 15,4-4 0-15,4-12 0 0,1-1-32 0,9-11 0 16,4-9 0-16,5 1 0 0,0-5 0 0,4-4-12 16,-4-12 1-16,9-4 0 0,0 1 2 0,5-5 0 15,8-4 0-15,1 4 0 0,0 12-3 0,-1 4-1 0,1 8 0 16,-5 5 0-16,-5 11 13 0,-4 9 0 0,-4 8 0 0,-5 12 0 15,-5 12 0-15,0 4 0 0,-4 8-10 0,0 4 10 16,0 8 0-16,-5 9 0 0,0 7 0 0,-9 1 0 16,5 7-12-16,-5 1 12 0,-4-1-10 0,4-3 10 15,0 3 0-15,-5-7-9 0,-4-1 9 0,0-3 0 16,9-5 0-16,-4-4 0 0,0-7 0 0,-1-1-8 16,1-4 8-16,4-4 0 0,0 0 0 0,0-8 0 15,5 0 0-15,-1-4 0 0,10-4 0 0,-5-8 8 16,5 0-8-16,0-8 11 0,0-8-11 0,-1-5 12 15,6-7-12-15,3-1 0 0,6-3 9 0,-5-1-9 0,4-3 0 16,1 3 8-16,-10 5-8 0,0-1 0 0,5 5 0 16,-9 3 0-16,-5 5 0 0,0 8 0 0,-4 4 9 15,0 8-9-15,-5 3 12 0,0 5-12 0,0 9 0 0,0 7 0 16,0 4 0-16,0 8 0 0,-4 5 0 0,-5 3 0 16,4 5 0-16,-4 3 0 0,0-3 0 0,5-1 0 15,-10-4 0-15,5 1 0 0,5-9 0 0,-1 1 0 16,-8-5 0-16,8-4 0 0,1-4 0 0,-5-4 0 15,5-4 0-15,-5-8 0 0,0 0 12 0,0 0-12 16,13-4 12-16,1-8-12 0,-5-4 26 0,5-8-2 16,4-5 0-16,0-3 0 0,0 0-15 0,-4-9-9 15,0-7 10-15,8 3-10 0,10-3 12 0,-4-1-3 16,-6 0-1-16,6 5 0 0,4-1-8 0,-1 9 0 16,-3 8 0-16,-1 7 8 0,-4 5-8 0,0 4 0 15,-5 8 0-15,0 4 0 0,-4 4-8 0,-1 4 8 16,-4 8-10-16,0 9 10 15,5-9-28-15,-5 4 0 0,0 8 0 0,0 1 0 16,5 3-113-16,-5 5-23 0,5-1-4 0</inkml:trace>
          <inkml:trace contextRef="#ctx0" brushRef="#br0" timeOffset="12731.5128">3105 2980 2138 0,'0'-16'47'0,"5"-5"9"0,-1 1 3 0,-4 0 1 0,0 4-48 0,0 0-12 16,0-1 0-16,0 5 0 0,-4 4 80 0,-1-4 14 16,5 12 2-16,0 0 1 0,-4 0-77 0,-5 4-20 15,-5 4 0-15,-4 0 0 0,-5 8 0 0,-4 1 0 16,-5 7 0-16,0 4 0 0,-9 5 0 0,9 3 0 16,-4 4 0-16,8-7 0 0,-3 3 0 0,3 1 0 15,5-9 0-15,1 0 0 0,8 1 0 0,0-5-16 16,5 0 4-16,0-8 0 0,5 1 12 0,4-5 12 15,0 0-3-15,0-12 0 0,0 0-23 0,13 0-5 16,1-4-1-16,4-4 0 0,-4-4 8 0,9-5 0 16,-1 5 1-16,1-8 0 0,9-4 11 0,-5 4-12 15,-4-1 12-15,0 1-12 0,-5 4 12 0,0 0-8 16,-9 4 8-16,5 3-8 0,-5 1-10 0,-9 8-2 0,0 0 0 16,9 4 0-1,0 4-182-15,-4 1-37 0,4 11-7 0,0 0-2 0</inkml:trace>
        </inkml:traceGroup>
        <inkml:traceGroup>
          <inkml:annotationXML>
            <emma:emma xmlns:emma="http://www.w3.org/2003/04/emma" version="1.0">
              <emma:interpretation id="{346DBF9C-924A-4E3D-BDFA-3882CF5D6FF0}" emma:medium="tactile" emma:mode="ink">
                <msink:context xmlns:msink="http://schemas.microsoft.com/ink/2010/main" type="inkWord" rotatedBoundingBox="10073,3171 13010,3019 13080,4373 10143,452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6007.5011">8300 2385 1152 0,'0'0'102'0,"0"0"-82"0,14 4-20 0,-1 8 0 0,-3-3 119 0,-1 7 19 15,9 0 4-15,-4 0 1 0,4 5-25 0,-5-1-5 16,6 5-1-16,-1 3 0 0,0 5-49 0,-4-9-11 15,-10 13-1-15,-4-5-1 0,5-3-34 0,-10-1-8 16,1-3 0-16,-1 3-8 0,-4-7 8 0,-5-5-8 16,5 0 0-16,0 1 0 0,0-1 8 0,4-4-8 15,-4-12 9-15,9 0-9 0,0 0 0 0,0 0 0 16,0 0 0-16,0 0 0 0,0-8 12 0,0-4-4 16,5-4-8-16,4-1 12 0,0-7-12 0,5 3 0 15,4 1 0-15,0 4 0 0,-4-1 0 0,4 1-13 16,0 4 2-16,-4 4 1 0,0 4 2 0,-5 0 0 15,4 4 0-15,-4 4 0 0,5 4 8 0,0-4 0 16,-1 8 0-16,6 4 0 0,-6-7 0 0,6 7 0 16,3-4 0-16,1 0 0 15,0-4-34-15,4 1-5 0,0-5-1 0,10-4 0 0,4-4 22 0,-5 0 4 0,5-1 1 16,5-7 0-16,-1 0 13 0,-4-4-9 0,-4-1 9 16,-1 1-8-16,-4-4 8 0,0-1 12 0,-5 1-2 0,-4-4-1 15,-5-1 3-15,0 1 0 0,-4-9 0 0,-5 5 0 16,0-1-12-16,-4 5 0 0,-5-5 9 0,0 9-9 15,-5-1 0-15,1 5 0 0,-5 4 0 0,-1 0 0 16,1 4 8-16,-9-1-8 0,0 9 10 0,0 5-10 16,-5-1 0-16,0 4 0 0,-9 8 0 0,5 0 0 15,0 9 19-15,-5-1 10 0,5 1 3 0,4 7 0 16,0 1-16-16,0-1-4 0,10 1 0 0,3 0 0 16,1-1-1-16,9 1-1 0,0-1 0 0,5 1 0 15,4-5-10-15,0 1 0 0,5-5 9 0,4 5-9 0,5-5 0 16,4 5-16-16,0-5 2 0,5-3-1017 15</inkml:trace>
          <inkml:trace contextRef="#ctx0" brushRef="#br0" timeOffset="14423.7634">6406 2405 1911 0,'14'-4'42'0,"-1"-4"9"0,10 4 1 0,0 0 2 0,9-4-43 0,0 8-11 0,4-4 0 0,5 4 0 16,5-4 47-16,-1 4 7 0,5-4 2 0,0 4 0 15,-4 4-32-15,4-4-5 0,-5-4-2 0,6 4 0 16,-10 4-17-16,-5 0-17 0,-4-8 3 0,-5 4 1 15,-4 4-147-15,-5-4-28 16,-4-8-7-16,-1 8-1 0</inkml:trace>
          <inkml:trace contextRef="#ctx0" brushRef="#br0" timeOffset="14610.3071">7016 1919 1785 0,'0'0'159'0,"0"0"-127"15,0 17-32-15,0 7 0 0,0 8 22 0,0 1-2 16,-4 7 0-16,-1 9 0 0,-4-1 77 0,0 9 15 16,0 0 4-16,-5 3 0 0,0 9-46 0,-4 0-9 15,0 4-1-15,0 4-1 0,-5-9-32 0,5 1-7 16,-5-4 0-16,5 0-1 0,4-5-19 0,1 1 8 16,-6-8-8-16,6 3 0 0,-1-7-11 0,5-4-9 15,4-5-1-15,1-4-1098 0</inkml:trace>
          <inkml:trace contextRef="#ctx0" brushRef="#br0" timeOffset="15506.8586">7481 2595 1440 0,'0'0'128'0,"0"0"-103"16,0 0-25-16,0 0 0 0,-5 12 68 0,0 9 8 15,-4 3 1-15,5 4 1 0,-1 5-32 0,-4 3-6 16,9-4-2-16,0 9 0 0,-4 3-16 0,4-3-3 16,4-5-1-16,1 1 0 0,4-9-2 0,-5 0-1 15,5-3 0-15,1-9 0 0,-1-4 21 0,0-4 5 16,4-4 1-16,6-8 0 0,-6 0 38 0,10-8 7 15,0-4 1-15,0-4 1 0,-1-1-21 0,1 1-5 16,0-12-1-16,4 7 0 0,-9-3-30 0,10 0-5 16,-10-1-2-16,5 1 0 0,-5 0-13 0,-4 3-4 0,4-3 0 0,0 4 0 15,-4 0-22-15,-1 7-5 0,1 1-1 16,-5 4 0 0,0-4-124-16,5 8-26 0,-5 0-5 0</inkml:trace>
        </inkml:traceGroup>
        <inkml:traceGroup>
          <inkml:annotationXML>
            <emma:emma xmlns:emma="http://www.w3.org/2003/04/emma" version="1.0">
              <emma:interpretation id="{7D620F9B-8418-4257-8983-1F716CDA5D2D}" emma:medium="tactile" emma:mode="ink">
                <msink:context xmlns:msink="http://schemas.microsoft.com/ink/2010/main" type="inkWord" rotatedBoundingBox="15333,2753 16552,2689 16618,3952 15398,401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6965.7463">11956 1547 1954 0,'-32'-16'87'0,"28"12"17"0,-1-4-83 0,5 8-21 0,0 0 0 16,0 0 0-16,0 12 0 0,5 0-8 0,-1 4 0 0,5-8 0 16</inkml:trace>
          <inkml:trace contextRef="#ctx0" brushRef="#br0" timeOffset="16832.8351">11797 2183 1324 0,'-23'-25'59'0,"14"17"12"0,0 0-57 0,4 4-14 16,5 4 0-16,-9 0 0 0,0 0 155 0,4 8 28 15,-4 4 5-15,5 8 2 0,-1 13-123 0,1 3-25 0,-5 9-5 0,4 3-1 16,5 5-11-16,0-4-2 16,0-1-1-16,5 1 0 0,-1-1 0 0,5-11 0 15,0-1 0-15,0-4 0 0,1 1-5 0,3-9-1 0,1-8 0 0,-5-4 0 16,5-3 24-16,-1-5 4 0,5-4 0 0,5-9 1 15,5-7 7-15,3-4 2 0,6-4 0 0,4-5 0 16,0 1-35-16,0-4-7 0,-5-5-2 0,10 1 0 16,4-9-10-16,0 1 0 0,-5 3 0 0,10-3 0 15,0-1 0-15,-1 1 0 0,5 3 0 0,1 5 0 16,-1 8-20 0,-9 3-5-16,-5 9-2 0,1 4 0 0,-14 4 37 0,-5 4 7 0,-4 4 2 0,-5 4 0 15,-4 8-9-15,-5 4-2 0,-5-4 0 0,-4 5 0 16,-9-1-8-16,0 4 0 0,-4 8 0 0,-10-3 0 15,-4-5 12-15,-5 0 0 0,-5 4 0 0,1 1 0 16,-5-5 0-16,0 0 0 0,-5-8 0 0,5 8 0 0,0-11-12 16,0 3 0-16,-4 0 0 0,4 0 0 0,0 0 0 0,4-4 0 15,1 0 0-15,0 0 0 16,-1 1-75-16,1-1-17 0,-5 0-3 0,4-4-1068 16</inkml:trace>
        </inkml:traceGroup>
        <inkml:traceGroup>
          <inkml:annotationXML>
            <emma:emma xmlns:emma="http://www.w3.org/2003/04/emma" version="1.0">
              <emma:interpretation id="{EB947BAE-2699-4E00-ADBF-03DD9DAF63AD}" emma:medium="tactile" emma:mode="ink">
                <msink:context xmlns:msink="http://schemas.microsoft.com/ink/2010/main" type="inkWord" rotatedBoundingBox="19606,3039 22209,2904 22259,3864 19656,399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7768.3028">16072 2017 1267 0,'-14'-21'112'16,"5"5"-89"-16,0 4 48 15,9-4 9-15,0 0 3 0,4-1 0 0,15 1-9 0,3 0-2 16,15 0 0-16,13-4 0 0,5 8-44 0,4-9-10 16,5 9-2-16,4 4 0 0,0 0 7 0,5 4 1 15,0 0 0-15,4 8 0 0,-13 4-7 0,-9 0-1 16,-5 0 0-16,-5 0 0 0,-8 4-16 16,-19 1 0-16,-5 3 0 0,1 0 0 0,-14 4 10 0,0 0-2 15,-14 5 0-15,-4 7 0 0,-9 5 16 0,-19 3 4 16,-17 5 0-16,-1 3 0 0,14 1-1 0,-14-5 0 15,-4 9 0-15,0-9 0 0,4 1-2 0,5-1 0 16,-5 1 0-16,0-1 0 0,-9-7-13 0,19 3-4 16,17-7 0-16,1-1 0 0,-5-8 26 0,9-3 5 15,18-5 1-15,1-4 0 0,4-8-15 0,9-4-2 16,0 0-1-16,9 8 0 0,9-4-9 0,5 0-1 16,-5-4-1-16,23-4 0 0,9 4-11 0,9-4-12 15,0-4 2-15,10 4 1 0,3 0 9 0,6 0-13 16,4 0 5-16,4 8 8 15,-13 0-181-15,4 0-29 0,69-4-6 0,-55 0-712 0</inkml:trace>
          <inkml:trace contextRef="#ctx0" brushRef="#br0" timeOffset="18210.4189">17816 1871 1728 0,'-5'-12'153'0,"0"0"-122"0,5 4-31 0,-4-1 0 0,4 9 50 0,0 0 4 16,0 0 1-16,9 13 0 0,0 3-9 0,5 4-2 16,4 4 0-16,0 9 0 0,0-1-12 0,1 9-2 15,-1-5-1-15,5 4 0 0,-10 1 28 0,1-5 6 16,0-3 1-16,-5 3 0 0,-5-4-27 0,1 1-5 16,-1-9 0-16,-4 0-1 0,-9 1-9 0,5-5-2 15,-1-4 0-15,-4 0 0 0,-5 0 10 0,1 1 2 16,-1-5 0-16,-4-4 0 0,0 0-20 0,-1 0-3 15,6-4-1-15,-1-4 0 0,0 0-8 0,10-8 0 16,-5 0 0-16,4 0 0 0,1-4 12 0,-1 0-2 16,1-9-1-16,8 1 0 0,1 0-9 0,-1-8 0 15,10-1 0-15,4-11 8 0,5-5-8 0,4 1 0 16,10-9 0-16,4 1 0 0,-5-1 0 0,9 0 0 16,1 1 0-16,4-1 0 0,0 9 22 0,-4 7 2 15,-1 5 1-15,-8 7 0 0,-1 5-25 0,-4 4 0 16,-5 8 0-16,-9 4 0 15,1 0-16-15,-6 12-9 0,1 8-2 0,-5 0 0 0,-4 9 27 0,-1 7 0 0,1 4 0 16,-5 5-8-16,0 7 28 0,0 1 7 0,-5-4 1 16,5 3 0-16,0 1-28 0,0 3 0 0,0-7 0 15,0-1 0-15,5 1 0 0,-5-1 0 0,4-3 0 0,1 7 0 16,-1-11-162 0,1-1-38-16</inkml:trace>
        </inkml:traceGroup>
        <inkml:traceGroup>
          <inkml:annotationXML>
            <emma:emma xmlns:emma="http://www.w3.org/2003/04/emma" version="1.0">
              <emma:interpretation id="{A2A95937-7BCB-49F6-B9D2-606B630E8970}" emma:medium="tactile" emma:mode="ink">
                <msink:context xmlns:msink="http://schemas.microsoft.com/ink/2010/main" type="inkWord" rotatedBoundingBox="23224,2649 24862,2565 24932,3918 23294,400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8684.5276">21171 1345 1922 0,'0'0'85'0,"0"0"18"0,0 16-83 0,0 0-20 0,0 8 0 0,0 5 0 16,0-1 64-16,0 5 8 0,0 3 1 0,0 4 1 15,0 1 22-15,0 3 5 0,0 5 1 0,0 4 0 16,5 3-61-16,-5 1-12 0,4 4-2 0,5-1-1 15,-9-3-26-15,0 0 0 0,5-1 0 0,-5 1 0 16,0 0 0-16,0 3 0 0,-5-7 0 0,1 8 0 0,4-5 8 16,-5 1-8-16,5-4 8 0,0-5-794 15,5-7-159-15</inkml:trace>
          <inkml:trace contextRef="#ctx0" brushRef="#br0" timeOffset="18427.9526">19568 2094 2325 0,'19'-5'51'0,"-1"1"10"0,0 0 3 0,0 0 2 0,5 4-53 0,4 0-13 16,10 0 0-16,-1 0 0 0,-4 4 30 0,9-4 3 15,0-4 1-15,9 4 0 0,5 0-23 0,-1 0-11 16,1 0 10-16,9 4-10 16,-1-4-76-16,-3 0-22 0,-1 0-4 0,0 0-566 15,-9-4-114-15</inkml:trace>
        </inkml:traceGroup>
        <inkml:traceGroup>
          <inkml:annotationXML>
            <emma:emma xmlns:emma="http://www.w3.org/2003/04/emma" version="1.0">
              <emma:interpretation id="{5B3EAA1E-B893-4A30-8E51-845F05D873F8}" emma:medium="tactile" emma:mode="ink">
                <msink:context xmlns:msink="http://schemas.microsoft.com/ink/2010/main" type="inkWord" rotatedBoundingBox="27024,3805 27767,3766 27808,4565 27066,4604"/>
              </emma:interpretation>
              <emma:one-of disjunction-type="recognition" id="oneOf11">
                <emma:interpretation id="interp15" emma:lang="" emma:confidence="1">
                  <emma:literal>,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)</emma:literal>
                </emma:interpretation>
                <emma:interpretation id="interp18" emma:lang="" emma:confidence="0">
                  <emma:literal>/</emma:literal>
                </emma:interpretation>
                <emma:interpretation id="interp19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9377.2104">24076 2547 1728 0,'0'0'153'0,"0"12"-122"15,-9 8-31-15,-1 4 0 0,6 13 108 0,-10-1 16 16,-4 1 4-16,-5 11 0 0,1-3 4 0,-10 3 2 15,0 1 0-15,-5 4 0 0,-8 3-112 0,-1-7-22 16,-4 7 0-16,-4-3-10 0,-1 0 23 0,-4-9 5 0,-5 1 1 0,0-5-815 16,1-8-164-1</inkml:trace>
        </inkml:traceGroup>
      </inkml:traceGroup>
    </inkml:traceGroup>
    <inkml:traceGroup>
      <inkml:annotationXML>
        <emma:emma xmlns:emma="http://www.w3.org/2003/04/emma" version="1.0">
          <emma:interpretation id="{964A815F-9D4B-48F1-82D9-2D8D6B13D3E3}" emma:medium="tactile" emma:mode="ink">
            <msink:context xmlns:msink="http://schemas.microsoft.com/ink/2010/main" type="paragraph" rotatedBoundingBox="3891,6338 28822,4848 28943,6874 4013,83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CAC5D3-2B29-40F0-957B-F9838F909A19}" emma:medium="tactile" emma:mode="ink">
              <msink:context xmlns:msink="http://schemas.microsoft.com/ink/2010/main" type="line" rotatedBoundingBox="3891,6338 28822,4848 28943,6874 4013,8365"/>
            </emma:interpretation>
          </emma:emma>
        </inkml:annotationXML>
        <inkml:traceGroup>
          <inkml:annotationXML>
            <emma:emma xmlns:emma="http://www.w3.org/2003/04/emma" version="1.0">
              <emma:interpretation id="{0200297D-AC2B-4696-A199-45C56745076B}" emma:medium="tactile" emma:mode="ink">
                <msink:context xmlns:msink="http://schemas.microsoft.com/ink/2010/main" type="inkWord" rotatedBoundingBox="3913,6699 6879,6522 6970,8038 4004,821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0078.1675">346 6108 403 0,'-4'-24'36'0,"4"12"-36"16,-9-5 0-16,4 1 0 0,5 4 226 0,-4 4 38 15,4 8 8-15,0 0 2 0,0 0-113 0,0 0-22 16,-5 16-5-16,0 9-1 0,1 7-55 0,4 4-11 15,-9 9-3-15,9 3 0 0,-5 5-9 0,1 0-3 16,-1-1 0-16,5 5 0 0,0 4-34 0,0-1-7 16,5-3-2-16,-1 0 0 0,10-1-9 0,-10-3-9 0,6-5 9 0,3-7-13 31,-4-5-145-31,5-11-29 0,13 19-5 0,-4-28-2 0</inkml:trace>
          <inkml:trace contextRef="#ctx0" brushRef="#br0" timeOffset="20208.5331">861 5481 1609 0,'-9'-12'35'0,"0"0"7"0,-1 3 2 0,1 5 2 0,0 4-37 0,0 4-9 0,0 5 0 0,4 3-713 16</inkml:trace>
          <inkml:trace contextRef="#ctx0" brushRef="#br0" timeOffset="20374.2594">1380 6181 2066 0,'-9'-8'92'0,"9"8"18"0,0 0-88 0,0 0-22 16,-9-4 0-16,4 4 0 0,5 0 56 0,0 0 8 15,-5 4 0-15,5-4 1 0,0 0-65 0,0 0-19 16,19 12-1-16,-10 0-982 0</inkml:trace>
          <inkml:trace contextRef="#ctx0" brushRef="#br0" timeOffset="20743.7381">1771 6371 2070 0,'0'0'45'0,"0"0"10"0,0 0 1 0,0 0 3 0,14 0-47 0,0 4-12 0,4-8 0 0,9 0 0 16,-9 0 8-16,14-4 0 0,5-4 0 0,8-4 0 15,5-5-8-15,5 1 12 0,-5-4-12 0,5 0 12 16,-1-5-12-16,-8 1-9 0,-1 0 9 0,-4-5-13 0,-9 5 13 16,0-4 0-16,-5-1 0 0,-4 1 0 15,-5-1 9-15,-4 1 2 0,-5-4 0 0,-4 3 0 0,-5 1 16 16,0-1 3-16,-5 5 1 0,1 4 0 0,-6 4-14 15,-3 3-2-15,-1 1-1 0,-4 8 0 0,0 0 14 0,-5 8 2 16,-4 4 1-16,-1 4 0 0,-4 4-2 0,1 9 0 16,-1 7 0-16,-5 8 0 0,10 5-29 0,0 7 0 15,-5 1 0-15,9 4 0 0,0-1 10 0,5 1-10 16,4-1 10-16,-4 1-10 0,5-4 11 0,8-5-11 16,5 1 12-16,5-1-12 0,-1-3 0 0,5 3 0 15,9-3 0-15,5-1-752 16,4-4-156-16</inkml:trace>
          <inkml:trace contextRef="#ctx0" brushRef="#br0" timeOffset="20871.0762">3251 6347 1785 0,'0'0'79'0,"0"0"17"0,-5-12-77 0,1 4-19 0,-1 4 0 0,5 4 0 15,0 0 135-15,0 0 23 0,0 0 5 0,-4 8-791 16,-5 4-157-16</inkml:trace>
        </inkml:traceGroup>
        <inkml:traceGroup>
          <inkml:annotationXML>
            <emma:emma xmlns:emma="http://www.w3.org/2003/04/emma" version="1.0">
              <emma:interpretation id="{40388093-202B-4853-A3FD-B7BAE27CF484}" emma:medium="tactile" emma:mode="ink">
                <msink:context xmlns:msink="http://schemas.microsoft.com/ink/2010/main" type="inkWord" rotatedBoundingBox="9565,5999 11261,5897 11382,7924 9686,802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1559.823">5937 5760 1616 0,'0'0'72'0,"0"0"14"0,-4-4-69 0,4 4-17 16,0 0 0-16,0 0 0 0,0 0 68 0,0 0 9 15,9 0 3-15,14 0 0 0,4 0-46 0,9-4-9 16,1 0-1-16,13 0-1 0,4 0 6 0,6-4 2 15,3 0 0-15,1-5 0 0,-5 5-16 0,0 0-3 16,-4 0-1-16,-5 0 0 0,-4 0-27 0,-5 0-6 16,-5 0-1-16,-4 4-597 15,-5 0-119-15</inkml:trace>
          <inkml:trace contextRef="#ctx0" brushRef="#br0" timeOffset="21766.2186">6402 5234 1594 0,'-23'8'35'0,"14"-4"7"0,-5 8 2 0,0 4 1 0,1 5-36 0,-1 11-9 0,-4 4 0 0,4 17 0 15,1 0 71-15,3 11 12 0,-8 1 2 0,5 12 1 16,-6 4-6-16,6 4-2 0,-1 0 0 0,-4 4 0 16,4-4-40-16,1 0-8 0,-1-8-2 0,5 4 0 15,-5-4-28-15,5-8 0 0,0-5 0 0,0-11 0 16,0-1-20-16,-5-7-9 0,9-5-3 0,-4-7-626 15,0-5-126-15</inkml:trace>
          <inkml:trace contextRef="#ctx0" brushRef="#br0" timeOffset="22381.887">6871 4728 1836 0,'-5'-8'81'0,"5"8"17"0,0 0-78 0,0 0-20 16,0 0 0-16,0 20 0 0,5 9 26 0,-1 3 2 16,1 4 0-16,4 9 0 0,4-1 13 0,-3 13 3 15,-6 4 1-15,1 8 0 0,4-1 4 0,0 5 1 16,0 0 0-16,-5 4 0 0,6-4-26 0,-10 4-4 0,-5-9-2 16,-4 5 0-16,4-4-9 0,-4 0-1 0,-4-4-8 15,-1-5 12-15,-4-3 2 0,0-4 0 0,-10-5 0 16,1-3 0-16,4-5 3 0,5-3 1 0,-5-9 0 0,5-4 0 15,9-8-34-15,-5 1-8 0,10-9 0 16,4-8-1-16,0 0 1 0,0 0 0 0,0 0 0 0,0 0 0 16,0 0 12-16,4-12 2 0,5-1 1 0,5 1 0 15,-5-4-4-15,5 0-1 0,-5 0 0 0,4-5 0 16,-3 9 14-16,-1 4 12 0,0 0-3 0,0 0 0 16,0 0-9-16,5 4 0 0,-5-8 0 0,0 8 0 15,9 0 0-15,-4 0 0 0,4-4 0 0,0-1 0 16,5 5-28-16,0-4-2 0,4 0 0 15,0-4 0-15,1 4 13 0,4 0 2 0,-1 0 1 0,1 0 0 16,0 0-25-16,0-5-5 0,0 1 0 0,0 0-1 16,-5-8 18-16,5 0 4 0,-5 3 1 0,1-3 0 0,3 4 22 0,1 0 0 15,-4-4-9-15,-1-1 9 0,-4-3 0 0,-1-4 0 16,-3 8 0-16,-1-5 0 0,-4 1 16 0,-1 4 1 16,-4-5 0-16,-4 5 0 0,-10 4 11 0,5 0 1 15,-9 4 1-15,5 4 0 0,-1-4-17 0,-4 7-3 16,-5 1-1-16,-4 4 0 0,-5 4 19 0,-4 9 4 15,0-1 1-15,-5 8 0 0,5 0 4 0,-5 9 1 16,4-1 0-16,1 8 0 0,4 1-17 0,0 3-3 16,1 1-1-16,8-1 0 0,5-3-17 0,0-5 10 15,4-4-10-15,1 5 8 0,8-5-8 0,1 0 0 16,-1-3 9-16,10-1-9 0,0-8 0 0,4 0 0 0,0 0 0 16,9-3 0-1,14-5-114-15,0 0-21 0,9-8-4 0</inkml:trace>
        </inkml:traceGroup>
        <inkml:traceGroup>
          <inkml:annotationXML>
            <emma:emma xmlns:emma="http://www.w3.org/2003/04/emma" version="1.0">
              <emma:interpretation id="{D2765D81-6147-4E16-9EAC-D2F36377C355}" emma:medium="tactile" emma:mode="ink">
                <msink:context xmlns:msink="http://schemas.microsoft.com/ink/2010/main" type="inkWord" rotatedBoundingBox="13695,6359 17428,6135 17475,6912 13741,713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5900.292">10108 5655 460 0,'0'0'20'0,"-10"0"5"0,1-4-25 0,0 4 0 15,0 0 0-15,0 0 0 0,0 0 164 0,0 0 28 16,0 0 6-16,9 0 1 0,0 0-117 0,0 0-23 15,0 0-5-15,0 0-1 0,4 8-39 0,5 4-14 16,5-8 9-16,9 4-9 0,4-4 9 0,5-4-9 16,9-4 10-16,0-4-10 0,-5 0 24 0,10-4-2 15,-1 0 0-15,6-4 0 0,-11-1 6 0,1 5 2 16,0-4 0-16,-4 4 0 0,-5-4-30 0,-5-1 0 16,-4 1 0-16,-5-4 0 0,0 0 9 0,-4 0-9 15,-5-5 8-15,-4 5-8 0,-1-8 0 0,-4 3 8 16,-4 1-8-16,4-4 0 0,-10 4 8 0,6-5-8 15,-5 1 8-15,0 4-8 0,-5 3 12 0,0 1-4 16,-4 4 0-16,5 0 0 0,-10 0 32 0,5 7 7 16,-5 9 1-16,-5 0 0 0,1 5 6 0,4 7 2 0,-4 4 0 15,4 12 0-15,5 1-20 0,0 11-3 0,4 0-1 0,1 9 0 16,-6 0-2-16,10-1-1 0,0 1 0 0,5-1 0 16,-6-3-14-16,10-5-3 0,5-7-1 0,0 3 0 15,-1-4-11-15,10 1 0 0,-5-5 0 0,9 0 0 16,-9-3 0-16,9-5 0 0,5 0 0 0,4-4 0 15,5-7-136-15,0-9-28 16,5 0-7-16,-1-9-673 0</inkml:trace>
          <inkml:trace contextRef="#ctx0" brushRef="#br0" timeOffset="26478.9037">11182 5173 230 0,'0'0'10'0,"-4"-4"2"0,4 4-12 0,0 0 0 16,0 0 0-16,-5 8 0 0,5 4 264 0,0 9 51 15,5 3 9-15,4 8 3 0,-5 1-211 0,10 7-41 16,-10 5-9-16,10-1-2 0,-5-3-6 0,0-5-2 16,-4-4 0-16,4 5 0 0,-5-9-3 0,-4-3-1 15,0-5 0-15,5-4 0 0,0-4-9 0,-5 0-3 16,0-4 0-16,0-8 0 0,0 0 4 0,0 0 0 16,0 0 0-16,0 0 0 0,0 0 16 0,0 0 3 15,4-8 1-15,5-4 0 0,-4-4-42 0,4 4-8 16,0-4-2-16,5-1 0 0,-1 1-12 0,1-4 0 15,0 4 0-15,-1 4 0 16,1-1-23-16,0 1-7 0,-5 0-2 0,4 0 0 16,-4 0-78-16,5 0-16 0,-5-4-3 0,5 3-1 15,0-3-8-15,-5 0-2 0,4-4 0 0,1 0 0 16,0 7 27-16,-5-3 5 0,0-4 0 0,0 8 1 16,0-4 45-16,-4-5 9 0,-1 1 1 0,1-4 1 0,-5 8 39 0,4-4 12 0,1-1 0 0,-1 1 0 15,1 4 16-15,4 4 11 0,-9-4 1 0,9 11 1 16,-9 5 27-16,9 0 6 0,-4 5 1 0,8 11 0 15,1 4-17-15,4 8-3 0,-4 1-1 0,0 3 0 16,-1 8 27-16,-4 1 6 0,1 3 1 0,-1 1 0 16,-9-5 12-16,0 1 2 0,0-5 1 0,-5 1 0 15,1-5-21-15,-6-4-4 0,1-3-1 0,0-1 0 16,9-8-33-16,-4-4-8 0,-1-4 0 0,5-8-1 0,-9 9 5 16,9-9 2-16,0 0 0 0,0 0 0 0,0 0 0 15,0 0 0-15,9-13 0 0,0-3 0 0,0 4-14 16,5-8-4-16,4-4 0 0,0-5 0 0,-4 1-12 15,4-4 0-15,5-5 0 0,0 1 0 0,0 3-10 0,4 1-8 16,0-5-2-16,5 9 0 16,0 4-140-16,0 4-29 0,0-5-6 0</inkml:trace>
          <inkml:trace contextRef="#ctx0" brushRef="#br0" timeOffset="26951.1374">12420 5287 1382 0,'0'0'123'0,"0"0"-99"16,-4 8-24-16,-5 4 0 0,9 0 33 0,0 8 2 0,0 0 0 0,0 5 0 16,0-1 12-16,0 0 2 0,4 1 1 0,5-5 0 15,1 4-31-15,-1-4-7 0,4-4 0 0,1 1-1 16,0-9-11-16,-1 4 12 0,1-8-12 0,0 4 12 16,4-8 0-16,5-4 0 0,-5 0 0 0,5 0 0 15,-5-4-12-15,0 0 0 0,5-4 0 0,-5-1 0 16,-4-3 12-16,-1 0-4 0,-4-4 0 0,5 0 0 15,-5-5-8-15,0 1 0 0,-4 0 0 0,-1-5 0 16,-8-3 0-16,4 4 8 0,-9-5-8 0,4-3 8 16,-4-1-8-16,-5 1 0 0,5 8 0 0,-4 7 0 15,-1 1 0-15,0 4 0 0,1 8 0 0,-6 0-11 16,6 4 11-16,-5 8 9 0,4 0-1 0,-4 12-8 16,-1 4 14-16,-3 5-4 0,8 3-1 0,-4 0 0 0,0 13 9 15,4-5 2-15,-4 1 0 0,4-1 0 0,10 0-3 16,-6-3 0-16,6-5 0 0,-5-4 0 0,9 1-17 15,0-9 8-15,0 0-8 0,4-4 0 0,-4-12 16 16,9 8-4-16,5-4-1 0,4-4 0 0,-4 0 1 0,13-8 1 16,10-4 0-16,4 0 0 0,0-8-13 0,0 0 0 15,4-1 0-15,5-3 0 0,-9-4 0 0,5-1 0 16,-1-7 8-16,5 0-8 0,5-1 0 0,0 1 0 16,-10-9 0-16,10 9 0 0,-1 7 0 0,-4 5 0 15,1 4 0-15,-6 4 0 0,-8 0 38 0,-6 7 11 16,1 5 3-16,-4 4 0 0,-6 8 0 0,-3-3 0 15,-1 3 0-15,0 8 0 0,-9-4-42 0,5 8-10 16,-1 4 0-16,1 1 0 0,-9-5 0 0,8 0 0 16,-4 0 0-16,0 1 0 0,5-1 0 0,-5-4-16 15,5 4 4-15,0 1 1 16,4-1-72-16,0-4-14 0,0 0-3 0,10 0-888 0</inkml:trace>
        </inkml:traceGroup>
        <inkml:traceGroup>
          <inkml:annotationXML>
            <emma:emma xmlns:emma="http://www.w3.org/2003/04/emma" version="1.0">
              <emma:interpretation id="{DC3A21A6-7EFA-4F2A-BF4E-D7FF7A02B9BA}" emma:medium="tactile" emma:mode="ink">
                <msink:context xmlns:msink="http://schemas.microsoft.com/ink/2010/main" type="inkWord" rotatedBoundingBox="19350,5692 20504,5623 20572,6758 19417,6827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7749.7336">15817 5060 1436 0,'0'0'64'0,"0"0"12"16,0 0-60-16,-5 0-16 0,1 0 0 0,-10 8 0 15,5 8 59-15,0 4 9 0,4 13 1 0,-4 3 1 0,-9 9-26 0,9-1-4 16,4 1-2-16,5-1 0 0,-4 1-11 0,4-1-3 15,-5-7 0-15,5-5 0 0,5-8 7 0,-5 1 1 16,0-5 0-16,4-8 0 0,1-4-8 0,4 0-2 16,-9-8 0-16,14 0 0 0,4-4 23 0,5-4 5 15,8-4 1-15,1-8 0 0,0-5-19 0,5-3-4 16,4-4-1-16,4-1 0 0,1-3-27 0,-1 4 0 16,1-5 0-16,4-3 0 0,0-1 0 0,0 1 0 15,-4-1 0-15,8 9 0 0,5-5 0 0,-4 9 0 16,-5 0 0-16,0 8 0 0,5 3 0 0,-10 5 13 15,-13 0 0-15,-5 8 0 0,1 4-13 0,-10 0-18 16,-4 8 4-16,-5 0 1 0,-5 0 13 0,-4 5 0 16,0-1 0-16,0 4 0 0,-13-4 0 0,4 0 0 15,-5 8 0-15,0-3 0 0,-4-1 29 0,0-4 9 16,-5 0 2-16,9 4 0 0,-4 0-24 0,-5 1-5 16,-13-1-1-16,0 0 0 0,4-4-10 0,-5 0 0 15,1 0 0-15,-5 5 8 16,0-1-108-16,0-4-23 0,0-4-4 0,-9-4-1 0</inkml:trace>
          <inkml:trace contextRef="#ctx0" brushRef="#br0" timeOffset="27889.6141">16199 4518 2026 0,'-4'-29'44'0,"-5"17"10"16,4 0 2-16,5 4 1 0,5-4-45 0,-1 8-12 0,-4 4 0 0,0 0 0 15,14 8-104-15,-5 4-22 0</inkml:trace>
        </inkml:traceGroup>
        <inkml:traceGroup>
          <inkml:annotationXML>
            <emma:emma xmlns:emma="http://www.w3.org/2003/04/emma" version="1.0">
              <emma:interpretation id="{EFB7F9A3-DB1D-42DB-A322-E584B1C35701}" emma:medium="tactile" emma:mode="ink">
                <msink:context xmlns:msink="http://schemas.microsoft.com/ink/2010/main" type="inkWord" rotatedBoundingBox="23054,5777 23927,5725 23979,6589 23106,664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8974.2212">19978 4590 1681 0,'-4'-12'36'0,"4"-4"8"0,0 4 2 0,0 4 2 0,-5 0-38 0,0 4-10 15,-4 4 0-15,0 0 0 0,-14 8 44 0,1 4 6 16,-6 4 2-16,-3 8 0 0,-1 5-25 0,-5 3-5 15,1 5-1-15,-5 3 0 0,0 1 11 0,4-1 1 16,1-4 1-16,0 9 0 0,4-5-7 0,4 5-2 16,6-5 0-16,-1 5 0 0,5-1-5 0,9 1 0 15,4-1-1-15,0-3 0 0,10-5-11 0,0 1-8 16,8-9 12-16,1 0-12 0,4-7 15 0,5-5-4 16,0-8-1-16,8-4 0 0,10-4 2 0,0-8 1 15,5-8 0-15,9 0 0 0,-5-5-1 0,-9 5-1 16,4-4 0-16,-4-4 0 0,5-5 9 0,-5-7 1 0,0-1 1 15,0 1 0-15,-10-4-3 0,6-13-1 0,-5 0 0 0,0-7 0 16,-10 3-10-16,-8 0-8 0,-5 1 12 16,-9 3-12-16,5 9 0 0,-14 3 0 0,-5 5 0 0,-4 3 0 15,0 9 0-15,-1 8 0 0,-8 4 0 0,4 8 0 16,-9 4-9-16,1 4 9 0,3 8-8 0,-4 4 8 16,5 4-160-1,4 4-26-15,0 5-6 0</inkml:trace>
        </inkml:traceGroup>
        <inkml:traceGroup>
          <inkml:annotationXML>
            <emma:emma xmlns:emma="http://www.w3.org/2003/04/emma" version="1.0">
              <emma:interpretation id="{7CF7E537-FF98-452E-A546-EC34398DE16E}" emma:medium="tactile" emma:mode="ink">
                <msink:context xmlns:msink="http://schemas.microsoft.com/ink/2010/main" type="inkWord" rotatedBoundingBox="25776,5434 28846,5251 28924,6564 25855,674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9641.0076">22154 5177 1566 0,'-9'-24'69'0,"9"24"15"0,-4-12-68 0,4 4-16 16,0-8 0-16,0 7 0 0,9-3 68 0,4 4 11 0,10-4 1 0,5 4 1 15,3-4-43-15,10 4-9 0,9 0-1 0,5 0-1 16,4 0-27-16,5 3 0 0,4 1 0 0,10 0-577 15,-5 0-116-15</inkml:trace>
          <inkml:trace contextRef="#ctx0" brushRef="#br0" timeOffset="29495.8665">22951 4829 1609 0,'-23'0'71'0,"23"0"15"0,0 0-69 0,0 0-17 16,-4 8 0-16,4-8 0 0,-9 4 24 0,9-4 0 15,0 0 1-15,0 0 0 0,0 0 17 0,0 0 3 0,0 0 1 0,0 0 0 16,4-12 5-16,1 0 1 0,-1-4 0 0,5-4 0 15,-4-1-24-15,0 1-4 0,-1-4 0 0,1-4-1 16,-1-1 3-16,1 1 1 0,-1 0 0 0,1-5 0 16,-5 1-4-16,-5-1-1 0,5 5 0 0,-4-8 0 15,-5 3 6-15,0-3 2 0,-1 4 0 0,-3-1 0 16,4 5-30-16,-5 4 0 0,5-1 0 0,-5 5 0 16,1 4-14-16,4 4-9 0,-1 4-1 0,1 4-1 15,0 8-11-15,0 4-3 16,-5 0 0-16,1 8 0 0,-5 4 56 0,4 5 11 0,0 3 3 0,-9 24 0 15,5-3-31-15,5 8 0 0,-1-1 0 0,9 9 0 0,-4 4 14 0,0-4-3 16,0-1-1-16,5-3 0 0,-1 0 10 16,5 0 3-16,0-5 0 0,-5 1 0 0,1-9 6 0,4 1 2 15,-5-5 0-15,5 1 0 0,-4 0-19 16,4-5-4-16,0-4-8 0,-5-3 12 0,5-5-12 0,-4-4-12 16,4-3 3-16,0-5 0 15,0-4-102-15,4-4-20 0,-4-8-4 0,0 0-850 16</inkml:trace>
          <inkml:trace contextRef="#ctx0" brushRef="#br0" timeOffset="29939.6239">23766 4886 1497 0,'0'0'66'0,"0"0"14"0,0 0-64 0,-4 4-16 0,-10 4 0 0,0 4 0 16,-4 0 55-16,4 5 7 0,-4-1 2 0,9 4 0 15,-5 0-1-15,5 4 0 0,-4-3 0 0,8-1 0 0,-4 0-43 0,9 0-9 16,0-3-2-16,9 3 0 0,-4-4-9 16,-1 0 8-16,5-8-8 0,5 0 8 0,-5 0-8 0,9-8-17 15,0-4 4-15,5 4 1 0,5 0 24 0,3-8 6 16,-3 4 1-16,-1-8 0 0,0 0 3 0,1 0 1 16,-1-4 0-16,-4-1 0 0,0 5 5 0,-5 0 0 15,0-4 1-15,0 0 0 0,-4 0-5 0,-5-1 0 16,-5-3-1-16,-4 4 0 0,0 0 9 0,-4 0 1 15,-10 4 1-15,5-1 0 0,-9 5-34 0,0 0 0 16,-10 4 0-16,1 0 0 0,-9 8 0 0,-1 0-14 16,1 0 2-16,-10 4 1 15,-4 4-144-15,-9 1-29 0,-46 19-5 0,23-8-2 0</inkml:trace>
          <inkml:trace contextRef="#ctx0" brushRef="#br0" timeOffset="30292.8439">24426 4627 1324 0,'18'8'118'0,"-4"0"-94"0,-5 0-24 0,5 8 0 16,-5 9 79-16,0 3 11 0,0 0 2 0,0 5 1 16,-9-1-8-16,0 4-1 0,0-3-1 0,-4 3 0 15,-1-3-15-15,1-1-4 0,-1-4 0 0,1 1 0 16,-1-5-51-16,-4-4-13 0,0-8 0 0,0 5 0 15,9-5 36-15,0-4 4 0,0-8 0 0,0 0 1 16,0 0 23-16,0 0 5 0,0 0 1 0,0 0 0 0,0-16-42 0,0-1-9 16,9 1-2-16,4-4 0 15,1-4 38-15,4 3 7 0,1-7 2 0,8 0 0 16,0-5-52-16,0 1-12 0,10 0 0 0,-1-5 0 16,10-3-48-16,4 3-13 0,5-3-3 0,8 3 0 15,1 5-51-15,4 4-10 0,5-1-3 0,5 5-921 16</inkml:trace>
        </inkml:traceGroup>
      </inkml:traceGroup>
    </inkml:traceGroup>
    <inkml:traceGroup>
      <inkml:annotationXML>
        <emma:emma xmlns:emma="http://www.w3.org/2003/04/emma" version="1.0">
          <emma:interpretation id="{5670DB1F-0C27-48B0-854A-4BF875E2213E}" emma:medium="tactile" emma:mode="ink">
            <msink:context xmlns:msink="http://schemas.microsoft.com/ink/2010/main" type="paragraph" rotatedBoundingBox="3998,8811 27394,7203 27550,9477 4155,11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5A295C-0432-477A-9B77-0A21A0C04B8D}" emma:medium="tactile" emma:mode="ink">
              <msink:context xmlns:msink="http://schemas.microsoft.com/ink/2010/main" type="line" rotatedBoundingBox="3998,8811 27394,7203 27550,9477 4155,11084"/>
            </emma:interpretation>
          </emma:emma>
        </inkml:annotationXML>
        <inkml:traceGroup>
          <inkml:annotationXML>
            <emma:emma xmlns:emma="http://www.w3.org/2003/04/emma" version="1.0">
              <emma:interpretation id="{5B7E17A6-015F-49F9-A688-9D5874BD3EFC}" emma:medium="tactile" emma:mode="ink">
                <msink:context xmlns:msink="http://schemas.microsoft.com/ink/2010/main" type="inkWord" rotatedBoundingBox="4023,9169 9384,8801 9494,10401 4133,1076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1529.906">1339 8759 1152 0,'0'0'102'0,"4"-8"-82"0,-4 0-20 0,-4 4 0 0,-1 4 106 0,5 0 17 15,0 0 3-15,0 8 1 0,0 0-60 0,5 8-12 16,-1 0-3-16,5 8 0 0,-4-3-26 0,9 3-6 15,-5 0 0-15,9 1-1 0,0-1-10 0,5-4-1 16,-5-4-8-16,5 0 12 0,0-7-12 0,-5 3 0 16,0-12 8-16,0 0-8 0,-4 0 12 0,4-4-1 15,-4-9 0-15,-5 1 0 0,0-4 22 0,0 0 5 16,-4-4 1-16,-5-1 0 0,0-3 10 0,0 0 3 16,-5-8 0-16,1 3 0 0,-5 1-16 0,-1 4-2 15,-3-5-1-15,-1 5 0 0,0 4-21 0,1 4-4 16,-5 3 0-16,9 5-8 0,-1 0 0 0,-3 8 0 15,-1 0 0-15,0 8 0 16,5 4-132-16,-4 9-21 0,4-1-4 0,-10 8-749 0</inkml:trace>
          <inkml:trace contextRef="#ctx0" brushRef="#br0" timeOffset="31900.1757">2035 7954 1566 0,'5'-53'69'0,"0"37"15"0,-5-5-68 0,4 5-16 0,1 4 0 0,-5 12 0 16,-5-4 119-16,5 4 20 0,14 8 4 0,-10 16 1 0,-4 9-98 0,0 7-19 16,0 9-4-16,0 3-1 0,0 9 7 0,0 4 2 15,-9 0 0-15,9-1 0 0,9 1-19 0,-4 0-4 16,-1 4-8-16,-4 0 12 0,5-1-12 0,4 5 0 15,-4-4 0-15,-1-8 0 0,-4-5-147 0,5-3-29 0,-1-13-5 0,-4-3-2 16</inkml:trace>
          <inkml:trace contextRef="#ctx0" brushRef="#br0" timeOffset="32129.2135">2586 8472 1440 0,'0'0'128'0,"0"0"-103"0,0 0-25 16,5 12 0-16,-1 4 60 0,-4 0 8 0,0 4 0 16,0 0 1-16,0 1-25 0,10-1-4 0,-6-4-2 0,1 0 0 15,-1-4-29-15,-4-12-9 0,5 9 0 0,-5-9 0 16,0 0 14-16,13 4-4 0,1-4-1 0,0-4 0 16,-1-9 13-16,1 1 2 0,4-4 1 0,-4 0 0 15,0-4-4-15,4 3-1 0,-5-3 0 0,6 4 0 16,-1-4 7-16,0 4 1 0,0 4 0 0,0 3 0 15,5 5-28-15,-5 4 8 0,1 8-8 0,-6 1 0 16,1 7 14-16,0 0-2 0,-10 8-1 0,1 5 0 16,-1 3 9-16,-8 8 3 0,-1 1 0 0,-8 3 0 15,-1 5-9-15,-4-5-2 0,-10 5 0 0,6-9 0 16,-6 1 10-16,1-1 2 0,-9-3 0 0,4-5 0 16,-5-3-11-16,5-5-1 0,0 0-1 0,1-4 0 15,-1-3-11-15,0-1 0 0,9 0 0 0,0-4 0 16,5-4-150-16,0 4-22 0</inkml:trace>
          <inkml:trace contextRef="#ctx0" brushRef="#br0" timeOffset="32462.1169">3256 8512 1728 0,'9'0'153'0,"4"4"-122"0,1 0-31 0,9 8 0 16,0 0 65-16,4 5 7 15,-4 3 2-15,-1 0 0 0,1 0 10 0,0 9 3 16,0-1 0-16,-10 0 0 0,1 5-32 0,0-1-7 16,-5-4 0-16,0 5-1 0,-5-5-35 0,-4-4-12 0,-4-3 0 0,4-5 9 15,-5-4-1-15,5 0 0 0,-4-8 0 16,-1 4 0-16,5-8-8 0,0 0 0 0,-9-8 0 0,5 0 8 16,-1-8 4-16,5-4 0 0,0-5 0 0,5-7 0 15,-1-5-12-15,1-3 0 0,8-5 0 0,1 1 0 16,4 3 0-16,0 1 0 0,1 4 0 0,-1 7 0 15,0 5 0-15,0 4 0 0,-4 4 0 0,-5 3 0 16,5 5 0-16,-1 4 15 0,-13 4-3 0,14 0 0 16,-5 4-12-16,0 4 0 0,0 5 0 0,0-1 0 15,0 4 0-15,-4 4 0 0,-5 4 0 0,5 5-10 16,-5 3-79-16,0 5-16 0,0-1-3 16,0 0-934-16</inkml:trace>
          <inkml:trace contextRef="#ctx0" brushRef="#br0" timeOffset="32761.4176">4262 8548 1918 0,'0'0'85'0,"0"0"18"0,0 0-83 0,0 0-20 16,0 0 0-16,13 13 0 0,-3 3 12 0,-1 0-3 15,0 0 0-15,0-4 0 0,-5 8 10 0,1-7 1 16,-1-1 1-16,-4-12 0 0,10 12-21 0,-10-12 0 15,0 0 0-15,0 0 0 0,9 8 19 0,-9-8-1 0,9 0 0 0,-9 0 0 16,13-4 27-16,-3-4 6 0,3 0 1 0,-4 0 0 16,0-4-14-16,-4-1-2 0,4 1-1 0,-4 0 0 15,-5 4-6-15,0-4-1 0,0-4 0 16,0 4 0-16,-5 3-6 0,-4-3-2 0,0 4 0 0,0 0 0 16,0 4-10-16,-5 0-2 0,0 0-8 0,-4 4 12 15,4 4-12-15,-4 0-16 0,0 8 3 0,0 8 1 31,0-3-207-31,-5 3-41 0,-18 24-8 0,9-11-1 0</inkml:trace>
          <inkml:trace contextRef="#ctx0" brushRef="#br0" timeOffset="31250.3888">446 8710 748 0,'-4'-12'67'0,"-1"-4"-54"0,1 0-13 0,-5 0 0 16,-5-5 80-16,10-3 14 0,-6 4 2 0,1-4 1 16,5 7 25-16,-1-3 5 0,1 0 1 0,4 8 0 15,-5 0-24-15,10 8-4 0,-5 4 0 0,0 0-1 16,9 4-50-16,4 12-9 0,1 8-3 0,4 8 0 0,5 9-25 16,0 12-4-16,0-1-8 0,-5 9 11 0,5 0 6 0,-5 7 2 15,0-3 0-15,-4 0 0 0,-5 0 9 16,4-5 3-16,-4 1 0 0,-4-8 0 0,-10-5-19 0,-4-3-4 15,5-1-8-15,-5-7 12 0,-5-9 16 0,0 0 2 16,5-7 1-16,0-5 0 0,0-4 4 0,-5-4 1 16,14-8 0-16,0 0 0 0,-9 0-6 0,-4-4-1 15,-6-8 0-15,10-4 0 0,0-5-11 0,0-7-2 16,0-4-1-16,-5-9 0 0,10 1-15 0,4-13 8 16,-5 5-8-16,5-9 0 0,-4-4 0 0,8-4 0 15,5-7-11-15,-4-1 11 16,9-8-39-16,-1 8 0 0,5-4 0 0,10 8 0 15,-1 0-13-15,5 9-4 0,-5 3 0 0,5 9 0 0,9 7 32 0,-4 5 5 0,-6 11 2 16,6 9 0-16,-5 8-3 0,0 8-1 0,-5 8 0 16,-9 4 0-16,0 9 21 0,1-1 0 0,-10 0 0 15,-9 8 0-15,0 1 0 0,-14 3 0 0,0 0 0 0,-4 5 0 16,-9 3 11-16,-5-3 6 0,5-5 2 0,-1 0 0 16,6 1-19-16,-1-5 0 0,0 1 8 0,9-1-8 15,-4 0-22-15,9 1-8 16,0-5-2-16,9 4-617 0,0 4-124 0</inkml:trace>
          <inkml:trace contextRef="#ctx0" brushRef="#br0" timeOffset="33369.7027">4804 8399 1094 0,'9'-8'97'0,"4"4"-77"16,6-1-20-16,3 5 0 0,1 0 166 0,4 5 30 15,-4 3 5-15,0 0 2 16,0 8-107-16,-5 0-20 0,0 8-5 0,0-3-1 0,-4 3-18 0,0 4-3 16,-5 1-1-16,-5-1 0 0,1 0-30 0,-1-4-6 15,-4-3-2-15,0-1 0 0,0 0 3 0,0-4 1 16,-4-3 0-16,4-1 0 0,0-4-6 0,0-8-8 16,0 0 11-16,0 0-11 0,0 0 17 0,0 0-3 15,0 0-1-15,0 0 0 0,0-12 15 0,0-1 2 16,4-3 1-16,-4-4 0 0,9 0-22 0,-4-4-9 15,4-1 8-15,0 1-8 0,5 0 0 0,0-1 0 16,-1 5 0-16,1-4 0 0,0 8 0 0,4 4 0 16,-5-1-14-16,1 1 5 0,4 8 9 0,-4 0 0 15,4 0 0-15,-4 8 0 0,4 0 0 0,-4 0 0 16,4 4 0-16,-4 5 0 0,-1-5 0 0,-4 4 8 16,0 0-8-16,5 4 0 0,-9-4 0 0,-1-4 0 0,1 4 0 0,-5 5-8 15,0-5 8-15,0-4 0 0,0-8 0 0,0 0 0 16,0 12 0-16,0-12-8 0,0 0 8 0,0 0 0 15,0 0 0-15,0 0 0 0,0 0 9 0,-5-8-9 16,10-4 0-16,-1 0 0 0,-4-1 0 0,5-3-12 16,8 4 12-16,-3-4 0 0,3-4-10 0,1 4 10 15,0-1 0-15,-1 5 0 0,-4 0 0 0,0 0 0 16,5 4 0-16,0 4 13 0,-1-4-3 0,1 4-1 16,0 0-9-16,-1 8 0 0,6 0 0 0,-1 4 0 15,-5 0 0-15,1 4 0 0,0-4 0 0,-5 8 0 16,5 1-36-16,-1 3-10 0,-4-4-2 15,5 0-668-15,0 4-135 0</inkml:trace>
        </inkml:traceGroup>
        <inkml:traceGroup>
          <inkml:annotationXML>
            <emma:emma xmlns:emma="http://www.w3.org/2003/04/emma" version="1.0">
              <emma:interpretation id="{D748AC53-05EE-4FD0-87B0-4269ACBE47BA}" emma:medium="tactile" emma:mode="ink">
                <msink:context xmlns:msink="http://schemas.microsoft.com/ink/2010/main" type="inkWord" rotatedBoundingBox="9813,8552 11890,8410 11981,9723 9903,9866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34384.6544">6989 8293 1638 0,'0'0'36'0,"0"0"7"0,0 0 1 0,0-8 3 0,0 0-38 0,-5 4-9 15,1-4 0-15,4 8 0 0,0 0 66 0,0 0 11 16,-14 4 3-16,5 0 0 0,-5 4-36 0,-4 4-6 15,5 1-2-15,-6 3 0 0,6 0-20 0,-6 4-5 16,6 0-1-16,4-3 0 0,-5 3-10 0,9-4 8 16,-4-4-8-16,9 0 8 0,-4 0-8 0,4-12 0 15,0 0 0-15,0 0 8 0,9 5-8 0,5-5 8 16,-5-5-8-16,4-3 8 0,6 0-8 0,-6-4-14 16,1 4 3-16,4-4 1 0,-4 0 10 0,-1-4-13 15,-4 3 5-15,5 1 8 0,0 0-10 0,-1 4 10 0,1 4 0 16,-9-4-9-16,-5 8 1 0,0 0 0 0,13 0 0 0,-4 4 0 15,1 0 8-15,3 4 0 0,5-4 0 0,-4 4 0 32,4-4-29-32,-4 0-4 0,9 0-1 0,-5-4 0 0,0 0 19 0,0-4 4 0,1 4 1 0,3-8 0 15,-3 0 10-15,-6 0 0 0,5-8 0 0,-4 4 0 16,0-9 17-16,-1 1 6 0,-4-4 1 0,5-4 0 0,-5-1 22 0,0-7 5 0,0-1 1 16,-4 1 0-1,4-8 0-15,-4-1 0 0,-1 1 0 0,5-9 0 16,-4 4-29-16,4-3-6 0,-4-5-1 0,4-4 0 15,4 1-6-15,-4-1-2 0,0-4 0 0,1 0 0 0,-1 13-8 16,0 7-11-16,-5 13 3 0,1 4 0 0,-5 15 8 16,4-3 0-16,1 8 0 0,-5 8 0 0,0 0 0 0,-9 16 0 15,-5 9-9-15,-4 7 9 0,0 13 0 0,0 3-9 16,-5 5 9-16,0 3 0 0,0 9 0 0,5 0 0 16,0 8 0-16,0 4 0 0,4-9 25 0,-4 9 6 15,9-4 1-15,4 8 0 0,-4-12-20 0,9-8-3 16,0-1-1-16,9-7 0 0,-4-5-8 0,4-3 8 15,4-13-8-15,-3 1 8 0,3-9 4 0,5-4 0 16,1-4 0-16,-1-7 0 0,5-5-2 0,-1-8 0 16,6-1 0-16,-1-11 0 0,5 0 0 0,4-8 0 15,1 0 0-15,8-9 0 0,1 1-10 0,-1-1 0 16,1-3 0-16,4-4 0 0,-5 3-14 0,1-3-5 16,-5 3-1-16,0 5 0 0,-5 8 5 0,-4 3 1 15,0 1 0-15,-5 8 0 0,-4 4 14 0,0 4 0 0,0 8 0 16,-5 0 0-16,0 8 9 0,0 0-9 0,-9 0 0 0,5 9 9 15,-9 3-9-15,-1 0 10 0,-4 0-10 0,-4 5 10 16,-1-9-10-16,1 4 10 0,-6 1-10 0,-3-5 10 16,-1 0-10-16,-4-4 12 0,4-4-12 0,-4 0 12 15,0 5 16-15,0-9 3 0,-1 0 1 0,1 0 0 16,0-8-20-16,-5 4-3 0,0 0-1 0,1 0 0 16,-1-4-8-16,0 4 8 0,0-4-8 0,-4 0 8 15,4 0-41-15,1-4-9 16,-6 0-2-16,6 0 0 0,-1 0-137 0,0-4-28 15,-13-16-6-15,17 3-1 0</inkml:trace>
          <inkml:trace contextRef="#ctx0" brushRef="#br0" timeOffset="33442.862">6197 8407 1036 0,'0'0'92'0,"0"0"-73"15,0 0-19-15,0 0 0 0,0 8 207 0,0 0 37 16,4 0 8-16,1 4 2 0,-1-4-148 0,1 4-30 16,-1-3-5-16,1 3-2 0,4-4-43 0,-4 0-9 0,4 4-1 0,4-4-1 31,-3 0-109-31,-1 0-22 0</inkml:trace>
          <inkml:trace contextRef="#ctx0" brushRef="#br0" timeOffset="33584.8961">6288 8063 1933 0,'0'0'42'0,"0"0"9"0,0 0 1 0,13 4 4 0,1 8-45 0,0 0-11 0,-1 0 0 0,-3 4-857 16</inkml:trace>
        </inkml:traceGroup>
        <inkml:traceGroup>
          <inkml:annotationXML>
            <emma:emma xmlns:emma="http://www.w3.org/2003/04/emma" version="1.0">
              <emma:interpretation id="{9D3ADDD8-8590-429E-A70E-24442B485AEE}" emma:medium="tactile" emma:mode="ink">
                <msink:context xmlns:msink="http://schemas.microsoft.com/ink/2010/main" type="inkWord" rotatedBoundingBox="13107,8468 14141,8397 14238,9810 13204,988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34909.7161">9880 7893 1450 0,'0'0'32'0,"0"0"6"0,-5-4 2 0,5 4 1 0,0 0-33 0,-9 0-8 0,0 4 0 0,-4 4 0 16,-10 12 34-16,0 8 5 0,-4 1 1 0,-5 7 0 15,0 9-6-15,0 7-1 0,0-3 0 0,5 4 0 16,0-5 4-16,4-3 1 0,5-1 0 0,-1-12 0 15,10 1-8-15,0-5-2 0,5-8 0 0,-1-3 0 16,5-5 1-16,0-12 0 0,0 0 0 0,0 0 0 16,9 4 3-16,5-8 0 0,-1-8 0 0,10-1 0 0,-5-7-2 15,5 0 0-15,0-8 0 0,0-1 0 0,-5-3 0 16,5-4 0-16,-10-5 0 0,1 13 0 0,0-5 3 16,-5-3 1-16,-5 4 0 0,1-1 0 0,-1 5-26 0,-4 4-8 15,5-1 0-15,0 1 0 0,-10 8 0 0,0 4 0 16,1 4 0-16,-10 12 0 15,-4 4-84-15,0 12-20 0,-5 4-4 0,5 5-571 16,-5 7-114-16</inkml:trace>
          <inkml:trace contextRef="#ctx0" brushRef="#br0" timeOffset="35336.0334">10003 8184 2055 0,'4'-12'45'0,"6"0"10"0,-1-8 1 0,4 3 2 0,1 5-46 0,0 4-12 16,-1-4 0-16,5 8 0 0,-4 0 0 0,9 4-11 16,-5 0 3-16</inkml:trace>
          <inkml:trace contextRef="#ctx0" brushRef="#br0" timeOffset="35209.4261">10103 8136 1310 0,'14'-37'58'0,"-5"21"12"0,4-4-56 0,6-5-14 0,-1-7 0 0,9 0 0 15,-4-1 97-15,0 1 17 0,4-4 3 0,-4-1 1 16,4 1-17-16,0-5-3 0,-8-3-1 0,3-1 0 16,-8 5-35-16,4-9-7 0,-4 1-2 0,-5 3 0 15,0 1-29-15,-4 3-5 0,-5-7-2 0,-5 7 0 16,-4 5-7-16,0 3-2 0,0 9 0 0,0 4 0 16,4 8 19-16,-4 4 3 0,5 8 1 0,-10 4 0 15,0 4-23-15,5 12-8 0,-9 0 0 0,0 13 9 16,4 3-9-16,-4 4 0 0,0 9 0 0,4 4 0 15,0-1 0-15,1 5 0 0,4 4-11 0,-1 3 11 16,1-3 11-16,5 4 7 0,-5 4 2 0,4 3 0 16,1-7-4-16,-1 4 0 0,-4 0 0 0,4 0 0 15,1-5-16-15,-1-3 0 0,-4 4 0 0,0-5 0 16,0-3-165-16,-5 0-27 0,1-17-6 16</inkml:trace>
        </inkml:traceGroup>
        <inkml:traceGroup>
          <inkml:annotationXML>
            <emma:emma xmlns:emma="http://www.w3.org/2003/04/emma" version="1.0">
              <emma:interpretation id="{E6A7706E-5C5B-431B-A056-EBDFEFBEA9F6}" emma:medium="tactile" emma:mode="ink">
                <msink:context xmlns:msink="http://schemas.microsoft.com/ink/2010/main" type="inkWord" rotatedBoundingBox="15950,7990 19598,7739 19727,9623 16079,9873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39593.1629">12985 7641 1422 0,'5'-20'63'0,"-10"8"13"0,-9 3-61 0,1-3-15 15,-1 4 0-15,0-4 0 0,1 0 102 0,-6 4 18 16,6 4 3-16,-1 4 1 0,-4 0-64 0,-9 4-13 16,-1 8-3-16,-4 4 0 0,-4 4-19 0,-5 9-4 15,0-1-1-15,-4 12 0 0,13 1-20 0,-5 3 8 16,5 1-8-16,1 3 0 0,3-3 16 0,5-1-2 16,1-3 0-16,8-1 0 0,0-4-14 0,5 1 11 15,5-9-11-15,4 0 10 0,0-7-10 0,4-1 8 16,5-8-8-16,0-4 8 0,5 0 0 0,0-8-8 15,9-8 12-15,-1-8-4 0,10 0 16 0,5-9 2 0,-1-7 1 16,0 0 0-16,5-9-8 0,-4 1-2 16,-1-9 0-16,1 1 0 0,-1-5 19 0,1-3 3 0,-6-5 1 15,6-12 0-15,-5-3-29 0,4-5-11 0,1 0 8 16,-1 0-8-16,-4 0 0 0,0 4 0 0,-5-3 0 0,0 3 0 16,-4 0-19-16,0 4 4 0,-9 12 1 0,-1 13 0 15,-4 16 14-15,0 3-12 0,-9 9 12 0,0 8-12 16,0 12 12-16,-13 16-11 0,-1 12 11 0,-9 13-10 15,-4-1-4-15,0 13-1 0,-1 3 0 0,6-7 0 16,-1 8 38-16,5 7 7 0,-1 5 2 0,1 4 0 16,5 0-32-16,-1-1 0 0,0 1 0 0,5 24 0 15,0-12 0-15,4-12 0 0,1-5 0 0,4-3 0 16,4-8 12-16,1-9-3 0,0-7-1 0,4-1 0 0,4-12-8 16,-4-3 8-16,5-9-8 0,9-4 8 0,0-4 0 0,-1-8-8 15,1-4 12-15,9-4-4 0,-5-4-8 0,10-4 0 16,-1-5 0-16,1 1 0 0,-1-8 0 0,5-9 10 15,0-3-10-15,-5-4 10 0,1-1-10 0,-5 1 0 16,-5-5 0-16,0-3 0 0,-4-1 0 0,0 5 0 16,-9-1 0-16,-1 5-11 0,-4 11 11 0,0 5 0 15,-4 8 0-15,-5 4 0 0,0 3 0 0,-5 5 0 16,5 8 8-16,-13 12-8 0,-5 9 0 0,-5 7 0 16,0 4 0-16,-4 5 0 0,-1-1 0 0,1 0 0 15,0 5 0-15,4 3 0 0,0 1 8 0,10-5-8 16,-6 1 10-16,10-1-10 0,9-4 0 0,0-3 0 15,9-5-11-15,5-4 11 0,9 1-25 0,-1-9 2 0,10 0 1 16,5-8 0 0,-1-4-34-16,5 0-6 0,5-4-2 0,4-8 0 15,4-4-8-15,-3 0-1 0,-6 0-1 0,10-5 0 0,-1 1 42 0,-4-4 8 0,0-4 1 0,5 0 1 16,-5 3 2-16,-4-7 0 0,-5 0 0 0,0-1 0 31,0-3-20-31,-9 4-3 0,-1 4-1 0,-3-5 0 0,-10 1 36 0,0 4 8 0,-9 4 0 0,0 3 0 16,-9 5 49-16,0 0 12 0,0 4 3 0,-4 4 0 15,-5 0-5-15,0 4-1 0,-10 4 0 0,1 4 0 16,0 4-38-16,0 0-8 0,-10 0-2 0,6 5 0 16,-1-1-10-16,0-4 0 0,5 4-12 0,0 0 12 15,4-4 0-15,0 1 0 0,1-5 0 0,8 8 0 0,-4-8 0 16,4 4 0-16,1-4 0 0,4-8 0 0,0 0 0 0,0 0 0 16,4 12 0-16,-4-12 0 0,0 0-11 0,14 4-1 15,-5 0 0-15,5-4 0 16,0 4-32-16,-1-4-6 0,1-4-2 0,0 0 0 15,-1-4 16-15,1 0 4 0,0-4 0 0,-1 4 0 16,1 0 0-16,0 0 0 0,-1-4 0 0,1 3 0 0,-5 1 32 0,5 0 0 16,-5 0 0-16,0 0 0 0,0 4 0 0,-9 4 0 15,0 0 0-15,0 0 0 0,0 0 19 0,0 0 10 16,0 0 3-16,-14 4 0 0,1 0 0 0,-6 4 0 16,1 0 0-16,-5 4 0 0,5 1 9 0,0-1 3 15,0 4 0-15,4-4 0 0,0 4-21 0,1 0-4 16,4 5-1-16,0-5 0 0,-1 0 10 0,1 0 3 15,5 0 0-15,-1 0 0 0,-4 5-7 0,9-5 0 16,-9 4-1-16,4 4 0 0,1 1 23 0,-1 7 5 0,-8 0 1 0,4 1 0 16,-5 3-23-16,0-4-4 0,1 5-1 0,-1-5 0 15,0 0 13-15,-4 1 3 0,4-5 0 0,-4 0 0 16,5 1-24-16,-1-5-4 0,5-4 0 0,-5 0-1 16,5 0-11-16,0-3 10 0,-5-1-10 0,1-4 10 15,-1 0-27-15,0 0-6 0,1-4-1 0,4 0 0 16,-5 0-189-16,0-3-39 15</inkml:trace>
          <inkml:trace contextRef="#ctx0" brushRef="#br0" timeOffset="39599.4503">14651 7415 1670 0,'0'0'148'0,"0"0"-118"16,5-4-30-16,4 8 0 0,5 8 52 0,4 5 4 16,-5 3 0-16,1 4 1 0,0 4 9 0,-5 5 2 15,5-1 0-15,-5 9 0 0,-5-1 1 0,-4 1 1 16,5-5 0-16,-5 9 0 0,-5-5-22 0,-4 0-5 16,0-3-1-16,0-5 0 0,0 1-16 0,0-5-3 15,-5-4-1-15,0 1 0 0,5-9 8 0,0 0 2 16,0-8 0-16,5 0 0 0,4-8-16 0,0 0-4 15,-10 0 0-15,1-4 0 0,5-8 7 0,-1 0 1 0,5 0 0 0,0-1 0 16,5-7 8-16,-1 0 3 16,1-8 0-16,4-1 0 0,0 1-31 0,5-4 0 0,-1 3 0 0,10-11 0 31,0 3-19-31,4 5-9 0,-9 0-3 0,10 7 0 0,-10 13 19 0,0 0 3 0,0 4 1 0,-4 8 0 16,0 0 23-16,-1 4 5 0,-4 8 0 0,1 0 1 15,-6 0-37-15,1 5-7 0,-1-5-1 0,5 8-1 16,-4 0 10-16,4 1 3 0,-4-1 0 0,4-4 0 15,0 0-23-15,9 0-4 0,-4-4-1 0,4 1 0 16,0-1 23-16,5-8 4 0,0-4 1 0,-1-4 0 16,1 0 12-16,0-4 0 0,0-5 0 0,4 1 0 15,0-4 0-15,-9 0 0 0,-4-8 0 0,0-1-9 0,9 1 9 16,-5 0 0-16,-5 4 0 0,-3-5 0 0,-6 1 0 0,5 0 0 16,-4 4 0-16,-5 7 0 0,-9 1 0 0,4 8 0 15,5 4 0-15,-4-4-8 0,-15 4 8 0,6 8-8 16,-1 4 8-16,-4 5-8 0,0 7 8 0,-5 0 0 15,5 4 0-15,-1 1 0 0,10-1 0 0,0 0 0 16,0 1 0-16,9-1 0 0,0-8 0 0,9 5 0 16,-4-5 0-16,8-4 0 0,6-4 0 0,-1 0 0 15,9-8 0-15,-4 0 0 0,0-4 0 0,9-4 0 16,4-4 0-16,5-4 0 0,-9-4 0 0,4 0 0 16,1 0 0-16,-5-9 0 0,-1 1 0 0,1 0 12 15,-9-1-4-15,4 1 0 0,5-4-8 0,-9-1 0 16,-5-7 0-16,-4 8 0 0,0-5 0 0,-1 5 0 15,-8-4 0-15,-1 3 0 0,-8 5 0 0,4 8 0 16,0 0-8-16,-5 4 8 0,-4 3 0 0,-5 5 0 0,5 4 0 16,-4 4 11-16,-6 17-11 0,1-1 10 0,0 4-10 0,0 5 10 15,4-1 6-15,0 0 2 0,-4 5 0 0,5-1 0 16,8 0-2-16,-4 1-1 0,4-5 0 0,5 0 0 16,5 1-23-16,4-5-5 0,0 0-1 0,9 1 0 15,-4-5 26-15,13 0 6 0,5-8 1 0,9 4 0 16,-4 1-47-16,8-5-10 0,10-4-2 0,-1-4-741 15,1 4-149-15</inkml:trace>
        </inkml:traceGroup>
        <inkml:traceGroup>
          <inkml:annotationXML>
            <emma:emma xmlns:emma="http://www.w3.org/2003/04/emma" version="1.0">
              <emma:interpretation id="{23872BD6-2DC0-4074-9495-914C06A98CAC}" emma:medium="tactile" emma:mode="ink">
                <msink:context xmlns:msink="http://schemas.microsoft.com/ink/2010/main" type="inkWord" rotatedBoundingBox="22100,8460 22847,8409 22898,9155 22151,920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0450.0854">18421 7363 1422 0,'0'0'31'0,"0"0"6"0,-4-8 2 0,4 8 1 0,0 0-32 0,0-9-8 0,0-3 0 0,0 12 0 15,0 0 68-15,0 0 12 0,0-8 3 0,0 8 0 16,9-8-50-16,0 0-9 0,9 0-3 0,0 0 0 15,9 0-21-15,1 0 0 0,8 0 0 0,5-1 0 0,5 1 11 16,-1-4-3-16,1 4 0 0,4 0 0 16,0 4 1-16,-9-4 0 0,-5 8 0 0,5-4 0 0,-9 0 8 15,-5 0 2-15,1 0 0 0,-5 4 0 0,-10 0 7 16,5 4 2-16,-4 4 0 0,0 0 0 0,-5 0-13 0,0 0-3 16,0 12 0-16,-4 1 0 0,-1-5 2 0,-4 8 0 15,0 4 0-15,0 5 0 0,-4-1 1 0,-5 5 0 16,-5-5 0-16,0 4 0 0,-4-3 6 0,0-5 2 15,-10 0 0-15,1 1 0 0,0-5-15 0,-5-4-8 16,-4 0 8-16,-1-3-8 0,5-1 36 0,0-4 2 16,0 0 1-16,1 0 0 0,-1-4-3 0,4 9 0 15,10-5 0-15,-5 0 0 0,5 0 11 0,5 0 1 16,-6 8 1-16,6-3 0 0,4-9-39 0,0 4-10 16,4 0 0-16,0 0 0 0,5 0 8 0,-4-4 0 15,4 4 0-15,0-12 0 0,0 0-8 0,9 5 0 16,5 3 0-16,-5-8 0 0,9 4 0 0,5 0 8 15,9-4-8-15,-1 0 8 0,1-8-8 0,9 0 0 0,0-5 0 16,5 5-11 0,-1 4-101-16,1-4-20 0,-1-4-4 0,5 0-595 0,-4 0-119 0</inkml:trace>
        </inkml:traceGroup>
        <inkml:traceGroup>
          <inkml:annotationXML>
            <emma:emma xmlns:emma="http://www.w3.org/2003/04/emma" version="1.0">
              <emma:interpretation id="{85BF9F51-2B45-4BA5-AA92-3984798CFE1F}" emma:medium="tactile" emma:mode="ink">
                <msink:context xmlns:msink="http://schemas.microsoft.com/ink/2010/main" type="inkWord" rotatedBoundingBox="25352,7889 27431,7746 27550,9477 25471,9620"/>
              </emma:interpretation>
              <emma:one-of disjunction-type="recognition" id="oneOf23">
                <emma:interpretation id="interp31" emma:lang="" emma:confidence="1">
                  <emma:literal>n.)</emma:literal>
                </emma:interpretation>
                <emma:interpretation id="interp32" emma:lang="" emma:confidence="0">
                  <emma:literal>n ,</emma:literal>
                </emma:interpretation>
                <emma:interpretation id="interp33" emma:lang="" emma:confidence="0">
                  <emma:literal>n "</emma:literal>
                </emma:interpretation>
                <emma:interpretation id="interp34" emma:lang="" emma:confidence="0">
                  <emma:literal>n -</emma:literal>
                </emma:interpretation>
                <emma:interpretation id="interp35" emma:lang="" emma:confidence="0">
                  <emma:literal>n ;</emma:literal>
                </emma:interpretation>
              </emma:one-of>
            </emma:emma>
          </inkml:annotationXML>
          <inkml:trace contextRef="#ctx0" brushRef="#br0" timeOffset="41245.5075">21726 7614 1670 0,'0'0'148'0,"0"0"-118"0,10-4-30 0,-6-1 0 16,5 1 82-16,5-4 10 0,-1 4 3 0,6 0 0 15,3 0-12-15,6 0-3 0,8-4 0 0,5 4 0 16,0 0-23-16,5 0-5 0,-1-4 0 0,5 4-1 16,0 0-43-16,10 4-8 0,-6-4 0 0,1 0 0 31,-5 4-101-31,0 0-18 0,-4 0-3 0,-1 0-856 0</inkml:trace>
          <inkml:trace contextRef="#ctx0" brushRef="#br0" timeOffset="41591.7983">23666 6586 1728 0,'18'-25'153'0,"-13"17"-122"15,4 0-31-15,-5-4 0 0,-4 8 57 0,0 4 6 16,5 0 1-16,4 4 0 0,-4 8 20 0,4 4 4 16,-5 9 0-16,5 3 1 0,-4-4-31 0,-5 9-6 15,-5 3-2-15,5 9 0 0,0-1 8 0,-4 5 2 16,-1 3 0-16,1 5 0 0,-1 4-17 0,1-1-3 15,-1 1-1-15,-4 8 0 0,4-8-17 0,-4 7-3 16,5-7-1-16,-5 8 0 0,-5-8 9 0,0-5 1 0,1 5 1 16,-1 0 0-16,-4-1-15 0,0-3-3 15,-10 0-1-15,5 3 0 0,1-3-10 0,-1 0 0 0,-4-5 0 0,4 1 8 32,-4-9-100-32,4-7-21 0,0-5-4 0,0-8-1111 0</inkml:trace>
          <inkml:trace contextRef="#ctx0" brushRef="#br0" timeOffset="40951.8893">20096 7257 1857 0,'0'-24'40'0,"5"16"9"0,-5-4 2 0,5 8 2 0,-5 4-42 0,0 0-11 15,0 0 0-15,0 0 0 0,9 4 46 0,0 4 7 16,0 4 2-16,0 8 0 0,0 1 1 0,-4 7 0 16,-1 4 0-16,1 1 0 0,-1 3-20 0,-4 5-3 15,0-5-1-15,0 0 0 0,-4 5 19 0,-5-1 3 16,0-3 1-16,-1-5 0 0,-3-4-12 0,-1-3-3 15,0-1 0-15,-4 4 0 0,5-7-15 0,-1-1-3 16,0-4-1-16,5-4 0 0,0 4-13 0,0-3-8 16,4-9 8-16,1 4-8 0,4-8 11 0,0 0-3 15,0 0 0-15,0 0 0 0,0 0 20 0,0-8 3 16,9-9 1-16,0-3 0 0,0 0-32 0,9-4 0 16,1-5 0-16,3-7 0 0,1-1 0 0,4-7 0 15,5-5 0-15,5-3 0 0,-1-1 0 0,5 1 0 16,5-1 0-16,-1-4 0 0,1 9 0 0,-1 3-15 15,1 9 2-15,-1 3 0 0,-4 13 13 0,-4 4 0 16,-5 8 0-16,-5 4 0 0,0 8-11 0,-9 4 11 0,1 8-12 16,-1 4 12-16,-9 9-8 0,0 3 8 0,-4 0 0 0,-5 9 0 15,0 3 0-15,-5 5 0 0,-4-9 0 0,0 9 0 16,0 0-15-16,-5-5 4 0,5 1 1 0,0-5 0 16,0 5-120-1,0-5-24-15,0 1-5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20:23.9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A7A7C05-8BA3-4AAE-940B-3741F6BE4BB0}" emma:medium="tactile" emma:mode="ink">
          <msink:context xmlns:msink="http://schemas.microsoft.com/ink/2010/main" type="writingRegion" rotatedBoundingBox="15805,5275 15841,8696 14437,8711 14400,5290"/>
        </emma:interpretation>
      </emma:emma>
    </inkml:annotationXML>
    <inkml:traceGroup>
      <inkml:annotationXML>
        <emma:emma xmlns:emma="http://www.w3.org/2003/04/emma" version="1.0">
          <emma:interpretation id="{2E32214A-1F08-4DA3-9232-0C2F5FAD2871}" emma:medium="tactile" emma:mode="ink">
            <msink:context xmlns:msink="http://schemas.microsoft.com/ink/2010/main" type="paragraph" rotatedBoundingBox="15805,5275 15841,8696 14437,8711 14400,5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D8A1D8-FE4D-464A-B15D-F932F0F7091B}" emma:medium="tactile" emma:mode="ink">
              <msink:context xmlns:msink="http://schemas.microsoft.com/ink/2010/main" type="line" rotatedBoundingBox="15805,5275 15841,8696 14437,8711 14400,5290"/>
            </emma:interpretation>
          </emma:emma>
        </inkml:annotationXML>
        <inkml:traceGroup>
          <inkml:annotationXML>
            <emma:emma xmlns:emma="http://www.w3.org/2003/04/emma" version="1.0">
              <emma:interpretation id="{97498D97-4396-43FC-BE90-52E041D68144}" emma:medium="tactile" emma:mode="ink">
                <msink:context xmlns:msink="http://schemas.microsoft.com/ink/2010/main" type="inkWord" rotatedBoundingBox="15262,5281 15265,5519 14800,5524 14798,5286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8</emma:literal>
                </emma:interpretation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12481 4537 1152 0,'0'0'102'0,"0"0"-82"0,-14 0-20 0,14 0 0 0,0 0 101 0,-9 4 16 15,9-4 3-15,-5 8 1 0,-4 4-47 0,9-4-10 16,5 0-1-16,-1 4-1 0,1-3-36 0,-1 3-7 0,6-4-2 0,-1 0 0 16,4 0 6-16,1-4 1 15,-5 4 0-15,0-8 0 0,5 4-24 0,-14-4 9 16,0 0-9-16,9 0 0 0,-9 0 20 0,0 0-4 0,0 0 0 0,9-4 0 16,5-4-5-16,-10 0-2 15,1 0 0-15,-1 0 0 0,-4-4 3 0,5-1 0 16,-5-3 0-16,4 0 0 0,6-4 1 0,-6 4 1 15,1-5 0-15,4 5 0 0,0 0-1 0,0 0 0 16,5 4 0-16,-5 0 0 0,4 3 0 0,-3 5 0 0,3 0 0 16,1 4 0-16,-1 4-23 0,1 5-5 0,4 3-1 0,1 0 0 15,-1 8 29-15,5 0 6 0,-1 5 1 0,1 3 0 16,0-4-135-16,0 9-26 0</inkml:trace>
        </inkml:traceGroup>
        <inkml:traceGroup>
          <inkml:annotationXML>
            <emma:emma xmlns:emma="http://www.w3.org/2003/04/emma" version="1.0">
              <emma:interpretation id="{E7534DC2-0064-42A4-90A8-F68048510C75}" emma:medium="tactile" emma:mode="ink">
                <msink:context xmlns:msink="http://schemas.microsoft.com/ink/2010/main" type="inkWord" rotatedBoundingBox="15814,6177 15841,8696 14437,8711 14410,6192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117.1692">12421 7434 1098 0,'0'0'48'0,"0"-8"11"0,5 0-47 0,0 0-12 0,-5 4 0 0,9 0 0 16,0 0 0-16,-5 0 0 0,-4 4 0 0,14 0-485 16</inkml:trace>
          <inkml:trace contextRef="#ctx0" brushRef="#br0" timeOffset="-889.1182">12763 7588 518 0,'0'0'46'0,"0"0"-37"0,9 0-9 0,5-4 0 16,4 0 292-16,0 0 57 15,0 0 11-15,5 0 3 0,0 0-246 0,0 0-49 16,-1 4-9-16,6-4-3 16,-6 4-68-16,-3 0-15 0,3 0-2 0,-8 0-1 15,0 0-35-15,-5 4-7 0,0-4-2 0,-9 0-450 16,0 0-91-16</inkml:trace>
          <inkml:trace contextRef="#ctx0" brushRef="#br0" timeOffset="-1238.0511">12362 7641 403 0,'0'0'17'0,"0"0"5"0,0-8-22 0,0 0 0 16,-4-4 0-16,4 3 0 0,0 1 211 15,0 8 37-15,0 0 8 0,0 0 2 0,0 0-105 0,0 0-21 16,0 0-4-16,0 0 0 0,0 0-50 0,0 0-10 16,0 12-1-16,4 5-1 0,1-1-36 0,-1 4-7 15,1-4-2-15,-1 5 0 0,1-1-11 0,-5 0-2 16,5 0-8-16,-1-4 12 0,-4 5-26 0,9-5-6 16,-4-4 0-16,-1 0-905 0</inkml:trace>
          <inkml:trace contextRef="#ctx0" brushRef="#br0" timeOffset="-2949.2276">12057 5573 806 0,'0'0'36'0,"0"0"7"0,0 0-35 0,0 0-8 0,0 0 0 0,0 0 0 15,0 0 117-15,0 0 22 0,0 0 4 0,0 0 1 16,0 0-57-16,0 0-11 0,9-8-3 0,0 0 0 16,5-4-27-16,4 3-6 0,5-3 0 0,13 4-1 15,1-8 20-15,8 0 4 0,10 0 1 0,9-1 0 16,9 1-8-16,4 4 0 0,5-4-1 0,5 4 0 16,4-8-37-16,-9 7-7 0,4-3-2 0,1 4 0 15,-10 4-9-15,-9 0 0 0,-4 4 0 0,-5 0 0 16,-9 0-34-16,-4 4 1 0,-10 4 0 15,-9 0-903-15</inkml:trace>
          <inkml:trace contextRef="#ctx0" brushRef="#br0" timeOffset="-2550.7017">12549 5654 1324 0,'0'0'118'0,"-9"-8"-94"16,0 4-24-16,9 4 0 0,0 0 106 0,0 0 17 15,0 0 3-15,0 0 1 0,0 0-60 0,0 0-12 16,9 4-3-16,4-4 0 0,6-4-34 0,3 4-7 16,1 4-2-16,14 0 0 0,-1 0 8 0,5 0 2 15,5 0 0-15,4 0 0 0,4 4-9 0,-4 4-2 16,0-4 0-16,1 4 0 0,-15 1-8 0,-4-1 8 16,-5 4-8-16,-4 0 8 0,-9 4-8 0,-5-4 8 15,-5 5-8-15,-4 3 8 0,0 4 23 0,-13 5 4 0,-6-1 1 0,-13 9 0 0,1 3-18 0,-6 1-3 31,-4 11-1-31,-4 5 0 0,-1-4 17 0,-4-1 3 16,-5 1 1-16,1 4 0 0,-1-1 3 0,-4-3 1 16,4-4 0-16,5-1 0 0,5 1 1 0,4-9 0 0,9-3 0 0,5 3 0 15,4-7 3-15,5-5 1 0,4-8 0 0,5 1 0 16,4-5-17-16,5 0-3 0,5 0-1 0,13-3 0 16,0-5-7-16,5-4-2 0,9 0 0 0,13-8 0 0,6 0-6 0,8 0 0 0,9-4-8 0,5-4 12 15,0 0-12-15,9-9-15 0,0 5 3 0,9-4 1 31,0 0-190-31,-5-4-39 0</inkml:trace>
          <inkml:trace contextRef="#ctx0" brushRef="#br0" timeOffset="-591.838">13154 7657 864 0,'0'0'76'0,"0"0"-60"0,0 0-16 0,0 0 0 16,0 0 228-16,14 8 42 0,0 0 9 0,-5 0 1 16,0 9-216-16,5-1-43 0,-1 0-9 0,-4 4-855 15</inkml:trace>
          <inkml:trace contextRef="#ctx0" brushRef="#br0" timeOffset="-780.5155">12767 7791 1674 0,'-4'0'36'0,"-5"4"8"0,0 0 2 0,9-4 2 0,-5 4-39 0,5-4-9 15,0 0 0-15,0 0 0 0,0 0 50 0,14 4 8 16,-1 0 2-16,6-4 0 0,3 0-41 0,-3 0-8 16,3 0-2-16,-3-4 0 15,-1 0-41-15,0 4-8 0,5-4-1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22:50.3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F49CF5-661B-4FCC-AA0F-A84EE3C44373}" emma:medium="tactile" emma:mode="ink">
          <msink:context xmlns:msink="http://schemas.microsoft.com/ink/2010/main" type="writingRegion" rotatedBoundingBox="33670,3830 33496,6587 32524,6526 32699,3768"/>
        </emma:interpretation>
      </emma:emma>
    </inkml:annotationXML>
    <inkml:traceGroup>
      <inkml:annotationXML>
        <emma:emma xmlns:emma="http://www.w3.org/2003/04/emma" version="1.0">
          <emma:interpretation id="{CFEEAB1E-0113-4C92-9ADE-8D9DA48453B5}" emma:medium="tactile" emma:mode="ink">
            <msink:context xmlns:msink="http://schemas.microsoft.com/ink/2010/main" type="paragraph" rotatedBoundingBox="33670,3830 33496,6587 32524,6526 32699,3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459587-736D-402C-BFAA-8A9BC4C0A89A}" emma:medium="tactile" emma:mode="ink">
              <msink:context xmlns:msink="http://schemas.microsoft.com/ink/2010/main" type="line" rotatedBoundingBox="33670,3830 33496,6587 32524,6526 32699,3768"/>
            </emma:interpretation>
          </emma:emma>
        </inkml:annotationXML>
        <inkml:traceGroup>
          <inkml:annotationXML>
            <emma:emma xmlns:emma="http://www.w3.org/2003/04/emma" version="1.0">
              <emma:interpretation id="{5DF325E1-6CB2-4D12-8D60-33E8C369EE16}" emma:medium="tactile" emma:mode="ink">
                <msink:context xmlns:msink="http://schemas.microsoft.com/ink/2010/main" type="inkWord" rotatedBoundingBox="33670,3830 33496,6587 32524,6526 32699,37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214 1347 1353 0,'19'0'60'0,"-10"4"12"0,-9-4-57 0,13 8-15 15,-4 4 0-15,0 8 0 0,1 1 80 0,-1 7 12 16,0 0 4-16,0 5 0 0,-5 3-19 0,1 0-3 16,0 1-1-16,-1 3 0 0,1 1-15 0,-5 7-3 15,0-3-1-15,0-1 0 0,0 5-24 0,0 4-5 16,-9-5-1-16,9-7 0 0,-10-1-12 0,1 5-4 16,0-5 0-16,-9 0 0 0,4 1-8 0,-4-1 12 15,-9-7-12-15,-5 15 12 16,9-3-69-16,-9-1-14 0,0 1-2 0,-4-5-872 0</inkml:trace>
          <inkml:trace contextRef="#ctx0" brushRef="#br0" timeOffset="389.9084">365 926 1494 0,'22'-12'66'0,"-8"4"14"0,0 0-64 0,4-1-16 16,0 1 0-16,5 0 0 0,0 4 35 0,-1 0 4 16,1 4 1-16,4 4 0 0,-4 4-11 0,0 4-1 15,0 9-1-15,4 11 0 0,0 9-5 0,-8 7-1 16,-6 13 0-16,-4 0 0 0,5 7 11 0,-5 9 3 16,-4-4 0-16,-5 4 0 0,-9 0 8 0,-5 0 1 15,0 4 1-15,1 4 0 0,-6 0-19 0,1-4-4 16,0 4-1-16,0-4 0 0,-1-9-9 0,1 1-3 0,0-8 0 15,-5 0 0-15,5-1-9 0,-5-3 10 0,1 0-10 0,-6-4 10 32,-8-5-90-32,-1-3-19 0,-8-1-3 0</inkml:trace>
          <inkml:trace contextRef="#ctx0" brushRef="#br0" timeOffset="-469.6008">-268 2363 972 0,'0'0'43'0,"0"0"9"16,0 0-42-16,0 0-10 0,0 0 0 0,0 0 0 15,0 0 90-15,0 0 16 0,0 0 3 0,0 0 1 0,0 0-59 0,0 0-12 16,0 0-3-16,0 0 0 0,0 0 23 0,0 0 4 16,0 0 1-16,0 0 0 0,0 12 21 0,0 0 5 15,0 0 1-15,0 4 0 0,0 0-51 0,0 1-11 16,-5 3-1-16,5 4-1 0,-4 4-15 0,4 1-4 15,-5-1 0-15,5-8 0 0,-5 5-8 0,5-5 8 16,-4-4-8-16,4 4 8 0,0-4-8 0,0-3-12 16,0-5 2-16,0-8-635 15,0 0-127-15</inkml:trace>
          <inkml:trace contextRef="#ctx0" brushRef="#br0" timeOffset="-313.4259">-205 1978 1612 0,'0'0'144'0,"5"-8"-116"0,-5 0-28 0,5 0 0 16,-5 8 63-16,0 0 6 0,0 0 2 0,0 0 0 15,0 0-6-15,0 0-1 0,0 0 0 0,0 0 0 32,9 12-109-32,-5 0-23 0,1 8-4 0,-5-8 0 0</inkml:trace>
          <inkml:trace contextRef="#ctx0" brushRef="#br0" timeOffset="1161.5651">0 157 806 0,'9'-12'72'0,"1"4"-58"0,-1-4-14 0,4 4 0 15,1-1 66-15,0 1 10 0,4-4 3 0,5 4 0 16,-1-4-3-16,1 4-1 0,4 0 0 0,1-4 0 15,-5 4-29-15,4-1-6 0,0 1 0 0,-9 0-1 0,1 8-6 0,-1-8-1 0,-5 8 0 0,-3 8 0 16,-1-8-12-16,-9 0-4 0,0 4 0 0,0 8 0 16,0 9-16-16,0 3 0 0,-9 4 8 0,-1 5-8 15,1-1 0-15,0 4 0 0,-4 1 0 0,-1-5 0 16,-9 9 0-16,5-9 0 0,4 0 0 0,-4 5 0 16,-5-1 0-16,1-7 0 0,-1 3 0 0,9-4 0 15,0-3 0-15,10-1 0 0,-1-4 0 0,-4-8 0 16,5 0 13-16,-5 1-1 0,4-5 0 0,0 0 0 15,5-8 4-15,0 0 0 0,0 0 0 0,0 0 0 16,10 8-4-16,-10-8 0 0,0 0 0 0,13 8 0 16,5-4-12-16,14 0 0 0,0 0 8 0</inkml:trace>
          <inkml:trace contextRef="#ctx0" brushRef="#br0" timeOffset="2906.5464">0 724 1090 0,'0'0'48'0,"0"0"11"16,0 0-47-16,0 0-12 0,0 0 0 0,0 0 0 0,0 0 48 0,0 0 8 15,0 0 2-15,0 0 0 0,0 0-10 0,0 0-1 16,0 0-1-16,0 0 0 0,0 0 10 0,0 0 1 16,0 0 1-16,0 0 0 0,0 0-7 0,0 0-2 15,0 0 0-15,0 0 0 0,9-13 0 0,-9 13 0 16,0 0 0-16,0 0 0 0,5-4-49 0,-5 4 0 16,0 0 0-16,9-4 0 0,-4-4 0 0,4 4 0 15,0 0 0-15,0 0 0 0,-9 4 52 0,14-4 3 16,8 8 1-16,-3-8 0 15,3 0-89-15,-3 0-18 0,3 4-3 0,1 0-1 0,-5 0 26 0,1 0 5 16,-6 0 0-16,-4 0 1 0,5-8 23 0,-5 4 0 16,0 4 0-16,-9 0 0 0,0 0 0 0,5-4-16 0,-5 4 4 15,0 0 1-15,0 0 19 0,0 0 3 0,0 0 1 16,0 0 0-16,0 0-12 0,0 0 0 0,0 0 0 0,0 0 0 16,0 0 0-16,0 0 0 0,0 0-11 0,-14 0 11 15,5 0-11-15,-5 0 11 0,1 4-13 0,-1 0 5 16,5-4 8-16,-5 0 0 0,-4 0 0 0,4 0 0 15,-4 4 0-15,0 0 0 0,13-4 0 0,-8 4 0 16,-1-4 0-16,0 4 0 16,1 0 0-16,8-4 0 0,-4 0 0 0,0 0 0 0,9 0 0 0,-9 4-8 15,0-4 8-15,9 0 0 0,-9 0 0 0,9 0 0 16,0 0 0-16,0 0 0 0,0 0 0 0,0 0 0 16,0 0 0-16,0 0 0 0,0 0 0 0,0 0 0 15,0 0 0-15,0 0 0 0,0 0 0 0,13 0 0 0,1 4 0 0,0-4 0 16,4 0 0-16,5 0 0 0,4-4 0 0,5 0 9 15,-5 0-9-15,0 0 0 0,5 0 10 0,-9 0-10 16,4 0 8-16,-4 0-8 0,0 0 0 0,-5 4 0 16,-4 0-12-16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25:48.5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370B907-5756-4159-983B-D31755ACF675}" emma:medium="tactile" emma:mode="ink">
          <msink:context xmlns:msink="http://schemas.microsoft.com/ink/2010/main" type="writingRegion" rotatedBoundingBox="5452,13761 5486,18401 4352,18409 4319,13769"/>
        </emma:interpretation>
      </emma:emma>
    </inkml:annotationXML>
    <inkml:traceGroup>
      <inkml:annotationXML>
        <emma:emma xmlns:emma="http://www.w3.org/2003/04/emma" version="1.0">
          <emma:interpretation id="{431BAA27-3A7A-4314-A6AD-72D49CCBA18D}" emma:medium="tactile" emma:mode="ink">
            <msink:context xmlns:msink="http://schemas.microsoft.com/ink/2010/main" type="paragraph" rotatedBoundingBox="5452,13761 5486,18401 4352,18409 4319,13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0B2835-D748-442F-A190-137D42E2679B}" emma:medium="tactile" emma:mode="ink">
              <msink:context xmlns:msink="http://schemas.microsoft.com/ink/2010/main" type="line" rotatedBoundingBox="5452,13761 5486,18401 4352,18409 4319,13769"/>
            </emma:interpretation>
          </emma:emma>
        </inkml:annotationXML>
        <inkml:traceGroup>
          <inkml:annotationXML>
            <emma:emma xmlns:emma="http://www.w3.org/2003/04/emma" version="1.0">
              <emma:interpretation id="{9C084FD6-ED4F-4D11-AD54-E65564533AEA}" emma:medium="tactile" emma:mode="ink">
                <msink:context xmlns:msink="http://schemas.microsoft.com/ink/2010/main" type="inkWord" rotatedBoundingBox="5452,13761 5486,18401 4352,18409 4319,137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2273 16799 518 0,'-18'-4'23'0,"18"4"5"15,-5-4-28-15,5 4 0 0,0-4 0 0,-9-4 0 16,5 0 116-16,-1 4 19 0,10-4 3 0,-5 0 1 0,-5-1-57 16,5-3-11-16,5 4-3 0,-1-4 0 0,-4 4-4 0,5-4-2 15,-5 4 0-15,0-4 0 0,4 4-26 0,-4 8-4 16,0-9-2-16,-4 5 0 0,-1-4-21 0,1 0-9 15,-5 4 8-15,0-4-8 0,-1 4 0 0,6 0 8 16,4 4-8-16,-5-4 0 0,-8-4 10 0,13 8-10 16,0 0 12-16,0 0-12 0,-5-4 8 0,5 4-8 15,0 0 0-15,0 0 0 0,0 0 10 0,0 0-10 16,-4-4 8-16,4 4-8 0,0 0 25 0,0 0 0 16,0 0 0-16,0 0 0 0,-5-12-1 0,5 12 0 15,0 0 0-15,-5 0 0 0,-4-4-12 0,5 4-4 16,4 0 0-16,0 0 0 0,-14 0 0 0,5 0-8 15,9 0 12-15,0 0-4 0,0 0-8 0,0 0 0 0,0 0 0 0,0 0 8 16,0 0-8-16,0 0 0 0,0 0 0 0,0 0 0 16,0 0 0-16,0 0 0 0,0 0 0 0,0 0 8 15,0 8 1-15,0 4 0 0,5 0 0 0,-10 0 0 16,-4 4-1-16,4 0-8 0,1 5 12 0,-1-1-4 16,-4 4-8-16,5 0 0 0,-5 5 0 0,9-1 8 15,0 0-8-15,0 5 0 0,-5-1 0 0,5 5 0 16,9 3 0-16,-4 5 0 0,-10-1 0 0,5-3 0 15,0 7 0-15,0-3 0 0,-4-5 0 0,-1 5 0 16,-4-5 0-16,4-7 0 0,5 3 0 0,-4-4 8 16,-5-3-8-16,4-5 0 0,5-4 0 0,5-8 0 15,-10 4 8-15,5-7-8 0,0-9 12 0,9 8-4 16,-9-8 3-16,0 0 0 0,0 0 0 0,0 0 0 0,5-8 20 16,-1-1 4-16,-8 1 1 0,-5-4 0 0,4-4-9 0,1 4-2 15,-6-8 0-15,1-1 0 0,-9 1-16 0,9 0-9 16,14-4 10-16,-5-1-10 0,-10-3 0 0,10 4 0 15,10 0 0-15,3-1 0 0,1-3 0 0,-5 0 0 16,-4 3 0-16,8 5 0 0,5 0 0 0,-4 0 0 16,-14-1 0-16,5 1 0 0,4 0-11 0,-5 4 11 0,1-5-10 0,-5 1 10 0,0 0-8 0,4 0 8 15,10 4 0-15,-9-5-9 0,-10 5 9 0,10 0-12 16,4 0 12-16,0 4-12 0,-5-5 1 0,1 5 0 16,-1 4 0-16,1 0 0 0,4 4 11 0,-9 4 0 15,0 0-9-15,0 0 9 0,0 0 0 0,0 0-9 16,0 0 9-16,0 0 0 0,0 0-10 0,0 8 10 15,0-8-8-15,-9 12 8 0,0 0 0 0,4 1 0 16,5-13 0-16,-4 12 0 0,-5 0 0 0,0-4 0 16,9 4 0-16,0-12 0 0,0 8 0 0,-5 4 0 15,0-4 0-15,5 5 0 0,5-1 0 0,-5 0 0 16,-5 0 0-16,5 8 0 0,5-4 0 0,-5 5 0 16,-5 3 0-16,5-4 0 0,-4 4 0 0,8 1 0 15,1-5 0-15,-5 8 0 0,-5-7 0 0,5-5 0 0,5 0 0 16,4 0 0-1,-9-4 0-15,0 0 0 0,5 1 0 0,-5-13 8 16,0 0-8-16,0 0 0 0,0 0 8 0,0 0-8 16,9 4 10-16,-9-4-2 0,0 0-8 0,0 0 12 15,0 0-12-15,0 0 0 0,0 0 8 0,0 0-8 16,0 0 0-16,0 0 0 0,0 0 0 0,0 0 0 16,0 0 0-16,0 0 0 0,0 0 0 0,0 0 0 15,0 0 0-15,0 16 0 0,-5-8 0 0,5-8 0 16,9 12 0-16,-9-12 0 0,-9 12 0 0,9-12 0 15,0 0 0-15,0 0 11 0,0 0-11 0,0 0 10 0,0 0-10 16,0 0 0-16,9 4 9 0,-9-4-9 0,0 0 0 0,14 4 9 16,4 0-9-16,0-4 0 0,-4 0 8 0,4 0-8 15,5 0 0-15,0 0 0 0,0 4 0 0,-1-4 0 16,-8 4 0-16,9 0 0 0,-5-4 0 0,0 4 0 16,-4 1 0-16,4-5 0 0,0 0 0 0,5 0 0 15,-9 0 0-15,-1-5 0 0,-4 1 0 0,10 0 0 16,3 0 0-16,-3 0 0 0,-10-4 0 0,4 0 0 15,1 0 0-15,9 0 0 0,-5 0 0 0,0 0 0 16,-4 4 0-16,4 0 0 0,9 0 0 0,-8 0 0 16,-19 4 0-16,9-5 0 0,4 5 0 0,-13 0 0 15,0 0 0-15,0 0 0 0,0 0 0 0,0 0 0 16,0 0 0-16,-4 9 0 0,-10-9 0 0,5 4 0 0,9-4 8 16,-14 4-8-16,-8 0 8 0,8-4-8 0,0 4 9 0,5 0-9 15,-4-4 8-15,-6 0-8 0,-8 0 0 0,4 0 0 16,10-4 8-16,-10 4-8 0,0 0 0 0,-4 0 9 15,9 0-9-15,-5 0 8 0,0 4-8 0,-4-4 8 16,4 4-8-16,0 0 0 0,5 0 0 0,-5 4 0 16,-4-4 0-16,4 0 0 0,10 4 0 0,-6-4 0 15,1 4 0-15,0-4 0 0,4 0 0 0,5 1 0 16,9-5 0-16,0 0 0 0,-9 4 0 0,9-4 0 16,0 0 0-16,0 0 0 0,0 0-9 0,0 0 9 15,0 0 0-15,14 0-8 0,-1-4 8 0,1 4 0 16,4-5-9-16,0 5 9 0,5-4 0 0,5 4-9 15,-6 0 9-15,6 0-8 0,3 4 8 0,6-4-8 0,-1 0 8 16,-4 5 0-16,0-5 0 0,4 4 0 0,1 0 0 16,-5-4-8-16,-32 0 8 0,13 0 0 0,6 0 0 0,-19 0 0 15,0 0 0-15,0 0-8 0,0 0 8 0,0 0 0 16,0 0 10-16,0 0-10 0,-14 4 8 0,9-4-8 16,5 0 0-16,-18 4 9 0,-5-4-9 0,-4 4 10 15,0 0-10-15,4-4 10 0,-9 0-1 0,0 0 0 16,-9 0 0-16,5 0 0 0,4 0 5 0,0-4 1 15,-9-4 0-15,5 4 0 0,8 0-7 0,10 0-8 16,5 4 11-16,-6-5-11 0,1 5 0 0,4-4-19 16,14 4 3-16,0 0-682 15,0 0-136-15</inkml:trace>
          <inkml:trace contextRef="#ctx0" brushRef="#br0" timeOffset="-1811.0576">2938 17394 345 0,'0'0'15'0,"0"0"4"0,0 0-19 0,14-4 0 0,-1 0 0 0,1 0 0 16,-5 0 200-16,0 0 37 0,5 0 7 0,-1 4 2 15,-3-8-146-15,-1 8-30 0,-9 0-6 0,0 0 0 16,4-8-15-16,-4 8-2 0,0 0-1 0,0 0 0 16,0 0-26-16,0 0-4 0,0 0-2 0,-9 0 0 15,-5 0-14-15,14 0 9 0,-9 0-9 0,0-4 8 16,-9 4-8-16,9 0 0 0,0-9 0 0,0 5 8 15,-5 0 0-15,0 0-8 0,-8-4 12 0,3 8-4 16,6-8-8-16,-5 4 0 0,-14 0 0 0,4 0 8 16,6 4-8-16,-1-4 0 0,0 4 0 0,0 4 0 15,0-4 0-15,1 0 0 0,-1 0 0 0,-4 4 0 0,-5 0 0 16,4 8 0-16,6-4 0 0,-1 0 0 0,0-4 0 16,-4 5 0-16,9 3 0 0,4-4 0 0,-4-4 0 15,4 0 0-15,-4 4 0 0,9-8-11 0,9 0 11 0,0 0 0 16,-9-8 0-16,4 4 0 0,5 0 0 0,5-4 0 15,-1-4 0-15,1 3 0 0,-1-3 0 0,1 4 0 16,9 0 0-16,-5 0 0 0,0 4 0 0,0-4-8 16,9 0 8-16,0 4-8 0,1 0 8 0,-6 0 0 15,5 8 0-15,1 0 0 0,-1 0-15 0,0 0 3 16,0 4 0-16,5 0 0 0,0 0-10 0,-5 0-2 16,-9 0 0-16,0 0 0 0,-4 0 5 0,-5-8 1 15,0 0 0-15,0 0 0 0,0 0 18 0,0 0 0 0,9 9 0 16,-9-9 0-16,0 0 0 0,0 0 0 0,0 0 0 0,0 0 0 15,0 0 22-15,0 0 2 0,0 0 0 0,0-9 0 16,0 1 18-16,-9 0 4 0,-9 0 1 0,-5 0 0 16,5 4-7-16,-5 0 0 0,-9 0-1 0,0 4 0 15,-4-4-21-15,4 0-4 0,0 4-1 0,-5 0 0 16,1 0-13-16,4-4 0 0,14 4 0 0,0-4 0 16,0 0 0-16,4 0 0 0,9-4 0 0,5 8-10 31,9-9-137-31,5-3-27 0</inkml:trace>
          <inkml:trace contextRef="#ctx0" brushRef="#br0" timeOffset="-20687.5159">3084 12955 1324 0,'-28'-5'59'0,"28"5"12"0,0 0-57 0,0 0-14 0,0 0 0 0,0 0 0 15,-9 0 63-15,9 0 9 0,0 0 3 0,0 0 0 16,0-8-75-16,0 8 0 0,9-4-9 0,-4-4-1 16,-5 8-19-16,9-8-4 0,0 0-1 0,0 4 0 0,-4-4 18 15,-5 8 3-15,0 0 1 0,0 0 0 0,4-4 27 16,-4 4 5-16,-9-4 2 0,0 0 0 0,-5 4 24 16,1 0 5-16,-1 0 1 0,-9 0 0 0,-4 4-25 0,4 0-5 15,0-4-1-15,1 4 0 0,-15 0-10 0,10 0-3 16,0-4 0-16,4 4 0 0,0-4-8 0,0-4 10 15,-4 4-10-15,9 0 10 0,-5 0 2 0,0 0 0 16,-9-4 0-16,1 4 0 0,8-4-12 0,-5 0 0 16,1 0 0-16,-5 4 0 0,-4 0 10 0,4 0 6 15,5 0 2-15,-5 0 0 0,-9 4-18 0,9 0 0 16,0 0 8-16,5 0-8 0,-10 4 0 0,5-4 0 16,5 0 8-16,4 0-8 0,10 4 0 0,-1-8 0 15,-9 4 0-15,10 0 0 0,4 0 0 0,-5-4 0 16,-4 0 0-16,4 5 0 0,14-5 0 0,-9 0 0 15,4 4 0-15,-8-4 0 0,4 0 9 0,9 0-1 0,0 0-8 16,0 0 12-16,0 0-3 0,0 0-1 0,0 0 0 0,0 0 0 16,0 0-8-16,0 0 0 0,0 0 0 0,13 12 0 15,1-4 0-15,0 0 0 0,-14-8 0 0,9 8 0 16,13 0 0-16,-8 0 0 0,-14-8 0 0,5 12 0 16,4 0 0-16,-5 1 0 0,5-5 0 0,-9-8 0 15,-4 12 10-15,4 0 0 0,9 4 0 0,-4-4 0 16,-5 4 14-16,-5 1 2 0,10-1 1 0,-1 8 0 15,-4 0 7-15,0 1 2 0,-9-1 0 0,9 4 0 16,9 5-7-16,-4-5-1 0,-10 4 0 0,1 1 0 16,-1 3-11-16,0 1-2 0,1-1-1 0,-1-4 0 15,5 5 16-15,0 3 3 0,0 1 1 0,0-1 0 16,-4 5-21-16,4-1-4 0,13 9-1 0,-8-1 0 0,-5 5-8 16,0 0 8-16,5 4-8 0,-1-5 8 0,5 9 3 15,-4-8 0-15,-10-1 0 0,1 1 0 0,8 4 3 0,-4-5 1 16,-13 1 0-16,3-4 0 0,6-1 7 0,4-3 2 15,4-5 0-15,-13 1 0 0,0-1-24 0,5 1 8 16,8-1-8-16,1 1 0 0,-14-1 0 0,4 1 0 16,10-1 0-16,-1 1 0 0,-4-1 0 0,-4 1 0 15,-5-1 0-15,9 5 0 0,9-9 8 0,-9 5-8 16,-5-1 8-16,1-3-8 0,8 3 9 0,-4-3-9 16,0-1 12-16,-4 1-12 0,-1-1 13 0,5-3-4 15,9 3-1-15,-9-3 0 0,-4-5-8 0,4 4 0 16,13-3 0-16,-4 3 8 0,-4-3-8 0,-1-1 0 15,6 0 0-15,-1 1 0 0,4-1 0 0,-4 5 0 0,-9-1 0 16,9-4 0-16,1 5 12 0,-1 3 0 0,-9 1 0 0,0-5 0 16,4 5-12-16,1-5 0 0,-5 0 0 15,-5 1 0-15,1-5 16 0,-1 5 0 0,10-5 1 0,-5-4 0 16,-9 5-17-16,4-9 8 0,5 0-8 0,5 5 0 16,-5-9 9-16,0 0-9 0,-5 0 0 0,10-3 9 15,4-1 0-15,-5 0 0 0,-8 0 0 0,4 0 0 16,13-4-9-16,-8 1-11 0,-5-1 3 0,0 0 0 15,0 0 8-15,0-4 9 0,0-8-1 0,4 12-8 16,-8-4 0-16,4 4 0 0,9-3 0 0,-9-1-9 16,0-8 9-16,0 4 0 0,5 4 10 0,4 0-10 15,-5 0 13-15,-4-8-3 0,0 0-1 0,5 8 0 16,4 0-9-16,-5 4-14 0,-4-12 3 0,0 0 1 16,10 4 10-16,-10 4 0 0,0 1 0 0,0-1 0 15,-5 0 0-15,5-8 14 0,5 8-3 0,-5-8-1 0,-5 12-10 16,5-4 0-16,5 4 0 0,-1 0 0 0,-4 0 0 15,0 1-11-15,0-13 3 0,0 12 0 0,9-4 8 0,-4 4 0 16,-10-4 0-16,10 4 0 0,-1-4 0 0,5-4 0 16,-9-4-9-16,10 13 9 0,-6-1 0 0,1 0 0 15,4 0 0-15,-9-4 0 0,-5 4 0 0,10 0 0 16,4-4 0-16,-9-8 0 0,-5 13 0 0,5-13 0 16,5 8 0-16,-1 4 0 0,6-4 0 0,-10-8 0 15,0 0 0-15,0 0 0 0,9 8 0 0,-9-8 0 16,0 0 0-16,0 0 0 0,0 0 0 0,0 0 0 15,0 0 0-15,0 0 0 0,0 0 0 0,4 12 0 0,5-4 0 16,-9-8 0-16,0 0 0 0,0 0 0 0,0 0 0 16,0 0 0-16,0 0 0 0,0 0 8 0,0 0-8 15,9 0 0-15,5 4 12 0,-14-4-2 0,0 0-1 0,5-8 0 16,-1 4-9-16,-4 4 12 0,0 0-12 0,0 0 12 16,0 0-12-16,0 0 0 0,0 0 0 0,0 0 0 15,-4-4 0-15,4 4 0 0,0 0 0 0,0 0 0 16,0 0 0-16,0 0 0 0,0 0 0 0,0 0 0 15,0 0 0-15,0 0 0 0,0 0 0 0,0 0 0 16,0 0 0-16,0 0 0 0,0 0 0 0,0 0 0 16,0 0 0-16,0 0 0 0,0 0 0 0,0 0 0 15,0 0 0-15,0 0 0 0,0 0 0 0,0 12 0 16,-10 0 0-16,10-12 0 0,0 0 0 0,5 12 0 16,-5-12 0-16,0 13 0 0,0-13 0 0,0 0 0 15,0 8 0-15,0-8 0 0,0 0 0 0,0 0 0 0,9 12-9 0,-9-12 9 0,0 0 0 0,0 0 0 16,0 0 0-16,0 0 0 0,0 0 0 0,0 0 0 15,0 0 0-15,0 0-8 0,0 0 8 0,0 0 0 16,0 0 0-16,0 0 0 0,0 0 0 0,0 0 0 16,0 0 0-16,0 0 0 0,0 0 0 0,0 0 0 15,9 4 0-15,-9-4 0 0,0 0 9 0,0 0-9 16,0 0 0-16,0 0 8 0,0 0-8 0,0 0 0 0,0 0 0 16,0 0 0-16,0 0 8 0,0 0-8 0,0 0 0 15,0 0 0-15,9 0 0 0,-9 0 8 0,0 0-8 16,0 0 0-16,5-4 0 0,4 4 8 0,5 0-8 0,-5 0 0 15,-9 0 0-15,9 4 8 0,5-4-8 0,-5-4 0 16,-9 4 0-16,13 0 8 0,6-4-8 0,3 4 0 16,-4-4 0-16,5 4 8 0,-5-8-8 0,10 4 0 31,13-4 0-31,0-1 0 0,-5 1 0 0,10-4-14 16,8 4 3-16,1-4 1 15,-10 4-97-15,1-4-19 0,4 4-4 0,-4 0-685 0,4 4-137 16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1:23.76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6535A2-26AB-4ED3-B184-142D8645E1BA}" emma:medium="tactile" emma:mode="ink">
          <msink:context xmlns:msink="http://schemas.microsoft.com/ink/2010/main" type="inkDrawing" rotatedBoundingBox="28462,12767 28580,17431 27736,17453 27618,12788" semanticType="verticalRange" shapeName="Other">
            <msink:sourceLink direction="with" ref="{9C1B113E-F407-400C-8AB4-63495DD26C25}"/>
            <msink:sourceLink direction="with" ref="{0177F1BE-7380-4CF4-B083-599DAA0FD333}"/>
          </msink:context>
        </emma:interpretation>
      </emma:emma>
    </inkml:annotationXML>
    <inkml:trace contextRef="#ctx0" brushRef="#br0">0 116 1854 0,'5'-12'40'0,"-1"-5"9"0,10 1 2 0,-1 4 1 0,6 0-41 0,-1 0-11 0,0 0 0 0,9 4 0 0,1 3 0 0,8 1 0 16,5 0 0-16,0 4 0 0,9 0 0 0,-4 4-11 16,4 0 3-16,-5 1 0 0,-4 3-1 0,-4-4 0 15,-5 0 0-15,-1 4 0 0,-8-4 9 0,0 4 0 16,-5-4 0-16,0 4 0 0,-4-4 0 0,0 0 0 15,-1 8 0-15,1-4 0 0,-5 5 0 0,0 3 0 16,0-4 0-16,0 8 0 0,1 0 0 0,-6 9 0 16,5-5 0-16,0 8 0 0,0 1 0 0,-4 7 0 15,4 5 0-15,0 3 0 0,0 1 0 0,-4 7 0 16,-1 5 0-16,1 0 0 0,-1 0 0 0,-4 3 0 16,0 1 0-16,0 4 0 0,-4 0 14 0,-1 4 2 15,1 3 0-15,-5 1 0 0,0 0 9 0,4 0 3 16,-4-4 0-16,4 4 0 0,1-4 0 0,-5 0 0 15,9 3 0-15,-5 1 0 0,5-4-20 0,0 0-8 0,0 4 8 0,0-4-8 16,5 0 18-16,-5-1-2 0,4-3 0 16,1 4 0-16,-1 4-1 0,-4-4-1 0,5 0 0 0,-1-5 0 15,1 1-14-15,-5 0 0 0,0-4 8 0,0 0-8 16,0-5 19-16,0-3 1 0,0 4 0 0,0-1 0 16,-5 5-10-16,5-8-2 0,-4-1 0 0,4-3 0 15,-5 0 4-15,1-5 0 0,4 1 0 0,0-1 0 16,-5 1-12-16,1-1 0 0,4-3 9 0,0-1-9 15,-5 1 8-15,1 0-8 0,-1-1 10 0,5-3-10 16,-4-5 8-16,-1 0-8 0,0-3 0 0,1-5 9 16,-1-4 19-16,-4 5 4 0,0-9 1 0,0 4 0 15,4-4-17-15,-4 1-3 0,5-5-1 0,-5 4 0 16,4-4 0-16,-9-4 0 0,5 5 0 0,0-1 0 16,0-4-3-16,5 0-1 0,-6 0 0 0,6 0 0 0,-5 0 20 15,4-3 3-15,-4 3 1 0,0 4 0 0,5-4-20 0,-6 4-3 16,-3-4-1-16,4 9 0 0,0-5 2 0,-5 0 0 15,5 0 0-15,-5 0 0 0,5-3 0 0,0-1 0 16,-9-4 0-16,-1 0 0 0,-8 4-2 0,-5-4 0 16,-9 0 0-16,-18 8-848 15,-14 1-169-15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1:25.4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C09F91-2280-4910-B357-9B6AA2A0EB34}" emma:medium="tactile" emma:mode="ink">
          <msink:context xmlns:msink="http://schemas.microsoft.com/ink/2010/main" type="writingRegion" rotatedBoundingBox="29119,15058 29410,15058 29410,15742 29119,15742"/>
        </emma:interpretation>
      </emma:emma>
    </inkml:annotationXML>
    <inkml:traceGroup>
      <inkml:annotationXML>
        <emma:emma xmlns:emma="http://www.w3.org/2003/04/emma" version="1.0">
          <emma:interpretation id="{D4CC2D27-F087-42B7-8522-CC305D556189}" emma:medium="tactile" emma:mode="ink">
            <msink:context xmlns:msink="http://schemas.microsoft.com/ink/2010/main" type="paragraph" rotatedBoundingBox="29119,15058 29410,15058 29410,15742 29119,157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49A082-4CDA-4B05-99EB-906CD6438F26}" emma:medium="tactile" emma:mode="ink">
              <msink:context xmlns:msink="http://schemas.microsoft.com/ink/2010/main" type="line" rotatedBoundingBox="29119,15058 29410,15058 29410,15742 29119,15742"/>
            </emma:interpretation>
          </emma:emma>
        </inkml:annotationXML>
        <inkml:traceGroup>
          <inkml:annotationXML>
            <emma:emma xmlns:emma="http://www.w3.org/2003/04/emma" version="1.0">
              <emma:interpretation id="{1ED2A22C-CEF6-4530-A628-C44489D53029}" emma:medium="tactile" emma:mode="ink">
                <msink:context xmlns:msink="http://schemas.microsoft.com/ink/2010/main" type="inkWord" rotatedBoundingBox="29119,15058 29410,15058 29410,15742 29119,157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73 0 1209 0,'0'0'108'0,"0"0"-87"0,0 0-21 0,9 8 0 16,4-4 58-16,-8 8 7 0,0 0 2 0,4 4 0 15,-5 1-22-15,-4 3-4 0,0 0-1 0,-4 4 0 16,-1 1-22-16,1-5-5 0,-6 0-1 0,-3 4 0 16,-1 5-12-16,1-5 0 0,-6 0 0 0,1 0-483 15,0-3-99-15</inkml:trace>
          <inkml:trace contextRef="#ctx0" brushRef="#br0" timeOffset="3517.6403">-41 12 518 0,'0'0'23'0,"0"0"5"0,4-12-28 0,6 4 0 16,-1-5 0-16,-5 1 0 0,5 0 143 0,-4 4 23 16,4 0 5-16,-4 0 1 0,-5 8-79 0,0 0-15 15,0 0-3-15,0 0-1 0,0 0-36 0,0 0-7 16,0 0-2-16,0 0 0 0,0 0-4 0,9 8-1 16,-5 0 0-16,-4-8 0 0,0 12-8 0,5-4-1 15,-5-8-1-15,0 12 0 0,0 1 2 0,0-13 1 16,4 8 0-16,-4-8 0 0,0 0 3 0,0 12 1 15,0-12 0-15,0 0 0 0,0 0-7 0,0 0-2 16,0 0 0-16,-9 4 0 0,9-4-12 0,-4 4 11 16,4-4-11-16,-5 4 10 0,-4-4-10 0,9 0 8 15,-9 0-8-15,0 0 8 0,4-4-8 0,5 4 0 16,-9-4 0-16,9 4 8 0,-9-4-8 0,9 4 0 16,-5-8 0-16,5 8 0 0,0-8 0 0,0 0 0 0,0-1 0 0,5 1 8 15,0-4-8-15,-1 4 0 0,1 0 0 0,4 4 0 16,0-4 8-16,0 4-8 0,-9 4 8 0,14-4-8 15,-5 0 20-15,0 8-2 0,0 0 0 0,0 0 0 16,0 4 8-16,-4 4 2 0,-1 4 0 0,1 1 0 16,-5 11-10-16,-5-4-2 0,1 4 0 0,-1 1 0 15,1-1 14-15,-5 5 2 0,4-5 1 0,-4 4 0 16,0 1-9-16,4-1-3 0,-4 0 0 0,0-3 0 16,0-1-13-16,4 0-8 0,-4-3 10 0,0-1-10 15,0 0 0-15,-5-4 0 0,5 1 0 0,-9-5-10 16,4 4-179-16,-4-4-36 15,-23 13-7-15,14-17-2 0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2:18.82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5EDEA4D-8D02-4F76-B189-CD90D6D55849}" emma:medium="tactile" emma:mode="ink">
          <msink:context xmlns:msink="http://schemas.microsoft.com/ink/2010/main" type="writingRegion" rotatedBoundingBox="2523,539 30579,-1128 31475,13953 3419,15621"/>
        </emma:interpretation>
      </emma:emma>
    </inkml:annotationXML>
    <inkml:traceGroup>
      <inkml:annotationXML>
        <emma:emma xmlns:emma="http://www.w3.org/2003/04/emma" version="1.0">
          <emma:interpretation id="{5ECF560D-B538-44D1-A887-CDF6B66E8AE8}" emma:medium="tactile" emma:mode="ink">
            <msink:context xmlns:msink="http://schemas.microsoft.com/ink/2010/main" type="paragraph" rotatedBoundingBox="2563,513 19311,53 19362,1892 2613,2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838060-4962-4B1B-97E4-ABC525DAB6D0}" emma:medium="tactile" emma:mode="ink">
              <msink:context xmlns:msink="http://schemas.microsoft.com/ink/2010/main" type="line" rotatedBoundingBox="2563,513 19311,53 19362,1892 2613,2352"/>
            </emma:interpretation>
          </emma:emma>
        </inkml:annotationXML>
        <inkml:traceGroup>
          <inkml:annotationXML>
            <emma:emma xmlns:emma="http://www.w3.org/2003/04/emma" version="1.0">
              <emma:interpretation id="{7CC686D9-0BE3-42E1-8DDA-8E5A27AF7238}" emma:medium="tactile" emma:mode="ink">
                <msink:context xmlns:msink="http://schemas.microsoft.com/ink/2010/main" type="inkWord" rotatedBoundingBox="2563,513 4353,464 4388,1759 2599,18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 70 864 0,'0'0'38'0,"-5"0"8"0,1 0-37 0,4 0-9 16,0 0 0-16,0 0 0 0,0 0 82 0,0 0 14 15,0 0 4-15,0 0 0 0,0 0-17 0,0 0-3 16,0 0-1-16,0-8 0 0,4 0-11 0,5 4-3 16,5-8 0-16,0 8 0 0,-5-4-17 0,0-1-4 0,9 5-1 0,5-4 0 15,-5 8-19-15,9-4-3 16,-4 4-1-16,9 0 0 0,0-4-20 0,0 4 0 0,-5 4 0 0,0-4 0 31,14 4-120-31,-4 4-29 0,31 0-6 0,-18 5-1 0</inkml:trace>
          <inkml:trace contextRef="#ctx0" brushRef="#br0" timeOffset="328.0787">1108-327 1785 0,'4'-28'79'16,"-4"20"17"-16,0-4-77 0,5 4-19 0,-1 4 0 0,-4 4 0 15,0 0 34-15,5 4 3 0,4 0 1 0,-5 4 0 16,1 4-7-16,4 0-2 0,-4 8 0 0,4 1 0 15,-5-1-19-15,5 0-10 0,-4 4 10 0,-1 9-10 16,1-9 9-16,0 4-9 0,-10-7 8 0,5-1-8 0,5-4 0 0,-5 0 8 16,0-4-8-16,0 1 0 0,0-13 0 0,0 0 0 15,0 0 8-15,0 0-8 0,13-9 0 0,-4 1 12 16,10-4-12-16,-6-8 12 0,5-8-12 0,1-1 0 16,3-3 9-16,1-4-9 0,4 3 0 0,1-7 8 15,-1-1-8-15,5 1 0 0,0 3 16 0,0 9 0 16,0 4-1-16,-10 3 0 0,1 9 13 0,0 0 2 15,0 12 1-15,-10 0 0 0,1 12-23 0,0 5-8 16,4-1 0-16,-9 8 0 0,-5 0 16 0,6 9-4 16,-6-13 0-16,5 8 0 0,0 5-12 0,0-5 0 15,1 0 0-15,-1 1-684 16,4 3-143-16</inkml:trace>
          <inkml:trace contextRef="#ctx0" brushRef="#br0" timeOffset="-312.4287">65-913 115 0,'-18'-4'0'0,"13"0"10"0,-4-1-10 0,0 5 0 15,4 0 0-15,1-8 0 0,4 8 248 0,-5-4 48 0,5 4 10 0,-4-4 2 16,4 0-179-16,0 4-35 0,4 0-7 0,1-12-2 16,4 0-13-16,5-4-4 0,-1 8 0 0,10-13 0 15,9 1-24-15,4 0-4 0,5 0-2 0,5 0 0 16,-5-9-21-16,9 9-4 0,-5 0-1 0,5-1 0 15,5 5-12-15,-5 4 9 0,0 4-9 0,-9 4 8 16,5-8-20-16,-5 4-5 0,4 8-1 0,-4 0-554 16,0 0-112-16</inkml:trace>
          <inkml:trace contextRef="#ctx0" brushRef="#br0" timeOffset="-609.2331">365-905 864 0,'0'0'76'0,"0"-12"-60"0,-4 3-16 0,4-7 0 15,4 12 108-15,-4-8 18 0,0 0 4 0,0 12 1 16,0 0-38-16,0 0-7 0,0 0-2 0,0 0 0 15,0 0-21-15,0 16-5 0,0 4-1 0,0 9 0 16,0 3 2-16,-4 9 0 0,-5 3 0 0,0 9 0 16,4-5-4-16,-13 13-1 0,4 0 0 0,1-5 0 15,-1 1-26-15,0 0-6 0,5-9-1 0,5-7 0 16,-6-1-7-16,10-7-2 0,0 3 0 0,0-16 0 16,-4 8-4-16,4-7 0 0,4-1-8 0,6-4 12 15,-6 0-44-15,-4-4-10 0,0-12-2 16,0 0 0-16,0 0-64 0,0 0-12 0,0 0-4 15</inkml:trace>
        </inkml:traceGroup>
        <inkml:traceGroup>
          <inkml:annotationXML>
            <emma:emma xmlns:emma="http://www.w3.org/2003/04/emma" version="1.0">
              <emma:interpretation id="{F4317FE9-21A7-48D4-B433-1AF93CF5E812}" emma:medium="tactile" emma:mode="ink">
                <msink:context xmlns:msink="http://schemas.microsoft.com/ink/2010/main" type="inkWord" rotatedBoundingBox="6304,883 8819,814 8857,2181 6341,225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09.1069">4504-646 1263 0,'0'-16'28'0,"4"7"5"0,1-7 2 0,-5 8 1 0,0-12-36 0,0 0 0 0,-5-1 0 0,-4 1 0 15,0 0 84-15,0-4 9 0,-4 12 3 0,-1-1 0 16,0 1-29-16,-4 4-6 0,0 0-1 0,0 8 0 16,-1 0-27-16,-3 8-5 0,-1 0-2 0,-5 8 0 15,-3 1-26-15,-1 11 0 0,-5 0 0 0,-4 9 0 16,0-1 24-16,0 1 7 0,-4 7 1 0,4 5 0 16,4-5-20-16,6 5-3 0,8-5-1 0,0-3 0 15,0-1-8-15,10 1 0 0,4-9 0 0,4-4 0 16,0-7 0-16,5-1 8 0,10-4-8 0,-1-4 8 15,-9-12 4-15,13 0 0 0,1 0 0 0,9-16 0 16,4 0 0-16,5-8 0 0,4-9 0 0,5 1 0 16,-4-9-12-16,8 1 10 0,-4-9-10 0,0 1 10 0,-4-5-10 15,8 17 0-15,-8-5 0 0,4 1 8 0,-5 7-8 16,0 9 0-16,-8 4 0 0,-1 12 0 0,-4 4 19 0,-5 4-2 16,0 12 0-16,-4 4 0 0,-10 8-17 0,1 13 0 15,-10 11 0-15,-8 9 0 0,-10 8 20 0,-4 3-2 16,-14 13-1-16,4-8 0 0,-4 8 8 0,0-4 2 15,0 0 0-15,0-8 0 0,0 4 1 0,-4-13 0 16,4-3 0-16,-5-4 0 0,5-9-10 0,0-3-2 16,0-9 0-16,5 0 0 0,4-11-7 0,0-1-1 15,5-4-8-15,4-8 12 0,5-4-2 0,4-4-1 16,1-4 0-16,4-4 0 0,4-8-9 0,5-4-11 0,9-1 3 0,5-15 0 31,9 0-103-31,8-13-20 0,15 0-4 0,9-3-882 0</inkml:trace>
          <inkml:trace contextRef="#ctx0" brushRef="#br0" timeOffset="1405.9198">4768-128 1450 0,'0'0'64'0,"5"-8"14"0,4 0-62 0,0 3-16 0,4-3 0 0,6-4 0 16,-1 4 71-16,9-8 11 0,0 0 2 0,1 0 1 15,8-5-17-15,1 1-3 0,4-8-1 0,-5 4 0 16,5-5-39-16,0 1-8 0,-9 0-1 0,0-1-1 15,0 5-15-15,-10-8 0 0,-3 3 0 0,-1 5-10 16,-9 0 10-16,0 3 0 0,-9 5 0 0,0 4 0 0,-5 0 0 16,-8 12-8-16,-1 0 8 0,-4 0-8 0,-5 0 28 0,0 12 7 15,-8 4 1-15,-1 5 0 0,-5 11 16 16,5-8 4-16,-4 9 1 0,4-1 0 0,5 0-21 0,4 1-5 16,0-1-1-16,5 0 0 0,0-3-14 0,4 3-8 15,5-8 8-15,4 5-8 0,1-5 0 0,8 8-8 16,1-3 0-16,4-5 0 15,5 0-138-15,-1-3-27 0,6-1-6 0</inkml:trace>
          <inkml:trace contextRef="#ctx0" brushRef="#br0" timeOffset="1718.3486">5756-577 1324 0,'0'0'118'16,"0"0"-94"-16,9 4-24 0,5 4 0 0,-1 4 130 0,1 4 22 0,0 0 4 0,-1 8 0 15,1-3-43-15,-5-1-9 0,5 4-1 0,-5 0-1 16,5 1-60-16,-10-1-12 0,1-4-2 0,-1 1-1 16,1-5-11-16,-1 0-1 0,-4-8-1 0,5 4 0 15,-5-12 6-15,0 0 0 0,0 0 1 0,0 0 0 16,0 0-11-16,0 0-2 0,0 0-8 0,0 0 12 16,-9-12-12-16,9-4 0 0,0-4 0 0,4-1 0 15,1-3 0-15,-1 4 0 0,15-4 0 0,-1-1 0 16,0 5 0-16,5 0 0 0,0 4 0 0,-5 3 0 15,5 5 0-15,-5 4 0 0,-5 4-9 0,1 0 9 16,4 12 0-16,-9-7-9 0,0 3 9 0,1 0 0 16,-1 4 0-16,-5 0 0 0,5 4 9 0,0-8-9 0,-4 4 0 15,4 9 0-15,0-17 0 0,0 12 0 16,-4 0-130-16,4 4-30 0</inkml:trace>
        </inkml:traceGroup>
        <inkml:traceGroup>
          <inkml:annotationXML>
            <emma:emma xmlns:emma="http://www.w3.org/2003/04/emma" version="1.0">
              <emma:interpretation id="{43D339A9-7F2C-4F84-84BA-74A8BB64A08E}" emma:medium="tactile" emma:mode="ink">
                <msink:context xmlns:msink="http://schemas.microsoft.com/ink/2010/main" type="inkWord" rotatedBoundingBox="9444,446 11842,380 11870,1389 9472,145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99.5352">6867-408 1501 0,'27'-8'32'0,"-13"-4"8"0,-1-4 0 0,10 4 4 0,0-4-36 0,4 0-8 16,-4-5 0-16,4-3 0 0,1 0 64 0,-1-1 12 15,0 1 1-15,1-4 1 0,-1 4-47 0,-4-1-10 0,0 1-1 0,-10 0-1 16,5-1-19-16,-13 5 10 0,-5 4-10 0,0 0 8 15,-5 4 0-15,-4 0-8 0,-4 3 12 0,-6 5-4 16,1 4 16-16,0 0 2 0,0 4 1 0,-5 5 0 16,0 3 27-16,0 4 6 0,5 4 0 0,-4 8 1 15,-1-3-36-15,0 11-7 0,0-12-2 0,0 21 0 16,5-13-16-16,5 5 10 0,-6-1-10 0,10-3 8 16,0 3-8-16,5-8 0 0,-1 1 0 0,5-1 0 15,0-4-130 1,5 1-31-16</inkml:trace>
          <inkml:trace contextRef="#ctx0" brushRef="#br0" timeOffset="2245.3154">7450-658 1677 0,'13'4'36'0,"-4"4"8"0,5-8 2 0,0 8 2 0,-1 4-38 0,1 0-10 0,-5 8 0 0,0 1 0 15,0 7 95-15,-4-4 17 0,4 9 3 0,-9-1 1 16,5-4-48-16,-5 5-8 0,-5-17-3 0,5 8 0 15,0-4-22-15,-5-3-5 0,1-1-1 0,4-16 0 16,0 0-5-16,0 0 0 0,0 0-1 0,0 0 0 0,0 0-8 0,0 0-2 16,0 0 0-16,9-4 0 0,0-13-1 0,5 1-1 15,-1 0 0-15,1-8 0 0,4 0-11 0,0-1 0 16,5-3 0-16,0 8 0 16,4-13-127-16,1 9-17 0,-1 4-4 0,5 0-843 15</inkml:trace>
          <inkml:trace contextRef="#ctx0" brushRef="#br0" timeOffset="2760.8298">8174-553 403 0,'13'-12'36'0,"-4"12"-36"16,0-12 0-16,5 3 0 0,0 1 224 0,-5 0 37 0,4 4 8 0,-3-8 2 15,-6 4-105-15,1 0-21 16,-5 8-4-16,0 0-1 0,0 0-28 0,0 0-7 0,0 0-1 0,-5 0 0 16,-9 8-83-16,1 4-21 0,-5 4 0 0,-5 0 0 15,0 9 8-15,0-1-8 0,1 0 10 0,-1-3-10 16,9 3 0-16,0 4 0 0,10-8-13 0,-1-7 4 15,1-1-2-15,4-4 0 0,0-8 0 0,9 8 0 16,0-4-2-16,5-8-1 0,4 0 0 0,5-4 0 16,-5 0-2-16,9-13 0 0,-4 5 0 0,4-4 0 15,-9 4 16-15,5-4-12 0,0-1 12 0,-5 9-12 16,0-4 12-16,1 8 12 0,-6-4-3 0,5 8 0 16,-4 4-1-16,0 0 0 0,-5 4 0 0,5 8 0 15,-5 0-8-15,0 0 0 0,-5 4 0 0,5 1 8 16,5 3-8-16,-5-8 0 0,5 0 9 0,0-4-9 15,4 0 8-15,0-8-8 0,5 0 8 0,4-4-8 16,-4 0 15-16,4-12-2 0,0 0 0 0,5-4 0 16,0-9 15-16,0 5 2 0,0 0 1 0,4-13 0 15,-8 1 9-15,4 3 3 0,-5-7 0 0,-4-5 0 0,-1 5-34 16,-3-9-9-16,3 9 0 0,1-13 0 0,-5 5 0 16,1-1 0-16,3-3 0 0,-4-1 0 0,-4 8 9 0,-5 5-9 15,0 4 12-15,-4 3-12 0,4 13 32 0,-9 0-1 16,-5 4 0-16,-4 12 0 0,0 4-3 0,-4 0-1 15,-6 8 0-15,-3 12 0 0,-1 12-27 0,-4-8 0 16,-1 13 0-16,-4 3 0 0,5 1 12 0,4 3-4 16,5-3 0-16,4 3 0 0,5-3-8 0,5 3 8 15,8-3-8-15,1-1 8 0,13 5 0 0,5-1 0 16,4 1 0-16,0-1 0 0,5-3-8 0,5-1 0 16,-1 1 0-16,10-9 0 15,-1 1-72-15,1-5-17 0,-10 0-3 0</inkml:trace>
        </inkml:traceGroup>
        <inkml:traceGroup>
          <inkml:annotationXML>
            <emma:emma xmlns:emma="http://www.w3.org/2003/04/emma" version="1.0">
              <emma:interpretation id="{85582A3F-46BC-49EE-ABBA-242FBD5FE1BB}" emma:medium="tactile" emma:mode="ink">
                <msink:context xmlns:msink="http://schemas.microsoft.com/ink/2010/main" type="inkWord" rotatedBoundingBox="14072,719 15733,674 15752,1364 14091,140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875.3558">11474-885 1382 0,'5'-20'123'0,"4"4"-99"0,-4-5-24 0,-5 5 0 16,0 4 30-16,0 4 1 0,0 8 0 0,0 0 0 15,-10 0 10-15,10 0 3 0,5 8 0 0,0 16 0 16,-1-4-22-16,1 9-4 0,4 11-1 0,0 1 0 16,0 3 10-16,0 1 1 0,0 7 1 0,0 1 0 15,5-8-14-15,-5-1-3 0,5 1-1 0,4-9 0 16,0 0 0-16,-4-11 0 0,4-1 0 0,0-4 0 15,0-12-11-15,1-4 8 0,-1-4-8 0,0-4 8 0,-4 0 26 16,4 0 5-16,0-16 1 0,0 8 0 0,-4-4-29 16,4-5-11-16,-4-11 8 0,4 4-8 0,-4-5 12 0,-1-3-4 15,1-5 0-15,0 1 0 0,-1 4-8 0,-4 3 0 16,5 13 0-16,0 0 0 0,-5 4 0 0,0 11-11 16,0 5 3-16,0 0 0 0,0 21 8 0,-4-1-8 15,-1 0 8-15,6 4-8 0,-6 9 8 0,5-1 0 16,-4-3 0-16,4 3 0 0,-5-8 0 0,5 5 0 15,-4-5 0-15,4-8 0 0,-4 0 8 0,-1-12 3 16,-4-4 1-16,14 0 0 0,0 0 30 0,-1-4 6 16,1-8 2-16,4 4 0 0,-4-12-23 0,-1-1-5 15,1 1-1-15,4-4 0 0,-4 0-9 0,0-13-3 16,-5 13 0-16,4-17 0 0,6 5-9 0,-6 4 0 16,5-17-10-16,1 5 10 15,-1 7-147-15,5-11-23 0,-5 3-5 0,9 9-701 0</inkml:trace>
          <inkml:trace contextRef="#ctx0" brushRef="#br0" timeOffset="7185.8704">12858-658 1209 0,'0'0'53'0,"9"-9"12"16,5 5-52-16,-5-4-13 0,5 4 0 0,0-4 0 15,-1-4 67-15,5 0 10 0,-4 0 3 0,4-8 0 16,1 3 38-16,3-3 8 0,-4 0 2 0,1 0 0 16,-1-1-103-16,-4 1-25 0,-1-8 0 0,-4 4 0 15,-4-5 0-15,4 5 0 0,-4 0 0 0,-5 3 0 16,0 5 36-16,-10 0 1 0,6 8 1 0,-5 8 0 0,-5-8-10 16,-4 16-1-16,0-4-1 0,-1 12 0 0,1 4-18 0,-4 1-8 15,3 3 8-15,-3 4-8 0,3 9 16 0,1-5-3 16,0 5 0-16,0 3 0 0,4-12-13 0,5 9 0 15,4-1 8-15,5-3-8 0,5-5-13 0,9 0-6 16,-1 1-1-16,15 3 0 16,8-12-16-16,5 0-3 0,14 1-1 0,4-5-891 15</inkml:trace>
        </inkml:traceGroup>
        <inkml:traceGroup>
          <inkml:annotationXML>
            <emma:emma xmlns:emma="http://www.w3.org/2003/04/emma" version="1.0">
              <emma:interpretation id="{3C357135-423F-4FEB-94F7-5A0BBA127EC5}" emma:medium="tactile" emma:mode="ink">
                <msink:context xmlns:msink="http://schemas.microsoft.com/ink/2010/main" type="inkWord" rotatedBoundingBox="17339,294 19316,240 19347,1350 17370,140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153.9376">15066-820 1497 0,'37'-12'32'0,"-23"8"8"0,-14 4 0 0,0 0 4 15,-10-9-36-15,1-3-8 16,9 12 0-16,9-16 0 0,10 4 53 0,-6 0 9 0,-13 12 2 0,0 0 0 0,14-8 20 0,-5-8 5 16,-9 16 1-16,0 0 0 0,14-17-42 0,-14 17-8 15,0 0-1-15,0 0-1 16,0 0-38-16,0 0 0 0,9-8-14 0,-9 8 4 0,0 0 10 0,-5-8 0 16,-4 4 0-16,0 4 0 0,-5 0 10 0,-8 4-2 15,-6 4-8-15,-4 0 12 0,-4 4-12 0,4-3-18 16,-4 7 4-16,4 0 1 0,0 4 13 0,5-8-12 15,9 9 12-15,-5-5-12 0,9 4 24 0,5-12 6 16,-5 4 1-16,5-4 0 0,0 4-31 0,-5-7-5 16,10 3-2-16,4 0 0 15,4-8-21-15,10 4-4 0,0 0 0 0,9-8-1 0,4 0 77 0,0-4 15 16,10 0 3-16,8 3 1 0,5-11-40 0,-4 4-11 16,-1 0 0-16,-4 4 0 0,-4 0 0 0,-5 4 0 15,-1 4 0-15,-8 4 0 0,-5 0 0 0,-4 8 0 0,-5 0 0 16,5 0 0-16,-5 4 9 0,-9 5 4 0,0-1 1 15,-5 0 0-15,-4 0-14 0,-4 1-13 0,-6 7 2 0,-3-8 1 16,-10 0 10-16,4 5 0 0,-3-5 0 0,-1 0 0 16,0 4 0-16,0-11-12 0,9 3 4 0,-4-4 0 31,4 0-32-31,5-4-5 0,4 0-2 0,5-4 0 0,0 4 38 0,4-4 9 0,1 0 0 0,4 1 0 16,0 3-12-16,4-8 0 0,1 4 0 0,4 0 0 15,5 0 20-15,-1 0 3 0,-3-4 1 0,8 0 0 16,5-4-27-16,4 4-5 15,-4-8 0-15,4 8-1 0,5-4 21 0,0-9 0 0,4 5 0 0,1-4 0 16,-1 4 0-16,9-12 0 0,6 0 0 0,-6-1 0 16,5-11 0-16,0 16 12 0,-4-12-12 0,-1 3 12 15,-4-3-12-15,0 8 10 0,-4-9-10 0,-5 9 10 16,-5-12-10-16,-4 12 0 0,-5-1 0 0,-9 5 8 0,0 4-8 16,-4-4 12-16,-1 8-12 0,-8 4 12 0,-1 0 32 0,-4 4 6 15,0 8 2-15,-5 4 0 0,-9 4-38 0,5 4-14 0,-5 5 11 0,-4 7-11 16,4-8 8-16,1 9-8 0,3-1 0 0,6 8 9 15,-1-7-9-15,9-1 0 0,-4-3 0 0,9-1 8 16,0 0 0-16,5-8 0 0,4 1 0 0,0-9 0 16,0 0-8-16,5-8 0 0,4 0-12 0,0 0 12 0,1-4 0 15,3-4 0-15,6 0 0 0,-6-4 0 0,1 0 0 16,4-4 0-16,1-9 0 0,4 1 0 0,-5-12 44 0,-4 3 16 16,4-3 3-16,0-12 1 0,1-1-34 0,-1-4-6 15,5-7-2-15,4-5 0 0,5 0 16 0,5 1 3 16,4-13 1-16,5 0 0 15,-5 0-62-15,0 4-13 0,-5 1-3 0,1 7 0 0,-10 16 28 0,-4 5 8 16,-5 8 0-16,-4 7 0 16,-5 5-28-16,-9 12 2 0,1 4 0 0,-10 4 0 0,-5 16 38 0,0 4 8 15,-4 5 2 1,0 15 0-16,-14 1-22 0,1 3 9 0,8 5-9 16,-4 7 0-16,0-7-13 0,-1 3-10 0,10-3-1 0,0 12-1 15,0-13 43-15,0-3 9 0,0 3 1 0,4 9 1 16,10-17-29-16,4 1-8 15,-4-1-1-15,-1-3 0 0,-4-5-60 16,5-3-12-16,8-9-3 0,-8-4-939 0</inkml:trace>
          <inkml:trace contextRef="#ctx0" brushRef="#br0" timeOffset="8341.3926">16278-1043 1897 0,'0'-8'41'0,"4"4"9"0,5-12 2 0,9 4 2 0,1 0-43 0,3 3-11 16,-8-3 0-16,9 4 0 0,4-4 22 0,5 4 2 15,0 0 1-15,-5 4 0 16,5 0-25-16,0 0 0 0,0 4-14 0,4 0 5 16,5 0-96-16,5 0-19 0</inkml:trace>
        </inkml:traceGroup>
      </inkml:traceGroup>
    </inkml:traceGroup>
    <inkml:traceGroup>
      <inkml:annotationXML>
        <emma:emma xmlns:emma="http://www.w3.org/2003/04/emma" version="1.0">
          <emma:interpretation id="{E8E749FE-D286-44D2-80CF-A276A91A5DF4}" emma:medium="tactile" emma:mode="ink">
            <msink:context xmlns:msink="http://schemas.microsoft.com/ink/2010/main" type="paragraph" rotatedBoundingBox="7397,3483 12463,2979 12654,4892 7588,53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6276AA3-20F5-4E73-B8D5-D5192BCC378E}" emma:medium="tactile" emma:mode="ink">
              <msink:context xmlns:msink="http://schemas.microsoft.com/ink/2010/main" type="line" rotatedBoundingBox="7397,3483 12463,2979 12654,4892 7588,5397"/>
            </emma:interpretation>
          </emma:emma>
        </inkml:annotationXML>
        <inkml:traceGroup>
          <inkml:annotationXML>
            <emma:emma xmlns:emma="http://www.w3.org/2003/04/emma" version="1.0">
              <emma:interpretation id="{7D9F68C7-85D7-4C12-B495-244AD902DCB0}" emma:medium="tactile" emma:mode="ink">
                <msink:context xmlns:msink="http://schemas.microsoft.com/ink/2010/main" type="inkWord" rotatedBoundingBox="7397,3483 12463,2979 12654,4892 7588,539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533.3571">9289 1474 882 0,'-9'-32'39'0,"4"20"8"0,1-4-38 0,-5 3-9 0,9 1 0 0,-5 0 0 16,1 0 95-16,4-4 17 0,-5 8 3 0,0-4 1 15,1 4-24-15,-1-1-5 0,1 1-1 0,4 8 0 16,0 0-39-16,0 0-8 0,-5 17-2 0,5 3 0 15,0-4-17-15,0 16-4 0,5 5-1 0,-1 7 0 16,1 9 13-16,-1 0 4 0,1 3 0 0,0 9 0 16,-5 8 18-16,0 0 4 0,0 3 1 0,0 9 0 15,-5 5 2-15,0-5 1 0,-4-1 0 0,0 10 0 16,0-5-13-16,0-13-2 0,0 5-1 0,0-4 0 16,0-8-12-16,0-4-2 0,4-13-1 0,-4 1 0 0,4-8-8 15,1-5-2-15,-1-12 0 0,1-7 0 0,-1-1-3 16,1-8-1-16,4 0 0 0,-5-4 0 0,5-8 4 0,0 0 1 15,0 0 0-15,0 0 0 0,0 0-6 0,-5-12 0 16,5 0-1-16,-4-4 0 0,8-4-11 0,-4-5 0 16,0-3 9-16,5-4-9 0,4-5 0 0,0-3 0 15,0-5 0-15,10-3 0 0,-1-1 0 0,5 0-15 16,4-7 3-16,9 3 0 16,1 9-24-16,-1-1-4 0,5 1 0 0,5-1-1 0,4 13 22 0,4-1 5 15,-4 9 1-15,1 4 0 0,-6 4 13 0,-4-1-12 16,0 9 12-16,-5 4-12 0,1 4 12 0,-5 8-11 15,-5 1 11-15,0 7-10 0,-8 4 10 0,-6 4 0 16,1 5 0-16,-10 3 0 0,-4 4 0 0,-4 1 9 16,4 3-9-16,-14 1 10 0,-4-1 33 0,0 5 6 0,-5-1 2 15,0-3 0-15,-9 3-31 0,-4 1-7 0,-5-9-1 16,-9-3 0-16,-9-1 0 0,0-8 0 0,4 0 0 16,-4 1 0-16,0-9 0 0,4-4-1 0,5 0 0 15,4-4 0-15,5 0-11 0,5-8 0 0,4 0 0 0,5-4 0 31,8 0-51-31,1 0-2 0,5-8-1 0,4 0-753 0,4 0-150 0</inkml:trace>
          <inkml:trace contextRef="#ctx0" brushRef="#br0" timeOffset="20034.5545">4900 2794 1382 0,'0'-17'123'0,"0"-3"-99"15,0-4-24-15,0-4 0 0,0 3 43 0,5 1 3 16,-1 4 1-16,1-4 0 0,-1-1-11 0,1 1-1 0,4 4-1 0,0-1 0 16,0 5-12-16,5-4-2 0,-1 0-1 0,1 8 0 15,0 0 12-15,-1-1 2 0,1 5 1 0,4 0 0 16,5 8-7-16,-5 0-2 0,10 0 0 0,-6 4 0 15,1 4-4-15,0-4-1 0,0 5 0 16,-1-1 0-16,6 8-6 0,4-4-2 0,-1 0 0 0,1 8 0 16,0 1 10-16,9 7 2 0,-4 0 0 0,-1 9 0 15,0-1 14-15,5 5 3 0,0 3 1 0,0 1 0 16,0 3 4-16,0 1 1 0,-9-1 0 0,0-7 0 16,-5 3-35-16,1-3-12 0,-10-5 0 0,5 5 9 15,4-5-1-15,-4 0 0 0,-1-3 0 0,1-1 0 16,-5-3-38-16,1-5-8 0,-1-4-2 15,0 0 0-15,0-8-140 0,1-4-29 0,-1 1-6 16</inkml:trace>
          <inkml:trace contextRef="#ctx0" brushRef="#br0" timeOffset="20315.7362">6243 1956 1638 0,'0'0'36'0,"-4"0"7"0,-1 4 1 0,-4 4 3 0,0 4-38 0,-5 4-9 16,-4 9 0-16,-5 11 0 0,-9 9 63 0,-4 7 10 15,-10 13 3-15,-4 12 0 0,-4 8 13 0,4 4 3 0,-10 4 1 0,1 0 0 16,5 4-48-16,-1-8-9 0,5-8-3 0,0-4 0 15,4-4 1-15,5-4 0 0,9-9 0 0,0 1 0 16,5-4-21-16,0-5-4 0,4 1-1 0,0-4 0 16,5-1-46-1,4-7-10-15,5-1-1 0,5-12-1019 0</inkml:trace>
          <inkml:trace contextRef="#ctx0" brushRef="#br0" timeOffset="12390.8965">6826 2794 1796 0,'0'0'40'0,"0"0"8"0,0 0 1 0,0 0 1 0,0 0-40 0,0 0-10 16,9-4 0-16,0 4 0 0,5-9 53 0,4 5 9 16,0-4 2-16,5 4 0 0,-5 0-1 0,9 0 0 0,1-4 0 0,-1 4 0 15,0 0-19-15,5-4-4 0,0 8-1 0,9-4 0 16,-4 0-15-16,-1 4-2 0,0-4-1 0,5 4 0 15,0-4-3-15,0 8-1 0,0-4 0 0,0-4 0 16,-4 0-17-16,-1 0 0 0,1 0 0 0,-6 4 0 16,1-4 0-16,-4 0 0 0,-1 4 0 0,-4-5 0 15,-1 1 0-15,-3 0 0 0,-1 8 0 0,0-4 0 16,0-4-8-16,-4 4 8 0,0 0 0 0,-1 0-9 16,1 0-14-1,0 0-2-15,-5 4-1 0,0-4 0 0,-5 4-43 0,-4-4-9 16,0 0-2-16,0 0 0 0,0 0-113 0,0 0-23 15</inkml:trace>
          <inkml:trace contextRef="#ctx0" brushRef="#br0" timeOffset="12906.3971">7094 3053 633 0,'0'0'56'0,"0"0"-44"16,0 0-12-16,0 0 0 0,0 0 123 0,-4 0 22 15,-5 4 5-15,0 4 1 0,0-8-35 0,9 0-6 16,0 0-2-16,0 0 0 0,0 0-14 0,-5 8-3 16,5-8-1-16,0 0 0 0,0 0-36 0,0 0-7 15,-9 0-2-15,9 0 0 0,0 0-11 0,0 0-2 0,0 0-1 16,0 0 0-16,0 0-11 0,0 0-3 0,0 0 0 0,0 0 0 15,0 0-5-15,-5 8 0 0,5-8-1 0,0 0 0 16,-4 8-11-16,4-8 8 0,0 0-8 0,0 0 8 16,0 0-8-16,0 0 0 0,0 0 9 0,0 0-9 15,0 0 0-15,0 0 0 0,-5 8 0 0,5-8 0 16,0 0 0-16,0 0 0 0,0 0 0 0,0 0 0 16,0 0 0-16,0 0 0 0,0 0 0 0,0 0 0 15,0 0 0-15,0 0 0 0,0 0 0 0,0 0 0 16,0 0 0-16,0 0 0 0,0 0 0 0,0 0 0 15,0 0 0-15,0 0 0 0,0 0 0 0,0 0 0 16,0 0 0-16,0 0 0 0,-4 4 0 0,4-4 0 16,0 0 0-16,0 0 0 0,0 0 0 0,0 0 0 0,0 0 0 15,0 0 0-15,9 12 0 0,-5-8 0 0,-4-4 0 0,14 4 0 16,0 0 0-16,4 1 0 0,5-5 0 0,4-5 12 16,5 1 0-16,0 4-1 0,9 0 1 0,4 0 1 15,5 0 0-15,0-4 0 0,5 4 17 0,-5-4 3 16,5 4 1-16,-1 0 0 15,-4 0-102-15,5 4-20 0,0-4-4 0,4 0-920 0</inkml:trace>
        </inkml:traceGroup>
      </inkml:traceGroup>
    </inkml:traceGroup>
    <inkml:traceGroup>
      <inkml:annotationXML>
        <emma:emma xmlns:emma="http://www.w3.org/2003/04/emma" version="1.0">
          <emma:interpretation id="{BCA1E5EB-B212-40BE-A4D4-1B0BDEB7C25A}" emma:medium="tactile" emma:mode="ink">
            <msink:context xmlns:msink="http://schemas.microsoft.com/ink/2010/main" type="paragraph" rotatedBoundingBox="6465,7557 31008,6098 31267,10457 6724,119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0EF1A3-4D14-4764-A0CE-81D3649DBFB3}" emma:medium="tactile" emma:mode="ink">
              <msink:context xmlns:msink="http://schemas.microsoft.com/ink/2010/main" type="line" rotatedBoundingBox="6465,7557 31008,6098 31134,8211 6590,9670"/>
            </emma:interpretation>
          </emma:emma>
        </inkml:annotationXML>
        <inkml:traceGroup>
          <inkml:annotationXML>
            <emma:emma xmlns:emma="http://www.w3.org/2003/04/emma" version="1.0">
              <emma:interpretation id="{06F8CBAF-D64A-4091-9095-9930CFC4BFFA}" emma:medium="tactile" emma:mode="ink">
                <msink:context xmlns:msink="http://schemas.microsoft.com/ink/2010/main" type="inkWord" rotatedBoundingBox="6465,7557 10885,7294 10989,9039 6569,9302"/>
              </emma:interpretation>
              <emma:one-of disjunction-type="recognition" id="oneOf6">
                <emma:interpretation id="interp6" emma:lang="" emma:confidence="0">
                  <emma:literal>a'.)</emma:literal>
                </emma:interpretation>
                <emma:interpretation id="interp7" emma:lang="" emma:confidence="0">
                  <emma:literal>Ai)</emma:literal>
                </emma:interpretation>
                <emma:interpretation id="interp8" emma:lang="" emma:confidence="0">
                  <emma:literal>an)</emma:literal>
                </emma:interpretation>
                <emma:interpretation id="interp9" emma:lang="" emma:confidence="0">
                  <emma:literal>an.)</emma:literal>
                </emma:interpretation>
                <emma:interpretation id="interp10" emma:lang="" emma:confidence="0">
                  <emma:literal>Air)</emma:literal>
                </emma:interpretation>
              </emma:one-of>
            </emma:emma>
          </inkml:annotationXML>
          <inkml:trace contextRef="#ctx0" brushRef="#br0" timeOffset="73067.1776">6644 6464 1386 0,'0'0'30'0,"4"-12"6"0,5-4 2 0,-4 0 2 0,4 0-32 0,-4-1-8 0,-5 5 0 0,0-4 0 15,0 4 60-15,-9 0 12 16,-5 0 1-16,5-1 1 0,4 5-21 0,-8 0-4 0,-1 0-1 0,-4 0 0 15,-1 8-6-15,-8-4-2 0,0 4 0 0,4 0 0 16,-9 4-2-16,5 4-1 0,-5 0 0 0,5 0 0 16,-5 4-13-16,5 1-4 0,-1 3 0 0,5-4 0 15,-4 4 3-15,0 0 0 0,-1 5 0 0,1 3 0 16,0-4-23-16,0 4 0 0,-5 5 0 0,4 3 0 16,6 5-19-16,-1-5 2 0,9 4 0 0,0 1 0 15,1-1 17-15,4 5 0 0,-5-1 0 0,5 1 0 16,4-1 0-16,-4 0 0 0,14-3 0 0,-1-5 0 15,1 1 0-15,-5-9 0 0,5-4 0 0,4 0 0 0,4-3 0 16,1-5 0-16,4-8 0 0,5-8 0 0,4 0-12 0,1-8 2 16,3-5 0-16,1-3 0 0,0-4 10 0,-5-9-12 15,5-3 12-15,-4 0-12 0,4-5 12 0,-5-3 0 16,0-5 0-16,0 5 0 0,-4-1 0 0,-5 9 0 16,1-1 0-16,-1 5 0 0,-4 4 30 0,-5 3 2 15,-5 9 0-15,1 0 0 0,-1 8-13 0,1 4-3 16,-5 4 0-16,0 0 0 0,0 0-8 0,0 12-8 15,-5 4 9-15,1 4-9 0,-1 5 0 0,5 3 0 16,-9 0 0-16,5 5 0 0,-6 3-8 0,1 4-2 16,9 5 0-16,-4 4 0 15,-1-1-134-15,1-3-26 0,-5-1-6 0</inkml:trace>
          <inkml:trace contextRef="#ctx0" brushRef="#br0" timeOffset="73296.296">6735 6986 2484 0,'0'0'55'0,"0"0"11"0,0 0 2 0,0 0 1 0,-5 8-55 0,-4-4-14 0,9-4 0 0,-4 13 0 15,8-1 0-15,-4 0 0 0,-4 0 0 0,4 0 0 16,4 0 0-16,-4 0 0 0,0 1 0 0,0-5 0 15,9 4-90-15,-4-4-24 0,-5-8-5 0,4 8-866 16</inkml:trace>
          <inkml:trace contextRef="#ctx0" brushRef="#br0" timeOffset="73422.5954">6935 6565 1638 0,'0'0'36'0,"0"0"7"0,0 0 1 0,0 0 3 0,0 0-38 0,0 0-9 16,0 21 0-16,0-1 0 0</inkml:trace>
          <inkml:trace contextRef="#ctx0" brushRef="#br0" timeOffset="73689.4629">7208 6994 1152 0,'0'0'102'0,"0"0"-82"16,0 0-20-16,0 0 0 0,0 0 48 0,9-4 4 16,5 0 2-16,-5-4 0 0,0 0-23 0,5-4-5 15,0 0-1-15,-1 0 0 0,-4 4 17 0,0-5 3 0,-4 5 1 0,4-4 0 16,0 4 19-16,-9 8 4 0,0 0 1 0,0 0 0 16,0 0 2-16,0 0 0 0,0 0 0 0,0 0 0 15,5 16-26-15,-1 5-5 0,-4-1-1 0,0 0 0 16,0 4-16-16,0 5-3 0,0-5-1 0,-9 4 0 15,5 1-8-15,-5-9-1 0,4 0-1 0,-4 4 0 16,4-3-10-16,-4-5 0 0,0 0-12 0,-5-4-687 16,5 4-137-16</inkml:trace>
          <inkml:trace contextRef="#ctx0" brushRef="#br0" timeOffset="73845.6774">7336 6493 1555 0,'-5'-33'68'0,"1"21"16"0,-1 0-68 0,-4 4-16 15,18 0 0-15,-4 4 0 0,-1 4 68 0,-4 0 9 16,5 12 3-16</inkml:trace>
          <inkml:trace contextRef="#ctx0" brushRef="#br0" timeOffset="74343.3335">8037 5627 2055 0,'9'0'45'0,"5"4"10"15,4 0 1-15,5 8 2 0,4 4-46 0,0 4-12 0,1 8 0 0,-1 9 0 16,0 3 56-16,1 9 10 0,-10 12 2 0,0-1 0 0,-9 5 12 15,-4 0 4-15,-1 4 0 0,-8 4 0 16,-5-5-23-16,-5-3-4 0,-4 0-1 0,-5 0 0 16,-4 3-12-16,-10-3-4 0,-8-4 0 0,-1 8 0 0,-9 8-49 15,-4-5-11-15,5 1-1 0,-6-4-1 16,-8-4-188-16,4-1-38 0,-81 46-7 0,45-41-1 0</inkml:trace>
          <inkml:trace contextRef="#ctx0" brushRef="#br0" timeOffset="72223.6191">3944 7168 1638 0,'0'0'36'0,"0"0"7"0,0 0 1 0,0 0 3 15,0 0-38-15,0 0-9 0,0 8 0 0,0-8 0 16,9 13 8-16,0-5 0 0,0 0 0 0,5 0 0 0,4 0 0 0,0 0 0 16,1 0 0-16,8 0 0 0,0-8 1 0,10 0 0 15,-1 0 0-15,5 0 0 0,-5-4-21 0,10-4-4 16,45-12 0-16,-18 4-1 0</inkml:trace>
          <inkml:trace contextRef="#ctx0" brushRef="#br0" timeOffset="72004.9248">4067 6938 1530 0,'0'-21'68'0,"0"9"13"0,4 4-65 0,-4-4-16 15,10 4 0-15,-6 0 0 0,-4 8 39 0,0 0 4 16,14-4 1-16,-5 4 0 0,4 0-27 0,-3 0-5 15,3 4 0-15,1 4-1 0,0 4-11 0,-5-4 0 16,4 0 0-16,-4 0 0 0,5 5 0 0,-5-5 0 16,5-4 0-16,0-4 0 0,-1 0 0 0,5-4 8 15,1-4-8-15,-1-1 8 0,5-3 4 0,8 0 0 16,6 0 0-16,4-4 0 0,-5 4-12 0,5-4 0 0,-4 3 0 16,4 1 8-1,-5-4-36-15,0 4-7 0,-8 8-1 0,-1 4-724 0</inkml:trace>
          <inkml:trace contextRef="#ctx0" brushRef="#br0" timeOffset="72582.905">5865 5748 1324 0,'-4'-20'118'0,"-1"16"-94"0,1-4-24 0,-1 3 0 16,-4 1 31-16,4 4 1 0,-8-4 1 0,-1 8 0 15,-4 9 23-15,0-1 5 0,-5 4 1 0,0 8 0 16,-9 9-22-16,0 3-5 0,-4 9-1 0,0 3 0 16,-10 9 26-16,5 3 4 0,-5 5 2 0,5 4 0 15,-4 0-2-15,9 0 0 0,4-1 0 0,0 1 0 16,4-4-23-16,1 0-5 0,9-1 0 0,4 1-1 15,1 0-5-15,8 8-1 0,-4-8 0 0,9-1 0 16,0-3-29-16,5 0 0 0,4-5 0 0,0 1 0 16,0-8-25-16,5-5-8 0,-1-3-2 0,1-5 0 15,4-8-165-15,0-3-34 0,23 3-6 0,-4-20-2 0</inkml:trace>
        </inkml:traceGroup>
        <inkml:traceGroup>
          <inkml:annotationXML>
            <emma:emma xmlns:emma="http://www.w3.org/2003/04/emma" version="1.0">
              <emma:interpretation id="{910726D9-380B-4C59-9607-82327D345EEE}" emma:medium="tactile" emma:mode="ink">
                <msink:context xmlns:msink="http://schemas.microsoft.com/ink/2010/main" type="inkWord" rotatedBoundingBox="12334,8523 12827,8493 12867,9164 12374,919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771.6281">10222 6756 2070 0,'0'0'45'0,"0"0"10"0,0 0 1 0,0 0 3 0,0 8-47 0,5 4-12 0,-10 4 0 0,1 8 0 16,-5 5 50-16,0 3 8 0,-5 0 2 0,-9 13 0 16,-4 3-33-16,-5 5-7 0,-5-4 0 0,1-1-1 15,-5 5-19-15,0-5 0 0,5-3-13 0,-5-1 5 16,4-3-86-16,5-1-17 0,1-7-3 0</inkml:trace>
        </inkml:traceGroup>
        <inkml:traceGroup>
          <inkml:annotationXML>
            <emma:emma xmlns:emma="http://www.w3.org/2003/04/emma" version="1.0">
              <emma:interpretation id="{FB9B7D24-FC18-4CE0-A625-C8DCE25FC793}" emma:medium="tactile" emma:mode="ink">
                <msink:context xmlns:msink="http://schemas.microsoft.com/ink/2010/main" type="inkWord" rotatedBoundingBox="13999,7650 15939,7534 16033,9109 14092,922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9381.1735">12804 6784 1645 0,'0'0'36'0,"0"0"7"0,-5-4 1 0,-4 0 4 0,9 4-39 0,-9 4-9 16,4-4 0-16,-4 4 0 0,0-4 76 0,0 8 12 16,0 0 4-16,0 4 0 0,0 4-38 0,4 1-7 15,1 3-2-15,-1 4 0 0,-4 0-4 0,9-3-1 16,-5 3 0-16,5 0 0 0,0 1-20 0,5-1-4 16,-5-4 0-16,5 0-1 0,4-4-15 0,-5-3-8 15,1-1 8-15,4-4-13 16,5-4-155-16,-1 0-32 0</inkml:trace>
          <inkml:trace contextRef="#ctx0" brushRef="#br0" timeOffset="29502.5075">12981 6343 1922 0,'-9'-20'85'16,"5"11"18"-16,-1 5-83 0,-4 0-20 15,9 4 0-15,0 0 0 0,0 0 0 0,0 0 8 16,5 8-8-16</inkml:trace>
          <inkml:trace contextRef="#ctx0" brushRef="#br0" timeOffset="29799.3182">13118 6958 2070 0,'0'0'45'0,"4"-4"10"0,10 0 1 0,0 0 3 0,-1 4-47 0,6-4-12 15,-6-4 0-15,5 4 0 0,-4 0 0 0,0-9 0 16,-1 1 0-16,6 0 0 0,-6 4 38 0,6-4 6 16,-6 0 0-16,1 0 1 0,0 8 3 0,-5 0 0 15,0-5 0-15,-5 9 0 0,5 5-22 0,0-1-4 16,-4 4-1-16,0 8 0 0,-5 0-2 0,0 4-1 16,0 9 0-16,-5-1 0 0,-4 4 10 0,0 5 1 15,0-1 1-15,0 1 0 0,-5-5-2 0,0 0-1 16,1 1 0-16,-6-1 0 0,6 4-13 0,-5-3-2 15,-1-5-1-15,1-4 0 16,0-7-128-16,-5-5-26 0,5 0-5 0</inkml:trace>
          <inkml:trace contextRef="#ctx0" brushRef="#br0" timeOffset="29924.2852">13323 6452 2530 0,'0'-20'112'0,"0"20"24"0,0-8-109 0,0 8-27 0,9 0 0 0,0 4 0 16,-9-4-86-16,14 8-22 0,-5 0-5 0,4 4-898 16</inkml:trace>
          <inkml:trace contextRef="#ctx0" brushRef="#br0" timeOffset="28396.7156">12326 6217 403 0,'22'0'36'0,"-12"0"-36"0,-6-12 0 0,1 4 0 15,4 4 129-15,-5-4 19 0,5 8 4 0,-4-8 1 0,4-4-31 16,-4 4-6-16,4 0-2 0,0-5 0 0,-5-7-37 16,1 8-7-16,0 0-2 0,4 0 0 0,-5 0-4 0,-4-1 0 15,5 1-1-15,-5 0 0 0,4 0-8 0,-4 12-2 16,0-12 0-16,0 4 0 0,0-4-33 0,0 4-6 15,-4 4-2-15,-1-5 0 0,1 1 6 0,-10 0 1 16,5-4 0-16,-5 8 0 0,5-4-19 0,-14 0 0 16,1-4 0-16,-6 8 0 0,-4-8 32 0,5 3 0 15,0 5 0-15,-1-4 0 0,1 4-32 0,-5 8-12 16,0 0 0-16,5 4 0 0,-5-3 12 0,0 7 0 16,0 8 0-16,-9 0 0 0,0 8 0 0,1 9 16 15,-6-1-3-15,0 9-1 0,-4 3-3 0,5 5-1 16,-5 4 0-16,9 7 0 0,0-3 0 0,9-4-8 15,9-5 12-15,5 5-4 0,0-4 0 0,4-5 0 0,5-7 0 16,9-5 0-16,0 5 0 0,9-9 0 16,0-4 0-16,5 1 0 0,0-5 7 0,4-4 1 15,4-8 0-15,10-4 0 0,0 0 7 0,0-4 1 16,5-8 1-16,-1-4 0 0,0-4-17 0,1 0-8 0,-5-4 8 16,0-4-8-16,-1-1 11 0,-3-7-3 0,-1-8-8 0,0 3 12 15,1 1-4-15,-6-5 0 0,6-7-8 0,-5-1 12 16,4-3-4-16,-4-5-8 0,-1-7 11 0,1 3-11 15,0 4 10-15,0-3-10 0,-1-1 8 0,1 8-8 16,0 5 0-16,-5 12 0 16,0 3 0-16,1 13 0 0,-6 0 0 0,-4 12 0 0,-9 4 0 0,9 12 0 15,1 4-10-15,-6 4 10 0,5 5 0 0,-4 7-9 16,-5 4 9-16,4 5 0 0,-4-5 0 0,9 9 8 16,-9-5 19-16,5 5 4 0,4-1 1 0,0-3 0 15,0-5-52 1,5 5-9-16,0-9-3 0,4 5 0 0,0-5-95 0,0-4-19 15,0-8-4-15,5 1-856 0</inkml:trace>
        </inkml:traceGroup>
        <inkml:traceGroup>
          <inkml:annotationXML>
            <emma:emma xmlns:emma="http://www.w3.org/2003/04/emma" version="1.0">
              <emma:interpretation id="{53533B79-D625-4991-A673-E1B4ED9B55DE}" emma:medium="tactile" emma:mode="ink">
                <msink:context xmlns:msink="http://schemas.microsoft.com/ink/2010/main" type="inkWord" rotatedBoundingBox="16864,7947 18020,7878 18043,8276 16887,834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0899.7666">14388 6509 1609 0,'-41'0'71'0,"27"4"15"0,5 0-69 0,0 4-17 16,0 4 0-16,0-4 0 0,5 0 43 0,-6-4 5 0,10-4 0 0,0 0 1 15,5 12 21-15,0-3 4 0,-5-9 1 0,13 8 0 16,5-4 1-16,10 0 0 0,-1-4 0 0,14 0 0 16,-5 0-26-16,10 0-5 0,-1-8-1 0,6 8 0 15,-1-4-35-15,4 0-9 0,1 4 0 0,0-4 0 31,-1-5-44-31,1 5-10 0,4 4-2 0,0-4-647 0,0-8-129 0</inkml:trace>
          <inkml:trace contextRef="#ctx0" brushRef="#br0" timeOffset="30696.6976">14293 6250 1177 0,'0'0'25'0,"0"0"6"0,0 0 1 15,0 0 2-15,0 0-34 0,0 0 0 0,4-4 0 0,5 0 0 16,0 0 103-16,9 4 13 0,5 0 4 0,9-8 0 0,5 3-36 16,4 1-6-16,27-8-2 0,-4 4 0 0,8 4 0 0,-8-4-1 15,4-4 0-15,1 8 0 0,-1 0-30 0,-9 4-5 16,-4 0-2-16,-5 4 0 0,0 0-22 0,-14 0-4 15,1 0 0-15,-1 4-1 0,-4 0-25 0,-9-4-5 16,0 8-1-16,-1-4 0 16,-3-3-163-16,-6 7-33 0,6 4-6 0,-6-4-2 15</inkml:trace>
        </inkml:traceGroup>
        <inkml:traceGroup>
          <inkml:annotationXML>
            <emma:emma xmlns:emma="http://www.w3.org/2003/04/emma" version="1.0">
              <emma:interpretation id="{EA39E3F6-282A-4635-BE60-38BAAE63CAAD}" emma:medium="tactile" emma:mode="ink">
                <msink:context xmlns:msink="http://schemas.microsoft.com/ink/2010/main" type="inkWord" rotatedBoundingBox="18915,7132 20558,7034 20643,8464 19000,856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1805.8048">16596 5720 1681 0,'0'0'36'0,"0"0"8"0,-9 8 2 0,0-4 2 0,-5 0-38 0,14-4-10 16,0 0 0-16,5 8 0 0,-5-8 11 0,9 8 0 15,9 0 0-15,5 0 0 0,-5-8 24 0,10 4 5 16,3-8 0-16,10 4 1 0,0 8 9 0,0-8 2 16,5 0 0-16,8 4 0 0,1 0-20 0,-5 0-3 0,-13 4-1 0,-1 5 0 15,10-5 0-15,-10 4 0 16,-9 0 0-16,-8 4 0 0,-6-4-16 0,-4 5-4 0,0 3-8 0,-9 0 12 16,-18 0-12-16,5 9 11 0,-6-1-11 15,-8 8 10-15,-9 1 6 0,-5 3 0 0,0 5 1 16,-5-1 0-16,1 1 15 0,-1-1 2 0,-4 1 1 15,14-5 0-15,-1-3-3 0,5-1 0 0,-9-4 0 16,9-3 0-16,1 3 8 0,-1-3 2 0,0-1 0 0,-5-4 0 16,1 4-18-16,9-7-3 0,13-1-1 0,-4 0 0 15,-14 4 8-15,14-7 2 0,4-5 0 0,9 0 0 16,1-4-12-16,4-8-2 0,0 0-1 0,0 0 0 16,14 8-7-16,-1 0-8 0,1-4 11 0,18-4-11 15,13-4 10-15,5 0-10 0,5 0 8 0,13 4-8 16,1 0 0-16,13 0 8 0,4-4-8 0,10-4 0 0,-5 4 0 15,0 0 0-15,9-4 0 0,0-4 0 16,-9-1-211-16,9-3-34 0</inkml:trace>
          <inkml:trace contextRef="#ctx0" brushRef="#br0" timeOffset="31384.0215">16455 5469 172 0,'0'0'16'0,"-9"-4"-16"0,0-4 0 0,4-1 0 16,5 9 200-16,0 0 38 0,-13-4 7 0,-1 0 2 15,9 0-115-15,-4-4-22 0,5 4-5 0,-5 0-1 16,4 4-20-16,5 0-4 0,18 0 0 0,-4 0-1 15,-14 0-33-15,32 0-6 0,18 0-2 0,14-4 0 16,-1-4 17-16,6 4 3 0,8 0 1 0,10 0 0 16,4 0-8-16,0 0-2 0,0-4 0 0,4 0 0 15,-13 4-12-15,-4-5-2 0,-1-3-1 0,1 0 0 16,-6 4-2-16,-8 4 0 0,-5-4 0 0,-4 4 0 16,-19 0-32-16,-4 0-11 0,5 4 0 0,-10 4 0 15,-13-4-5-15,-1 4 0 0,1 0-1 0,-9 0-697 16,-5 8-139-16</inkml:trace>
        </inkml:traceGroup>
        <inkml:traceGroup>
          <inkml:annotationXML>
            <emma:emma xmlns:emma="http://www.w3.org/2003/04/emma" version="1.0">
              <emma:interpretation id="{DB345A62-F768-45DE-8924-BB0C3E100FA6}" emma:medium="tactile" emma:mode="ink">
                <msink:context xmlns:msink="http://schemas.microsoft.com/ink/2010/main" type="inkWord" rotatedBoundingBox="21230,6832 22804,6739 22899,8334 21325,842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2586.8637">19392 5509 864 0,'0'0'76'0,"0"-8"-60"15,0-4-16-15,0 4 0 0,0-4 127 0,-5 4 22 16,1-5 5-16,-6 1 1 0,1 4-38 0,-4 0-7 16,-1 0-2-16,-4 0 0 0,-5 4-42 0,0-4-9 15,-4 4-1-15,4 0-1 0,-9 8-27 0,5 4-6 16,-5 0-1-16,-9 4 0 0,5 8-7 0,-10 9-2 16,1 7 0-16,-1 5 0 0,5 3-12 0,0-3 9 15,5-1-9-15,4 4 8 0,5 1-8 0,4-9 0 16,5 5 0-16,9-1 0 0,4-3 28 0,0-1 3 15,5-3 1-15,10 3 0 0,3-8-20 0,5 1-3 16,5 3-1-16,9-8 0 0,0 1 21 0,9-9 4 16,0 0 1-16,9-4 0 0,0-8-5 0,-4 0-1 15,13-8 0-15,0 0 0 0,0 0-8 0,-4-4-1 16,-1 4-1-16,1-8 0 0,-9 0-8 0,-5-9-2 16,-5-3 0-16,0-4 0 0,-4 4 4 0,0-5 0 15,-5-3 0-15,-4-9 0 0,0 1-12 0,0-9 8 0,-1-3-8 16,-3-9 8-16,-6 0-8 0,-4-3 0 0,-4-9-12 15,-5 8 12-15,-9 0-16 0,0 5 4 0,-5-1 0 16,0 8 1-16,1 9 11 0,4 3-10 0,-9 9 10 0,4 4-10 16,-4 3 23-16,-1 9 5 0,1 0 1 0,0 8 0 31,0 4-36-31,-5 4-7 0,-4 4-2 0,-1 8 0 0,1 0 42 0,4 4 8 0,1 4 1 0,-1 5 1 16,0 3-26-16,0 4 0 0,5 9 0 0,4 7 0 15,5-3-10-15,0 8-7 0,-4-1-2 0,8 9 0 16,5-8 43-16,0 3 9 0,0-7 2 0,5 3 0 15,-5-3-10-15,0-1-1 0,0-7-1 0,9 3 0 16,-5 1 17-16,5-5 3 0,5 1 1 0,0-1 0 0,-1 1-36 16,5-1-8-16,1-7 0 0,3-5 0 15,-3 0-30-15,3-7-8 0,1 7-2 0,5-4 0 16,-6-4-192-16,1 1-40 0</inkml:trace>
          <inkml:trace contextRef="#ctx0" brushRef="#br0" timeOffset="33571.006">20079 6347 1094 0,'0'0'48'0,"0"0"11"0,0 0-47 0,0 0-12 15,0 0 0-15,0 0 0 0,-9-4 188 0,9 4 35 16,0 0 7-16,0 0 2 0,0 0-113 0,0 0-23 15,0 0-4-15,-4 4 0 0,-6 4-58 0,1 4-11 16,5 0-3-16,-1 4 0 0,1 1 20 0,4-1 3 16,-5 0 1-16,5 0 0 0,0 4-28 0,0-3-4 15,0 3-2-15,0-4 0 0,5 0 0 0,-5-4 0 16,4 1 0-16,1-1 0 0,-5-4-19 0,4 0-4 16,-4-8-1-16,0 0 0 15,0 0-77-15,0 0-15 0,9 4-3 0,1 0-896 0</inkml:trace>
          <inkml:trace contextRef="#ctx0" brushRef="#br0" timeOffset="33696.656">20243 5983 2066 0,'0'-12'45'0,"-4"-1"10"0,4 1 1 0,0 0 3 0,0 8-47 0,0 4-12 0,0 0 0 0,0 0 0 16,4-8-39-16,-4 8-9 0,5-4-3 0,-5 4 0 16,0 0 35-16,0 0 6 0,9 0 2 0,-9 0-545 15,0 0-109-15</inkml:trace>
        </inkml:traceGroup>
        <inkml:traceGroup>
          <inkml:annotationXML>
            <emma:emma xmlns:emma="http://www.w3.org/2003/04/emma" version="1.0">
              <emma:interpretation id="{FCB94C4F-2D8A-4BE5-A0B1-489C74B9BB9F}" emma:medium="tactile" emma:mode="ink">
                <msink:context xmlns:msink="http://schemas.microsoft.com/ink/2010/main" type="inkWord" rotatedBoundingBox="23532,7037 25891,6896 25962,8100 23603,824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2403.5125">22105 6205 1206 0,'0'0'26'0,"0"0"6"0,0 0 0 0,0 0 3 0,5-4-35 0,4 0 0 16,9 0 0-16,-4 0 0 0,4-4 47 0,-4 0 2 15,4-4 1-15,0 4 0 0,0-5-15 0,-4 1-3 0,4 0-1 0,-4-4 0 0,-5 0-31 0,0-4 0 16,0-1 0-16,5 1 0 0,-1 4 51 0,-4-8 4 15,10-1 1-15,-10 1 0 0,0 4-31 0,0 0-5 16,0-5-2-16,5 5 0 0,-10 0 1 0,-4 0 0 16,5-1 0-16,-5 5 0 0,-5 0 13 0,1 0 2 15,-1 4 1-15,1-5 0 0,-1 5-35 0,-4 4 0 16,0-4 0-16,4 8 0 0,10-4 13 0,-5 8-4 16,0 0-1-16,0 0 0 0,0 0-8 0,0 0-11 15,0 0 3-15,-5 16 0 0,1 0 8 0,-1 5 11 16,5 7-3-16,-4 0 0 0,-1 1-8 0,1 3-11 15,-6 4 3-15,6 5 0 0,-5-5 42 0,0 5 9 16,0-1 1-16,-1 5 1 0,1-9-21 0,0 1-4 16,0-1 0-16,0 0-1 0,0 1 19 0,4-9 4 0,1-4 1 31,-1 1 0-31,1-5-28 0,-1 0-6 0,5-8-1 0,0 0 0 16,-4 1 20-16,4-5 3 0,0 0 1 0,0-8 0 15,0 0-32-15,0 0 0 0,0 0 0 0,0 0 0 16,0 0 0-16,0 0 0 0,0 0 0 0,0 0 0 15,0 0 8-15,0 0-8 0,0 0 11 0,0 0-11 0,0 0 12 16,0 0-4-16,0 0 0 0,0 0-8 0,0 0 0 0,0 0 0 16,0 0 0-16,0 0 0 0,0 0 0 0,0 0 0 15,0 0 0-15,0 0 0 0,0 0 0 0,0 0 0 16,0 0 0-16,0 0 0 0,0 0 0 0,0 0 0 16,0 0 0-16,0 0 0 0,0 0 0 0,0 0 0 15,0 0 0-15,0 0 0 0,0 0-9 0,0 0 9 16,0 0-8-16,0 0 8 0,0 0 0 0,0 0 0 15,0 0 0-15,0 0 8 0,0 0-8 0,0 0 0 16,0 0 0-16,0 0 8 0,0 0-8 0,0 0 0 16,0 0 0-16,0 0 8 0,0 0-8 0,0 0 0 15,0 0 0-15,0 0 0 0,0 0 0 0,0 0 0 16,0 0-9-16,0 0 9 0,4 0 0 0,-4 0 0 16,14 0 0-16,-5-8 0 0,0 4 0 0,0-4 0 15,5-5 8-15,-1 5-8 0,-3-8 8 0,8 0 0 0,-5 0 0 16,10-4 0-16,-5-5-8 0,10-3 0 0,-1 8 0 0,5-5 0 15,4 1 0-15,-4 8-11 0,0 4 3 0,-5 0 0 32,-4 4-19-32,-5 4-3 0,-4 4-1 0,-5 4 0 0,-9-4 41 0,0 0 8 0,0 8 2 0,0 0 0 15,-9 4-11-15,0-4-1 0,-5 4-8 0,1 0 12 16,-6 0-12-16,1 1 8 0,0-1-8 0,0 4 0 16,0-4 13-16,-1 0-3 0,1 0-1 0,4-4 0 15,-4 0-9-15,5 1 0 0,-1-5 0 0,0 4 0 16,5-4 0-16,9-4-11 0,0 0 3 0,0 0 0 15,5 12-184-15,4-4-36 0,14 4-7 16,-23-12-1-16</inkml:trace>
          <inkml:trace contextRef="#ctx0" brushRef="#br0" timeOffset="42669.0736">23102 5193 1843 0,'9'-16'81'0,"0"8"18"0,1 8-79 0,-1 0-20 16,4 0 0-16,6 8 0 0,-6 4 29 0,1 1 3 15,0 3 0-15,-1 8 0 0,-4 4 36 0,5 9 7 16,0-5 1-16,-5 13 1 0,4-1-21 0,-4 5-5 16,1 7-1-16,-1-3 0 0,-5 4 12 0,1-5 2 0,-10 1 1 15,1 4 0-15,-5-1-52 0,4 1-13 0,-9-4 0 0,1-1 0 16,-6-3 9-16,1-5-1 0,-4 1 0 0,-1-5 0 15,-9-7-23-15,0-1-5 0,5-4 0 0,-5-8-1 32,-5-3-179-32,1-1-36 0</inkml:trace>
          <inkml:trace contextRef="#ctx0" brushRef="#br0" timeOffset="34862.2844">21003 5380 864 0,'0'-21'38'0,"0"13"8"0,0 8-37 0,0-4-9 15,0 4 0-15,0-8 0 0,0 4 92 0,0 4 16 16,0-4 3-16,0 4 1 16,0 0-39-16,0 0-7 0,0 0-2 0,0 0 0 0,5 4-2 0,-1 0-1 15,-4 4 0-15,5 0 0 0,-5-8-2 0,0 0-1 16,0 0 0-16,0 8 0 0,5 1-8 0,-1-1-2 16,-4-8 0-16,0 12 0 0,5 0-18 0,-5 0-4 15,0 0-1-15,-5 0 0 0,1 5-25 0,-1-5 0 16,5 0 0-16,0 8 0 0,-5 0 56 0,1 5 7 0,-5-1 1 15,0-4 0-15,9 4-52 0,-5-3-12 16,1 3 0-16,-1 0 0 0,5 0 0 0,0 5 0 16,-4-1 0-16,8 4 0 0,-4 5 54 0,0 7 8 0,-4-3 2 15,4-1 0-15,0 1-64 0,4-5-15 16,-4 1-1-16,9-1-1 0,0-4 27 0,0-3 6 0,-4-1 0 16,-1-4 1-1,6-3-191-15,-10-1-38 0</inkml:trace>
          <inkml:trace contextRef="#ctx0" brushRef="#br0" timeOffset="35190.5516">21308 5748 1900 0,'0'-12'169'15,"0"4"-135"-15,10 0-34 0,-10-5 0 16,0 1 31-16,0 0-1 0,9-4 0 0,-5 4 0 0,10-12-5 0,0 3-1 15,-1-3 0-15,5 4 0 0,-4-4 4 0,4 3 1 16,-4 5 0-16,4 4 0 0,0-4-1 0,-4 8-1 16,0 0 0-16,-5 4 0 0,-9 4-9 0,13 4-2 15,1-4 0-15,0 4 0 0,-1 4 5 0,1 4 1 16,-5 0 0-16,5 8 0 0,-1 13 6 0,-3-5 2 16,3 0 0-16,-4 9 0 0,5-1 0 0,-5 1 0 15,0-1 0-15,0 0 0 0,-4 1-30 0,4-5 0 16,5 1 0-16,-1 3 0 0,-4 0 31 0,5-7 0 15,0-5 0-15,-1 0 0 0,-4 1-31 0,1-5 0 16,-6-4 0-16,1-4 0 16,-5-12-80-16,4 8-23 0,-4 0-4 0,0-8-1 15,-4 4-108-15,4-4-21 0,0 0-5 0</inkml:trace>
          <inkml:trace contextRef="#ctx0" brushRef="#br0" timeOffset="35440.0709">21964 5448 1324 0,'-23'-8'118'0,"23"4"-94"0,0 0-24 0,0-4 0 16,0 0 145-16,0 4 25 0,0 4 5 0,0 0 1 16,0 0-123-16,-4 12-24 0,-10 0-5 0,0 13 0 15,-4 3 13-15,0 8 3 0,0 1 1 0,0-1 0 16,-1 5 19-16,-13 11 3 0,-4 5 1 0,4-9 0 0,5 1-11 0,0-4-1 15,-1 3-1-15,5-3 0 0,-4-1-41 0,4-3-10 16,1-9 0-16,3 4 0 16,-3-3-75-16,3-9-17 0,-3-12-3 0,-1 0-618 15,0 1-124-15</inkml:trace>
        </inkml:traceGroup>
        <inkml:traceGroup>
          <inkml:annotationXML>
            <emma:emma xmlns:emma="http://www.w3.org/2003/04/emma" version="1.0">
              <emma:interpretation id="{FA9B4B62-4F0B-4B5C-B050-1D831525EF85}" emma:medium="tactile" emma:mode="ink">
                <msink:context xmlns:msink="http://schemas.microsoft.com/ink/2010/main" type="inkWord" rotatedBoundingBox="26523,6462 27820,6385 27935,8306 26637,838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4635.691">24368 5141 806 0,'-14'-4'72'0,"5"0"-58"16,14 0-14-16,-5-4 0 0,0 0 72 0,-5 4 12 16,-4-5 3-16,5 5 0 0,4-4-37 0,0 8-7 15,-10-8-2-15,10 8 0 0,-9 0 19 0,5-4 3 16,-10 4 1-16,0 4 0 0,1 0-52 0,-5 4-12 16,-1 4 0-16,-3 5 0 0,-1-1 52 0,-5 8 8 0,6 4 2 0,-6 1 0 15,1 3-48-15,0 5-14 0,4 3 0 0,5 1 8 16,4 3 16-16,0 1 4 0,10-5 1 15,-1 5 0-15,1-5-7 0,8-4-2 0,1 1 0 0,-1-5 0 16,6 1-5-16,-1-5-2 0,0-8 0 0,4 0 0 16,6-7-13-16,-1-1 0 0,0 0 8 0,9-4-8 15,-4-4 43-15,4-4 5 0,1 0 2 0,4 0 0 16,4-4-26-16,1-4-6 0,-6 0-1 0,6 0 0 16,-5-5-17-16,-5-7 0 0,0-4 0 0,1 0 0 15,-6-5 0-15,-3-3 0 0,3-4 0 0,1-9 0 16,-5 5 11-16,1-9 8 0,-6-8 1 0,10 5 1 15,0-1-21-15,0 5 0 0,-5-9 0 0,-5 4 0 0,1 1-16 16,-9 3 0-16,4 5-1 0,-5-5 0 16,-4 0-23-16,0 5-4 0,0 8 0 0,0 3-1 0,-4 1 20 15,-1 8 4-15,-4-1 1 0,4 9 0 0,-4 0 12 0,0 8 8 16,5-4-10-16,-5 8 10 0,9 4-9 0,-9 0 9 16,-5-4-8-16,0 12 8 0,5 0 0 0,-5 4-8 15,5-4 8-15,-4 4 0 0,-1 8 0 0,9-3 11 16,-8-1-1-16,4 4 0 0,0 8-10 0,-1-3-14 15,1 3 3-15,5 0 1 0,-1 1 24 0,1 11 5 16,4-4 1-16,4 1 0 0,-4 3 27 0,5 5 5 16,4-5 2-16,-5 5 0 0,6 3-38 0,-6 1-7 15,1-9-1-15,-1 9-8 0,1 0 41 0,-5-5 2 16,0 1 0-16,-5-1 0 0,5-3-23 0,-4-5-5 0,-1 0-1 16,1 1 0-16,-6-1-14 0,-3 1 0 0,8-5 0 15,1 0 0 1,-10 1-83-16,5 3-19 0,-14 29-4 0,10-21-1 0</inkml:trace>
          <inkml:trace contextRef="#ctx0" brushRef="#br0" timeOffset="44966.8406">24851 6242 1958 0,'18'-8'87'0,"-18"8"17"0,0-9-83 0,0-3-21 16,4 0 0-16,1 4 0 0,-1 0 65 0,1-4 9 16,0 0 2-16,4 0 0 0,4-5-22 0,1-3-4 15,0 0-1-15,4-4 0 0,0 7-18 0,0-3-4 16,-4 4-1-16,4 0 0 0,0-4-39 0,1 7-8 16,-1-3-2-16,0 8 0 0,-4 4 23 0,-1 4 0 15,1 0 0-15,-5 8 0 0,-4 4 0 0,-1 5 0 16,1-5 0-16,-1 8 0 0,-8 8 26 0,-1 5 10 15,1 3 1-15,-6-4 1 0,1 5-12 0,-4-5-2 0,-1 5-1 16,5 3 0-16,0-3-11 0,0-1-1 0,-5-4-1 16,0 5 0-16,1-9-10 0,4 0 0 0,0-3 9 15,4-5-9-15,-9 0 0 0,10-8-12 0,-5 0 2 0,4 1-780 16,-4-5-156-16</inkml:trace>
          <inkml:trace contextRef="#ctx0" brushRef="#br0" timeOffset="45107.4367">25238 5537 2156 0,'-10'-24'96'0,"15"16"19"0,0 0-92 0,-1 0-23 16,1 0 0-16,-5 8 0 16,9 4-106-16,4 0-26 0</inkml:trace>
        </inkml:traceGroup>
        <inkml:traceGroup>
          <inkml:annotationXML>
            <emma:emma xmlns:emma="http://www.w3.org/2003/04/emma" version="1.0">
              <emma:interpretation id="{3AC03447-C7BF-4C35-8798-CC090416F07C}" emma:medium="tactile" emma:mode="ink">
                <msink:context xmlns:msink="http://schemas.microsoft.com/ink/2010/main" type="inkWord" rotatedBoundingBox="28506,6578 31028,6428 31131,8168 28609,831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5373.0065">26239 4821 2056 0,'-14'8'0'0,"-8"8"0"0,-1 1 0 0,-4 7 9 0,4 4-9 0,-4 5 12 16,4-1 15-16,5 8 3 0,-5 1 1 0,0 8 0 16,5 3 4-16,9 9 1 0,9 4 0 0,-5 3 0 15,-4 1-16-15,0-4-2 0,9 4-1 0,-5 0 0 16,5-9-6-16,0-3-2 0,0-5 0 0,5 1 0 16,0-4-9-16,-5-9 0 0,9 1-10 0,-5-9-967 15</inkml:trace>
          <inkml:trace contextRef="#ctx0" brushRef="#br0" timeOffset="45607.3126">26362 5335 1382 0,'0'0'123'0,"14"-28"-99"16,-1 4-24-16,1-1 0 0,9 5 184 0,-5 4 31 15,0 0 6-15,5-1 2 0,0 5-138 0,0 0-27 16,-1 0-6-16,1 4 0 0,4 4-31 0,1 4-5 15,-1 0-2-15,-4 8 0 0,4 4 17 0,-4 8 3 16,0 9 1-16,-1-1 0 16,-3 8-35-16,-1 1 0 0,0-1 0 0,-4 9 0 0,-5 3 0 0,0 1 0 15,0-5 0-15,-4 13 0 0,-1-8 9 0,1-9-9 16,-5 1 0-16,4-5 9 16,1-8-37-16,-5-3-8 0,4-1-2 0,5-8-697 15,-4 0-139-15</inkml:trace>
          <inkml:trace contextRef="#ctx0" brushRef="#br0" timeOffset="45794.8005">27200 5007 1843 0,'-9'0'164'0,"0"4"-132"0,-1 4-32 0,1 9 0 16,-9 3 32-16,4 8 0 0,-4 9 0 0,-4-1 0 15,-10 25 32-15,0 4 5 0,-5-1 2 0,-4 9 0 16,10-8-25-16,-6 0-5 0,5 3-1 0,0 1 0 15,0-8-18-15,1 0-4 0,3-5-1 0,1 1-725 16,0-8-146-16</inkml:trace>
          <inkml:trace contextRef="#ctx0" brushRef="#br0" timeOffset="46341.5483">27177 5950 1267 0,'0'0'56'0,"5"0"12"15,4-4-55-15,0-4-13 0,0 0 0 0,0 4 0 0,0-4 184 0,5-4 35 16,-1 4 6-16,1-4 2 0,0-5-159 0,4 5-31 16,-4-8-6-16,-1 4-2 0,5-4 28 0,-4 3 6 15,4-3 1-15,1 0 0 16,-1 0-52-16,0-5-12 0,-4 1 0 0,4 0 0 15,0 0 0-15,5 3 0 0,-5 1 0 0,0 4 0 16,0 0 8-16,-4 4 0 0,4-1-8 0,-9 5 12 0,1 0-12 0,-1 4 0 16,-9 4 0-16,0 0 0 0,9-8 0 0,-9 8 0 15,0 0 0-15,0 0 0 0,0 0 0 0,0 0-8 0,0 0 8 16,0 0-13-16,0 0 13 0,0 0 0 16,0 0 0-16,0 0 0 0,0 0 0 0,0 0 0 0,0 0 0 0,-9 4 0 15,0 0 0-15,-1 0 0 0,6 0 0 0,-5 8 0 16,0-4 0-16,-5 9 0 15,0-1 0-15,5 0 0 0,0 4 0 0,-5 1-9 0,1 3 9 0,-5 4 0 16,-1 0 0-16,-3-3 0 0,3 3 0 0,-3 4 0 16,-1 1 0-16,0-1 0 0,-4-3 0 0,4 3 0 15,0-8 0-15,5 0 0 0,0-3 0 0,4-1 0 16,1 0 15-16,3-4-2 0,6-4 0 0,-1 5 0 16,1-5-13-16,4-4-18 0,0-8 4 0,0 0 1 15,9 8 28-15,0-4 5 0,0-4 2 0,5 0 0 0,4-8-14 16,0 4-8-16,5 0 8 0,-5 0-8 15,9-4 9-15,-4-4-9 0,0-5 12 0,4 5-12 0,-4-4 12 0,-5 4-12 16,5 4 12-16,-5 0-12 0,-4 0 0 0,-5 4 0 16,-9 4 0-16,0 0 0 0,0 0 10 0,0 0-2 15,0 0 0-15,-5 12 0 16,-8 4-8-16,4 0 0 0,-5 0 0 0</inkml:trace>
          <inkml:trace contextRef="#ctx0" brushRef="#br0" timeOffset="46607.0685">27987 4890 2188 0,'41'-45'195'0,"-22"29"-156"0,12 4-31 0,1 0-8 0,9 4 0 0,-4 8 0 0,8 4 0 0,-4 8 0 16,-9 8 52-16,5 13 10 0,-6 3 2 0,-3 13 0 15,-6 3-52-15,-8 5-12 0,0 4 0 0,-14 7 0 16,0 13 54-16,-9 0 8 0,-10 4 2 0,1-12 0 16,-9-4-52-16,-5 8-12 0,-4 0 0 0,-1 0 0 15,1-5 32-15,-1 1 4 0,1 0 1 0,-19 24 0 16,10-20-37-16,-5-4 0 0,-5-4-14 0,-13 0-806 16,0-9-162-16</inkml:trace>
        </inkml:traceGroup>
      </inkml:traceGroup>
      <inkml:traceGroup>
        <inkml:annotationXML>
          <emma:emma xmlns:emma="http://www.w3.org/2003/04/emma" version="1.0">
            <emma:interpretation id="{B2037DED-54EE-4CB4-BF33-D15905A1849C}" emma:medium="tactile" emma:mode="ink">
              <msink:context xmlns:msink="http://schemas.microsoft.com/ink/2010/main" type="line" rotatedBoundingBox="19083,9093 29556,9560 29484,11162 19011,10695"/>
            </emma:interpretation>
          </emma:emma>
        </inkml:annotationXML>
        <inkml:traceGroup>
          <inkml:annotationXML>
            <emma:emma xmlns:emma="http://www.w3.org/2003/04/emma" version="1.0">
              <emma:interpretation id="{1A9034A1-65F6-4C45-822E-9E22DD186F21}" emma:medium="tactile" emma:mode="ink">
                <msink:context xmlns:msink="http://schemas.microsoft.com/ink/2010/main" type="inkWord" rotatedBoundingBox="19083,9093 20810,9170 20766,10173 19038,10095"/>
              </emma:interpretation>
            </emma:emma>
          </inkml:annotationXML>
          <inkml:trace contextRef="#ctx0" brushRef="#br0" timeOffset="48027.0808">16542 7784 864 0,'0'0'38'0,"0"0"8"0,9-13-37 0,4 1-9 16,1-4 0-16,0 0 0 0,-1-4 30 0,-4 3 4 16,1-3 1-16,-1 0 0 0,-5 0-35 0,1-5 0 15,4 5 0-15,-5 0 0 0,-4 0 32 0,0-5 0 16,0 5 0-16,0-4 0 0,0 4-16 0,0 4-3 15,0-1-1-15,0 1 0 0,-4 4 7 0,4 0 1 0,-5 0 0 0,5 12 0 16,0 0 25-16,5-8 6 0,-5 8 1 0,0 0 0 16,0 0-32-16,0 0-7 0,0 0-1 0,0 0 0 15,0 0-12-15,0 0 0 0,0 0 0 0,0 16 0 16,0 8 36-16,0 4 5 0,0 9 1 0,-5 7 0 16,-4 9-7-16,0 4-2 0,-5 3 0 0,5 1 0 15,-4 0 13-15,4-1 2 0,-5 5 1 0,0-4 0 16,5-4-4-16,-4-5-1 0,-1-3 0 0,5-5 0 15,-5-3-16-15,5-5-3 0,0-3-1 0,-5-9 0 16,1-8 7-16,-1 0 1 0,14-16 0 0,0 0 0 16,0 0-16-16,0 0-4 0,0-8 0 0,4-8 0 15,10 0 10-15,0-9 2 0,-5-3 0 0,5-4 0 16,4-9-24-16,5-3 0 0,-5-1 0 0,4-7 0 0,6 3-13 0,4 5-4 16,-5-1-1-16,5 1 0 0,-9 3 7 0,8 5 2 15,-3 3 0-15,4 5 0 0,-14 4 9 0,5 7 0 16,-5 5 0-16,-4 8 0 15,-5 4-24-15,-9 0-2 0,0 0-1 0,0 21 0 0,0-1 14 0,-5 4 2 16,-13 4 1-16,4 1 0 0,-4-1 10 0,0-4 11 16,0 1-3-16,-5-5 0 0,5 4 10 0,-5-8 2 15,9 5 0-15,1-5 0 0,-6-4-7 0,6 0-1 16,4 0 0-16,4-4 0 0,0 0-12 0,5-8 8 16,0 0-8-16,0 12 0 0,10-3 0 0,-1-1 0 15,0-4 0-15,9 0 0 0,0 0-12 0,5-4-9 16,0 0-2-16,4-4-647 0,5 0-130 15</inkml:trace>
          <inkml:trace contextRef="#ctx0" brushRef="#br0" timeOffset="48183.2468">17270 7873 1414 0,'0'0'31'0,"9"-4"6"0,9-1 2 0,1 1 1 0,-6-4-32 0,10 0-8 0,9 4 0 0,0-4 0 16,-5 0 36-16,5 4 4 0,0 0 2 0,-5 0 0 15,5 4-42-15,-5 4-14 0,-4-4 0 0,0 4 0 16,0 0-20-16,-5 0-4 0,-5 0-1 0,-3 4 0 0</inkml:trace>
          <inkml:trace contextRef="#ctx0" brushRef="#br0" timeOffset="48355.0851">17320 8204 2026 0,'0'0'44'0,"0"0"10"0,0 0 2 0,0 0 1 0,0 0-45 0,0 0-12 16,5-4 0-16,8 4 0 0,6 0 35 0,-6-8 5 15,5 0 0-15,5 4 1 16,9-4-122-16,-5 0-25 0,-4 0-5 0,4-4-743 0</inkml:trace>
          <inkml:trace contextRef="#ctx0" brushRef="#br0" timeOffset="48496.6729">18203 7561 979 0,'0'0'43'0,"0"0"9"0,0 0-41 0,-4 12-11 0,-1 0 0 0,1 8 0 15,-1 9 244-15,-4-1 46 0,5 0 10 0,-1 5 1 16,-4-1-195-16,9 1-39 0,-5-1-8 0,5 0-2 16,0 5-41-16,0-5-16 0,0 1 11 0,0-5-686 15,0 4-137-15</inkml:trace>
        </inkml:traceGroup>
        <inkml:traceGroup>
          <inkml:annotationXML>
            <emma:emma xmlns:emma="http://www.w3.org/2003/04/emma" version="1.0">
              <emma:interpretation id="{214CA0DB-DFB3-42AB-800C-079247CE47AF}" emma:medium="tactile" emma:mode="ink">
                <msink:context xmlns:msink="http://schemas.microsoft.com/ink/2010/main" type="inkWord" rotatedBoundingBox="22693,10173 24249,10243 24219,10928 22663,1085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8633.9684">20780 9135 1602 0,'0'0'35'0,"0"0"7"0,0 0 2 0,0 0 1 0,0 0-36 0,0 0-9 16,0 0 0-16,0 0 0 0,0 0 52 0,0 0 8 15,14 0 1-15,0-4 1 0,-1 4-40 0,1-4-8 16,4 4-2-16,5 0 0 0,0 4-1 0,-1 0-1 16,6 0 0-16,4 0 0 0,-1 4-22 0,10-4-5 15,-9 1-1-15,5 3-810 16</inkml:trace>
          <inkml:trace contextRef="#ctx0" brushRef="#br0" timeOffset="88400.1161">21240 8609 633 0,'0'0'56'16,"0"0"-44"-16,5-8-12 0,-1 0 0 15,1 0 102-15,-5 8 18 0,4-8 4 0,1 4 1 16,4-4-45-16,5 0-8 0,-5 3-3 0,4 1 0 15,1 0-32-15,0 0-6 0,-5 4-2 0,0 0 0 16,-9 0-4-16,0 0-1 0,14 0 0 0,-14 0 0 16,0 0-3-16,0 0-1 0,0 0 0 0,-5 8 0 0,-4 5-6 0,0-1-2 15,-14 0 0-15,0 4 0 0,1 4-4 0,-10-4-8 16,-5 5 11-16,-4-1-11 0,9-4 16 0,-4 0-4 16,4 0-1-16,0 1 0 0,5-1 13 0,4-4 2 15,5 0 1-15,4 0 0 0,5 0-27 0,0-3 0 16,5-1 0-16,4-8 0 0,0 0 0 0,0 0 0 15,0 0 0-15,0 0 0 0,0 0 0 0,0 0 0 16,4 8 0-16,5 0 0 0,-9-8 0 0,5 4 8 16,-5-4-8-16,0 0 0 0,13 4 20 0,-3 0-2 15,3 0 0-15,5-4 0 0,1 0-18 0,-1 0 0 16,9 0 8-16,-4 0-8 0,9 0 0 0,0 0 0 16,4 0 8-16,5-4-8 0,0 4 0 0,5 0 0 15,-1 0 0-15,-4-4 0 0,0 0-21 0,0 4-2 16,-5 0 0-16,1 4 0 15,-10 0-56-15,0-4-11 0,-8 8-2 0</inkml:trace>
          <inkml:trace contextRef="#ctx0" brushRef="#br0" timeOffset="89206.6087">20284 8540 1148 0,'-14'-16'25'0,"10"12"6"0,4-4 1 0,-5 4 0 16,5-4-32-16,-4 0 0 0,-1 0 0 0,5 8 0 0,0 0 65 0,0 0 7 16,0 0 2-16,0 0 0 0,0 0-26 0,0 0-4 15,0 0-2-15,0 0 0 0,-4 8-1 0,-5 0 0 16,-1 0 0-16,1 8 0 0,-4 0 1 0,-1 9 0 16,-4-1 0-16,0 0 0 0,4 4 2 0,-4 1 1 15,4 3 0-15,0-3 0 0,5-5-26 0,0 4-6 16,5 0-1-16,4-3 0 0,0-1-12 0,0-4 0 15,0 1 8-15,4-5-8 0,5 0 0 0,0-4 0 16,0-4 8-16,1 0-8 0,3 0 0 0,1-4 11 16,0-4-11-16,4 0 10 0,-5-4-10 0,6-4 0 15,-1 0 9-15,0 0-9 0,0 0 8 0,0-4-8 16,1-4 8-16,-1-1-8 0,0 5 0 0,0-4 9 16,1 0-9-16,-6-4 0 0,5-1 10 0,1 1-10 15,-6-4 8-15,-4 4-8 0,5-9 12 0,-5 5-2 16,0 0-1-16,-4-1 0 0,-5 1 9 0,0 0 2 15,0-4 0-15,0 7 0 0,-9-3-20 0,4 8 0 0,-4 0 0 16,4 0 0-16,-4 7 9 0,5 1-1 0,-5 4-8 16,0 8 12-1,0 0-12-15,-1 9-13 0,-3 3 2 0,4 4-659 16,-5 4-132-16</inkml:trace>
        </inkml:traceGroup>
        <inkml:traceGroup>
          <inkml:annotationXML>
            <emma:emma xmlns:emma="http://www.w3.org/2003/04/emma" version="1.0">
              <emma:interpretation id="{51C7C5A1-B14C-4A4A-AFDB-E50B03E0AAAD}" emma:medium="tactile" emma:mode="ink">
                <msink:context xmlns:msink="http://schemas.microsoft.com/ink/2010/main" type="inkWord" rotatedBoundingBox="24938,9570 26381,9635 26336,10642 24893,1057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9950.9092">23075 8306 1609 0,'0'0'35'0,"0"0"7"0,0 0 2 0,9 8 2 0,0 8-37 0,-4-4-9 0,-1 8 0 0,5 0 0 15,-9 1 44-15,5-1 6 0,-10 4 2 0,5 1 0 16,0-5 9-16,-4 4 3 0,-1-4 0 0,-4 5 0 16,5-5-42-16,-1-4-8 0,-4 4-2 0,0 0 0 15,0 5-12-15,-5-5-16 0,-4 0 3 0,0 4-895 16</inkml:trace>
          <inkml:trace contextRef="#ctx0" brushRef="#br0" timeOffset="80240.2394">23457 8476 1785 0,'14'-33'159'0,"-5"21"-127"16,5-8-32-16,-1 0 0 0,1 3 8 0,0 1-8 16,4 0 0-16,0-4 9 0,0 0 2 0,1 3 0 15,-1 1 0-15,5 0 0 0,-5 4 12 0,0 4 2 16,-4 4 1-16,-1 4 0 0,-4 4 16 0,1 4 3 15,-1 4 1-15,-5 8 0 0,1 5-1 0,-1 3 0 0,-4 0 0 0,0 9 0 16,0-5-21-16,0 4-4 0,0-3 0 0,-4 3-1 16,-1-3 21-16,1-1 4 0,-1 0 0 0,1 1 1 15,-1-5-26-15,0 0-6 0,1-3-1 0,-1-5 0 16,1 0-3-16,-1-8-1 0,-4 4 0 0,5 1 0 16,-10-5-96-16,0-4-20 0,-9 0-4 0,1 0-579 15,-10 0-115-15</inkml:trace>
          <inkml:trace contextRef="#ctx0" brushRef="#br0" timeOffset="80427.3041">23580 7966 403 0,'14'-25'36'0,"-10"17"-36"16,1-4 0-16,4 4 0 0,5 0 316 0,-1 0 57 15,1 4 11-15,0 4 3 0,4 0-303 0,-9 12-61 16,5-4-12-16,-5 4-3 0</inkml:trace>
          <inkml:trace contextRef="#ctx0" brushRef="#br0" timeOffset="79622.5877">22556 8314 288 0,'0'0'25'0,"0"-12"-25"0,-5 3 0 0,1-3 0 16,4 0 123-16,-5 4 19 16,1 0 4-16,4 8 1 0,-5-12-54 0,1 4-10 0,4 8-3 0,0 0 0 15,0 0-38-15,0-8-8 0,0 8-2 0,0 0 0 16,0 0 16-16,0 0 4 0,0 0 0 0,-14 8 0 15,9 0-2-15,-8 8 0 0,4 4 0 0,-5 5 0 16,0 7 6-16,-4 0 0 0,4 5 1 0,-8 3 0 16,8 1-22-16,-4-5-5 0,0 1-1 0,-1-1 0 15,6-8 5-15,4 9 1 0,-1-9 0 0,6 4 0 16,-1-7-21-16,5-1-4 0,5 0-1 0,-1-8 0 16,6-3-9-16,3-1 8 0,1-4-8 0,0-8 8 15,4 4-34-15,5-8-7 0,-1 0-2 16,10-8-850-16</inkml:trace>
          <inkml:trace contextRef="#ctx0" brushRef="#br0" timeOffset="79747.5545">22979 8022 288 0,'5'-28'12'0,"-5"20"4"0,4-4-16 0,1-4 0 16,-5 3 0-16,5 1 0 0,-5 4 296 0,0 8 57 15,0 0 11-15,0 0-670 16,0 0-134-16</inkml:trace>
        </inkml:traceGroup>
        <inkml:traceGroup>
          <inkml:annotationXML>
            <emma:emma xmlns:emma="http://www.w3.org/2003/04/emma" version="1.0">
              <emma:interpretation id="{A09ED03A-7050-4201-984F-25091D851C4E}" emma:medium="tactile" emma:mode="ink">
                <msink:context xmlns:msink="http://schemas.microsoft.com/ink/2010/main" type="inkWord" rotatedBoundingBox="27580,9805 29541,9892 29508,10628 27547,1054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0895.9517">25338 8233 1335 0,'36'-12'59'0,"-27"12"13"0,-9 0-58 0,0 0-14 16,0 0 0-16,0 0 0 16,-13 4-24-16,-1 4-7 0,5 0-1 0,-5 0-1 0,0 4 33 0,-4 0 0 15,5 4 0-15,-1 1 0 0,-9-1 28 0,0 4 10 16,1 0 2-16,-1 0 0 0,0 1-13 0,-4-1-3 15,-1-4 0-15,6 0 0 0,-1-4 32 0,0 5 7 16,5-9 1-16,-5 4 0 0,14-4-13 0,-5 0-3 16,14-8 0-16,0 0 0 0,0 0-25 0,0 0-6 0,0 0-1 15,0 0 0-15,10 8 13 0,-1 0 3 16,4-4 0-16,10 0 0 0,-5 0-32 0,5 0 0 0,4 1 0 0,-4-5 0 16,9 0 12-16,-5 0-3 0,5 4-1 0,-4 0 0 15,3 0-8-15,-3 0-17 0,-6 0 4 0,-3 0-589 16,-1 0-118-16</inkml:trace>
          <inkml:trace contextRef="#ctx0" brushRef="#br0" timeOffset="81083.4027">24946 8795 1652 0,'0'0'36'0,"0"0"8"0,0 0 2 0,0 0 0 0,14 4-37 0,-1-4-9 15,1 0 0-15,4 0 0 0,1 8 8 0,-1-8-8 16,5 0 12-16,-1 0-4 0,1 0 30 0,9 0 6 16,-5 0 0-16,5 0 1 0,0 0-29 0,4 0-7 15,-4 4-1-15,5-4-557 16,-5 5-112-16</inkml:trace>
          <inkml:trace contextRef="#ctx0" brushRef="#br0" timeOffset="82317.4801">26034 8338 939 0,'0'0'20'0,"0"0"5"0,0-8 1 0,-4 0 1 0,-1 0-27 0,1 0 0 16,13 0 0-16,0-5 0 0,0 5 67 0,0-4 8 15,0 4 1-15,0 0 1 0,5 0-13 0,0 0-2 16,-5 0-1-16,4 4 0 0,-4 0-1 0,-9 4 0 0,0 0 0 16,0 0 0-16,10 4-31 0,-1 4-6 0,-5 4-2 0,5 0 0 15,-4 4 23-15,-1 0 4 0,1 5 0 0,4 3 1 16,-9 0-15-16,5 4-3 0,-5-3-1 0,4 3 0 15,-4-4-2-15,5 1 0 0,-5-5 0 0,4 4 0 16,1-8-8-16,-5 1-1 0,4-1-1 0,-4 0 0 16,5-4-18-16,-1-4 8 0,-4-8-8 0,0 0 0 15,5 8 0-15,-5-8 0 0,0 0 0 0,0 0 0 16,5 0 44-16,4-4 3 0,-5 0 0 0,5 0 0 16,-4-4-35-16,-1 0-12 0,6-4 0 0,-6 0 9 15,5-5-9-15,-4 5 8 0,4-4-8 0,0 0 8 16,0 0-8-16,0 0 0 0,5-1 0 0,0 1 0 15,-1 0 0-15,1 0-9 0,4-4 9 0,-4-1 0 16,4 1-11-16,0 0 11 0,0-4-10 0,5 3 10 0,-5 1-8 16,1 0 8-16,3 0 0 0,-4 3-9 0,5 1 9 15,-5 4 0-15,1 0 0 0,-1 4-8 0,-4 0 8 16,-1 4 0-16,1 0 0 0,0 4 0 0,-5 4 0 0,-5 0-8 16,5 12 8-16,-9 0 0 0,-9 8 0 0,5-3-8 15,-1 3 8-15,5 0 0 0,0 5 0 16,0 3 0-16,0-4 0 0,-4 5 0 0,-1-5 0 0,0 8 9 15,1-7-9-15,-1 3 10 0,1-4-10 0,-1-7 0 16,1 3 0-16,-1-8 0 16,5 0-83-16,-4 1-21 0,-1-5-5 0,5-12-519 0,0 0-103 15</inkml:trace>
          <inkml:trace contextRef="#ctx0" brushRef="#br0" timeOffset="82848.6045">26585 8419 460 0,'0'0'41'0,"0"0"-33"15,18-12-8-15,-4-4 0 0,0 3 130 0,-5-3 24 16,0 4 5-16,5-4 1 0,-5-4-56 0,4-1-12 0,1 5-1 0,0 0-1 16,-1 0-33-16,6-4-6 0,3 8-2 0,-4-1 0 15,1 5-12-15,-1 8-2 0,-18 0-1 0,23 0 0 16,-5 8 3-16,-4 0 1 0,-5 5 0 0,4 7 0 15,-4 0-5-15,-4 0-1 0,4 5 0 0,-4 3 0 16,-5-4-3-16,0 5-1 0,0-5 0 0,0 0 0 16,-5-4-10-16,1 5-2 0,4-5-1 0,-5-4 0 31,0 4-36-31,5-4-7 0,-4 1-2 0,-1-5-564 0,5 4-113 0</inkml:trace>
        </inkml:traceGroup>
      </inkml:traceGroup>
    </inkml:traceGroup>
    <inkml:traceGroup>
      <inkml:annotationXML>
        <emma:emma xmlns:emma="http://www.w3.org/2003/04/emma" version="1.0">
          <emma:interpretation id="{2A67207E-E5C1-45EC-8EEC-83FA6D6840BA}" emma:medium="tactile" emma:mode="ink">
            <msink:context xmlns:msink="http://schemas.microsoft.com/ink/2010/main" type="paragraph" rotatedBoundingBox="15598,13269 24152,11936 24409,13584 15855,1491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544B7B4-D387-450F-9BE8-D6083DEE7059}" emma:medium="tactile" emma:mode="ink">
              <msink:context xmlns:msink="http://schemas.microsoft.com/ink/2010/main" type="inkBullet" rotatedBoundingBox="15810,14630 16541,14516 16586,14803 15855,14917"/>
            </emma:interpretation>
            <emma:one-of disjunction-type="recognition" id="oneOf18">
              <emma:interpretation id="interp22" emma:lang="" emma:confidence="0">
                <emma:literal>-</emma:literal>
              </emma:interpretation>
            </emma:one-of>
          </emma:emma>
        </inkml:annotationXML>
        <inkml:trace contextRef="#ctx0" brushRef="#br0" timeOffset="97859.5306">13227 12976 662 0,'0'0'14'0,"0"0"3"0,0 0 1 0,0 0 2 0,0 0-20 0,0 0 0 15,-4-8 0-15,4 8 0 0,0-8 76 0,0 8 11 16,-5-8 2-16,5 8 1 0,0 0 5 0,5-9 1 15,-1 1 0-15,-4 8 0 0,9-8-14 0,0 4-2 16,5-4-1-16,-5 4 0 0,9-4-17 0,-4 0-3 16,9 4-1-16,4-4 0 0,0-4-27 0,10 3-6 0,4 1-1 0,4 4 0 15,1-4-24-15,4 0 0 16,0 4 8-16,0-4-8 16,-4 4-33-16,-5 0-9 0,-5-4-2 0,0 4 0 15,-4 0-112-15,0 0-24 0,-9 4-4 0</inkml:trace>
        <inkml:trace contextRef="#ctx0" brushRef="#br0" timeOffset="98078.0072">13359 13138 1465 0,'0'0'64'0,"0"0"15"0,0 0-63 16,0 0-16-16,0 0 0 0,0 0 0 0,9-4 33 0,5 4 4 15,0-4 1-15,4 0 0 0,5-1-10 16,4 1-1-16,5 0-1 0,0 0 0 0,0-4-26 0,4 8 0 16,0-4 0-16,5 0 0 15,0 4-17-15,-4-4-9 0,4 4-2 0,0 0-697 16</inkml:trace>
      </inkml:traceGroup>
      <inkml:traceGroup>
        <inkml:annotationXML>
          <emma:emma xmlns:emma="http://www.w3.org/2003/04/emma" version="1.0">
            <emma:interpretation id="{92668D6F-C390-4684-94D8-4CACFBBFA898}" emma:medium="tactile" emma:mode="ink">
              <msink:context xmlns:msink="http://schemas.microsoft.com/ink/2010/main" type="line" rotatedBoundingBox="18533,12812 24152,11936 24365,13299 18745,14174">
                <msink:destinationLink direction="with" ref="{295A2537-4FBC-4960-89A8-8B3CCADE74AA}"/>
                <msink:destinationLink direction="with" ref="{B30F687D-654A-49B4-A97F-B5974AD7615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69132C-DADD-4D1E-91C8-2D3B07C6217F}" emma:medium="tactile" emma:mode="ink">
                <msink:context xmlns:msink="http://schemas.microsoft.com/ink/2010/main" type="inkWord" rotatedBoundingBox="18533,12812 20548,12498 20716,13577 18701,13891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3904.7211">15941 11138 288 0,'0'0'25'0,"0"0"-25"0,0 0 0 0,0 0 0 16,9-8 152-16,-9 8 24 0,4-8 6 0,5 0 1 16,1 4-95-16,-1-4-20 0,0 4-3 0,0-4-1 15,0 4-9-15,5 0-3 0,-1-4 0 0,5 4 0 16,1-4-24-16,3 4-4 0,1-5-2 0,5 5 0 15,8-4-8-15,-4 4-2 0,4-4 0 0,1 4 0 16,8-4 5-16,-4 4 1 0,-14-4 0 0,10 4 0 16,-1 0 8-16,1 0 2 0,-1 0 0 0,1 4 0 15,-10-8-16-15,5 4-4 0,9-1 0 0,-9 1 0 0,-10 0 20 16,6 0 3-16,-1 0 1 0,0 0 0 0,-4 4-32 0,-5-4-8 16,-4 4-1-16,0-4 0 0,8 8 9 0,-13-4 0 15,-9 0 0-15,0 0-8 0,10 4-12 0,-10-4-3 16,0 0 0-16,0 0 0 15,-10 8-42-15,6 4-9 0,-1 1-2 0,-4-5-374 16,-9 0-75-16</inkml:trace>
          <inkml:trace contextRef="#ctx0" brushRef="#br0" timeOffset="104606.4234">16136 11138 172 0,'0'0'16'0,"0"0"-16"0,-9-4 0 0,5 4 0 15,4 0 152-15,-9 4 27 0,4-8 5 0,-4 4 2 16,4 0-116-16,5 0-23 0,0 0-5 0,0 0-1 15,0 0 19-15,0 0 3 0,0 0 1 0,0 0 0 16,0 0-16-16,0 0-2 0,0 0-1 0,0 0 0 16,0 0-17-16,0 0-4 0,10 4-1 0,3 1 0 0,1-5-4 0,0 4-1 15,4-4 0-15,4 0 0 0,1 4-2 0,5 0 0 16,-1 0 0-16,-4 0 0 0,4 0-16 0,0-4 10 16,-4 0-10-16,0 4 8 0,-19-4-8 0,15 4 0 15,3-4 0-15,-3 4 8 0,-10-4-8 0,4 4 12 0,1-4-12 0,0 4 12 16,-5 0-12-16,-9-4 0 0,0 0 0 0,13 8 8 15,6 0-8-15,-15 0 0 0,-4 5 0 0,0-13 0 16,0 8 0-16,0 4 0 0,-4-4 0 0,-10 0 0 0,0 4 0 16,5 0 12-16,0-4-12 0,-9 8 12 0,-14-3-4 0,9-1 0 15,10 0 0-15,3 4 0 0,-12 0-8 0,-1 0 0 16,0 1 0-16,5-5 8 0,4 8-8 0,1-8 0 16,-6 4 9-16,1-3-9 0,9 7 9 0,0-4-9 15,-9-4 12-15,9 4-12 0,-5 0 10 0,5 1-10 16,0 3 8-16,-5-4-8 0,1 4 15 0,3 1-3 15,1-5 0-15,5 0 0 0,-5 0-2 0,4-4-1 16,1-4 0-16,-1 0 0 0,5-8 11 0,0 0 1 16,0 0 1-16,0 0 0 0,0 0-5 0,0 0-1 15,9 9 0-15,5-1 0 0,-5-4 7 0,9-4 1 0,0 4 0 0,5-4 0 16,-5-4-12-16,14 0-1 0,0 0-1 0,0 0 0 16,-9-1-10-16,8 5 12 0,15-4-12 0,-5 0 12 15,-9 4-12-15,4 0-11 0,10 0 3 0,-1 0-917 16</inkml:trace>
          <inkml:trace contextRef="#ctx0" brushRef="#br0" timeOffset="111150.5589">17252 11058 230 0,'0'0'20'0,"0"0"-20"15,0 0 0-15,0 0 0 0,0 0 154 0,0 0 26 16,0 0 6-16,0 0 1 0,0 0-105 0,0 0-21 0,0 0-4 0,0 0-1 15,4-9-19-15,-4 9-4 0,0 0-1 0,0 0 0 16,0 0 7-16,0 0 1 0,-4 0 0 0,4 0 0 16,0 0-21-16,0 0-4 0,-9 9-1 0,-5-1 0 15,0 4-5-15,10 0-1 0,4 0 0 0,0 4 0 16,-5 0 21-16,1-3 4 0,8-1 1 0,1 4 0 16,-1-4-34-16,6 4 0 0,-10-4 0 0,9 1 0 15,4-5 0-15,-4 4 0 0,-9-4 0 0,0-8 0 16,10 8 0-16,-6-4 0 0,-4-4 0 0,0 0 0 15,0 8 0-15,0-8 0 0,0 0 0 0,0 0 0 16,0 0 13-16,0 0-4 0,0 0-1 0,0 0 0 16,0 0-8-16,0 0 0 0,5 8 0 0,-1 0 0 0,-4-8 0 15,0 0 0-15,0 0 0 0,0 0 0 0,14 4 0 16,-14-4 0-16,0 0 0 0,0 0 0 0,0 0 0 0,0 0 0 16,0 0 0-16,0 0 0 0,0 0 0 0,0 0 0 15,9-4 0-15,-9 4 0 0,0 0 0 0,0 0 8 16,0 0-8-16,0 0 8 0,0 0-8 0,0 0 0 15,0 0 0-15,9 0 0 0,5-4 0 0,-14 4 0 16,0 0 0-16,0 0 0 0,9 0 0 0,-9 0 0 16,0 0 0-16,0 0 0 0,0 0 0 0,0 0 0 15,0 0 0-15,0 0 0 0,0 0 0 0,0 0 8 16,0 0 0-16,0 0 0 0,0 0-8 0,0 0 0 16,0 0 0-16,0 0 8 0,0 0-8 0,0 0 0 0,0 0 0 15,0 0 0-15,13 0 0 0,-13 0 0 16,0 0 0-16,0 0 0 0,0 0 0 0,0 0 0 0,0 0 0 0,0 0 0 15,0 0 0-15,0 0 8 0,0 0-8 0,0 0 8 16,0 0 0-16,0 0 0 0,0 0 0 0,0 0 0 16,0 0-8-16,0 0 0 0,0 0 0 0,0 0 0 15,0 0 8-15,0 0 4 0,0 0 0 0,0 0 0 16,0 0-12-16,0 0 0 0,0 0 0 0,0 0 0 16,0 0 0-16,0 0 0 0,0 0 0 0,0 0 0 15,0 0 0-15,0 0 0 0,0 0 0 0,0 0 0 16,0 0-21-16,0 0 0 0,0 0 0 0,0 0-720 15</inkml:trace>
          <inkml:trace contextRef="#ctx0" brushRef="#br0" timeOffset="112399.9479">17288 11045 403 0,'-18'-8'17'0,"18"8"5"0,0 0-22 0,5-8 0 15,-5-4 0-15,0 12 0 0,0 0 125 0,-5-8 21 0,5 0 4 0,-4 4 1 16,-6 0-70-16,10 4-13 0,0 0-4 0,0 0 0 16,0 0-16-16,0 0-3 0,0 0-1 0,0 0 0 15,0 0-16-15,0 8-3 0,-9 0-1 0,9 4 0 16,0 0-3-16,0 0-1 0,-9 1 0 0,5 3 0 16,8-4-1-16,-4 8-1 0,-4-4 0 0,-1 5 0 15,-4-1-18-15,4 0 0 0,15 0 0 0,-10-4 0 16,-5 1 10-16,0-5-2 0,15 0 0 0,-6 0 0 15,5 0-8-15,-4-4 0 0,-1 0 0 0,5 4 8 16,5-7-8-16,0 3 0 0,-14-8 0 0,9 4 8 16,9 4 2-16,-4-8 0 0,-14 0 0 0,0 0 0 15,13 0-10-15,1-4 0 0,-14 4 0 0,0 0 0 16,0 0 0-16,14-8 8 0,-1 4-8 0,-4 0 8 16,-4-9-8-16,0 5 0 0,4-4 0 0,0 4 0 0,-5-4 0 15,1 4 0-15,-1-8 0 0,1-1 0 16,9 1 8-16,-5 4 0 0,-9-4 0 0,4 0 0 0,5 0-8 15,-4-1 0-15,4 1 0 0,-4 0 0 0,-1 4 0 0,1 0 8 16,4 4-8-16,0 0 12 0,-9-1-12 0,0 9 0 16,4-4 0-16,-4 4 0 0,0 0 0 0,0 0 0 15,0 0 0-15,0 0 8 0,0 0-8 0,0 0 8 16,0 0-8-16,0 0 8 0,5 8-8 0,-5-8 0 16,0 0 0-16,5 13 8 0,-5-13-8 0,0 0 0 15,4 12 0-15,-4 0 8 0,0-12-8 0,0 12 0 16,9-4 0-16,-4 4 0 0,-10 0 16 0,10 1 0 15,-1-5 1-15,1 4 0 0,4 4-25 0,-4-4-6 16,-5 4-1-16,4 5 0 0,5 3 23 0,-9-4 4 16,-4 8 0-16,-5 1 1 0,4 3-4 0,0 0-1 0,-8 9 0 15,4-5 0-15,-10 1 1 0,10-1 0 0,0 1 0 16,-4 3 0-16,-1-3-9 0,0-5 8 0,5 4-8 0,0-3 8 16,0-5-8-16,0-4 0 0,4-3 0 0,1 3 8 15,-1-8-8-15,-4 4 10 0,-5-8-10 0,5 1 10 16,9-1-10-16,-9-4 8 0,0 0-8 0,-5 0 8 15,5-4-8-15,5-4 10 0,-5 0-10 0,-5 0 10 16,-4-4 15-16,9 0 3 0,4-4 1 0,-8 0 0 16,-6-4-17-16,6-5-3 0,8 1-1 0,1 0 0 15,-6-4 10-15,1-4 2 0,5-1 0 0,4 1 0 16,9 0-10-16,-5-1-2 0,-4-3 0 0,5 4 0 0,13-5-8 16,-9 9 0-16,5 4 0 0,0-4-11 0,-1 4-7 15,5-1-2-15,-4 1 0 0,4 4 0 16,-4 0-97-16,9 4-20 0</inkml:trace>
          <inkml:trace contextRef="#ctx0" brushRef="#br0" timeOffset="112759.5636">17944 11503 403 0,'0'0'36'0,"0"0"-36"0,0 0 0 0,0 0 0 15,-5 0 128-15,-4 0 20 0,0 0 3 0,9 0 1 16,-9 4-30-16,-5 4-6 0,-4-4 0 0,4 4-1 16,14-8-43-16,-9 12-8 0,-4 4-1 0,4-4-1 15,4 5-19-15,1-1-4 0,-6 0-1 0,1 0 0 16,0-4-14-16,9 0-4 0,5 1 0 0,-10-1 0 16,-8 0-12-16,8 0-8 0,10 0 8 0,4-4-8 0,-9-8 0 0,4 8 0 15,5 5 0-15,0-5-539 16,10 0-102-16</inkml:trace>
          <inkml:trace contextRef="#ctx0" brushRef="#br0" timeOffset="112915.4458">18003 11187 1882 0,'0'0'41'0,"0"-8"9"0,0-4 2 0,-4 4 1 0,4 0-42 0,0 8-11 16,0-4 0-16,0 4 0 15,0 0-43-15,0 0-10 0,0 0-3 0,9 8 0 0</inkml:trace>
        </inkml:traceGroup>
        <inkml:traceGroup>
          <inkml:annotationXML>
            <emma:emma xmlns:emma="http://www.w3.org/2003/04/emma" version="1.0">
              <emma:interpretation id="{3C6BB0AF-0DCC-4806-B756-292645AE1DC1}" emma:medium="tactile" emma:mode="ink">
                <msink:context xmlns:msink="http://schemas.microsoft.com/ink/2010/main" type="inkWord" rotatedBoundingBox="21018,12530 24168,12039 24365,13299 21214,1378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3665.2664">18736 11001 1177 0,'5'-12'25'0,"4"4"6"0,-5-5 1 0,5 5 2 0,0-4-34 0,-4 4 0 15,4 0 0-15,-4 0 0 0,-5 8 48 0,9-8 4 16,-9 8 0-16,4-8 0 0,-4 8-29 0,0-8-6 16,0 8-1-16,0 0 0 0,0 0 20 0,-9-8 3 15,5 4 1-15,-5 0 0 0,-1 4-23 0,1 0-4 16,-4 0-1-16,-1 0 0 0,0 4-3 0,-4-4-1 16,5 8 0-16,-6-4 0 0,6 0 4 0,-1 0 0 15,-4 4 0-15,4 0 0 0,-4 4 8 0,9 0 3 16,-5 0 0-16,1 5 0 0,-1 3-11 0,0 0-3 15,1 0 0-15,8 9 0 0,0-5 2 0,1 4 0 16,-1 1 0-16,1-1 0 0,-1 4-3 0,5-3 0 16,0-1 0-16,5 0 0 0,-1-3-8 0,5-5 10 0,1 4-10 15,-1-4 10-15,4-4-10 0,1 1 0 16,4-5 0-16,5 0 0 0,0 0 8 0,-1-8 0 0,1 4 0 16,5-8 0-16,-1-4-8 0,0 0 0 0,0 4 0 0,-4-8 0 15,5 0 12-15,-6 0 0 0,1-4 0 0,-5 0 0 16,5-1 6-16,-5-3 2 0,-4 4 0 0,0-4 0 15,-1 0-20-15,-4-5-11 0,-4-3 2 0,4 0 0 16,-9-4 9-16,0-1 0 0,0-3 8 0,-5 4-8 16,1-5 0-16,-5 1 0 0,0-5 0 0,4 5 8 15,-4-4-8-15,0 7 8 0,0-3-8 0,-5 4 8 16,1-1-8-16,3 5 0 0,1 4 0 0,5-1 0 16,-5 5 0-16,4 4 0 0,1 0 0 0,-1 0 0 15,0 4 0-15,1 0 0 0,4 8 0 0,0 0 0 16,0 0 0-16,0 0 0 0,0 0 0 0,0 0 0 0,0 0 0 0,0 0 0 15,-9 0 0-15,4 8 0 0,-4 0 8 0,5 4 0 16,-1 4 0-16,0 4 0 0,1 1-8 0,-1 3 8 16,1 4-8-16,-1 5 8 0,5-5 9 0,-4 4 3 15,4 1 0-15,0 3 0 0,0-3 16 0,0-1 3 16,4 0 1-16,-4 1 0 0,0-5-23 0,5 0-4 16,-1-3-1-16,1 3 0 0,-1 0-12 0,1 1 9 15,0-5-9-15,4 4 8 0,-5-4 0 0,5 5 0 16,0-1 0-16,1-4 0 0,-6 5-22 0,5-9-5 15,-4-4-1-15,-1 4-671 16,5-3-134-16</inkml:trace>
          <inkml:trace contextRef="#ctx0" brushRef="#br0" timeOffset="116037.9881">19301 11527 403 0,'0'0'36'16,"0"0"-36"-16,0 0 0 0,0 0 0 15,0 0 95-15,0 0 12 0,0 0 2 0,0 0 1 0,0 0-53 0,0 0-10 16,0 0-3-16,0 0 0 0,0 0-2 0,0 0-1 15,0 0 0-15,0 0 0 0,0 0-33 0,0 0-8 16,0 0 0-16,0 0 0 0,0 0 12 0,0 0 0 16,0 0 0-16,0 0 0 0,0 0 6 0,0 0 2 15,0 0 0-15,0 0 0 0,0 0 9 0,0 0 3 16,0 0 0-16,0 0 0 0,0 0-32 0,0 0 0 16,0 0 0-16,0 0 0 0,0 0 12 0,0 0-3 15,0 0-1-15,0 0 0 0,0-8-8 0,0 8 0 16,0 0 0-16,0 0 0 0,0 0 0 0,0 0 0 15,0 0 0-15,0 0 0 0,0 0 0 0,0 0 0 16,0 0 0-16,0 0 0 0,0 0 0 0,0 0 0 16,0 0 0-16,0 0 0 0,0 0 0 0,0 0 0 15,0 0 10-15,0 0-10 0,0 0 13 0,0 0-4 0,0 0-1 0,0 0 0 16,-9-4-8-16,9 4 0 0,0 0 0 0,0 0 8 31,0 0-8-31,0 0 0 0,0 0 0 0,0 0 8 16,0 0-8-16,0 0 0 0,0 0 0 0,0 0 0 15,0 0 0-15,0 0 0 0,0 0 0 0,0 0 0 0,0 0 0 0,0 0 12 16,0 0-12-16,0 0 12 0,0 0 16 0,-5 4 3 16,5-4 1-16,0 0 0 0,-9 4-24 0,9-4-8 0,-5 0 0 0,5 0 0 15,0 0 12-15,0 0-3 0,0 0-1 0,0 0 0 16,0 0 2-16,0 0 0 0,0 0 0 0,0 0 0 16,0 0-10-16,0 0 0 0,0 0 0 0,0 0 0 15,0 0 0-15,0 0 0 0,0 0 0 0,0 0 0 16,0 0 0-16,0 0 0 0,0 0 0 0,0 0 8 15,0 0-8-15,0 0 0 0,0 0 0 0,0 0 0 16,0 0 0-16,0 0 0 0,0 0 0 0,0 0 0 16,0 0 0-16,0 0 0 0,0 0 0 0,0 0 0 15,0 0 0-15,0 0 0 0,0 0 0 0,0 0 0 16,0 0 0-16,0 0 0 0,0 0 0 0,0 0 0 16,0 0 0-16,0 0 0 0,0 0 0 0,0 0 0 0,0 0 0 15,0 0 12-15,0 0-12 0,0 0 12 0,0 0-12 0,0 0 0 16,0-8-12-16,0 8 12 0,0 0 0 0,0 0 0 15,0 0 0-15,0 0 12 0,0 0-12 0,0 0 0 16,0 0-12-16,0 0 12 0,0 0 0 0,0 0 0 16,0 0 0-16,0 0 0 0,0 0 0 0,0 0 0 15,0 0 0-15,0 0 0 0,0 0 0 0,0 0 0 16,0 0 0-16,0 0 0 0,0 0 0 0,0 0 0 16,0 0 0-16,0 0 0 0,0 0 0 0,0 0 0 15,0 0 0-15,0 0 12 0,0 0-12 0,0 0 0 16,0 0-12-16,0 0 12 0,0 0-16 0,0 0 5 15,0 0 1-15,0 0-470 0,0 0-93 16</inkml:trace>
          <inkml:trace contextRef="#ctx0" brushRef="#br0" timeOffset="116954.2731">19310 11495 727 0,'0'0'32'0,"0"0"7"16,0 0-31-16,0 0-8 0,0 0 0 0,0 0 0 15,0 0 44-15,0 0 7 0,0 0 1 0,0 0 1 16,0 0-26-16,0 0-6 0,0 0-1 0,0 0 0 0,0 0 26 0,0 0 5 15,0 0 1-15,0 0 0 0,0 0 0 0,0 0 0 16,-9 0 0-16,-5 4 0 0,5-4-29 0,9 0-6 16,-14 4-1-16,14-4 0 0,-9 4 20 0,-5 4 3 15,14-8 1-15,-9 4 0 0,0 0-26 0,0 0-5 16,9-4-1-16,-9 8 0 0,9-8 8 0,0 0 2 16,-9 4 0-16,9-4 0 0,0 0-6 0,0 0-2 15,0 8 0-15,0 4 0 0,0 0 14 0,0 1 2 16,0-1 1-16,-5-4 0 0,5 4-16 0,0-4-3 15,-4 4-8-15,-1 0 12 0,1 1-12 0,4-1 0 16,0 0 8-16,0-12-8 0,4 8 0 0,-4-8 0 16,5 12 0-16,-5-12 0 0,9 4 0 0,-5 0 11 15,6 0-11-15,3-8 10 0,-4 4-10 0,5 0 8 16,0 0-8-16,-1-4 8 0,6-4-8 0,-6 0 0 16,5 0 0-16,-4-4 8 0,0-5-8 0,-1 5 10 0,1-4-10 15,0 0 10 1,-5 0-10-16,0-4 0 0,-5 3 0 0,1-3 0 0,0 0 12 0,-5 4 0 15,0 0 0-15,0 3 0 0,0 1-4 0,-5 4 0 16,0 0 0-16,5 8 0 0,-4-8 10 0,4 8 2 16,-9-4 0-16,9 4 0 0,-9 4-33 0,0 4-7 15,-1 0 0-15,1 4-568 16,5 0-114-16</inkml:trace>
          <inkml:trace contextRef="#ctx0" brushRef="#br0" timeOffset="117309.7987">20029 10827 1335 0,'-9'-24'59'0,"9"24"13"0,0-13-58 0,-5 1-14 16,5 4 0-16,0 8 0 15,-4-8 28-15,-1 0 4 0,5 8 0 0,0 0 0 16,-4-4 0-16,4 4 0 0,-9 0 0 0,4 4 0 16,-4 0 0-16,0 8 0 0,0 4 0 0,4 5 0 15,-8 3 4-15,8 0 2 0,-4 9 0 0,4 7 0 0,-4-4-7 16,0 9-2-16,0-5 0 0,4 5 0 0,5-1 0 0,0-3 0 15,-4-1 0-15,-1 1 0 0,1-1-17 16,4-3-3-16,0 3-1 0,4-3 0 0,1 3-19 0,-1-7-4 16,1-1-1-16,4 4 0 0</inkml:trace>
          <inkml:trace contextRef="#ctx0" brushRef="#br0" timeOffset="117575.3632">20252 11045 1785 0,'0'-16'159'0,"9"-4"-127"15,-4 0-32-15,4 4 0 0,0-1 8 0,0 1-8 16,5 0 0-16,4 0 0 0,-4 4 29 0,-1 4 0 0,6-5 0 0,-1 5 0 16,-5 4 2-16,1 4 0 0,4 0 0 0,-4 4 0 15,4 4-8-15,-4 9-2 0,-1-1 0 0,1 4 0 16,0 8-7-16,-5 1-2 0,0 7 0 0,0 5 0 15,5-5 4-15,-5 0 0 0,-9 5 0 0,4-5 0 16,1 1 2-16,0-5 1 0,-1 0 0 0,5 1 0 16,-4-5-19-16,4-4 0 0,-5 5 0 0,5-9 0 15,1 4-33-15,-6-7-7 0,5-1-2 16,-4-4-599-16,-1-8-120 0</inkml:trace>
          <inkml:trace contextRef="#ctx0" brushRef="#br0" timeOffset="117934.6906">20739 11029 806 0,'0'0'36'0,"0"-8"7"0,0 4-35 0,5-4-8 0,-5 0 0 16,4 0 0-16,-4 0 36 0,5 0 6 15,-5 8 1-15,5-9 0 0,-5 9 7 0,0 0 2 16,0 0 0-16,0 0 0 0,0 0 9 0,0 0 3 16,0 0 0-16,0 0 0 0,0 0-10 0,0 0-2 15,-10 5 0-15,-3 3 0 0,-1 0-22 0,-4 8-5 0,-5 0-1 16,0 8 0-16,1 1-4 0,3 3-2 0,-8-4 0 0,4 5 0 15,1-5 10-15,-6 4 1 0,5-3 1 16,1 3 0-16,-1-4-30 0,5 0 0 0,0-3 0 0,4-1 0 16,0 4 0-16,-4 0 0 0,4-3-13 0,1-1-791 15</inkml:trace>
          <inkml:trace contextRef="#ctx0" brushRef="#br0" timeOffset="118840.6945">20849 11454 288 0,'0'0'25'0,"0"0"-25"0,0 0 0 0,0 0 0 16,0 0 187-16,0 0 32 0,0 0 6 0,0 0 2 15,0 0-156-15,0 0-31 0,0 0-7 0,0 0-1 16,0 0 36-16,0 12 6 0,0-4 2 0,0 5 0 15,0-5-16-15,0 4-4 0,0 0 0 0,0 0 0 16,0-4-22-16,0-8-5 0,0 12-1 0,0 0 0 16,4 1-16-16,-4-5-3 0,0 4-1 0,5-4 0 0,-5 4-8 15,0-12 0-15,0 0 0 0,9 8 0 16,-5 4-33-16,1-8-9 0,-5-4-2 0,14 4 0 0</inkml:trace>
          <inkml:trace contextRef="#ctx0" brushRef="#br0" timeOffset="119476.9736">20994 11264 1378 0,'0'0'30'0,"0"0"6"0,0-8 2 0,0 8 2 0,0 0-32 0,0 0-8 15,0 0 0-15,0 0 0 0,0 0 0 0,0 0 0 16,9 0 0-16,-9 0-408 0,0 0-82 0</inkml:trace>
          <inkml:trace contextRef="#ctx0" brushRef="#br0" timeOffset="120182.0517">21318 10831 115 0,'0'-4'0'0,"4"4"10"0,-8 0-10 0,8-4 0 0,-4 4 0 0,0-4 0 16,-4 4 195-16,-1-8 37 0,14 0 7 0,-9-5 1 16,5 9-107-16,-5-4-21 0,4 0-5 0,1 0-1 15,4 4-34-15,5-4-6 0,-10 4-2 0,10-4 0 16,-5 0-32-16,4 4-6 0,-3 0-2 0,3 4 0 16,-4 0 6-16,5 0 1 0,0 0 0 0,-1 0 0 0,1 0-18 15,0 4-3-15,-1 0-1 0,1 0 0 0,0 0-1 0,-5-4 0 16,0 0 0-16,0 4 0 0,-9-4 7 0,14 0 1 15,-14 0 0-15,4 4 0 0,5 8 12 0,0-8 4 16,-9-4 0-16,9 8 0 0,-4 8-16 0,4-3-4 16,-4 3 0-16,4 0 0 0,-5 4-3 0,5 4-1 15,-4-3 0-15,0 7 0 0,-1 4 5 0,1-3 1 16,-1 7 0-16,1-4 0 0,-1 1 13 0,-4-1 2 16,0 5 1-16,0-5 0 0,0-4-5 0,0 1-1 15,-4-1 0-15,-1 0 0 0,1-3-12 0,-1 3-4 16,-4-4 0-16,4 1 0 0,-4-1 20 0,0-4 3 15,0 4 1-15,-5 1 0 16,-4-1-52-16,5-4-11 0,-10 4-1 0,0-3-685 16,0-5-137-16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0-09T19:41:27.50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4170F-8FF5-4244-B23F-0FB1CB363F94}" emma:medium="tactile" emma:mode="ink">
          <msink:context xmlns:msink="http://schemas.microsoft.com/ink/2010/main" type="writingRegion" rotatedBoundingBox="8051,13738 8066,13738 8066,13753 8051,13753"/>
        </emma:interpretation>
      </emma:emma>
    </inkml:annotationXML>
    <inkml:traceGroup>
      <inkml:annotationXML>
        <emma:emma xmlns:emma="http://www.w3.org/2003/04/emma" version="1.0">
          <emma:interpretation id="{AF868C09-D608-427F-BC77-4EE7B4F3E74D}" emma:medium="tactile" emma:mode="ink">
            <msink:context xmlns:msink="http://schemas.microsoft.com/ink/2010/main" type="paragraph" rotatedBoundingBox="8051,13738 8066,13738 8066,13753 8051,1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EFDA6-9E13-4727-8F89-A1B9C4129513}" emma:medium="tactile" emma:mode="ink">
              <msink:context xmlns:msink="http://schemas.microsoft.com/ink/2010/main" type="line" rotatedBoundingBox="8051,13738 8066,13738 8066,13753 8051,13753"/>
            </emma:interpretation>
          </emma:emma>
        </inkml:annotationXML>
        <inkml:traceGroup>
          <inkml:annotationXML>
            <emma:emma xmlns:emma="http://www.w3.org/2003/04/emma" version="1.0">
              <emma:interpretation id="{4C905136-4DB0-4585-BEC3-9DCAE3DA0840}" emma:medium="tactile" emma:mode="ink">
                <msink:context xmlns:msink="http://schemas.microsoft.com/ink/2010/main" type="inkWord" rotatedBoundingBox="8051,13738 8066,13738 8066,13753 8051,1375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w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3:08.0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37920E-6FC1-4EF6-9A1D-A730AC15C053}" emma:medium="tactile" emma:mode="ink">
          <msink:context xmlns:msink="http://schemas.microsoft.com/ink/2010/main" type="writingRegion" rotatedBoundingBox="19622,5815 20523,5815 20523,6401 19622,6401"/>
        </emma:interpretation>
      </emma:emma>
    </inkml:annotationXML>
    <inkml:traceGroup>
      <inkml:annotationXML>
        <emma:emma xmlns:emma="http://www.w3.org/2003/04/emma" version="1.0">
          <emma:interpretation id="{BB35AEA5-8074-4DF8-9E9E-4C23EF2222E8}" emma:medium="tactile" emma:mode="ink">
            <msink:context xmlns:msink="http://schemas.microsoft.com/ink/2010/main" type="paragraph" rotatedBoundingBox="19622,5815 20523,5815 20523,6401 19622,6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2B62E6-ED18-46F3-A6AC-59E8D8403E5C}" emma:medium="tactile" emma:mode="ink">
              <msink:context xmlns:msink="http://schemas.microsoft.com/ink/2010/main" type="line" rotatedBoundingBox="19622,5815 20523,5815 20523,6401 19622,6401"/>
            </emma:interpretation>
          </emma:emma>
        </inkml:annotationXML>
        <inkml:traceGroup>
          <inkml:annotationXML>
            <emma:emma xmlns:emma="http://www.w3.org/2003/04/emma" version="1.0">
              <emma:interpretation id="{A359A032-6BCB-494B-9E79-74435DBAABA2}" emma:medium="tactile" emma:mode="ink">
                <msink:context xmlns:msink="http://schemas.microsoft.com/ink/2010/main" type="inkWord" rotatedBoundingBox="19622,5815 20523,5815 20523,6401 19622,6401"/>
              </emma:interpretation>
              <emma:one-of disjunction-type="recognition" id="oneOf0">
                <emma:interpretation id="interp0" emma:lang="" emma:confidence="1">
                  <emma:literal>n</emma:literal>
                </emma:interpretation>
                <emma:interpretation id="interp1" emma:lang="" emma:confidence="0">
                  <emma:literal>u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U</emma:literal>
                </emma:interpretation>
              </emma:one-of>
            </emma:emma>
          </inkml:annotationXML>
          <inkml:trace contextRef="#ctx0" brushRef="#br0">0 106 1440 0,'18'-25'64'0,"-14"17"12"0,10 0-60 0,-5 0-16 16,-9 8 0-16,18 4 0 0,1 8 53 0,-1 5 8 31,-5 7 2-31,-3 4 0 0,3 5-37 0,1 3-7 0,4 0-2 0,-4 5 0 16,-5-1 28-16,5-3 6 0,-1 3 1 0,1-7 0 15,-5-1-32-15,0-4-7 0,5-3-1 0,-5-5 0 16,0-4 42-16,-5-4 8 0,-4 0 2 0,5-8 0 16,9-4-52-16,-14 0-12 0,0 0 0 0,9-8 0 0,0-4 19 15,0-4 1-15,0-8 0 0,0-1 0 0,0 1-32 0,5 0-7 16,4-5-1-16,0-11 0 0,-8 4 52 0,8-9 9 15,4-4 3-15,1 1 0 0,0 7-34 0,9 1-10 16,-5 8 0-16,5-1 0 0,-5 9 0 0,-4 4 0 16,-14 8 0-16,5 8 0 0,9 4 0 0,-10 4 0 15,-4 8 0-15,1 4 0 0,3 4 0 0,-4 0 0 16,5 9 0-16,-5-1 0 0,-9 4 0 0,9 1 0 16,5-1 0-16,-5 5 0 0,0-5 0 0,0 4 0 15,5 5 0-15,4 3 0 16,9 1-130-16,-4-1-30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3:11.0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D41183A-E7E6-4670-8B52-2E7AF7A91CE2}" emma:medium="tactile" emma:mode="ink">
          <msink:context xmlns:msink="http://schemas.microsoft.com/ink/2010/main" type="writingRegion" rotatedBoundingBox="4760,12954 5021,3469 7207,3529 6946,13015">
            <msink:destinationLink direction="with" ref="{BC6A3B23-97EE-41DF-90F6-124A25493AA4}"/>
          </msink:context>
        </emma:interpretation>
      </emma:emma>
    </inkml:annotationXML>
    <inkml:traceGroup>
      <inkml:annotationXML>
        <emma:emma xmlns:emma="http://www.w3.org/2003/04/emma" version="1.0">
          <emma:interpretation id="{4BC29028-8997-4208-926C-628B185314FB}" emma:medium="tactile" emma:mode="ink">
            <msink:context xmlns:msink="http://schemas.microsoft.com/ink/2010/main" type="paragraph" rotatedBoundingBox="4760,12954 5021,3469 7207,3529 6946,13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6E32E4-8D78-4EF2-9700-B8B3D6D49CD5}" emma:medium="tactile" emma:mode="ink">
              <msink:context xmlns:msink="http://schemas.microsoft.com/ink/2010/main" type="line" rotatedBoundingBox="4760,12954 5021,3469 7207,3529 6946,13015"/>
            </emma:interpretation>
          </emma:emma>
        </inkml:annotationXML>
        <inkml:traceGroup>
          <inkml:annotationXML>
            <emma:emma xmlns:emma="http://www.w3.org/2003/04/emma" version="1.0">
              <emma:interpretation id="{271C65E6-2AB6-4A20-BBAD-7B1BA54F1F4E}" emma:medium="tactile" emma:mode="ink">
                <msink:context xmlns:msink="http://schemas.microsoft.com/ink/2010/main" type="inkWord" rotatedBoundingBox="5059,12963 5098,11528 6986,11580 6946,13015"/>
              </emma:interpretation>
              <emma:one-of disjunction-type="recognition" id="oneOf0">
                <emma:interpretation id="interp0" emma:lang="" emma:confidence="0">
                  <emma:literal>"</emma:literal>
                </emma:interpretation>
                <emma:interpretation id="interp1" emma:lang="" emma:confidence="0">
                  <emma:literal>+</emma:literal>
                </emma:interpretation>
                <emma:interpretation id="interp2" emma:lang="" emma:confidence="0">
                  <emma:literal>Y</emma:literal>
                </emma:interpretation>
                <emma:interpretation id="interp3" emma:lang="" emma:confidence="0">
                  <emma:literal>T</emma:literal>
                </emma:interpretation>
                <emma:interpretation id="interp4" emma:lang="" emma:confidence="0">
                  <emma:literal>t</emma:literal>
                </emma:interpretation>
              </emma:one-of>
            </emma:emma>
          </inkml:annotationXML>
          <inkml:trace contextRef="#ctx0" brushRef="#br0">3739 10625 1555 0,'-9'0'138'0,"-5"0"-110"0,5-5-28 0,0 5 0 16,0 0 64-16,9 0 7 0,0 0 1 0,0 0 1 15,0 0-45-15,0 0-10 0,14 0-2 0,8 0 0 16,10-4-128-16,5 4-25 0,45-16-6 16,-5 4-1-16</inkml:trace>
          <inkml:trace contextRef="#ctx0" brushRef="#br0" timeOffset="-171.8346">3680 10386 1382 0,'0'0'61'0,"0"-12"13"0,4-1-59 0,1-3-15 16,0 0 0-16,8 4 0 0,-4 0 136 0,14 0 25 15,4 4 5-15,1-5 1 0,4 1-124 0,9 4-25 16,4 4-5-16,5-4-1 0,-4 4-12 0,4-4 0 16,0 8 0-16,-5 0 0 0,-4 0-8 0,0 8-5 15,-4 0-1-15,-5 4 0 16,-1 0-133-16,-8-4-26 0,-9 9-6 0</inkml:trace>
          <inkml:trace contextRef="#ctx0" brushRef="#br0" timeOffset="-640.472">2478 10471 1566 0,'0'0'34'0,"4"-12"7"0,-4-9 2 0,5 1 1 0,4-4-35 0,0 0-9 0,0-5 0 0,0 5 0 16,5 0 21-16,-5-1 3 0,-4 5 0 0,4 0 0 15,-5 0-12-15,1-1-1 0,0 1-1 0,-1 4 0 16,-4 4-10-16,5 0 10 0,-1-4-10 0,1 3 10 0,-5 5 11 16,0 0 3-16,4 0 0 0,-4 8 0 0,5-8-24 0,-5 8 0 15,0 0 0-15,0 0 8 0,4-8-8 0,6 0-10 16,-10 8 10-16,4-8-13 0,-4 8 13 0,9-4 0 16,-9 4 0-16,0 0 0 0,0 0 0 0,0 0 8 15,5-8 0-15,-5 8-8 0,0 0 10 0,0 0-10 16,0 0 8-16,0 0-8 0,0 0 0 0,0 0 8 15,0 0-8-15,0 0 0 0,9 4 0 0,-9-4 0 16,0 0 0-16,0 0 0 0,0 0 0 0,0 0 0 16,0 0 0-16,0 0 0 0,0 0 0 0,0 0 8 15,0 0-8-15,0 0 0 0,0 0 0 0,0 0 8 16,0 0-8-16,0 0 0 0,0 0 8 0,0 0-8 16,0 0 0-16,0 0 8 0,0 0 1 0,0 0 0 15,0 0 0-15,0 0 0 0,0 0-9 0,0 0 12 16,0 0-12-16,0 0 12 0,0 0-12 0,0 0 0 0,0 0 0 15,0 0 8-15,0 0-8 0,0 0 0 0,0 0 0 0,0 0 8 16,0 0-8-16,0 0 0 0,0 0 0 0,0 0 0 16,0 0 0-16,0 0 10 0,0 0-10 0,0 0 10 15,0 0-10-15,0 0 8 0,0 0-8 0,0 0 8 16,13-4-8-16,-13 4 0 0,0 0 0 0,0 0 8 16,14-4-8-16,-9-5 0 0,-5 9 0 0,0 0 0 15,0 0 0-15,0 0 0 0,0 0 0 0,0 0 0 16,0 0 0-16,0 0 8 0,13 9-8 0,1-1 0 15,-5 8 0-15,5 4 0 0,-1 8 0 0,6 9 0 16,3-5 11-16,-3 9-3 0,-1 7-8 0,5-3 12 16,-1 7 5-16,1-3 1 0,0-5 0 0,-5 5 0 0,0-4-7 15,-4-1-2-15,4 1 0 0,-4-5 0 0,-1 0 3 16,1 1 0-16,4-5 0 0,-4 1 0 0,-5-1-4 0,0 1 0 16,5-5 0-16,0 0 0 0,4 5-8 0,0-5 0 15,-4-3 0-15,8-1 0 0,1 0 0 0,-5-4 0 16,-4 1 0-16,4-5 0 15,0-4-163-15,1 4-34 0,-6 9-7 0,-13-29-2 0</inkml:trace>
          <inkml:trace contextRef="#ctx0" brushRef="#br0" timeOffset="-374.8794">3402 9835 1616 0,'-4'-16'72'0,"-1"16"14"0,0-4-69 0,5 4-17 0,0 0 0 0,-4 4 0 16,-5 4 13-16,0 8-1 0,-5 5 0 0,-9 3 0 15,1 12 4-15,-10 9 1 0,-9 3 0 0,0 9 0 16,-5 4 8-16,-4 4 2 0,0 3 0 0,0 1 0 16,0 4 10-16,-5-4 3 0,5-8 0 0,0-1 0 15,5-3-8-15,-1 0-2 0,0-9 0 0,15-3 0 16,-1-5-15-16,4 1-3 0,6-5-1 0,-1-4 0 15,9-3-11-15,5-1 0 0,0 0 0 0,0-3 0 16,0-5-168-16,4-4-25 0,14 8-6 16,10-12-1-16</inkml:trace>
        </inkml:traceGroup>
        <inkml:traceGroup>
          <inkml:annotationXML>
            <emma:emma xmlns:emma="http://www.w3.org/2003/04/emma" version="1.0">
              <emma:interpretation id="{30317814-DF3C-4936-9068-B9F57E9D99C3}" emma:medium="tactile" emma:mode="ink">
                <msink:context xmlns:msink="http://schemas.microsoft.com/ink/2010/main" type="inkWord" rotatedBoundingBox="4838,10132 4905,7677 5924,7705 5857,10160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0329.8662">2615 6768 1670 0,'-5'-20'148'0,"5"-5"-118"15,-9-3-30-15,9 4 0 0,0 3 10 0,0 5-10 0,0 4 10 0,0 4-10 16,0 8 20-16,0 0-3 0,0 0 0 0,0 12 0 16,4 8-17-16,-8 9 0 0,4 3 8 0,-5 17-8 15,1 15 19-15,-1 13 0 0,-4 12 0 0,0 4 0 16,-5 9 9-16,-4-1 3 0,0 4 0 0,4-4 0 16,-4 0 8-16,4-8 1 0,1-4 1 0,-1-4 0 15,0-8 6-15,-4-4 1 0,-5-4 0 0,1-8 0 16,3-5-29-16,1-7-6 0,0-5-1 0,0-7 0 15,4-9 5-15,0-8 1 0,5-3 0 0,0-9 0 16,9-8 12-16,0 0 2 0,-4-17 1 0,-1-11 0 16,5-8-3-16,0-13-1 0,0-3 0 0,5-13 0 15,4-4-17-15,4-8-4 0,6-8-8 0,-1-8 12 0,0-8-12 16,5 0 0-16,0-1 0 0,4-3 0 0,5-4 0 0,0 0 0 16,4 4-12-16,1-1 12 0,-1 1-17 0,0 4 3 15,1 4 1-15,-1 8 0 0,-4 4 0 0,0 8 0 16,0 0 0-16,-5 8 0 0,0 8 13 0,-4 5 0 15,-5 7 0-15,1 9 0 0,-1 7 0 0,-4 1 0 16,-5 8-13-16,0 8 5 0,4 7 8 0,1 5 0 16,-5 0 0-16,0 12 0 0,-4 13-16 0,8-1 1 15,1 4 1-15,0 13 0 0,-10 3-1 0,5 17 0 16,10 3 0-16,-6 5 0 0,1 8 37 0,-5 4 7 16,5 12 2-16,-1 0 0 0,6 0-20 0,-1 4-11 15,-9 0 12-15,5 0-12 0,4-8 22 0,-5 0-2 16,1-8-1-16,0 0 0 0,-5 8 17 0,0-8 3 15,-4 4 1-15,4 0 0 0,-9-8-32 0,-5 4-8 16,1-9 0-16,-1-3 0 0,0 0 0 0,-4-9 0 0,-4-7 0 16,-1-4 0-1,5-5-27-15,-5-4-3 0,-4-11-1 0,9-5 0 16,0-4-24-16,-5-4-5 0,1-12 0 0,-1 0-1 16,14 0-47-16,-9-12-8 0,0-8-3 0,4 0-821 0</inkml:trace>
          <inkml:trace contextRef="#ctx0" brushRef="#br0" timeOffset="-29939.3218">2523 7314 864 0,'0'0'38'0,"0"0"8"0,0 0-37 0,0 0-9 15,0 0 0-15,0 0 0 0,0 0 208 0,0 0 39 0,10 0 8 16,-1 4 1-16,0 0-152 0,4 4-30 0,1-4-6 0,4 0-2 16,10 0-38-16,3-4-7 0,1 0-1 0,5 0-1 15,4-8-8-15,9 4-2 0,4-4 0 0,10-4 0 32,0 0-33-32,0 0-8 0,9 0 0 0,-10 4-881 0</inkml:trace>
        </inkml:traceGroup>
        <inkml:traceGroup>
          <inkml:annotationXML>
            <emma:emma xmlns:emma="http://www.w3.org/2003/04/emma" version="1.0">
              <emma:interpretation id="{C12840F5-9E52-4195-AE05-EFAA4150E28D}" emma:medium="tactile" emma:mode="ink">
                <msink:context xmlns:msink="http://schemas.microsoft.com/ink/2010/main" type="inkWord" rotatedBoundingBox="5153,6073 5224,3475 6501,3510 6430,610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42097.5505">3156 2284 982 0,'-4'-21'44'0,"8"13"8"0,10-4-41 0,-10 4-11 15,-4-8 0-15,5 4 0 0,4 0 96 0,0 0 18 16,-9-1 3-16,5 5 1 0,-1 0-50 0,1 0-9 16,-1-4-3-16,-4 12 0 0,0 0-20 0,0 0-4 0,0 0 0 15,0 0-1-15,0 0-11 0,0 12-1 0,0 0-1 0,0 9 0 16,0 7 2-16,-4 0 0 0,-10 13 0 0,1 3 0 16,-1 5 31-16,-4 11 6 0,-10 9 2 0,1 16 0 15,0-4-3-15,-1 8 0 0,-3 0 0 0,-1 12 0 16,-5 1-10-16,5-5-2 0,1 4-1 0,3-8 0 15,1 0-18-15,0-8-3 0,8-4-1 0,-3-8 0 16,3-4-5-16,-3 3-2 0,3-7 0 0,1 0 0 16,0-8-2-16,4-5-1 0,1-3 0 0,-1-1 0 15,0-7-1-15,5-5 0 0,5-7 0 0,-5-5 0 16,4-4 12-16,-4-4 2 0,4-4 1 0,1-4 0 16,-5-3-14-16,9-5-3 0,0 0-8 0,4-9 12 0,1-11-4 15,-1-8-8-15,6-9 11 0,-1-15-11 0,9-1 14 16,0-16-4-16,0-7-1 0,10-5 0 0,-1-8-9 0,0-9 0 15,1-3 0-15,-6-8 8 0,10 4-8 0,-5 4 0 16,1-5 0-16,-5 1 0 0,4 0 0 0,5 4-11 16,0 4 11-16,-5-9-8 0,-4 5-8 0,4 8-2 15,5-4 0-15,4 8 0 16,1 12-11-16,-5 4-3 0,-1 9 0 0,1 3 0 0,-4 12 32 0,-1 5 0 16,-4 11 0-16,4 1 0 0,-4 4-12 0,-5 7 3 15,0 1 1-15,0 8 0 0,-4 0 8 0,0 4 0 16,-1 4 0-16,1-4-8 0,0 8 8 0,-1 0-8 15,1 0 8-15,0 8-8 0,-1 0 8 0,-4 4-10 16,1-8 10-16,-1 12-10 0,4 0 10 0,-4 9-8 16,-4-1 8-16,4 8-8 0,0 9 8 0,0 7 0 15,-4 5 0-15,4 12-8 0,-4 8 8 0,4-1 16 16,0 5-4-16,-5 4-1 0,1 8 13 0,-1 8 2 0,6 5 1 16,-1-5 0-16,-5 0 7 0,1 0 2 0,4 4 0 15,-5 0 0-15,5-4-10 0,-4 1-2 0,-5-9 0 16,9 0 0-16,-4-8-8 0,-1 0-1 0,1-5-1 0,-1-7 0 15,1-4-4-15,-1-8-1 0,6-5 0 0,-10 1 0 16,4-5-9-16,1-7-14 0,-5-5 3 0,0-3 1 16,0-13-38-1,4-4-7-15,1 0-1 0,4-8-1 0,-9-8-151 0,9 0-29 16,0-8-7-16</inkml:trace>
          <inkml:trace contextRef="#ctx0" brushRef="#br0" timeOffset="-41862.7647">2961 3644 1382 0,'-5'-25'123'0,"5"13"-99"16,0-8-24-16,0 0 0 0,5-1 67 0,4-3 8 15,0 4 1-15,0 4 1 0,0 4 27 0,5-5 4 16,-5 5 2-16,9 0 0 0,0 4-52 0,0 0-10 15,1 0-3-15,8 4 0 0,0 4-17 0,14-4-4 16,0 4-1-16,14 0 0 0,4 0-23 0,5 4 0 16,-1 0 0-16,6-4 0 15,-1-4-100-15,9 4-24 0,-8 0-4 0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3:54.64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4ED420-6C94-47A8-88B9-0E384681A464}" emma:medium="tactile" emma:mode="ink">
          <msink:context xmlns:msink="http://schemas.microsoft.com/ink/2010/main" type="writingRegion" rotatedBoundingBox="12720,12201 15246,12201 15246,15523 12720,15523"/>
        </emma:interpretation>
      </emma:emma>
    </inkml:annotationXML>
    <inkml:traceGroup>
      <inkml:annotationXML>
        <emma:emma xmlns:emma="http://www.w3.org/2003/04/emma" version="1.0">
          <emma:interpretation id="{5B9548B8-A522-42D7-A28F-C0903BB4D252}" emma:medium="tactile" emma:mode="ink">
            <msink:context xmlns:msink="http://schemas.microsoft.com/ink/2010/main" type="paragraph" rotatedBoundingBox="12720,12201 15246,12201 15246,15523 12720,155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FC06A5-2F82-4FDC-A860-1CF28829D857}" emma:medium="tactile" emma:mode="ink">
              <msink:context xmlns:msink="http://schemas.microsoft.com/ink/2010/main" type="line" rotatedBoundingBox="12720,12201 15246,12201 15246,15523 12720,15523"/>
            </emma:interpretation>
          </emma:emma>
        </inkml:annotationXML>
        <inkml:traceGroup>
          <inkml:annotationXML>
            <emma:emma xmlns:emma="http://www.w3.org/2003/04/emma" version="1.0">
              <emma:interpretation id="{29227F2E-C863-402F-B554-C154B2D3962A}" emma:medium="tactile" emma:mode="ink">
                <msink:context xmlns:msink="http://schemas.microsoft.com/ink/2010/main" type="inkWord" rotatedBoundingBox="12720,12201 12929,12201 12929,12909 12720,129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4235 2055 230 0,'0'0'10'0,"0"0"2"0,9 0-12 0,-9 0 0 0,9 8 0 0,5 0 0 15,-5 4 223-15,9 4 41 0,-9 4 9 0,10 1 2 16,-10 7-134-16,0 0-26 0,0 5-6 0,-9-1-1 15,0 4-34-15,-5 5-7 0,1-1-2 0,-10 9 0 16,1 0-36-16,-10-1-7 0,5 1-2 0,-10-1 0 16,-4 1-20-16,-4-1-13 0,0-3 1 0</inkml:trace>
        </inkml:traceGroup>
        <inkml:traceGroup>
          <inkml:annotationXML>
            <emma:emma xmlns:emma="http://www.w3.org/2003/04/emma" version="1.0">
              <emma:interpretation id="{D2D18578-81FD-4084-AAEB-B80C67AB12E6}" emma:medium="tactile" emma:mode="ink">
                <msink:context xmlns:msink="http://schemas.microsoft.com/ink/2010/main" type="inkWord" rotatedBoundingBox="14204,13273 15246,13273 15246,15523 14204,15523"/>
              </emma:interpretation>
              <emma:one-of disjunction-type="recognition" id="oneOf1">
                <emma:interpretation id="interp1" emma:lang="" emma:confidence="1">
                  <emma:literal>b</emma:literal>
                </emma:interpretation>
                <emma:interpretation id="interp2" emma:lang="" emma:confidence="0">
                  <emma:literal>h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)</emma:literal>
                </emma:interpretation>
                <emma:interpretation id="interp5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614.0639">5624 3240 961 0,'0'-8'20'0,"9"-8"5"0,-9 8 1 0,9-4 2 15,0 4-28-15,-4-4 0 0,4-1 0 0,-5 5 0 0,5-4 64 0,-4 4 6 16,0 0 2-16,-5 8 0 0,0 0 19 0,0 0 4 16,0 0 1-16,13 0 0 0,-4 4-52 0,5 8-9 15,0 0-3-15,-1 9 0 0,1 11-12 0,4 4-2 16,-4 9-1-16,4 4 0 0,-4 7 7 0,-1 5 2 15,6 8 0-15,-6 4 0 0,1-1-9 0,-5 5-1 16,0 8-1-16,0 0 0 0,-4 4 16 0,4 0 3 16,0 0 1-16,-9 4 0 0,0-4 11 0,0 0 2 15,0 1 1-15,0-1 0 0,-5-4-13 0,1-5-2 16,-5-7-1-16,4-4 0 0,-4 0-8 0,5-4-1 16,-6-9-1-16,1-3 0 0,0-9-7 0,5-3-2 15,-5-13 0-15,-1 1 0 0,1-9 1 0,5-4 0 16,-1-8 0-16,1 0 0 0,4-8-2 0,0 0 0 15,0 0 0-15,0 0 0 16,0 0-5-16,0-12-8 0,0 0 11 0,4 0-11 16,1-4 9-16,4-1-9 0,-5 1 0 0,6-4 9 15,-1 0-9-15,-5-1 0 0,5-3 9 0,5 0-9 16,-5 0 0-16,5-1-20 0,-1-7 4 0,1 4 1 16,0-5 15-16,4-3-11 0,-4-1 11 0,8-3-10 0,1-5-1 15,4-7 0-15,5-1 0 0,5 1 0 16,-5-5-26-16,9 4-6 0,0 5-1 15,4 3 0-15,5 5 11 0,-4 3 1 16,-5 5 1-16,0 12 0 0,0 4 15 0,-10 7 4 0,1 9 0 0,-9 9 0 0,0 7 12 16,-5 4-9-16,0 8 9 0,-9 5-8 0,-9 7 17 0,-4 9 4 15,-1-1 1-15,-8 5 0 0,-6 0 10 0,-3-1 3 16,-6-3 0-16,1-1 0 0,-9 1-2 0,4-1 0 16,-9-7 0-16,0 3 0 0,0-7 0 0,0-1 0 15,-5-3 0-15,5-5 0 0,-4 0-25 0,4-3 0 16,0-9 0-16,-5 0 0 0,5-4 8 0,0-4-8 15,0-4 0-15,10 0 8 0,-1 0-8 0,4-8-17 16,10 0 4-16,0 0 1 16,4-4-36-16,5 0-6 0,9 8-2 0,5-8-974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3:18.6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6A3B23-97EE-41DF-90F6-124A25493AA4}" emma:medium="tactile" emma:mode="ink">
          <msink:context xmlns:msink="http://schemas.microsoft.com/ink/2010/main" type="inkDrawing" rotatedBoundingBox="10621,10267 10676,14813 9971,14822 9916,10276" semanticType="verticalRange" shapeName="Other">
            <msink:sourceLink direction="with" ref="{2D41183A-E7E6-4670-8B52-2E7AF7A91CE2}"/>
            <msink:sourceLink direction="with" ref="{398BBE83-0452-4D8C-9CB7-FD3BB160C15F}"/>
          </msink:context>
        </emma:interpretation>
      </emma:emma>
    </inkml:annotationXML>
    <inkml:trace contextRef="#ctx0" brushRef="#br0">0 252 1198 0,'4'-8'26'0,"1"0"6"0,4-8 0 0,9 0 3 0,9-1-35 0,1 5 0 0,-1-8 0 0,9 4 0 15,1 0 37-15,-1-1 1 0,5-3 0 0,-4 4 0 0,-1 0-22 0,0 4-5 16,-4 0-1-16,0 4 0 0,-9-1 13 0,0 1 2 31,-1 4 1-31,-3 0 0 0,-10 4 3 0,0 4 1 0,-9-4 0 0,14 4 0 0,-10 8 10 0,5 1 1 16,-4 3 1-16,-1 0 0 0,1 8-18 0,4 1-4 0,-4 3-1 0,4 4 0 15,0 1-19-15,0-1 0 16,-5-4 0-16,6 5 0 0,-1-1 0 0,-5 5 0 0,5 3 0 0,0 0 0 16,-4 1 0-16,-1-1 0 0,1 1 0 15,0 7 0-15,-1-3 17 0,1 3-3 0,-1 5-1 16,-4 0 0-16,0-5 9 0,0 9 2 0,0-4 0 0,0 7 0 16,0-7-1-16,-4 4 0 0,-1-5 0 0,1 5 0 15,4-5 1-15,0 1 0 0,0 0 0 0,0-1 0 31,0 5-2-31,4 0 0 0,1-1 0 0,-1 1 0 16,-4 0 0-16,5-1 0 0,-1 1 0 0,1-5 0 0,-1 1-22 16,-4 0 0-16,0-5 0 0,0 1 0 0,5-5 16 15,-5 1 1-15,-5-5 1 0,1 5 0 0,-1-1 22 0,1-3 5 16,-5 3 1-16,0-3 0 0,4-5-30 0,0 1-5 16,1 3-2-16,-1-8 0 0,1 5-9 0,4-5 0 15,4 1 0-15,-4-1 0 0,5 0 0 0,-1 1 0 16,1-5 0-16,0 0 0 0,-1 1 0 0,1-1 0 15,-5 4 0-15,4-3 0 0,-4-1 0 0,0 0 0 16,-4 5 0-16,4 3 0 0,-5-3 0 0,1 3 0 16,-1-8 0-16,0 5 8 0,1 3 5 0,-1-3 1 15,1-5 0-15,-1 4 0 0,1-3-6 0,-1-1-8 16,1-4 11-16,-5 0-11 0,4 1 13 0,0 3-4 16,1 0-1-16,-1 1 0 0,5-5-8 0,0 4 0 0,0-3 0 15,0-1 0-15,0-4 0 0,0 4-11 0,0 5 1 16,0-5 0-16,-4 0 18 0,4 1 3 0,0-1 1 15,-5 0 0-15,1 0-2 0,-1 1 0 0,1-5 0 16,-1 4 0-16,-9-4 2 0,10 1 1 0,-5-1 0 0,0-4 0 16,4 4 2-16,-4 1 0 0,0-5 0 0,4 4 0 15,5-4-15-15,-4 0 9 0,4 5-9 0,-5-9 8 16,5 0-8-16,0 0 0 0,0 0 0 0,0 0 0 16,0-4 0-16,5 1 8 0,-1 3-8 0,-4-12 0 15,0 0 8-15,0 8-8 0,0-4 8 0,0-4-8 16,0 8 9-16,0 0-9 0,-4 4 10 0,4-12-10 15,0 8 13-15,0 0-3 0,-5 0-1 0,5 1 0 0,-4-1-9 0,-1 0 0 16,0 0 0-16,1 4 8 0,4-12-8 16,0 8 0-16,0-8 0 0,-5 8 8 0,5-4 8 0,0-4 0 15,0 0 1-15,0 0 0 0,0 8-25 0,0-4-6 16,0 4-1-16,-4-4 0 0,4-4 15 0,0 5 0 16,0 3 0-16,0-8 0 0,0 0 13 0,0 4-4 15,-9 0-1-15,4 4 0 0,1-4 0 0,-5 4-8 16,-5 0 12-16,0 4-4 15,1-4-55-15,-6 8-11 0,-3 1-2 0,-6-1-777 16,1 0-155-16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3:15.9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98BBE83-0452-4D8C-9CB7-FD3BB160C15F}" emma:medium="tactile" emma:mode="ink">
          <msink:context xmlns:msink="http://schemas.microsoft.com/ink/2010/main" type="writingRegion" rotatedBoundingBox="11196,10966 9695,15032 6525,13862 8026,9796">
            <msink:destinationLink direction="with" ref="{BC6A3B23-97EE-41DF-90F6-124A25493AA4}"/>
          </msink:context>
        </emma:interpretation>
      </emma:emma>
    </inkml:annotationXML>
    <inkml:traceGroup>
      <inkml:annotationXML>
        <emma:emma xmlns:emma="http://www.w3.org/2003/04/emma" version="1.0">
          <emma:interpretation id="{C425EF10-4048-4186-B527-A5D31FBD2E74}" emma:medium="tactile" emma:mode="ink">
            <msink:context xmlns:msink="http://schemas.microsoft.com/ink/2010/main" type="paragraph" rotatedBoundingBox="8178,10420 10156,14150 8338,15114 6359,113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EDFAF8-22E9-4584-90D1-8E25128C8D2E}" emma:medium="tactile" emma:mode="ink">
              <msink:context xmlns:msink="http://schemas.microsoft.com/ink/2010/main" type="line" rotatedBoundingBox="8178,10420 10156,14150 8338,15114 6359,11384"/>
            </emma:interpretation>
          </emma:emma>
        </inkml:annotationXML>
        <inkml:traceGroup>
          <inkml:annotationXML>
            <emma:emma xmlns:emma="http://www.w3.org/2003/04/emma" version="1.0">
              <emma:interpretation id="{CF6DC203-6C8C-4561-A9CA-DA8E3EF42504}" emma:medium="tactile" emma:mode="ink">
                <msink:context xmlns:msink="http://schemas.microsoft.com/ink/2010/main" type="inkWord" rotatedBoundingBox="8178,10420 10156,14150 8338,15114 6359,113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611 3835 806 0,'0'0'72'0,"0"0"-58"0,0 0-14 0,0 0 0 16,0 0 146-16,0 0 26 0,0 0 6 0,0 0 1 15,9 4-60-15,-9-4-12 0,9 8-3 0,-4 1 0 16,-5 3-54-16,0-4-11 0,0 8-3 0,0-4 0 16,-5 0-6-16,1 4-2 0,8-3 0 0,1-5 0 0,4 4-12 0,-4-4-4 15,-5-8 0-15,0 0 0 0,0 0-12 0,0 0 9 0,0 0-9 0,0 0 8 16,9 0 4-16,-9 0 0 0,4-8 0 0,5 0 0 16,0 0-4-16,1 0 0 0,-1-9 0 0,0 5 0 15,4 0-8-15,-4-4-17 0,5 4 4 0,-5-4 1 16,0 7 12-16,0-3 15 0,-4 4-3 0,-5 8-1 15,0 0 14-15,0 0 3 0,0 0 1 0,0 0 0 16,0 0-16-16,9 12-3 0,-4-4-1 0,4 5 0 0,-5 3-9 16,5-4 10-16,-4 4-10 0,4 0 10 15,-4 0-81-15,-1 5-16 0,1-5-3 0</inkml:trace>
          <inkml:trace contextRef="#ctx0" brushRef="#br0" timeOffset="-526.5054">538 3208 230 0,'0'0'20'0,"0"0"-20"0,-4-12 0 0,-5 4 0 16,9 4 266-16,-5-4 49 0,-4 4 9 0,0 0 3 16,0 4-187-16,-5-5-38 0,-4 10-7 0,4-5-2 15,-4 0-53-15,4 4-12 0,-4 0-1 0,0 8-1 16,0-4-9-16,0 4-1 0,-5 0-1 0,5 4 0 15,-10 5 9-15,1 3 1 0,4 0 1 0,-4 9 0 16,4-1 7-16,0 0 2 0,-4 1 0 0,0 3 0 0,8-4 9 0,1 1 3 16,5-5 0-16,-1 0 0 0,5 1-25 0,9-5-5 15,0-4-1-15,0 1 0 0,4 7-16 0,5-8 0 16,1-4 0-16,8 0 0 0,5 1 0 0,-1-5 0 16,6 0-8-16,3-4-682 15,6 0-136-15</inkml:trace>
          <inkml:trace contextRef="#ctx0" brushRef="#br0" timeOffset="1334.387">716 3811 172 0,'-9'-4'8'0,"4"4"1"0,1 0-9 0,4 0 0 16,0-4 0-16,0 4 0 16,-5 8 229-16,1 0 44 0,-1 0 9 0,-4 4 2 0,0-4-168 0,4 9-32 15,1 3-8-15,4 0 0 0,0 4-21 0,-5 5-4 16,5-5-1-16,0 0 0 0,5 5 0 0,-1-9 0 16,-4 0 0-16,0 0 0 0,5-8-20 0,-5 5-4 15,0-5-1-15,0-12 0 0,4 8 5 0,-4-8 1 16,0 0 0-16,0 0 0 0,-4 8-15 0,4-8-4 15,0 0 0-15,0 0 0 0,0 0 0 0,-5 4 0 16,-4-4 0-16,9 0 0 0,0 0-12 0,-4-4 0 16,-1 0 0-16,-4-4 0 0,9 8 0 0,0-8 9 0,0 0-9 0,4-5 8 15,1 1-8-15,0-4 8 0,4 0-8 0,0-4 8 16,4-5-8-16,1 1 0 0,0-4 0 0,4 0-11 16,0-5 11-16,0 1 0 0,5-5 0 0,0 5-8 15,0 0 8-15,-5 3 0 0,5 9 0 0,-5 4-8 16,0 4 8-16,0 8 0 0,-4 0 0 0,0 8-8 15,-1 4 8-15,5 4 11 0,-8 4-3 0,3 0 0 16,1 9 20-16,0-1 3 0,-5-4 1 0,0 4 0 16,0-3-18-16,0 3-3 0,0-4-1 0,0 0 0 15,-4 1-19-15,4-5-4 0,0-4-1 0,5 0-655 16,-5 0-131-16</inkml:trace>
          <inkml:trace contextRef="#ctx0" brushRef="#br0" timeOffset="4253.485">971 4001 115 0,'0'0'0'0,"0"0"10"0,0 0-10 0,0 0 0 15,0 0 0-15,0 0 0 0,0 0 220 0,0 0 41 16,0 0 9-16,0 0 2 0,0 0-200 0,0 0-39 16,0 0-8-16,0 0-1 0,0 0 4 0,0 0 2 15,0 0 0-15,4-4 0 0,5-4 11 0,-4 0 3 16,0 4 0-16,4 0 0 0,0-4 16 0,-5 0 3 15,-4 8 1-15,5-8 0 0,-5 8-26 0,4-8-5 0,-4-5-1 0,0 5 0 16,5 0-15-16,-5 8-3 0,0-12-1 0,0 12 0 16,0 0-1-16,0-8-1 0,0-4 0 0,0 0 0 15,0 0-11-15,5 3 0 0,-5 1 0 0,4-4 8 16,-4 4-8-16,5-4 0 0,4 4 0 0,-5-4 8 16,5 0-8-16,1-1 0 0,-1-3 0 0,0 0 0 15,4-4 0-15,1 4 8 0,-5-1-8 0,5 1 8 16,4 0 4-16,-4 4 1 0,-1 0 0 0,1 0 0 15,-5 4 12-15,5-1 3 0,-1 5 0 0,1 0 0 16,0 4-3-16,-1 4 0 16,-4 5 0-16,1-1 0 0,3 4 12 0,-4 4 3 15,0 0 0-15,-4 12 0 0,9 1-8 0,-10-1-2 16,1 9 0-16,-1-5 0 0,1-4 3 0,-1 1 1 16,1-1 0-16,-5 4 0 0,5-3-34 0,-1-1 0 15,1-4 0-15,-5 0 0 0,4-3 0 0,1-5 0 16,-1 0-13-16,1 0-1099 0</inkml:trace>
          <inkml:trace contextRef="#ctx0" brushRef="#br0" timeOffset="-4331.2865">-368 371 1371 0,'0'0'30'0,"5"-8"6"0,-5 0 2 0,0 0 1 0,-5 0-31 0,1 4-8 0,-5-4 0 0,0 8 0 16,-5 0 12-16,-4 8 2 0,-1-4 0 0,-8 8 0 16,0 0-14-16,-1 0 0 0,-8 0 0 0,4 0 0 15,0 1 0-15,0 3 0 0,1 0 0 0,-1-4 0 0,4-4 0 16,-3 4 0-16,3 0 0 0,10 1 0 0,0-1 0 15,4-4 0-15,0 4 0 0,1 8 0 0,4-8 0 0,4 5 0 16,1-5 0-16,-1 8 0 0,0-4 0 0,5 8 0 16,5 1 0-16,9 3-10 0,-5 4 10 0,4 5 0 15,6 3 8-15,3 9-8 0,-3 3 11 0,-1 1-3 16,0 8 0-16,-4 12 0 0,-1-1 4 0,-4 9 0 16,-4 0 0-16,0 8 0 0,-10 8 22 0,5 1 5 15,-5 3 1-15,-4 0 0 0,5 0 0 0,-1-8 0 16,5 4 0-16,5-8 0 0,-1 0-4 0,5-4 0 15,-4 0 0-15,9-4 0 0,-1-8-4 0,-4 0 0 16,5 0-1-16,0-8 0 0,-1-5-15 0,-3 1-2 16,-6 0-1-16,-4-5 0 0,0 5 31 0,0-4 5 0,-4-1 2 15,-6 1 0-15,-3 4-19 0,-1-9-3 0,5-3-1 16,-5 4 0-16,1-9 8 0,-6 5 0 0,10-9 1 0,-4 1 0 16,-5-9-23-16,4-4-5 0,0-3-1 0,5-5 0 15,0-4-8-15,0-4 0 0,0 0 0 0,9-4 0 16,0-8 16-16,0 0-3 0,0 0 0 0,0 0 0 15,0 0 1-15,0 0 0 0,0 0 0 0,9-12 0 16,0-4-34 0,9 0-8-16,5-8 0 0,9-5-1107 0</inkml:trace>
        </inkml:traceGroup>
      </inkml:traceGroup>
    </inkml:traceGroup>
    <inkml:traceGroup>
      <inkml:annotationXML>
        <emma:emma xmlns:emma="http://www.w3.org/2003/04/emma" version="1.0">
          <emma:interpretation id="{DDEC8590-E266-4C43-A52F-3BF6231F53DF}" emma:medium="tactile" emma:mode="ink">
            <msink:context xmlns:msink="http://schemas.microsoft.com/ink/2010/main" type="paragraph" rotatedBoundingBox="9760,10436 8259,14502 7208,14114 8709,10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BE37FA-C566-456E-9664-9D0539E8DEA4}" emma:medium="tactile" emma:mode="ink">
              <msink:context xmlns:msink="http://schemas.microsoft.com/ink/2010/main" type="line" rotatedBoundingBox="9760,10436 8259,14502 7208,14114 8709,10048"/>
            </emma:interpretation>
          </emma:emma>
        </inkml:annotationXML>
        <inkml:traceGroup>
          <inkml:annotationXML>
            <emma:emma xmlns:emma="http://www.w3.org/2003/04/emma" version="1.0">
              <emma:interpretation id="{4B4899BA-37A8-4521-934B-F50D97DB3E96}" emma:medium="tactile" emma:mode="ink">
                <msink:context xmlns:msink="http://schemas.microsoft.com/ink/2010/main" type="inkWord" rotatedBoundingBox="9760,10436 8935,12670 7884,12282 8709,1004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213.2754">470 1375 1508 0,'0'0'67'0,"0"0"13"0,0 0-64 0,0 0-16 0,-9 0 0 0,9 0 0 15,-9-4 52-15,0 4 8 0,9 0 0 0,-5 8 1 16,1-4-61-16,4 8-8 0,0-4-4 0,0 0-744 16</inkml:trace>
          <inkml:trace contextRef="#ctx0" brushRef="#br0" timeOffset="-2041.7822">438 1901 907 0,'0'0'40'0,"0"0"8"0,0 0-38 0,-4 8-10 16,4-8 0-16,-5 12 0 0,0-8 72 0,5-4 12 15,-4 8 2-15,-1 0 1 0,1 0-39 0,-1 5-8 16,5-13-2-16,0 12 0 0</inkml:trace>
          <inkml:trace contextRef="#ctx0" brushRef="#br0" timeOffset="-1932.1725">365 2500 1382 0,'0'0'61'0,"0"0"13"0,0 0-59 0,-9 4-15 0,5 4 0 0,-5 0-612 16</inkml:trace>
          <inkml:trace contextRef="#ctx0" brushRef="#br0" timeOffset="-3472.1107">438 104 1069 0,'0'0'23'0,"-4"-12"5"0,4 0 0 0,0 0 4 0,0-1-32 0,0-3 0 16,-5 4 0-16,-4 4 0 0,4 0 65 0,-8 0 7 16,-1 4 2-16,0 4 0 0,-4 4-53 0,0 0-10 15,-9 4-3-15,4 0 0 0,-9 4-8 0,0 4 0 16,0-3 0-16,-4 7 0 0,4 0 13 0,0 0 1 16,9 0 0-16,1 5 0 0,3-5 21 0,6 4 4 15,4 1 1-15,4 3 0 0,5-4-32 0,0 0-8 0,5 5 0 16,-1-9 0-16,5 0 0 0,0 0 0 0,5 1 0 15,4-5 0-15,-4 4 0 0,9-4 0 0,4 1 0 0,0-1 8 32,5-4-39-32,5 0-7 0,-1-4-2 0</inkml:trace>
          <inkml:trace contextRef="#ctx0" brushRef="#br0" timeOffset="-3346.8076">825 282 1335 0,'0'0'29'0,"0"0"7"0,-4-8 0 0,-1 0 2 0,-4 0-30 0,9 8-8 16,-9-8 0-16,9 8 0 0,0 0 52 0,0 0 10 15,-9 4 2-15,-5 0 0 0,9 4-28 0,-4 0-6 16,0 8-1-16,5 0 0 0,-1 1 19 0,1 3 3 16,4 0 1-16,0 0 0 0,0 5-27 0,0 3-5 15,0-4 0-15,0 4-1 0,4 1-19 0,-4-1 10 16,9 0-10-16,-4 1 8 15,4-1-89-15,-5 0-19 0,6 17-3 0,-6-9-1 0</inkml:trace>
          <inkml:trace contextRef="#ctx0" brushRef="#br0" timeOffset="36202.7026">921 327 457 0,'0'0'9'0,"0"0"3"0,0 0 0 0,0 0 2 0,0 0-14 0,0 0 0 15,0 0 0-15,0 0 0 0,0 0 22 0,0 0 2 16,0 0 0-16,0 0 0 0,0 0 0 0,0 0 0 15,0 0 0-15,0 0 0 0,0 0 9 0,0 0 3 16,0 0 0-16,0 0 0 0,0 0 16 0,0 0 3 16,0 0 1-16,0 0 0 0,0 0-7 0,0 0-1 15,0 0 0-15,0 0 0 0,0 0-35 0,0 0-13 16,0 0 9-16,0 0-9 0,0 0 12 0,0 0-4 16,0 0 0-16,0 0 0 0,0 0-8 0,-5 0 0 15,-4 4 0-15,0 0 0 0,9-4 0 0,-9 0 8 16,0 8-8-16,-5-8 8 0,5 4 0 0,0 0 0 15,0 0 0-15,0 4 0 0,4-8 20 0,5 0 3 16,-9 4 1-16,0 0 0 0,0 4-20 0,9-8-3 0,0 0-1 0,0 0 0 16,-5 8-8-16,5-8 8 0,-9 4-8 0,9-4 8 15,0 0-8-15,-9 8 0 0,0 1 0 16,0-1 0-16,4 0 0 0,-4-4 0 0,5 0 0 0,-6 4 0 16,10-8 15-16,-9 8 1 0,0-4 0 0,0 4 0 15,9-8-7-15,-4 8-1 0,-5-4 0 0,4 8 0 16,0-3 0-16,1-1 0 0,4 0 0 0,0 0 0 15,-9 8-8-15,4-8 0 0,5 4 0 0,0 4 0 16,0-3 0-16,-4-1 0 0,4 4 0 0,0-4 0 16,4 0 16-16,-4 4 2 0,0-4 0 0,5-3 0 15,-1 3-18-15,1-4 0 0,-1 4 0 0,6-4 0 16,-1 4 0-16,0-4 0 0,4-4 8 0,-4 4-8 16,-9-8 0-16,14 4 0 0,0 1 0 0,-1-5 0 15,1 0 0-15,4 0 0 0,-4 0 0 0,0-5 0 16,-5 5 0-16,4-4 0 0,1 4 0 0,0-4 0 0,-10-4 8 15,10 4-8-15,-5-4 12 0,-4 0-12 0,4 0 0 16,-5-4 0-16,1 0 0 0,-1 0 0 0,1-1 26 0,-5 1-2 16,0-8 0-16,0 4 0 0,0 0-2 0,-5-1-1 15,1-3 0-15,4-4 0 0,-5 4 0 0,-4-1 0 16,5 5 0-16,-1-4 0 16,1 0-38-16,-6 0-8 0,6 3-2 0,-5 1 0 0,-5 0 27 0,5 0 0 15,-9 4 0-15,4 4 0 0,-4-1 10 0,0 1 7 16,-5 4 2-16,0 0 0 0,5 0-19 0,-5 0 0 15,5 4 0-15,0 0 0 0,0 4 0 0,4 0 0 16,0-4 0-16,5 4 0 0,-5 0-14 0,14-4 3 0,-9 8 1 16,5 5 0-1,4-1-114-15,0 0-24 0,4 16-4 0,10-8 0 0</inkml:trace>
        </inkml:traceGroup>
        <inkml:traceGroup>
          <inkml:annotationXML>
            <emma:emma xmlns:emma="http://www.w3.org/2003/04/emma" version="1.0">
              <emma:interpretation id="{70860944-531B-438F-93BD-009C564E3EAF}" emma:medium="tactile" emma:mode="ink">
                <msink:context xmlns:msink="http://schemas.microsoft.com/ink/2010/main" type="inkWord" rotatedBoundingBox="8274,13800 8044,14423 7708,14299 7938,136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1025.5839">-650 3556 230 0,'0'0'10'0,"0"0"2"0,0 0-12 0,0 0 0 16,5-8 0-16,-5 8 0 0,0-8 151 0,0 8 27 15,0 0 6-15,0 0 0 0,9-8-94 0,-9 8-19 16,0 0-4-16,0 0-1 0,0 0 2 0,0 0 0 16,0 0 0-16,0 0 0 0,0 0-13 0,0 0-3 15,0 0 0-15,-5 12 0 0,5-4-32 0,-4 4-6 16,-1 0-2-16,0-4 0 0,1 5-4 0,-1 3-8 15,1-4 11-15,-1 8-11 0,1 0 0 0,-1 1 0 16,1-1 0-16,-1 0 0 0,0 8 8 0,1 1-8 16,-1-5 0-16,-4 8 0 0,9 1 25 0,0-5-1 15,0 4-1-15,-4-3 0 0,-1-1 3 0,1-4 1 16,-1 1 0-16,0-5 0 0,-4 0-16 0,5-4-3 16,-1 0-8-16,1-3 12 0,-1-1 4 0,1-4 1 15,-1 4 0-15,5-12 0 0,-4 4 13 0,4-4 2 0,-5 8 1 16,5-8 0-16,-9 4-11 0,4 0-2 0,5-4-1 15,-4 4 0-15,4-4-5 0,0 0-1 0,0 0 0 16,0 0 0-16,0 0-1 0,0 0-1 0,0 0 0 0,0 0 0 16,0 0 7-16,0 0 2 0,0 0 0 0,9 4 0 15,5 0-20-15,-1-4 0 0,1 0 0 0,9-4 0 16,-5 0 0-16,9 0 0 0,10-4 8 0,4 4-8 16,-5-4-92-16,5 4-23 15,0-4-4-15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4:00.0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5A2537-4FBC-4960-89A8-8B3CCADE74AA}" emma:medium="tactile" emma:mode="ink">
          <msink:context xmlns:msink="http://schemas.microsoft.com/ink/2010/main" type="inkDrawing" rotatedBoundingBox="17249,17655 17515,12840 17920,12862 17654,17677" semanticType="verticalRange" shapeName="Other">
            <msink:sourceLink direction="with" ref="{92668D6F-C390-4684-94D8-4CACFBBFA898}"/>
            <msink:sourceLink direction="with" ref="{884992E5-4969-466E-903C-6FFEA1AB1125}"/>
          </msink:context>
        </emma:interpretation>
      </emma:emma>
    </inkml:annotationXML>
    <inkml:trace contextRef="#ctx0" brushRef="#br0">510 43 288 0,'0'0'25'0,"0"0"-25"0,0 0 0 16,0 0 0-16,5-8 100 0,-5 8 16 16,0 0 2-16,0 0 1 0,4-8-33 0,1-4-6 15,-5 3-2-15,0 9 0 0,0 0-34 0,0 0-8 0,-5-4 0 0,-4 0-1 16,0 4-16-16,0 0-3 0,-5-4-1 16,1 8 0-16,-1-4-15 0,0 4 0 0,-4 0 0 0,0 0 0 15,0 5 0-15,4-5 0 0,-4 0 0 0,0 4 0 16,-5 0 0-16,0 0 0 0,0 0 0 0,5-4 0 15,0 4 0-15,-5 0 0 0,5 0 0 0,4 0 0 16,-4 1 0-16,4-1 0 0,5 0 0 0,0 0 0 16,0 0 0-16,9 4 0 0,-4-4 0 0,8 4-10 0,-4 0 10 0,5 1 0 15,-1-1 8-15,1 4-8 0,-5 0 14 0,4 0-2 16,5 9 0-16,-4-5 0 0,0 4 23 0,-1 0 4 16,1 5 1-16,4-1 0 0,-5 4 11 0,1 5 2 15,-1 3 1-15,1 1 0 16,0 3-22-16,-5 1-5 0,0-1-1 0,9 1 0 15,0 3 9-15,0 1 1 0,-9-5 1 0,9 5 0 0,0 4-15 16,0-5-3-16,0 5-1 0,5-1 0 0,-5 5 25 16,5-4 5-16,-1 3 0 0,1-3 1 0,-5-4-33 15,5 3-6-15,-10-3-2 0,5-1 0 0,-4 5 10 0,-5-5 2 16,-5 1 0-16,5 0 0 0,-4 3 18 0,-5-3 4 16,0-1 1-16,0 5 0 0,-5 4-16 0,5-9-3 15,0 5-1-15,-5-5 0 0,5 1 7 0,0-1 2 16,0 1 0-16,4 0 0 0,-4-1-32 0,5 1 0 15,4-1 0-15,0-3 0 0,0-1 12 0,0 1-3 16,0 3-1-16,4-7 0 0,-4-5-8 0,-4 5 8 16,-1-1-8-16,5-7 8 0,-5 3 4 0,1 0 0 15,-5-3 0-15,0 3 0 0,-5 5-4 0,14-5-8 0,0-8 12 16,0 9-4-16,-5-1 4 0,1 1 0 16,4 3 0-16,-5 1 0 0,1-5-12 0,-1 0-17 0,1 1 4 0,-1-1 1 15,1-3 12-15,-1-1 0 0,0 0 0 0,1 1 0 16,-5 3 30-16,4-7-1 0,-4 7 0 0,5-4 0 15,-1 5-29-15,5-5-8 0,-9 1-1 0,4-5 0 16,1 4 9-16,-1-7 0 0,1-1 0 0,-1 4 0 16,1-8 0-16,-1 5 9 0,1-5-9 0,-1 0 10 15,0-4 0-15,1 5 0 0,4-1 0 0,-5-8 0 16,1 4-10-16,4 0 12 0,0 1-12 0,0-1 12 16,0-4-12-16,0 4 0 0,4-8 0 0,-4 4 0 15,5 0 0-15,-5 1 8 0,4-5-8 0,-4 4 0 16,0-4 0-16,0 4 0 0,0-4 0 0,0 4 0 0,0-4 0 0,0 4 0 15,0 1 8-15,0-5-8 0,0 4 0 0,0-4 0 16,-4 0 0-16,4 0 0 0,0 4 0 0,0-4 0 16,-5 0 0-16,5 1 0 0,0-1 0 0,0-8 0 15,0 8 0-15,0 0 0 0,0 4 0 0,0-4 0 16,0-8 0-16,0 12 0 0,0-4 0 0,0 4 0 16,0-3 0-16,5-1 0 0,-5 8 0 0,-5-8 0 15,5-8 0-15,0 12 0 0,0 0 0 0,-4 0 0 16,4-4 0-16,-5 5 0 0,5-5 0 0,0 4 0 15,0-12 0-15,-4 8 0 0,4-8-8 0,0 0 8 16,0 0 0-16,0 8 0 0,0-8 0 0,0 12-9 16,0-12 9-16,0 0 0 0,0 0-10 0,4 12 10 15,1-4-8-15,-1 5 8 0,-4-13 0 0,0 0 0 16,0 0 0-16,5 8 0 0,-5-8 0 0,0 0 0 0,0 0 0 16,4 12-8-16,-4-12 8 0,0 0 0 0,5 8 0 0,-5-8 0 15,0 0 0-15,0 0 8 0,0 0-8 0,0 0 8 16,0 12-8-16,0-12 0 0,0 0-8 0,0 0 8 15,0 0 0-15,0 0 0 0,0 0 0 0,0 0 8 16,0 0-8-16,-5 8 0 0,1 0 0 0,4-8-8 16,0 0 8-16,-5 8 0 0,1 0 0 0,4-8 0 15,-5 8 0-15,1 1 0 0,4-9 0 0,-9 8 0 16,4 0 0-16,5-8 9 0,0 0-9 0,-5 4 0 16,5-4 8-16,-4 8-8 0,4-8 0 0,0 0 0 15,0 0 0-15,0 0 0 0,0 0 0 0,-5 8 0 16,5-8 0-16,0 0 0 0,0 0 0 0,0 0 0 0,0 0 0 15,0 0 0-15,0 0 0 0,0 0 0 0,0 0 0 16,0 0 0-16,0 0 0 0,14 4 0 0,-14-4 0 0,14 0 0 16,4 0 0-16,5-4 0 15,4-4-28-15,5 0-13 0,4-4-3 0,5-5-746 16,14-3-150-16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4:22.2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6FD7E6F-585E-44E0-9940-2E38A13F9233}" emma:medium="tactile" emma:mode="ink">
          <msink:context xmlns:msink="http://schemas.microsoft.com/ink/2010/main" type="writingRegion" rotatedBoundingBox="18562,14589 25161,14519 25192,17446 18593,17516">
            <msink:destinationLink direction="with" ref="{B30F687D-654A-49B4-A97F-B5974AD76151}"/>
          </msink:context>
        </emma:interpretation>
      </emma:emma>
    </inkml:annotationXML>
    <inkml:traceGroup>
      <inkml:annotationXML>
        <emma:emma xmlns:emma="http://www.w3.org/2003/04/emma" version="1.0">
          <emma:interpretation id="{60F782EB-F3DC-44FB-A773-0B07DD56105A}" emma:medium="tactile" emma:mode="ink">
            <msink:context xmlns:msink="http://schemas.microsoft.com/ink/2010/main" type="paragraph" rotatedBoundingBox="18562,14589 25161,14519 25192,17446 18593,17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4992E5-4969-466E-903C-6FFEA1AB1125}" emma:medium="tactile" emma:mode="ink">
              <msink:context xmlns:msink="http://schemas.microsoft.com/ink/2010/main" type="line" rotatedBoundingBox="18562,14589 25161,14519 25192,17446 18593,17516">
                <msink:destinationLink direction="with" ref="{295A2537-4FBC-4960-89A8-8B3CCADE74A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DC719F-5C8A-49F0-9818-8D21FC22A00E}" emma:medium="tactile" emma:mode="ink">
                <msink:context xmlns:msink="http://schemas.microsoft.com/ink/2010/main" type="inkWord" rotatedBoundingBox="18562,14589 20696,14567 20727,17494 18593,175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16264 14967 1209 0,'-41'-4'108'0,"32"4"-87"16,9 0-21-16,-9 0 0 0,-5 0 44 0,14 0 5 0,0 0 1 0,0 0 0 16,0 0-15-16,0 0-3 0,0 8-1 0,5 0 0 15,8 0-11-15,1-4-1 0,4 0-1 0,5 0 0 16,9 0 13-16,0 0 2 0,-1-4 1 0,-8 4 0 16,0 0 2-16,4 1 0 0,5-1 0 0,-9 4 0 15,-9-4-28-15,-1 4-8 0,6-4 0 0,-10 4 0 16,-5 4 8-16,-4 0-8 0,0 4 0 0,0 5 0 15,-4-1 30-15,-15 8-1 0,-3 1 0 0,-1-1 0 16,9 0 7-16,-13 5 0 0,-10-5 1 0,-4 0 0 16,5 1-13-16,0-1-2 0,4-4-1 0,4 4 0 15,-3-7-7-15,8 3-2 0,5 0 0 0,-5-3 0 16,5-5 0-16,4 4 0 0,0-4 0 0,10 0 0 16,-5-4-12-16,4 1 8 0,5-5-8 0,9 4 0 15,0-4 0-15,0-4 0 0,1 0 0 0,3 4 0 16,10-4-28-16,4 0-3 0,5-4 0 15,5-4 0-15,4-4-49 0,4 0-11 0,10 0-1 0,-5-8-758 16</inkml:trace>
          <inkml:trace contextRef="#ctx0" brushRef="#br0" timeOffset="-264.5299">15995 14874 576 0,'0'0'25'0,"0"0"6"0,0 0-31 0,0 0 0 0,-4-8 0 0,-1 0 0 15,1 0 152-15,4 8 24 0,0 0 4 0,0 0 2 16,0 0-71-16,0 0-15 0,0-9-2 0,0 9-1 16,4-4-29-16,1-4-5 0,4 0-2 0,9 4 0 15,0-4-14-15,10 4-3 0,-1 0-1 0,9 0 0 16,10-4 4-16,-1 4 1 0,5-4 0 0,-4 4 0 16,-1 0-30-16,6-4-6 0,8 3 0 0,-9-3-8 15,-14 4 0-15,10 0 0 0,-1 0 0 0,-4 0 0 16,-4 0-25-16,-5 0-3 0,4 0 0 15,-4 4 0-15,-5-4 16 0,-4 4 2 0,0-4 1 0,-5 0 0 16,5 4-19-16,-5 0-3 0,-9 0-1 0,-9 0-803 16</inkml:trace>
          <inkml:trace contextRef="#ctx0" brushRef="#br0" timeOffset="558.965">17379 14744 1558 0,'-13'-4'69'0,"13"4"15"0,-5 0-68 0,5 0-16 0,0 0 0 0,-9 8 0 16,-5 5 36-16,5 3 4 0,5 0 1 0,-1 8 0 16,-4 4-1-16,4 1 0 0,-4-1 0 0,5 0 0 0,4 5 8 0,0-1 0 15,-9 1 1-15,9-5 0 0,9 0-29 0,-9-3-7 16,0-1-1-16,-5-4 0 0,10-4-4 0,-5-16-8 16,0 0 11-16,0 0-11 0,0 0 16 0,0 0-3 0,13 4-1 0,-13-4 0 15,10-8 1-15,-1-4 0 0,13-4 0 0,-3 0 0 16,-1-9-13-16,5 1 11 0,-1-4-11 0,1 4 10 15,9-1-10-15,-5 9 0 0,-8 0 0 0,3 4 0 16,10 4 0-16,-4 4 0 0,-10 8 0 0,0 8 0 16,-4 0 0-16,-1 8 0 0,1 8 0 0,-10 5 0 15,-13 7 9-15,5 5 7 0,-1 3 0 0,-4 1 1 16,-9 4 1-16,0-5 0 0,0 1 0 0,-1-1 0 16,6 1-2-16,-6-1 0 0,-3-7 0 0,3-1 0 15,6-3-8-15,-5-9-8 0,-1-4 12 0,1-3-12 16,5-1 15-16,-6-8-4 0,6-4-1 0,-6 0 0 15,1-8 4-15,5-4 1 0,3 0 0 0,-8-8 0 16,5-4-28-16,-1 0-6 0,9-5-1 0,1-3 0 16,-1 0-46-16,5-1-10 0,5 1-1 0,4 0-1 15,5 4-111-15,-1 3-23 0,-4-3-4 0</inkml:trace>
          <inkml:trace contextRef="#ctx0" brushRef="#br0" timeOffset="730.7943">17857 15396 1209 0,'0'0'53'0,"0"0"12"0,-9 8-52 0,5 4-13 0,8 4 0 0,1 0 0 16,-10 1 154-16,5-1 28 0,-4 0 6 0,8 4 0 16,1-4-114-16,-1 1-23 0,-8-1-5 0,8 0-1 15,10-4-70-15,-5 0-15 0,-9-12-2 0,0 0-827 16</inkml:trace>
          <inkml:trace contextRef="#ctx0" brushRef="#br0" timeOffset="855.7688">18117 14987 1645 0,'0'0'36'0,"-5"-4"7"0,1 0 1 0,-5-4 4 0,9 8-39 0,0 0-9 15,0 0 0-15</inkml:trace>
          <inkml:trace contextRef="#ctx0" brushRef="#br0" timeOffset="-1121.0143">17634 13652 460 0,'0'0'41'0,"0"0"-33"15,-4 4-8-15,4-4 0 0,4 8 114 0</inkml:trace>
          <inkml:trace contextRef="#ctx0" brushRef="#br0" timeOffset="-1277.2287">17630 12895 1728 0,'9'-20'76'0,"-14"12"16"0,-4-5-73 0,9 5-19 0,5 0 0 0,-5 8 0 16,0 0 38-16,0 0 4 0,0 0 1 0,9-4 0 16,4 4-19-16,-13 0-3 0,0 0-1 0,10 4 0 15,3 4-20-15,1 4-18 0,-10-3 3 0,-4 3-556 16,0 4-111-16</inkml:trace>
          <inkml:trace contextRef="#ctx0" brushRef="#br0" timeOffset="-954.9994">17616 14121 2149 0,'0'0'95'0,"0"0"20"0,0 0-92 0,0 0-23 16,0 0 0-16,0 0 0 16,0 0-135-16,0 0-31 0,0 0-6 0,0 0-2 0</inkml:trace>
        </inkml:traceGroup>
        <inkml:traceGroup>
          <inkml:annotationXML>
            <emma:emma xmlns:emma="http://www.w3.org/2003/04/emma" version="1.0">
              <emma:interpretation id="{48EDD239-0D2C-419C-A09F-90B87F30048D}" emma:medium="tactile" emma:mode="ink">
                <msink:context xmlns:msink="http://schemas.microsoft.com/ink/2010/main" type="inkWord" rotatedBoundingBox="21542,16212 22911,16752 22596,17551 21227,170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25.894">18914 14821 864 0,'0'0'76'0,"0"0"-60"15,0-8-16-15,0 8 0 0,0 0 231 0,0 0 43 16,0 0 9-16,0 0 1 0,0 0-164 0,0 0-32 16,0 0-8-16,0 0 0 0,-9 0-60 0,-1 4-11 15,1-4-9-15,-4 8 12 0,4-4-12 0,-5 4 0 16,0 5 0-16,1-5 0 0,-1 8 8 0,0 0 0 0,1 0 0 0,-1 8 0 15,0 1 8-15,5-1 0 0,-4 0 1 0,3 1 0 16,1 3-17-16,0-4 10 0,5 5-10 0,-5-5 8 16,4 0-8-16,0-4 0 0,5 1 0 0,0-1 0 15,0 0 0-15,5-4 10 0,0-4-10 0,-1 1 10 16,5-1-10-16,0-4 0 0,5 0 9 0,-5 0-9 16,5-4 0-16,-1 4 8 0,1-8-8 0,0 0 0 15,-1 0 0-15,1-4 0 0,-5 0 0 0,5-4 8 16,-5 4-8-16,0-4 9 0,5 0-9 0,-5 0 10 15,0-5-10-15,0 1 10 0,0 0-10 0,0-8 10 16,0 4-10-16,0-5 0 0,1-7 9 0,3-4-9 0,-4-1 0 16,0-3-8-16,5-4 0 0,0 3 0 0,-1-7-8 15,6 3 0-15,-6-3-1 0,1 3 0 0,0 5-1 0,-5-1 0 16,4 5 0-16,-4 4 0 0,-4-1 18 0,0 5-10 16,-5 4 10-16,0 4-8 0,-5-1 8 0,5 1 11 15,-9 8-3-15,4 0 0 0,-4 0-8 0,0 4 0 16,-9 0 0-16,4 0 0 0,1 4 0 0,-6-4 0 15,6 8 0-15,-1 0 0 0,0 0 0 0,1-4 8 16,-1 8-8-16,0 4 8 0,5-4-8 0,0 0 0 16,5 4 0-16,-5 5 0 0,4-1 0 0,5 4 0 15,-5 4 0-15,5 5 0 0,0 3 20 0,0 0 1 16,5 9 1-16,-5-1 0 0,0 1 14 0,5 7 4 16,-1-3 0-16,1-1 0 0,-5-3-2 0,0-1 0 0,4-3 0 0,-4-1 0 15,0-3-1-15,0-1 0 0,0-4 0 16,0-3 0-16,5-1-23 0,-1-4-5 0,-4-4-1 0,5 0 0 15,4 1-8-15,0-5-12 0,5 0 2 0,4-4 1 32,5-4-184-32,-1-4-37 0</inkml:trace>
          <inkml:trace contextRef="#ctx0" brushRef="#br0" timeOffset="2476.57">19360 15246 1558 0,'0'0'69'0,"0"0"15"0,0 0-68 0,0 0-16 0,0 0 0 0,0 0 0 15,4-4 56-15,1-4 8 0,4 4 2 0,0 0 0 16,0 4-25-16,5 0-5 0,0 4 0 0,4 0-1 16,-5 0-8-16,6 4-2 0,-6 0 0 0,1 0 0 0,0 9-5 0,-1-5-2 15,-4 4 0-15,0 0 0 0,-4 0 16 0,0 0 3 16,-5 1 1-16,0-1 0 0,0 0-6 0,0 0 0 15,0-4-1-15,-5 0 0 0,5-3-4 0,0-9-1 16,0 0 0-16,0 0 0 0,0 0 1 0,0 0 0 16,0 0 0-16,0 0 0 0,0 0-27 0,0 0 8 15,0 0-8-15,0 0 0 0,5-17 8 0,-1 5-8 16,1-4 0-16,4-4 8 0,0 0-8 0,5-1-9 16,-5 1 9-16,4 0-13 0,1 0 1 0,-5 3 1 15,5 1 0-15,-5 4 0 0,0 4 11 0,0-4 0 16,5 8 0-16,-5 0 0 0,4 0 0 0,1 8 9 15,0 0-1-15,-1 4-8 0,1 4 0 0,0 0 0 16,-1 4 0-16,-3 1 0 0,-1 3-9 0,-5 0 9 16,1 4-8-16,-1 1 8 0,5-1 0 0,-4 0 11 0,-5 0-1 15,0-3 0-15,5-5-10 0,-5 0 8 16,0-4-8-16,-5 0 8 0,5-12-8 0,0 0 0 0,0 0 9 0,0 0-9 16,0 0 10-16,0 0-2 15,0 0-8-15,0 0 12 0,0-12-12 0,-5-4 8 16,5 0-8-16,-4-4 0 0,8-5 0 0,1-3 0 0,-5 0-8 0,5 3 8 15,4-3-12-15,-5 0 4 0,5 3 8 0,5 1-13 16,-5 8 13-16,5 0 0 0,-1 0 0 0,1 7 0 16,0 1 0-16,-1 4 0 0,1 4 0 0,0 4 10 15,-5 4-10-15,4 1 0 0,-3-1 0 0,3 8 0 16,-4 0 8-16,5 0 0 0,-9 4 0 0,8-3 0 16,-8-1-8-16,8 0 0 0,-4-4 0 0,-4 4 0 15,4-8-14-15,0 5-5 0,0-5-1 0,5 0-726 16,-5-4-146-16</inkml:trace>
        </inkml:traceGroup>
        <inkml:traceGroup>
          <inkml:annotationXML>
            <emma:emma xmlns:emma="http://www.w3.org/2003/04/emma" version="1.0">
              <emma:interpretation id="{7AD30E50-C028-4ABA-AF77-89D707AE75CE}" emma:medium="tactile" emma:mode="ink">
                <msink:context xmlns:msink="http://schemas.microsoft.com/ink/2010/main" type="inkWord" rotatedBoundingBox="23275,16253 25179,16233 25189,17166 23285,17186"/>
              </emma:interpretation>
              <emma:one-of disjunction-type="recognition" id="oneOf2"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s</emma:literal>
                </emma:interpretation>
                <emma:interpretation id="interp4" emma:lang="" emma:confidence="0">
                  <emma:literal>"</emma:literal>
                </emma:interpretation>
                <emma:interpretation id="interp5" emma:lang="" emma:confidence="0">
                  <emma:literal>;</emma:literal>
                </emma:interpretation>
                <emma:interpretation id="interp6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3617.9246">22173 14813 1850 0,'0'0'40'0,"0"0"9"0,-4-8 2 0,-5 0 1 0,9 8-41 0,0 0-11 0,0 0 0 0,0 0 0 15</inkml:trace>
          <inkml:trace contextRef="#ctx0" brushRef="#br0" timeOffset="4061.3421">22488 14542 230 0,'9'-12'10'0,"-9"12"2"0,9-8-12 0,-5 0 0 0,-4 8 0 0,9-4 0 0,-9 4 368 0,10 0 72 16,-1 8 13-16,0 4 3 0,-5 4-285 0,5 4-58 16,1 5-11-16,-6 3-2 0,1 4-21 0,-5 5-4 31,0 3-1-31,0 9 0 0,-5-1-11 0,5-3-3 0,-14 3 0 0,5 1 0 0,-4-1-28 0,-1-7-7 15,0 3-1-15,1-7 0 0,-6-5-12 0,6-3-4 16,-5-1 0-16,-5-8 0 0,5 0-23 0,-1-7-5 16,1-5 0-16,0 0-1 15,4-4-132-15,5 0-27 0,-4-4-4 0</inkml:trace>
          <inkml:trace contextRef="#ctx0" brushRef="#br0" timeOffset="2726.5109">20830 14518 2026 0,'0'0'90'0,"-9"-4"18"0,9 4-86 0,-9 4-22 16,0 4 0-16,0 4 0 0,4 8 37 0,-4 4 3 16,-4 9 1-16,4 3 0 0,-5 9 11 0,0 3 3 0,5 9 0 0,0 0 0 15,0-5-4-15,0 5-1 0,0 0 0 0,4-1 0 16,5 1-26-16,5-5-4 0,-5-3-2 0,9-4 0 31,0-5-43-31,5-4-9 0,-1-7-2 0,5-5-717 0,5-4-144 0</inkml:trace>
          <inkml:trace contextRef="#ctx0" brushRef="#br0" timeOffset="3007.763">21281 14870 1695 0,'0'-20'75'0,"-4"11"16"15,-1-3-73-15,5 0-18 0,0 0 0 0,0 0 0 16,0 0 76-16,0 4 12 0,5-4 3 0,8 3 0 15,-4 1-14-15,0 4-2 0,-9 4-1 0,19 0 0 0,-6-4-43 0,1 8-9 16,4-4-2-16,-4 8 0 0,-1 0 19 0,1 1 3 16,0 3 1-16,-1 4 0 0,1 4-22 0,-5 4-4 15,0-3-1-15,5 7 0 0,-9 4-6 0,8 1-2 16,-8 3 0-16,4 1 0 0,0-5-8 0,0 4 0 16,-4-3 0-16,4-1 0 0,-5-4-10 0,5-3-1 15,0-5 0-15,1 0 0 16,-6-4-52-16,1-3-10 0,-5-13-3 0,0 0 0 15,0 0-100-15,0 0-21 0,0 0-4 0,13-13-1 0</inkml:trace>
          <inkml:trace contextRef="#ctx0" brushRef="#br0" timeOffset="3210.7775">21837 14615 1555 0,'0'0'138'0,"0"0"-110"0,0 0-28 0,0 0 0 15,0 0 78-15,-10 8 10 0,6 4 3 0,-5 0 0 16,0 8-24-16,0 5-5 0,-5-1-1 0,0 4 0 16,-9 5-13-16,1 3-4 0,-1 5 0 0,0-1 0 15,0 1 0-15,-4-1-1 0,4-4 0 0,1 1 0 16,3-5-19-16,-3 5-3 0,3-9-1 0,6 0 0 16,-1 1-157-16,0-5-32 0,1-4-7 0</inkml:trace>
          <inkml:trace contextRef="#ctx0" brushRef="#br0" timeOffset="3476.3338">21937 15076 1267 0,'0'0'112'0,"0"0"-89"16,0 0-23-16,0 0 0 0,0 0 92 0,0 12 13 16,0 0 3-16,0 5 1 0,-9-1-17 0,4 8-3 15,1 0-1-15,-6 5 0 0,6-5-8 0,-5 4-3 16,4-3 0-16,1 3 0 0,-1-4-42 0,1 0-9 0,-1 1-2 0,5-9 0 31,0-4-40-31,5 0-9 0,-1-4-2 0,-4-8-650 0,0 0-131 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4:27.5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0F687D-654A-49B4-A97F-B5974AD76151}" emma:medium="tactile" emma:mode="ink">
          <msink:context xmlns:msink="http://schemas.microsoft.com/ink/2010/main" type="inkDrawing" rotatedBoundingBox="26429,12205 26747,17635 25835,17689 25517,12258" semanticType="verticalRange" shapeName="Other">
            <msink:sourceLink direction="with" ref="{92668D6F-C390-4684-94D8-4CACFBBFA898}"/>
            <msink:sourceLink direction="with" ref="{86FD7E6F-585E-44E0-9940-2E38A13F9233}"/>
          </msink:context>
        </emma:interpretation>
      </emma:emma>
    </inkml:annotationXML>
    <inkml:trace contextRef="#ctx0" brushRef="#br0">-1 198 403 0,'0'-16'17'0,"0"8"5"0,4-4-22 0,5 4 0 15,0-4 0-15,1-1 0 0,-1 5 263 0,4-4 48 16,6 4 9-16,3 0 3 0,1 0-207 0,9 0-42 16,-5-4-8-16,10 4-2 0,4-1-38 0,0 5-8 0,-5-8-2 15,10 4 0-15,-10 4 11 0,10 0 1 0,-6-4 1 0,6 8 0 16,-10 0-29-16,-4 0 0 0,0 0 0 0,0 8 0 15,-9 0 57-15,0 8 6 0,-5 5 1 0,-5 7 0 32,6 4-52-32,-6 5-12 0,1 3 0 0,0 13 0 0,-1-1 0 0,1 13 0 0,0 0 0 0,-5 12 0 15,4-4 0-15,1 4 0 0,0 8 0 0,-1 4 0 32,-8 8 18-32,4-4 1 0,9 4 0 0,-4 8 0 0,-10-8-19 0,10-4 0 0,-5 0 0 0,-4 9 0 15,-5 3 8-15,-5-12 5 0,5 8 1 0,-9 8 0 16,0-8 30-16,0 9 7 0,-5-1 1 0,-4 12 0 15,4-11-16-15,5-1-4 0,0 4 0 0,0 13 0 16,0-1 16-16,4-3 2 0,5-9 1 0,0 0 0 0,0 5-31 16,0-5-5-16,0-4-2 0,5-4 0 0,-5-7-13 15,4-5 0-15,-4-12 0 0,0-1 0 0,0-7 24 16,0-4 8-16,0-4 1 0,0-4 1 0,-9-9-3 0,5 1-1 16,-1-5 0-16,1-3 0 0,-5-1 8 0,4-3 2 15,1-5 0-15,4-3 0 0,-5-1-24 0,0-4-5 16,1-3-1-16,-1-5 0 0,5 0-10 0,0 0 12 15,-4-8-12-15,4 5 12 0,0-5-12 0,-5 4 0 16,1-4 0-16,4 8 8 0,0-7-8 0,-5 7 12 16,1-4-12-16,-1 4 12 0,5-4-12 0,-5 5 0 15,5-1 0-15,-4 0 0 0,-1 0 0 0,1 5 0 16,-5-9 0-16,4 4 0 0,1-4 0 0,-1 4 0 16,0-3 0-16,1-1 8 0,-1 0-8 0,5 0 0 0,0-4 0 15,-4 5 0-15,4-5 26 0,-5 0 3 0,5-4 1 0,0 4 0 16,0-12-30-16,0 0 8 0,0 0-8 0,0 0 0 15,0 0 0-15,0 0 0 0,0 0 0 0,0 0 0 16,-9 0 8-16,0-4-8 0,-5 0 0 0,-4 0 0 16,-5-8-92-1,-18 0-25-15,-13-1-5 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6:35.1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6D464A5-7450-4B6A-98AE-EEAD0D845537}" emma:medium="tactile" emma:mode="ink">
          <msink:context xmlns:msink="http://schemas.microsoft.com/ink/2010/main" type="writingRegion" rotatedBoundingBox="2562,429 33036,-1029 33863,16237 3389,17696"/>
        </emma:interpretation>
      </emma:emma>
    </inkml:annotationXML>
    <inkml:traceGroup>
      <inkml:annotationXML>
        <emma:emma xmlns:emma="http://www.w3.org/2003/04/emma" version="1.0">
          <emma:interpretation id="{CDCAA556-6E01-47A0-88F5-CBE01F0FAE7C}" emma:medium="tactile" emma:mode="ink">
            <msink:context xmlns:msink="http://schemas.microsoft.com/ink/2010/main" type="paragraph" rotatedBoundingBox="2562,429 33036,-1029 33863,16237 3389,17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528D6B-BF14-4EA1-812F-E21F5843499D}" emma:medium="tactile" emma:mode="ink">
              <msink:context xmlns:msink="http://schemas.microsoft.com/ink/2010/main" type="line" rotatedBoundingBox="2604,340 32275,-155 32301,1397 2630,1893"/>
            </emma:interpretation>
          </emma:emma>
        </inkml:annotationXML>
        <inkml:traceGroup>
          <inkml:annotationXML>
            <emma:emma xmlns:emma="http://www.w3.org/2003/04/emma" version="1.0">
              <emma:interpretation id="{A3A27403-1823-4AD9-8767-EA4EC28E4D5A}" emma:medium="tactile" emma:mode="ink">
                <msink:context xmlns:msink="http://schemas.microsoft.com/ink/2010/main" type="inkWord" rotatedBoundingBox="2604,341 5560,291 5586,1844 2630,18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76 63 230 0,'0'0'20'0,"0"-8"-20"16,0-4 0-16,-4 7 0 0,-1-11 124 0,5 12 20 16,0-8 4-16,0 12 0 0,0 0-94 0,0 0-19 15,-4-8-4-15,4 8-1 0,0 0-18 0,0 0-3 16,0 0-1-16,0 0 0 0,0 0 5 0,0 0 1 16,0 0 0-16,0 0 0 0,0 0 3 0,0 0 1 15,0 0 0-15,0 0 0 0,0 0 10 0,0 0 1 16,0 0 1-16,0 0 0 0,0 0-2 0,0 0-1 0,0 0 0 0,0 0 0 15,0 0 5-15,4 12 2 0,-4 0 0 0,5 4 0 16,-5 1 4-16,4 15 1 0,1-8 0 0,-5 13 0 16,5 3 2-16,-5 9 1 0,0-9 0 0,-5 13 0 15,5 3 6-15,0-3 2 0,0 0 0 0,-5-1 0 16,-4 1-14-16,5-13-2 0,-1 9-1 0,1-17 0 16,-1 5 0-16,1-5 0 0,4-4 0 0,-5 1 0 15,0-9-20-15,1 4-4 0,-5-4-1 0,4-3 0 16,5-1 0-16,0-4 0 0,-4 4 0 0,4 0 0 15,0-16-8-15,0 0 8 0,-5 4-8 0,1 4 8 0,4 0-8 16,0-8 8 0,0 0-8-16,0 0 8 0,-5 9-23 0,5-9-5 15,0 0 0-15,0 0-1 16,0 0-42-16,0 0-8 0,0 0-1 0,0-9-1 16,0-3-123-16,0 4-25 0</inkml:trace>
          <inkml:trace contextRef="#ctx0" brushRef="#br0" timeOffset="1052.2011">1165 670 766 0,'0'0'34'0,"0"0"7"0,4-8-33 0,5 3-8 16,-4-3 0-16,-5 0 0 0,4 4 92 0,1-12 16 0,-5 0 3 0,0 8 1 16,4-8-23-16,-4-1-4 0,-4 9-1 0,4-12 0 15,-5 4-25-15,5 0-6 0,-4 4-1 0,-1 8 0 16,1-13-12-16,-1 5-4 15,1 4 0-15,-1 4 0 0,0-8-6 0,1 8-2 0,4 4 0 0,-14-4 0 0,5 4-10 0,0 0-2 16,-5 8-1-16,1 4 0 0,4-8-5 0,-10 12-1 16,-3 9 0-16,-1-1 0 0,0 8 3 0,-4 5 1 15,-5-1 0-15,9 5 0 0,-4 3-13 0,0-3 0 16,8-9 0-16,-3 4 0 0,-1 5 10 0,14-13-1 16,0 4 0-16,4-7 0 0,5-5-9 0,0 4 0 15,5-12 0-15,4-4 0 0,0 1 0 0,9-9 8 16,0 4-8-16,0-8 8 0,5-5-8 0,5-11 0 15,-1-4 0-15,-4 4 0 0,4-5 0 0,0-7-17 16,-4 4 4-16,0-5 1 0,-5 1-5 0,0 8-1 16,-4-9 0-16,-1 9 0 0,1 0 18 0,-9 4-12 15,-1 7 12-15,5 5-10 0,-9 8 10 0,0 0 0 16,0 0 0-16,-4 17 0 0,-1-1 14 0,1 12-2 0,-1-8 0 16,-4 9 0-16,-5 7 0 0,10-4-1 0,-5 1 0 0,0-1 0 15,9 5-11-15,0-5 0 0,0 0 0 0,4-3 0 31,1 3-149-31,4-4-26 0</inkml:trace>
          <inkml:trace contextRef="#ctx0" brushRef="#br0" timeOffset="562.3201">-119 188 345 0,'4'-12'31'15,"1"4"-31"-15,-1-8 0 0,5 0 0 0,1-5 131 0,8 5 20 16,-5-4 4-16,10 4 1 0,5-4-60 0,-1-1-11 15,5-3-2-15,4 4-1 0,-4 0 15 0,0-1 3 16,4-3 1-16,1 4 0 0,-1 4-29 0,5 8-7 16,-4-5-1-16,-1 9 0 0,-4 4-49 0,0 0-15 15,0 0 0-15,-5 4 8 0,0 9-8 0,0-5 0 16,-4 4 0-16,-5 8 8 0,5-4-8 0,-14 4 11 16,0 1-11-16,-4 11 12 0,-5-12-3 0,-5 13 0 15,-8 3 0-15,-5 4 0 0,-5-7-9 0,0 3 10 16,-9 5-10-16,0-1 10 0,0 1-10 0,-4-5 12 15,-5 5-12-15,0-5 12 0,0 0-12 0,5-11 0 16,-1-1 0-16,14 0 0 0,-4-8 15 0,4 5-3 16,5-17 0-16,0 4 0 0,0 0-12 0,4-8 11 0,0-8-11 15,10 4 10-15,-1-4-10 0,1-1 8 16,8 1-8-16,-4-4 8 0,9 0-8 0,5-8-12 0,0 0 2 0,13-1 1 16,-13 5 1-16,13 4 0 0,9-4 0 0,1 12 0 15,-5-4 8-15,4 8-10 0,-4 8 10 0,0 4-10 16,0 8 2-16,0 9 0 0,-5-5 0 0,-4 4 0 15,4 9 8-15,-13-5 0 0,-1 0 0 0,1 13 0 16,-5-13 10-16,-4 9 4 0,-1-9 1 0,-8 0 0 16,-5 5 9-16,4-1 3 0,-4-7 0 0,0 3 0 15,0-4 14-15,-5-8 3 0,-4 9 1 0,0-5 0 16,-5-4-15-16,5 0-3 0,-19-3-1 0,5 3 0 16,1-12-13-16,-6 4-2 0,1-4-1 0,-5 4 0 15,4-12-10-15,1 0-16 0,-10 0 4 0,5 0 1 16,-4-8-49-16,4 4-9 0,4 0-3 0,1 0 0 15,4 4-116-15,0-12-23 0,9 4-5 0</inkml:trace>
          <inkml:trace contextRef="#ctx0" brushRef="#br0" timeOffset="1302.1012">2002 370 1209 0,'0'-8'108'16,"-4"4"-87"-16,-1 4-21 0,1 0 0 15,4 0 156-15,-9 4 26 0,-1-4 6 0,-3 12 0 0,-1 0-100 0,0 9-21 16,5-1-4-16,-9 0-1 0,0 8-14 0,0 9-4 16,4-1 0-16,-4 5 0 0,0-5-10 0,-5 5-2 15,5-1-1-15,-1 1 0 0,6-1-31 0,-1 0 0 16,0-3 0-16,5-1 0 0,9-3 22 0,-4-5 8 16,4 4 2-16,0-7 0 15,9 3-49-15,0-4-10 0,-4-4-1 0,4-3-1 16,0-1-41-16,4 0-8 0,6-8-2 0,-1 0-899 0</inkml:trace>
          <inkml:trace contextRef="#ctx0" brushRef="#br0" timeOffset="1895.7137">2216 718 576 0,'0'0'25'0,"0"-8"6"0,5 4-31 0,-1-8 0 0,5 4 0 0,-4-8 0 15,9-1 248-15,-1 1 44 0,1-4 9 0,0 0 2 16,4 0-195-16,0-13-38 0,-4 5-8 0,4 0-2 15,0-5-43-15,-4 5-9 0,0-13-8 0,4-3 12 16,-5 3-12-16,1-3 0 0,0-9 0 0,-1 1 8 16,1-9-8-16,0-4 0 0,-5 1 0 0,4 3 0 15,1 8-12-15,0 1 3 0,-1 7 0 0,1 13 0 16,-9-9 9-16,-1 21-12 0,-4-8 12 0,0 12-12 16,0 4 22-16,0-1 4 0,-4 13 1 0,4 0 0 15,-9 0 13-15,-1 0 4 0,1 9 0 0,-4 3 0 16,4-4-32-16,-5 4 0 0,0 0 0 0,1 4-10 15,3 8 10-15,-3 5 0 0,-1 3 10 0,0 13-10 16,1-5 26-16,-1 1-1 0,5 11 0 0,0 5 0 0,0-9 23 16,4 13 4-16,-8 0 0 0,8 3 1 0,1 5-1 0,-1-4 0 15,-4 8 0-15,0-4 0 0,0-9-28 0,0 9-7 16,-5-16-1-16,5 7 0 0,0-3-6 0,-5-4-2 16,9-9 0-16,-4-3 0 0,-4-1-8 0,-1-8 0 15,9-3 0-15,1-1 0 0,-5-8 11 0,4 0 0 16,-8-3 0-16,8-5 0 0,1 0-11 0,4-12 0 15,0 0 0-15,0 0-11 0,-5-12 11 0,0 0 0 16,1-5 0-16,8-3 0 0,-4-4-10 0,10-8 10 16,3-1-12-16,1-15 12 0,9 7-20 0,8-11 2 15,10-1 1-15,0 9 0 16,10-13-19-16,-6 8-3 0,1 9-1 0,-1 3 0 0,-4 9 13 0,0-4 3 0,-9 16 0 16,-5-5 0-16,5 13 12 0,-14 4 2 0,-4 4 1 15,0 12 0-15,-14-4 9 0,4 5 0 0,-8 3 0 16,-5 4 0-16,-5 0 12 0,0 0-3 0,1 5 0 0,-1 3 0 15,-4-8 25-15,-1 5 5 0,1-1 1 0,5 0 0 16,-1-4-13-16,5 5-3 0,0-9 0 0,0 0 0 16,4 0-11-16,-4-8-2 0,4 4-1 0,1 1 0 15,4-13-10-15,0 0 0 0,0 0 9 0,0 0-9 16,9 0-22 0,5 0-9-16,4 0-1 0,0-13-709 0,0 5-142 0</inkml:trace>
        </inkml:traceGroup>
        <inkml:traceGroup>
          <inkml:annotationXML>
            <emma:emma xmlns:emma="http://www.w3.org/2003/04/emma" version="1.0">
              <emma:interpretation id="{E99AD394-44EF-417F-AA42-FCD6B5CFE5D5}" emma:medium="tactile" emma:mode="ink">
                <msink:context xmlns:msink="http://schemas.microsoft.com/ink/2010/main" type="inkWord" rotatedBoundingBox="7222,289 8364,270 8389,1776 7248,17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36.1901">4424 192 864 0,'0'0'76'0,"0"0"-60"16,0 0-16-16,0 0 0 0,0 0 114 0,0 0 20 15,0 0 4-15,10-4 1 0,-1-8-39 0,4 4-8 16,5 0-2-16,5 0 0 0,9 4-22 0,0-4-4 16,9 4 0-16,4-5-1 0,6-3-21 0,-1 4-4 15,13-8-1-15,1 4 0 0,-9 4-25 0,-5 0-4 16,4 0-8-16,-3 0 11 0,-1 4-11 0,-9-1 0 16,0 5 0-16,-10-8-11 15,1 8-125-15,-9 8-26 0,4-3-5 0,-17 3-1 0</inkml:trace>
          <inkml:trace contextRef="#ctx0" brushRef="#br0" timeOffset="2801.7473">5048-301 1364 0,'5'-29'30'0,"-1"17"6"0,1-8 2 0,-1 4 0 0,1 4-30 0,-5-5-8 0,-5 5 0 0,5 4 0 15,0 8 51-15,0 0 9 0,0 0 1 0,0 0 1 16,0 0-4-16,0 16-1 0,-4 5 0 0,-1-1 0 16,1 8-25-16,-5 5-6 0,-1 15-1 0,-8 5 0 15,0 7 16-15,0 5 3 0,-5 4 1 0,0 8 0 16,1 0-2-16,-1 4-1 0,0 4 0 0,-4-1 0 0,9-7-23 16,-1-4-5-16,1 4-1 0,0-16 0 0,4-1-13 15,1 1 8-15,3-4-8 0,-3-9 0 16,4-3-147-16,0-5-35 0,-19 21-7 15,15-25-2-15</inkml:trace>
          <inkml:trace contextRef="#ctx0" brushRef="#br0" timeOffset="3121.564">5408 386 1742 0,'0'0'38'0,"0"0"8"0,0 0 2 0,0 0 1 0,0 21-39 0,-5-13-10 15,1 12 0-15,-5 0 0 0,4 4 42 0,0 1 6 0,-4-1 2 0,5 4 0 16,-1-3-11-16,1-1-3 0,-1 0 0 0,5 0 0 0,0-3-23 0,0-1-5 16,5 0 0-16,4-4-8 0,-5 1 10 0,5-13-10 15,-4 0 8-15,9 8-8 0,-5-12 10 0,4 0-10 16,-3 0 12-16,3 0-12 0,1-8 12 0,0 0-4 16,4-5 0-16,-5 1-8 0,1 0 11 0,-5-8-11 15,5 0 10-15,-5-1-10 0,-4-3 10 0,4 0-10 16,-5 0 10-16,1-1-10 0,-5 5 11 0,-5-4-11 15,1 8 12-15,-5-1-12 0,-1 5 20 0,-3 0-4 16,-5 4 0-16,-5 8 0 0,5-12-6 0,-10 12-2 16,5 0 0-16,-4 0 0 0,0 4-8 0,0 4 0 15,4-4 0-15,0 4-672 16,5 4-140-16</inkml:trace>
        </inkml:traceGroup>
        <inkml:traceGroup>
          <inkml:annotationXML>
            <emma:emma xmlns:emma="http://www.w3.org/2003/04/emma" version="1.0">
              <emma:interpretation id="{9F34E247-3761-4B7D-9036-EF856F53FEE9}" emma:medium="tactile" emma:mode="ink">
                <msink:context xmlns:msink="http://schemas.microsoft.com/ink/2010/main" type="inkWord" rotatedBoundingBox="10395,664 15332,581 15347,1509 10410,15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90.1032">9382 106 288 0,'0'0'25'16,"0"0"-25"-16,10 0 0 0,3 8 0 15,-8 4 248-15,4-3 44 0,-5 3 8 0,-4 8 3 16,0 8-185-16,-9 1-37 0,-4 3-7 0,-1 8-2 16,-9 1-9-16,0-1-3 0,-8 9 0 0,3-1 0 0,1 1-12 15,0 4-4-15,-1-13 0 0,1-4 0 0,4 5-12 0,0-9-4 16,1-3 0-16,4-5 0 0,-1 0-8 0,6-4-3 15,-1-7 0-15,0-1 0 0,1-4-1 0,4 0 0 16,4-8 0-16,5 0 0 0,0 0-1 0,0 0-1 16,0 0 0-16,0-8 0 0,0-12-5 0,5 3-1 15,-5-3 0-15,9-4 0 0,4-4-8 0,6-9 8 16,-1-7-8-16,5-1 8 0,8-12-8 0,1 5 0 16,0-1-10-16,9-7 10 0,0-1-18 0,5 0 2 15,-1 1 1-15,5 11 0 0,-9-4-6 0,0 9-2 16,-4 11 0-16,4-3 0 0,-14 12 15 0,0 4 8 15,-4 3-10-15,4 13 10 0,-9 4 0 0,-8 4 0 32,-1 13 0-32,-5-5 0 0,-4 8 0 0,-4 8 0 0,-10 1 0 0,0-1 0 15,1 4 0-15,-1-3 8 0,-9 3 0 0,1-4-8 16,-1 5 24-16,5-5-3 0,-5 0 0 0,0-3 0 16,0-5-68-16,0 0-13 15,5 0-4-15,0-4-566 0,0-7-114 0</inkml:trace>
          <inkml:trace contextRef="#ctx0" brushRef="#br0" timeOffset="6229.3184">9810 66 979 0,'0'0'87'16,"0"0"-70"-16,0 0-17 0,0 0 0 16,14 4 139-16,-5 4 24 0,0 0 5 0,0 4 0 0,-4 4-74 0,4 1-15 15,-4-1-3-15,-1 8-1 0,1 4-23 0,-1 9-4 16,1-13 0-16,-5 12-1 0,0-7-22 0,0 3-4 15,-5 5-1-15,5-5 0 0,-4-4-9 0,-1 5-3 16,-4-9 0-16,0 0 0 0,4-12 23 0,-4 4 4 16,0 1 1-16,0-1 0 0,0-12-18 0,0 0-3 15,4 8-1-15,-4-12 0 0,5 0 0 0,4 0 0 16,0 0 0-16,-9 0 0 0,9 0-2 0,0 0-1 16,0-12 0-16,0 4 0 0,4-4 11 0,1 4 2 15,-1-9 1-15,5 1 0 0,0 0-25 0,5-4 0 16,0 0 0-16,4-1 0 0,0 1 0 0,0 0 0 15,1-8 0-15,3 3 0 0,1-3 0 0,4 4 0 16,-4-1 0-16,4 5 0 16,1-8-40-16,-1 4-12 0,5 7-4 0,-9 5-647 15,4 4-129-15</inkml:trace>
          <inkml:trace contextRef="#ctx0" brushRef="#br0" timeOffset="6549.6015">10662 74 1324 0,'0'0'118'16,"0"0"-94"-16,0 0-24 0,0 0 0 0,0 0 108 0,0 12 18 16,-5 8 3-16,-4 0 1 0,-5 1-74 0,1-1-14 15,4 0-3-15,-5 9-1 0,0-1-2 0,1-4 0 16,-5 4 0-16,8-7 0 0,-3 3-19 0,8-4-4 16,5 4-1-16,0-11 0 0,0 3-12 0,5-4 8 15,4-4-8-15,5 4 0 0,-1-12 11 0,1 0-11 0,4 0 12 16,0 0-12-16,-4-12 12 0,4 4-12 15,0-4 12-15,1 4-12 0,3-13 10 0,-3 5-10 16,-6 0 8-16,5 0-8 0,-4-4 24 0,0-1 0 16,-1-11 0-16,-4 12 0 0,1-4-13 0,-1 3-3 15,-5 9-8-15,-4-4 12 0,-4 4 1 0,-5 8 0 0,-5-4 0 0,-4 8 0 16,-5 0-4-16,-9 4-1 0,5 0 0 16,-5 8 0-16,-5 0-8 0,6 4-12 0,3-4 2 15,1 5 1 1,4 3-106-16,5 0-21 0,4-4-4 0</inkml:trace>
          <inkml:trace contextRef="#ctx0" brushRef="#br0" timeOffset="5042.6065">8144 175 759 0,'0'0'33'0,"0"0"8"0,0 0-33 0,9-4-8 15,-4 0 0-15,4-8 0 0,0 8 80 0,0 0 13 16,0-8 3-16,0 3 1 0,-4-3-21 0,-1 4-5 16,5 0-1-16,-4 0 0 0,0 4-17 0,-1-8-3 15,1 4-1-15,-5 8 0 0,0 0-21 0,0-8-5 16,0 8-1-16,0 0 0 0,0-8-13 0,0 4-9 15,-5-5 12-15,5 9-12 0,0 0 8 0,-4-8-8 16,-6 4 0-16,6-4 0 0,-5 8 8 0,0-8-8 0,0 8 0 16,4-4 0-16,-9 4 8 0,5 0-8 0,0 0 0 15,-4 0 0-15,-6 4 0 0,6 4 0 0,-6-8 0 0,-3 8 0 16,-1 4 0-16,-4-3 0 0,-5 11 10 0,-5 4-10 16,5 0 0-16,1 9 0 0,-6 7-9 0,1-7 9 15,-1 7 0-15,5 5 0 0,1-1 0 0,3 1 0 16,1 7 0-16,9-11 0 0,4-5 0 0,0 4 0 15,10-7 8-15,-5-1-8 0,9-4 0 0,4 1 0 16,1-9 9-16,4-8-9 0,0 0 8 0,5-4-8 16,-1 1 14-16,10-9-2 0,4-13-1 0,1 5 0 15,-1-12 13-15,10 4 2 0,-1-8 1 0,0-5 0 16,5 1-13-16,0-4-2 0,-4-1-1 0,-1 1 0 16,1-5-11-16,-10-3 10 0,0 0-10 0,1-1 10 0,-6-3-10 15,1-1 12-15,-5 1-12 0,0-1 12 0,1 5-12 16,-6-1 0-16,-4 9 0 0,5 7 8 0,-9 5-8 15,-1 4 0-15,1 4 0 0,-5 12 8 0,0 0 3 0,0 0 0 16,4 16 0-16,-8 8 0 0,-1 1-2 0,1 7 0 16,-1 8 0-16,1-7 0 0,-1 7-1 0,5-3-8 15,-5 3 12-15,5 1-4 0,5-5-8 0,-5 5 10 16,5-9-10-16,-1 0 10 0,5-3-10 0,0-5-12 16,0 0 2-16,1-12 1 15,-1-4-47-15,0 0-10 0,4-8-2 0,1-4 0 16,0 0-40-16,4-4-8 0,5-4-1 0</inkml:trace>
          <inkml:trace contextRef="#ctx0" brushRef="#br0" timeOffset="5495.5854">8795 17 1148 0,'0'0'51'0,"0"0"10"0,0 0-49 0,0 0-12 0,0 0 0 0,9 0 0 15,-9 0 96-15,14 4 16 0,-14-4 3 0,4 16 1 16,-4-3-32-16,5 7-7 0,-5 4-1 0,-5 8 0 15,1-3-19-15,-5 3-4 0,0 9-1 0,-5-1 0 16,0 1-32-16,1-1-6 0,-6 5-2 0,-3-5 0 16,8 0 15-16,-4-3 2 0,9-5 1 0,-5 1 0 15,5-9-2-15,-5 0-1 0,5-8 0 0,-4 5 0 16,3-5-27-16,6 0 0 0,-1-4 8 0,1-4-8 0,-1 4 0 16,5-12 10-16,-9 4-10 0,9-4 10 0,-9 4-10 0,9-4 12 15,0 0-12-15,0 0 12 0,0 0-12 0,0 0 0 16,0 0 9-16,-5-8-9 0,1-4 0 0,4-4 8 15,0 4-8-15,4-12 0 0,1 3 0 0,4-3 0 16,0-12 0-16,9-1-8 0,1-3-2 0,3 3 0 16,-3-11 0-16,8 3 0 0,-4-3-7 0,9-1-2 15,-1 1 0-15,1 7 0 0,0 1 9 0,0-1 2 16,0 9 0-16,0 8 0 0,-5-1 8 0,0 5-10 16,-4 4 10-16,0 8-10 0,0 4 10 0,-5-4-8 15,-9 8 8-15,5 8-8 0,-5-4 8 0,-9 4 0 16,0 12 0-16,-9-4-8 0,0 9 8 0,-5-1 0 15,-4 8 0-15,-5-7 0 0,0 3 8 0,-4 4-8 16,-5 1 8-16,0-1-8 0,5-4 0 0,-5 5-10 16,0-5 1-16,5-4 0 15,4 1-36-15,0-5-7 0,10-8-2 0,-1 0 0 16,5 0-118-16,4-8-23 0,5-4-5 0,0 0 0 0</inkml:trace>
          <inkml:trace contextRef="#ctx0" brushRef="#br0" timeOffset="6815.1638">11208 114 1670 0,'9'-20'74'0,"-4"12"15"0,-1-4-71 0,5 4-18 16,5 0 0-16,-5 0 0 0,5 0 57 0,4 3 8 15,-4-7 2-15,8 4 0 0,1 8-12 0,-5-8-3 16,5 4 0-16,-5 4 0 0,1 4-6 0,-1 4-2 16,-4 4 0-16,-5 9 0 0,0-1-29 0,-5 4-7 15,1 8 0-15,-1-3-8 0,-4 3 27 0,5 5-2 16,0-5 0-16,-1 8 0 0,1 1 5 0,4-13 1 16,0 13 0-16,0-9 0 0,5 0-31 0,-1 1 8 15,5-9-8-15,-4 4 0 0,0-7 0 0,4-1 0 16,-4-12 0-16,4 4 0 15,-4-8-140-15,4 0-25 0,-5-4-5 0,1-8-462 16,4 0-93-16</inkml:trace>
          <inkml:trace contextRef="#ctx0" brushRef="#br0" timeOffset="6971.6304">11959-35 691 0,'0'0'61'0,"-9"0"-49"0,-4 12-12 0,-6-12 0 15,1 8 232-15,-5 8 43 0,-4 0 9 0,0 4 1 16,-10 5-131-16,5-1-26 0,1 8-6 0,-1 5-1 15,-5 3-49-15,1 1-11 0,-1-1-1 0,6 1-1 16,-1 3-21-16,0 1-4 0,0-5-1 0,5 1 0 16,4-5-61-16,0 0-13 0,5 1-3 0,4-9-666 15,5 4-134-15</inkml:trace>
          <inkml:trace contextRef="#ctx0" brushRef="#br0" timeOffset="7190.0719">12246 126 1868 0,'0'0'83'0,"0"0"17"0,0 5-80 0,0 11-20 15,-4-4 0-15,-5 16 0 0,-5-8 74 0,5 9 11 16,-5-1 3-16,0 4 0 0,-4 9-5 0,5-13-1 16,-1 5 0-16,0-1 0 0,5 4-54 0,5-11-12 15,-1 7-1-15,5 0-1 0,0-11-14 0,5-1-16 16,-1 0 3-16,5 0 1 15,5-16-191-15,4 0-37 0,14-4-8 0,0-8-2 0</inkml:trace>
          <inkml:trace contextRef="#ctx0" brushRef="#br0" timeOffset="7299.4228">12524-92 2026 0,'-5'-20'90'0,"5"20"18"0,-4-12-86 0,4 12-22 0,0 0 0 0,0 0 0 16,0 0 27-16,0 0 1 0,0 0 0 0,0 0-646 15,4 12-129-15</inkml:trace>
        </inkml:traceGroup>
        <inkml:traceGroup>
          <inkml:annotationXML>
            <emma:emma xmlns:emma="http://www.w3.org/2003/04/emma" version="1.0">
              <emma:interpretation id="{1E761E13-A844-457A-829B-CBD7D45A057F}" emma:medium="tactile" emma:mode="ink">
                <msink:context xmlns:msink="http://schemas.microsoft.com/ink/2010/main" type="inkWord" rotatedBoundingBox="15675,122 18959,67 18977,1138 15693,119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05.7649">14541-72 2055 0,'0'0'45'0,"4"-8"10"0,10 4 1 0,0 0 2 0,4 0-46 0,5 4-12 0,4 0 0 0,5-8 0 15,0 4 28-15,4-4 3 0,10 8 1 0,-1-8 0 16,1 4-11-16,-5 0-1 0,4 0-1 0,-4 4 0 15,0-9-11-15,-4 5-8 0,-6 0 9 0,-3 0-9 32,-5 4-149-32,-5-12-36 0,18 4-7 0,-18-4-617 0</inkml:trace>
          <inkml:trace contextRef="#ctx0" brushRef="#br0" timeOffset="9393.2226">15142-622 1796 0,'0'0'40'0,"0"0"8"0,0 0 1 0,0 0 1 15,0 0-40-15,0 0-10 0,4 8 0 0,1 12 0 0,-1 1 60 0,-4 11 9 16,0 4 3-16,-4 9 0 0,-1 3-4 0,-4 1 0 16,0 12 0-16,-5-9 0 0,1 9-12 0,-1-4-4 15,5-1 0-15,-5 5 0 0,1-9-35 0,-1 5-7 16,5 4-2-16,0-5 0 16,-5-3-99-16,10 0-20 0,-5-5-4 0,4-3-561 15,-4-9-112-15</inkml:trace>
          <inkml:trace contextRef="#ctx0" brushRef="#br0" timeOffset="9533.8194">15333 118 2070 0,'0'0'45'0,"0"0"10"0,-5 8 1 0,-4 5 3 0,0-1-47 0,0 4-12 16,5 4 0-16,-6-8 0 0,6 9 43 0,-5-1 6 15,4 0 2-15,1 4 0 0,-5 1-40 0,9 3-11 0,0-12 0 0,4 4-1000 16</inkml:trace>
          <inkml:trace contextRef="#ctx0" brushRef="#br0" timeOffset="8610.0085">12879 175 403 0,'0'0'17'0,"0"0"5"0,5-8-22 0,-5-4 0 15,4 8 0-15,5 0 0 0,-4-8 237 0,4 3 43 16,5-3 9-16,-5 4 2 0,9-4-157 0,0 4-31 16,0 0-7-16,-4 0 0 0,4 4-60 0,-4 0-11 15,4 0-2-15,-4 4-1 0,-1 4-10 0,-4 4-3 16,1 8 0-16,-6-8 0 0,5 8 0 0,-4 5 0 15,-1 3 0-15,-4 0 0 0,0 4 13 0,0 1 2 16,0-5 1-16,-4 0 0 0,4 9-13 0,-5-13-4 16,5-4 0-16,-4 4 0 0,-1-8 3 0,1 1 0 15,4-1 0-15,0-12 0 0,-10 8 8 0,10-8 1 16,0 0 1-16,0 0 0 0,-4 0 1 0,4 0 0 16,-9 0 0-16,4-4 0 0,1 0-22 0,-1 0 0 15,1-8 0-15,-1 3-12 0,5-3 12 0,-5 0 0 16,5-12 10-16,0 4-10 0,0 3 0 0,5-3 0 0,0-4 0 0,-1 4 0 15,5-5 0-15,5 1 0 0,0 4 0 0,-1 0 0 16,1 8 0-16,4 3 0 0,-4-7 0 0,4 4 9 16,0 4-9-16,0 4-16 0,1 4 4 0,-6 4 1 15,5 0 19-15,1 8 3 0,3-4 1 0,-3 9 0 16,-6-1-12-16,1 4 0 0,0 4 0 0,-1-4 0 16,-8 9 0-16,4-9 0 0,-9 0 0 0,0 0 0 15,4 1 0-15,-4-5 0 0,5 0 0 0,-5-4 0 16,5 8 0-16,-5-11 0 15,-5 3 14-15,5-12-4 0,0 0 2 0,0 0 1 16,-5 8 0-16,5-8 0 0,-4 0-3 0,4 0-1 0,0 0 0 0,0 0 0 16,-9-8-9-16,4 0 10 0,5 8-10 0,-4-13 10 15,4-3-10-15,0 0 10 0,4-8-10 0,5 0 10 16,0-1-10-16,1 1 0 0,3-4 0 16,5 3 0-16,1 9 0 0,3 0 0 0,-3-4-12 0,-1 8 12 15,0 8 0-15,0-5 0 0,-4 9 0 0,0 0 0 16,-5 0 0-16,4 9 0 0,-4 3 0 0,1 0 0 15,-1 4 0-15,-5 0 0 0,5 0 0 0,-4 5 0 16,-5-1 0-16,4 0 0 0,1 0 0 0,0 1 0 16,-1-1-21-16,1 0 0 0,-5 0 0 0,4 5 0 15,1-5-147-15,-1-4-28 0,5 12-7 16,1-12-615-16</inkml:trace>
          <inkml:trace contextRef="#ctx0" brushRef="#br0" timeOffset="9002.6915">14249 216 1638 0,'-4'-17'36'0,"4"9"7"0,0 4 1 0,0-8 3 0,0 12-38 0,0 0-9 0,0-8 0 0,0-4 0 16,0 12 37-16,4-8 6 0,-4 0 1 0,5 0 0 16,-5 8-29-16,0 0-6 15,0-5-1-15,0 5 0 0,0-12 1 0,0 12 0 0,0 0 0 16,0 0 0-16,0-8-1 0,0 8-8 0,0 0 12 0,-5 0-4 15,-4-8 26-15,0 4 5 0,-4 4 1 0,-1 4 0 16,0 4-20-16,-4-8-3 0,0 8-1 0,4 4 0 16,0-7 2-16,-4 3 0 0,0 4 0 0,0 4 0 15,-5 4-18-15,5-12 10 0,4 4-10 0,1 1 8 16,3 3-8-16,-3-8 0 0,8 4 0 0,1-8 8 16,4-4-8-16,0 0 0 0,0 0 0 0,0 0 0 15,0 0 0-15,0 0 0 0,0 0 0 0,9 0 0 16,0-4 0-16,0 4 8 0,9-12-8 0,0 4 0 15,1 0 0-15,-1-4 0 0,-4 3 8 0,4 1-8 0,-5 4 0 16,-4-4 0-16,5 8 0 0,-5 0 0 0,-9 0 12 16,9 4 1-16,-9-4 0 0,9 12 0 0,1 1-13 0,-6 7 9 15,1 0-9-15,4-8 8 0,-5 8-8 16,5-3-16-16,1 3 4 0,-1 0-976 16</inkml:trace>
          <inkml:trace contextRef="#ctx0" brushRef="#br0" timeOffset="9674.85">15793-145 1612 0,'-9'-4'72'0,"9"0"14"0,-9-4-69 0,9 0-17 0,-9 4 0 0,4 4 0 16,5 4 100-16,-9 0 16 0,0 8 3 0,4-4-956 15</inkml:trace>
          <inkml:trace contextRef="#ctx0" brushRef="#br0" timeOffset="9971.2123">15961-15 1555 0,'-18'4'138'16,"18"-4"-110"-16,0 0-28 0,5 12 0 0,-5 4 22 0,0 4-1 15,0-7 0-15,0 11 0 0,-5-8 8 0,5 4 2 16,0 1 0-16,0-5 0 0,0 4-31 0,0-12 0 16,5 4 0-16,4-4 0 0,0 0 22 0,0 0 11 15,0 1 3-15,5-5 0 0,4 0-20 0,0-4-4 16,0-4-1-16,1 0 0 0,-1-5 5 0,0 1 0 16,-4-4 1-16,-1-4 0 0,-4 8 38 0,-4-12 7 0,-1 4 2 15,1-1 0-15,0-3-35 0,-5 0-6 0,-5 4-2 16,0 0 0-16,1-1 18 0,-5 1 3 0,-5 4 1 15,1 4 0-15,-1 0-35 0,-4 4-8 0,4-4 0 0,-4 4 0 16,0 4 0-16,4 4-14 0,0 4 3 0,5-8-1054 16</inkml:trace>
        </inkml:traceGroup>
        <inkml:traceGroup>
          <inkml:annotationXML>
            <emma:emma xmlns:emma="http://www.w3.org/2003/04/emma" version="1.0">
              <emma:interpretation id="{FE07EEA2-1DDD-4052-84CD-F815248F3426}" emma:medium="tactile" emma:mode="ink">
                <msink:context xmlns:msink="http://schemas.microsoft.com/ink/2010/main" type="inkWord" rotatedBoundingBox="19557,594 20163,584 20169,913 19563,9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314.9003">16749-88 2188 0,'0'-16'48'0,"0"16"11"0,14-8 1 0,-1 8 1 0,-13 0-49 0,14 0-12 15,0 8 0-15,-1 4 0 0,5 0 28 0,-4 4 2 16,-9 5 1-16,8 3 0 0,6 0 1 0,-10-4 1 16,-5 1 0-16,-4 3 0 0,-4-4-33 0,-1 4-11 15,5-3 0-15,-4-1 0 0,4-4 11 0,0 0 8 16,0-8-8-16,0 0 11 0,0 0-3 0,-5-3-8 15,5-5 12-15,0 0-4 0,0 0-8 0,5-9 0 16,-5 1 0-16,4-4 0 0,1 0 0 0,-5 4 0 16,4-12 0-16,5-1 0 0,0 9 32 0,0-8 10 15,10-4 2-15,-6 0 1 0,1 3-16 0,4-3-3 16,5 0-1-16,0 4 0 0,0-1 6 0,-1 9 1 16,1 0 0-16,0 12 0 0,-10 0-20 0,6 4-4 15,-1 4-8-15,0 4 12 0,0 0-12 0,1 5 0 16,-10-1 0-16,9 4 0 0,5 4-21 0,-5 5-1 0,0-5 0 15,5 4-796-15,-5 1-159 16</inkml:trace>
        </inkml:traceGroup>
        <inkml:traceGroup>
          <inkml:annotationXML>
            <emma:emma xmlns:emma="http://www.w3.org/2003/04/emma" version="1.0">
              <emma:interpretation id="{D6AB7C0D-53EC-4EF9-8533-A4F4D2A2D4E5}" emma:medium="tactile" emma:mode="ink">
                <msink:context xmlns:msink="http://schemas.microsoft.com/ink/2010/main" type="inkWord" rotatedBoundingBox="22300,213 23544,192 23562,1295 22318,131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089.5785">19749-173 1209 0,'0'0'108'0,"0"0"-87"16,0 0-21-16,0 0 0 16,-4 0 44-16,-10 4 5 0,0-4 1 0,1 8 0 0,-6 0 9 0,1 4 1 15,-4 5 1-15,3 3 0 0,1 8-5 0,-5 5-2 16,1-5 0-16,3 4 0 15,6 1-18-15,-1 3-3 0,5 4-1 0,4-11 0 0,5 3-20 0,0-3-4 16,9-1 0-16,5-4-8 0,0-8 10 0,-5-4-10 16,5-3 8-16,4-5-8 0,9 4 15 0,0-8-3 15,5-8 0-15,0-1 0 0,-5-3-12 0,10-8-16 0,-5-4 3 0,-5 4 1 16,-4-5 40-16,0 1 9 0,-5-4 2 0,-5-5 0 16,-3 5-11-16,-1-8-3 0,-5 3 0 0,-8 1 0 15,-10 4-17-15,0-9-8 0,5 9 0 0,0 4 8 0,5 3-8 16,-6 5 0-16,1 12 0 15,0-4 0-15,-9 4 0 0,4 8 0 0,-4 4 0 0,5 4 0 16,3 4-161-16,-8 9-25 0,-5 19-5 0,19-7-1 16</inkml:trace>
          <inkml:trace contextRef="#ctx0" brushRef="#br0" timeOffset="11589.4503">20236 385 2340 0,'14'-24'104'0,"-5"16"20"0,-4 0-99 0,8 0-25 15,1 8 0-15,4-8 0 0,0 8 23 0,1-4-1 16,3 4 0-16,6 0 0 15,-6 0 34-15,1 0 8 0,-5 4 0 0,14 4 1 16,0-8-118-16,0 4-24 0,0 4-5 0,9-4-1014 0</inkml:trace>
          <inkml:trace contextRef="#ctx0" brushRef="#br0" timeOffset="11417.6265">20382 25 1094 0,'18'-8'97'0,"-4"-4"-77"0,4 4-20 0,9 0 0 16,1-4 94-16,-1 4 15 0,0-4 3 0,1-5 1 16,4 1 5-16,-5 0 1 0,-9-4 0 0,0 0 0 15,5-1-63-15,-18-7-12 0,-10 0-2 0,10-5-1 16,8 1-8-16,1 4-1 0,-5 7-1 0,-4-11 0 16,-1 4-19-16,-4 3-4 0,-4 1-8 0,-1 4 12 15,1 4-12-15,-1 4-8 0,-4-1 8 0,4 1-13 16,-4 8 39-16,9 4 8 0,-9-4 2 0,0 8 0 15,4 4-58 1,-8 5-11-16,-1 3-3 0,5 4 0 0,0 8 52 0,-5 5 9 0,1 3 3 0,-6 25 0 31,10-1-45-31,-4 1-9 0,-1 0-2 0,5-5 0 0,0 5 74 0,4-4 14 0,-4-1 4 0,0 1 0 16,0-4-52-16,0-1-12 0,0-3 0 0,0-1 0 16,-1 1 0-16,-3-9 9 0,-1-3-9 0,0-1 12 15,1 1-87-15,-5-17-17 16</inkml:trace>
        </inkml:traceGroup>
        <inkml:traceGroup>
          <inkml:annotationXML>
            <emma:emma xmlns:emma="http://www.w3.org/2003/04/emma" version="1.0">
              <emma:interpretation id="{B47B5F88-E27E-46E7-975B-82666BE6FF78}" emma:medium="tactile" emma:mode="ink">
                <msink:context xmlns:msink="http://schemas.microsoft.com/ink/2010/main" type="inkWord" rotatedBoundingBox="25921,175 28017,139 28037,1323 25941,135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147.0452">24862-15 345 0,'0'12'31'0,"-4"-4"-31"0,4 4 0 0,0 8 0 15,0 5 262-15,0-1 46 0,0 8 10 0,4 1 2 16,1 3-154-16,-1-7-30 0,1 3-7 0,4-4-1 16,-5 5-102-16,5-5-26 0,-4-4 0 0,0 0 0 15,-1-3 48-15,5-13 5 16,-9 4 1-16,5-4 0 0,-5-8-35 0,0 0-7 0,0 0-2 0,0 0 0 16,0 0-10-16,13-8 0 0,-8-12 0 0,4-1 0 15,0-3 0-15,-4 4 0 0,-1-4 0 0,-4-9 0 16,9 5 0-16,1 8 0 0,-1-13 0 0,4 9 0 15,-4 0 0-15,10 4 0 0,-6 11 0 0,1-7 0 16,-5 12 0-16,5-4 0 0,-5 8 0 0,4 0 0 16,-3 8 0-16,-1-8 0 15,0 8 0-15,0 4 0 0,5-7 17 0,-5 11 2 0,-5-8 0 0,5 8 0 16,0 0-85-16,1 0-17 0,-1 5-3 0,0-9-1 0</inkml:trace>
          <inkml:trace contextRef="#ctx0" brushRef="#br0" timeOffset="12568.0578">23127 317 1958 0,'19'0'43'0,"-1"0"9"0,-18 0 1 0,14 0 3 0,4 4-45 0,0-4-11 0,9 4 0 0,5 0 0 16,5 4 0-16,-1-4 0 0,5-4 0 0,4 12 0 31,1-8-49-31,0 4-12 0,8-4-3 0,-13 0 0 0</inkml:trace>
          <inkml:trace contextRef="#ctx0" brushRef="#br0" timeOffset="12411.8474">23328 74 1152 0,'0'0'102'0,"13"0"-82"16,6 0 10-16,-1 0 2 0,5-4 0 0,-1 0 0 15,6-4 25-15,-1 0 6 0,9-5 1 0,-4-3 0 16,-4 0-7-16,3-4-1 0,1 0 0 0,-4-1 0 16,-10 1-38-16,0-4-8 0,0 0-2 0,5-5 0 15,-9 9-8-15,-1-12 0 0,-4 3 0 0,-4 1 0 16,0 0 0-16,-5-1 0 0,-5-3 0 0,0 0 0 16,5 3 0-16,0 9 0 0,-4 0 0 0,-5 0 0 15,-5-1 0-15,5 9 0 0,0 4 0 0,9-4 0 16,-5 4 0-16,-4 4 0 0,5 0 0 0,4 4 0 15,-9 8 0-15,0 0 0 0,4 8 0 0,-4 9 0 16,4 7 40-16,-4 8 5 0,5 1 2 0,-1 7 0 16,1 1 0-16,-6 12 0 0,6-9 0 0,-5 9 0 0,0-4-5 15,-5-5-1-15,-4 9 0 0,4-17 0 16,1 9-22-16,3-9-5 0,1 1-1 0,-4-1 0 0,4 1-5 0,-5-1-8 16,5-3 11-16,-5 16-11 15,0-21-14-15,1 4-10 0,-5-7-1 0,-1-5-635 16,15-4-128-16</inkml:trace>
          <inkml:trace contextRef="#ctx0" brushRef="#br0" timeOffset="12818.0086">24234 114 1728 0,'0'0'76'0,"0"0"16"15,-5 17-73-15,1 3-19 0,-5 4 0 0,9 4 0 0,-5 5 55 0,5-9 7 16,0 4 2-16,0 1 0 0,5-1 0 0,-5-4 0 16,-5 1 0-16,0-1 0 0,10-8-52 0,9 0-12 15,8 0 0-15,6-8 0 0,-5 5 40 0,-1-13 6 16,6-9 1-16,-6 5 0 0,6-4-24 0,-6-4-5 16,1 4-1-16,5-12 0 0,-1 4-17 0,-4 4 0 15,-10-1 0-15,-4-7 0 0,5 0 0 0,0 4 0 16,-5-4 0-16,-5-1 0 0,1-3 0 15,4 4 0-15,-4 0 0 0,-1-5-713 16,5 5-147-16</inkml:trace>
        </inkml:traceGroup>
        <inkml:traceGroup>
          <inkml:annotationXML>
            <emma:emma xmlns:emma="http://www.w3.org/2003/04/emma" version="1.0">
              <emma:interpretation id="{C77DADD0-51B7-4192-AEF4-05FF4C5B3B3A}" emma:medium="tactile" emma:mode="ink">
                <msink:context xmlns:msink="http://schemas.microsoft.com/ink/2010/main" type="inkWord" rotatedBoundingBox="28456,109 32278,45 32297,1199 28476,1263"/>
              </emma:interpretation>
              <emma:one-of disjunction-type="recognition" id="oneOf7">
                <emma:interpretation id="interp7" emma:lang="" emma:confidence="0">
                  <emma:literal>one</emma:literal>
                </emma:interpretation>
                <emma:interpretation id="interp8" emma:lang="" emma:confidence="0">
                  <emma:literal>o h .</emma:literal>
                </emma:interpretation>
                <emma:interpretation id="interp9" emma:lang="" emma:confidence="0">
                  <emma:literal>O h .</emma:literal>
                </emma:interpretation>
                <emma:interpretation id="interp10" emma:lang="" emma:confidence="0">
                  <emma:literal>on</emma:literal>
                </emma:interpretation>
                <emma:interpretation id="interp11" emma:lang="" emma:confidence="0">
                  <emma:literal>° h .</emma:literal>
                </emma:interpretation>
              </emma:one-of>
            </emma:emma>
          </inkml:annotationXML>
          <inkml:trace contextRef="#ctx0" brushRef="#br0" timeOffset="15251.4046">27803 155 345 0,'0'0'31'0,"0"0"-31"0,0 0 0 0,0 0 0 16,0 0 160-16,0 0 25 0,-4 0 6 0,-5-4 1 15,-1 0-52-15,1 4-9 0,0 4-3 0,-4 0 0 16,3 0-102-16,-3 4-26 0,-1 0 0 0,0 4 0 16,1 4 50-16,4-3 5 0,0 7 1 0,4 0 0 15,5-8-29-15,-5 4-6 0,5-4-1 0,-4 9 0 16,-1-13-20-16,5 4-15 0,0 0 3 0,0-4 0 15,0-8 31-15,0 0 6 0,0 0 2 0,9 4 0 16,-9-4-9-16,14 0-2 0,-5-4 0 0,0 0 0 16,0-8-4-16,-4 8 0 0,4-8-1 0,-4 4 0 15,4-4 3-15,-5 3 1 0,1-11 0 0,4 4 0 0,-4 0 1 16,-5 8 0-16,9-12 0 0,-9 7 0 0,4 1-30 0,-4 8-6 16,0-12 0-16,0 16-1 0,-4-4 41 0,-1-4 8 15,5 8 1-15,-9 8 1 16,-5-8-50-16,10 8-9 0,-10 4-3 0,5-8-854 15</inkml:trace>
          <inkml:trace contextRef="#ctx0" brushRef="#br0" timeOffset="15517.2755">28345 74 1440 0,'0'0'128'0,"0"0"-103"0,0-8-25 0,0 8 0 15,0 0 112-15,0 0 18 0,5 8 3 0,-5 4 1 16,0 0-99-16,4 4-20 0,-8 17-4 0,8-9-1 16,1 4 18-16,-1 1 4 0,-8-1 1 0,8-4 0 15,-4-4-3-15,5 1-1 0,-5-1 0 0,0-4 0 16,4 0-15-16,-4-4-3 0,0-3-1 0,0-9 0 16,0 0 2-16,0 0 1 0,0 0 0 0,0 0 0 15,0 0-27-15,5-9-6 0,-1-7 0 0,1 0-1 16,4 0 21-16,0-4 0 0,-4-1 0 0,8 1 0 15,-4 0 23-15,5 0 9 0,0 0 1 0,-1 3 1 16,1 5-3-16,0-8-1 0,-5 8 0 0,0 4 0 16,0 0-30-16,-9 8 0 0,0 0 0 0,0 0 0 15,5 8 0-15,-1 4 0 0,-4 4 0 0,5 0 0 16,-5 4 17-16,0 5-2 0,0-5-1 0,4 8 0 16,1-3-30-16,-1 3-5 0,-4-4-2 0,10 0-1052 15</inkml:trace>
          <inkml:trace contextRef="#ctx0" brushRef="#br0" timeOffset="15829.3856">29315-35 964 0,'54'-25'43'0,"-31"21"9"0,0-8-42 0,0 4-10 0,-10 4 0 0,-4 0 0 16,5 4 120-16,-9 0 23 15,-5 0 4-15,0 0 1 0,0 0-68 0,0 0-12 0,-14 0-4 0,-4 8 0 16,0 0 0-16,-1 4 0 0,-3 0 0 0,-6 1 0 16,5 3 0-16,-4 4 0 0,-5 4 0 0,5 1 0 15,9-1-9-15,-5 0-3 0,5 8 0 0,0-7 0 16,8 3-14-16,1 0-3 0,0 1-1 0,0-9 0 16,-14 0 2-16,10 0 0 0,4 5 0 0,9-9 0 15,0 0-6-15,0 0-1 0,-5 0 0 0,1-3 0 16,-6 3-16-16,1-4-3 0,-4 0-1 0,-6 4 0 15,-8-4-21-15,0 0-4 16,-10 1 0-16,-8-1-1196 0</inkml:trace>
          <inkml:trace contextRef="#ctx0" brushRef="#br0" timeOffset="13333.6834">25987-76 1785 0,'18'-4'159'0,"-23"0"-127"0,-22 4-32 16,-5 4 0-16,5 0 63 0,9 0 6 16,-5 8 2-16,5 5 0 0,-1-5-12 0,-3 8-3 0,-1 0 0 0,5 8 0 15,-5-7-5-15,0 15-2 0,0 1 0 0,5-1 0 16,4 0-49-16,10 1 0 0,-1-1 0 0,5-7-12 15,5 3-5-15,9-8-1 0,-1 0 0 0,5-3 0 32,1-9-273-32</inkml:trace>
          <inkml:trace contextRef="#ctx0" brushRef="#br0" timeOffset="13499.6811">26178-120 1728 0,'13'-25'38'0,"-8"17"8"0,4-8 2 15,0 4 0-15,0 4-39 0,0 4-9 16,1-8 0-16,8 4 0 0,0 8 50 0,5 0 8 0,0 0 2 0,8-8 0 16,6 16-6-16,-1-8-1 0,-4 0 0 0,-5 0 0 15,5 0-30-15,5 0-7 0,8 4 0 0,-4 0-1 16,-4-4-63 0,-5 0-13-16,-1 0-3 0,1 0 0 0</inkml:trace>
          <inkml:trace contextRef="#ctx0" brushRef="#br0" timeOffset="13720.5128">26692-614 1728 0,'0'0'38'0,"0"0"8"0,0 0 2 0,14 4 0 16,-5 4-39-16,0 0-9 0,-4 9 0 0,4 3 0 0,-9 4 89 0,0 4 16 16,-5 9 3-16,-4 3 1 0,-4 5-28 15,-1-1-5-15,-4 13-2 0,-1-13 0 0,1 9-27 0,0 4-6 16,0-5-1-16,0 1 0 0,-5 7-27 0,5-7-5 15,-1 4-8-15,1-1 11 16,0 1-31-16,4-8-5 0,-4 3-2 0,4-7 0 16,10-5-72-16,-5-12-14 0,4-3-3 0,5-9-859 15</inkml:trace>
          <inkml:trace contextRef="#ctx0" brushRef="#br0" timeOffset="13861.5077">26888 118 1497 0,'0'0'133'0,"0"0"-106"0,0 0-27 0,0 0 0 15,9 8 56-15,0-3 7 0,-4 11 1 0,-1-8 0 16,1 4 15-16,-5 8 3 0,0 0 1 0,0 9 0 16,-5-9-31-16,1 4-7 0,4 5-1 0,0-1 0 15,0-4-44-15,-5 4-13 0,1-3-1 0</inkml:trace>
          <inkml:trace contextRef="#ctx0" brushRef="#br0" timeOffset="14001.7224">27330-100 1958 0,'0'0'43'0,"0"0"9"0,0-12 1 0,0 12 3 0,0 0-45 31,0 0-11-31,0 0 0 0,0 0 0 0,-9 8-104 0</inkml:trace>
          <inkml:trace contextRef="#ctx0" brushRef="#br0" timeOffset="14329.7422">27639 70 1497 0,'0'0'66'0,"0"0"14"0,0 0-64 0,0 0-16 0,0 16 0 0,-4-8 0 16,4 4 0-16,-5 0 0 0,5 5 0 0,0-5 0 16,0-4 50-16,0-8 6 0,5 12 2 0,-5-4 0 15,9 4 10-15,0-8 1 0,5 0 1 0,-1 0 0 16,1 0-57-16,4-4-13 0,-4 0 0 0,-1 0 0 15,6 0 0-15,-1-4 0 0,0 0 0 0,0 4 0 16,-4 0 55-16,0-4 7 0,-1 4 2 0,1 0 0 16,-14 0-27-16,0 0-5 0,0 0 0 0,0 0-1 15,0 0 1-15,0 0 1 0,0 0 0 0,4-4 0 16,-4-8-33-16,-4 4 0 0,4 0-10 0,-9 0 10 16,9-4 0-16,-5 4 0 0,1 3 0 0,-5-7 0 15,4 8 0-15,5 0 0 0,-9-8 0 0,4 4 0 16,1 8 0-16,-5-8 0 0,4 8 0 0,-4-4 0 15,-5 4 0-15,5 0 0 0,-9 4-10 0,0 4 10 16,-5-8-50-16,0 8-4 16,-9 4-1-16,-4-4-951 0</inkml:trace>
        </inkml:traceGroup>
      </inkml:traceGroup>
      <inkml:traceGroup>
        <inkml:annotationXML>
          <emma:emma xmlns:emma="http://www.w3.org/2003/04/emma" version="1.0">
            <emma:interpretation id="{566C215F-BCE5-4F43-A27B-AD66ADCCEAEE}" emma:medium="tactile" emma:mode="ink">
              <msink:context xmlns:msink="http://schemas.microsoft.com/ink/2010/main" type="line" rotatedBoundingBox="3687,2288 31917,1141 32000,3177 3770,4324"/>
            </emma:interpretation>
          </emma:emma>
        </inkml:annotationXML>
        <inkml:traceGroup>
          <inkml:annotationXML>
            <emma:emma xmlns:emma="http://www.w3.org/2003/04/emma" version="1.0">
              <emma:interpretation id="{3249F8ED-A862-4807-BB8F-A3D48D90E770}" emma:medium="tactile" emma:mode="ink">
                <msink:context xmlns:msink="http://schemas.microsoft.com/ink/2010/main" type="inkWord" rotatedBoundingBox="3716,3011 7141,2871 7194,4185 3770,432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8206.7339">3136 2736 1209 0,'9'16'53'0,"-4"-8"12"0,8 8-52 0,-4 1-13 0,5 3 0 0,0 4 0 15,-1-4 103-15,1 9 17 0,0-9 4 0,-5 4 1 16,4 0-33-16,-3-3-6 0,3-5-2 0,-4 0 0 16,0-4-48-16,-4 0-11 0,-5-12-1 0,5 4-1 15,-5-4-11-15,0 0-3 0,0 0 0 0,0 0 0 16,0 0 3-16,9-8 0 0,0-4 0 0,-5 0 0 15,1-4 4-15,-1-4 0 0,1-9 1 0,-1 5 0 16,6-4 3-16,-1-1 1 0,4 1 0 0,6 0 0 16,-6 3-12-16,1 5-9 0,0 4 12 0,4 0-12 15,-5 4 27-15,6 8-2 0,-6 0 0 0,1 4 0 16,0 4-9-16,-1 0-3 0,1 8 0 0,0 0 0 16,-5 8 5-16,0 0 1 0,4 5 0 0,-8-1 0 15,0 4-33-15,-1 1-6 0,1 3-2 0,4-4 0 16,0-3-148-16,0-1-30 0</inkml:trace>
          <inkml:trace contextRef="#ctx0" brushRef="#br0" timeOffset="18346.3237">3933 2748 1951 0,'0'0'86'0,"0"0"18"0,0 0-83 0,0 0-21 16,4 12 0-16,5 0 0 0,-4 1 77 0,4 3 11 15,0-8 3-15,0 12 0 0,0 4-42 0,0-3-8 16,10-5-1-16,-6 0-1 0,1 4-39 0,4-4-16 0,5-4 0 0,0 1-692 16,-1-5-138-16</inkml:trace>
          <inkml:trace contextRef="#ctx0" brushRef="#br0" timeOffset="18465.7079">4320 2246 1612 0,'0'-24'144'0,"4"12"-116"0,-4 4-28 0,5-4 0 0,-1 4 18 0,-4 8-2 0,0 0-1 0</inkml:trace>
          <inkml:trace contextRef="#ctx0" brushRef="#br0" timeOffset="17546.808">1187 2445 1263 0,'0'-29'56'0,"0"29"12"0,5-8-55 0,-5 8-13 15,0-8 0-15,0 8 0 0,0 0 76 0,0 0 13 16,0 0 3-16,0 0 0 0,0 8-44 0,-5 4-9 16,1 13-2-16,-1 7 0 0,-4 13-14 0,5-1-3 15,-6 13-1-15,-3 7 0 0,-1 5 2 0,0 8 1 16,1 4 0-16,-1 4 0 0,1 0 5 0,-1-4 1 16,5-8 0-16,0-9 0 0,0 1-4 0,4-8-1 15,-4-13 0-15,0-7 0 0,4-5 5 0,-4-8 0 16,0-3 1-16,4-9 0 0,1 4 7 0,-1-8 2 15,5-8 0-15,0 0 0 0,-4-8-6 0,-1 0-2 16,1-8 0-16,4-9 0 0,0-7 0 0,0-4 0 16,4-9 0-16,1-3 0 0,4-9-30 0,0-4 0 15,9-8 0-15,-4 1 0 0,0-1 0 0,4 0 0 16,5-8-13-16,-1 4 4 0,1 1-9 0,9-5-2 16,0 4 0-16,0 8 0 0,0 9 0 0,-1 3-1 15,1 8 0-15,0 13 0 0,-5 4 10 0,1 7 3 0,-10 13 0 16,-4 8 0-16,4 8 8 0,-4 9-13 0,-1 3 5 15,1 4 8-15,-10 17 0 0,10 3 0 0,0 9 0 0,-10 3 0 16,-4 5 0-16,5-4 0 0,4-1 0 0,0 1 0 16,5 4 0-16,-1-5 0 0,1-3-9 15,4-5 9-15,-4 1 0 0,0-9 0 0,-1-7 0 16,-4-5 9-16,0-8-9 0,5-3 0 0,-9-9 0 16,-5-8 0-16,0 0 11 0,0 0-3 0,9-12-8 0,-5-5 12 15,1-3-3-15,-5-4-1 0,4-4 0 0,1-5 0 16,-5-19-8-16,9-1 0 0,5-4 9 0,-5-3-9 15,4-5 0-15,1-8 0 0,0 4 0 0,9-8 0 16,4 9 0-16,0 7 0 0,5 4 0 0,0 9 0 16,-5 7-8-16,1 9 8 0,-6 16-8 0,1 8 8 15,-5 4 0-15,5 12 11 0,-5 4-1 0,-9 12 0 16,5 8-10-16,-9 9 0 0,4 3 0 0,-5 9 0 0,-4 0 0 16,5 3 0-16,-5 1 12 0,4 0-4 0,5-1-8 15,-4 13 0-15,0-8 0 0,-1-1 0 16,10-3-184-16,-10-4-32 0,-4 44-6 0,0-29-2 15</inkml:trace>
          <inkml:trace contextRef="#ctx0" brushRef="#br0" timeOffset="17718.689">2617 2789 1267 0,'-14'20'112'0,"14"-8"-89"0,0-12-23 16,-9 8 0-16,5 8 164 0,-1 4 29 0,1 1 6 0,4 7 1 15,0 8-116-15,0-7-22 0,4 3-5 0,1 1-1 16,-1-1-32-16,5 0-6 0,0 1-2 0,0-9 0 16,5 0-16-16,0-4 8 0,-1-3-8 0,-3-5-664 15,3 0-136-15</inkml:trace>
          <inkml:trace contextRef="#ctx0" brushRef="#br0" timeOffset="17859.2936">2876 2364 1382 0,'0'0'123'0,"0"0"-99"0,-9 8-24 0,9-8 0 0,0 8-15 0,0 4-8 15,0 16-1-15,0 1-1 0</inkml:trace>
        </inkml:traceGroup>
        <inkml:traceGroup>
          <inkml:annotationXML>
            <emma:emma xmlns:emma="http://www.w3.org/2003/04/emma" version="1.0">
              <emma:interpretation id="{0A0EADF4-ACB5-42C0-B5BD-B9C1C50F535D}" emma:medium="tactile" emma:mode="ink">
                <msink:context xmlns:msink="http://schemas.microsoft.com/ink/2010/main" type="inkWord" rotatedBoundingBox="7609,3176 10259,3069 10294,3917 7644,402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987.9523">4802 2501 1530 0,'23'-12'68'0,"-9"12"13"0,-1 0-65 0,6 12-16 0,-1-8 0 0,0 13 0 15,5-5 57-15,-5 4 8 0,-4 8 2 0,-1 0 0 16,6 1 9-16,-10 3 3 0,-5 0 0 0,5 1 0 16,-4 3-22-16,-5-4-4 0,0-3-1 0,0 3 0 0,0-8-8 0,4 0-1 31,-8-3-1-31,8-1 0 0,-4-8-8 0,0-8-2 15,0 0 0-15,0 0 0 0,0 0-17 0,0 0-4 16,0 0-1-16,0-8 0 0,9-8-2 0,-4-1 0 16,4-3 0-16,-4 0 0 0,-1 4 0 0,5-8-8 15,0-1 12-15,5-3-4 0,-5-4-8 0,5 7 0 16,4 5 0-16,-4-8 0 0,-1 8 0 0,1 3 0 16,4 5 0-16,-4 4 0 0,0 8 0 0,-1 0 0 0,1 8-14 15,0 4 5-15,-1 0 9 0,1 1 0 0,-5 7-9 0,0 0 9 16,5 0 0-16,-5-4 0 0,-5 1-9 0,6 3 9 15,-6 0 0-15,1-4 0 0,-5-8 0 0,0 5 0 16,0-5 0-16,0-8 0 0,0 0 0 0,0 0 0 16,0 12 9-16,0-12-9 0,0 0 8 0,0 0-8 15,-9 0 9-15,9 0-9 0,-10-12 10 0,6 4-10 16,-1-5 9-16,5-3-9 0,-4-4 8 0,8 4-8 16,-4-4 0-16,9-5 0 0,1 5 0 0,-1-8 0 15,4 3 0-15,5 5 0 0,-4 0 0 0,4 0 0 16,-4 4 0-16,0 3 0 0,-1 5 0 0,6 0 0 0,-6 8 0 0,5 0 0 15,-4 8 0-15,0-4 0 0,4 13 0 0,-4-9 0 16,4 8 0-16,-5 4 0 0,6-4-17 0,-6 5 1 16,6-5 0-16,-6 4 0 15,5-4-140-15,-4 0-28 0,0-4-6 0</inkml:trace>
          <inkml:trace contextRef="#ctx0" brushRef="#br0" timeOffset="19534.6942">6318 2554 921 0,'0'0'82'0,"9"-8"-66"0,5 0-16 0,-5-4 0 15,0 0 168-15,-4-1 29 0,-1-3 7 0,1 4 0 16,0-4-65-16,-5 8-14 0,-5-4-2 0,5 4-1 16,0-5-50-16,0 13-11 0,-9-8-1 0,9 8-1 15,-9 0-33-15,0 0-6 0,0 4-2 0,-5 4 0 16,-4 5-10-16,0 3-8 0,-1 0 9 0,1 4-9 15,0 9 9-15,0-1-9 0,-1 4 8 0,6 1-8 16,-1-1 9-16,5 0-9 0,4-3 10 0,5-5-10 16,0-4 8-16,0-8-8 0,5 4 0 0,4-7 9 15,0-1-9-15,5-4 0 0,0-4 0 0,4-4 0 16,-5-9 0-16,10 1 0 0,0-4 0 0,0-4 0 16,-5 0 13-16,0-5 1 0,0 1 0 0,1 4 0 15,-6 0-14-15,-4-5 0 0,0 5 0 0,1 4 0 0,-1 0 0 16,0 8 0-16,-5 0 0 0,-4 8 0 0,0 0 0 15,9 4 0-15,1 4 0 0,-6 8 0 0,-4 0 0 16,5 0 0-16,-1 5 0 0,1-1 0 0,-1 4 0 0,1-12 0 16,4 0 0-16,0 5 0 0,5-5 0 0,-1-4 0 15,1-4 0-15,4 0 0 0,-4 0 0 16,4-8 0-16,0 0 0 0,1 0 0 0,-1-4-16 0,0-9 3 16,-4 5 1-16,4 0 0 0,-5 0 20 0,6-8 4 15,-6 0 0-15,1-1 1 0,4 1-13 0,0 0-16 16,5 4 3-16,-5 4 1 0,5-9 12 0,-5 9 16 15,1 8-3-15,-1 0-1 0,-5 4-1 0,6 4-1 16,-6 12 0-16,1-8 0 0,4 9 6 0,-4 3 0 16,0 0 1-16,4 0 0 0,-5 1 15 0,1-1 4 15,4 4 0-15,0-4 0 0,-4-4-20 0,0-3-4 0,-1-5-1 16,6 0 0-16,-1 4-11 0,0-8 0 0,5 0 0 16,-5 4 0-16,0-4 0 0,0-4-11 0,5 0 3 0,-9 4 0 31,4-4-141-31,-4 4-28 0,-5-4-6 0</inkml:trace>
          <inkml:trace contextRef="#ctx0" brushRef="#br0" timeOffset="19769.2221">7452 2388 2286 0,'-9'0'50'0,"4"0"10"0,5 0 3 0,-9 8 1 0,5-4-51 15,-5 12-13-15,-5 1 0 0,-4 3 0 0,4 4 21 0,-9 8 2 16,-4 1 0-16,0 3 0 0,-10 5 23 0,5-1 5 16,1 1 1-16,-1 7 0 0,-5 5-24 0,10-9-5 15,-5-3-1-15,0 3 0 0,5 1-22 0,0-5 0 16,4-3 0-16,-5-1 0 16,6 0-49-16,-1-3-8 0,5-1-2 0,-5-4-684 15,9-7-137-15</inkml:trace>
        </inkml:traceGroup>
        <inkml:traceGroup>
          <inkml:annotationXML>
            <emma:emma xmlns:emma="http://www.w3.org/2003/04/emma" version="1.0">
              <emma:interpretation id="{93473CF7-421B-4890-BC34-DC29B74663DD}" emma:medium="tactile" emma:mode="ink">
                <msink:context xmlns:msink="http://schemas.microsoft.com/ink/2010/main" type="inkWord" rotatedBoundingBox="12639,2444 13681,2401 13721,3380 12679,342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4363.2201">10439 2679 824 0,'0'0'36'0,"0"0"8"0,0 0-35 0,0 0-9 0,0 0 0 0,0 0 0 16,0 0 37-16,0 0 6 0,4-8 1 0,-4 8 0 16,0 0 1-16,0 0 1 0,0 0 0 0,5-8 0 15,-5-4-6-15,0 12-2 0,0 0 0 0,0 0 0 16,-5-12-5-16,5 12-1 0,-9 0 0 0,0-4 0 16,0 0-16-16,0 4-3 0,-5 0-1 0,1 0 0 0,-1 4 23 15,0-4 4-15,1-4 1 0,-1 4 0 0,-4 4-8 0,-1-4-2 16,1-4 0-16,5 4 0 0,-6 0-14 0,6 0-2 15,-1-4-1-15,5 4 0 0,0 0 2 0,0 0 0 16,9 0 0-16,0 0 0 16,0 0-46-16,0 0-9 0,0 0-1 0,0 0-1 15,0 0-35-15,13-8-7 0,-4 0-2 0</inkml:trace>
          <inkml:trace contextRef="#ctx0" brushRef="#br0" timeOffset="21929.3784">9979 2222 1371 0,'0'0'30'0,"0"0"6"0,0 0 2 0,0 0 1 0,0 0-31 0,0 0-8 0,0 0 0 0,0 0 0 16,0 0 51-16,0 0 9 0,0 0 1 0,4 8 1 0,-4 0-6 15,0 0 0-15,0 5-1 0,-4 3 0 0,-1-4-30 0,1 0-5 16,-5 8-2-16,0 1 0 0,-5-1 7 0,5 0 2 15,-5 8 0-15,5-7 0 0,0 7-4 0,0-8-1 16,0 4 0-16,4-3 0 0,1-5-6 0,4 4-2 16,-5-4 0-16,5-4 0 0,5 0-6 0,-1 1 0 15,1-5-8-15,-1 0 12 0,1 0-12 0,4-4 11 16,0-4-11-16,0 0 10 0,0 0-2 0,5 0 0 16,-5-4 0-16,5 4 0 0,-5-4 0 0,0 0 0 15,5-4 0-15,-5 4 0 0,0 0-8 0,0 0 0 16,4-5 0-16,1 5 0 0,-5-4-12 0,9 0 1 15,-4-4 1-15,0 4 0 0,4-4 32 0,0 4 6 0,-4-4 2 16,4 0 0-16,0-1-30 0,0-3-18 0,5 4 2 16,-5-4 1-16,5-8 15 0,0 3 0 0,4-3 0 15,-4 8 0-15,9-12 0 0,0 3 0 0,4 5 0 0,1-4 0 16,4 4 12-16,-9 3 1 0,4 1 1 0,-4-4 0 16,0 8-14-16,4 0 0 0,-9 0 8 0,5 3-8 15,-9 9 0-15,4 0 0 0,-4 0 0 0,-5 5 0 16,-4 3 0-16,0 0-8 0,-1 4 8 0,-8 8-13 15,4 0 13-15,-9 1 0 0,0 7 12 0,0-4-12 16,0 0 28-16,-9 1-2 0,4-1 0 0,-4-4 0 16,0 4 10-16,-5-3 3 0,1 3 0 0,4-4 0 15,-5-4-12-15,-4 5-3 0,0-9 0 0,-1 4 0 16,-3-4-14-16,3 4-10 0,-3-4 12 0,3 1-12 16,-8-1 32-16,4 0-1 0,-4-4 0 0,-5 8 0 0,0-12-31 0,5 4-15 15,-5 0 2-15,5-4 0 16,-1 8-111-16,-3-3-23 0,8-9-4 0,-4 0-545 15,-5-4-110-15</inkml:trace>
          <inkml:trace contextRef="#ctx0" brushRef="#br0" timeOffset="22069.9669">10152 1745 1652 0,'-9'-12'73'0,"9"12"15"0,0 0-70 0,0 0-18 16,0 0 0-16,13-8 0 0,-3 8 16 0,3 8-1 0,1-8 0 0,-1 12-514 15,1 0-102-15</inkml:trace>
        </inkml:traceGroup>
        <inkml:traceGroup>
          <inkml:annotationXML>
            <emma:emma xmlns:emma="http://www.w3.org/2003/04/emma" version="1.0">
              <emma:interpretation id="{CDF1393A-00B2-4B19-877D-3F9CA7DC62D0}" emma:medium="tactile" emma:mode="ink">
                <msink:context xmlns:msink="http://schemas.microsoft.com/ink/2010/main" type="inkWord" rotatedBoundingBox="15503,1808 18224,1698 18284,3188 15564,329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380.5138">14035 2162 403 0,'10'-17'17'0,"-6"9"5"0,1 0-22 0,4 0 0 0,-5-4 0 0,5 4 0 16,5 0 184-16,0-4 33 0,-5 4 7 0,4-1-479 16,-3 5-95-16</inkml:trace>
          <inkml:trace contextRef="#ctx0" brushRef="#br0" timeOffset="28240.4737">14076 1943 1209 0,'0'0'108'0,"14"0"-87"0,4 8-21 0,5-4 0 16,0 0 16-16,-5-4 0 0,5 4-1 0,-5-4 0 16,0 0 10-16,0-4 3 0,1 0 0 0,-1-4 0 15,0-4 20-15,0 0 5 0,0-8 1 0,-4-9 0 16,4 9-22-16,-4-4-5 0,0-5-1 0,-1 1 0 15,-4-4 10-15,1-1 3 0,-1-7 0 0,0 4 0 0,4-1-39 0,-3-3 0 16,-1-1 0-16,0 1 0 0,0-9 0 0,0 1 0 16,-5-5 0-16,-4 4 0 0,5 1 0 0,0 3 0 15,-5 5 8-15,0 8-8 0,0 3 15 0,-5 5-2 16,0 12 0-16,1-4 0 0,4 16 19 0,-9 8 4 16,0 4 1-16,0 8 0 0,-5 13-20 0,5 7-4 15,-5 13-1-15,1-5 0 0,3 13 25 0,-3-9 5 16,-1 9 1-16,5 4 0 0,0 0 8 0,0-1 1 15,0 9 1-15,4 0 0 0,1 0-15 0,-6-8-3 16,6-5-1-16,-5 1 0 0,0-4-21 0,0-13-4 16,-5 5-1-16,5-5 0 0,-5-8-8 0,1-3-14 15,-6-5 3-15,1-4 1 16,0-3-186-16,0-1-36 0</inkml:trace>
          <inkml:trace contextRef="#ctx0" brushRef="#br0" timeOffset="28894.2719">14422 2105 1796 0,'14'-20'80'0,"-5"12"16"15,5-5-77-15,4 5-19 0,9 4 0 0,-4-8 0 16,9 0 52-16,0 4 6 0,0 0 2 0,0 4 0 0,4-4-29 16,-9 8-6-16,1-4-1 0,-6 4-942 15</inkml:trace>
          <inkml:trace contextRef="#ctx0" brushRef="#br0" timeOffset="28768.8285">14646 1988 921 0,'4'-9'82'0,"1"-3"-66"0,-1 0-16 0,5 0 0 16,0 0 148-16,-4 4 27 0,4-4 5 0,0 4 0 15,0-9-84-15,0-3-16 0,10 4-4 0,-10 0-1 0,0-4-44 0,0-1-9 16,0 1-2-16,0 0 0 0,-4-8-20 0,8 7 0 15,1-3 0-15,-5-4 0 0,5-9 8 0,-5 5 3 16,-5-4 1-16,1-1 0 0,4 1-12 0,0-5 0 16,-4-7 0-16,-1 7 0 0,1-7 20 0,-1 3-2 15,-8 9 0-15,4-5 0 0,4 13-18 0,-4 4 0 16,-4 8 0-16,-1 3 0 0,-4 5 20 0,0 4-2 16,-5 8-1-16,5 13 0 0,-4 7-17 0,-1 8 10 15,-4 9-10-15,-5 3 8 0,5 5 10 0,-5 7 2 16,0 5 0-16,0 4 0 0,5-5 16 0,9 9 4 15,0-8 1-15,5 8 0 0,-6-9-15 0,10-3-3 16,0 0-1-16,0-5 0 0,-4-3-10 0,4-5-1 0,4 1-1 0,-8-5 0 16,-1 1 4-16,1 3 1 0,-1-7 0 0,-8-1 0 31,3-4-147-31,-3 1-28 0,-5-1-7 0</inkml:trace>
          <inkml:trace contextRef="#ctx0" brushRef="#br0" timeOffset="27568.2091">13307 2166 403 0,'0'0'17'0,"0"0"5"0,0 0-22 0,0 0 0 16,0 0 0-16,0 0 0 0,0 0 99 0,0 0 15 15,0 0 3-15,0 0 1 0,0 0-81 0,0 0-16 16,0 0-3-16,0 0-1 0,0 0-1 0,0 0 0 16,0 0 0-16,0 0 0 0,0 0 20 0,0 0 4 15,5-13 1-15,-5 13 0 0,0 0-19 0,0 0-4 16,0 0-1-16,0-8 0 0,0 8 17 0,0 0 3 0,0 0 1 16,0 0 0-16,0-8-9 0,0 8-1 0,0 0-1 0,0 0 0 15,0 0-2-15,0 0 0 16,0 0 0-16,0 0 0 0,0 0-1 0,-5-8 0 0,5 8 0 15,0 0 0-15,0 0-12 0,0 0-4 0,0 0 0 0,0 0 0 16,-5-4-8-16,5 4 8 0,0 0-8 0,0 0 8 16,-4-4-8-16,4 4 8 0,0 0-8 0,-5-4 8 15,1 0-8-15,4 4 0 0,0 0 0 0,0 0 8 16,-9-4-8-16,9 4 8 0,0-4-8 0,0 4 8 16,-9-4-8-16,-1 0 8 0,10 4-8 0,0 0 8 15,-4-4-8-15,-1 4 8 0,-4 0-8 0,9 0 8 16,0 0-8-16,0 0 12 0,-4 0-12 0,4 0 12 15,-5-8-4-15,1 8 0 0,-6-4 0 0,1 4 0 16,5 0-8-16,4 0 0 0,0 0-10 0,0 0 10 16,-9 0 0-16,4 0 0 0,-4 0 0 0,9 0 0 15,0 0 0-15,-5 0 0 0,-4 4 0 0,5-4 0 0,4 0 0 0,-9 0 0 16,4 8 0-16,5-8 0 0,0 0 0 0,-4 0 0 16,-1 0 0-16,5 0 0 0,-9 0 0 15,9 0 0-15,-5 0 0 0,1 0 0 0,-5 0 0 0,4 0 0 16,1 0 0-16,-5 0 0 0,4 0 0 0,0 4 0 15,-4-4 0-15,0 4 0 0,0 0 8 0,0 0-8 16,-5-4 0-16,5 4 0 0,0 0 0 0,-5 0 0 16,5 4 0-16,0-8 0 0,0 4 21 0,0-4-2 15,-5 4-1-15,5-4 0 0,5 4-18 0,-5 0 0 16,4-4 0-16,1 0 0 0,4 0 0 0,-10 0 0 16,10 0 0-16,-9 4 0 0,5-4 0 0,4 0 0 15,0 0 0-15,-9 4 0 0,4 0 0 0,-4 1 0 16,4 3 0-16,1 0 0 0,4-8 0 0,-5 8 0 15,-4 8 0-15,5-12 0 0,-1 4 0 0,-4 0 0 16,4 4 0-16,-4-4 0 0,5 1 0 0,-5-1 0 0,4 4 0 16,1-4 0-16,-1 0 8 0,5-8 2 0,0 0 0 0,0 0 0 0,-4 8-2 0,-1 0-8 15,5-8 12-15,0 0-4 0,0 0 4 0,-5 4 1 16,1 8 0-16,-1-4 0 0,1 5-1 0,4-1-1 16,-5-4 0-16,5 4 0 0,-4-4 11 0,-1 0 2 15,5 0 1-15,-4 8 0 0,4 1-25 0,0-1 0 16,0-4 0-16,0 0 0 0,0 4 0 0,0 0 0 15,0-8 0-15,4 5 0 0,1-5 12 0,-5-8-4 16,4 12 0-16,1-4 0 0,-5-8-8 0,9 8 0 16,-9-8 9-16,0 0-9 0,9 8 8 0,0-4-8 15,-9-4 10-15,14 4-10 0,-14-4 12 0,9 4-3 16,-9-4-1-16,13 0 0 0,-3 0-8 0,-1 0 0 0,0 0 0 0,4 0 8 16,-3 4-8-16,3 0 10 0,-13-4-10 15,14 0 10-15,0 0-10 0,-1 0 0 0,-4-4 0 0,5 4 8 16,-14 0-8-16,14 0 0 0,-1-4 9 0,-4 0-9 15,0-4 8-15,5 4-8 0,-5-4 10 0,0 0-10 16,0 0 11-16,5 0-11 0,-5 0 12 0,5-5-12 16,0-3 9-16,-1 0-9 0,1 4 0 0,4-4 9 15,-4-4 4-15,4-1 1 0,-4 1 0 0,-1-8 0 16,5-1-14-16,1 1-8 0,-6-4 8 0,1-1-13 16,4-3 13-16,-4-4 0 0,4 3 0 0,-4 5 0 15,-1-9 0-15,6 5 0 0,-6-5 0 0,1 9-9 16,-5-8 9-16,5 7 12 0,4-3-2 0,-4 3-1 0,-1 5-25 15,-4 8-4-15,-4-12-2 0,-1 3 0 0,6 1 13 0,-6 0 9 16,-4 3-12-16,0-3 12 0,5 0-10 0,-1 3 10 16,-4 1-8-16,0 0 8 0,0 4-12 0,0-5 4 15,0 1 0-15,5 8 0 0,-5 0 8 0,4 0-8 16,1-5 8-16,-1 5-8 0,1 0 0 0,-5 8 0 16,5-8 0-16,-1 12 0 0,1-13 8 0,-1 9-10 15,-4 8 10-15,0 0-10 0,0 0 10 0,0 0 0 16,0-4 0-16,0 4 0 0,0 0 0 0,0 0 0 15,0 0 0-15,-4 8 0 0,-5 4 0 0,-1 5 0 16,-3 3 0-16,-1 0 0 0,-4 4 0 0,4 5 0 16,1-1 0-16,-1 4 0 0,-4 1 14 0,4-1 2 0,5 1 0 15,0-1 0-15,9 0-7 0,0-3-1 0,0 3 0 16,-5 0 0-16,5 1 18 0,5-5 3 0,-10 8 1 0,10 5 0 16,-5-9-22-16,0 5-8 0,0 3 0 0,0-3 0 15,-5-1 11-15,5-4-11 0,5 1 12 0,-1-1-12 16,-4 0 0-16,-4-7 0 0,4 3 0 0,0-8 0 31,0-4-38-31,0 5-2 0,-5-9 0 0,5 4-607 0,5-4-121 0</inkml:trace>
          <inkml:trace contextRef="#ctx0" brushRef="#br0" timeOffset="27740.0971">13676 2113 1681 0,'0'0'36'0,"0"0"8"0,0 0 2 0,0 0 2 0,0 0-38 0,0 0-10 16,0 12 0-16,4 0 0 0,-4 4 27 0,0 1 3 16,0-5 1-16,0 8 0 0,0 0-18 0,0-4-3 15,5 1-1-15,-5-5-545 16,4 0-110-16</inkml:trace>
          <inkml:trace contextRef="#ctx0" brushRef="#br0" timeOffset="27865.3445">13967 1753 1324 0,'-4'-12'118'0,"4"4"-94"0,-5 8-24 0,5 0 0 31,0 0-72-31,-9 0-20 0</inkml:trace>
          <inkml:trace contextRef="#ctx0" brushRef="#br0" timeOffset="29065.5819">15137 1955 2084 0,'0'0'46'0,"0"0"10"0,0 0 1 0,0 0 1 0,0 12-46 0,0 9-12 16,0-1 0-16,0-4 0 0,0 0 50 0,0 4 8 15,0 1 2-15,0-5 0 0,0 0-39 0,5 0-7 16,-1 0-2-16,-4 1 0 0,5-1-22 0,-1-4-5 15,6 0-1-15,-6 0-1009 0</inkml:trace>
          <inkml:trace contextRef="#ctx0" brushRef="#br0" timeOffset="29206.164">15433 1632 1094 0,'0'0'97'0,"0"0"-77"0,0 0-20 0,0 0 0 16,0 0 159-16,0 0 28 0,5 12 5 0,-1-4-872 15</inkml:trace>
        </inkml:traceGroup>
        <inkml:traceGroup>
          <inkml:annotationXML>
            <emma:emma xmlns:emma="http://www.w3.org/2003/04/emma" version="1.0">
              <emma:interpretation id="{61BB774A-D9DB-456D-8F25-487806141C1F}" emma:medium="tactile" emma:mode="ink">
                <msink:context xmlns:msink="http://schemas.microsoft.com/ink/2010/main" type="inkWord" rotatedBoundingBox="18778,1815 20937,1727 20989,3023 18831,311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9690.7682">16480 1858 1594 0,'-13'-20'35'0,"13"12"7"0,9-4 2 0,-5 4 1 0,5-5-36 0,1 9-9 0,-6-4 0 0,-4 8 0 16,14-4 98-16,-14 4 18 0,0 0 3 0,0 0 1 15,9 12-45-15,0 0-9 0,-9 1-2 0,0 7 0 16,-9 0-26-16,4 0-6 0,5 5 0 0,-9-5-1 16,0 0 11-16,0 0 2 0,9-4 1 0,-5 5 0 15,1-9-20-15,-1 0-4 0,5 0-1 0,0 4 0 16,0-16-20-16,0 0 0 0,0 0 0 0,14 0 0 16,0 8 30-16,-1-8 2 0,1-4 0 0,-5 0 0 0,9-4-32 15,-4 0 0-15,4 0 0 0,0 0 0 16,-9-4-20-16,5 4-9 0,4-4-3 0,-9-1 0 15,1-3-70-15,-1 4-14 0,4-4-4 0,-4 0-916 16</inkml:trace>
          <inkml:trace contextRef="#ctx0" brushRef="#br0" timeOffset="30096.5791">17081 2052 1681 0,'0'0'36'0,"0"0"8"0,0 0 2 0,0 0 2 0,0 0-38 0,0 0-10 0,0 0 0 0,14 0 0 16,4 0 88-16,-4-12 16 0,-10 0 4 0,10-4 0 16,0 0-26-16,-5-1-5 0,0-7-1 0,-5 0 0 15,6 0-22-15,-1-5-5 0,0 1-1 0,0-4 0 16,-5 7-35-16,6-15-13 0,-1 3 9 0,4-3-9 15,-4-4 0-15,0-1 0 0,10-4 0 0,-6 5 0 16,6-9 0-16,-10 5 0 0,4-1 0 0,-4 1 0 16,10-1 0-16,-6 5 0 0,-4 3 0 0,5 5 0 15,13 12 0-15,-17 3 0 0,-10 5 0 0,0 8 0 16,9 0 0-16,0 8 0 0,-5 8 0 0,1 4 0 16,-10 4 0-16,-4 9 0 0,5 3 0 0,-10 8 0 15,0-3 0-15,5 3 0 0,-4 5 0 0,-6 3 0 16,6 1 0-16,-1-1 18 0,0 5-2 0,5-1 0 15,0 5-6-15,-5-5-2 0,1 5 0 0,4 4 0 0,0-5 20 0,-1 1 3 16,1-5 1-16,0 1 0 16,-4-5-112-16,8-3-23 0,1 3-4 0,-1-7-633 15,-4-13-128-15</inkml:trace>
          <inkml:trace contextRef="#ctx0" brushRef="#br0" timeOffset="30315.2761">17714 1737 1728 0,'-18'-4'76'0,"18"4"16"0,4-12-73 0,-4 7-19 0,-4 1 0 0,4 4 0 15,0 0 55-15,9 0 7 0,0-4 2 0,5 4 0 16,-5-4-20-16,14 4-4 0,-1-4-1 0,10 0 0 16,-4-4-20-16,3 4-4 0,1 0-1 0,0-4 0 31,-4 4-38-31,-1-4-8 0,0 0-2 0,-4 0 0 15,0 0-39-15,-5-1-8 0,-4 5-2 0,-1-12 0 16,-4 0-138-16,-4 8-28 0</inkml:trace>
          <inkml:trace contextRef="#ctx0" brushRef="#br0" timeOffset="30487.1115">18133 1142 691 0,'0'0'61'0,"0"0"-49"0,0 0-12 0,0 0 0 0,-5 16 182 15,1 0 34-15,-1 9 6 0,-4-5 2 16,0 12-80-16,-5 5-15 0,-4 3-3 0,0 5-1 0,0 3 5 0,-5 5 1 15,-4-1 0-15,-5 25 0 0,5-4-39 0,-5 4-7 16,4-16-1-16,6 11-1 0,-1-7-60 0,0 0-12 16,9-4-3-16,1-5 0 15,4-7-89-15,4-1-19 0,1-7-3 0,4-5-648 16,4-8-129-16</inkml:trace>
          <inkml:trace contextRef="#ctx0" brushRef="#br0" timeOffset="29440.4848">16203 1676 1728 0,'45'-20'153'0,"-31"8"-122"16,-5 4-31-16,5-1 0 0,4 5 0 0,0-4-15 15,-13 4 2-15,-5 4 0 0,0 0 97 0,0 0 19 16,0 0 4-16,0 0 1 0,-14 0-42 0,5 12-8 16,9-8-2-16,-14 5 0 0,-4-1-24 0,0 4-6 15,9 4-1-15,-5 0 0 0,-4 4 15 0,-1 5 2 16,-3 3 1-16,3 4 0 0,6-3-24 0,-5-1-5 16,-5 0-1-16,5 5 0 0,9-1-13 0,-5-12 11 15,5 5-11-15,0 3 10 16,0-4-29-16,4 0-5 0,0-3-2 0,5-1 0 15,-9-4-133-15,14-4-26 0,4-4-6 0,5-4-1 0</inkml:trace>
        </inkml:traceGroup>
        <inkml:traceGroup>
          <inkml:annotationXML>
            <emma:emma xmlns:emma="http://www.w3.org/2003/04/emma" version="1.0">
              <emma:interpretation id="{72DF4ACF-1E67-41B9-A7B5-B5B0A674EAC8}" emma:medium="tactile" emma:mode="ink">
                <msink:context xmlns:msink="http://schemas.microsoft.com/ink/2010/main" type="inkWord" rotatedBoundingBox="22346,1873 23428,1829 23480,3108 22398,315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1271.5415">20077 1146 1958 0,'0'0'43'0,"0"0"9"0,0 0 1 0,0 8 3 0,-5 12-45 0,1 1-11 15,4 3 0-15,-5 8 0 0,-4 5 84 0,-4 7 16 16,-10 9 2-16,-4 3 1 0,-1-3-25 0,1 12-5 16,-10-1-1-16,6 5 0 0,3 0-28 0,10-4-7 15,0-1-1-15,4 5 0 0,1-4-36 0,3-4 0 16,6-1 0-16,4 1 0 16,0-12-95-16,14 3-13 0,-5-3-4 0,9-5-621 15,5-7-125-15</inkml:trace>
          <inkml:trace contextRef="#ctx0" brushRef="#br0" timeOffset="31552.7319">20441 2028 1728 0,'0'0'38'0,"0"0"8"0,0 0 2 0,0 0 0 0,-9 16-39 0,5 0-9 0,-1 1 0 0,0 3 0 16,1 4 53-16,-1 0 9 0,5 1 2 0,-4-1 0 15,4 4-17-15,0-4-3 0,4-7-1 0,1-1 0 16,9 0-18-16,-5-4-3 0,4-4-1 0,10-4 0 15,-5-4-21-15,1-4 0 0,-1-4 0 0,0 0 0 16,-4 0 0-16,-1 0 0 0,1-8 0 0,0 0 0 16,-10 3 0-16,5-3 0 0,0-4 0 0,5-12 0 15,-5 7 36-15,-4-3 2 0,-1 4 1 0,-4 4 0 16,0-1-11-16,0-3-3 0,0 4 0 0,-4 0 0 0,4-1-2 16,-9 5-1-16,-1 0 0 0,-8 4 0 0,0-8-35 15,-5 12-7-15,1 3-2 0,-1 5 0 0,-9 0 22 16,9 0 0-16,-4 13 0 0,4-5-1080 15</inkml:trace>
          <inkml:trace contextRef="#ctx0" brushRef="#br0" timeOffset="31057.001">19567 1672 1422 0,'-9'-4'31'0,"9"4"6"0,0-8 2 0,0 8 1 15,0 0-32-15,9-8-8 0,5 0 0 0,4 0 0 16,5 4 60-16,9-5 9 0,-1 1 3 0,6 0 0 0,4-4-16 0,0 0-4 16,9 0 0-16,-5 4 0 0,6-4-21 0,-1 4-5 15,-5 3-1-15,5 1 0 16,-9 0-49-16,5 4-11 0,-10 0-1 0,1 0-1 0</inkml:trace>
        </inkml:traceGroup>
        <inkml:traceGroup>
          <inkml:annotationXML>
            <emma:emma xmlns:emma="http://www.w3.org/2003/04/emma" version="1.0">
              <emma:interpretation id="{D50A208D-86E9-4101-B0F1-5E792CC5D630}" emma:medium="tactile" emma:mode="ink">
                <msink:context xmlns:msink="http://schemas.microsoft.com/ink/2010/main" type="inkWord" rotatedBoundingBox="25501,2077 30716,1865 30765,3071 25550,328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2286.9269">23296 1721 1285 0,'27'-9'28'0,"-9"1"5"0,-22-4 2 0,8 0 2 0,15-8-29 0,-6 4-8 0,-13-1 0 0,0 1 0 15,-13-4 78-15,4 0 14 0,4 0 4 0,0 3 0 16,-4 1-36-16,0 0-6 0,-4 8-2 0,-1-4 0 15,-9 4-10-15,0 8-2 0,-4 0-1 0,-9 4 0 16,-5 12 3-16,-5 8 1 0,5 5 0 0,-4 7 0 16,-1 4 4-16,10-3 1 0,-1 3 0 0,5 13 0 15,-4-13-26-15,9 9-5 0,8-1-1 0,-3 5 0 16,8-8-6-16,0 11-2 0,5-7 0 0,14 3 0 16,-1-7-22-16,10-1-5 0,0-7-1 0,8-1 0 15,1-12-148-15,4 5-31 0,5-9-5 0,9-8-2 0</inkml:trace>
          <inkml:trace contextRef="#ctx0" brushRef="#br0" timeOffset="32580.5793">23906 1959 1728 0,'0'0'38'0,"0"0"8"0,-14 4 2 0,-4 4 0 16,-9 0-39-16,-1 9-9 0,-3-1 0 0,3 4 0 15,-4 4 81-15,5 1 15 0,4 3 2 0,1 0 1 0,3 1-55 0,1-1-10 16,4 0-2-16,5-8-1 0,5 9-11 0,4-9-3 15,0-4 0-15,4 4 0 0,10-7-17 0,0-1 0 16,-1-8 0-16,10 0-9 0,4-4-5 0,5-4-1 16,0 0 0-16,-9-8 0 15,0-1 15-15,-1 1 13 0,-3-4-2 0,-1 0-1 0,0-4-10 0,0-5 10 16,-4 1-10-16,0-12 10 0,-1-1-20 0,-4 5-4 16,0-4-1-16,-4-1 0 0,-5 1 15 0,0 3 0 15,-5 9 0-15,-4-8 0 0,-4 7 0 0,-1 1 0 16,-4 12 0-16,0 0 0 0,-1 4 0 0,-3 4 0 15,-1 8 0-15,0 8 0 16,5 0-105-16,-5 4-19 0,5 0-3 0,0 9-1 0</inkml:trace>
          <inkml:trace contextRef="#ctx0" brushRef="#br0" timeOffset="33080.4595">24225 1943 1962 0,'13'-12'43'0,"1"4"9"0,0 0 1 0,-5 0 3 16,-9 8-45-16,9 0-11 0,14 0 0 0,-5 4 0 16,-5 0 52-16,6 4 9 0,-6 4 2 0,6 4 0 0,-1 4-51 0,-5 5-12 15,-3-5 0-15,3 4 0 0,1 0 28 0,-5 5 2 16,-4-13 1-16,-1 4 0 0,-4-4-19 0,5-4-3 16,-5 1-1-16,0-13 0 0,0 0 0 0,0 0-8 15,0 0 12-15,0 0-4 16,0 0 0-16,0 0 0 0,0 0 0 0,0 0 0 0,-5-13 2 0,1 5 0 15,4-4 0-15,0 0 0 0,0-4-10 0,4 0 0 16,5-4 0-16,0-9 0 0,0 1 0 0,5 4 0 16,0 3 0-16,-1 5 0 0,1 4 13 0,4-4 1 15,-4 12 0-15,0 4 0 0,-1 0-22 0,1 4-5 16,0 12-1-16,4-4 0 0,-9 4 14 0,0 5 0 16,0-1 0-16,0 0 0 0,0 0 0 0,-4 1 0 15,-1-1 0-15,1-8 0 0,-1 0 0 0,1 0 0 16,0-4 0-16,-5 0 0 0,0-8 0 0,0 0 0 0,0 0 0 15,0 0 0-15,0 0 0 0,0 0 0 0,0 0 0 16,0 0 0-16,0 0 0 0,0-12 0 0,0-4 0 0,0 4 0 16,0 0 0-16,4-8 0 0,-4 7 12 0,5-3-12 15,4 0 0-15,-5 0 0 0,10 4 0 0,0-4-12 16,-10 3 12-16,-4 5 0 0,9 4 12 0,0 0-12 16,10 4 14-16,-1 4-4 0,0 0-1 0,-13 4 0 15,-10 0 32-15,10 5 7 0,13 3 0 0,0 0 1 16,-4 4-39-16,-5 0-10 0,4 1 0 0,1 3 0 15,-5-4-54 1,0 0-13-16,-9-3-2 0,9-1-1 0,1-4-162 16,-1-4-33-16</inkml:trace>
          <inkml:trace contextRef="#ctx0" brushRef="#br0" timeOffset="33471.0003">25522 1737 1749 0,'0'0'38'0,"0"0"8"0,9-4 2 0,-9 4 2 0,14 0-40 0,-9 8-10 16,4 4 0-16,0-4 0 0,0 8 86 0,0 4 15 16,0 9 3-16,0 3 1 0,-4 0-19 0,-5 5-4 15,0-1-1-15,0 9 0 0,0-1-13 0,0-3-4 16,0-5 0-16,-5 9 0 0,1 3-43 0,-1-15-9 16,1-1-1-16,4 0-1 0,-10 1-10 0,6-5-14 15,-5-8 3-15,4 0 1 0,-8-3 45 0,-6-5 9 16,6 0 1-16,4-8 1 0,9-4-18 0,-14 0-4 15,0-4-1-15,1 0 0 0,-1-8-15 0,5 0-8 16,0-9 10-16,0 5-10 0,4 0 8 0,5-4-8 16,-4-5 0-16,4-3 9 0,4-8-9 0,10-1 0 0,-5-3 0 15,9-1 8-15,-4 1-8 0,8 0 0 0,6-13 0 0,-1 21-11 16,0-9-10-16,1 5-3 16,4-1 0-16,-1 5 0 0,-3 8 0 0,-1-1-1 0,-4 9 0 0,4-4 0 15,-9 8 13-15,-4 8 2 0,-14 4 1 0,9 12 0 16,-9-4 1-16,0 12 0 0,-9 4 0 0,-5 1 0 15,1 3 8-15,-5 0 0 0,-1 9 0 0,1-13 0 16,-5 8-12-16,10-7 4 0,-6-1 0 0,1 4 0 16,-5 1-92-16,1-5-19 15,-1 0-3-15,0 0-933 0</inkml:trace>
          <inkml:trace contextRef="#ctx0" brushRef="#br0" timeOffset="33731.4541">26351 1773 1958 0,'0'0'174'15,"0"0"-139"-15,-5 4-35 0,-4 12 0 16,0-4 64-16,-5 13 5 0,1-1 2 0,-5 4 0 0,-1 1-11 0,6 3-3 16,-1-4 0-16,0 1 0 0,5-5-35 0,5-4-7 15,-5-4-2-15,9 1 0 0,0-1 31 0,4-8 5 16,-4 0 2-16,0-8 0 0,14 0-51 0,-1 4 0 15,-13-4-16-15,14-4 4 0,4-4 25 0,-4 0 6 16,0 0 1-16,-5 0 0 0,0-9-12 0,0 9-8 16,5-8 12-16,-5 0-12 0,0 0 0 0,4 0-17 15,-3-5 1-15,8 1 1 16,0 0-158-16,0-4-32 0</inkml:trace>
          <inkml:trace contextRef="#ctx0" brushRef="#br0" timeOffset="33905.5812">26629 1518 1497 0,'0'0'32'0,"9"0"8"0,9-4 0 0,5 4 4 0,13 0-36 0,0-4-8 0,5 4 0 0,10 4 0 16,-6-4 91-16,23-4 16 0,1 4 3 0,4 0 1 16,-14 0-75-16,0 4-14 0,-14 0-3 0,5-4-1 15,-13-4-425 1,-5 0-85-16,-9-8-16 0,-10 8 149 0</inkml:trace>
          <inkml:trace contextRef="#ctx0" brushRef="#br0" timeOffset="34077.4052">27348 1182 1836 0,'-5'25'163'0,"-8"3"-131"16,-1 4-32-16,0 9 0 0,-8 3 116 0,3 1 17 15,-3 3 3-15,3 9 1 0,-8-8-34 0,4 3-7 16,-4 5-2-16,4 8 0 0,5-9-50 0,0-11-11 15,4-1-1-15,1 9-1 0,-6-17-23 0,6 9-8 16,-6 3 0-16,6-7 9 16,-5-9-130-16,-1 13-27 0,1-9-4 0</inkml:trace>
          <inkml:trace contextRef="#ctx0" brushRef="#br0" timeOffset="34421.3925">27471 1793 1612 0,'0'0'144'0,"0"0"-116"0,0 0-28 0,13 8 0 16,1 1 115-16,0 3 17 16,4 4 3-16,0 0 1 0,0 0-56 0,1 4-10 0,3-7-2 0,-3 7-1 15,3-12-19-15,1 4-3 0,4-4-1 0,-4-4 0 16,0-4-15-16,4 0-3 0,-4-8-1 0,0 4 0 16,0-4-13-16,-5-4-2 0,5-4-1 0,-5-5 0 15,-9 1-1-15,0-4-8 0,0 0 12 0,-4-1-4 16,-5-3-8-16,0 4 0 15,-5-1 0-15,1 5 0 0,-6-4 17 0,1 8 2 0,0 4 0 0,0-5 0 16,0 5 5-16,0 4 2 0,-5 4 0 0,1 4 0 16,-1 8-15-16,-4 4-3 0,0-3-8 0,4 7 12 15,-4 4-12-15,4 0 0 0,-4 8 8 0,4 9-8 16,0-9 0-16,5 5 0 0,0-1 0 0,5 0 0 0,-1 1 13 0,10-1-3 16,-1 4-1-16,5-7 0 15,0 3-58-15,5 1-12 0,0-5-3 0,9 0 0 16,-1-8-68-16,1 1-13 0,9-1-3 0,-5-4-881 15</inkml:trace>
        </inkml:traceGroup>
        <inkml:traceGroup>
          <inkml:annotationXML>
            <emma:emma xmlns:emma="http://www.w3.org/2003/04/emma" version="1.0">
              <emma:interpretation id="{2F4AAA78-5C1A-4E39-A5F1-7A19F10A4F6D}" emma:medium="tactile" emma:mode="ink">
                <msink:context xmlns:msink="http://schemas.microsoft.com/ink/2010/main" type="inkWord" rotatedBoundingBox="31913,2584 31976,2582 31979,2652 31916,2655"/>
              </emma:interpretation>
              <emma:one-of disjunction-type="recognition" id="oneOf15">
                <emma:interpretation id="interp19" emma:lang="" emma:confidence="1">
                  <emma:literal>.</emma:literal>
                </emma:interpretation>
                <emma:interpretation id="interp20" emma:lang="" emma:confidence="0">
                  <emma:literal>,</emma:literal>
                </emma:interpretation>
                <emma:interpretation id="interp21" emma:lang="" emma:confidence="0">
                  <emma:literal>7</emma:literal>
                </emma:interpretation>
                <emma:interpretation id="interp22" emma:lang="" emma:confidence="0">
                  <emma:literal>)</emma:literal>
                </emma:interpretation>
                <emma:interpretation id="interp23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34641.1243">29105 1895 1670 0,'0'0'148'0,"0"0"-118"0,5-5-30 0,4 1 0 16,0-4 70-16,-9 8 8 0,0 0 2 0,0 0 0 15,9 0 23-15,-9 0 5 0,0 0 0 0,0 0 1 16,14 8-73-16,-5 1-14 0,-5-1-3 0,1 4-1 16,-5 0-98-16,0 4-19 0,0-12-4 0</inkml:trace>
        </inkml:traceGroup>
      </inkml:traceGroup>
      <inkml:traceGroup>
        <inkml:annotationXML>
          <emma:emma xmlns:emma="http://www.w3.org/2003/04/emma" version="1.0">
            <emma:interpretation id="{B625C169-16F5-4949-93E2-005E1BCF5577}" emma:medium="tactile" emma:mode="ink">
              <msink:context xmlns:msink="http://schemas.microsoft.com/ink/2010/main" type="line" rotatedBoundingBox="4479,4388 29562,3187 29640,4834 4558,6035"/>
            </emma:interpretation>
          </emma:emma>
        </inkml:annotationXML>
        <inkml:traceGroup>
          <inkml:annotationXML>
            <emma:emma xmlns:emma="http://www.w3.org/2003/04/emma" version="1.0">
              <emma:interpretation id="{4B9217F6-A735-4A6E-8CB4-C7EA7CA72B2B}" emma:medium="tactile" emma:mode="ink">
                <msink:context xmlns:msink="http://schemas.microsoft.com/ink/2010/main" type="inkWord" rotatedBoundingBox="4514,5122 5921,5054 5961,5886 4554,595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7164.4162">2899 4557 1785 0,'18'0'79'0,"-18"0"17"16,0 0-77-16,0 0-19 0,0 16 0 0,0 4 0 0,-4 4-10 0,-5 5-6 15,0 3 0-15,0 0-1 0,4 1 58 0,0 3 12 16,-4-3 3-16,0 3 0 0,0-4 0 0,5 1 0 16,-1-9 0-16,5 4 0 0,0 1-18 0,9-13-3 0,-4 0-1 0,-1-8 0 15,5 0-26-15,5-8-8 0,4-8 0 0,0 0 0 16,1 0 13-16,8-8-4 0,0-9-1 0,1 1 0 15,-6 4-8-15,6-4 8 0,-6-5-8 0,-3 5 8 16,-6 0-8-16,-4-5 0 0,-9-3 0 0,0 0 0 16,-4-5 0-16,-1 5 0 0,-8-5 0 0,-1 9 0 15,0 0 0-15,-4 4 0 0,0 7 0 0,-5 5 0 16,-4 4 0-16,4 4 0 0,5 8 0 0,-5 4 0 16,-4 0 0-16,9 4 0 0,-5 9-12 0,9-5-668 15,5 4-132-15</inkml:trace>
          <inkml:trace contextRef="#ctx0" brushRef="#br0" timeOffset="36851.9986">2234 4528 230 0,'14'-8'20'0,"-9"-8"-20"16,-5 4 0-16,0-4 0 0,9 4 269 0,-5-5 50 16,-4 5 9-16,0 0 3 0,-4 0-199 0,4 4-39 15,0 8-8-15,-5-8-1 0,5 8-44 0,-9-4-9 16,9 4-2-16,-14 0 0 0,-8 4-29 0,-6 4 0 16,1 0 0-16,0 4 0 0,-5 4 0 0,0 5-10 15,-4-1 10-15,4 0-12 0,-5 0 12 0,1 4 11 0,-1-3-3 0,6-1 0 16,-1-4-8-16,4 4 10 0,6-3-10 0,3-1 10 15,1 0-2-15,5 0 0 0,8-4 0 0,5 0 0 16,5 5-8-16,4-1 0 0,13-4 0 0,6 0 0 16,4 0 0-16,4-4 0 0,0 0 0 0,10 0 0 15,0 1 0-15,4 3 10 0,-5-4-10 0,-4 0 10 16,-4 4-10-16,-6-4 12 0,-12 8-12 0,-1-4 12 16,-5 5 16-16,-3-1 3 0,-6 0 1 0,-8 0 0 15,-10 8-7-15,5-3-1 0,9-1 0 0,-9-4 0 16,-9 0 13-16,-5 4 3 0,-5 1 0 0,1-1 0 15,0 0-28-15,-1 4-4 0,-3-3-8 0,3-5 11 16,1 4-44-16,4-8-9 16,0-4-2-16,10 0 0 0,4-8-102 0,9 0-21 0,0 0-4 15</inkml:trace>
        </inkml:traceGroup>
        <inkml:traceGroup>
          <inkml:annotationXML>
            <emma:emma xmlns:emma="http://www.w3.org/2003/04/emma" version="1.0">
              <emma:interpretation id="{585008E9-E0D3-4854-AD78-DCE93780ED87}" emma:medium="tactile" emma:mode="ink">
                <msink:context xmlns:msink="http://schemas.microsoft.com/ink/2010/main" type="inkWord" rotatedBoundingBox="8019,4913 9305,4852 9332,5427 8047,548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7721.792">5362 4229 1929 0,'0'0'42'0,"0"-8"9"0,-4-4 1 0,-1 4 4 0,5 8-45 0,0 0-11 0,0 0 0 0,-4 4 0 15,-10 0 72-15,5 12 13 0,0 4 3 0,-5 4 0 16,0 13-59-16,1 3-11 0,-1 5-2 0,0 3-1 15,5-3 1-15,5-5 0 0,4 5 0 0,-5-5 0 16,10-7-16-16,-5-1 8 0,4-4-8 0,1-8 0 16,-1 1 9-16,6-9-9 0,-1-4 8 0,0-4-8 15,4-4 8-15,1-8-8 0,0 0 0 0,-1 0 8 16,1-8-8-16,0-1 0 0,-1 1 0 0,-4-8 0 16,5 0 0-16,0-1 0 0,-5 1 0 0,0 0 0 15,0 8 0-15,0-5 0 0,5 9 0 0,0 0 0 16,-1 4 0-16,-4 4 0 0,5 4 0 0,0 4 0 15,-1 4-9-15,-4 4 9 0,5-4 0 0,-5 9 0 16,5-1 0-16,-5 0 8 0,0 4 0 0,0-4 1 16,0-4 11-16,0 1 1 0,0-5 1 0,1-4 0 15,-1 0-12-15,-9-4-2 0,9 0-8 0,0 0 12 0,-5-4 6 16,6-4 1-16,-1-5 0 0,0 1 0 0,-5 0-5 16,1-4-1-16,-1-4 0 0,6 0 0 0,-6-1 7 0,1 1 2 15,-1 0 0-15,-4-4 0 16,5 3-41-16,-1-3-8 0,5 4-1 0,0-4-1 15,5-9-134-15,0 1-26 0</inkml:trace>
          <inkml:trace contextRef="#ctx0" brushRef="#br0" timeOffset="38005.262">6063 4508 1414 0,'0'0'63'0,"10"0"13"0,-1 0-61 0,4 0-15 16,1-4 0-16,4 4 0 0,0-8 88 0,5 0 14 16,-5 0 3-16,10-4 1 0,-6 4-25 0,6-5-5 15,-5 5 0-15,-1-4-1 0,1-4-37 0,0-4-7 16,4 4-2-16,-4-5 0 0,0 1-6 0,-1 0-2 16,-8 0 0-16,4-1 0 0,-9 1 2 0,-4 4 0 0,-1 0 0 0,-8 4 0 15,-1 0-1-15,-4 3 0 0,-9 5 0 0,0 4 0 16,0 0 6-16,-5 0 2 0,-9 8 0 0,0 9 0 15,5-1-5-15,0 4-1 0,-1 0 0 0,1 9 0 16,0 7-12-16,8-4-2 0,1 1-1 0,9 3 0 16,0-3-9-16,4 3 0 0,1-4 9 0,13 5-9 15,0-5 0-15,5-4 0 0,-1-3-10 0,6-5 10 16,8 0-145-16,0-4-23 0,1-4-4 16,8-3 0-16</inkml:trace>
        </inkml:traceGroup>
        <inkml:traceGroup>
          <inkml:annotationXML>
            <emma:emma xmlns:emma="http://www.w3.org/2003/04/emma" version="1.0">
              <emma:interpretation id="{CEC61451-D2BD-42D0-9EA8-0922261BF40B}" emma:medium="tactile" emma:mode="ink">
                <msink:context xmlns:msink="http://schemas.microsoft.com/ink/2010/main" type="inkWord" rotatedBoundingBox="11093,4071 17062,3785 17131,5221 11162,550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9593.9828">9901 4233 748 0,'10'-4'67'0,"-1"0"-54"16,4 4-13-16,1-4 0 0,0 0 235 0,-1 0 44 15,-4 8 9-15,5-4 1 0,0 4-195 0,-1 0-39 0,-4 4-8 16,1-4-2-16,-10-4 6 0,4 8 1 0,5 0 0 0,0 0 0 16,-4 0 7-16,-5-8 1 0,0 0 1 0,4 13 0 15,-4-1-11-15,5-4-2 0,-5-8-1 0,0 8 0 16,0-8-22-16,0 0-4 0,0 0-1 0,0 0 0 15,0 0 20-15,0 0 3 0,0 0 1 0,0 0 0 16,0 0-29-16,0 0-6 0,0 0-1 0,9 8 0 16,-9-8-8-16,9 0 0 0,-9 0 0 0,14-4 0 15,-14 4 0-15,14 0 0 0,-14 0 0 0,0 0 0 16,0 0 0-16,0 0 0 0,0 0 0 0,0 0 0 16,0 0 0-16,0 0 0 0,0 0 0 0,0 0 0 15,0 0 0-15,0 0 0 0,0 0 0 0,0 0 0 16,0 0 0-16,0 0 0 0,0 0 0 0,0 0 0 0,0 0 0 15,0 0 0-15,0 0 0 0,0 0 0 0,0 0 0 0,9 4 0 16,-9-4 0-16,4 12 0 0,1 0 0 0,-1 0 0 16,-4 5 0-16,-4 3 0 0,-1 0 0 0,5 0 0 15,-4 0 0-15,-5 1 0 0,-1 3 0 0,1 0 8 16,0-8-8-16,5 1 8 0,-10-1 0 0,5-4 0 16,-5 0 0-16,5-4 0 0,-5 0-8 0,5 0 0 15,0-4 0-15,9-4 0 0,0 0 0 0,0 0 0 16,-4-4 0-16,4 4 0 0,0-8 28 0,0-4 3 15,4 0 1-15,10-4 0 0,0 0-32 0,-1-5 0 16,5-3 0-16,1 0 0 16,-1-9-20-16,5-3-9 0,-1-4-3 0,1 7 0 0,4-3 32 0,1 3 0 15,-1 1 0-15,0 4 0 0,-4-1-12 0,5 9 3 16,-1 0 1-16,0 8 0 0,0 4 8 0,-4 4-8 0,0 0 8 16,0 4-8-16,-5 8 8 0,0 4 0 0,-4 0 0 15,0 4 0-15,-5 4 0 0,0 5 14 0,-5-1-3 16,1 4-1-16,-5 5-10 0,4-5 0 0,1-4 0 15,-5 5 8-15,4-5 18 0,1-4 3 0,0 0 1 0,-1 5 0 32,5-9-97-32,-4 0-19 0,-5 0-4 0,9-4-1 15,-5-8-100-15,6 0-20 0,-10-4-4 0,9-4-1 0</inkml:trace>
          <inkml:trace contextRef="#ctx0" brushRef="#br0" timeOffset="40000.127">11677 3946 1681 0,'-14'0'36'0,"5"0"8"0,0-8 2 0,0 4 2 0,0 4-38 0,-5-4-10 16,-4 4 0-16,0 4 0 0,-5 0 88 0,0 4 16 15,1-4 4-15,-6 8 0 0,1 0-45 0,0 4-9 16,-1 0-2-16,6 5 0 0,3-1-22 0,6 4-5 16,-1-4-1-16,0 5 0 0,10-5 12 0,-5 0 3 0,4-4 0 0,5 4 0 15,0 1-25-15,-4-1-5 0,4 0-1 0,0-4 0 16,4 1 12-16,-4-1 3 0,0 0 0 0,0 0 0 15,-4 0 17-15,-1-4 4 0,-4 5 1 0,0-1 0 16,-5 4-19-16,1-4-4 0,-6 4-1 0,1-7 0 16,0 3-21-16,-5 0 0 0,0 0 0 0,1 0 0 31,-1 0-53-31,0 1-15 0,5-5-4 0,0-4 0 0,4 4-140 16,5-4-29-16,-14 0-6 0,23-8-1 0</inkml:trace>
          <inkml:trace contextRef="#ctx0" brushRef="#br0" timeOffset="38649.043">9018 4023 748 0,'0'-25'33'0,"0"13"7"0,0 0-32 0,0-8-8 16,-9 4 0-16,5-1 0 0,4 1 185 0,-10 4 35 16,-3-8 8-16,4 12 0 0,-5 0-106 0,-4 0-22 15,0 4-4-15,-5 4 0 0,-4 0-20 0,-5 8-3 16,-9 4-1-16,0 8 0 0,-9 4 10 0,-5 9 2 0,5 3 0 15,4 9 0-15,-4 3-43 0,9 1-8 0,0-1-1 0,9 5-1 16,10-1-9-16,3-3-2 0,6-5 0 16,8 1 0-16,10-5-20 0,-1 5 0 0,5-9 0 15,10-3 0 1,8-1-78-16,0-8-20 0,5-3-4 0,5-1-1 16,8-8-113-16,1-4-24 0,45 0-4 0,-14-16 0 0</inkml:trace>
          <inkml:trace contextRef="#ctx0" brushRef="#br0" timeOffset="38953.5002">9328 4387 1796 0,'9'-8'40'0,"0"-5"8"0,5 1 1 0,-5 0 1 16,0 0-40-16,0 0-10 0,0 4 0 0,-4 0 0 0,-5 8 63 0,0 0 10 15,0 0 3-15,0 0 0 0,0 0-20 0,0 16-3 16,0 0-1-16,-5 4 0 0,-4-3-35 0,0 7-7 16,-5 0-2-16,1 4 0 0,3-3 6 0,-3 3 1 15,4-4 0-15,0-4 0 0,4 1-7 0,0-1-8 16,1-4 11-16,4-4-11 0,0-12 8 0,0 0-8 15,9 4 0-15,5 0 0 0,-1-4 0 0,6-4 0 16,-1-8 8-16,5 4-8 0,-1-4 29 0,6 0 3 16,-6-8 0-16,6 3 0 0,-6-7-32 0,1 4 0 15,0 0 0-15,-5-5 0 16,-4 1-21-16,4-4-11 0,-4-1-1 0,-10-3-1 0,1 0 17 0,-1 3 3 0,-8 5 1 0,-1 4 0 16,1 4 13-16,-10 0 0 0,0 7 0 0,-4 5 0 15,-5 0 12-15,-4 8 0 0,-5 4-1 0,-4 5 0 16,-1-1 18-16,-4 4 4 0,0 0 1 0,10 8 0 31,12-3-54-31,1 3-10 0,5 0-2 0,-1-4-1 16,5 1-154-16,0-1-30 0</inkml:trace>
          <inkml:trace contextRef="#ctx0" brushRef="#br0" timeOffset="40187.5833">11896 4132 2253 0,'0'0'100'0,"4"12"20"0,1 8-96 0,-5 0-24 16,4 9 0-16,-4 3 0 0,-4 5 64 0,4-1 7 15,-5 0 1-15,-4 1 1 0,-5-5-9 0,1 0-1 16,4-3-1-16,-5-1 0 0,0 0-45 0,5-3-9 15,-4-5-8-15,3 0 12 16,1-8-113-16,0 0-23 0,0-3-4 0</inkml:trace>
          <inkml:trace contextRef="#ctx0" brushRef="#br0" timeOffset="40359.4179">12073 3731 1854 0,'0'0'82'0,"0"0"17"0,9 0-79 0,-4 4-20 0,4 4 0 0,-5 5-820 16</inkml:trace>
          <inkml:trace contextRef="#ctx0" brushRef="#br0" timeOffset="41279.4317">12806 3925 1728 0,'14'-4'153'16,"-1"0"-122"-16,6 4-31 0,-6 0 0 16,6 0-14-16,-6 0-9 0,-4 0-1 0,0-4-1 15,-9 4 55-15,5-8 11 0,-5 8 3 0,-5-8 0 0,-4 0 16 0,0 0 3 16,-4 0 1-16,-1 4 0 0,-4 0-28 0,-1 4-4 16,-8 0-2-16,4 0 0 0,10 4 9 0,-10 4 1 15,0 0 1-15,-4 0 0 0,0 12 3 0,-1 1 1 16,1-1 0-16,-5 8 0 0,0 4-5 0,5 9-2 15,-5-1 0-15,5 5 0 0,-1-5 0 0,6 9 0 16,-1-5 0-16,5 5 0 0,4-9-24 0,5 1-5 16,-5-5-1-16,10-3 0 0,4-1-8 0,0-8 8 15,4-3-8-15,1-9 8 0,-5-12-8 0,18 4 0 16,-4-8 0-16,8-4 0 0,1-9 0 0,4-7 0 16,1 0 0-16,4-9-11 0,0-3 11 0,4-8-10 15,-4-5 10-15,-5 9-10 16,5-13 10-16,0-8 0 0,9-3-9 0,-5-5 9 0,10-8 0 0,-1 0 0 15,5 4 0-15,14-28 0 16,-5 16-30-16,-4 8-2 0,-5 4 0 0,5 5 0 0,-10 11 32 0,-4 4 0 0,-9 5 0 16,0 11 0-16,-9 5 20 0,-5 8 9 0,-9 8 3 15,0 3 0-15,-4 5-32 0,-5 8 0 0,0 0 0 0,0 0 0 16,-14 8 12-16,0 9-4 0,-4-1-8 0,0 4 12 16,0 4-12-16,-5 1 0 0,5 3 0 0,-5 0 0 15,5 5 0-15,0-1 0 0,-1 4 0 0,1 1 0 16,0 3 0-16,-5 1 0 0,0 3 0 0,1 1 0 15,-1 7 0-15,5-7 0 0,4-1 0 0,0 5 0 16,1-1 16-16,-1 1-4 0,0-5 0 0,5 5 0 16,-4-9-12-16,8 9 9 0,-4 0-9 0,9-9 8 0,0-8 0 15,5-3 0-15,-1-1 0 0,5-8 0 0,0 1-8 0,5-5 0 16,0-8 0-16,4 0 0 0,0-4 0 0,0-4 0 16,10-4 0-16,-1-8 0 0,0 4 0 15,10-4 0-15,4-5 0 0,0-3 0 0,0-4 0 0,0 0 0 16,4-5 0-16,1-3 0 0,4 4 0 0,-5-5 0 15,-4 1 0-15,0-1 0 0,-4 1 0 0,-10 0 0 16,0-5 0-16,-4 9 0 0,-9 0 0 0,-1 3 0 16,-4 1 0-16,-4 8 0 0,-5 0 26 0,0 4 3 15,-9 4 1-15,4-1 0 0,-8 1-22 0,-1 0-8 16,-4 8 0-16,0 0 0 0,-10 4 0 0,1 4 0 16,0 5 0-16,-5 3 0 0,0 4 0 0,0 4 0 15,0 0 0-15,5 5 0 0,9 3 0 0,-1 1 0 16,-3 3 0-16,8-8 0 0,0 1 0 0,5-1 0 15,5 0 0-15,-1-4 0 0,1 1 0 0,4-1 0 16,4-4 0-16,-4-8 0 0,5 1 0 0,-1-1 0 16,5-8 0-16,5 4 0 0,0-4 0 0,-1-4 0 15,5-4 0-15,10 0 0 0,-1-4 12 0,0 4-3 0,5-4-1 16,5-1 0-16,-5-7-8 0,-1 0-11 0,6-4 3 0,-5 0 0 16,4-1 8-16,1-3 0 0,-1 0 0 0,-4 4 0 15,0 3 0-15,0 5 0 0,-5 4 0 0,5 4 0 16,-5 4 0-16,-9 4 12 0,1 0-2 0,3 8-1 15,-3 1 11-15,-1 3 1 0,0 4 1 0,0 0 0 16,0 4 18-16,-4 1 4 0,4-1 1 0,-4 4 0 16,-5-3-18-16,0-5-4 0,0 0-1 0,0 4 0 15,0-3-22-15,1 3 0 0,-6-8 0 0,5 0 0 16,0 4 0-16,0-3 0 0,-4-5 0 0,-1 0 0 16,-4-12-30-16,10 8-4 0,-6 0-1 0,1 4 0 15,-10 4-123-15,1 1-25 0,-10-1-5 0,5 0 0 16</inkml:trace>
        </inkml:traceGroup>
        <inkml:traceGroup>
          <inkml:annotationXML>
            <emma:emma xmlns:emma="http://www.w3.org/2003/04/emma" version="1.0">
              <emma:interpretation id="{D35F28DF-88D0-4F55-B2BF-1B8F80F64140}" emma:medium="tactile" emma:mode="ink">
                <msink:context xmlns:msink="http://schemas.microsoft.com/ink/2010/main" type="inkWord" rotatedBoundingBox="18828,4403 20535,4321 20569,5020 18862,510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3310.2451">17027 3889 1825 0,'0'-28'40'0,"4"20"8"0,14-4 1 0,1-1 3 0,-1 1-41 0,-5 8-11 0,1 0 0 0,4 0 0 16,1 4 98-16,-6 8 18 0,-4 4 3 0,0 5 1 15,1 3-72-15,-6 8-13 0,1 8-3 0,-1 1-1 16,1 3 11-16,-5 1 2 0,-5-1 1 0,-4 1 0 16,-5-5-26-16,5-4-6 0,9 1-1 0,-4-1 0 15,-1-7-3-15,1-9-1 0,-1 0 0 0,1-4 0 16,8-4-8-16,-4-4 0 0,-9 0 0 0,9-4 0 15,0 0 28-15,9-4 3 0,-9 4 1 0,9-16 0 16,5-4-32-16,-5 0 0 0,5-5 0 0,-1-3 0 16,-4 4 0-16,10-9 0 0,3-3 0 0,1-1 0 15,0-7 0-15,4 8 0 0,10-5 0 0,-1 9 0 0,1 7 0 0,-10 5 0 16,-9 4 0-16,9 8 0 0,5 4 8 0,-4 8 0 16,-19 4-8-16,4 8 12 0,10 4-12 0,-9 1 0 15,-5 3-12-15,0 4 12 16,0 5-34-16,0-5 0 0,5 4 0 0,-5 5 0 15,-5-1-177-15,6 1-35 0,17 35-7 0,-4-27-2 0</inkml:trace>
          <inkml:trace contextRef="#ctx0" brushRef="#br0" timeOffset="42950.9722">16549 3857 1371 0,'-10'-4'30'0,"10"4"6"0,5-8 2 0,-5-1 1 0,0-3-31 0,0 4-8 15,5-4 0-15,-1 0 0 0,1 0 70 0,-5 0 13 0,0 0 2 0,0-5 1 16,4 5-18-16,-4 4-3 0,-4 0-1 0,-1-4 0 15,5 4-19-15,-9 0-4 0,4 0-1 0,-8 8 0 16,-1 0-27-16,-4 0-5 0,9 0-8 0,-9 4 11 16,-5 8-1-16,0 0 0 0,5 0 0 0,-5 4 0 15,-4-4-10-15,-5 1 0 0,0 7 0 0,5 0 0 16,4 8 0-16,-4 1 0 0,-5 3 10 0,0 4-10 16,5-3 0-16,8 3 0 0,-3-3 0 0,3-1 0 15,10-4 0-15,5 1 0 0,-1-5 0 0,5 4 0 16,0-8 8-16,14-3-8 0,4-5 0 0,0 0 0 15,-9-8 12-15,10-4-12 0,8-4 12 0,-4-4-12 16,4 0 11-16,0-4-11 0,10-5 10 0,-1 1-10 16,5-4 24-16,0 0 0 0,-14-1-1 0,1-7 0 0,-1 4-23 15,0-8 0-15,-4 3 0 0,-5-3 0 0,1-5 0 16,-1 9 0-16,0 0 0 0,-4 4-8 0,-10 3 24 16,5 5 6-16,0 8 1 0,-4 0 0 0,-5 8 0 0,0 0 0 15,0 0 0-15,9 8 0 0,0 8-15 0,-4 0-8 16,-5 1 10-16,4 7-10 0,5 0 8 0,-4 4-8 15,-5 1 0-15,0 3 0 16,5 0-15-16,-1-3-9 0,1 3-1 0,-5-4-680 16,-5 1-136-16</inkml:trace>
        </inkml:traceGroup>
        <inkml:traceGroup>
          <inkml:annotationXML>
            <emma:emma xmlns:emma="http://www.w3.org/2003/04/emma" version="1.0">
              <emma:interpretation id="{DA0661B3-42E1-4420-979E-5FF6043ADA63}" emma:medium="tactile" emma:mode="ink">
                <msink:context xmlns:msink="http://schemas.microsoft.com/ink/2010/main" type="inkWord" rotatedBoundingBox="22432,3653 26880,3440 26943,4743 22495,4956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5062.7886">22262 2821 1497 0,'0'0'66'0,"0"0"14"0,-4 8-64 0,-1 0-16 0,10 8 0 0,-5 5 0 15,-5 7 106-15,-4 8 18 0,5 13 3 0,-5-1 1 16,-5 21-19-16,0 0-3 0,-4-4-1 0,0 3 0 16,0-7-31-16,-1 8-6 0,-3 0-2 0,3-1 0 15,-8-3-46-15,9 0-10 0,0 0-2 0,4-1 0 16,0-3-69-16,1-4-15 0,-1-5-2 0,5-3-646 15,0-9-128-15</inkml:trace>
          <inkml:trace contextRef="#ctx0" brushRef="#br0" timeOffset="45312.7744">22272 3792 1609 0,'18'-8'35'0,"0"0"7"0,5 0 2 0,9 0 2 0,4 0-37 0,5-5-9 16,-5-3 0-16,10 0 0 0,-5 0 50 0,-5 0 8 15,1-9 2-15,-1 1 0 0,-9 4-45 0,-4 0-15 16,0-5 9-16,-5 1-9 0,-4 4 8 0,-5 0-8 16,-4-1 8-16,-5 1-8 0,-5 8 18 0,-4 4-2 15,-5-4 0-15,-4 8 0 0,-5 0 23 0,-4 8 4 0,-5 4 1 0,-4 4 0 16,-10 4 21-16,10 4 5 16,4 9 1-16,-5 3 0 0,1 4-21 0,4 5-4 15,5-1-1-15,-1 9 0 0,6-5-36 0,3 5-9 16,6-4 0-16,4-1 0 0,0-8-14 0,4 1-5 0,5-9-1 15,5 0 0 1,-1-7-198-16,1-1-40 0,8 8-8 0,10-20-2 0</inkml:trace>
          <inkml:trace contextRef="#ctx0" brushRef="#br0" timeOffset="45578.2952">22941 3549 1785 0,'0'0'79'0,"0"0"17"16,0 0-77-16,0 0-19 0,13 8 0 0,1 8 0 15,0 5 63-15,-10 3 9 0,1 4 1 0,4 1 1 0,-9 3 38 16,5-4 7-16,-5 1 1 0,-5 3 1 0,5 0-45 0,0 1-10 16,-9-1-2-16,9-4 0 0,-5-7-36 0,1-1-8 15,4-4-2-15,-5 0 0 0,5-16-10 0,0 0-8 16,0 0 12-16,0 0-12 0,0 0 13 0,0 0-4 16,0 0-1-16,0 0 0 0,-4-8 20 0,-1 4 3 15,5-4 1-15,0 0 0 0,0-12-32 0,5 4 0 16,4-1 0-16,4-3 0 15,6-4-28-15,-1 0-9 0,9-5-2 0,0 1 0 16,1 4-157-16,4-1-31 0,0-3-6 0,8 0-2 0</inkml:trace>
          <inkml:trace contextRef="#ctx0" brushRef="#br0" timeOffset="44197.427">20368 3715 748 0,'0'0'67'0,"10"-20"-54"0,-6 0-13 0,-13 3 0 16,-9-3 108-16,4 8 20 0,10-8 3 0,-6 4 1 15,-8-1-30-15,0 9-6 0,9-4 0 0,-9 8-1 16,-1 4-39-16,-3-12-7 0,-1 12-1 0,0 4-1 16,-4 4-18-16,0 8-3 0,-1 5-1 0,1 3 0 15,-9 4-4-15,-1 9-1 0,-4-1 0 0,5 9 0 16,-5 3 20-16,0 1 3 0,4-1 1 0,5 5 0 16,10-9-20-16,3 1-3 0,10-5-1 0,-4 1 0 15,8-13-9-15,1 4-3 0,-1-11 0 0,0-1 0 16,10-8 0-16,4-4 0 0,5-4 0 0,4-8 0 15,9 0 16-15,5-4 2 0,5-8 1 0,4-4 0 0,4-5-27 16,-4-3 0-16,0-4 0 0,0-1 0 0,0-3 0 16,-5-5 0-16,1 1 0 0,-1-5 0 0,1 1 8 15,-5-1-8-15,-10 1 8 0,6 3-8 0,-6 5 0 0,-8 8 0 16,-5 7 0-16,-4 5 0 0,-1 8 0 0,-4 8 0 16,0 0 0-16,5 12 0 0,-5 5 0 0,0-1 0 15,-5 4 0-15,1 4 0 0,4 9 0 0,-5-5 0 16,5 8 0-16,-4-3-11 15,4 7-86-15,4-8-18 0,1 1-3 0,-5-5-776 0</inkml:trace>
          <inkml:trace contextRef="#ctx0" brushRef="#br0" timeOffset="44697.3077">20733 3946 1609 0,'0'0'35'0,"0"0"7"0,0 0 2 0,0 0 2 0,0 0-37 0,0 0-9 0,9 0 0 0,4 0 0 0,1-4 53 0,0-4 9 16,8-1 2-16,1-7 0 0,5-4-7 0,-1-4-1 16,0 4 0-16,5-5 0 0,4 5-28 0,-4-4-7 15,-4-5-1-15,-1-3 0 0,0-8 0 0,1-1 0 16,-6 1 0-16,6-1 0 0,-6 1 0 0,1-5-1 16,-5-3 0-16,5-5 0 0,-5 1-30 0,1-5-5 15,-10 4-2-15,9 1 0 0,-4 3 18 0,-1 5 0 16,-4 7 0-16,-4 1 0 0,4 8 0 0,0-1 0 15,-9 9 0-15,5 4 0 0,-5 4 0 0,-5 4 0 16,5 8 0-16,-9 4 0 0,-5 4 0 0,1 8 0 16,-1 8 0-16,-4 9 0 0,0 11 0 0,-5 5 0 15,-4 11 0-15,4 5 0 0,9-4 48 0,-4 3 12 16,0 1 4-16,-5 4 0 0,0-4-36 0,0-5-8 0,5-7 0 0,-5 4-1 16,1-9-7-16,3 1-2 15,6-9 0-15,-1 1 0 0,5-5-10 0,0-4 12 0,0-3-12 0,4-5 12 16,5 0-12-16,0-4-12 0,0 1 2 0,5-1 1 31,-1 0-140-31,10-4-28 0,-5-4-6 0,5 1-1 0</inkml:trace>
          <inkml:trace contextRef="#ctx0" brushRef="#br0" timeOffset="44869.4905">21502 3602 1796 0,'9'-8'40'0,"0"0"8"0,0 0 1 0,10-1 1 0,8 1-40 15,5 0-10-15,4 4 0 0,5-8 0 16,5 0 36-16,-1 0 4 0,5 0 2 0,5 0 0 0,-5-1-16 0,0 1-3 16,0 4-1-16,-4-4 0 15,-1 4-56-15,-8-4-11 0,4 4-3 0,-9 0 0 0</inkml:trace>
          <inkml:trace contextRef="#ctx0" brushRef="#br0" timeOffset="45890.7138">23619 3549 1324 0,'14'-16'59'0,"-14"16"12"0,13-4-57 0,1 0-14 0,0 4 0 0,-1 0 0 15,-3 4 79-15,3 0 13 0,-4 4 2 0,5 4 1 16,0 4 40-16,-1 1 8 0,-4 3 1 0,5 8 1 16,-5 5-49-16,0-1-11 0,-4 4-1 0,-5-3-1 15,-5-1-31-15,1 0-7 0,-1-7-1 0,-4 3 0 16,0-8-19-16,-5 0-4 0,1-7-1 0,4-1 0 16,-1-4-10-16,10-8-2 0,0 0-8 0,0 0 12 15,0 0 1-15,-4-4 0 0,-5-4 0 0,9 0 0 16,0-5-13-16,4 1 0 0,10-4 0 0,4-4 0 15,-4 0 0-15,9-5 9 0,-1-7-9 0,6 4 8 16,-6 3 11-16,6 1 1 0,-5 0 1 0,4 4 0 16,-4 4-21-16,-5 7 0 0,-5 5 0 0,1 4 0 15,-9 4-16-15,8 5-7 0,-4-1-1 0,1 4-1 16,-6 0-11-16,1 8-3 0,-1 4 0 0,10 9 0 16,-10-1-173-16,6-4-36 0,12 25-6 0,1-13-2 15</inkml:trace>
        </inkml:traceGroup>
        <inkml:traceGroup>
          <inkml:annotationXML>
            <emma:emma xmlns:emma="http://www.w3.org/2003/04/emma" version="1.0">
              <emma:interpretation id="{2E6872ED-D3F3-4685-A9EB-499BC98DB42B}" emma:medium="tactile" emma:mode="ink">
                <msink:context xmlns:msink="http://schemas.microsoft.com/ink/2010/main" type="inkWord" rotatedBoundingBox="27493,3748 29584,3648 29640,4834 27550,4934"/>
              </emma:interpretation>
              <emma:one-of disjunction-type="recognition" id="oneOf21">
                <emma:interpretation id="interp29" emma:lang="" emma:confidence="1">
                  <emma:literal>te</emma:literal>
                </emma:interpretation>
                <emma:interpretation id="interp30" emma:lang="" emma:confidence="0">
                  <emma:literal>to</emma:literal>
                </emma:interpretation>
                <emma:interpretation id="interp31" emma:lang="" emma:confidence="0">
                  <emma:literal>t</emma:literal>
                </emma:interpretation>
                <emma:interpretation id="interp32" emma:lang="" emma:confidence="0">
                  <emma:literal>the</emma:literal>
                </emma:interpretation>
                <emma:interpretation id="interp33" emma:lang="" emma:confidence="0">
                  <emma:literal>ty</emma:literal>
                </emma:interpretation>
              </emma:one-of>
            </emma:emma>
          </inkml:annotationXML>
          <inkml:trace contextRef="#ctx0" brushRef="#br0" timeOffset="46435.3055">25609 3586 2131 0,'59'-29'189'0,"-36"21"-151"31,-1-8-30-31,6 4-8 0,8 4 14 0,1 0 2 16,4 4 0-16,4 0 0 0,-4-9 36 0,5 9 7 15,-5 0 1-15,4 0 1 0,-4 4-46 0,-4-4-15 16,-1 0 8-16,0 4-8 15,-4 0-48-15,-4 4-12 0,-6 0-4 0,-3-4-614 16,-19 0-123-16</inkml:trace>
          <inkml:trace contextRef="#ctx0" brushRef="#br0" timeOffset="46607.177">26242 2999 1267 0,'13'-12'56'0,"-8"4"12"0,-5 0-55 0,0 4-13 0,0 4 0 0,0 0 0 15,0 0 143-15,-14 20 25 0,5 8 6 0,-5 5 1 16,1 7-57-16,-1 9-11 0,0-1-3 0,1 5 0 15,4-1-7-15,-5 5-1 0,0 0-1 0,1 7 0 16,-6 1-39-16,10 0-7 0,-4 4-1 0,-6-1-1 16,-3-3-16-16,-10 0-3 0,5-9-1 0,-1 5 0 15,1-8-175-15</inkml:trace>
          <inkml:trace contextRef="#ctx0" brushRef="#br0" timeOffset="46919.5591">26273 3897 1958 0,'0'0'43'0,"14"4"9"0,4 0 1 0,5-4 3 0,0 0-45 16,4 0-11-16,-4 0 0 0,9-4 0 0,4 0 72 0,1-4 12 16,-1-8 2-16,-4 4 1 0,-5 0-37 0,1-1-7 15,-1 1-2-15,-4-4 0 0,-1-4-27 0,-3 0-6 16,-1-1 0-16,-5-3-8 0,6-4 0 0,-10 4 0 15,0-1-10-15,0 5 10 0,-4 0 0 0,-1 0 0 16,-8 3 0-16,4 1 0 0,-5 12 44 0,-4-8 16 16,9 12 3-16,-9-4 1 0,-5 0-52 0,-4 8-12 15,4 12 0-15,-4-8 0 0,0 8 0 0,0 13 0 16,4-1 0-16,5 5 0 0,0-1 0 0,9 8 0 0,0 9 0 16,9-1 0-16,9-3 8 0,-4 3 0 0,-10-3-8 15,5-1 12 1,5 1-117-16,4-9-24 0,5 1-5 0</inkml:trace>
          <inkml:trace contextRef="#ctx0" brushRef="#br0" timeOffset="46237.8577">24962 3752 1670 0,'32'-17'74'0,"-18"5"15"0,-10 0-71 0,1-4-18 16,-1 8 0-16,-4-4 0 0,0 4 68 0,0-1 9 15,-4-3 3-15,4 12 0 0,0 0-13 0,0 0-3 0,-5 0 0 16,-4 0 0-16,0 0-51 0,0 4-13 0,0 4 0 0,0 5 0 15,-5 3 34-15,0-4 4 16,1 0 1-16,-5 8 0 0,-1-4-14 0,-3 5-2 0,8-1-1 0,-4-4 0 16,0 0-22-16,-10 5 9 0,10-5-9 0,0 0 0 15,4-4 0-15,0-4 0 0,14-8 0 0,0 0 0 16,0 0 36-16,0 0 1 0,0 0 0 0,0 0 0 31,0 0-59-31,0 0-12 0,5 12-2 0,0-12-1 0,8 0 37 0,-4 0 0 0,5 0 0 0,0-4 0 0,4-4-9 0,-4 0 9 16,4-4 0-16,0 0 0 0,5-4 0 0,-5-1 0 15,0 5 0-15,0-4 0 0,-4 8 0 0,4-4 0 16,-4 0 0-16,0 4 0 0,-1 8 0 0,-4 4 0 16,-9-4 0-16,9 12 0 0,1-4 0 0,-6 4 0 15,1 0 0-15,-1 8 0 0</inkml:trace>
        </inkml:traceGroup>
      </inkml:traceGroup>
      <inkml:traceGroup>
        <inkml:annotationXML>
          <emma:emma xmlns:emma="http://www.w3.org/2003/04/emma" version="1.0">
            <emma:interpretation id="{C736CB41-2E0E-40B6-8E1B-E26C6DE20918}" emma:medium="tactile" emma:mode="ink">
              <msink:context xmlns:msink="http://schemas.microsoft.com/ink/2010/main" type="line" rotatedBoundingBox="3932,6522 33299,4665 33408,6387 4041,8244"/>
            </emma:interpretation>
          </emma:emma>
        </inkml:annotationXML>
        <inkml:traceGroup>
          <inkml:annotationXML>
            <emma:emma xmlns:emma="http://www.w3.org/2003/04/emma" version="1.0">
              <emma:interpretation id="{495DEA0B-A1D7-491E-86CE-BD137A24CC81}" emma:medium="tactile" emma:mode="ink">
                <msink:context xmlns:msink="http://schemas.microsoft.com/ink/2010/main" type="inkWord" rotatedBoundingBox="3960,6956 10613,6535 10688,7726 4035,8146"/>
              </emma:interpretation>
            </emma:emma>
          </inkml:annotationXML>
          <inkml:trace contextRef="#ctx0" brushRef="#br0" timeOffset="49680.2555">5144 6353 1897 0,'23'-20'84'0,"-10"12"17"0,1 0-81 0,4-1-20 15,5 1 0-15,0 8 0 0,-1-8 112 0,6 8 19 16,-1 0 3-16,-4 8 1 0,-1 0-55 0,6 13-10 16,-5-1-2-16,-5 8-1 0,0 5-18 0,0-1-3 15,-9 8-1-15,5 1 0 0,0 3-14 0,-1-3-3 16,-8-1-1-16,9 1 0 0,-1-5-18 0,-4 5-9 16,0-9 10-16,-4-4-10 15,4 1-19-15,-4-9-9 0,4 0-3 0,-5 0 0 16,1-8-129-16,-5-12-25 0,0 0-6 0,9-4-857 0</inkml:trace>
          <inkml:trace contextRef="#ctx0" brushRef="#br0" timeOffset="49836.5043">5863 6151 2502 0,'0'0'55'0,"-14"12"11"0,1 4 2 0,-5 0 3 15,-5 8-57-15,0 5-14 0,-4 3 0 0,-5 13 0 16,-5-5 44-16,1 9 5 0,-5 3 2 0,5 1 0 15,-5-5-27-15,9 1-6 0,0-1-1 0,0-3 0 16,0 4-45-16,5-9-10 0,4 4-2 0,0-7-749 16,1-9-151-16</inkml:trace>
          <inkml:trace contextRef="#ctx0" brushRef="#br0" timeOffset="50008.303">5945 6478 1670 0,'0'0'148'0,"-5"12"-118"16,5 5-30-16,0 3 0 0,0 12 136 0,0 1 22 16,0 3 4-16,0 5 1 0,10-1-79 0,-1-4-16 15,-5-3-4-15,5 3 0 0,0-3-64 0,5-9 0 16,4 0-13-16,-4-4 1 16,4-4-121-16,0-7-25 0,-4-1-5 0</inkml:trace>
          <inkml:trace contextRef="#ctx0" brushRef="#br0" timeOffset="50133.2735">6368 5993 691 0,'0'-28'30'0,"0"19"7"0,0-3-29 0,0 0-8 0,5 4 0 0,-5 8 0 16,5-4 278-16,-5 4 54 0,0 0 12 0</inkml:trace>
          <inkml:trace contextRef="#ctx0" brushRef="#br0" timeOffset="50633.1677">6441 6296 2232 0,'9'0'99'0,"5"4"20"0,0 4-95 16,8 9-24-16,1 3 0 0,0 4 0 0,4 0 9 0,-8 9-9 15,3 3 12-15,-3-3-12 0,-6-1 24 0,-4 0-3 16,0-3 0-16,-4 3 0 0,0-4 19 0,-1-7 3 15,-4-5 1-15,0-4 0 0,0 0-20 0,0-12-3 16,-9 8-1-16,9-8 0 0,0 0-6 0,-9 4-2 16,0-8 0-16,4 0 0 0,-4-4 16 0,5 0 4 15,-1 0 0-15,0-12 0 0,5 3-20 0,5-7-3 16,0 4-1-16,4-8 0 0,4-5-8 0,1 1 8 16,0-5-8-16,4 9 8 0,9-8-8 0,-9 7 0 15,5 5 0-15,-5 4 0 0,1 4 8 0,-1 8 0 16,0-1 0-16,-4 9 0 0,-5 9-8 0,4-1 8 15,-4 4-8-15,5 8 8 0,-5 8 1 0,0 1 0 16,-4-1 0-16,4 0 0 0,0-3-9 0,-4-1 0 0,-5 0 0 16,4 0 0-16,1 1 0 0,-1-9 0 0,-4 0 11 15,0-16-11-15,0 12 0 0,0-12 0 0,0 0 0 0,0 0 0 16,0 0 0-16,-4-4 0 0,-5-4 0 0,4 0-10 16,-4-8 10-16,4 0-12 0,5-1 12 0,-4-7-12 15,-1 0 12-15,5 0-12 0,5-1 12 0,4 1-12 16,5 4 12-16,-5-5 0 0,0 5 0 0,5 8 0 15,-1 4 0-15,1 0 0 0,-5 4 0 0,0 4 0 16,5 4 0-16,-5 4 0 0,0 0 0 0,5 8 8 16,-5 9-8-16,4-5 0 0,-4 0 0 0,5 4 0 15,-9 1-102-15,8-1-22 0,6 0-4 16,3-12-624-16,1-4-124 0</inkml:trace>
          <inkml:trace contextRef="#ctx0" brushRef="#br0" timeOffset="50967.1729">7834 6296 172 0,'0'0'16'0,"0"0"-16"15,0 0 0-15,0 0 0 0,-4-4 377 0,-5 0 73 16,0 0 14-16,4 0 4 0,-4 4-300 0,5 0-59 16,-10-8-12-16,5 8-2 0,-5 4-40 0,0 0-8 15,5 0-2-15,-4 4 0 0,-1 0-9 0,-4 0-3 16,0 5 0-16,4-1 0 0,0 4-12 0,5 0-2 15,-5 0-1-15,5 0 0 0,0 5-3 0,0-1-1 0,0 0 0 0,5-4 0 16,-6-4-1-16,10 1 0 0,-4-1 0 0,4 0 0 16,-5-4-2-16,5-8-1 0,0 0 0 0,0 0 0 15,0 0-10-15,0 0 8 0,0 0-8 0,14 0 8 16,0-4-8-16,-5-8 8 0,4 0-8 0,1-1 8 16,0 5-8-16,4-4 0 0,-4 4 0 0,-1-4 0 15,1 0 0-15,0 0 0 0,-1 4 0 0,1 0 0 16,0 8 0-16,-1 0 0 0,-4 0 0 0,0 4 0 15,5 0-14-15,-5 8 2 0,0 0 0 0,0-4-780 32,0 0-156-32</inkml:trace>
          <inkml:trace contextRef="#ctx0" brushRef="#br0" timeOffset="48152.8027">1556 6499 230 0,'27'-4'10'16,"-17"-1"2"-16,-1-7-12 0,0 4 0 0,0-4 0 0,0 0 0 0,5 0 264 16,-1 0 51-16,-8 4 9 0,-1 0 3 0,5-5-192 0,1 1-39 15,-10 8-7-15,0-4-1 0,0 8-28 0,0-8-6 16,-5-4-1-16,0 8 0 0,5 4-10 0,-4-8-3 16,-1 4 0-16,-4 0 0 0,-4 0-25 0,-1 0-6 15,0 4-1-15,1 4 0 0,-1 0-8 0,0 4 0 16,-13 4 0-16,4 4 0 0,-9 4 0 0,5 5 0 15,-5 7 0-15,-4 8 0 0,4 9 0 0,0 4 0 16,0 3 9-16,5 5-9 0,4 0 13 0,5-1-1 16,0 1-1-16,9-8 0 0,4-1-11 0,5-3 12 15,9-9-12-15,0 1 12 0,5-13-12 0,0-8 10 16,-1 0-10-16,5-7 10 0,5-5 2 0,0-8 0 16,0-13 0-16,-1-3 0 0,6 0 8 0,-1-8 1 15,0 0 1-15,-4-5 0 0,4-3-6 0,-4-5-2 16,-5 5 0-16,1-4 0 0,-1-5-5 0,-4 5-1 15,-5 3 0-15,0-7 0 0,-5 4-8 0,5-5 0 16,1 5 9-16,-6 3-9 0,5 5 0 0,-4 4 0 16,-1 8 0-16,1 3-8 0,-1 9 8 0,-4 4 0 0,0 0 0 0,14 8 0 15,0 9-8-15,-1-1 8 0,1 4-8 0,0 8 8 16,8 1-21-16,-3-1 1 0,3 0 0 0,-3 1 0 16,-1 3-134-1,0-4-26-15</inkml:trace>
          <inkml:trace contextRef="#ctx0" brushRef="#br0" timeOffset="48530.3397">2480 6385 2109 0,'0'0'46'0,"0"0"10"0,0 0 1 0,9 12 3 0,1 9-48 0,-1 7-12 15,-5 0 0-15,-4 13 0 0,0 3 44 0,-4 9 7 16,-1 4 1-16,1-1 0 0,-1-3 7 0,-4 7 1 15,0 1 1-15,4 0 0 0,5-5-37 0,-4-3-8 16,-15 0-2-16,6-9 0 0,-5 1-3 0,4-9-1 16,5-8 0-16,-9-7 0 0,-5-1 24 0,9-8 5 15,14-12 1-15,-9 4 0 0,-9 0-23 0,0-4-4 16,9-8-1-16,-1-4 0 0,-3 0-12 0,4-4 9 16,9-9-9-16,0-3 8 0,0-8-8 0,0-9 0 15,9-4 0-15,4-7 0 0,6-1-17 0,-1-4-6 16,9-3-1-16,5-1 0 15,5 0-11-15,-1 5-2 0,0-1-1 0,1 4 0 0,4 1 14 0,0 7 4 0,-5 9 0 0,-4 11 0 16,4 9 20-16,-13 8 0 0,-5 4 0 0,-4 12 0 16,-9 8-14-16,-5 8 5 0,-5 9 1 0,-9 3 0 15,1 8 0-15,-5 9 0 0,-1 0 0 0,-3 3 0 16,-1-7 8-16,-5 7 12 0,6 1-2 0,-6-5-1 16,1-3-110-16,0-5-23 0,4-3-4 15</inkml:trace>
          <inkml:trace contextRef="#ctx0" brushRef="#br0" timeOffset="48914.8148">3163 6438 1933 0,'14'-8'42'0,"0"0"9"0,-1 4 1 0,-4 8 4 0,5 4-45 0,0 12-11 0,-1-4 0 0,1 13 0 15,-9 3 63-15,-1 8 10 0,5 9 3 0,-9-1 0 16,-4 5-15-16,-1 0-2 0,-9 3-1 0,-4 1 0 15,5 4-14-15,-6-1-2 0,-3-7-1 0,-1-5 0 16,5-7 2-16,-10-5 0 0,6-3 0 0,3-1 0 16,1-4-19-16,4-3-4 0,-4-9-1 0,0-4 0 0,9-12-11 15,0 0-8-15,0 0 9 0,0-8-9 0,0 0 12 0,4-4-3 16,0 0-1-16,1-9 0 0,-1 1-8 0,5 0 0 16,0-8 0-16,0-5 0 0,5-3 0 0,4-5 0 15,0-3 0-15,5-5 0 0,8 1 0 0,6-5-17 16,-1-8 4-16,5-7 1 0,4-5-7 0,5-4-1 15,0-4 0-15,9 8 0 16,-4 8-20-16,-1 5-4 0,10 11 0 0,-9 9-1 0,-1 11 27 0,-13 13 6 16,-5 4 0-16,-4 8 1 0,-5 16 11 0,1 4 0 15,-15 9 0-15,1 3 0 0,-1 12 0 0,-8 5 0 16,-10 8 0-16,-4 3 0 0,0 1 0 0,-10 4 9 16,1-5-1-16,-9 9-8 15,-1-4-61-15,-4-1-19 0,0-3-4 0,0 0-618 16,0-5-123-16</inkml:trace>
          <inkml:trace contextRef="#ctx0" brushRef="#br0" timeOffset="49196.1803">3792 6434 2026 0,'9'4'44'0,"4"0"10"0,6 4 2 0,-6 4 1 0,10 4-45 0,0 5-12 0,-5 7 0 0,-4 8 0 16,-1 1 74-16,1 3 13 0,0 1 2 0,-10 3 1 15,5-3-27-15,-4 3-6 0,-1-3-1 0,-4-5 0 0,-4 4-24 0,4-7-4 16,-5-5-2-16,1-4 0 0,-5-3-5 0,4-9-1 16,0 0 0-16,5-12 0 0,0 0 0 0,-9-4-1 15,0 4 0-15,0-8 0 0,5-8-6 0,-1-5-1 16,0 5 0-16,1 0 0 0,-1-4 17 0,5-9 3 16,0-3 1-16,0 0 0 0,5-9-33 0,9 1 0 15,-1-5 0-15,5-7 0 16,5-5-96-16,9 0-17 0,5 1-3 0,8 3-1 15,1 1-116-15,8 11-23 0,46-44-5 0,-27 37-1 0</inkml:trace>
          <inkml:trace contextRef="#ctx0" brushRef="#br0" timeOffset="49445.9385">4638 6377 2026 0,'0'12'44'0,"0"-4"10"0,-4 9 2 0,4 7 1 0,0 4-45 0,4 1-12 0,-4 3 0 0,5-4 0 15,4 5 63-15,-4-5 10 0,4 0 3 0,4 1 0 16,1-1-20-16,-5-4-3 0,5-4-1 0,-1-3 0 15,1-5-41-15,4-4-11 0,-4 0 0 0,0-8 0 16,-1-4 0-16,1 0 12 0,4-8-12 0,-9 0 12 16,0-5-2-16,0-3 0 0,1-8 0 0,-6 4 0 15,1-5 4-15,-10-3 1 0,1 4 0 0,-1-5 0 16,0 5-7-16,-4 4 0 0,0-1-8 0,-4 5 12 16,-6 0-4-16,6 0-8 0,-5 7 11 0,-1 9-11 15,1 0 23-15,0 12-3 0,4 1 0 0,-4 3 0 16,-5 4-51-16,10 4-10 15,-6 4-3-15,1 5-735 0,5-5-147 0</inkml:trace>
        </inkml:traceGroup>
        <inkml:traceGroup>
          <inkml:annotationXML>
            <emma:emma xmlns:emma="http://www.w3.org/2003/04/emma" version="1.0">
              <emma:interpretation id="{E6EBEC07-1483-4414-BF3A-EE5A97D1C076}" emma:medium="tactile" emma:mode="ink">
                <msink:context xmlns:msink="http://schemas.microsoft.com/ink/2010/main" type="inkWord" rotatedBoundingBox="11185,6251 13385,6111 13454,7190 11253,732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2232.8678">10193 6147 633 0,'0'0'56'0,"13"4"-44"0,-3-4-12 0,3 8 0 0,1 0 318 0,0 4 62 15,-5 0 12-15,4 4 2 0,-4 5-220 0,-4 3-44 16,0 0-9-16,-1 0-1 0,1 5-44 0,-5-1-9 16,0 0-2-16,0 1 0 0,0-5-45 0,-5 0-10 15,1-8-2-15,4 1 0 0,0-17-8 0,-5 12 8 16,5-12-8-16,0 0 8 0,0 0 0 0,0 0 0 16,0 0 0-16,0-8 0 0,0-1-8 0,0-3 0 15,0-8 0-15,5 4 0 0,-1-4 0 0,5-5 0 16,0 1 0-16,5 0 0 0,0 0 12 0,4 3 0 15,-4-3 0-15,4 8 0 0,0 4 21 0,0 4 5 16,0 4 1-16,1 0 0 0,3 0-27 0,-3 4-12 16,3 0 10-16,1 4-10 0,0 0 0 0,-5 0 0 15,-13 4 0-15,-1 0 0 16,10 0-47-16,-5 4-15 0,-9 4-3 0,4-4-1199 0</inkml:trace>
          <inkml:trace contextRef="#ctx0" brushRef="#br0" timeOffset="51144.0146">8399 5908 2365 0,'0'0'52'16,"14"-8"10"-16,-1 4 2 0,10 4 4 0,0-4-55 0,4 0-13 0,-4 0 0 0,9 4 0 15,0 0 30-15,4 0 3 0,5 0 1 0,-4 0 0 16,3 4-53-16,-8-4-10 0,0 4-3 0,0-4 0 16,-5 0-102-16,-8-4-21 0</inkml:trace>
          <inkml:trace contextRef="#ctx0" brushRef="#br0" timeOffset="51315.8484">8772 5520 2055 0,'0'0'45'0,"0"0"10"0,0 0 1 0,-9 4 2 0,5 8-46 0,-5 4-12 16,-1 4 0-16,1 8 0 0,-4 13 98 0,4 3 18 16,-5 5 3-16,-4 8 1 0,4-5-36 0,-4 9-6 15,0-4-2-15,-1 7 0 0,1-3-51 0,0 4-10 16,9-9-3-16,0 5 0 15,9-8-80-15,-5-5-16 0,1 1-3 0,-1-13-1071 0</inkml:trace>
          <inkml:trace contextRef="#ctx0" brushRef="#br0" timeOffset="51466.976">8950 6369 2415 0,'0'0'53'0,"0"0"11"0,0 0 3 0,0 12 1 0,0 8-55 0,4-3-13 16,1 3 0-16,0-8 0 0,-5 0 28 0,4 4 4 16,1-8 0-16,-5-8 0 15,0 0-162-15,4 13-32 0,-4-13-6 0,0 0-2 0</inkml:trace>
          <inkml:trace contextRef="#ctx0" brushRef="#br0" timeOffset="51592.5557">9351 5928 1335 0,'0'0'59'0,"0"0"13"16,0 0-58-16,-5 12-14 0,0 0 0 0,-4 5-591 15</inkml:trace>
          <inkml:trace contextRef="#ctx0" brushRef="#br0" timeOffset="51889.0214">9656 6211 1681 0,'0'0'36'0,"0"0"8"0,0 0 2 0,4 12 2 0,5 5-38 0,-4-1-10 15,-5-4 0-15,9 8 0 0,-5 0 54 0,1 1 9 16,0-5 1-16,-1 0 1 0,1 4 7 0,4-4 2 16,-5 5 0-16,1-5 0 0,-1-4-18 0,6 0-4 15,-6-4-1-15,-4-8 0 0,0 0-9 0,9 0-2 16,0 0 0-16,0 0 0 0,5-8-14 0,-5 0-3 15,-4-4-1-15,4-4 0 0,0 0-5 0,-4-5-1 16,-1-3 0-16,1 4 0 0,-1 0 8 0,1-1 2 16,-5-3 0-16,0 0 0 0,0 0-15 0,-5-1-3 15,5 1-8-15,-4 0 12 0,-5 8-12 0,-1-1 9 16,6 5-9-16,-5 8 8 0,-5 0-8 0,0 8-9 0,1 4 9 16,-5 4-13-1,-1 1-143-15,-8-1-28 0,-23 24-5 0,14-12-2 0</inkml:trace>
        </inkml:traceGroup>
        <inkml:traceGroup>
          <inkml:annotationXML>
            <emma:emma xmlns:emma="http://www.w3.org/2003/04/emma" version="1.0">
              <emma:interpretation id="{F8B0F2A8-FDC9-45B0-8ABD-DE4C2AE41FF9}" emma:medium="tactile" emma:mode="ink">
                <msink:context xmlns:msink="http://schemas.microsoft.com/ink/2010/main" type="inkWord" rotatedBoundingBox="15305,5996 17503,5857 17582,7105 15384,7244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3602.4493">12556 6163 1951 0,'0'0'43'0,"-5"-8"9"0,5-4 1 0,5-1 2 0,-1 5-44 0,5 4-11 0,5-4 0 0,0 0 0 16,4 0 48-16,0 0 7 0,0 0 1 0,10 0 1 16,4 4-45-16,9 0-12 0,0 0 0 0,-1 0-637 15,6 0-130-15</inkml:trace>
          <inkml:trace contextRef="#ctx0" brushRef="#br0" timeOffset="53467.063">12638 5867 1382 0,'0'0'61'0,"0"0"13"0,0 0-59 0,0 0-15 16,0 0 0-16,9-8 0 0,0 4 47 0,0-4 6 16,0 0 2-16,0 0 0 0,-9 8 16 0,9-12 3 15,5 4 1-15,0-4 0 0,-1 8-38 0,1-4-7 16,0-1-2-16,-5 1 0 0,4 0-15 0,1 0-3 16,-5-4-1-16,5 8 0 0,-5-4 9 0,0 4 2 15,0-4 0-15,0 0 0 0,0-4-20 0,-4 3 0 16,-1-7 0-16,1 8-9 0,-5-4 9 0,0 0 0 15,5-8 8-15,-5-1-8 0,-5 5 0 0,5-8 0 16,0 0 0-16,-5-5 0 0,5 1 0 0,0 0 0 16,-4-1 0-16,4 1 0 0,0 4 0 0,-5 0 0 15,1 3 0-15,-5 1 0 0,9 8 0 0,-5 0 0 16,-4 4 0-16,4 4 0 0,-4 8 32 0,5 4 1 16,-5 8 1-16,0 8 0 0,0 5 2 0,4 11 1 15,0 1 0-15,5 11 0 0,-4 5 19 0,8 3 4 0,1 1 1 16,9 8 0-16,-1 0-33 0,-4-5-8 0,5 1 0 0,-5-4-1 15,5 0 10-15,-10-5 3 0,1 1 0 0,-1-5 0 32,1 1-67-32,-5 0-13 0,-5-5-2 0,1-7-1 0,-1-9-173 15,-4-8-36-15,-14 17-6 0,14-25-2 0</inkml:trace>
          <inkml:trace contextRef="#ctx0" brushRef="#br0" timeOffset="53901.5252">13444 5916 1558 0,'0'0'69'0,"0"0"15"0,0 0-68 0,0 0-16 15,9 0 0-15,-9 0 0 0,13 4 32 0,-4 8 4 16,1 4 0-16,-6 5 0 0,1-1 1 0,-5 4 1 16,4 0 0-16,-4 5 0 0,-4-5 24 0,4 4 5 15,4-3 1-15,-4-1 0 0,0-4-40 0,5-8-8 16,-1 0-2-16,1 0 0 0,-5-12 22 0,0 0 5 16,0 0 1-16,9 0 0 0,5-4-21 0,4-4-4 15,-5 4-1-15,6-8 0 0,-1 0-6 0,0-4-2 16,0-4 0-16,1-1 0 0,-1-3 7 0,-5 0 1 15,6 0 0-15,-6-5 0 0,1 1-20 0,-5 0-19 16,0-5 4-16,0 1 1 0,-4 8 22 0,-5-1 5 16,0 9 1-16,0 4 0 0,-5 0 1 0,-8 0 0 0,-1 4 0 15,0 4 0-15,-8 4 1 0,-1 8 1 0,0 0 0 0,-4 4 0 16,-5 4-17-16,4 4-9 0,6 5 1 0,4-1-759 16,-1 0-151-16</inkml:trace>
          <inkml:trace contextRef="#ctx0" brushRef="#br0" timeOffset="54338.9217">14086 5952 403 0,'18'-12'36'0,"-18"12"-36"15,4-8 0-15,5 4 0 0,0 4 153 0,1-4 24 16,-6 0 5-16,1 0 1 0,4-4-109 0,0 0-22 16,0 4-4-16,5 0 0 0,-5-4 64 0,0 4 14 15,5-5 2-15,-5 9 1 0,-9 0-13 0,13 5-4 16,-13-5 0-16,9 4 0 0,1 8-29 0,-1 0-7 15,0 4 0-15,-5 8-1 0,5 5-15 0,-9 3-2 16,5 0-1-16,-5 5 0 0,0-5-5 0,0 1-2 16,0-1 0-16,-5 0 0 0,5-3-22 0,-4-1-5 0,-1-8-1 0,1 0 0 15,-1-3 8-15,5-5 2 0,0-12 0 0,0 0 0 16,0 0-4-16,0 0 0 0,0 0 0 0,0 0 0 16,5-17-9-16,-1 5-3 0,1-8 0 0,-1 0 0 15,1-4 4-15,4-5 0 0,-4 1 0 0,8 0 0 16,1-5-20-16,4-3 0 0,0-1 0 0,5-3 0 15,4-4-80 1,5 3-19-16,9 1-4 0,0 7-1 0,5 5-68 16,-1 0-15-16,5 7-2 0,5 1-1 0</inkml:trace>
        </inkml:traceGroup>
        <inkml:traceGroup>
          <inkml:annotationXML>
            <emma:emma xmlns:emma="http://www.w3.org/2003/04/emma" version="1.0">
              <emma:interpretation id="{12985655-2F6C-4AA8-B2C2-C1794326DF30}" emma:medium="tactile" emma:mode="ink">
                <msink:context xmlns:msink="http://schemas.microsoft.com/ink/2010/main" type="inkWord" rotatedBoundingBox="19469,5540 21998,5380 22097,6952 19569,7112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5244.9607">16708 5580 1368 0,'18'-8'60'0,"-18"8"13"0,0 0-58 0,9 0-15 16,14 0 0-16,0-8 0 0,-5 4 56 0,5-4 9 16,4 0 2-16,14-4 0 0,9-5 8 0,-4 1 1 15,-1-4 1-15,1 0 0 0,4 0-24 0,0-1-5 16,-9-3 0-16,-5 0-1 0,5-4-27 0,-4-1-6 0,-5 5-1 0,-5-4 0 16,-4 3-13-16,-1-3 11 0,1 0-11 0,-5-1 10 15,-18 1 0-15,9-4 0 0,5-1 0 0,0 1 0 16,-14 0-10-16,0-1 0 0,-5 5-12 0,5-4 12 15,5 11 0-15,-5-3 0 0,-14 4 0 0,10 0 0 16,4 7 0-16,-10 1 0 0,1 4 0 0,0 8 12 16,0 4 7-16,0 4 1 0,0 4 1 0,0 5 0 15,0 3-8-15,0 12-1 0,13 9-1 0,-8 11 0 16,-1-3 14-16,1 12 3 0,4-1 1 0,0 13 0 16,0-4 15-16,0 0 2 0,-10 7 1 0,6 5 0 15,-5-4-17-15,0 0-3 0,0 4-1 0,-1 0 0 16,1-8-3-16,0-8-1 0,-4-5 0 0,-1-3 0 0,0-5-22 15,5-3 0-15,-5 0 0 0,5-9 0 16,-9 0-160-16,5 1-37 0,3-13-7 0</inkml:trace>
          <inkml:trace contextRef="#ctx0" brushRef="#br0" timeOffset="55369.9271">16785 5827 2055 0,'-9'-20'91'0,"9"20"19"0,14-4-88 0,0 0-22 16,-14 4 0-16,18 4 0 0,14-8 14 0,4 4-2 16,-4 0 0-16,9-4 0 0,9 4 0 0,5-4 0 15,-1 4 0-15,1-4 0 16,-5-1-120-16,5 5-24 0,72 9-4 0,-40-9-2 0</inkml:trace>
          <inkml:trace contextRef="#ctx0" brushRef="#br0" timeOffset="55635.49">18133 5609 1954 0,'0'0'43'0,"0"0"9"0,5 12 1 0,4 0 3 0,-5 12-45 0,1 4-11 0,-5 5 0 0,9-1 0 16,-9 9 78-16,4-1 14 0,1 0 2 0,0 1 1 16,-1-5-39-16,1-3-7 0,4-5-1 0,0 0-1 15,-5-7-20-15,5-1-4 0,1-8-1 0,-1-4 0 0,0 0-7 0,0-4-2 16,0-4 0-16,5-4 0 0,-5-4 34 0,4 0 6 15,-3-8 2-15,8 0 0 0,-5-5-35 0,1-3-8 16,0-4 0-16,4-1-1 0,-4-3 17 0,-1-4 4 16,1-1 1-16,0-7 0 15,4 3-52-15,0 1-10 0,0-5-3 0,5 1 0 16,0-1-198-16,4 5-40 0,23-37-8 0,-13 33-2 0</inkml:trace>
          <inkml:trace contextRef="#ctx0" brushRef="#br0" timeOffset="55932.2923">18848 5552 2070 0,'0'0'45'0,"13"16"10"0,1 4 1 0,0 5 3 0,4 3-47 0,-4 0-12 16,-1 5 0-16,-4 3 0 0,-4 0 64 0,-5-3 12 0,4-5 1 0,-8 4 1 15,-1-7-27-15,5-1-6 0,-4-4-1 0,-1-8 0 16,1 1-16-16,4-13-4 0,0 0-1 0,0 0 0 15,0 0 8-15,0 0 1 0,0 0 1 0,0 0 0 16,0 0-20-16,0-9-4 0,4-3-1 0,1-8 0 16,-5-4-8-16,4-1 8 0,5-3-8 0,1 0 8 15,12 0 1-15,-3-1 0 0,3 1 0 0,6 4 0 16,-1-1-9-16,-4 5 10 0,-5 4-10 0,0 8 10 16,0 0-10-16,-4 8 0 0,-5 0 0 0,0 8 0 15,5 4 0-15,-5 8 0 0,0 0 0 0,-4 1-11 16,4 7-90-16,0 0-19 0,0 1-3 15,0-1-993-15</inkml:trace>
        </inkml:traceGroup>
        <inkml:traceGroup>
          <inkml:annotationXML>
            <emma:emma xmlns:emma="http://www.w3.org/2003/04/emma" version="1.0">
              <emma:interpretation id="{BBBB7A9E-2FD2-40E9-BB3E-8E7D40AC8704}" emma:medium="tactile" emma:mode="ink">
                <msink:context xmlns:msink="http://schemas.microsoft.com/ink/2010/main" type="inkWord" rotatedBoundingBox="22555,5569 25501,5383 25581,6657 22635,6843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6167.646">20159 5495 2329 0,'0'0'51'0,"-5"-4"10"0,5-4 3 0,-4 4 2 0,-5 4-53 0,0 0-13 15,-14 12 0-15,5 4 0 0,-5 5 38 0,-4 3 5 16,-1 0 1-16,-4 13 0 0,1-1-10 0,-1-4-2 16,4 5 0-16,6-1 0 0,-1 1 7 0,9-1 1 15,5-4 0-15,0-3 0 0,9 3-40 0,5-4 0 16,-1-3-12-16,5-5 4 16,5-4-186-16,4-4-37 0,-4 0-7 0,8-8-2 0</inkml:trace>
          <inkml:trace contextRef="#ctx0" brushRef="#br0" timeOffset="56322.8539">20314 5418 1566 0,'18'-8'34'0,"0"-4"7"0,0-4 2 0,10 4 1 0,8 4-35 0,-4 0-9 0,9 0 0 0,-5-1 0 16,5 1 120-16,-4-4 23 0,4 4 4 0,-5 0 1 15,1 0-58-15,-1 0-11 0,-4 0-3 0,4 4 0 16,-8-8-61-16,-1 8-15 0,-4-1 0 0,0 1 0 15,-5 4-175-15,0-4-35 0,-14 0-7 0,-4 4-2 0</inkml:trace>
          <inkml:trace contextRef="#ctx0" brushRef="#br0" timeOffset="56590.8249">20892 4791 1209 0,'0'0'108'0,"0"0"-87"15,0 0-21-15,5 12 0 0,-10 9 120 0,5 7 19 31,-5 4 4-31,1 13 1 0,-5 3-13 0,0 5-3 16,0 8 0-16,-10 20 0 0,6-13 16 0,-6-3 2 16,1 4 1-16,0 4 0 0,0-5-100 0,4-3-20 15,-4-4-4-15,4 4-1 0,-4-5-22 0,9-15-13 0,4-1 1 16,1-3 1 0,-5-1-198-16,0-7-40 0,-10 39-8 0,15-35-2 0</inkml:trace>
          <inkml:trace contextRef="#ctx0" brushRef="#br0" timeOffset="56667.6717">21188 5710 2512 0,'0'0'56'0,"0"0"11"0,0 0 2 0,0 0 1 16,0 12-56-16,0 8-14 0,0-4 0 0,0 8 0 0,0 5 48 0,0-5 8 0,-5 0 0 0,5 5 1 16,0-1-45-16,5-4-12 0,-1 1 0 0,1-5 0 15,0 0-14-15,-1-4-5 0,1 0-1 0,-1-3-773 16,-4-13-155-16</inkml:trace>
          <inkml:trace contextRef="#ctx0" brushRef="#br0" timeOffset="56777.0215">21438 5309 475 0,'0'0'10'0,"0"0"2"0,5-8 1 0,-5 8 1 0</inkml:trace>
          <inkml:trace contextRef="#ctx0" brushRef="#br0" timeOffset="57060.5138">21757 5491 1382 0,'27'8'123'0,"-22"0"-99"0,-1 0-24 0,-4 9 0 15,5 7 67-15,-10 4 8 0,-8 9 1 0,-1-5 1 16,10 0 43-16,-1 1 8 0,-4 3 1 0,0-3 1 15,0-5-56-15,4-4-11 0,1 4-3 0,4-7 0 16,-5-9-16-16,10 0-3 0,-1 0-1 0,-4-12 0 16,9 4-20-16,0-4-4 0,0-4 0 0,1 0-1 15,-1-4-1-15,0-4 0 0,0 0 0 0,0-5 0 16,5 1 23-16,-1 0 5 0,1-4 1 0,4-8 0 16,-4-5-22-16,4 5-4 0,-4 0-1 0,-1-5 0 15,1 5 4-15,0 4 1 0,-5 3 0 0,0 1 0 16,-5 4-21-16,1 8-10 0,-5 8 1 0,0 0 0 15,0 0-65-15,-5-8-13 0,-4 8-2 0,-4 4-1087 16</inkml:trace>
          <inkml:trace contextRef="#ctx0" brushRef="#br0" timeOffset="57419.6473">22149 5507 1450 0,'0'-4'64'0,"4"8"14"0,14 0-62 0,1 5-16 16,-1-1 0-16,0 4 0 0,-4 0 115 0,-1 8 20 15,1 4 4-15,0 1 1 0,-5-5-26 0,0 4-5 0,-5 4-1 16,5 1 0-16,-4-9-28 0,0-4-7 0,-5 4-1 0,4-7 0 16,-8 3-22-16,4-4-5 0,-10-4-1 0,6-4 0 15,4-4-28-15,0 0-7 0,0 0-1 0,0 0 0 16,0 0 4-16,0 0 0 0,0-12 0 0,0 4 0 15,0 8-12-15,14-12 0 0,4-9 0 0,5-3 0 16,-1 0 0-16,6-4 0 0,-10-1 0 0,9 1 0 16,0 4 12-16,5-5 1 0,-4 5 0 0,-1 8 0 15,0 4-13-15,-4 4-12 0,-5 8 3 0,-4 0 0 16,0 4 9-16,-5 4 0 0,9 4 0 0,-4 4 8 16,-1 4-8-16,-4 9 0 0,0-5 0 0,1 4-8 15,-6 1-52-15,1 3-9 0,-5 0-3 16,4 1-728-16,-4-1-147 0</inkml:trace>
        </inkml:traceGroup>
        <inkml:traceGroup>
          <inkml:annotationXML>
            <emma:emma xmlns:emma="http://www.w3.org/2003/04/emma" version="1.0">
              <emma:interpretation id="{69C56478-43FC-4DB5-BC10-636060B6D96F}" emma:medium="tactile" emma:mode="ink">
                <msink:context xmlns:msink="http://schemas.microsoft.com/ink/2010/main" type="inkWord" rotatedBoundingBox="27101,5540 28182,5472 28225,6149 27144,621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1339.6565">24425 5285 792 0,'0'0'17'0,"0"0"4"0,0 0 1 0,0 0 0 0,0 0-22 0,0 0 0 15,9-8 0-15,-9 8 0 0,0 0 60 0,0 0 8 16,5-4 2-16,-5 4 0 0,-5-8-4 0,5 8-1 0,0 0 0 16,0 0 0-16,0 0-3 0,0 0-1 0,0 0 0 0,0 0 0 15,-4-8-43-15,4 8-9 0,0 0-1 0,9-5-8 16,4-3 29-16,-8 0-1 0,-5 8 0 16,0 0 0-16,9-4 6 0,0-4 1 0,0 0 0 0,0 4 0 15,-9 4 18-15,0 0 4 0,-13-4 1 0,13 4 0 16,9-8-47-16,-5 4-11 0,-4 4 0 0,0 0 0 15,0 0 0-15,0 0 12 0,0 0-3 0,0 0-1 16,0 0-8-16,0 0 0 0,0 0 9 0,0 0-9 16,-13 0 0-16,13 0 8 0,0 0-8 0,0 0 0 15,0 0 8-15,-9 4-8 0,-5 4 10 0,14-8-10 16,0 12 22-16,0 4-2 0,-5-4 0 0,-4 5 0 16,0-5 3-16,0 4 0 0,-5-4 0 0,1 4 0 15,-1-4 3-15,0 5 1 0,-4-9 0 0,9 4 0 0,4-4-10 16,1 4-1-16,-1-4-1 0,5-8 0 15,0 8-15-15,0-8 8 0,0 8-8 0,9 0 0 0,-4 1-14 16,4 3-9-16,9-4-1 0,1 0-653 16,-6 0-131-16</inkml:trace>
          <inkml:trace contextRef="#ctx0" brushRef="#br0" timeOffset="61494.5632">24725 4848 1555 0,'5'-8'138'0,"-5"-4"-110"16,0 0-28-16,5 3 0 0,-5 9 44 0,0 0 3 15,0 0 1-15,0 0-538 16,0 0-107-16</inkml:trace>
          <inkml:trace contextRef="#ctx0" brushRef="#br0" timeOffset="62056.9318">24848 5208 1771 0,'0'0'39'0,"10"-8"8"0,-10-4 1 0,0 4 2 0,0 8-40 0,0 0-10 0,0 0 0 0,13-4 0 16,-4 0 0-16,-9 4-17 0,14-4 4 0,0 4 1 15,-14 0 42-15,13 4 9 0,1 0 1 0,-5 4 1 16,0 0-8-16,0 4-1 0,0 8-1 0,-4 0 0 15,-1 1-9-15,1 3-2 0,0-4 0 0,-5 8 0 16,-5-3 28-16,-4-5 6 0,0 0 1 0,0-4 0 0,0-3-19 0,4-1-3 16,0-4-1-16,1 0 0 0,-5 0 10 0,4 0 2 15,5-8 0-15,0 0 0 0,0 0-26 0,0 0-5 16,0 0-1-16,0 0 0 0,0 0-3 0,0 0-1 16,0 0 0-16,5-8 0 0,4 0-8 0,-5-4-11 15,-4-4 3-15,10-1 0 0,8 1 8 0,0-8 0 16,0 0 0-16,0-5-8 0,1 9 8 0,-6-4-8 15,-8-1 8-15,4 13-8 16,0-4 8-16,5 4 0 0,-1 0 0 0,6 4-8 0,-6 0 8 0,1 8 0 16,4 0 0-16,-4 4 8 0,4 0-8 0,-9 4 0 15,5 0 8-15,-1 4-8 0,1 0 0 0,4-4 9 16,-4 4-9-16,4 5 0 0,0-1 0 0,1 0 0 16,-1 0 0-16,0 0 0 15,0 1-133-15,-9-5-31 0,0 0-5 0,-4 4-804 0</inkml:trace>
        </inkml:traceGroup>
        <inkml:traceGroup>
          <inkml:annotationXML>
            <emma:emma xmlns:emma="http://www.w3.org/2003/04/emma" version="1.0">
              <emma:interpretation id="{5A5910CE-BC31-49FD-A252-8BED8811956C}" emma:medium="tactile" emma:mode="ink">
                <msink:context xmlns:msink="http://schemas.microsoft.com/ink/2010/main" type="inkWord" rotatedBoundingBox="29111,5223 33318,4957 33408,6387 29202,6653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4061.2952">28372 5058 1036 0,'0'0'23'0,"5"-8"5"0,-1-8 0 0,1 4 1 0,0-4-29 0,-1 4 0 16,-4-1 0-16,5-3 0 0,-5 4 108 0,4-4 16 15,-4 4 4-15,5 4 0 0,-1-4-52 0,-4 3-9 16,0 1-3-16,0 0 0 0,0 8 0 0,5-8 0 15,-5 4 0-15,0 4 0 0,0 0-51 0,0-8-13 16,4 4 0-16,-4 4 0 0,0 0 0 0,0 0 0 0,-9-4 0 0,-4 0 0 16,4 4 0-16,-1 0 0 0,-3-4 0 0,-1 8 0 15,0-4 0-15,-4 4 0 0,0-4 0 0,0 8 0 16,0 0 0-16,-5 8 0 0,0 5 0 0,-9 7 0 16,0-4 0-16,5 9 0 0,4-1 0 0,0 0 0 15,-4 1 0-15,4 3 0 0,1-4 0 0,3 5 0 16,6-1 0-16,4-7 0 0,0-1 0 0,-1 0 0 15,10-4 34-15,0-3 4 0,0-9 1 0,5 4 0 32,0 0-28-32,4-8-11 0,4 0 8 0,-4 0-8 15,-9-8 12-15,19 5-2 0,3-5-1 0,1 0 0 16,4 0-1-16,1-9-8 0,4 1 12 0,-5 0-4 16,0-8-8-16,1 4 0 0,-6 0 0 0,-3-8 0 0,-1-1 0 15,-5-7 0-15,1 0 0 0,0-9 0 0,-1 5 0 0,1-5-9 16,-5 5 9-16,5-8 0 0,-5-1-14 0,0 1 4 15,-4 7 1-15,4 1 0 0,-5 8 9 0,1 4 0 16,-1 3-9-16,1 5 9 0,-5 4 0 0,0 8 12 16,0 0-2-16,0 12 0 0,0 4-10 0,0 9 0 15,-5 3 0-15,-4 4 8 0,5 1 4 0,-1 7 1 16,1-7 0-16,-1 3 0 0,5 0 6 0,-4-3 1 16,4-1 0-16,4 0 0 0,-4 1-12 0,5-5-8 15,4 1 9-15,-5-9-9 16,5 4-97-16,-4-4-26 0</inkml:trace>
          <inkml:trace contextRef="#ctx0" brushRef="#br0" timeOffset="74248.7512">28996 4994 1267 0,'9'-21'56'0,"-4"13"12"0,-1-4-55 0,5 4-13 0,0 0 0 0,5 8 0 16,-5 4 156-16,0 0 28 0,-9-4 5 0,9 8 2 15,-4 8-115-15,0 0-22 0,-5 5-5 0,4 3-1 16,-8 4 0-16,-1 5 0 0,-9-5 0 0,1 4 0 16,-6 5-13-16,-8-1-3 0,-5 1-1 0,-4-5 0 15,-5 0-8-15,0-3-2 0,0-1 0 0,0 0 0 16,5-3-144-16,-5-1-29 0,4-4-5 0,5-4-2 16</inkml:trace>
          <inkml:trace contextRef="#ctx0" brushRef="#br0" timeOffset="64851.9606">27102 4803 288 0,'23'0'25'0,"4"-4"-25"16,-13 0 0-16,-1 4 0 0,-8-4 91 0,-5 4 13 15,0 0 2-15,0 0 1 0,5-4-5 0,-5 0-1 0,0-4 0 0,4 4 0 16,-8 0-18-16,4 4-4 0,0 0-1 0,4-8 0 16,-4 0-22-16,5 0-5 0,-5 8-1 0,-5-12 0 15,5 8 30-15,-4-1 5 0,-6-7 2 0,1 8 0 16,0 0-33-16,5-4-6 0,-5 4-2 0,-14 0 0 15,-4 4-18-15,-5 4-4 0,0 0-1 0,0 0 0 16,0 0 0-16,5 0 0 0,-5 0 0 0,0 8 0 16,-4-3 12-16,-1 3 2 0,-4 4 1 0,0 0 0 15,0 0 1-15,0 5 0 0,0-1 0 0,0 12 0 16,5 5-13-16,-1-1-2 0,6 4-1 0,3 1 0 16,1 3-4-16,9-3-1 0,4 3 0 0,5 1 0 15,4-5-1-15,1 1 0 0,8-1 0 0,-4-11 0 16,5 3-9-16,4-4-8 0,5 1 12 0,8-1-12 15,1-4 32-15,5 4-1 0,8-3 0 0,14-1 0 16,-9-4-31-16,5-4 0 0,8 1 0 0,5-1 0 16,-4-4-141-16,0 0-22 15,4-4-4-15</inkml:trace>
          <inkml:trace contextRef="#ctx0" brushRef="#br0" timeOffset="73361.5206">27899 4702 1036 0,'0'0'46'0,"0"-8"10"0,0 0-45 0,0 0-11 16,0 8 0-16,4-8 0 0,5-4 53 0,-4 4 9 16,4-4 2-16,0 3 0 0,-4 1 0 0,4 0 0 15,5 4 0-15,-5 0 0 0,0 0 0 0,-9 4 0 16,0 0 0-16,0 0 0 0,0 0-52 0,0 0-12 15,0 0 0-15,0 0 0 0,0 0 0 0,0 0 0 0,-14 0 0 16,0 8 0-16,-8-4 0 0,3 0 0 16,-3 0 0-16,-1 4 0 0,5 1 0 0,-5-1 0 0,5 0 0 0,0-4 0 15,-1 0 0-15,1 4 0 0,4-4 0 16,1 0 0-16,4 0 54 0,-5 0 8 0,9-4 2 0,5 0 0 16,-9 4-52-16,9-4-12 0,-9 4 0 0,0-4 0 15,9 0 0-15,-14 4 0 0,5-4 0 0,0 4 0 16,0 0 0-16,0-4 0 0,-5 4 0 0,10-4 0 15,-5 4 0-15,9-4 0 0,-9 4 0 0,9-4 0 16,-9 4 0-16,9-4 0 0,0 0 0 0,0 0 0 16,-10 9 0-16,10-9 0 0,-9 4 0 0,9-4 0 15,-9 4 0-15,9-4 0 0,-4 8 0 0,4-8 0 16,0 0 0-16,0 0 0 0,0 0 0 0,0 0 0 16,0 0 0-16,0 0 0 0,0 0 0 0,0 0 0 15,-5 8 0-15,5-8 0 0,0 0 0 0,0 0 0 0,0 12 0 16,0-12 0-16,0 0 0 0,0 12 0 0,-4 0 0 15,-1 0 0-15,0-3 0 0,1 3 0 0,-1 0 0 16,1 4 0-16,-1 4 0 0,1 4 0 0,4 1 54 0,-5-1 8 16,5 4 2-16,0 1 0 0,0-9-64 0,0 8-10 15,0 1-3-15,5-5-1 0,-5 0 22 0,4 0 5 16,1 5 1-16,-1-1 0 0,-4 0 3 0,0 1 1 16,5 3 0-16,-5 0 0 0,4 1 6 0,-4-1 0 15,0 0 1-15,0 1 0 0,0-1 12 0,0 1 3 16,-9-5 0-16,5 4 0 0,-1 5-40 0,-4-5 0 15,5-4 0-15,-1 1 0 0,-4-5 12 0,4 0 2 16,1-4 0-16,-1 1 0 0,-4-5-5 0,5 0-1 0,4-4 0 16,0 0 0-16,0-4 0 0,0-8-8 0,4 13 12 0,-4-13-4 15,0 0-8-15,0 0 8 0,0 0-8 0,0 0 8 16,0 0-8-16,0 0 0 0,0 0 0 0,0 0 0 16,0 0 27-16,0 0 3 0,0 0 1 0,0 0 0 15,0 0-31-15,9 0-8 0,5-5-1 0,-5 5 0 16,-9 0 9-16,0 0 12 0,9 0-2 0,5 0-1 15,-5 5-9-15,0-5 0 0,5-5 0 0,-1 5 8 16,1 0-8-16,4 0 0 0,0-4 0 0,10 0 0 16,-6 4 0-16,6 0-11 0,-1 0 3 0,0-4 0 15,5 0-84-15,-4-4-17 16,4 4-3-16,-1-4-617 0,-3 0-123 0</inkml:trace>
          <inkml:trace contextRef="#ctx0" brushRef="#br0" timeOffset="74717.3879">29524 4314 2120 0,'0'0'47'0,"0"0"9"0,9 0 3 0,0 0 0 0,5 0-47 0,-5 8-12 16,0 4 0-16,5 0 0 0,-10 8 32 0,6 5 5 0,-1-1 1 0,-5 12 0 15,-4 1-14-15,0 7-4 0,-4 1 0 0,4-1 0 16,-5 5 20-16,5 3 3 0,-4 5 1 0,-1 4 0 16,0-5-28-16,1 1-6 0,-5 4-1 0,0-1 0 15,0-7 15-15,4-4 2 0,-9-5 1 0,5-7 0 16,0-1 1-16,-5-8 0 0,1-3 0 0,-1-1 0 16,-4-12-17-16,4 4-3 0,5-4-8 0,0-4 12 15,0-4-12-15,0 0 8 0,9-4-8 0,-9 0 0 16,9 0 12-16,0 0-3 0,0 0-1 0,0 0 0 15,-5-16-8-15,5 0-9 0,0 0 9 0,5-4-13 16,8-1 5-16,1-3 8 0,-5-4-13 0,5 0 5 16,0-1 0-16,8 1 0 0,1-4 0 0,4 3 0 15,1-3 8-15,4 4 0 0,-5-1 8 0,5 9-8 16,-5 0 0-16,-4 12 0 0,0 0 0 0,-5 4 0 16,-5 8-21-16,1 4-9 0,-5 0-2 0,-4 4 0 0,-1 8 32 0,1 0 0 15,-10 1 0-15,1-1 0 0,-5 8 0 0,0-4 0 16,-5 1 0-16,0-1 0 0,-4-4 0 0,0 4 0 15,0-3 0-15,-1-5 0 0,-3 0 0 0,-6 4 13 16,1-8-1-16,0 5 0 16,-1-1-96-16,1 0-19 0,4 0-4 0,-4-8-961 0</inkml:trace>
          <inkml:trace contextRef="#ctx0" brushRef="#br0" timeOffset="75239.5011">29998 4484 1890 0,'0'0'41'0,"0"0"9"0,9-4 2 0,4-4 1 0,-3 0-42 0,3-1-11 0,5 5 0 0,1 0 0 0,3 0 39 0,1 0 5 15,4 4 2-15,1-4 0 0,4 0-21 0,4-4-4 16,0 4-1-16,-4 0 0 0,-4-4 13 0,-1 4 3 16,0-4 0-16,1 8 0 0,-15 0-23 0,1 4-4 15,0-4-1-15,-1 8 0 0,-4 4-8 0,0 0 8 16,1 8-8-16,-6 1 8 0,1-1-8 0,-1 4 0 15,1 4 0-15,-1 5 8 0,-4-1 12 0,0 1 1 0,0-5 1 16,-4 4 0-16,4-3 5 0,-5 3 1 0,5 0 0 0,0 1 0 16,-4-1-11-16,4 0-1 0,-5 5-1 0,1-1 0 15,-1-3 11-15,0-1 2 0,-4 4 1 0,0 5 0 16,0-1 3-16,0 5 0 0,-5-5 0 0,1 1 0 16,4-1-10-16,0 1-2 0,-1 3 0 0,1-7 0 15,0-5 9-15,5 0 2 0,4-3 0 0,-5-1 0 16,1-4-18-16,-6-4-3 0,15 1-1 0,-10-9 0 15,1 0 3-15,-10-4 0 0,5-4 0 0,-9 0 0 16,0-4-12-16,-10 4 0 0,-3-4 0 0,-10 4 0 16,0-4-88-16,-5 0-19 0,-9-4-4 15,-4 0-717-15,-9 4-143 0</inkml:trace>
        </inkml:traceGroup>
      </inkml:traceGroup>
      <inkml:traceGroup>
        <inkml:annotationXML>
          <emma:emma xmlns:emma="http://www.w3.org/2003/04/emma" version="1.0">
            <emma:interpretation id="{50A9E641-3DBD-4D8D-BBCA-A74AAA5FE73C}" emma:medium="tactile" emma:mode="ink">
              <msink:context xmlns:msink="http://schemas.microsoft.com/ink/2010/main" type="line" rotatedBoundingBox="3533,9277 31448,7759 31561,9842 3646,11361"/>
            </emma:interpretation>
          </emma:emma>
        </inkml:annotationXML>
        <inkml:traceGroup>
          <inkml:annotationXML>
            <emma:emma xmlns:emma="http://www.w3.org/2003/04/emma" version="1.0">
              <emma:interpretation id="{D522267B-B019-4501-8EDD-25D3EF1F4C0D}" emma:medium="tactile" emma:mode="ink">
                <msink:context xmlns:msink="http://schemas.microsoft.com/ink/2010/main" type="inkWord" rotatedBoundingBox="3539,9391 8684,9111 8769,10682 3624,1096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35240.888">2326 9778 633 0,'0'0'56'0,"0"0"-44"15,0 0-12-15,-10 0 0 0,1-4 267 0,9 4 51 16,0 0 10-16,0 0 3 0,-9 0-245 0,9 0-49 15,9 0-9-15,0 0-3 0,-9 0-17 0,14-4-8 16,0 0 8-16,4 0-8 0,14-4 0 0,-5 4 0 16,-9-8 0-16,10 4 0 0,3-4 0 0,6-4 0 15,-10 0 0-15,5-1 0 0,4-3 0 0,5 0 0 16,0-4 0-16,-5 0 0 0,-4-1 0 0,5-3 0 16,4 0 0-16,0 4 0 0,-10-1 0 0,6 1 0 15,-1 0 8-15,-4 0-8 0,-5 3 20 0,1-3-2 16,-6 0 0-16,-4 0 0 0,1 0-2 0,-1-1 0 0,-9 1 0 15,0 4 0-15,0 0-5 0,-4-1-2 0,-10 5 0 16,1 0 0-16,-10 4-9 0,0 0 10 0,-4 4-10 0,-9 0 10 16,-10 4-10-16,6 4 0 0,3 4 0 0,-8 4 0 15,-5-4-14-15,-4 4 5 0,8 4 1 0,1-4 0 16,4 8 8-16,0 0 0 0,-9-3 0 0,9 7 0 16,10 0 14-16,-6 4-2 0,-8 0 0 0,4 5 0 15,5 3 18-15,4 4 3 0,0 5 1 0,5-1 0 16,-5 0 1-16,10 1 0 0,4-1 0 0,4 5 0 15,-9-1-13-15,10-4-2 0,8 1-1 0,1 3 0 16,4-3-8-16,0-1-2 0,0-4 0 0,10 1 0 16,3-1-9-16,1-4 10 0,-9 1-10 0,8-5 10 15,6 0-10-15,-1-4 0 0,0-3-12 0,5-5 12 16,0-8-112-16,4-4-16 16,10-4-2-16,-1-4-522 0,-8-8-104 0</inkml:trace>
          <inkml:trace contextRef="#ctx0" brushRef="#br0" timeOffset="135583.5577">3887 9440 1238 0,'9'-8'55'0,"0"4"11"0,-4-4-53 0,4 4-13 15,0-4 0-15,0-1 0 0,-4 1 48 0,4 0 8 16,-5 0 0-16,1 0 1 0,0 0-12 0,-1 0-2 16,-4 0-1-16,-4-4 0 0,-1 4-10 0,0-1-3 0,1 1 0 15,-5 4 0-15,0-4 12 0,0 4 3 0,-1 4 0 0,-3-4 0 16,4 4-8-16,-9 4 0 0,-1-4-1 0,1 4 0 15,-5 8-9-15,5 0-2 0,-9 1 0 0,-1 7 0 16,6 0 0-16,-1 0-1 0,0 5 0 0,-4-1 0 16,0 0 4-16,4 4 1 0,0 1 0 0,0-1 0 15,5 9-10-15,0-1-2 0,4 0 0 0,1 5 0 16,-1 3-16-16,5-3 10 0,0-1-10 0,0-3 8 16,9-1-8-16,-5-8 0 0,5 1 0 0,-5-5 0 15,10-4 0-15,-5-4 0 0,5-3 0 0,-1-1 0 16,-4-12 0-16,0 0 0 0,9 0-10 0,5-4 10 15,4-4-16-15,0-9 4 0,5-3 0 0,4-4 0 16,1-9 12-16,-1 1-11 0,0-8 11 0,5-1-10 16,5-3-12-16,-6-1-2 0,-3-3-1 0,-1 3 0 15,5 1 25-15,-9 3 0 0,0 1 0 0,-5 7 0 0,0 9 15 0,-4 4 8 16,-5 4 1-16,0 8 1 0,-9 8 5 0,0 0 1 16,9 8 0-16,-9 12 0 0,0 4-12 0,-5 9-3 15,1-1 0-15,-5 4 0 0,4 5 4 0,-4 3 0 16,4-3 0-16,1-1 0 15,4 1-45-15,-5-1-9 0,5 1-2 0,0-5 0 16,5-4-182-16,-1-3-37 0</inkml:trace>
          <inkml:trace contextRef="#ctx0" brushRef="#br0" timeOffset="135927.2308">4866 9039 1875 0,'0'0'83'0,"0"0"17"0,0 0-80 0,0 0-20 0,-5-8 0 0,5 8 0 15,0 0 76-15,0 0 10 0,0 0 2 0,-9 0 1 16,5 4-49-16,-10 4-11 0,5 0-1 0,-5 9-1 16,-4-1-27-16,0 0 0 0,0 8 0 0,0 5 0 15,-5-1 0-15,0 4 0 0,0 1 0 0,5 3 0 16,-5 5 0-16,5-1 0 0,0-4 0 0,4-3 0 15,1 3 13-15,-1-7 4 0,5-1 1 0,4-4 0 16,-4 0 21-16,9-3 4 0,0-5 1 0,0 0 0 16,0 0-21-16,5-4-4 0,-1 0-1 0,-4 1 0 15,5-1 18-15,-1-4 3 0,1 0 1 0,-1 0 0 16,1 0-32-16,-5 0-8 0,-5 4 0 0,1 0 0 16,-1 1 0-16,-4-1 11 0,-4 4-11 0,-6 4 12 15,-3 4-47-15,-10 1-9 0,-5-1-1 16,-8 8-1-16,4-3-166 0,-5-1-34 0,5 0-6 0,5-3-638 15</inkml:trace>
          <inkml:trace contextRef="#ctx0" brushRef="#br0" timeOffset="134411.9665">1187 8853 518 0,'0'0'46'0,"0"0"-37"16,-4-4-9-16,-1 0 0 0,5 4 129 0,0 0 24 15,0-8 5-15,0 8 1 0,0-8-83 0,0 8-16 16,0 0-3-16,0 0-1 0,5-8-14 0,4-4-3 15,-5 0-1-15,1 3 0 0,-5 9-5 0,0 0-1 16,5-8 0-16,-5 8 0 0,9-8-1 0,-9 8-1 16,0 0 0-16,0 0 0 0,4-8-1 0,-4 8 0 15,0 0 0-15,0 0 0 0,0 0-9 0,0 0-3 16,0 0 0-16,9 12 0 0,-9 5-1 0,0 3 0 16,5 0 0-16,-1 0 0 0,-8 9 20 0,-1-1 4 0,1 4 1 15,-5 5 0-15,4 3-11 0,-9 5-2 0,1 3-1 16,-5 5 0-16,4-1 8 0,-9 1 1 0,5 0 1 15,-5 3 0-15,5-3-13 0,0-1-2 0,-5-3-1 0,5-1 0 16,-5 1-11-16,5-4-2 0,-5-1-8 0,5 1 12 16,-5-5-12-16,9-4 0 0,1 1 0 0,4-9 0 15,-5 0 8-15,0-3-8 0,5-5 0 0,0 0 0 16,5-4 0-16,-1 1 8 0,0-5-8 0,5-4 0 16,-4 0 0-16,4-8 0 0,0 0 8 0,0 0-8 15,4 12 0-15,1-4 8 0,4 0-8 0,5 0 0 16,-1-4 10-16,6 4-10 0,-1 5 10 0,9-5-10 15,-4 4 15-15,4-4-3 0,1 0-1 0,3 0 0 16,1-4 5-16,-4 4 2 0,3 0 0 0,6-4 0 16,4 0-5-16,0 0-1 0,0-8 0 0,0 0 0 15,13 0-4-15,-8-4 0 0,0 0-8 0,-1 0 12 0,1-4-12 16,4 4 8-16,4-4-8 0,-8 0 0 0,-5-1-14 16,4 1-9-16,1 0-1 0,-1 0-1 15,-4-4-148-15,0 0-30 0</inkml:trace>
          <inkml:trace contextRef="#ctx0" brushRef="#br0" timeOffset="136180.4934">5157 9157 1785 0,'28'-8'79'0,"-15"4"17"0,10-1-77 0,0 5-19 16,4-8 0-16,5 4 0 0,5 0 169 0,3 0 31 0,6 0 5 0,0 0 2 16,-1 0-151-16,1-4-29 0,-1 0-7 0,1 0 0 15,-1 0-20-15,1 0-17 0,-5 0 3 0,-5-1 1 16,1 1-123 0,-10-4-25-16,-4 4-5 0</inkml:trace>
          <inkml:trace contextRef="#ctx0" brushRef="#br0" timeOffset="136351.3275">5690 8416 2131 0,'-4'8'189'16,"-1"0"-151"-16,0 5-30 0,1 15-8 0,-10 4 110 0,5 9 21 15,0 11 4-15,0 1 1 0,4 8-56 0,-4-1-12 16,5 5-1-16,-1 4-1 0,-4 0-38 0,4 3-7 15,1 1-1-15,-1 4-1 0,1-4-19 0,-1 0 0 16,-4-4 0-16,5-5 0 16,-5 1-34-16,4-4-10 0,-4-9-3 0,0 1 0 15,0-1-174-15,-5-3-35 0</inkml:trace>
        </inkml:traceGroup>
        <inkml:traceGroup>
          <inkml:annotationXML>
            <emma:emma xmlns:emma="http://www.w3.org/2003/04/emma" version="1.0">
              <emma:interpretation id="{5215EB18-BB5C-497C-8893-2D855577603B}" emma:medium="tactile" emma:mode="ink">
                <msink:context xmlns:msink="http://schemas.microsoft.com/ink/2010/main" type="inkWord" rotatedBoundingBox="11126,9397 15889,9138 15961,10458 11198,10717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40529.7984">9879 9513 403 0,'13'0'36'0,"-8"0"-36"16,-1 4 0-16,6-4 0 0,3 0 136 0,-4-4 21 16,5 4 4-16,0-8 1 0,-1 4-46 0,6-5-8 15,-1 1-3-15,4 0 0 0,-3 0-21 0,3-4-5 0,-3 0-1 0,3 0 0 16,-3 0-26-16,3 0-4 0,-3-5-2 0,-1-3 0 16,0 4-22-16,0 0-5 0,0 0-1 0,-4-5 0 15,4 1 19-15,1 4 4 0,-6 0 1 0,1-5 0 16,0 1-14-16,-1 4-4 0,1-4 0 0,-5 4 0 15,0-1-12-15,5-3-4 0,-5 4 0 0,0 0 0 16,0 0 0-16,-4 8 0 0,-1-5 0 0,1 5 0 16,-5 8 12-16,0 0 3 0,0 0 0 0,0 0 0 15,4 0-23-15,-4 0-13 0,0 0 1 0,0 0 1 16,0 0 11-16,-4 13 14 0,-1 3-3 0,1 8-1 16,-6-4-2-16,1 4 0 0,0 5 0 0,5-1 0 15,-10 0-8-15,5 1 0 0,0-1 9 0,0 0-9 16,0 5 8-16,0-9-8 0,-1-4 10 0,6 1-10 0,-1-1 10 15,5-4-10-15,0 0 10 0,0-4-10 0,5-4 0 0,-5-8 0 16,4 12 0-16,-4-12 0 0,10 0 0 0,3 0 0 16,5-4 0-16,-4-4 9 0,4 0-1 0,5-4-8 15,0-8 12-15,0 0-4 0,4-1-8 0,-4-7 0 16,4 4 0-16,-4 0 0 0,-5-5 8 0,0 1-8 16,-4-4 12-16,4-1-4 0,5-3 2 0,0 7 0 15,-5 5 0-15,0 4 0 0,-4 0 8 0,-5 4 2 16,-5 7 0-16,1 1 0 0,-5 8-3 0,0 0 0 15,0 0 0-15,0 0 0 0,4 8-17 0,1 9 0 16,-5-5 8-16,0 4-8 0,0 4 11 0,0-4-2 16,0 5 0-16,4-1 0 0,-4 0-9 0,5-4 0 15,-5 0 0-15,5 1 0 0,-1-1 0 0,1 0-17 16,4-4 4-16,0 0 1 16,0 0-77-16,5-4-15 0,-1 1-4 0,1 3 0 15,0-4 13-15,-1-4 3 0,1 4 0 0,4-4-775 0</inkml:trace>
          <inkml:trace contextRef="#ctx0" brushRef="#br0" timeOffset="141035.5555">11586 9007 1677 0,'0'0'36'0,"0"0"8"0,0 0 2 0,5-8 2 0,-5 8-38 0,0-8-10 15,0 8 0-15,0 0 0 0,0 0 96 0,0-8 16 16,0 8 4-16,0 0 1 0,-5-4-59 0,0-4-12 16,1 4-2-16,-5-1-1 0,4 5-15 0,-4-4-2 15,0 0-1-15,0 0 0 0,4 4-15 0,-8 0-10 16,-1-4 12-16,0 8-12 0,1 0 33 0,-5 4 0 15,-5 1 0-15,0 3 0 0,-4 0-33 0,4 4 0 16,0 8 0-16,-4 5 0 0,0-1 0 0,-1 0-12 16,5 5 3-16,-4-1 1 0,9 0 8 0,0 1 0 15,-1-5 0-15,6 0 0 0,4-3 0 0,0-1 0 0,4-4 0 16,5-4 0-16,0 1 0 0,0-5 0 0,9-8-9 0,-9-4 9 16,5 4-8-16,8-4 8 0,1-4-10 0,0-4 10 15,8-9 0-15,-3 1 0 0,-1 0 0 0,9-8 0 16,1-5 8-16,3 1 8 0,1-4 2 0,-4-1 0 15,-1 1-10-15,-4-4-8 0,4 3 12 0,-4 5-12 16,4 0 22-16,-9 3-2 0,0 5-1 0,-4 8 0 16,-5 0 17-16,0 8 3 0,-9 4 1 0,0 0 0 0,5 12-32 0,-1 0-8 15,-4 12 0-15,-4 1 0 0,4 7 0 0,-9 0 0 16,4 5 0-16,-4-1 0 16,5 1-34-16,-1-1-8 0,-4 0-2 0,4 1 0 15,1-5-152-15,-1-3-32 0,5-5-5 0</inkml:trace>
          <inkml:trace contextRef="#ctx0" brushRef="#br0" timeOffset="141367.3127">12073 8942 1728 0,'0'0'76'0,"0"0"16"0,0 0-73 0,5 16-19 0,-5 1 0 0,0 3 0 16,0 0 104-16,0 0 16 0,4 5 4 0,-4-1 1 15,0 4-46-15,-4-4-10 0,4 1-1 0,0 3-1 0,-5 0-8 0,1-3-2 16,-1 3 0-16,1 0 0 0,-1-3-40 0,-4-1-8 16,4-4-1-16,1 0-8 0,-1-4 12 0,1 1-12 15,-1-5 12-15,1 0-12 0,4-4 16 0,0-8-3 16,0 8-1-16,0-8 0 0,0 0 0 0,0 0-1 16,0 0 0-16,0 0 0 0,0 0 2 0,0 0 1 15,13 0 0-15,1 0 0 0,0-4 18 0,-1-4 3 16,1-4 1-16,4 0 0 0,-4-4-10 0,4-5-2 15,0 1 0-15,0-4 0 0,5-5-16 0,-5 5-8 16,1-4 8-16,-1-5-8 0,4 1 0 0,1 0 0 16,5-5-14-16,3 1 5 15,-3 0-89-15,8 3-18 0,1-7-3 0,4 7-1097 0</inkml:trace>
          <inkml:trace contextRef="#ctx0" brushRef="#br0" timeOffset="137721.4521">8854 8849 1134 0,'0'0'50'0,"0"0"10"0,0 0-48 0,9-4-12 0,-9 4 0 0,0 0 0 16,10-4 100-16,-6-4 18 0,-4 8 3 0,0 0 1 15,0 0-20-15,0 0-4 0,0 0-1 0,0 0 0 16,0 0-30-16,-4-8-7 0,4 8 0 0,0 0-1 16,-10 0-14-16,1 0-2 0,-4 4-1 0,-1 0 0 15,-4 4-21-15,0 0-4 0,-1 4-1 0,-3-4 0 16,3 5 20-16,-3-1 3 0,-1 0 1 0,5 0 0 0,-10 4-32 0,10 0-8 16,0 1 0-16,4 3 0 0,-9 4 8 0,1 0 0 15,4 1 0-15,-1 3 0 0,1 0-17 0,4-4-3 16,5 5-1-16,-4-5 0 0,8 0 13 0,1-3 0 15,4-9 0-15,0 0 0 16,4 0-30-16,10-4-10 0,9-4-1 0,8 0-1 0,1-8 18 0,5 8 4 16,-1-4 1-16,5 0 0 15,-9 0-10-15,0 8-3 0,0 0 0 0,-5 4 0 0,-4 1 46 0,-5 7 9 16,-4-8 1-16,-1 4 1 0,-4 0 22 0,-4 1 4 16,-5-1 1-16,0 0 0 0,0 0-1 0,-5 0 0 15,1 0 0-15,-5 5 0 0,-5-9-17 0,0 4-3 16,1-4-1-16,-10 4 0 0,0-4-16 0,-4 9-3 15,-5-9-1-15,0 4 0 0,0 0-10 0,-4-4-11 0,4 0 3 16,0-3 0 0,-9-5-97-16,9 4-19 0,-4-8-4 0,4 4-600 0,5-8-120 0</inkml:trace>
          <inkml:trace contextRef="#ctx0" brushRef="#br0" timeOffset="137362.5161">8768 8878 518 0,'0'0'46'0,"0"0"-37"0,0 0-9 0,0 0 0 16,0 0 56-16,0 0 8 0,0 0 3 0,9 0 0 15,-9 0-54-15,0 0-13 0,0 0 0 0,9 0 0 16</inkml:trace>
          <inkml:trace contextRef="#ctx0" brushRef="#br0" timeOffset="139467.5396">9888 8910 864 0,'13'-12'76'0,"-13"12"-60"16,10-4-16-16,-6-4 0 0,-4 8 82 0,9-4 14 16,-9 4 2-16,0 0 1 0,0 0-4 0,5-9-1 15,-5 9 0-15,4-8 0 0,-4 8-50 0,0 0-9 16,0 0-3-16,5-8 0 0,-5 4 0 0,0-4-1 15,0 0 0-15,0 8 0 0,-5-4-14 0,1-4-2 0,-5 4-1 16,0 4 0-16,4-4-1 0,-9 4 0 16,1 0 0-16,-1-4 0 0,-4 8-5 0,4-4 0 15,-4 0-8-15,0 4 12 0,0 0 17 0,-5 4 3 16,0-4 1-16,0 4 0 0,0 0-33 0,1 4-12 0,-1 1 0 0,0-1 0 0,0 0 12 0,1 4 16 16,-6 0-3-16,1 0-1 0,0 5-3 0,-1-1-1 31,-3 4 0-31,3 4 0 0,-4 1-8 0,5-1 0 15,0 4 0-15,4-3 0 0,0-5 0 0,10 0 0 16,-1-4 0-16,5 5 0 0,4-5 0 0,1 0 0 16,-1-4 0-16,5-3 0 0,5-5 0 0,-5-8 0 0,0 0 0 0,18 0-11 0,9-4 11 0,0-5 0 15,5-3 8-15,5-4-8 0,-1-4 8 0,5 0-8 16,-4-9 8-16,4 1-8 0,0-4 0 0,-5-1 0 0,10-3 0 16,-1-5 0-16,1 5 0 0,4-8 0 0,0-1 0 15,0 1 0-15,-5 3 17 0,-8 1-1 0,4-5 0 0,-5 9 0 16,-4 7 15-16,-5 1 2 0,1 4 1 0,-10 4 0 15,0 3-16-15,-9 9-3 0,0 4-1 0,-9 4 0 32,0 0-5-32,0 0-1 0,0 0 0 0,0 0 0 15,-9 12-8-15,0 9 0 0,0-5 0 0,-5 0 0 16,1 4 0-16,-1 0 0 0,-4 1 0 0,0 3 0 0,-5 0 0 16,0 9 10-16,-9-1-10 0,0 12 10 0,5-3 7 15,-9 7 2-15,-1 5 0 0,-4 8 0 0,5-1-1 0,-1 5 0 16,5 4 0-16,1 4 0 0,-1-8-10 0,4-5-8 15,-3 1 9-15,-1 0-9 0,4-5 11 0,6-3-11 16,-6-9 12-16,5 5-12 0,5-13 14 0,0-3-4 16,-5-9-1-16,14 0 0 0,-4-8 1 0,3 1 0 15,6-9 0-15,-5 0 0 0,9-8-1 0,0 0 0 16,0 0 0-16,0 0 0 0,0 0 15 0,0 0 2 16,9-8 1-16,0-13 0 0,9 1-27 0,0-4-19 15,1-13 3-15,8 1 1 0,-4 0 15 0,4-5 0 16,5-3 0-16,4-1 0 0,-4 9 0 0,5-5 0 15,-1 1 0-15,0 3 0 0,1 5 0 0,-1 0-9 16,-4-1 9-16,5 5 0 0,-6 4 0 0,-8 4 19 0,0-1-3 16,-5 9-1-1,0 0-35-15,1 4-8 0,-10 0 0 0,0 8-1 0,-9 0 29 0,13-4 0 0,-13 4-8 0,0 0 8 16,0 0 0-16,10 4 0 0,-10-4 0 0,4 8 0 16,5 0 0-16,-9 0 0 0,0 0 0 0,5 0 0 15,-10 0 0-15,5 5 0 0,0-5 0 0,0 4 0 16,0-4 0-16,-4 4 0 0,4 0 0 0,-5 0 0 15,5 0 0-15,0 1 0 0,5-5 10 0,-1 4-10 16,-4-12-16-16,5 8-8 0,-5-8-1 0,9 12-1 16,-9-12-122-16,14 4-24 0,-14-4-4 0</inkml:trace>
          <inkml:trace contextRef="#ctx0" brushRef="#br0" timeOffset="141693.7496">12729 9355 1324 0,'27'0'59'0,"-18"0"12"0,-4 0-57 0,4-4-14 0,0-4 0 0,0 0 0 15,0 0 144-15,9-5 25 16,-4 1 6-16,9-4 1 0,0-4-90 0,-1-4-18 0,6 3-3 0,-6-3-1 16,1 4 0-16,0-4 0 0,0-1 0 0,-5 5 0 15,0 0-51-15,-4 0-13 0,-1-1 0 0,-3 5 0 16,-1 0 47-16,-5 0 6 0,-4 4 2 0,-4 0 0 15,-1 4-37-15,-4 3-7 0,-5-3-2 0,1 4 0 16,-6 4-9-16,-3 4 0 0,-10 0 0 0,0 5 0 16,0 3 0-16,-4 0 0 0,-5 4 0 0,9 0 0 15,0 4 0-15,0 1 0 0,9 7 0 0,1-4 0 16,-1 5 26-16,5-1 3 0,4 0 1 0,5 5 0 16,-5-1-18-16,10 0-4 0,4 1-8 0,4-1 12 15,1 0-12-15,4 1 0 0,4-5 8 0,6-4-8 0,-1 1 23 0,5-1 1 16,4 0 1-16,9-4 0 15,-4-3-173-15,9-5-36 0,5-4-6 0,8 0-2 0</inkml:trace>
        </inkml:traceGroup>
        <inkml:traceGroup>
          <inkml:annotationXML>
            <emma:emma xmlns:emma="http://www.w3.org/2003/04/emma" version="1.0">
              <emma:interpretation id="{0ADBC88C-8EBD-4853-A3C4-53DE4E2C469C}" emma:medium="tactile" emma:mode="ink">
                <msink:context xmlns:msink="http://schemas.microsoft.com/ink/2010/main" type="inkWord" rotatedBoundingBox="17635,9249 22054,9009 22114,10114 17695,1035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45284.0726">19226 8453 1209 0,'13'-4'108'0,"1"-4"-87"0,-14 8-21 0,0 0 0 15,-5-4 68-15,1-1 10 0,-5 1 2 0,0 0 0 16,-10 4 23-16,-3 0 5 0,-1 0 0 0,-9 8 1 16,0 5-73-16,-4 3-14 0,-5 0-3 0,0 12-1 15,0 9-18-15,0-5 0 0,4 9 0 0,1-1 0 16,4-4 0-16,9-3 0 0,5-5 0 0,0 0 0 16,4 1 0-16,1-5 0 0,4 0 0 0,4-3 0 15,5-1-8-15,5 4-3 0,4-8 0 0,4-4 0 0,6-8 11 0,3-4 0 16,1-4 0-16,13-4 0 0,1-4 0 0,4-4 8 15,-5-4 0-15,1-1 0 0,-1 1 24 0,-4-4 6 16,0-4 1-16,0 3 0 0,-10 1 27 0,-3-8 6 16,-6-1 0-16,1-3 1 0,-9 0-17 0,4-1-4 15,-5 1-1-15,1-5 0 0,-5 13-13 0,0 0-2 16,-5-1-1-16,1 5 0 0,-1 8-35 0,-9 4 0 16,-4 4 0-16,0 4 0 15,0 4-44-15,-5 8-16 0,0 0-4 0,-4 4-682 16,0-4-137-16</inkml:trace>
          <inkml:trace contextRef="#ctx0" brushRef="#br0" timeOffset="143245.6993">15929 8675 979 0,'0'0'87'0,"0"0"-70"0,5-12-17 0,0 0 0 16,-5 0 147-16,-5 0 25 0,10 0 6 0,-5-1 1 15,-5-7-79-15,-4 8-15 0,4-4-3 0,-4 4-1 16,-4-4-54-16,-1 7-11 0,-4 1-3 0,-1 0 0 15,-8 4-5-15,0 4 0 0,-5 4-8 0,-4 0 12 16,4 0 16-16,-5 4 2 0,-4-4 1 0,-4 5 0 16,-1 3 10-16,1 0 3 0,4 4 0 0,0 0 0 15,0 0-44-15,4 9 0 0,1-1 0 0,-1 0 0 16,1 5 0-16,4-1 0 0,0 0 0 0,-4 5 0 16,4-5 0-16,0 4 0 0,-4 5 0 0,4-1 0 15,5 0 0-15,4 1 0 0,-5-5 0 0,10 1 0 16,5-5 0-16,3 0 0 0,10-8 0 0,5 5 8 15,4-5-8-15,5-4 0 0,-1-4 0 0,10 0 0 0,0-3 0 16,4-1 0-16,5-8 0 0,0 0 0 0,0-4 0 0,0-5 0 16,0-3 0-16,0-4 0 0,4-8 0 0,5 0 0 15,-5 3 0-15,5-7 0 0,0 4 12 0,-4-5 0 16,4 1 0-16,-5 0 0 0,1-5 8 0,-1 1 3 16,-9 0 0-16,5-1 0 0,-9 1 5 0,4 0 0 15,-4 7 1-15,0 1 0 0,-5 0-17 0,-4 8-3 16,-1 8-1-16,1-1 0 0,-5 5-8 0,-9 4 0 15,0 0 0-15,9 13 0 0,-4-1 0 0,-1 4 0 16,1 4 0-16,-1 4 0 0,1 5 0 0,-1-1-11 16,1 0 3-16,0 5 0 15,-1-5-32-15,5 0-5 0,-4 5-2 0,-1-5 0 16,1 4-129-16,4-7-27 0,5-1-5 0,-5-4-613 0</inkml:trace>
          <inkml:trace contextRef="#ctx0" brushRef="#br0" timeOffset="143808.063">16658 8509 1911 0,'-14'-8'84'0,"10"12"19"16,-1 0-83-16,5-4-20 0,0 0 0 0,-4 8 0 0,-6 1 58 15,6-1 7-15,4 0 2 0,0 8 0 16,-5 4-15-16,-4 0-2 0,9 5-1 0,-4 3 0 0,4 4-21 0,-5 1-5 15,-4-1-1-15,0 4 0 0,4 5 0 0,-8-1 0 16,-1 1 0-16,-9 3 0 0,5 5-8 0,-5-5-2 16,10 5 0-16,-1-1 0 0,-9 1 0 0,10-4 0 15,-1 3 0-15,-4-7 0 0,-5-1-4 0,9 0 0 16,5-7-8-16,0-5 12 0,-5 0-12 0,5-7 0 16,0-5 0-16,5 0 0 0,8-4 0 0,-8 0 0 15,-1-8 0-15,5-4 0 0,0 0 29 0,0 0 3 16,0 0 1-16,0 0 0 0,0 0-21 0,5-12-12 15,-1-4 12-15,1 0-12 0,-10-4 9 0,14-9-9 16,5 1 0-16,0-12 9 0,-5-1-9 0,0-3 0 16,4-5 0-16,6-4 8 0,8 5-8 0,-9-5 0 15,5 5 0-15,4-5 0 16,5 9-40-16,-5-5 0 0,1 1 0 0,-1 3 0 0,10 9 40 0,-1-1 0 0,-4-3 0 0,4 7 0 16,1 1-16-16,-1 8 5 0,5-1 1 0,-9 9 0 15,0 0 10-15,-5 4-8 0,5 4 8 0,-9 4-8 16,-5 4 8-16,0 0-10 0,-4 8 10 0,-5 4-10 15,5 4 10-15,-14 4-13 0,-14 5 5 0,0-1 8 16,5 0-10-16,-14 1 10 0,-18 3 0 0,-4 4-9 16,-5 1 9-16,0-1 0 0,0 4-9 0,-10 1 9 15,1-1-49-15,5-3-6 0,-1 3-1 0,0 0 0 16,1 1-36-16,8-5-7 0,10-3-1 0,9-5-816 16</inkml:trace>
          <inkml:trace contextRef="#ctx0" brushRef="#br0" timeOffset="144236.8907">17181 8619 1267 0,'14'-4'112'0,"-14"4"-89"16,0 0-23-16,0 0 0 0,0 0 132 0,5 12 23 31,-5 0 4-31,-5 0 1 0,1 4-103 0,-6 0-20 0,1 5-4 0,0 3-1 0,-9-4 23 0,0 4 4 16,9 1 1-16,0 3 0 0,-5 4-39 0,-4-3-7 15,4 3-2-15,0 4 0 0,10 1 4 0,-5-1 1 32,-14 5 0-32,5 3 0 0,13-3-2 0,-8 3-1 0,-6-3 0 0,-3-1 0 15,-1-4 23-15,5 1 5 0,-1-9 1 0,-3 5 0 16,-10-9-16-16,14-4-3 0,13-4-1 0,-4-4 0 16,-5-4-11-16,5 1-3 0,9-9 0 0,0 0 0 15,0 0-9-15,0 0 8 0,-9-9-8 0,9 5 8 16,14-8-8-16,-5-4 8 0,-9-4-8 0,9-8 8 15,9-1-8-15,-4-3-12 0,-1-5 2 0,1-3 1 0,-9-9 19 16,13 1 4-16,9-5 1 0,5 1 0 0,-5-5-15 0,5 4 0 16,9-3 0-16,5-1 0 0,-10 1-8 0,10 3-2 15,-1 0 0-15,5 5 0 0,0 3-6 0,0 1-2 16,1 3 0-16,3 5 0 0,5 8 10 0,-4 7 8 16,-14 1-12-16,0 8 12 0,-5 8-12 0,1 4 12 15,-14 8-12-15,-1 0 12 0,-8 0-25 0,0 4 1 16,-5 1 1-16,-9 3 0 0,-5 8 35 0,-4 0 6 15,-5 1 2-15,1 3 0 0,-5 4-7 0,-14 1-1 16,-9-1 0-16,0 0 0 0,-5 5-1 0,-8-1-1 16,-1-4 0-16,-4 1 0 0,9-1-20 0,4-3-4 0,-9-5-1 15,5 0 0 1,5-4-141-16,-1-3-29 0,10-1-6 0</inkml:trace>
          <inkml:trace contextRef="#ctx0" brushRef="#br0" timeOffset="144595.9829">17987 8453 1785 0,'0'0'159'0,"0"0"-127"0,0 0-32 0,0 0 0 0,5 16 88 0,-5 0 12 16,4 8 3-16,-4 5 0 0,-4 7-43 0,-1 5-8 15,1-1-1-15,-5 4-1 0,0 1-4 0,-5 4-1 16,0-9 0-16,1 5 0 0,3-9-2 0,-3 0-1 16,-10 1 0-16,9-5 0 0,1-4-34 0,4 1-8 15,-5-5 0-15,0-4 0 0,1 0 0 0,4-3 0 16,4-5 0-16,-4 0 0 0,0-4 53 0,9-8 9 16,0 0 2-16,0 0 0 0,0 0-52 0,0 0-12 15,0-12 0-15,4-4 0 0,5-5 54 0,5 1 8 16,0-8 2-16,4 0 0 0,9-9-52 0,1 1-12 15,-1-5 0-15,9 1 0 16,1-5-18-16,4 1-6 0,0-5-2 0,9 1 0 16,-5 3-56-16,5 1-11 0,5 3-3 0,4 1-740 15,0 7-148-15</inkml:trace>
        </inkml:traceGroup>
        <inkml:traceGroup>
          <inkml:annotationXML>
            <emma:emma xmlns:emma="http://www.w3.org/2003/04/emma" version="1.0">
              <emma:interpretation id="{A48212E7-1799-4A5E-8737-7F8512EB06B3}" emma:medium="tactile" emma:mode="ink">
                <msink:context xmlns:msink="http://schemas.microsoft.com/ink/2010/main" type="inkWord" rotatedBoundingBox="22435,8249 29899,7843 29979,9307 22515,9713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46775.1407">21639 8412 1868 0,'27'8'83'0,"-18"-4"17"0,0 4-80 0,-4 5-20 16,-5 3 0-16,-5-4 0 0,10 8 53 0,-5 0 7 15,-5-3 2-15,5 7 0 0,0-4-26 0,0 4-6 0,0 1-1 0,-4-5 0 16,-1 0-17-16,5 4-3 0,9-7-1 0,-4-1 0 16,-5-4 15-16,0 0 2 0,9-4 1 0,-5 0 0 15,-4-8 5-15,0 0 1 16,0 0 0-16,0 0 0 0,-4 4 22 0,4-4 5 0,0 0 1 0,0 0 0 15,0-12-46-15,4 0-14 0,1-4 8 0,0-4-8 16,4-1 13-16,4-7-1 0,1 4 0 0,4-5 0 16,5 5-21-16,-5 0-5 0,9 4-1 0,1-5 0 15,-1 1 15-15,0 4 0 0,1 4 0 0,-10 4 0 16,5 7 0-16,-1 1 0 0,-3 4 0 0,-1 0 0 16,-4 4 0-16,4 5 0 0,-5 3 0 0,6 4 0 15,-6 4 0-15,-4 0 0 0,0 1 0 0,1-1 0 16,-6 0 0-16,1 4 0 0,-5-3 0 0,4-1 0 15,-4-4 8-15,5 0 4 0,-5 0 0 0,0-8 1 0,0 5-13 16,0-13 0-16,0 4 0 0,0-4 0 0,0 0 0 16,0 0 0-16,0 0 0 0,0 0 0 0,0 0 0 0,-5-4 0 15,1-5 0-15,4-3 0 0,4 0 9 0,1-4-9 16,8-4 8-16,1 0-8 0,0-1-9 0,4 5-7 16,5-8-2-16,0 4 0 0,-5-1 18 0,4 9 0 15,1-4 0-15,5 4 0 0,-6 8 48 0,-3 0 12 16,-6 0 4-16,1 4 0 0,0 12-52 0,-5 0-12 15,-5 0 0-15,-4 4 0 0,5 1-12 0,-1-1-4 16,1 4-2-16,-5 8 0 16,-5-3-10-16,5-1-3 0,9-4 0 0,-4 4-785 15,-5 1-156-15</inkml:trace>
          <inkml:trace contextRef="#ctx0" brushRef="#br0" timeOffset="147288.616">23123 8453 1440 0,'0'0'64'0,"0"-4"12"0,-14 0-60 0,1 4-16 0,3-4 0 0,-3 4 0 15,-1 0 99-15,0 0 17 0,1-4 3 0,-1 4 1 16,10-5-28-16,-1 5-6 0,-4-4-1 0,9 4 0 15,0 0-14-15,0 0-3 0,-9 4-1 0,4-4 0 16,-4 9-3-16,0-5 0 0,0 8 0 0,-5 4 0 16,-4 0-64-16,4 0-24 0,1 0 1 0,-1 5 0 15,-4 3 23-15,9-4 0 0,-5-4 0 0,5 5 0 16,0-1 0-16,0-4 0 0,4-4 0 0,1 0 0 16,4-4 0-16,-5 5 0 0,5-5 0 0,0-8 0 15,0 0 0-15,9 0 8 0,-4 0-8 0,8 0 8 16,1-8-8-16,4-1 8 0,5-3-8 0,0-4 8 15,0 0-8-15,4 4 0 0,5-4 9 0,-5-5-9 0,0 9 0 0,-4-8 8 16,5 0-8-16,-6 4 0 0,6 3 11 0,-6 5-3 16,-3 0 0-16,-1 4 0 0,-5 0-8 0,1 4 0 15,-14 0 0-15,5 12 0 0,4-4-12 0,-5 5-4 16,5-1 0-16,-4 4-1 16,0 0-137-16,-5-4-27 0</inkml:trace>
          <inkml:trace contextRef="#ctx0" brushRef="#br0" timeOffset="147366.7183">23678 8141 1900 0,'23'-4'169'15,"0"0"-135"-15,0-4-34 0,4-4 0 16,-4 4 76-16,4 4 9 0,0-4 2 0,5 0 0 15,0-1-24-15,4 1-5 16,5 0-1-16,5 0 0 0,0-4-34 0,-1 0-7 0,-4 0-2 0,9-4 0 0,0-1-26 0,0 1-4 16,9 0-2-16,-4 0 0 15,-9 0-22-15,-1 4-5 0,10-1-1 0,-10 1-639 16,1 0-128-16</inkml:trace>
          <inkml:trace contextRef="#ctx0" brushRef="#br0" timeOffset="147616.6642">24566 7275 2322 0,'0'0'51'0,"0"0"10"0,0 0 3 0,-9 13 1 0,4 3-52 0,1 4-13 16,-5 4 0-16,4-4 0 0,10 5 60 0,-10-1 10 15,5 8 2-15,-9 5 0 0,5-1-43 0,-1 9-8 0,-4-5-1 0,0 25-1 16,-5-8 15-16,1 3 3 0,-6 5 1 0,1-4 0 15,0-1-30-15,-5 1-8 0,0 0 0 0,-4-1 0 16,4 1-18-16,1 0-5 0,-6-1-1 0,1 5 0 31,0-8-116-31,-1-1-23 0,-4 1-5 0,1-4-530 0,-1-5-106 0</inkml:trace>
          <inkml:trace contextRef="#ctx0" brushRef="#br0" timeOffset="147804.115">24612 8570 2419 0,'0'0'53'0,"0"0"11"0,0 0 3 0,0 0 1 0,0 0-55 0,0 0-13 16,0 0 0-16,-14 8 0 0,0 0 52 0,14-8 7 15,0 0 1-15,5 8 1 0,-5-8-46 0,0 0-15 16,0 0 8-16,9 12-8 15,-9-12-106-15,0 0-25 0,0 0-5 0</inkml:trace>
          <inkml:trace contextRef="#ctx0" brushRef="#br0" timeOffset="147960.3574">25031 7959 2109 0,'0'0'93'0,"0"0"20"0,-5-4-90 0,0-4-23 16,-4 4 0-16,5 4 0 16,-1 8-247-16</inkml:trace>
          <inkml:trace contextRef="#ctx0" brushRef="#br0" timeOffset="145575.7219">19672 8372 1612 0,'13'0'144'0,"-8"0"-116"0,4-8-28 0,-4 4 0 16,4-4 140-16,0-1 21 0,0 5 5 0,0-4 1 16,0 0-37-16,5 4-7 0,-5 0-2 0,9-4 0 15,-9 4-97-15,5 4-24 0,0 0 0 0,4 4 0 16,-5 0 0-16,1 0 0 0,0 8 0 0,4 0 0 16,-4 1 0-16,4 7 0 0,-4 0 0 0,4 4 0 15,-5 1 0-15,1-5 0 0,4 0 0 0,-9 4 0 16,1 5 20-16,3-5-2 0,-4 4 0 0,5 1 0 15,-10-9-18-15,10 8-12 0,-5-4 1 0,0 1 1 16,-9-9-105 0,5 0-21-16,-5-8-4 0</inkml:trace>
          <inkml:trace contextRef="#ctx0" brushRef="#br0" timeOffset="145796.6041">20355 8206 1785 0,'0'0'159'16,"0"0"-127"-16,0 0-32 0,0 0 0 0,0 0 96 0,-5 4 12 16,-4 0 4-16,0 0 0 0,-9 0-33 0,0 8-7 15,-1 4 0-15,-8 1-1 0,0-1-33 0,-1 4-6 16,-3 8-2-16,3 1 0 0,-8-1-2 0,4 8-1 16,-4-7 0-16,-1 7 0 0,5-4-27 0,0 1 0 15,0-1-14-15,1-3 5 0,3 3-10 0,1-8-1 16,0 4-1-16,-1-3-743 15,6-1-149-15</inkml:trace>
          <inkml:trace contextRef="#ctx0" brushRef="#br0" timeOffset="146046.4481">21092 8364 1440 0,'0'0'64'0,"0"0"12"16,-9 4-60-16,-4 4-16 0,3 4 0 0,-8 4 0 15,0 8 218-15,0 1 41 0,-5-1 8 0,0 8 1 0,1 1-176 0,-1-1-36 16,5-4-8-16,-1 5 0 0,6-5-28 0,4-4-4 16,-5 1-2-16,5-5 0 0,4 0-14 0,5-4 0 15,-4-4 8-15,4 1-8 0,4-5-15 0,-4-8-5 16,0 0-2-16,9 4-746 15,5 4-148-15</inkml:trace>
          <inkml:trace contextRef="#ctx0" brushRef="#br0" timeOffset="146180.5015">21188 8109 1958 0,'0'0'43'0,"0"0"9"0,0 0 1 0,0 0 3 0,0 0-45 0,0 0-11 16,-5 8 0-16</inkml:trace>
          <inkml:trace contextRef="#ctx0" brushRef="#br0" timeOffset="148413.7291">25600 8234 1267 0,'0'0'112'0,"0"0"-89"0,0 0-23 0,0 0 0 0,0 0 259 0,0 0 47 15,0 0 10-15,-9 4 1 0,-1 0-209 0,-3 4-43 16,4-4-8-16,-5 5-1 0,5-1-37 0,-5-4-7 15,5 4-2-15,-5 0 0 0,5 0-10 0,-4 4 0 16,-1 0 0-16,5 0 0 0,-5 5 0 0,10-1 0 16,-5 0 0-16,4 4 0 0,1 4 0 0,4-3 0 15,4-5 0-15,1 4 0 0,8 4 0 0,-4-12 0 16,5 1 0-16,0-1 0 0,-1-4 0 0,6 0 0 16,-1 0 0-16,5-4 0 0,-5 0 0 0,5-8 0 15,4 0 0-15,-4-4 0 0,4 0 0 0,-9-4 0 16,5-4 0-16,0 3 0 0,-5-3 0 0,0 0 0 15,-4 0 0-15,4-4 0 0,-4-1 0 0,-1-3 0 0,-4 4 0 0,5 0 0 16,-9-5 56-16,-1 5 7 0,5-4 1 0,-9 4 0 16,0-1-52-16,-4 5-12 0,-5 0 0 0,-1 4 0 15,-3-4 0-15,-1 8 0 0,-4 0 0 0,-5 3 0 32,0 1-48-32,-4 8-13 0,-5 1-3 0,-4-1 0 15,4 4 0-15,0 0 0 0,0 0 0 0,5 4-682 0,0 4-137 0</inkml:trace>
          <inkml:trace contextRef="#ctx0" brushRef="#br0" timeOffset="148882.9851">26592 8105 2102 0,'0'0'46'0,"0"0"10"0,0 12 1 0,5 0 3 0,-5 4-48 0,4 0-12 16,1 5 0-16,-1 3 0 0,1-4 21 0,-5 4 3 15,-5-3 0-15,5-1 0 0,-4 0 23 0,-5 4 5 16,4 1 0-16,-4-5 1 0,4-4-33 0,5 0-8 16,-4-8 0-16,-1 4-1 0,5-3 42 0,0-9 9 15,0 0 2-15,0 0 0 0,0 0-52 0,9 4-12 16,1-4 0-16,3 0 0 0,-4-8 54 0,10-1 8 15,-6-7 2-15,10 4 0 0,0-4-17 0,0-4-3 16,4-1-1-16,0 1 0 0,5-4-27 0,0 0-4 16,-5 8-2-16,5-1 0 0,-5 9-10 0,1 0 0 15,-6 4 0-15,1 8 0 0,-5 0 0 0,1 8 0 0,-1 0 8 16,-4 9-8-16,-1-5 0 0,-4 4 0 0,0-4 0 16,1 9 0-1,-1-1-49-15,0 4-3 0,0 0 0 0,-5 1 0 16,5-5-75-16,-4 4-15 0,4 1-3 0,0 3-621 0,0-4-124 0</inkml:trace>
        </inkml:traceGroup>
        <inkml:traceGroup>
          <inkml:annotationXML>
            <emma:emma xmlns:emma="http://www.w3.org/2003/04/emma" version="1.0">
              <emma:interpretation id="{054C4C00-0DD1-4FC0-A59F-4BF0086179DB}" emma:medium="tactile" emma:mode="ink">
                <msink:context xmlns:msink="http://schemas.microsoft.com/ink/2010/main" type="inkWord" rotatedBoundingBox="31152,9168 31523,9148 31561,9842 31190,9863"/>
              </emma:interpretation>
              <emma:one-of disjunction-type="recognition" id="oneOf32">
                <emma:interpretation id="interp44" emma:lang="" emma:confidence="1">
                  <emma:literal>:</emma:literal>
                </emma:interpretation>
                <emma:interpretation id="interp45" emma:lang="" emma:confidence="0">
                  <emma:literal>;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"</emma:literal>
                </emma:interpretation>
                <emma:interpretation id="interp48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149576.2355">28445 9124 1875 0,'-23'4'83'0,"23"-4"17"0,0 0-80 0,0 0-20 16,-4 4 0-16,-5 4 0 15,4-3-29-15,-4-1-11 0,0 0-1 0,4 0-751 0</inkml:trace>
          <inkml:trace contextRef="#ctx0" brushRef="#br0" timeOffset="149378.2236">28595 8449 2188 0,'0'0'195'0,"0"0"-156"0,0 0-31 0,9 4-8 16,1 0 0-16,3-4 0 0,5 4 0 0,-4 0 0 16,4 0 56-16,-9 0 11 0,-9-4 1 0,0 0 1 15,5 0-59-15,4 4-10 0,-9-4 0 0,5 8-10 16,-1 0-94-16,5 0-20 0,-9 4-3 0,0-4-1 0</inkml:trace>
        </inkml:traceGroup>
      </inkml:traceGroup>
      <inkml:traceGroup>
        <inkml:annotationXML>
          <emma:emma xmlns:emma="http://www.w3.org/2003/04/emma" version="1.0">
            <emma:interpretation id="{03DB1D4B-FEDD-4717-B66D-183A4B82FAD4}" emma:medium="tactile" emma:mode="ink">
              <msink:context xmlns:msink="http://schemas.microsoft.com/ink/2010/main" type="line" rotatedBoundingBox="4105,12107 27332,11378 27401,13561 4174,14290"/>
            </emma:interpretation>
          </emma:emma>
        </inkml:annotationXML>
        <inkml:traceGroup>
          <inkml:annotationXML>
            <emma:emma xmlns:emma="http://www.w3.org/2003/04/emma" version="1.0">
              <emma:interpretation id="{E3F369C3-D014-45B9-8F07-FED14B795EED}" emma:medium="tactile" emma:mode="ink">
                <msink:context xmlns:msink="http://schemas.microsoft.com/ink/2010/main" type="inkWord" rotatedBoundingBox="4119,12530 6475,12456 6513,13640 4156,13714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54844.2577">1351 12523 1324 0,'0'0'118'16,"0"0"-94"-16,-9 0-24 0,0 4 0 16,9-4 118-16,0 0 19 0,0 0 4 0,0 0 1 15,0 0-91-15,0 0-19 0,14 0-3 0,-5 4-1 16,4 0-3-16,1-4-1 0,13 4 0 0,-4 0 0 15,14-4-12-15,-6-4-2 0,-3 0-1 0,8 0 0 0,5-4-9 0,0 4 0 16,-4-4 0-16,-1 0-11 16,0 3-16-16,5-3-3 0,-4 0-1 0,-1 0-845 15</inkml:trace>
          <inkml:trace contextRef="#ctx0" brushRef="#br0" timeOffset="154609.9394">1465 12029 864 0,'0'0'76'0,"0"0"-60"15,0 0-16-15,0 0 0 0,0 0 154 0,0 0 28 16,0 0 6-16,0 0 0 0,9-4-114 0,5 0-23 16,9-4-5-16,-5 0-1 0,-9-4-9 0,9 4-3 15,14-4 0-15,0-1 0 0,0 1-7 0,9-4-2 16,0 0 0-16,4 0 0 0,-4 4 5 0,0-1 1 15,0 5 0-15,0 0 0 0,5-4-22 0,-10 8-8 16,-4-4 0-16,4 4 0 0,1-4 0 0,-10 4-20 0,-9 0 4 0,-4-4 0 16,4 8-4-16,0-4 0 0,5 0 0 15,-9 0 0 1,-14 4-26-16,0 0-6 0,13 0 0 0</inkml:trace>
          <inkml:trace contextRef="#ctx0" brushRef="#br0" timeOffset="154344.3835">1547 11977 345 0,'-9'-13'15'0,"9"9"4"0,9-8-19 0,-9 4 0 15,-5-4 0-15,1 4 0 0,13 0 275 0,-4 4 51 16,-5 0 10-16,0 4 3 0,-5 0-249 0,5 0-50 15,0 0-9-15,0 0-3 0,-9 4 16 0,9-4 4 16,0 0 0-16,0 0 0 0,-9 8-23 0,9-8-4 0,-9 8-1 0,9 8 0 16,4 0-6-16,-4 1-2 0,0 3 0 0,5 4 0 15,8 8-12-15,-8 9 9 0,-5-1-9 0,-5 9 8 16,1 3 8-16,4 1 2 0,-5 4 0 0,-8-1 0 16,-1 1 9-16,0 0 1 0,5-1 1 15,-4 1 0-15,-10 0 3 0,9-5 1 0,1-3 0 0,3-5 0 16,-3-3-21-16,4-9-4 0,-5-4 0 0,5-3-8 15,4-5 8-15,1-4-8 0,-1-4 0 0,5-4 0 16,0-8 0-16,0 0 0 0,0 0-15 0,0 0 5 31,-4-12-168-31,4 0-34 0</inkml:trace>
          <inkml:trace contextRef="#ctx0" brushRef="#br0" timeOffset="155203.9339">2644 12272 1555 0,'0'0'68'0,"0"0"16"0,0 0-68 0,0 0-16 16,0 0 0-16,-4 8 0 0,-1 4 92 0,1-4 16 0,-1 4 2 0,5-4 1 15,0 5-76-15,-5-5-15 0,-8 4-4 0,8 0 0 16,1 8-16-16,-5 0 0 0,0 1 0 0,-5-1 0 16,-4 0 0-16,9 8 0 0,-1-3 0 0,-3 3 0 15,-5 4 0-15,4 1 0 0,5-5 8 0,4 4-8 16,-4-3 14-16,5-5-1 0,-1-4 0 0,10 0 0 15,4 1-5-15,-5-9 0 0,1 0-8 0,4-8 12 16,9 0-12-16,-4-8 0 0,-1-4 0 0,6 0 0 16,8-8 13-16,-4-1-3 0,-1-7-1 0,-3-4 0 15,3 0-9-15,1-5 0 0,5 1 0 0,-15 4 0 16,1-1 12-16,-5 1 0 0,5-4 0 0,-1 7 0 16,-4 1 16-16,0 4 4 0,-9 0 1 0,0 3 0 15,10 5-1-15,-10 0 0 0,-10 0 0 0,1 4 0 16,9 4-16-16,-9 0-4 0,-4 0-1 0,-1 0 0 15,0 8-11-15,5-4-9 0,-4 4 9 0,-6 0-13 16,-3 0-84-16,3 4-17 0,10-4-3 0,-4 4-840 16</inkml:trace>
          <inkml:trace contextRef="#ctx0" brushRef="#br0" timeOffset="155547.2294">3131 12187 1382 0,'0'0'123'0,"0"0"-99"15,0 0-24-15,14 8 0 0,-5 0 85 0,0 4 12 0,5 4 3 0,0 1 0 16,-1 7-20-16,-4 4-4 0,5 1-1 0,-5-1 0 16,0 8-39-16,-4 1-7 0,-5-1-1 0,4 5-1 15,-4-1-18-15,0-4-9 0,-9 5 10 0,5-9-10 16,-1 1 20-16,1-5-3 0,-1-4 0 0,0-4 0 15,1 1 19-15,-1-9 4 0,5 0 1 0,-4-4 0 16,4-8-1-16,0 0-1 0,0 0 0 0,0 0 0 16,-5-8 8-16,1 0 1 0,4-8 1 0,0-5 0 15,4 1-10-15,5-8-3 0,0 0 0 0,1-5 0 16,3-7-21-16,10 3-5 0,0-7-1 0,4 3 0 16,9-3-9-16,-4 3-9 0,9 1 9 0,-4 8-13 31,-1 3-84-31,1 1-17 0,4 8-3 0,-5 8-1 0,0 3-112 0,-4 5-22 15</inkml:trace>
        </inkml:traceGroup>
        <inkml:traceGroup>
          <inkml:annotationXML>
            <emma:emma xmlns:emma="http://www.w3.org/2003/04/emma" version="1.0">
              <emma:interpretation id="{FBE13BEA-0F0A-4A30-8A08-75EEF1FEAF0F}" emma:medium="tactile" emma:mode="ink">
                <msink:context xmlns:msink="http://schemas.microsoft.com/ink/2010/main" type="inkWord" rotatedBoundingBox="8848,12272 9620,12248 9665,13688 8893,13712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56697.7728">6651 11851 1382 0,'0'0'61'0,"0"0"13"0,9-8-59 0,0-4-15 16,0 4 0-16,0-4 0 0,5-4 129 0,-1 3 23 16,-3-3 5-16,-1 4 1 0,4-4-106 0,-4 0-22 15,-4 0-4-15,4 3-1 0,-4 1-16 0,-1-4-9 16,-4 4 10-16,-4 0-10 0,-1 0 23 0,1-1-2 16,-1 1 0-16,-4 0 0 0,0 0 18 0,-5 4 3 0,0 0 1 0,-4 0 0 15,0 4-23-15,0 0-5 0,-9 4-1 0,-1 4 0 16,1 0-14-16,-5 4 0 0,-4 4 0 0,4 0 0 15,-5 4 0-15,5 5 0 0,1-1 0 0,-6 4 0 16,5 4 0-16,0-3 0 0,5 7 0 0,4 0 0 16,1 1 17-16,3 7 1 0,-3 1 0 0,8-1 0 15,0 5-8-15,5-9-2 0,0-4 0 0,5 1 0 16,-1-5-8-16,5-4 0 0,0 1 0 0,5-5 0 16,-1-4 0-16,5-4 0 0,0-4 0 0,0-4 0 15,0 0-8-15,5 0 8 0,0-8-10 0,-1 0 10 16,6-8 0-16,-1-4 0 0,5 0 0 0,4-8 0 15,0-5 9-15,1 1 8 0,-1 4 2 0,5-9 0 16,0 1-19-16,0 0 8 0,4-1-8 0,-4-3 0 16,4 3 0-16,1 1-11 0,-10 0 0 0,0 3 0 15,-4 5 11-15,0 4 0 0,0 8 0 0,-5 0 0 16,-5 4 0-16,-3 3 0 0,3 10 0 0,1-1 0 0,-5 8 0 0,-4 8 0 16,-1 4 0-16,5 5 0 0,-9 15 8 15,0 1-8-15,0 7 8 0,-9 5-8 0,5 3 9 0,-10 5-9 16,0 0 12-16,-4 0-12 0,-5-1 13 0,-4 5-4 15,0-4-1-15,-5 0 0 0,0-5 8 0,0-3 0 16,-9 0 1-16,5-9 0 0,-1-3-6 0,1-5-2 16,4-4 0-16,0 1 0 0,-4-9-9 0,4-3 12 15,4-5-12-15,-3-4 12 0,3-4-2 0,5-4 0 16,1-4 0-16,3-4 0 0,1 0 14 0,5-8 4 16,-6-4 0-16,10-4 0 0,0-4-6 0,5-5-1 15,4-3 0-15,4-4 0 0,5-9-21 0,10-7 0 0,3-5 0 16,1 0 8-16,4-3-18 0,10-1-3 0,4 5-1 15,4 3 0 1,1 0-75-16,4 5-15 0,0 8-4 0,5 3-1028 0</inkml:trace>
        </inkml:traceGroup>
        <inkml:traceGroup>
          <inkml:annotationXML>
            <emma:emma xmlns:emma="http://www.w3.org/2003/04/emma" version="1.0">
              <emma:interpretation id="{326649FA-F55A-4C52-B1FE-9FCEE1C8888D}" emma:medium="tactile" emma:mode="ink">
                <msink:context xmlns:msink="http://schemas.microsoft.com/ink/2010/main" type="inkWord" rotatedBoundingBox="10951,12383 11469,12366 11496,13218 10978,13234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57119.0769">8663 11746 2073 0,'0'0'184'0,"0"0"-147"16,-9-8-29-16,4 0-8 0,-4 0 42 0,5 0 7 15,-1 4 2-15,-4-5 0 0,5 5-17 0,-6-4-3 16,10 0-1-16,-9 4 0 0,0 0-14 0,-4 0-4 16,-1 0 0-16,-4 4 0 0,4 0-12 0,-4 4 0 15,0 4 0-15,-5 0 0 0,0 4 0 0,-4 5 0 16,4 7 0-16,-4 4-10 0,-1 1 22 0,6 7 5 16,-6 8 1-16,6 1 0 0,-1-1 17 0,5 5 3 15,-1-9 1-15,6 5 0 0,-1-5-9 0,0 1-2 16,10-5 0-16,-1 5 0 0,5-5-12 0,5-3-2 15,-1-1-1-15,1 0 0 0,4-3-13 0,5-5-12 0,-1-4 3 16,6 0 0-16,-1-4-13 0,9-3-2 0,0-5-1 16,1-4 0-1,-1-4-38-15,0-4-7 0,10 0-2 0,-5-8-662 0,-5 3-133 0</inkml:trace>
          <inkml:trace contextRef="#ctx0" brushRef="#br0" timeOffset="157306.5374">8185 12130 1094 0,'0'0'97'0,"9"0"-77"0,-9 0-20 0,14-4 0 0,-1 4 271 16,10 0 50-16,-5 4 11 0,5 0 1 0,5 0-226 0,-1 0-46 15,5-4-9-15,-5 0-1 0,5 4-40 0,0 1-11 16,0-5 0-16,4 4 0 15,-4-4-172-15,4-4-38 0</inkml:trace>
        </inkml:traceGroup>
        <inkml:traceGroup>
          <inkml:annotationXML>
            <emma:emma xmlns:emma="http://www.w3.org/2003/04/emma" version="1.0">
              <emma:interpretation id="{21BAC5C7-7246-483B-A746-90E326C5AC6F}" emma:medium="tactile" emma:mode="ink">
                <msink:context xmlns:msink="http://schemas.microsoft.com/ink/2010/main" type="inkWord" rotatedBoundingBox="13101,12301 13937,12275 13967,13236 13131,13262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62208.0837">11081 11741 1170 0,'0'0'52'0,"0"0"10"0,0 0-50 0,0-8-12 16,4 0 0-16,1-4 0 0,-1 4 56 0,1-4 8 15,-1 4 1-15,6-4 1 0,-6 4-16 0,1 0-3 16,4-1-1-16,-9 9 0 0,0 0-13 0,0 0-2 15,-5-8-1-15,5 0 0 0,-4 0 12 0,-1 4 2 32,1-4 1-32,-6 0 0 0,1 4-9 0,0-4-3 0,0 4 0 0,0 0 0 0,-5 0-12 0,1 4-2 15,-1-4-1-15,-4 4 0 0,4 0-18 0,-9 0-16 16,1 0 4-16,-1 0 0 0,0 4 12 16,-4-4 16-16,-5 4-3 0,5 0-1 0,-5 4-22 15,4 0-5-15,-3-4-1 0,-1 4 0 0,0-4 16 16,-5 4 0-16,5 4 0 0,1-4 0 0,-6 5 0 0,5-1 0 15,5 0 9-15,-5 0-9 0,5 0 13 0,4 4-3 16,5-4-1-16,0 1 0 0,-1 3 13 0,10 0 2 16,0 0 1-16,5 8 0 0,-1-3 4 0,5 7 1 15,0 4 0-15,9 5 0 0,0-1-6 0,0 5 0 16,5-1-1-16,4 1 0 0,1-1 11 0,-1 1 2 16,4-5 1-16,1-4 0 0,0 5-1 0,4-5 0 15,1 5 0-15,-1-5 0 0,-4-4-12 0,4-3-2 16,5-1-1-16,4 0 0 0,-4-8-1 0,0 1 0 15,4-9 0-15,1 0 0 16,4-4-117-16,0-4-24 0,4-4-5 0</inkml:trace>
        </inkml:traceGroup>
        <inkml:traceGroup>
          <inkml:annotationXML>
            <emma:emma xmlns:emma="http://www.w3.org/2003/04/emma" version="1.0">
              <emma:interpretation id="{1E2FE5AE-7807-4205-814E-41B8F6F631BF}" emma:medium="tactile" emma:mode="ink">
                <msink:context xmlns:msink="http://schemas.microsoft.com/ink/2010/main" type="inkWord" rotatedBoundingBox="14875,12109 19341,11969 19388,13458 14922,13598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64388.1481">13594 11774 1609 0,'0'0'71'0,"0"0"15"0,0 0-69 0,4-8-17 0,1-4 0 0,-1 4 0 16,1-1 52-16,0 1 6 0,-1-4 2 0,1 4 0 16,-1 0-60-16,-4 8 0 0,0-8 0 0,0 0-14 0,5 0 14 0,-5 0 0 0,-5 0 0 0,5 8 0 15,0-13 0-15,-4 5 0 0,-5 0 0 0,4 4 0 16,0-4 0-16,1 0 0 0,-5 4 0 0,4-4 0 16,-4 0 8-16,5 4 7 0,-6 0 1 0,6 0 1 15,-10 0 3-15,5-5 0 0,-4 5 0 0,3 0 0 16,6 4 6-16,-5-4 2 0,-5 4 0 0,5 0 0 15,0 4-28-15,0-4 0 0,0 8 0 0,0-3 0 16,-1 3 0-16,1 0 0 0,-4 4 0 0,4-4 0 16,-10 8 12-16,1 0 0 0,0 1 0 0,0 3 0 15,-10 4 4-15,10-4 0 0,-5 5 1 0,5-1 0 16,-5 4-8-16,5 0-1 0,5 1-8 0,-1-1 12 16,0 0-12-16,5 1 0 0,0 3-9 0,5-4 9 15,-1 1 0-15,5-1 10 0,0-4 0 0,5-3 0 0,-1-5-10 16,1 0 0-1,4-4 0-15,-5-4 0 0,1-4 23 0,8 0-1 16,-3-4 0-16,3-4 0 0,-4 0-22 0,5-4 0 16,4-4 0-16,-4 0 8 0,4-4 7 0,-4 0 1 15,9-1 1-15,-10 1 0 0,5-4 8 0,-4 0 2 16,-5-1 0-16,5 5 0 0,-5-4 1 0,0 4 0 16,-9-4 0-16,5 3 0 0,-1 5-19 0,1 0-9 0,4 0 10 15,-5 8-10-15,-4 4 12 0,0 0-3 0,0 0-1 0,14 8 0 16,-5 0-8-16,0 8 0 0,0-4 9 0,0 5-9 15,1-1 0-15,-6 4 8 0,5-4-8 0,-4 4 0 16,4 1 0-16,-5-1 0 0,1 0 0 0,-5-4-12 31,5 5-141-31,-1-1-29 0</inkml:trace>
          <inkml:trace contextRef="#ctx0" brushRef="#br0" timeOffset="164585.8323">14126 11839 2516 0,'10'0'56'0,"-1"4"11"0,0 0 2 0,4 4 1 0,1 4-56 0,0 4-14 16,4 4 0-16,-4 1 0 0,-1 3 29 0,-4 4 3 16,1 1 1-16,-6 3 0 0,-8 0-8 0,4-3-1 15,-10 7-1-15,1-4 0 0,-9 1-33 0,-5-5-6 16,1 5-2-16,-6-1 0 0,1 0 1 0,0 1 0 15,-1-5 0-15,1-4 0 16,4 1-35-16,0-5-6 0,1 0-2 0,-1-4 0 0,9-4-165 0,1-4-34 0,-6-4-6 0,19-4-2 16</inkml:trace>
          <inkml:trace contextRef="#ctx0" brushRef="#br0" timeOffset="163610.5917">12492 11499 1612 0,'0'0'72'0,"0"0"14"0,0-8-69 0,5-5-17 16,-5 5 0-16,0 0 0 0,4 0 83 0,-4 4 13 16,5-8 2-16,-5 12 1 0,0-4-72 0,0 4-15 0,0 0-2 0,-5-8-1 15,1 4-9-15,4 4-12 0,-14-4 2 0,5 4 1 16,-5 4 9-16,-9-4-13 0,5 8 5 0,-5-4 8 31,1 0-9-31,-1 0 9 0,0 4 0 0,0-4 0 0,1 0 0 0,-1-4 0 16,5 4 0-16,-5 0 9 0,5 0-9 0,-1 0 0 15,1 0 0-15,5-4 8 0,-1 0-8 0,0 0 0 16,5 0 0-16,0 0 8 0,0 0-8 0,9 0 0 16,0 0 0-16,0 0 0 0,-9-4 0 0,9 4 0 0,0 0 0 15,0 0 0-15,0 0 0 0,0 0 0 0,0 0-9 16,0 0 9-16,0 0 0 0,0 0 0 0,-5 8 0 15,1 5 0-15,4-5 0 0,0 0 0 0,0-8 0 0,0 12 0 16,0 0 0-16,0 0 0 0,0 0 0 0,0-4 0 16,-5 9 0-16,5-5 0 0,0 0 11 0,5 4-11 15,-5 0 11-15,0 5-11 0,0-1 10 0,9 0-10 16,-5 0 20-16,1 5-3 0,-1-1 0 0,1 8 0 16,4 1 15-16,0-1 4 0,-4 0 0 0,-1 1 0 15,5 3-2-15,-4 5 0 0,0-5 0 0,-1 0 0 16,1 1-1-16,-1-1 0 0,1-3 0 0,-5-5 0 15,0 0-4-15,4-3-1 0,-4 3 0 0,0-8 0 0,5 4-15 0,-5-3-3 16,0-1-1-16,0-4 0 0,0 0-9 0,0 0 0 16,0-3 0-16,-5-1 8 0,10-4 0 0,-5 0 0 15,0 0 0-15,0-8 0 0,0 0 21 0,0 0 4 16,4 8 1-16,-4-8 0 0,0 0-21 0,5 12-4 16,-5-12-1-16,0 0 0 0,0 0-8 0,9 4 8 15,0 4-8-15,-9-8 8 0,14 4 0 0,-14-4 0 16,0 0 0-16,14 0 0 0,-1 0-8 0,1-4 8 15,-1 0-8-15,6 0 8 0,-1 0-8 0,0 0-17 16,5-4 4-16,0 0 1 16,9 4-34-16,-1-4-6 15,6 8-2-15,-1-4 0 0,5 0-163 0,0 0-33 16,37-8-6-16,-10-9-2 0</inkml:trace>
          <inkml:trace contextRef="#ctx0" brushRef="#br0" timeOffset="165027.8543">14787 11345 403 0,'0'0'36'0,"0"0"-36"16,0 0 0-16,4 4 0 0,5 4 414 0,-4 0 76 16,4 4 15-16,5 4 3 0,-1 5-355 0,1 3-71 15,-5 4-14-15,5 1-4 0,-1 7-32 0,-4-4-6 16,-4 9-2-16,0 3 0 0,-5 1-14 0,0-1-10 0,-5 5 12 0,0 0-12 16,1-1 17-16,-1 1-3 0,-4-1-1 0,5 1 0 15,-5-9 11-15,-1 1 3 0,1-9 0 0,5-4 0 16,-1 1-19-16,1-5-8 0,-1-8 8 0,1 0-8 15,-1-3 10-15,1-1-10 0,4-12 12 0,0 0-12 16,0 0 11-16,0 0-11 0,0 0 10 0,0 0-10 16,0 0 8-16,0-12-8 0,0-1 0 0,4-3 0 15,-4 0 8-15,9-8-8 0,5 0 0 0,4-5 9 16,0 1-9-16,10 0-9 0,-6-1 9 0,10 1-13 16,-4 0 13-16,3 3-11 0,-3 5 11 0,-1 4-10 15,-4 8 10-15,4 0 0 0,-9 8 0 0,1 0 0 16,3 12-8-16,-3-4 0 0,-6 4 0 0,5 4 0 15,-4-4 8-15,-5 9 0 0,5-1 0 0,-5 0 0 0,-5 0 0 16,1-4 0-16,0 1 0 0,-5-1 8 0,0 4 0 0,-10-4 1 16,1 0 0-16,-4 5 0 0,-6-5-9 0,-3 0 0 15,-6 0 0-15,-3-4-11 16,-1 5-42-16,-5-5-9 0,-8 4-2 0,4-4 0 16,4-4-56-16,1-4-11 0,9 4-2 0,-1-8-532 15,5 0-107-15</inkml:trace>
          <inkml:trace contextRef="#ctx0" brushRef="#br0" timeOffset="165481.0107">15870 11527 1324 0,'9'-12'59'0,"0"4"12"0,-4 0-57 0,9 0-14 0,-1-5 0 0,6 5 0 16,3-4 240-16,6 4 46 0,3-8 9 0,1 0 1 15,-9 0-227-15,9 3-45 0,0-3-10 0,0 4-2 0,0-4-12 16,-5 4 0-16,0 0 0 0,-4-1 0 0,4 5 0 0,-4-4 0 16,-5 8 0-16,-9-4 0 0,0 4 12 0,5 0 2 15,-5 4 1-15,5 0 0 0,0 8-15 0,-5-4 0 16,4 4 0-16,-4 4 0 0,-4 5 0 0,4 3 0 15,5 4 0-15,-5 4 0 0,0 1 8 0,0 7 0 16,-4 5-8-16,4-1 12 0,0 5 4 0,0-1 1 16,-9 5 0-16,0 3 0 0,4 1 25 0,-4 4 5 15,0-1 1-15,0 5 0 0,5-4-21 0,0-1-4 16,-5 1-1-16,0-4 0 0,0-1-5 0,4-3-1 16,1-5 0-16,-5 5 0 0,0-9-4 0,0 1-2 15,9-5 0-15,-9 5 0 0,4-9 5 0,-4-4 1 16,0-3 0-16,0-1 0 0,5-4 4 0,-10-4 0 0,-4 0 1 15,0-3 0-15,0-1-4 0,0 0-1 0,-14-4 0 0,0-4 0 16,-8 0-16-16,-1 0 0 0,-14-4 0 0,-13 8 0 31,-14-4-155-31,-9 4-28 0,5-8-5 0</inkml:trace>
        </inkml:traceGroup>
        <inkml:traceGroup>
          <inkml:annotationXML>
            <emma:emma xmlns:emma="http://www.w3.org/2003/04/emma" version="1.0">
              <emma:interpretation id="{E57DFA0A-6F22-4CC6-8C34-A7F86A73153A}" emma:medium="tactile" emma:mode="ink">
                <msink:context xmlns:msink="http://schemas.microsoft.com/ink/2010/main" type="inkWord" rotatedBoundingBox="21915,12724 22265,12713 22279,13177 21930,13188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68564.3657">19408 12017 1771 0,'0'0'78'0,"0"0"17"0,0 0-76 0,9-4-19 0,-5 0 0 0,-4 4 0 15,0 0 36-15,14 4 3 0,-5 0 1 0,-4 8 0 16,-5-12-11-16,4 20-1 0,1 0-1 0,-10 9 0 16,1-1 2-16,-5 4 1 0,-5-3 0 0,0 3 0 15,-8 0-17-15,-1 1-3 0,-5-1-1 0,-8 1 0 16,0-1-19-16,-10 4-4 0,-4-3-1 0,0-1-927 15</inkml:trace>
        </inkml:traceGroup>
        <inkml:traceGroup>
          <inkml:annotationXML>
            <emma:emma xmlns:emma="http://www.w3.org/2003/04/emma" version="1.0">
              <emma:interpretation id="{D0945999-AFC8-4FC1-BB4F-A54BC618E281}" emma:medium="tactile" emma:mode="ink">
                <msink:context xmlns:msink="http://schemas.microsoft.com/ink/2010/main" type="inkWord" rotatedBoundingBox="23414,11501 25752,11428 25796,12823 23457,12897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70155.7568">21393 11300 1324 0,'0'0'118'0,"0"0"-94"0,0-8-24 0,-5 0 0 16,-4 4 108-16,5 0 18 0,-6 0 3 0,6 0 1 15,-5 8-103-15,0 0-27 0,-9-4 0 0,4 4 8 16,-4 0-8-16,-5 4 0 0,-4 0-8 0,-1 0 8 15,-4 5 0-15,5-1-8 0,0 0 8 0,-5 0 0 16,0 0 0-16,5 0 0 0,4 5 0 0,0-5 0 16,5 0 0-16,0 0 8 0,0 0 0 0,4 0 0 15,5 0-8-15,-5-4 11 0,0 1-11 0,5-1 12 16,-4 4-12-16,8-4 0 0,-4 4 0 0,4-4 0 16,1 0 0-16,4-8 0 0,0 0 0 0,-5 12 8 15,5-12-8-15,0 0 0 0,9 12 0 0,-4 1 0 16,9-9 0-16,-5 4 8 0,9 0-8 0,-4 0 0 15,4 4 8-15,0-4-8 0,0 0 8 0,5 4-8 0,9 1 8 16,-9-5-8-16,-5 4 8 0,0-4-8 0,0 4 0 16,1 0 0-16,-1-4 8 0,-5 8-8 0,1-3 0 0,-9 3 0 15,4-4 0-15,-9 0 0 0,0 0 12 0,-9 4 1 16,4-3 0-16,-9-1 0 0,-4 4 19 0,-5 0 4 16,5-4 1-16,-9 4 0 0,0 1-23 0,-5-5-5 15,0 4-1-15,0 0 0 0,0 0-8 0,5-4 8 16,-5 1-8-16,5-1 8 0,-1 0-8 0,6-4 0 15,-1 4 0-15,5-4 0 0,-1 0 0 0,1-4 0 16,4 4 0-16,1 0 0 0,4-3 0 0,4 3-14 16,5-8 3-16,0 0 1 0,0 0 10 0,0 0 0 0,9 8 0 0,0 0-8 15,5 0-4-15,4 0-1 0,0 0 0 0,1 0 0 16,3-4 3-16,1 4 1 0,4-8 0 0,1 0 0 16,4 0-4-16,0 0-1 0,4-4 0 0,5 0 0 15,0 0-2-15,4 0-1 0,1-4 0 0,4 0 0 16,0 0 5-16,0-8 0 0,0 4 1 0,0-1 0 15,-4-7 11-15,4 4 0 0,-9 0 0 0,0 0-8 16,4-9 8-16,-4 5 16 0,-4-4-4 0,-5 4-1 16,0-5 9-16,-1-3 1 0,-8 4 1 0,5-1 0 15,-6-3-2-15,-3 4 0 0,-1-1 0 0,-9 1 0 16,0 4 1-16,0 0 0 0,-9 0 0 0,5 3 0 16,-10 1-21-16,5 4 9 0,-9 0-9 0,0 0 0 15,0 8 0-15,0 0 0 0,-5 0 0 0,5 4 0 16,0 0 0-16,-5 4-11 0,-4 0 11 0,0 4-10 0,-1 0 10 0,6 0 0 15,-5 4 0-15,-1 8 0 0,1-3 0 0,0 3 12 16,0 4-2-16,0 0-1 0,-1 1 1 0,6 3 0 16,4 4 0-16,-5-3 0 0,5 7-10 0,4-4 12 15,5 5-12-15,-4-1 12 0,4-7-12 0,4-1 8 16,1-4-8-16,4 0 8 0,0-3-8 0,0-5 0 16,5 0 9-16,-1-8-9 0,6 0 8 0,-1-4-8 15,9-4 10-15,1 0-10 0,-1-12 24 0,9 4-2 16,1-12 0-16,4 0 0 0,-5-1-5 0,5-7-1 15,0-4 0-15,5-5 0 0,-5-3 4 0,4-5 1 16,-4 1 0-16,0-9 0 0,5 5-2 0,-5-9-1 16,-5-4 0-16,9-4 0 0,-4-3-7 0,0-1-2 15,-9-4 0-15,-4 4 0 0,3 4-9 0,1 1 0 16,0 7 0-16,-4 0 0 0,3 9 0 0,1-1-11 0,-4 5 1 16,-6 7 0-16,1 5 10 0,-5 0 9 0,-4 3-1 15,0 9-8-15,-1 8 11 0,-4 0-11 0,-4 8 10 16,-5 4-10-16,0 0 0 0,4 16 0 0,-4 4 0 0,-4 8 0 15,-1 1 0-15,-4 3 0 0,0 9 0 0,-4 7-10 16,-6 1 10-16,6 3 0 0,-6 9 8 0,1 4-8 16,0 0 0-16,4 3 0 0,5-7 0 0,0 4-8 15,5-9 8-15,-1-3 0 0,5-4 0 0,0-5 0 16,9-7-15-16,-4-5 3 0,-1-8 0 0,5 1 0 31,-4-9-37-31,4 0-7 0,-4-4-2 0,-5-12-634 0,0 0-128 0</inkml:trace>
          <inkml:trace contextRef="#ctx0" brushRef="#br0" timeOffset="170358.8307">21894 11134 2372 0,'13'-8'52'0,"10"4"12"0,9-8 1 0,4 8 1 0,10 0-53 0,4 0-13 16,9 4 0-16,5 0 0 0,-5 0 11 0,9 0-1 16,1 0 0-16,-1 0 0 15,5-4-42-15,-9 0-8 0,-5 4-1 0,0-4-1 16,-4 0-120-16,4-4-24 0,-5 4-5 0,-4-4-620 0</inkml:trace>
        </inkml:traceGroup>
        <inkml:traceGroup>
          <inkml:annotationXML>
            <emma:emma xmlns:emma="http://www.w3.org/2003/04/emma" version="1.0">
              <emma:interpretation id="{06C16DC0-65E1-4862-9C45-13F55E28D109}" emma:medium="tactile" emma:mode="ink">
                <msink:context xmlns:msink="http://schemas.microsoft.com/ink/2010/main" type="inkWord" rotatedBoundingBox="27204,12479 27366,12474 27401,13561 27238,13566"/>
              </emma:interpretation>
              <emma:one-of disjunction-type="recognition" id="oneOf40">
                <emma:interpretation id="interp56" emma:lang="" emma:confidence="0">
                  <emma:literal>,</emma:literal>
                </emma:interpretation>
                <emma:interpretation id="interp57" emma:lang="" emma:confidence="0">
                  <emma:literal>.</emma:literal>
                </emma:interpretation>
                <emma:interpretation id="interp58" emma:lang="" emma:confidence="0">
                  <emma:literal>l</emma:literal>
                </emma:interpretation>
                <emma:interpretation id="interp59" emma:lang="" emma:confidence="0">
                  <emma:literal>1</emma:literal>
                </emma:interpretation>
                <emma:interpretation id="interp60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94338.0535">24402 11972 1785 0,'5'-16'159'0,"-1"-8"-127"16,5-1-32-16,-4 1 0 0,4 4 0 0,0 0-10 16,-4-1 0-16,4 9 0 0,0-4 46 0,0 8 8 15,0 0 3-15,0 4 0 0,0 0-15 0,0 4-2 16,-9 0-1-16,0 0 0 0,0 0-13 0,10 12-4 16,3 0 0-16,-8 8 0 0,4 5-2 0,0 3-1 0,-4 4 0 0,-5 9 0 15,0 7 3-15,0 1 1 0,0 8 0 0,0-1 0 16,-5 1-1-16,0 4-1 0,1 3 0 0,4-3 0 15,-9 4-11-15,4-4-11 0,5 3 3 0,-9 1 0 32,9-8-96-32,-9-1-20 0,0-3-3 0,4-9-703 0</inkml:trace>
        </inkml:traceGroup>
      </inkml:traceGroup>
      <inkml:traceGroup>
        <inkml:annotationXML>
          <emma:emma xmlns:emma="http://www.w3.org/2003/04/emma" version="1.0">
            <emma:interpretation id="{1D318FBB-857E-4967-A045-134A41932529}" emma:medium="tactile" emma:mode="ink">
              <msink:context xmlns:msink="http://schemas.microsoft.com/ink/2010/main" type="line" rotatedBoundingBox="5119,14484 26384,13273 26566,16476 5302,17687"/>
            </emma:interpretation>
          </emma:emma>
        </inkml:annotationXML>
        <inkml:traceGroup>
          <inkml:annotationXML>
            <emma:emma xmlns:emma="http://www.w3.org/2003/04/emma" version="1.0">
              <emma:interpretation id="{2E62BA77-4B57-4739-8B10-D089B4F12A58}" emma:medium="tactile" emma:mode="ink">
                <msink:context xmlns:msink="http://schemas.microsoft.com/ink/2010/main" type="inkWord" rotatedBoundingBox="5142,14875 9659,14617 9776,16676 5259,16933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73969.5532">6050 14149 1094 0,'0'0'97'16,"0"-8"-77"-16,0-8-20 0,0 4 0 0,-5-4 164 0,5 4 30 15,0 0 6-15,0-5 0 0,0 1-91 0,5 4-18 16,-5 4-4-16,4-4-1 0,1 4-22 0,-5 8-5 16,0 0-1-16,0 0 0 0,0 0-18 0,9 12-3 15,-4 0-1-15,-1 16 0 0,-4 5 11 0,0 7 1 16,0 9 1-16,-4 7 0 0,-6 5 0 0,6 8 0 16,-10 4 0-16,5 0 0 0,-5 8-1 0,1-5-1 15,-1 5 0-15,-4-8 0 0,4-4-20 0,1-4-4 16,-6-5-1-16,6 1 0 0,-1-4-14 0,-4-5-8 15,4-3 8-15,1-5-8 32,3-7-16-32,1-1-8 0,-4-7-2 0,4-5 0 0,4 0-130 0,-4-8-25 0,0 1-6 0,4-9-953 15</inkml:trace>
          <inkml:trace contextRef="#ctx0" brushRef="#br0" timeOffset="173663.9746">5517 14174 1785 0,'0'0'79'0,"0"0"17"0,-14 0-77 0,10 0-19 15,4 0 0-15,0 0 0 0,0 0 132 0,0 0 24 16,0 0 4-16,0 0 0 0,0 0-120 0,-5 8-25 16,1 0-5-16,4 0-1 0,0 4-9 0,0 4 0 15,0 1 9-15,0 3-9 0,-5 4 10 0,1 4-2 16,-1 1-8-16,5 3 12 0,-4 9 18 0,-6 3 3 15,6 9 1-15,-1-1 0 0,-4 9 14 0,5 4 4 16,-10-1 0-16,9 1 0 0,-4 0-14 0,5-4-2 16,4-1-1-16,-9-3 0 0,9-4-20 0,0-1-4 0,0-3-1 15,-5-1 0-15,5-3-10 0,0-5 8 0,0-3-8 0,0-5 8 16,0-8-8-16,-4-3-9 0,-1-1 9 0,0 0-13 31,1-8-18-31,-1-4-3 0,5-8-1 0,0 0 0 16,0 0-171-16,0 0-34 0,-4-12-8 0</inkml:trace>
          <inkml:trace contextRef="#ctx0" brushRef="#br0" timeOffset="174466.1111">6496 15347 2134 0,'0'0'47'0,"-5"-12"9"0,-4 4 3 0,9-4 1 0,-4 0-48 0,4 0-12 0,0-5 0 0,4 5 0 16,5-4 48-16,5 0 8 16,0-4 0-16,4 4 1 0,0-1-29 0,5 1-7 0,0 4-1 0,-1-4 0 15,6 4-20-15,-5 4 0 0,-1 0 0 0,1 3 0 16,0 5 0-16,-5 5 0 0,5-1 0 0,-5 4 8 15,-4 0 7-15,-1 0 1 0,-4 4 1 0,1 4 0 16,-1 0 4-16,-9 5 1 0,4-1 0 0,-8 4 0 16,4-4 18-16,-9 9 4 0,-1-9 1 0,-3 8 0 15,-1 5-27-15,-4-5-6 0,0 4 0 0,-5-3-1 16,0 3 6-16,-4 0 2 0,9 1 0 0,-10-1 0 16,10-4 20-16,-5-3 4 0,5-1 1 0,0 0 0 15,4-3-23-15,1-1-4 0,3-4-1 0,1 0 0 16,5 0-16-16,-1-8 0 0,5 5 0 0,0-13 0 15,9 8 0-15,0 0 0 0,5-8-10 0,4-4 10 16,10 0-24-16,4-8 4 0,-1 3 0 0,10-7 0 16,0-4-218-16,5-8-43 0,45-29-9 15,-27 4-2-15</inkml:trace>
          <inkml:trace contextRef="#ctx0" brushRef="#br0" timeOffset="173273.4528">4634 14412 864 0,'13'-12'76'0,"-8"4"-60"16,4 0-16-16,0-4 0 0,0 4 120 0,-4-4 20 16,4 4 5-16,0-4 1 0,0 3-30 0,0 1-5 15,-4 0-2-15,-5 0 0 0,0 0-24 0,0 0-5 16,-9 0 0-16,4 0-1 0,-8 4-17 0,3-4-3 16,-8 4-1-16,5 0 0 0,-10 0-41 0,0-5-8 15,0 5-1-15,1 0-8 0,-6 0 19 0,-4 4-3 16,5 0-1-16,-5 0 0 0,5 4-5 0,-5 0-1 15,0 0 0-15,5 5 0 0,-5 3 15 0,0 4 4 16,0 0 0-16,0 4 0 0,5 5-28 0,0 7 0 16,-1-4 0-16,1 13 0 0,0 3 0 0,-1 5 12 15,6 7 0-15,-1 1 0 0,0 4-12 0,9-5 0 0,1 1 0 16,-1-4 0-16,5-9 8 0,4 1-8 0,1-9 12 0,8-3-4 16,1-9-8-16,0 0 0 0,4-4 9 0,0-3-9 15,0-9 0-15,5 0 0 0,-1-4 0 0,5-4 0 16,-4-8 0-16,4-8 0 0,-4-1 0 0,4-3 0 15,0-8 0-15,5-1 0 0,0-3 8 0,0-8-8 16,-5-1 0-16,5-3 0 0,-5-1 0 0,5 1-12 16,-5-5 12-16,0 0 0 0,0 5 0 0,10-5 8 15,-1 5-8-15,0 3 0 0,1 1 8 0,-1 8-8 16,0 3 8-16,5 5-8 0,-5 4 8 0,1 4-8 16,-6 3 0-16,1 9 0 0,0 0 0 0,-5 8 0 15,-4 4 0-15,4 1 0 0,-4 3 0 0,-1 4 0 16,-4 0 0-16,1 8 0 0,-6 1 0 0,5 7 8 0,-9 0-8 15,5 9 9-15,-5 3-9 0,0 5 10 0,-5 3-2 0,5 9 0 16,-9-4 0-16,5 8 0 0,-6-1 4 0,-3 1 1 16,-1 4 0-16,-4 0 0 0,0 12-1 0,-5-4-1 15,0-5 0-15,-9 5 0 0,10-4-11 0,-10-4 0 16,0-4 0-16,-5-5-11 0,1 1 19 0,4-4 3 16,0-5 1-16,0-7 0 0,-4-1-12 0,9-7 0 15,-5-5 0-15,9-3 0 0,-4-1 12 0,4-8 1 16,5-4 0-16,-5-4 0 0,9-8-1 0,1 0 0 15,-1-4 0-15,0-4 0 0,1 0 16 0,4-4 2 16,4-8 1-16,0 0 0 0,-4 0-31 0,9-9 0 16,0-3 0-16,0-4 0 0,9-5 0 0,1-3 0 15,-1-1 0-15,9-7 0 0,0-5-9 0,9-3-8 0,1-9-2 16,4 0 0 0,4-4-87-16,10 5-18 0,-1-5-3 0,1 0-648 0,8 4-129 0</inkml:trace>
          <inkml:trace contextRef="#ctx0" brushRef="#br0" timeOffset="171982.2522">2571 14372 345 0,'0'0'15'0,"-4"-4"4"0,4-4-19 0,0 0 0 0,0 8 0 0,-5-8 0 16,1 4 212-16,4 4 40 0,4-8 7 0,-4 8 1 15,-4-13-180-15,4 5-37 0,4-4-7 0,1 4-2 16,-5 8-6-16,4-8-2 0,-4 8 0 0,5-8 0 15,4 4 6-15,-9 4 2 0,0-8 0 0,0 8 0 16,9-8 18-16,-9 8 3 0,0 0 1 0,0 0 0 16,0 0-4-16,0 0-1 0,0 0 0 0,0 0 0 15,0 0-16-15,0 0-3 0,0 0-1 0,0 0 0 16,0 0-3-16,5 12-1 0,-1 0 0 0,1 4 0 16,-1 0-8-16,1 1-2 0,-5 3 0 0,0 4 0 15,9 8-5-15,-9 1 0 0,0 3-1 0,-5 5 0 0,10 11 6 16,-5 1 2-16,-5 4 0 0,1 3 0 0,-5 5 5 15,4-4 0-15,1-1 1 0,-5 1 0 0,0 0 0 16,4 0 0-16,0-1 0 0,1-3 0 0,-1 0-5 0,1-1 0 16,-1-3-1-16,5-1 0 0,-4-7-7 0,4-1-2 15,-9-3 0-15,9-5 0 0,0-3-10 0,-5-1 0 16,-4-4 0-16,0 1 8 0,4-1-8 0,1-8 0 16,-5 1 9-16,4-1-9 0,-9-4 0 0,5 0 9 15,5 0-9-15,-1 1 0 0,-9-1 9 0,10-4-9 16,-1 0 0-16,5-4 9 0,0 0-9 0,-4 4 0 15,4-4 0-15,0-8 0 0,0 0-28 0,0 0 3 0,0 0 0 16,0 0 0 0,0 0-35-16,0 0-6 0,0 0-2 0,0 0 0 15,4-12-33-15,10-4-7 0,-5-4-2 0,0-4-831 0</inkml:trace>
          <inkml:trace contextRef="#ctx0" brushRef="#br0" timeOffset="172435.3829">3063 14206 961 0,'0'0'42'0,"0"0"10"0,0-8-42 0,-4 0-10 16,-6 0 0-16,1 0 0 0,9 0 74 0,0 8 13 16,-4-8 2-16,4-5 1 0,-5 5-38 0,5 8-8 15,5-8-2-15,-5 8 0 0,0 0-6 0,0 0-2 16,0 0 0-16,0 0 0 0,0 0 15 0,0 0 3 16,0 0 1-16,0 0 0 0,4 8 16 0,1 4 3 15,-5 5 1-15,4 3 0 0,6 0-15 0,-6 8-3 16,-8 5-1-16,4-1 0 0,-5 5-8 0,5 3-2 0,-5 5 0 15,1 7 0-15,-5 1-10 0,0 3-2 16,4 1-1-16,-4 4 0 0,-9 4-3 0,9-5-1 0,4 1 0 0,-4 4 0 16,-5-5 9-16,1 1 3 0,-1 0 0 0,10 4 0 15,-6-9-21-15,6 1-4 0,-5-4-1 0,9-1 0 16,9-3-4-16,-9-9-1 0,-9-3 0 0,0-1 0 16,0-4-8-16,4-3 0 0,5-5 0 0,-9 0 0 31,-5-3-25-31,5-5-4 0,14 0-1 0,-10 0 0 15,-4-4-47-15,4 0-10 0,5-4-1 0,10 1-1 16,-6-5-105-16,5-8-21 0,-9 4-4 0</inkml:trace>
        </inkml:traceGroup>
        <inkml:traceGroup>
          <inkml:annotationXML>
            <emma:emma xmlns:emma="http://www.w3.org/2003/04/emma" version="1.0">
              <emma:interpretation id="{92F2651A-177F-46F3-980C-DE55C223CEB2}" emma:medium="tactile" emma:mode="ink">
                <msink:context xmlns:msink="http://schemas.microsoft.com/ink/2010/main" type="inkWord" rotatedBoundingBox="11294,15326 12679,15248 12708,15762 11323,15841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75420.0405">8495 14785 1324 0,'0'0'118'0,"0"0"-94"0,0 0-24 0,0 0 0 0,0 0 236 0,0 0 42 16,0 0 9-16,0 0 1 0,0 0-177 0,0 0-36 15,0 0-7-15,0 0-2 0,4-8-30 0,10 0-5 16,4 0-2-16,0-1 0 0,5 1-21 0,0 4-8 15,4-4 0-15,0 0 0 0,5 0 16 0,-4 4-2 16,3 0-1-16,-3 0 0 0,4 0 6 0,0 4 1 16,-1-4 0-16,6 4 0 0,-5-4 3 0,9 4 1 15,0-8 0-15,0 4 0 0,-5 0-9 0,5-1-2 16,0-3 0-16,5 4 0 0,-1-8-5 0,1 4-8 16,-5 0 11-16,4 0-11 0,-4 0 8 0,-5 0-8 15,-4 4 0-15,0-4 0 0,5 4 8 0,-5-5-8 16,-10 9 0-16,6-8 0 0,-6 4 0 0,6 0 0 0,-10 0 8 15,5 4-8-15,-5-4 0 0,0 4 0 0,-4-4 0 16,4 4 0-16,-9 0-25 0,0-4 1 0,5 4 0 0,-5-4 0 31,0 4-22-31,-4-4-4 0,-5 4-1 0,0 0 0 16,0 0-21-16,0 0-4 0,0 0 0 0,0 0-1 16,0 0-5-16,0 0-1 0,0 0 0 0,-10 8 0 15,-3-4-105-15,-1 4-20 0,5-4-5 0,-5 4-528 0</inkml:trace>
          <inkml:trace contextRef="#ctx0" brushRef="#br0" timeOffset="175512.747">9036 15068 1094 0,'0'0'48'0,"-13"4"11"0,4-4-47 0,0 4-12 16,-1-4 0-16,6 4 0 0,-5-4 216 0,9 0 42 15,0 0 8-15,0 0 2 0,0 0-138 0,0 0-27 0,0 0-6 0,0 0-1 16,0 0-37-16,0 0-8 0,0 0-2 0,13 4 0 15,6 0-6-15,-1 0-2 0,5-4 0 0,9 0 0 16,-1 0-6-16,10 4-2 0,-9-4 0 0,5-4 0 16,8 4-4-16,5-4-1 0,-4-4 0 0,-1 4 0 15,1 0-42-15,-5-4-9 0,4 4-1 0,1 0-1 32,-5 0-33-32,4-4-6 0,1-4-2 0,-1 4-742 0,1-1-148 0</inkml:trace>
        </inkml:traceGroup>
        <inkml:traceGroup>
          <inkml:annotationXML>
            <emma:emma xmlns:emma="http://www.w3.org/2003/04/emma" version="1.0">
              <emma:interpretation id="{6C96AACC-EA4B-48BE-A8EE-DCE0D0DE8FAA}" emma:medium="tactile" emma:mode="ink">
                <msink:context xmlns:msink="http://schemas.microsoft.com/ink/2010/main" type="inkWord" rotatedBoundingBox="13789,14191 14218,14167 14390,17170 13960,17194"/>
              </emma:interpretation>
              <emma:one-of disjunction-type="recognition" id="oneOf43">
                <emma:interpretation id="interp63" emma:lang="" emma:confidence="0">
                  <emma:literal>l</emma:literal>
                </emma:interpretation>
                <emma:interpretation id="interp64" emma:lang="" emma:confidence="0">
                  <emma:literal>(</emma:literal>
                </emma:interpretation>
                <emma:interpretation id="interp65" emma:lang="" emma:confidence="0">
                  <emma:literal>.</emma:literal>
                </emma:interpretation>
                <emma:interpretation id="interp66" emma:lang="" emma:confidence="0">
                  <emma:literal>1</emma:literal>
                </emma:interpretation>
                <emma:interpretation id="interp67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193620.3776">11340 13465 460 0,'0'0'20'0,"0"0"5"0,0 0-25 0,0 0 0 16,0 0 0-16,0 0 0 0,0 0 254 0,0 0 46 15,0 0 8-15,0 0 3 0,0 0-203 0,0 0-40 16,0 0-8-16,0 0-1 0,0 0-28 0,-9 9-6 16,4 3-1-16,-4 0 0 0,0 0-5 0,0 4-2 0,9 4 0 0,-9 1 0 15,0 3 3-15,4 12 1 0,1 5 0 0,-1 16 0 16,1 7 12-16,-5 17 3 0,0 8 0 16,-5 8 0-16,0 5 1 0,1 7 1 0,-1 4 0 15,-4 0 0-15,4 5-5 0,-4-9-1 0,4-4 0 16,1 0 0-16,3-3 2 0,1-5 0 0,5 0 0 0,4-4 0 15,0 0-26-15,9-4-8 0,0-4 0 0,9 8 0 16,9 4 8-16,1-4-8 0,4 0 0 0,9 1 0 31,9-5-19-31,9-4-10 0,5 0-3 0,9-9-698 0,8-3-140 0</inkml:trace>
        </inkml:traceGroup>
        <inkml:traceGroup>
          <inkml:annotationXML>
            <emma:emma xmlns:emma="http://www.w3.org/2003/04/emma" version="1.0">
              <emma:interpretation id="{E9A3CD87-76CA-44D2-8944-04156F34BEFA}" emma:medium="tactile" emma:mode="ink">
                <msink:context xmlns:msink="http://schemas.microsoft.com/ink/2010/main" type="inkWord" rotatedBoundingBox="14358,13958 17563,13775 17715,16440 14510,16622"/>
              </emma:interpretation>
              <emma:one-of disjunction-type="recognition" id="oneOf44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81666.9108">12934 15453 864 0,'0'0'76'0,"0"0"-60"0,0 0-16 0,0 0 0 16,0 0 216-16,0 0 41 0,0 0 8 0,0 0 2 16,0 0-191-16,9-13-37 0,-9 13-8 0,0 0-2 15,0 0-1-15,4-8-1 0,-4-4 0 0,0 4 0 16,0 8-3-16,0 0-1 0,0-12 0 0,-4 4 0 16,-1-4 24-16,1 4 5 0,4 0 0 0,-9-1 1 15,4 1-1-15,-4 0 0 0,4 0 0 0,-4 0 0 16,-4 4-25-16,3 0-6 0,-3 4-1 0,4 0 0 15,-5-4-20-15,0 4 0 0,-4 8 0 0,5 0 0 0,-6 0 0 16,6 0 0-16,-1 8 0 0,-4 5 0 16,0-1 0-16,-1 4 12 0,1 9-4 0,4-1 0 0,-4 0 0 0,5 1 0 15,-1 3 0-15,5-3 0 0,0 3-8 0,0 0 0 16,4-3 0-16,5-1 0 0,0-12 0 0,0 5 8 16,0-9-8-16,5 0 0 0,-5-4 0 0,4 0 0 15,5-8 0-15,0-4 0 0,1-4 0 0,3-4-8 16,1-4 0-16,-1-8 0 0,1-4 8 0,9-5-10 15,0-3 10-15,4-5-10 0,-4-3 10 0,9-5 0 16,-1-3 8-16,-3 3-8 0,4-3 0 0,0-1 9 16,-10 9-9-16,1 7 0 0,0 1 10 0,0 12-10 15,-10 0 8-15,1 11-8 0,0 9 24 0,-5 4 0 0,0 5 0 16,0 7 0-16,-5 8-12 0,1 8-4 0,0 5 0 16,-5-1 0-16,-5 5-8 0,5-1 10 0,0-3-10 15,-5-1 10 1,5 5-88-16,0-13-18 0,0 0-3 0,0-8-1021 0</inkml:trace>
          <inkml:trace contextRef="#ctx0" brushRef="#br0" timeOffset="181024.3796">12519 13656 1382 0,'0'0'123'0,"0"-8"-99"15,0 4-24-15,-4-5 0 0,4 1 70 0,-5 4 9 16,5 4 1-16,0 0 1 0,0-8-54 0,-4 0-11 16,-1 0-3-16,5 8 0 0,-4-4-5 0,-6 0-8 15,-3 0 11-15,-1 4-11 0,0 4 10 0,1 0-10 16,-5 0 8-16,-1 4-8 0,-8 0 24 0,4 0 0 0,1 9 0 0,-1-1 0 15,-5-8 16-15,1 8 4 0,4 0 0 0,-4 4 0 16,-5 1-21-16,5 3-4 0,-5 8-1 0,5 1 0 16,4 3-4-16,0 5-1 0,5-1 0 0,4 13 0 15,10 3 5-15,-1 1 1 0,5 8 0 0,9-1 0 16,10 9-3-16,3-4-1 0,1-4 0 0,4 4 0 16,1-1-6-16,4-7-1 0,-5 0 0 0,0 0 0 15,1-9 4-15,-6-3 0 0,1-1 0 0,-5-7 0 16,0-1 9-16,-8 1 3 0,-1-9 0 0,-5 0 0 0,1-7 21 0,-5-1 5 0,-5 0 1 0,1 1 0 15,-5-5-10-15,-5 0-1 0,-4-4-1 0,-1 4 0 16,-12 1-15-16,-1-5-4 0,-5-4 0 0,1 0 0 16,-5 4-20-16,0-3 0 0,-5-1 0 0,1 0 0 31,-1 0-20-31,5-4-9 0,5 0-2 0,0 4 0 16,8 0-25-16,1 1-4 0,0-5-2 0,8 4 0 0,1-4-148 15,9 4-30-15</inkml:trace>
          <inkml:trace contextRef="#ctx0" brushRef="#br0" timeOffset="182417.7316">13762 13126 979 0,'0'0'87'0,"0"0"-70"16,0 0-17-16,0 0 0 0,0 0 192 0,0 0 34 16,0 0 7-16,0 0 2 0,0 0-140 0,5 8-28 15,-1 4-6-15,-4 4-1 0,0 0-27 0,0 8-5 0,0 9-2 0,0-1 0 16,0 5-16-16,0 3-10 0,0 5 12 0,0-1-12 16,0 5 24-16,0-1-1 0,0 1-1 0,0 3 0 15,0-3 5-15,-4 0 1 0,4-1 0 0,-5 1 0 16,1-1 11-16,-1-3 2 0,1-9 1 0,-1 1 0 15,0-5-31-15,-4-8-11 0,5 1 0 0,-1-5 9 16,1-8 7-16,-5 0 0 0,4-4 1 0,5-8 0 16,0 0-17-16,0 0 10 0,-9 0-10 0,9 0 8 15,-5-8-8-15,1 0 10 0,-1-4-10 0,5 0 10 16,0-9-10-16,0 5 0 0,5-4 0 0,-1-4 0 16,1 4 0-16,4-5-12 0,0 1 4 0,5 0 8 15,-1-1-22-15,6 5 3 0,3 0 1 0,-3 4 0 16,8-5-3-16,-4 5-1 0,4 0 0 0,0 4 0 15,5 0 8-15,-4 8 2 0,-1 0 0 0,-4 0 0 16,4 0 12-16,-9 8 0 0,0 0 9 0,-4 0-9 0,0 8 25 16,-1 0-1-16,-4 0 0 0,-9 4 0 0,0 1 11 0,0-1 1 15,-4 0 1-15,-5 4 0 0,-5 0-9 0,1 5-1 16,-6-5-1-16,-3 4 0 0,-6 1-26 0,1-1 8 16,-5 0-8-16,0 0 0 0,0 1 0 0,5-5 0 15,0-4 8-15,4 0-8 0,0-4 0 0,-4 1 0 16,4-5 0-16,0 0 0 15,5-4-117-15,0 0-26 0,-5-4-5 0</inkml:trace>
          <inkml:trace contextRef="#ctx0" brushRef="#br0" timeOffset="184610.4156">14768 13862 1004 0,'0'0'44'16,"0"0"10"-16,0 0-43 0,-4-8-11 0,4 0 0 0,0 8 0 0,0 0 37 0,-5-12 6 15,5 4 1-15,0 0 0 0,-4 4-20 0,4 4-4 16,0-13-1-16,0 13 0 0,4-8 5 0,-4-4 0 16,0 4 1-16,0 8 0 0,5-8 19 0,-5 8 3 15,4-8 1-15,-4 8 0 0,0 0 28 0,0 0 5 16,0 0 2-16,0 0 0 0,0 0-18 0,5-8-3 15,-5 8-1-15,0 0 0 0,0 0 6 0,0 0 1 16,0 0 0-16,0 0 0 0,9 8-32 0,-4 4-7 16,-1 4-1-16,-4 4 0 0,5 9 12 0,-1 3 1 15,-4 9 1-15,0 7 0 0,-4 9-14 0,-1 4-2 16,5-1-1-16,-4 1 0 0,4 4-1 0,-5-5 0 16,5-3 0-16,-4 4 0 0,-1-1-13 0,0-7-3 15,5-8-8-15,0-1 12 0,0-3-12 0,-4-5 0 16,8 0 8-16,-4-7-8 0,0-5 0 0,-4 0 8 0,4-3-8 15,-5-5 0-15,5 0 0 0,-4-4-13 0,4 4 1 16,-5-4 0 0,1-4-39-16,-1 5-7 0,1-5-2 0,-6 4 0 15,6-4-82-15,-5 0-17 0,4 0-3 0,-4-4-773 0</inkml:trace>
        </inkml:traceGroup>
        <inkml:traceGroup>
          <inkml:annotationXML>
            <emma:emma xmlns:emma="http://www.w3.org/2003/04/emma" version="1.0">
              <emma:interpretation id="{8A4776B4-0F19-45F8-A3E0-E129ADE93427}" emma:medium="tactile" emma:mode="ink">
                <msink:context xmlns:msink="http://schemas.microsoft.com/ink/2010/main" type="inkWord" rotatedBoundingBox="18386,14112 26406,13655 26524,15744 18505,16201"/>
              </emma:interpretation>
              <emma:one-of disjunction-type="recognition" id="oneOf45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89244.8362">18215 13838 2512 0,'0'0'112'0,"4"8"22"0,6 0-107 0,3 12-27 16,1 5 0-16,4 3 0 0,0 8 19 0,1 5-2 15,-6-1 0-15,1 9 0 0,-5-5 0 0,0 5 0 16,-4 3 0-16,-5-3 0 0,-5 0 3 0,-4-1 0 15,-5 1 0-15,-4-1 0 0,-5 1-20 0,-4-5 0 16,0 1 0-16,-10-5 0 0,1 1 0 0,-1-5-22 16,1 1 3-16,-5-1 1 15,0-8-104-15,-9-3-21 0,0 3-4 0,0-8-881 0</inkml:trace>
          <inkml:trace contextRef="#ctx0" brushRef="#br0" timeOffset="189807.2127">18871 13874 864 0,'-5'-8'76'0,"0"0"-60"16,5 4-16-16,0-4 0 0,0 0 120 0,0 0 20 15,0-4 5-15,0 3 1 0,0 1-50 0,0 0-11 16,0 0-1-16,0 0-1 0,0-4-20 0,0 4-4 16,0 4-1-16,0 4 0 0,0 0-18 0,0 0-3 15,0 0-1-15,0 0 0 0,0 0-4 0,0 0-2 0,10 4 0 0,-1 4 0 16,0 4 6-16,-5 8 2 0,1 5 0 0,4 3 0 15,-4 4 18-15,4 1 3 0,-5 7 1 0,1 1 0 16,-5 3-24-16,4 5-4 0,-4-5 0 0,-4 5-1 16,-1-5-3-16,-4 5 0 0,5-1 0 0,-6-3 0 15,1-1-19-15,0 1-9 0,5 0 8 0,-5-5-8 16,-1 0 0-16,6-3 0 0,-1-5 0 0,5 1 0 16,-4-5 0-16,4-4 0 0,0 1 0 0,0-5 0 15,0-4-40-15,0 0-1 16,0-8 0-16,0 0 0 0,0-8-147 15,0 0-30-15</inkml:trace>
          <inkml:trace contextRef="#ctx0" brushRef="#br0" timeOffset="185779.176">16089 14121 633 0,'13'-4'56'0,"-13"4"-44"16,0 0-12-16,0-8 0 0,0 0 162 0,0 8 30 16,0 0 7-16,0-8 1 0,-9 0-63 0,9 8-12 15,0-8-2-15,0 8-1 0,-9-4-67 0,5-1-14 16,4 5-2-16,0 0-1 0,-5-8-10 0,-4 0-3 15,4 0 0-15,5 8 0 0,0 0-7 0,0-8-2 16,-4 0 0-16,4 8 0 0,0 0 1 0,-9-4 0 16,4-8 0-16,-4 4 0 0,0 0 3 0,4 4 1 15,5 4 0-15,-9-8 0 0,-4 8-8 0,4-5-1 16,-1 1-1-16,1 0 0 0,0 0-11 0,0 4 0 0,0-4 9 0,0 4-9 0,0 0 0 0,0 4 0 16,0 0 0-16,-5 4 0 0,5 5 0 0,0-1 0 15,-5 4 0-15,-4 0 0 0,4 0 0 0,1 5 0 16,3-1 0-16,-8 4 0 0,0 4 8 0,4-3-8 15,-4 3 8-15,9-4-8 0,-5 5 0 0,1-5 0 16,4 0 0-16,0-4 8 0,-1 1-8 0,6-9 0 16,-1 4 0-16,1 0 0 0,4-16 0 0,0 8 0 15,0-8 0-15,0 0 8 0,0 0-8 0,4 12 0 16,-4-12 8-16,9 4-8 0,5 0 0 0,0-4 8 16,-1 0-8-16,6 0 0 0,-6-4 0 0,6 0 0 15,-1-4 0-15,0 4 0 0,-4-8 0 0,4 0-8 0,0 0 8 16,0 0 0-16,0-4 0 0,-4 3 0 0,4-3 0 0,-4 0 0 15,4 0 0-15,-4 0 0 0,-5-5 8 0,0 5-8 32,5-4 9-32,-5 0-9 0,-5 4 12 0,1-5-12 15,-5 1 17-15,9 0-3 0,-4 0-1 0,4 3 0 16,-9 5 1-16,0 0 0 0,9 0 0 0,-9 12 0 16,0 0 1-16,0 0 0 0,9-4 0 0,5 0 0 15,-5 0-15-15,4 8 0 0,-8 4 0 0,4 8 0 16,9-4 0-16,-9 9 11 0,0-1-11 0,-4 12 10 15,4-4 7-15,-4 9 2 0,-1-1 0 0,-4 1 0 16,-4 3 2-16,-1 1 1 0,5-5 0 0,-5 5 0 16,-8-1-8-16,4-4-2 0,4 5 0 0,-4-5 0 0,-5 5 2 15,-4-5 0-15,-5-3 0 0,5 3 0 0,0-4-14 16,-5 5-8-16,0-5 8 0,5-3-13 0,-4-1 13 0,-1 0 0 16,0-4 0-16,5 1 0 0,-10-1 0 0,10-4 0 15,5-4 0-15,-6 1 0 0,1-5 8 0,5-4-8 16,-1 0 0-16,0 0 0 0,1-4 12 0,3 0-12 15,-3 0 12-15,8-4-12 0,-4-4 20 0,9 4-4 16,-9-4 0-16,4 0 0 0,5-8-4 0,0 0-2 16,-4 0 0-16,8-9 0 0,-4 1-10 0,10-4 0 15,-1 0 0-15,4-5 0 0,1 1-16 0,9-4-1 16,4-5-1-16,0-3 0 0,5-1-1 0,9 5 0 0,0-1 0 0,0 1 0 31,5 4-129-31,-5-1-27 0,9 5-5 0,-5 4 0 0</inkml:trace>
          <inkml:trace contextRef="#ctx0" brushRef="#br0" timeOffset="188527.2048">16940 14004 1242 0,'0'0'55'0,"0"0"11"0,-14-4-53 0,10 0-13 15,4 4 0-15,0 0 0 0,-9 0 49 0,4 0 7 16,5 0 2-16,-4 8 0 0,-1-4-6 0,-4 4-2 16,-5 0 0-16,5 4 0 0,5 0-5 0,-5 4-1 15,-10 1 0-15,6 7 0 0,-1 4 2 0,0 13 0 16,-4-1 0-16,0 9 0 0,-5-1 2 0,0 5 0 15,5 8 0-15,0-5 0 0,-5 5-12 0,5-4-3 16,4-1 0-16,1-3 0 0,4-9-14 0,0 1-3 16,4-5-1-16,5-3 0 0,5-5-15 0,4-8 0 15,-9 1-12-15,13-5 12 16,1-4-63-16,4-4-5 0,-9-4-2 0,10-4 0 16,3-4-158-16,6-4-32 0,26-8-7 0,-22-4-1 0</inkml:trace>
          <inkml:trace contextRef="#ctx0" brushRef="#br0" timeOffset="188793.0874">17140 14566 633 0,'-9'-24'28'0,"9"16"6"0,-4-8-34 0,4 4 0 0,4-1 0 0,-8-3 0 15,-1 4 156-15,1 0 25 0,8 0 5 0,1 0 1 16,-5-5-71-16,0 9-15 0,4-4-2 0,1 4-1 16,-1-4-15-16,6 0-3 0,-6 4-1 0,5 0 0 15,5 0-13-15,-5 4-2 0,0-5-1 0,0 5 0 16,5 0-20-16,4 4-4 0,-4-4-1 0,-1 8 0 0,-4-4-11 0,10 8-3 15,3 1 0-15,-3 3 0 0,-6 4-9 0,1 0-3 16,9 0 0-16,0 4 0 0,-5 9-12 0,-5-1 11 16,6 5-11-16,-1-1 10 0,5 8-10 0,-5-3 0 15,-14-5 0-15,10 5 0 16,4-1-20-16,-4-4-5 0,-10-3-2 0,-4-1 0 16,5-4-36-16,0 1-7 0,4-13-2 0,0 4 0 15,-9-8-26-15,9 0-6 0,9-8 0 0,-4 0-724 0</inkml:trace>
          <inkml:trace contextRef="#ctx0" brushRef="#br0" timeOffset="188983.5526">17814 14222 979 0,'0'0'43'0,"-4"0"9"0,-5 0-41 0,0 0-11 0,-5 0 0 0,5 4 0 15,9-4 302-15,-9 17 58 0,-10-1 12 0,1 4 3 16,0 0-291-16,-5 9-59 0,0-1-11 0,-8 8-2 15,-6 1-12-15,5-1 10 0,0 1-10 0,5 3 10 32,-9-4-22-32,4 1-4 0,5-1 0 0,-1-3-1 15,1-1-9-15,0 0-2 0,4-3 0 0,5-5 0 16,-1 4-96-16,6-3-20 0,-5-9-4 0</inkml:trace>
          <inkml:trace contextRef="#ctx0" brushRef="#br0" timeOffset="190714.2752">19481 13494 979 0,'0'0'87'0,"4"-8"-70"0,5-4-17 0,0-1 0 16,5-3 197-16,0 4 36 0,-1 0 7 0,1 0 2 15,4 0-174-15,0 0-36 0,1 3-6 0,3 5-2 16,-3-4-12-16,3 8-2 0,-3-4-1 0,-1 4 0 16,-5 4 0-16,6 0 0 0,-6 4 0 0,6 1 0 15,-6 3 8-15,-4 4 2 0,0 0 0 0,-4 0 0 16,4 4-3-16,-9 1 0 0,-4-1 0 0,-6 4 0 16,1-4-4-16,-4 5-2 0,-6-1 0 0,-3 0 0 15,-1-3 22-15,-4 3 4 0,-1-4 0 0,6 0 1 16,-6 1 13-16,1-1 2 0,4 0 1 0,5-4 0 15,0 0-23-15,4-3-5 0,0 3-1 0,1 0 0 16,8-4-16-16,-4 0-8 0,5 0 8 0,4-4-8 16,0 1 0-16,0-5 0 0,9 4 8 0,0-4-8 15,4 4 0-15,1-8 0 0,9 4 9 0,4 0-9 16,0 0 0-16,5 0 0 0,0 4 0 0,9 0 0 16,-4 0-96-16,4 0-15 0,-5 5-2 15,0-1-925-15</inkml:trace>
          <inkml:trace contextRef="#ctx0" brushRef="#br0" timeOffset="191119.3982">21024 14174 806 0,'0'0'36'0,"0"0"7"0,0 0-35 0,0 0-8 15,9-8 0-15,-4-5 0 0,-1 5 272 0,1 0 53 16,4 0 11-16,-5-4 1 0,6 4-265 0,-6 0-54 16,-8-4-10-16,4 12-8 0,0 0 0 0,0 0 0 15,-5-21 0-15,0 5 0 0,5 16 0 0,-9-12 0 16,-4 0 0-16,-1 0 0 0,-4 4 0 0,4 4 0 16,0 0 0-16,-4 4 0 0,0 4 21 0,0 0-1 15,0 4 0-15,-1 0 0 0,-3 4-4 0,3 4-2 16,1 5 0-16,0 3 0 0,0 4-4 0,0 0-1 15,-1 5 0-15,6 3 0 0,-5 1-9 0,-1 3 10 16,1-3-10-16,4 3 10 0,1-4-10 0,-1-3 0 0,10 3 0 0,-6-3-11 16,6-5 21-16,-1-4 4 0,5-3 1 0,5-5 0 15,-5-4-32-15,4 0-7 0,-4-12 0 0,10 4-1 16,3-4 25-16,-4-4 0 0,5-4 0 0,0-4 8 16,4 0 8-16,0-5 3 0,5 1 0 0,-5-8 0 15,5 0 3-15,4-5 1 0,0 1 0 0,1-4 0 16,-1-9-13-16,5 1-2 0,0-1-8 0,0 1 12 15,-5-9-12-15,0 1 8 0,1-9-8 0,-6 4 0 16,1-3 11-16,0-1-11 0,-5 0 12 0,5 1-12 16,-5-1 9-16,5 4-9 0,-5 1 0 0,0-5 9 15,1 5-9-15,-1 3 0 0,5 4 0 0,-10 5 0 16,5 8-13-16,-4-1-5 0,-5 9-1 0,0 4 0 16,0 8 27-16,0 4 6 0,-9 8 1 0,5 12 0 15,0 8-7-15,-5 8-8 0,-5 9 11 0,0 7-11 16,1 5 8-16,-5 7-8 0,-5 1 0 0,0 8 0 15,5 4 28-15,-9-1 1 0,5 1 1 0,-6 4 0 0,1-4-16 16,0-4-3-16,4-5-1 0,1-3 0 0,-6-4-10 0,10-5 0 16,0-7 0-16,0-1 0 15,4 1-120-15,-4-5-19 0,5-4-4 0,-1-15-1 16</inkml:trace>
          <inkml:trace contextRef="#ctx0" brushRef="#br0" timeOffset="191603.6634">22668 13826 1728 0,'0'-12'153'16,"0"3"-122"-16,-5 1-31 0,5 8 0 0,0 0 26 0,-5-4-1 16,-4 4 0-16,0 4 0 0,-4 0 27 0,-6 9 4 15,1-1 2-15,-9 12 0 0,0 4-37 0,-10 9-7 16,-4 7-2-16,-4 9 0 0,-5 3 2 0,-5 5 0 15,0 0 0-15,-4 4 0 0,-5-1-3 0,1-3-1 16,-6 0 0-16,1 0 0 0,4-9-10 0,1 1 0 16,3-5 0-16,6 1 0 15,4-9-47-15,0-3-1 0,9-5-1 0,0-4 0 0</inkml:trace>
          <inkml:trace contextRef="#ctx0" brushRef="#br0" timeOffset="191400.5796">21825 14089 1440 0,'14'-29'128'0,"-5"13"-103"0,0-4-25 0,5 0 0 15,4-9 136-15,0 9 21 0,-4-8 5 0,4 4 1 16,-4-1-65-16,9 5-13 0,-10 0-2 0,5 8-1 16,-4 4-22-16,4 4-5 0,1 4-1 0,-1 8 0 15,-5 4-34-15,1 12-8 0,4 4 0 0,-4 9-1 16,-5 7-11-16,5 1 0 0,-5 3 9 0,0 5-9 15,0 0 9-15,0-5-9 0,-4 5 12 0,4-5-12 16,-5-7 8-16,1 3-8 0,-1-7 0 0,1-1 0 16,4-3 0-16,-4-1 0 0,-1-8 0 0,5 1 0 15,-4-9-17-15,4 4-4 0,0-8-1 0,5 4 0 16,-1-12-36-16,-4 4-7 16,1-4-2-16,3-4 0 0,1 4-128 0,-5-8-25 0,0 0-6 0</inkml:trace>
          <inkml:trace contextRef="#ctx0" brushRef="#br0" timeOffset="192792.4537">23351 12964 1508 0,'0'0'67'0,"9"0"13"0,4 0-64 0,5 0-16 0,-4 0 0 0,0 0 0 16,4 0 85-16,0 4 14 0,-4-4 2 0,4 4 1 15,-4 4-32-15,-1 0-6 0,6 8-2 0,-6 0 0 16,1 5-34-16,0 3-6 0,-1 12-2 0,-4 9 0 16,0 7 5-16,-4 13 1 0,4 8 0 0,-9 8 0 15,-9 0 30-15,4 12 7 0,-8 4 1 0,-1 8 0 16,-4 5-8-16,-5-5-2 0,-4 0 0 0,0-8 0 0,-1 0-30 0,1 0-5 0,-5-8-2 0,0 0 0 16,0-8-17-16,0-4 0 0,1-8 0 0,-1-4 0 31,-9-9-32-31,-5-3-14 0,5-4-2 0,-9-5-1128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9:49.7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802-2 2156 0,'0'0'96'0,"0"0"19"0,0-8-92 0,0 8-23 16,0 0 0-16,0 0 0 0,0 0 21 0,0 0 0 15,0 0 0-15,-5 4 0 0,-9 4-21 0,5 4 0 16,-9 13 0-16,-5 3-12 0,-9 8 12 0,1 9 0 15,-6 8 0-15,-8 7-8 0,-1 9 8 0,-4 4 0 16,0 4 0-16,0 4 8 0,0-4 2 0,0 8 1 16,-5-4 0-16,5 4 0 0,0-9-25 0,0-3-5 15,4-8-1-15,5-4-963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1-21T19:42:57.9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B9F16B3-0012-4AA6-B983-BB7CCBB04194}" emma:medium="tactile" emma:mode="ink">
          <msink:context xmlns:msink="http://schemas.microsoft.com/ink/2010/main" type="inkDrawing" rotatedBoundingBox="20675,5222 20703,3001 20824,3003 20797,5223" shapeName="Other">
            <msink:destinationLink direction="with" ref="{444C66C6-DC4B-4077-A65E-2D6A3DB8ED4D}"/>
          </msink:context>
        </emma:interpretation>
      </emma:emma>
    </inkml:annotationXML>
    <inkml:trace contextRef="#ctx0" brushRef="#br0">2 0 0,'0'32'296,"0"-16"-296,0 16 16,0 0-16,0 16 16,0-32-16,16 48 15,16 0-15,-32-16 16,16 16-16,16-16 16,-32-32-16,0 16 15,0-17-15,0 17 0,16 0 16,-16 32-16,0 16 15,0-48-15,-16 64 16,16-48-16,0-16 16,0 16-16,0-32 0,0 0 15,0 0-15,0 0 16,0 16 0,0-16-16,0 0 15,0 0-15,0 0 0,0-1 16,0 33-16,0-32 15,0 16-15,0 48 16,0-48-16,0 32 16,0 16-16,0-48 0,0 64 15,-16-48-15,-16 16 16,32-17-16,0-15 16,0 16-16,-16-32 0,0 32 15,16-32 1,0 0-16,0 0 15,0 0 1,0 0 15,0 0-31,0 16 16,0-16 0,0 0-1,0 0-15,0 0 16,0 0-1,0 0 1,0 16-16,0-16 16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39:50.2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195 90 1785 0,'0'0'79'0,"5"-4"17"0,-5-4-77 0,5-1-19 0,-1 5 0 0,5-4 0 15,0 8 181-15,-4-8 33 0,9 4 6 0,-5-4 2 16,9 0-178-16,-4 4-36 0,4 0-8 0,0 4 0 16,-4-8-21-16,4 4-4 0,-4 0-1 0,4 0 0 15,4 4-14-15,-3 0-4 0,-1 0 0 0,-4 4 0 16,4 0 35-16,-5 0 9 0,1 4 0 0,-5 0 0 16,0 4 0-16,-4 0 15 0,-5 4-3 0,0 5 0 0,-9-1 24 0,-5 8 4 15,-4 5 0-15,-5-1 1 0,-9 4-17 0,0 5-3 16,-9-5-1-16,0 5 0 0,0-1 8 0,0 1 2 15,0-9 0-15,5 5 0 0,4-9-10 0,0 4-1 16,5-7-1-16,4-1 0 0,5 4-18 0,4-8 0 16,5 1 0-16,5 3 0 0,4-8 10 0,4 0-2 15,5 0 0-15,10 1 0 0,-1-5-8 0,9 0 0 16,5-8 0-16,9 0 0 0,4 0-14 0,10-8-5 0,-5 0-1 0,14-4 0 31,-5 0-134-31,0-8-27 0,1 3-6 0,-6-3-833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0:06.32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1CDE9EC-0C67-46FE-B3BE-82D4592C5922}" emma:medium="tactile" emma:mode="ink">
          <msink:context xmlns:msink="http://schemas.microsoft.com/ink/2010/main" type="writingRegion" rotatedBoundingBox="2284,679 30440,-940 31288,13796 3132,15416"/>
        </emma:interpretation>
      </emma:emma>
    </inkml:annotationXML>
    <inkml:traceGroup>
      <inkml:annotationXML>
        <emma:emma xmlns:emma="http://www.w3.org/2003/04/emma" version="1.0">
          <emma:interpretation id="{7590BFEE-174C-4698-9E6C-5F029B8F6AE4}" emma:medium="tactile" emma:mode="ink">
            <msink:context xmlns:msink="http://schemas.microsoft.com/ink/2010/main" type="paragraph" rotatedBoundingBox="2300,596 30478,-518 30703,5183 2526,6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32F4B6-AF03-4C2E-BAC3-890CEBC19CEB}" emma:medium="tactile" emma:mode="ink">
              <msink:context xmlns:msink="http://schemas.microsoft.com/ink/2010/main" type="line" rotatedBoundingBox="2317,347 30497,-246 30533,1472 2353,2066"/>
            </emma:interpretation>
          </emma:emma>
        </inkml:annotationXML>
        <inkml:traceGroup>
          <inkml:annotationXML>
            <emma:emma xmlns:emma="http://www.w3.org/2003/04/emma" version="1.0">
              <emma:interpretation id="{FC0E7430-CF4F-4C12-ACF6-F9691469CEFC}" emma:medium="tactile" emma:mode="ink">
                <msink:context xmlns:msink="http://schemas.microsoft.com/ink/2010/main" type="inkWord" rotatedBoundingBox="2323,642 4989,586 5016,1864 2350,19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129 263 1036 0,'5'-4'92'0,"-5"-4"-73"15,4-4-19-15,-4 4 0 0,5-9 110 0,-1 13 18 0,1-8 4 0,4 4 1 16,0 0-44-16,-9 8-9 0,0 0-1 0,0-8-1 15,0 8-33-15,5-4-6 0,-5 4-2 0,0 0 0 16,0 0-17-16,0 0-4 0,0 0-1 0,0 0 0 16,0 0-6-16,9 0-1 0,0 8 0 0,-4 4 0 15,4 8 4-15,-5-8 0 0,1 9 0 0,-5 7 0 16,0-8 6-16,0 13 2 0,0 3 0 0,-5 9 0 16,1-1 12-16,-1 9 4 0,-4 3 0 0,0 5 0 15,0-9-36-15,4 9-12 0,-13-4 0 0,9 3 0 16,0-11 12-16,-5 0 10 0,0 3-2 0,5-7 0 15,-4-1-8-15,4-3 10 0,4-5-10 0,-9-4 10 16,10-3-10-16,-5-5 10 0,4-4-10 0,-4-8 10 0,5-4 5 16,4 0 1-16,0-8 0 0,0 0 0 0,-10-8 9 15,10 0 3-15,0-4 0 0,-9-8 0 0,5-4-11 0,4-5-1 16,-5-3-1-16,10-4 0 0,-1-5-6 0,5-11-1 16,-4 3 0-16,0-8 0 0,8 5-8 0,-4-5 8 15,5 5-8-15,0-5 8 0,4 4-8 0,-5 5 0 16,1 7 0-16,4-11 0 0,-4 3 0 0,4 5 0 15,-9-1 0-15,5 5 0 0,-5 7 0 0,0 1 0 16,9 8 0-16,-8-9 0 0,-1 13 0 0,0 4 0 16,-5 4 0-16,5-4 0 0,0 12 0 0,5 0 0 15,-5 4 0-15,0 8 0 0,5 8-10 0,0 4 10 16,-1 8 0-16,1 9-9 0,0 7 9 0,-5 9 0 16,4 8 0-16,1 7 0 0,0 5 0 0,-1 0 0 0,1-8 0 0,0-5 0 15,-5-3 0-15,4-4 0 0,-3-9 0 16,-1-8 0-16,0 1 0 0,-5-9 0 0,5-8 0 0,-4-3 8 15,0-5 10-15,-1 0 2 0,-4-12 1 0,0 0 0 16,5-12 12-16,-1 4 3 0,5-4 0 0,-4-9 0 16,-1-7-8-16,1 0 0 0,-5-13-1 0,9-3 0 15,5-1-27-15,-1-11 8 0,6-5-8 0,-1 0 0 16,0 1 15-16,5-1-3 0,0 0 0 0,4-8 0 16,0 9-12-16,1-1 0 0,-6 13-9 0,6-5 9 15,-6 4-44-15,6 5-2 16,-19 8-1-16,9 11-772 0,-4 1-154 0</inkml:trace>
          <inkml:trace contextRef="#ctx0" brushRef="#br0" timeOffset="439.5922">1236 360 288 0,'9'12'12'0,"-9"-12"4"0,0 0-16 0,0 0 0 0,0 0 0 16,9 0 0-16,-9 0 287 0,0 0 54 15,0 0 11-15,0 0 3 0,0 0-183 0,0 0-36 16,0 0-7-16,0 0-1 0,0 16-52 0,0 1-11 0,-5 3-1 0,1 12-1 16,-1 9-51-16,1 3-12 0,-1 9 0 0,-4-1 0 15,4 5 0-15,-8 8 0 0,4-5 0 0,0-3 0 16,-1 4 0-16,6-9 0 0,-5-7 0 15,4-1 0-15,1-16 9 0,-1 5-1 0,5-13 0 0,0-4 0 16,0 0 20-16,5 1 3 0,-5-17 1 16,9-9 0-16,4 5 3 0,6-8 1 0,-1 4 0 0,0-12 0 15,5-4-18-15,0-1-3 0,-5-3-1 0,0-4 0 16,9-5-6-16,-8 5 0 0,-6-4-8 0,1 3 12 16,-1-11 1-16,-8 3 0 0,0 1 0 0,-5-1 0 15,-10-3 6-15,1 3 1 0,5 5 0 0,-10 4 0 16,1 3-20-16,-6 9 0 0,6 0 0 0,-6 0 0 15,6 8-22-15,-10 3-8 0,-4 1-2 16,8 0 0-16,1 4 0 0,0 4-1 0,0 0 0 0,4 4 0 16,1 0-149-16,3 0-30 0,1 4-5 15,5 13-2-15</inkml:trace>
          <inkml:trace contextRef="#ctx0" brushRef="#br0" timeOffset="939.4674">1919 283 1796 0,'18'-12'80'0,"-18"12"16"0,4 0-77 0,-4 0-19 0,0 0 0 16,0 0 0-16,0 0 74 0,9 8 11 0,0 8 3 0,-4 9 0 15,0 3-48-15,-5 4-10 0,0 9-2 0,0-1 0 16,0 13-17-16,-5 3-11 0,5-7 12 0,0-1-12 15,-5 5 13-15,5-17-4 0,-4 5-1 0,8-5 0 16,1-3 1-16,-5-9 0 0,5-4 0 0,-1-4 0 16,5 0 3-16,-4-7 1 0,-5-9 0 0,0 0 0 15,0 0 4-15,0 0 1 0,9-13 0 0,0 1 0 16,-4-8 10-16,8 0 1 0,-4 0 1 0,5-5 0 16,0-3-30-16,-1 4 0 0,1-9 0 0,4 1 0 15,0 8 0-15,-4-9 16 0,4 13-2 0,0 0 0 16,1 12 2-16,-1-4 1 0,-4 8 0 0,-1 12 0 15,-4 4-9-15,5 8-8 0,-5 4 12 0,0 9-12 16,-4-1 23-16,-1 5-3 0,-4 3 0 0,0-12 0 16,0 9-20-16,-4-5-16 0,4-8 2 0,0 5 1 0,4-9 23 15,-4-12 5-15,9 4 1 0,-9-12 0 0,0 0-16 0,10 0-10 16,3 0 2-16,1-12 0 0,-1 4 20 0,6-12 4 16,-6 3 0-16,6-3 1 0,-6-4 4 0,5 0 1 15,-4-1 0-15,0-7 0 0,-1 4-6 0,1-5 0 16,9-3-1-16,-10 4 0 0,1 3-7 0,-5-7-8 15,5 0 11-15,0 7-11 0,-1 1-9 0,1-4-9 16,0 3-2-16,-5-3 0 16,0 4-125-16,4-1-26 0,-8 1-5 0</inkml:trace>
        </inkml:traceGroup>
        <inkml:traceGroup>
          <inkml:annotationXML>
            <emma:emma xmlns:emma="http://www.w3.org/2003/04/emma" version="1.0">
              <emma:interpretation id="{A13E9974-E7D2-4666-8416-DF530B56B94F}" emma:medium="tactile" emma:mode="ink">
                <msink:context xmlns:msink="http://schemas.microsoft.com/ink/2010/main" type="inkWord" rotatedBoundingBox="6717,697 12115,583 12139,1690 6740,180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9.6067">4869 101 1090 0,'0'-12'48'0,"0"12"11"0,4-8-47 0,1 0-12 16,-5 0 0-16,0 8 0 0,0 0 80 0,0 0 15 15,0 0 2-15,0 0 1 0,0 0-45 0,0 0-9 16,0 0-1-16,0 0-1 0,0 0-22 0,0 0-5 16,0 0-1-16,-9 4 0 0,-5 0-6 0,-4 4-8 15,-5 4 11-15,5 4-11 0,-5-4 19 0,0 5-3 16,-8-5-1-16,3 8 0 0,1 0 9 0,4-8 3 15,-9 8 0-15,5-3 0 0,4 3 1 0,0 0 1 16,5-8 0-16,-5 4 0 0,5 1-1 0,5-1-1 16,-1 4 0-16,5-12 0 0,0 8-11 0,4 0-1 0,1-3-1 15,-1 3 0-15,10-4-14 0,-5 4 0 16,4 4 8-16,10-4-8 0,-1 5 0 0,6 3 0 16,-1-4 0-16,0-4 0 0,9 5 0 0,1-5 0 0,-6 0 8 15,6 0-8-15,4 0 0 0,-10-4 0 0,1 1 0 0,-5 3-10 16,1-8 10-16,-6 4 0 0,-4-8 0 0,0 4 0 15,-4 0 0-15,0 0 0 0,-5 4 8 0,-5 1-8 16,-4 3 41-16,-5-8 4 0,-4 8 1 0,-5 0 0 16,1 4-26-16,-1-7-6 0,-5 3-1 0,1 0 0 15,4 0-13-15,1 0 8 0,-1-4-8 0,0 1 0 16,5 3 0-16,0-4 0 0,-5-4 0 0,5 4-10 16,4-4-24-16,0-4-5 15,1 0-1-15,8-4 0 0,5 0-128 0,0 0-27 0,0 0-5 16</inkml:trace>
          <inkml:trace contextRef="#ctx0" brushRef="#br0" timeOffset="2915.7599">5483 489 806 0,'0'0'72'0,"0"0"-58"15,0-12-14-15,0 8 0 0,0-8 133 0,0 4 24 0,0 0 5 0,5 0 1 16,-5 8-43-16,0 0-9 0,0 0-2 0,0 0 0 16,0 0-53-16,0 0-12 0,0 0-1 0,4 20-1 15,-8 0-14-15,4 13-4 0,-5-5 0 0,-4 4 0 16,0 5-12-16,0-1-2 0,0 1-1 0,0 3 0 15,4-16 7-15,1 9 2 0,4-1 0 0,-5-12 0 16,5 4-5-16,0-7-1 0,9-1 0 0,-4-8 0 16,4 4 0-16,0-12-1 0,5 0 0 0,-5-4 0 15,-5-8 12-15,10 0 2 0,0-4 1 0,8-5 0 16,1-3 28-16,-5-4 6 0,1-5 0 0,3 1 1 16,1-4-30-16,-5-1-7 0,1 5 0 0,-6-5-1 15,1 5-15-15,0 4-8 0,-1 4 8 0,1-5-8 16,-5 5-18-16,0 4-8 0,0 0-2 15,0 7 0-15,-4 1-148 0,-5 12-31 0,4-8-5 0</inkml:trace>
          <inkml:trace contextRef="#ctx0" brushRef="#br0" timeOffset="3428.6078">6239 380 1558 0,'0'0'69'0,"0"0"15"0,0 0-68 0,0-8-16 15,0 0 0-15,0 8 0 0,5-4 108 0,-5 4 17 16,0 0 4-16,0 0 1 0,0 0-70 0,0 0-13 16,0 8-3-16,0 12-1 0,-5 1-18 0,1 7-3 15,-6 8-1-15,1 9 0 0,-4-1-2 0,4 5-1 16,0-1 0-16,-1 1 0 0,-3-1 20 0,-1 5 4 15,5-13 1-15,-5-3 0 0,5 3-30 0,-4-3-5 16,-1-1-8-16,9-12 11 0,-8-3 4 0,4 3 1 16,-1-4 0-16,1-8 0 0,0 0 0 0,5-4 0 0,4-8 0 15,0 0 0-15,0 0 0 0,0 0 1 0,0 0 0 16,0 0 0-16,-9-8-1 0,9-4 0 0,0 0 0 0,0-8 0 16,0-4-8-16,4-1-8 0,5-3 9 0,0-4-9 15,10-1 0-15,-1-7 8 0,5 3-8 0,-5-11 0 16,5-1 0-16,4 1 0 0,0-5 0 0,5 5 0 15,0-1-10-15,4 5 2 0,1-5 0 0,-1 9 0 16,-4-1-7-16,0 9-1 0,-5 4 0 0,5 3 0 16,-9 1 16-16,0 12 0 0,-1 4-10 0,-3 0 10 15,-6 8-10-15,1 8 10 0,-5-4-13 0,-4 12 5 16,-5 0-1-16,-5 8 0 0,-4 5 0 0,-5 3 0 0,-4 9 9 16,0-1-8-16,-9 5 8 0,-1-1-8 0,1 1-8 15,-5-5-2-15,0-4 0 0,0 1 0 16,10-9-12-16,-1 0-2 0,0-7-1 0,5-1 0 15,0-8-6-15,4-4-1 0,9 4 0 0,5-12 0 16,0 0-147-16,0 0-29 0,0 0-7 0,5-12-1 0</inkml:trace>
          <inkml:trace contextRef="#ctx0" brushRef="#br0" timeOffset="3881.5706">6858 481 1335 0,'23'-8'29'0,"-18"4"7"0,-1 4 0 0,5-8 2 0,0-4-30 0,1 0-8 0,-1 4 0 0,4 0 0 16,-4 0 103-16,0 4 19 0,1-5 4 0,-6 9 1 15,5 0-67-15,-9 0-12 0,0 0-4 0,0 0 0 16,9 13-12-16,0 3-2 0,-4 4-1 0,-10 8 0 16,1 9-5-16,-5-1 0 0,-5 5-1 0,0 7 0 15,5-7 21-15,-9-1 5 0,-5 9 1 0,5-9 0 16,5 0-5-16,-6-3-1 0,6 3 0 0,-1-7 0 15,-9-1-23-15,5-4-5 0,4-3 0 0,1-1-1 16,-1-4-5-16,5 0-1 0,0-12 0 0,0 5 0 16,9-13-1-16,0 0-8 0,-9 4 12 0,9-4-4 15,0 0 1-15,-5-4 0 0,1-5 0 0,-1-3 0 16,5-8 12-16,5 0 3 0,-1-12 0 0,5 3 0 0,-4-11-24 0,13 3-15 16,5-7 3-16,-5-5 0 0,0 1 20 0,5-9 5 15,13-4 1-15,1 9 0 0,4-9-14 16,4 13 0-16,-8-5 0 0,4 17 0 0,-5-13-9 0,-4 17-8 15,-5 12-2-15,-4-1 0 0,0 5 19 0,-5 8 0 16,-9 4 0-16,5 8 0 0,-5 4 0 0,-5 4 0 16,-4 4 0-16,-4 13 0 0,-5-9 0 0,0 8 0 15,-5 5 0-15,-4-5 0 0,0 12-9 0,-1-11 9 16,-3 7 0-16,-1-3-9 16,0-1-16-16,0-4-3 0,1 5-1 0,3-9 0 15,1-4-95-15,0 0-20 0,0 5-3 0,-1-5-513 16,6-8-104-16</inkml:trace>
          <inkml:trace contextRef="#ctx0" brushRef="#br0" timeOffset="4240.8659">7496 502 806 0,'0'0'72'0,"9"-9"-58"0,0-3-14 0,5 4 0 16,-1 4 181-16,-4-8 34 0,-9 12 6 0,0 0 2 15,9-8-125-15,-9 8-25 0,0 0-5 0,0 0 0 16,0 0-16-16,0 0-4 0,0 0 0 0,0 0 0 16,0 12-23-16,0 4-5 0,-4 5 0 0,-1-1-1 15,1 12-4-15,-1-12-1 0,5 9 0 0,-4-1 0 16,-1 4-14-16,5-11 0 0,0-1 0 0,9 0 0 16,-4-12 0-16,8 8 0 0,-8-8 0 0,9 0 0 0,8 1 9 15,-3-9-1-15,-1-9 0 0,5 5 0 0,-1-8 4 0,6 4 0 16,-10-8 0-16,5 0 0 0,-1 0 30 0,-3-5 6 15,-1 1 2-15,-4 0 0 0,-1-8 1 0,-4 3 0 16,0 1 0-16,-4-4 0 0,0 8-15 16,-5-5-2-16,0 5-1 0,0-4 0 0,0 0-18 0,-5 3-4 15,5-3-1-15,0 8 0 0,-5 0-10 0,1 4 0 16,-5 12 0-16,-5-9 0 16,-4 9-28-16,-5 9-4 0,-9-1 0 0,0 8-1 15,-9 4-177-15,0 0-35 0</inkml:trace>
          <inkml:trace contextRef="#ctx0" brushRef="#br0" timeOffset="5503.6175">8689 129 576 0,'9'-4'51'0,"0"0"-41"0,-9 4-10 0,4-8 0 16,1 4 115-16,-1-4 21 0,1-4 4 0,-5 4 0 15,0 8-58-15,0 0-12 0,0 0-2 0,0 0-1 16,0-12-19-16,0 12-4 0,0 0-1 0,0 0 0 15,0 0-11-15,0 0-1 0,-9 0-1 0,-5 0 0 16,10 0-19-16,-5 4-11 0,-5 4 12 0,5-8-12 16,-5 4 0-16,0 4 0 0,5 0 0 0,-4-4 0 15,4 4 0-15,-5 0 0 0,0 0 0 0,1 1 0 16,-1-1 8-16,-4 4-8 0,9 0 0 0,-5 8 0 16,5-12 16-16,0 4-3 0,0-4-1 0,4 9 0 15,1-1-1-15,4-8-1 0,0 8 0 0,9-4 0 0,-5-4-10 16,10 4 0-16,0 1 0 0,-1 7 0 0,5-12 0 15,-4 4 0-15,0 0 0 0,-1-4 0 0,1 4 0 0,-5-4 8 16,5 5-8-16,-10-1 0 0,5 0 18 0,-4 0-2 16,-5 8 0-16,-5-8 0 0,1 0 23 0,-5 9 4 15,0-5 1-15,0 4 0 0,-5 0-25 0,0 1-5 16,1-1-1-16,-6 0 0 0,1 0-13 0,0 0 0 16,0 1 8-16,0-5-8 0,-1 0-12 0,1-4-4 15,5 0-2-15,-1-4 0 16,5-4-146-16,4-4-28 0</inkml:trace>
          <inkml:trace contextRef="#ctx0" brushRef="#br0" timeOffset="5972.2347">9267 498 1544 0,'0'0'68'0,"0"0"15"16,0 0-67-16,4 12-16 0,-4 0 0 0,0 4 0 15,5 0 58-15,-5 0 8 0,0 1 2 0,4-1 0 16,1 0-31-16,0-4-5 0,-1 0-2 0,1 4 0 16,8-16-21-16,-4 8-9 0,5 5 8 0,4-13-8 0,5 0 8 0,0-13-8 15,0 5 0-15,8-4 8 0,-3-4 17 0,-1 4 3 16,0-8 1-16,5-1 0 0,0-3-10 0,-5 0-3 15,-4 4 0-15,5-1 0 0,-10 1 16 0,5 0 4 16,-10 0 0-16,1 0 0 0,-1-1-11 0,-3-3-1 16,-6 0-1-16,-4 4 0 0,0 3-1 0,-9 1 0 15,0 0 0-15,-5 4 0 0,-4 4 5 0,-5 8 1 16,1-8 0-16,-6 4 0 0,5 16-28 0,1-8-20 16,-1 4 3-16,-4 4 1 0,-1 4 25 0,-4 4 6 15,5 9 1-15,0-9 0 0,-1 8-16 0,6 5 0 16,-1-1 0-16,5 4 0 0,0 5 16 0,8-9-4 15,-3 1 0-15,8-1 0 0,1 0 0 0,4 1-1 16,9-5 0-16,-5-4 0 0,5 1-11 0,10-5 0 16,-1 0 9-16,9 0-9 0,-4 0 0 0,4-3 0 0,1-5 0 15,3 0 0 1,-3 0-96-16,-1-4-18 0,-4 0-3 0,-5-4-573 0,9-4-114 16</inkml:trace>
        </inkml:traceGroup>
        <inkml:traceGroup>
          <inkml:annotationXML>
            <emma:emma xmlns:emma="http://www.w3.org/2003/04/emma" version="1.0">
              <emma:interpretation id="{B072085D-3925-4F99-B889-D5EC4D8D89DC}" emma:medium="tactile" emma:mode="ink">
                <msink:context xmlns:msink="http://schemas.microsoft.com/ink/2010/main" type="inkWord" rotatedBoundingBox="14942,81 17229,33 17264,1720 14978,176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47.2937">13246 89 748 0,'0'0'67'16,"0"0"-54"-16,0 0-13 0,0 0 0 15,5-8 37-15,-5 8 5 0,0 0 1 0,0 0 0 0,0 0-15 16,0 0-4-16,0 0 0 0,0 0 0 0,0 0 29 0,0 0 6 15,0 0 1-15,0 0 0 0,0 0 9 0,0 0 3 16,0 0 0-16,0 0 0 0,0 0-15 0,0 0-2 16,0 0-1-16,0 0 0 0,13 0-14 0,-4 0-2 15,5 0-1-15,0-8 0 0,-1 4-24 0,1-4-5 16,0 0 0-16,-1 4-8 0,5-5 8 0,-8 1-8 16,3-4 0-16,1 4 0 0,4-4 8 0,-9 4-8 15,5-8 0-15,-1 0 0 0,1-1 11 0,-5 5-11 16,5-8 10-16,-5 8-10 15,-4-4 18-15,4 4-2 0,0-13-1 0,0 9 0 0,-5-4-7 0,6 0 0 16,-6 3-8-16,5-7 12 0,-4 0-12 0,-1 0 0 16,1 3 8-16,-1 1-8 0,-4 0 0 0,0 0 0 0,5-4 0 15,-5-1-10-15,-5 5-2 0,5 4-1 16,0 4 0-16,-4-9 0 0,-5 5 3 0,0 4 1 0,0 4 0 16,-5 4 0-16,0-8 9 0,-4 4 0 0,4 8 0 0,1 0-8 15,-6 0 8-15,-8 0 0 0,4 0-9 0,1 8 9 16,-6-4 0-16,1 4 0 0,0 0-9 0,4 4 9 15,5-4 0-15,0 9 0 0,-1-1 0 0,1 4 0 16,9-8 0-16,0 8 0 0,0 1 0 0,4 3 0 16,1 0 0-16,4 4 8 0,0-3-8 0,0 3 0 15,0 8 28-15,4-7 0 0,1 3 0 0,4 4 0 16,-5 5 14-16,6-1 2 0,-1 13 1 0,-5-13 0 16,5 13-1-16,-4 0 0 0,-1 3 0 0,1 9 0 15,0 0-9-15,-5 3-3 0,0 9 0 0,0-8 0 16,-5 0 0-16,5-9 0 0,0 1 0 0,-5 0 0 0,-4-21-19 15,5 5-4-15,-5-1-1 0,0-11 0 0,-1-5-8 16,-3 0 8-16,4-4-8 0,0-3 8 0,-5-5-8 16,0-4 0-16,1-4 0 0,3 4 0 0,6-4 0 0,-1 0-16 15,1 5 3-15,4-13 0 16,-5 4-179-16,5-4-35 0,-9 4-7 0</inkml:trace>
          <inkml:trace contextRef="#ctx0" brushRef="#br0" timeOffset="7534.7369">12613 457 1364 0,'0'-4'60'0,"0"0"13"0,5 0-58 0,4 0-15 16,0-4 0-16,5-4 0 0,-1 4 100 0,10-5 18 0,4 1 3 0,10 4 1 16,-1-12-19-16,10 8-4 15,8-4-1-15,1 4 0 0,4-9-37 0,5 5-7 0,0 4-2 0,4 0 0 16,-9 4-36-16,-4 0-7 0,-5 0-1 0,0 4-8 31,-5 4-116-31,-4 0-29 0,-4 0-7 0</inkml:trace>
          <inkml:trace contextRef="#ctx0" brushRef="#br0" timeOffset="8266.0427">14894 154 1177 0,'0'0'25'0,"0"0"6"0,0 0 1 0,-4-8 2 0,4 8-34 0,-5-4 0 0,-4-5 0 0,0 5 0 15,-5 0 66-15,0 4 6 0,1-4 2 0,-5 4 0 16,-5 4-6-16,5 0-2 0,-10 5 0 0,1-1 0 15,0 8-8-15,-5 0-2 0,4-4 0 0,-3 8 0 16,-1 1 2-16,4 3 0 0,1 0 0 0,4 4 0 16,1 5-11-16,-1-1-3 0,5 1 0 0,-1-1 0 15,6 4-33-15,4 1-11 0,4-9 0 0,1 4 0 0,4-7 11 16,4 3-11-16,14-4 10 0,0-4-10 0,1 1 0 0,3-1 8 16,1-4-8-16,9-4 0 0,5 0 0 0,-6 0 0 15,6-3-12-15,-1-1 12 16,1-4-74-16,-5 4-8 0,-5-8-2 0,0-8-835 0</inkml:trace>
          <inkml:trace contextRef="#ctx0" brushRef="#br0" timeOffset="8485.7243">14498 514 806 0,'0'0'72'0,"0"0"-58"0,0 0-14 0,0 0 0 15,0 0 119-15,0 0 21 0,0 0 4 0,0 0 0 16,0 0-12-16,9-4-2 0,-9 4-1 0,14-12 0 16,4 3-52-16,5 1-10 0,9 4-3 0,-1 0 0 15,6 0-40-15,-5 4-9 0,0 0-2 0,4 0 0 16,-9 0-29-16,1 8-7 0,-1-4-1 0,0 4-872 16</inkml:trace>
        </inkml:traceGroup>
        <inkml:traceGroup>
          <inkml:annotationXML>
            <emma:emma xmlns:emma="http://www.w3.org/2003/04/emma" version="1.0">
              <emma:interpretation id="{CF801639-6173-4019-9EEE-B24DE6D49BB4}" emma:medium="tactile" emma:mode="ink">
                <msink:context xmlns:msink="http://schemas.microsoft.com/ink/2010/main" type="inkWord" rotatedBoundingBox="18604,374 22661,288 22687,1483 18629,156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442.895">19547 231 604 0,'55'0'27'0,"-42"0"5"0,-13-9-32 0,0 5 0 0,0 4 0 0,0 0 0 15,0 0 52-15,0 0 4 0,19-8 1 0,-19 8 0 16,0 0-6-16,13-16-2 0,1 0 0 0,-14 16 0 15,9-8 21-15,-4-8 4 0,-1 4 1 0,1-1 0 16,-5 5 10-16,4-8 3 0,1 12 0 0,-5-12 0 16,0 12-16-16,0-8-4 0,-5 4 0 0,5-4 0 15,-4 7-32-15,-1 1-8 0,1-8 0 0,-6 4-1 0,6 8-14 16,-1-8-2-16,-4 4-1 0,5-4 0 0,-5 4-10 0,-1 0 10 16,-3 4-10-16,-1 0 10 0,0 0-10 0,1 0 0 15,-5 0 0-15,-1 0 0 0,1 0 13 0,-5 0 11 16,5 4 1-16,-5 4 1 0,-4 0-8 0,0 0-2 15,0 4 0-15,-5 0 0 0,4 5-16 0,-4 3 8 16,10 0-8-16,-10 0 0 0,0 5 20 0,5 7-4 16,-1 4 0-16,1 1 0 0,4 3-6 0,0 1-2 15,1 7 0-15,-1-7 0 0,5-13 5 0,9 12 1 16,-5-11 0-16,5 3 0 0,0-12-14 0,4 5 0 16,5-1 0-16,0-12 0 0,5 4 9 0,-1-4-1 0,1-4 0 15,9 5 0-15,-5-13-8 0,0 4 0 16,4-4 0-16,1 4 0 0,4-4 0 0,-4-4 0 15,4 0 0-15,5-9 0 0,-5-3 0 0,9 4 0 0,-4-4 0 16,9 0 0-16,0-9 0 0,0 1 0 0,-5 0 0 0,5 0 0 16,-9-9 0-16,0 1 0 0,-1 8 0 0,6-13 0 15,-1 1-27-15,-4 8 3 0,-1-13 0 0,1 13 0 16,-5-9 24-16,1 13 0 0,-6 4 0 0,-4-4 0 16,0 11 16-16,1 1 8 0,-6 12 1 0,-4 0 1 15,0 0-18-15,0 8-8 0,0 5 8 0,-4 7-8 16,-6 8 0-16,1 0 0 0,0 5 8 0,-4 3-8 15,4-3 0-15,-1 7 0 0,1 0 0 0,5-7 8 16,-5 3-8-16,4 5 0 0,-4-1 0 0,9-12 0 16,-5 1-134-16,5 3-19 0</inkml:trace>
          <inkml:trace contextRef="#ctx0" brushRef="#br0" timeOffset="11646.0345">20198 251 1670 0,'27'0'74'0,"-27"0"15"0,0 0-71 0,19 8-18 15,-1 4 0-15,0-4 0 0,-4 8 112 0,-5 0 18 16,0 5 4-16,-5 7 1 0,6-8-50 0,-10 0-9 16,-10 9-3-16,6 3 0 0,-5 0-38 0,-9 5-8 15,-1-5-2-15,-8 5 0 0,4 3 11 0,-9-12 3 0,-9 9 0 0,1-5 0 31,3 1-58-31,10-5-11 0,-10 4-2 0,10-12-733 0,-5 1-147 0</inkml:trace>
          <inkml:trace contextRef="#ctx0" brushRef="#br0" timeOffset="9718.8201">17216-198 460 0,'-9'0'41'0,"9"0"-33"15,9-8-8-15,5 0 0 0,-1 4 168 0,-13 4 32 16,-9-17 7-16,9 17 1 0,23-4-116 0,-9-4-24 16,-14 8-4-16,0 0 0 0,0 0-39 0,-5-8-7 0,-4 4-2 0,0 4 0 15,-5 0-16 1,-4 0 0-16,0 0 0 0,0 0 0 0,-10 0 56 0,10 0 5 0,-5 4 1 0,-13 4 0 15,-1 0-19-15,6-4-4 0,-1 13-1 0,0-13 0 16,0 12-9-16,-4-8-1 0,-1 4-1 0,-4 8 0 16,0-12-10-16,0 13-1 0,5-9-1 0,-5 4 0 15,9 4-15-15,-4 4 11 0,4-3-11 0,9-1 10 16,-4 0 5-16,4 4 1 0,-5 9 0 0,6-5 0 16,-1 4 10-16,0 1 2 0,5 3 1 0,0 17 0 15,0-9 12-15,4 9 3 0,0-9 0 0,5 1 0 16,0-5-8-16,9 1-2 0,5-1 0 0,-1-8 0 15,1 5-10-15,4-17-3 0,4 8 0 0,6-7 0 16,-1-1-4-16,14 0-1 0,4-4 0 0,1-4 0 0,-10 1-16 16,18-1 0-16,10-4 0 0,0-4 0 0,-1 0-9 15,-4-4 1-15,1 0 0 0,3 0 0 16,5-4-165-16,-9 0-33 0</inkml:trace>
          <inkml:trace contextRef="#ctx0" brushRef="#br0" timeOffset="10566.6019">18441-218 1076 0,'0'0'24'0,"9"-13"4"0,-5 5 2 0,1 0 0 0,4 0-30 0,5 4 0 16,-10-8 0-16,1 4 0 0,-5 8 100 0,4-8 13 15,-4 0 3-15,0 8 1 0,0 0-51 0,0 0-10 0,0 0-3 0,0 0 0 16,-4 4-37-16,-1 0-7 0,-8 4-1 0,3-4-8 16,-3 12 12-16,-10-12-12 0,5 4 12 0,0 4-12 15,-10-4 0-15,1 1 0 16,0-1 0-16,-1 4 0 0,-3-12 0 0,-1 8 0 0,-5 4 0 0,5-12 0 16,0 8 0-16,-4-4 0 0,4 4 0 0,0-8 0 15,5 0 0-15,4 4 0 0,0 0 0 0,5 0 0 16,0 0 14-16,4 0 2 0,1 5 1 0,4-9 0 15,-5 4-17-15,5 4 0 0,-5 0 0 0,5-4 0 16,9-4-10-16,-4 8-6 0,-6 0 0 0,6 0-1 16,4-8 25-16,0 0 6 0,0 12 1 0,0 8 0 15,0-11-15-15,4 3 0 0,6 0 0 0,-6 4 0 16,1-4 0-16,-1 4 9 0,5 0-9 0,0 1 8 0,1 3 16 16,-6 0 4-16,5 0 0 0,-4 5 0 0,-1 3-9 15,1 8-2-15,-1-7 0 0,-4 3 0 0,0 4 31 0,0 5 5 16,-4-1 2-16,4 1 0 0,-5-1-37 0,1 5-7 15,-1-9-2-15,-4 5 0 0,5-5-9 0,-1-12 0 16,0 5 0-16,1-9 0 0,-5 0 43 0,4 0 6 16,5-4 2-16,-4 5 0 0,-5-5-15 0,-1 0-4 15,10 4 0-15,0-12 0 0,-4 8-9 0,4-7-3 16,4-1 0-16,-4-8 0 0,10 4-6 0,-10-4-2 16,0 0 0-16,0 0 0 0,13 8 16 0,-4-4 4 15,-9-4 0-15,0 0 0 0,9-4-12 0,10 4-1 16,-6-4-1-16,6 0 0 0,-10 0-18 0,9 0 0 15,14 0 0-15,-5 0 0 0,-4 4 0 0,4-9 0 16,5 9 0-16,9-8 0 16,-5 4-107-16,1 4-25 0,-5-8-4 0,0 8-963 0</inkml:trace>
        </inkml:traceGroup>
        <inkml:traceGroup>
          <inkml:annotationXML>
            <emma:emma xmlns:emma="http://www.w3.org/2003/04/emma" version="1.0">
              <emma:interpretation id="{9EFA3EAD-BEFC-4A8C-BB16-A4C0F227E595}" emma:medium="tactile" emma:mode="ink">
                <msink:context xmlns:msink="http://schemas.microsoft.com/ink/2010/main" type="inkWord" rotatedBoundingBox="23390,294 25639,246 25667,1575 23418,162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169.4419">22402-178 1645 0,'0'0'36'0,"0"0"7"0,0 0 1 0,9-8 4 0,14 0-39 0,-1 4-9 16,6-8 0-16,4 4 0 0,-1-5 53 0,1 5 9 15,0 0 2-15,5-4 0 0,-1 0-28 0,0 4-4 16,5-4-2-16,0 4 0 0,0 4-30 0,-4 0 0 16,-1 4-11-16,1 0 11 0,-6 0 44 0,1 0 16 15,-4 0 3-15,-1 0 1 0,-4 0-52 0,-1 4-12 16,1 4 0-16,-9 0 0 0,0 0 0 0,-1 4 0 0,1 0 0 0,0 4 0 15,-10-12 0-15,-4 13 0 0,5-9 0 0,8 8 0 16,6 0 54-16,3 4 8 0,-4-4 2 0,-13 9 0 16,-10 3-52-16,5-4-12 0,-4 5 0 15,4-1 0-15,0 0 0 0,-5 1 0 0,1 3 0 0,-1-4 0 16,1 5 54-16,4-1 8 0,-5 4 2 0,5-7 0 16,-4 3-52-16,4-4-12 0,-9 5 0 0,9-5 0 15,0-4 0-15,4 5 0 0,1-1 0 0,-1 4 0 16,-4 5 0-16,0-9 0 15,0 4 0-15,0 5 0 0,0-5 0 0,-4-4 0 0,4 5 0 16,0-13 0-16,0 0 40 0,0 0 6 0,-5-3 1 0,1-5 0 16,8 8-24-16,-4-12-5 0,-4 4-1 0,-1-4 0 15,-4 4-17-15,9-12 0 0,0 0 0 0,0 0 0 16,0 0 0-16,0 0 0 0,0 0 0 0,0 0 0 16,-5 4 0-16,1 5 0 0,4-9 0 0,-9 4 0 15,0-4 35-15,-1 4 3 0,-3 0 1 0,-1-4 0 16,-4 4-25-16,-5 0-5 0,-9 4-1 0,0-4 0 15,-4 4-23-15,0-4-5 0,-10 8 0 0,1-4-1 16,-1-4-194-16,0 4-38 0,-45 13-8 0,28-13-2 0</inkml:trace>
          <inkml:trace contextRef="#ctx0" brushRef="#br0" timeOffset="12237.022">21045-324 1497 0,'14'-4'66'0,"-14"4"14"0,0 0-64 0,4 0-16 16,10 0 0-16,-5 0 0 0,5 4 140 0,-5 4 25 15,0 5 5-15,0 11 1 16,-5 0-83-16,1 4-17 0,0 1-3 0,4 11-1 0,-9-7-39 0,4 3-8 15,1 4-2-15,-1 1 0 0,1-9 37 0,-5 9 7 16,4-5 2-16,6 5 0 0,-10-5-52 0,4 8-12 16,-4-3 0-16,0 3 0 0,0-7 54 0,0 7 8 15,0-3 2-15,-4-1 0 0,4 1-52 0,-5-9-12 16,0-4 0-16,1 1 0 0,-1-1 0 0,1-4 0 16,-1 5 0-16,5-17 0 0,-4 4 0 0,-1-4 0 15,1-4 0-15,4 0 0 0,0-8 18 0,0 0 1 16,0 0 0-16,0 0 0 0,0 0-19 0,0 0 0 15,0-12 0-15,9-4 0 16,-5-4-22-16,5-1-8 0,-4 1-2 0,9-8 0 0,4 4 32 0,0-1 15 16,-4 5-2-16,8-12 0 0,1 7-24 0,0 5-5 15,4 4 0-15,5-4-1 0,-5 4 27 0,1 0 6 16,4-1 0-16,-1 9 1 0,-3 0-17 0,-1 4 0 16,-4-4 0-16,4 8 0 0,1 0 0 0,-6 0 0 0,-4 4 0 15,1 0 0 1,-1-4-20-16,-4 12-8 0,-1-8-2 0,1 12 0 0,-5-7 30 0,0 7 0 0,0 4 0 0,-4 4 10 15,-5-4 12-15,0 1 2 0,0-1 1 0,-5 0 0 16,-4 0-25-16,-5-3 0 0,-4 3 0 0,5-8 0 16,-10 8 0-16,-9-12 0 0,0 8 12 15,-4 1-4-15,-5 3 5 0,0-12 1 0,-5 4 0 0,-8 4 0 16,3-4-52-16,1-4-10 16,5 5-3-16,-1-13 0 0,5 0-100 0,0 4-20 15,9-4-4-15,5 0-876 0</inkml:trace>
        </inkml:traceGroup>
        <inkml:traceGroup>
          <inkml:annotationXML>
            <emma:emma xmlns:emma="http://www.w3.org/2003/04/emma" version="1.0">
              <emma:interpretation id="{02454781-F5C5-430A-9981-B4F04F5CB47D}" emma:medium="tactile" emma:mode="ink">
                <msink:context xmlns:msink="http://schemas.microsoft.com/ink/2010/main" type="inkWord" rotatedBoundingBox="27962,222 30506,168 30525,1099 27982,115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61.1071">26030 81 460 0,'14'-12'41'0,"-5"8"-33"0,14 0-8 0,-19-13 0 16,-4 13 139-16,5-12 25 0,9 12 6 0,-10-8 1 16,-4 0-54-16,0 0-10 0,9 4-3 0,-4-4 0 15,-1 4-32-15,-4 3-6 0,0 5-2 0,0 0 0 16,-9-12-40-16,9 12-9 0,0 0-2 0,0 0 0 15,-13 0-13-15,-1 0 0 0,5 0 0 0,-5 0 0 16,1 4 28-16,-1 4 4 0,-4 1 0 0,4 3 0 16,0 0-23-16,-4 4-9 0,0 4 8 0,-5 0-8 0,-4 1 11 0,-5 7-3 15,0-4-8-15,0 5 12 0,0 7-2 16,0-4-1-16,10 9 0 0,-1-13 0 0,5 4-9 16,4 1 0-16,0-5 0 0,5 0 8 0,0-3 1 15,9-5 0-15,-4-4 0 0,4 0 0 16,4-4-9-16,1 1 0 0,-1-5 0 0,1 0 0 0,4-4 0 0,5 4 0 15,-1-8 0-15,5-8 0 0,1 4 0 0,-1-4 0 16,5 0 0-16,-1-5 0 0,-3 1 0 0,3-4 0 16,-3 0 0-16,3 0 0 0,1-8 0 0,-5-1 0 15,1-3 0-15,-1 8 0 0,5-5 0 0,-5-3 0 16,0 4 0-16,0 0 0 0,5-9 0 0,-5 5 0 16,0 0 0-16,5-5 0 0,-9 13 40 0,-1 0 2 15,1 12 1-15,0 0 0 0,-14 8-18 0,0 0-3 16,0 0-1-16,4 12 0 0,1 4-21 0,-5-4 0 0,-5 4 0 15,5 4 0-15,0 5 0 0,0-1 0 0,-4 0 0 16,4-4 0-16,-5 9 0 0,10-9-18 0,-5-4 3 16,4 8-625-16,1-7-126 0</inkml:trace>
          <inkml:trace contextRef="#ctx0" brushRef="#br0" timeOffset="14904.8235">26531 0 172 0,'27'-4'8'0,"-13"0"1"0,0 4-9 0,4 0 0 15,-4 4 0-15,4 4 0 0,-5 8 337 0,6-8 66 16,-6 17 13-16,6-5 2 0,-10 0-273 0,0 0-54 16,0 5-11-16,0-1-3 0,-4 4-28 0,-1-8-5 15,1 1-2-15,4-1 0 0,-9 0-18 0,0-4-3 16,4 0-1-16,-4 1 0 0,0-9-20 0,0 4 8 15,0-8-8-15,0-4 0 0,0 0 27 0,0 0 1 16,0 0 0-16,0 0 0 16,0 0-45-16,0-4-9 0,0 4-2 0,0-20 0 0,9-1 53 0,-4 1 11 15,0-8 1-15,4 8 1 0,4-9-30 0,1 1-8 16,4 4 0-16,0-1 0 0,1 1 11 0,3 4-3 16,1 0 0-16,0 8 0 0,0 3 9 0,-5-7 2 15,0 12 0-15,-4-4 0 0,4 16-6 0,-4-8-1 16,-5 12 0-16,4 5 0 0,-4-5-12 0,5 8 0 15,-5 0 0-15,0 0-736 0,0 1-140 0</inkml:trace>
          <inkml:trace contextRef="#ctx0" brushRef="#br0" timeOffset="15442.5709">27970 20 1472 0,'18'-16'65'0,"-18"16"14"0,5-8-63 0,-5 8-16 16,4-4 0-16,-4 4 0 0,5-12 60 0,-5 4 8 16,0 0 3-16,0 8 0 0,-5-8-27 0,1 3-4 0,-6-3-2 15,1 4 0-15,-4 0-23 0,4 0-5 0,-1 4-1 16,-3 0 0-16,-5 4 7 0,-5 0 0 0,-4 8 1 0,-1-3 0 15,-8 3-17-15,4 8-17 0,-9 0 3 0,9 8 1 16,5 1 13-16,-1 3 0 0,1 0 0 0,-5 9 0 16,0-5 0-16,5 5 0 0,4-5 0 0,5-3 0 15,4-5 8-15,5-4 4 0,0-8 0 0,9 5 1 16,0-9-13-16,0-4 11 0,0-8-11 0,0 0 10 16,0 0 16-16,9 4 3 0,5-8 1 0,0 0 0 15,-1 0-1-15,6-4 0 0,-1-5 0 0,0 1 0 16,0-4 11-16,9-8 1 0,5 0 1 0,-9-1 0 15,-9 1-16-15,9 0-3 0,4-17-1 0,0 5 0 16,5-5 1-16,0-3 0 0,0-5 0 0,13-19 0 16,-4 7-23-16,-4-4 8 0,-1 9-8 0,-4-1 0 0,-5 8 0 15,1 9 8-15,-6 8-8 0,-8 11 0 16,0 1-17-16,-5 8-8 0,0 0-2 0,-9 12 0 0,0 0 37 16,0 8 7-16,0 8 2 0,4 4 0 0,-4 1-19 0,-4 11 0 15,-1 4 0-15,-4 5 0 0,5 3 8 0,-5 13-8 16,-1-4 0-16,6 3 0 0,-1-11 9 0,-4 3-9 15,9-3 0-15,-4-5 9 0,4-3-27 0,4-1-6 16,-4-4 0-16,9-3-1 0,-4-1 25 0,4-8-10 16,0 0 10-16,-4-3-719 15,-10 3-139-15</inkml:trace>
        </inkml:traceGroup>
      </inkml:traceGroup>
      <inkml:traceGroup>
        <inkml:annotationXML>
          <emma:emma xmlns:emma="http://www.w3.org/2003/04/emma" version="1.0">
            <emma:interpretation id="{A81C9F20-74C9-4159-96DD-5DC0B29B806F}" emma:medium="tactile" emma:mode="ink">
              <msink:context xmlns:msink="http://schemas.microsoft.com/ink/2010/main" type="line" rotatedBoundingBox="3012,2457 26660,1521 26721,3040 3072,3976"/>
            </emma:interpretation>
          </emma:emma>
        </inkml:annotationXML>
        <inkml:traceGroup>
          <inkml:annotationXML>
            <emma:emma xmlns:emma="http://www.w3.org/2003/04/emma" version="1.0">
              <emma:interpretation id="{E18537FA-16C0-4A28-A12D-6F8880EC56F5}" emma:medium="tactile" emma:mode="ink">
                <msink:context xmlns:msink="http://schemas.microsoft.com/ink/2010/main" type="inkWord" rotatedBoundingBox="3032,2976 4274,2927 4307,3766 3066,38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552.5876">685 2435 806 0,'4'-8'72'0,"-4"0"-58"16,0 0-14-16,0 0 0 0,0 0 104 0,0 0 19 16,0-1 3-16,0 1 1 0,5 0-54 0,-1 0-10 15,-4 8-3-15,0 0 0 0,0 0-9 0,0 0-3 16,0 0 0-16,0 0 0 0,0 0-18 0,0 0-4 16,0 0-1-16,5 16 0 0,-5 9-25 0,4 7 8 15,1 0-8-15,0 9 0 0,-5 11 11 0,4 1-3 0,-4 4-8 0,5 3 12 16,-1-3 0-16,-4 4 0 0,0-5 0 0,-4-3 0 15,8-9-12-15,1 1 11 0,-5-13-11 0,9-4 10 16,-9 1-10-16,4-5 12 0,1-8-12 0,0 0 12 16,-1-7 12-16,-4-9 2 0,0 0 1 0,14-9 0 15,-1-3 7-15,1-4 2 0,4-4 0 0,0-8 0 16,1-9-25-16,3 1-11 0,-3-1 10 0,3-3-10 0,1-1 8 16,0 1-8-16,-9-4 0 0,-1-1 9 0,5 1-9 0,-4 3 0 15,-5 1 0-15,5-1 0 0,-10 13 0 0,6 4 0 16,-1 7 0-16,-5 5 0 0,-4 0 0 0,0 12 0 15,9 4 0-15,-9 4-11 0,0 8 11 0,0 13-8 16,0-5 8-16,0 12-8 0,5 1 8 0,4 3 0 16,-9 1 0-16,5-5 0 0,4 1 0 0,0-5-8 15,-5 4 8-15,1-11-8 0,4-5 8 0,-4-4 0 16,4-4 0-16,0 0 0 0,-9 0 9 0,0-12-9 16,0 0 12-16,0 0-12 0,9-4 40 0,-5-4 2 15,10-8 0-15,-5 0 0 0,0 0-7 0,5-9-2 16,-5 1 0-16,5-4 0 0,4 0-25 0,0-1-8 15,0 1 0-15,1 4 0 0,-6-9 0 0,10 5 0 16,-9 0-8-16,4 3 8 16,-5 1-132-16,6 4-20 0,-15 8-4 0</inkml:trace>
          <inkml:trace contextRef="#ctx0" brushRef="#br0" timeOffset="18954.3933">1705 2811 1422 0,'-10'16'63'0,"10"-7"13"0,0-1-61 16,-4 0-15-16,4 4 0 0,-5 0 0 0,5 0 69 0,0 4 11 16,0-16 3-16,0 4 0 0,0-4-51 0,0 0-11 15,14-4-1-15,4 4-1 0,-4 0-7 0,0-12-2 16,4-4 0-16,-5 0 0 0,6 0 3 0,-1-1 1 15,5-3 0-15,-10-4 0 0,5 0 22 0,1-1 4 16,-10-7 0-16,0 8 1 0,5-5-9 0,-5 1-3 16,-5 4 0-16,-4 0 0 0,0 3-9 0,0-3-1 15,-4 0-1-15,-1 4 0 0,-4-1-2 0,0 1 0 16,0 4 0-16,0 4 0 0,0 4-16 0,-5 8 0 16,0 4 0-16,-4 0 0 0,4 4 0 0,-4 8 0 15,-5 4 8-15,5 5-8 0,0 3-9 0,0 0-6 16,-5 5-1-16,5 3 0 15,0 4 16-15,4 1 0 0,0 3 0 0,5-7 0 0,0 3 9 0,-5-3-1 16,10-1-8-16,-1-12 12 0,5 9-12 0,5-5 0 16,-1-8 0-16,5 0 0 0,1-3 0 0,3-1 0 15,1-4 0-15,9-4 0 16,9-4-66-16,-1 0-19 0,6-8-4 0</inkml:trace>
        </inkml:traceGroup>
        <inkml:traceGroup>
          <inkml:annotationXML>
            <emma:emma xmlns:emma="http://www.w3.org/2003/04/emma" version="1.0">
              <emma:interpretation id="{AB812362-2293-4D36-9B02-9E61B81E669D}" emma:medium="tactile" emma:mode="ink">
                <msink:context xmlns:msink="http://schemas.microsoft.com/ink/2010/main" type="inkWord" rotatedBoundingBox="6509,2496 9518,2377 9560,3456 6552,35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081.1164">5656 2605 1036 0,'14'-28'46'0,"-9"16"10"0,4-1-45 0,-5-3-11 15,5 4 0-15,0 0 0 0,1 0 84 0,3 0 16 16,-4 0 2-16,0 3 1 0,5 1-16 0,-5 4-3 16,5-8-1-16,-5 12 0 0,5-8 3 0,-1 8 1 15,5 0 0-15,-4 4 0 0,0 4-47 0,4 0-10 0,-4 0-2 0,-1 5 0 16,-4 3-11-16,5 4-2 0,-5 0-1 15,-4 0 0-15,8 5-14 0,-8 3 11 0,-5-12-11 0,0 4 10 16,0 1-10-16,0-1 0 0,0-8 0 0,0 4 8 16,-5-4 6-16,5-12 1 0,0 0 0 0,0 0 0 15,0 0-15-15,0 0-8 0,0 0 8 0,0 0-13 16,0 0 23-16,0-8 5 0,0-4 1 0,5 0 0 16,4 0 1-16,-4-4 1 0,-1-5 0 0,1 1 0 15,4 4-8-15,5-4-2 0,-5 0 0 0,4 3 0 16,-4 5-8-16,0 0 0 0,5 4 9 0,-5 8-9 15,0 0 0-15,5 0 8 0,-9-4-8 0,8 12 0 16,1 4 0-16,-10-4 0 0,1 4 0 0,0 1 0 16,4 7-12-16,0-12-8 0,-5 8 0 0,5 0-677 15,1 0-135-15</inkml:trace>
          <inkml:trace contextRef="#ctx0" brushRef="#br0" timeOffset="21393.5426">6649 2184 1324 0,'0'0'118'0,"0"0"-94"16,0 0-24-16,0 0 0 0,0 0 156 0,0 0 28 16,9 0 4-16,5 0 2 0,4 4-93 0,0 0-18 0,0 4-4 0,5-3-1 15,4 3-45-15,1 0-9 0,4-4-1 0,-1 4-1 16,6-8-8-16,-1 0-2 0,-4 0 0 0,0 4 0 16,0-8-8-16,-5 4-16 0,-4 0 4 0,0 0 1 31,-5 0-44-31,0 0-9 0,-4 0-1 0,-1 0-586 0,1 0-117 0</inkml:trace>
          <inkml:trace contextRef="#ctx0" brushRef="#br0" timeOffset="21643.48">6922 1780 1177 0,'0'0'52'0,"0"0"11"0,9-8-51 0,0 0-12 15,-9 8 0-15,9 0 0 0,0 0 140 0,5 8 24 16,0-4 6-16,-1 16 1 0,-3 4-51 0,-1 13-9 16,0-1-3-16,-5 5 0 0,1 3-10 0,-1 5-2 15,-4-5-1-15,0 9 0 0,0-1-43 0,-4-7-9 16,4 7-2-16,-5-3 0 0,-4-1-22 0,0 1-5 16,-5-1-1-16,5 1 0 0,-4-5-30 0,-1 5-7 15,0-9 0-15,-4 9-1 16,5-9-107-16,-1 1-22 0,0-5-4 0,1-3-1 0</inkml:trace>
          <inkml:trace contextRef="#ctx0" brushRef="#br0" timeOffset="20221.9499">4195 2391 1029 0,'0'0'45'0,"0"0"11"0,-5-13-45 0,5-3-11 0,0 4 0 0,0-4 0 16,-4 4 97-16,-1 4 18 0,5 8 3 0,0-8 1 15,0-4-44-15,0 12-9 0,0 0-2 0,0 0 0 16,0 0-44-16,0 12-8 0,-4 4-3 0,4 8 0 15,4 8-9-15,1 9 0 0,-5 3 0 0,4 9 0 16,1 4 10-16,-1-5 0 0,-4-3 0 0,5-1 0 16,0-7 4-16,4-5 1 0,0-3 0 0,0-5 0 15,0-4 0-15,0-4 0 0,0-12 0 0,0 5 0 16,-9-13 11-16,14 4 2 0,0-4 1 0,-5-9 0 0,9 1 4 16,-4 0 1-16,-5-8 0 0,4 0 0 0,1-4-21 15,-5 0-4-15,0-1-1 0,5 1 0 0,-10-4-8 0,6 0 10 16,-1 3-10-16,4-3 10 0,-4-4-10 0,1 3 0 15,-1 5 0-15,-5 0 0 0,10 4 0 0,-5 4 0 16,0 8 0-16,0-4 0 0,0 3 0 0,0 10-11 16,-9-5 11-16,5 12-12 0,4 4 12 0,5 0 0 15,-5 0-9-15,0 0 9 0,0 5 0 0,0-9 0 16,5 4 0-16,-1-4 0 0,-3-4 0 0,-1-4 0 16,4 0 0-16,1 0 0 0,-5 0 0 0,0-4 10 15,0-4-10-15,0 0 10 0,1 0 20 0,-6-4 4 0,5 0 1 0,-4 0 0 16,-1 0-19-16,1-4-3 0,-1 0-1 0,1-1 0 15,-1 5-12-15,6-8 9 0,-6 0-9 0,5 0 8 16,-4 0-8-16,4-5 0 0,-5 5 0 0,6-4 0 16,-1-4 0-16,0 3 0 0,0-7 0 0,0 0 0 31,5 4-26-31,4-1-4 0,-4 1-1 0,-1 4 0 0,1 4-126 16,-1-5-26-16</inkml:trace>
          <inkml:trace contextRef="#ctx0" brushRef="#br0" timeOffset="20737.4524">5388 2637 864 0,'0'0'76'0,"0"-8"-60"15,0-4-16-15,9 0 0 0,-5 0 66 0,6-4 10 16,-1-1 3-16,4-3 0 0,-8 4-6 0,4 4-1 16,0 0 0-16,0 4 0 0,-4-8-22 0,-5 3-5 15,0 5-1-15,4 0 0 0,-8 0-16 0,4 8-3 16,-5-4-1-16,-4-8 0 0,5 0 18 0,-10 8 3 16,5 4 1-16,-5 0 0 0,5 0-15 0,-5 4-3 15,1 0-1-15,-6 4 0 0,1 4-11 0,5-8-3 16,-1 12 0-16,-4-4 0 0,0 1-1 0,-5 7-1 15,5-4 0-15,-1 8 0 0,1 1-11 0,-5 3 0 16,5 0 9-16,0 5-9 0,0-5 0 0,-1 0 0 0,6 5 0 16,-1-9 0-16,5 0 0 0,0-4 0 0,0 5 0 0,9-9 0 15,0 0 0-15,4 0 8 0,1-8-8 0,0 4 0 16,-5-12 0-16,0 0 8 0,18 0-8 0,-5-8 0 16,6 4 8-16,-1-4-8 0,0-12 8 0,5 0-8 15,0 3 8-15,-1-7-8 0,1-4 10 0,4-4-10 16,5-1 20-16,-4-7-3 0,-1-1 0 0,0 1 0 15,1 3 17-15,-10 1 3 0,-5 4 1 0,1 3 0 16,0 9-26-16,-1-4-4 0,1 4-8 0,-5 7 11 16,-9 13 2-16,0 0 1 0,0 0 0 0,5 17 0 0,-1 7-14 15,-8 4 9-15,4 5-9 0,0 3 8 0,-5 4-8 0,1 1-12 16,4-1 2-16,0 1 1 16,9-5-99-16,-9 5-20 0,4-13-4 0</inkml:trace>
        </inkml:traceGroup>
        <inkml:traceGroup>
          <inkml:annotationXML>
            <emma:emma xmlns:emma="http://www.w3.org/2003/04/emma" version="1.0">
              <emma:interpretation id="{4C3FFAB9-3A49-4FE7-B466-4CC51A51A821}" emma:medium="tactile" emma:mode="ink">
                <msink:context xmlns:msink="http://schemas.microsoft.com/ink/2010/main" type="inkWord" rotatedBoundingBox="11081,2138 12316,2089 12362,3255 11127,330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513.4224">9308 1578 172 0,'0'0'16'0,"0"-13"-16"0,4-3 0 0,-4 4 0 15,0 0 232-15,0 4 43 0,0 0 9 0,0 0 1 16,0 0-113-16,0 8-22 0,0 0-5 0,0 0-1 15,0 0-41-15,0 0-9 0,0 12-2 0,-4 12 0 0,4 4-36 0,-5 5-8 16,1 11-2-16,-5 9 0 0,-1-1-6 0,1 9-2 16,0-4 0-16,0 7 0 15,0 1-21-15,-5-4-4 0,1-1-1 0,-1 1 0 0,0 4-12 0,1-9 0 16,-1-3-12-16,5 4 12 16,0-1-75-16,0-11-8 0,0-5-1 0,4-7-1 15,-4-1-140-15,4-16-28 0,-4 12-6 0,9-7-1 0</inkml:trace>
          <inkml:trace contextRef="#ctx0" brushRef="#br0" timeOffset="22849.0109">9731 2200 1652 0,'0'0'36'0,"0"0"8"0,0 0 2 0,0 0 0 0,0 0-37 0,0 0-9 0,0 0 0 0,0 0 0 0,14 13 56 0,-10-1 10 0,5 0 2 0,-4 4 0 15,-5-4-26-15,0 8-5 0,0 9-1 0,0-5 0 16,0 0-36-16,0 5 0 0,0-5 0 0,-5 4 0 16,5 0 0-16,-4-3 14 0,4-1-2 0,4-4 0 15,-4-4-12-15,5 1 0 0,4-1 0 0,0-8 0 16,-4 0 0-16,4-4 0 0,5-4 0 0,-1 0 0 16,5-4 0-16,1-8 0 0,-1 4 0 0,0-8 0 15,0-1 9-15,0-3 3 0,-4 4 0 0,0 0 0 16,-1-8 21-16,-3 3 5 0,-1-7 1 0,-5 4 0 15,-4 4 1-15,5-5 1 0,-5 5 0 0,-5 4 0 32,1 0-21-32,-1-1-5 0,-4 1-1 0,4 8 0 0,-4 0-14 0,5 4 8 0,-10 4-8 0,0 0 0 31,1 0-26-31,-5 8-11 0,-1 0-3 0,1 8-660 0,-5-12-132 0</inkml:trace>
          <inkml:trace contextRef="#ctx0" brushRef="#br0" timeOffset="22230.2132">8816 2010 518 0,'0'0'23'0,"0"0"5"0,-5-4-28 0,-4-4 0 15,0 4 0-15,0-4 0 0,0 8 140 0,0 0 22 16,0-8 5-16,4 4 1 0,1 0-52 0,4 4-11 31,0 0-1-31,0 0-1 0,0 0-21 0,0 0-4 0,0 0-1 0,18 4 0 0,5 0-32 0,4 4-6 31,9-4-2-31,5 0 0 0,10 0-3 0,-6-4-1 0,10 8 0 0,-1-16 0 0,1 4-24 0,0 0-9 16,-10 0 0-16,5-4 9 0,-9 4-9 0,-4-8 10 16,-1 4-10-16,-4 0 10 0,-5 0-10 0,-9-5 0 15,5 5 0-15,-9 0 0 16,0 0-27-16,-1 8-10 0,5-4-3 0,-4 0-833 0</inkml:trace>
        </inkml:traceGroup>
        <inkml:traceGroup>
          <inkml:annotationXML>
            <emma:emma xmlns:emma="http://www.w3.org/2003/04/emma" version="1.0">
              <emma:interpretation id="{40B5E488-03FF-4254-A22A-9957CC09B92D}" emma:medium="tactile" emma:mode="ink">
                <msink:context xmlns:msink="http://schemas.microsoft.com/ink/2010/main" type="inkWord" rotatedBoundingBox="14135,2634 17424,2504 17459,3395 14170,352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595.6921">12399 2192 1134 0,'5'-16'50'0,"-1"8"10"0,-4 0-48 0,5-4-12 0,-10 0 0 0,5 0 0 16,0-1 86-16,-4 1 14 0,-5 0 4 0,-1 0 0 16,6-4-28-16,-5 4-6 0,-5 4-1 0,0 0 0 15,1 4-43-15,-1-9-9 0,-4 13-1 0,0 0-1 16,-5 4-15-16,0 5 0 0,0 3 0 0,1 4 0 15,-6 0 0-15,-3 8 0 0,3 5 0 0,-8 3-10 16,4 0 10-16,-5 9 11 0,1 3-3 0,4-3 0 16,5-5-8-16,0 1 8 0,4 3-8 0,5-4 8 15,4-3-8-15,5-5 0 0,4-8 0 0,5 1 0 0,0-1 10 16,0-12-10-16,9 4 12 0,-9-12-12 0,14 0 23 0,4-12-3 16,0 4 0-16,10-8 0 0,-5-1 0 0,4-3 0 15,0-4 0-15,0 0 0 0,1 3-10 0,-1-7-2 16,-4 0-8-16,4-1 12 0,-4 1 0 0,0 0 0 15,-1 4 0-15,-3-1 0 0,-1 5 5 0,0 4 1 16,0 0 0-16,-9 8 0 0,1 0 8 0,-6 3 2 16,5 5 0-16,-9 0 0 0,5 13-13 0,-1 3-3 15,1 0 0-15,4 4 0 0,-9 4-12 0,5 1 0 16,-1 3-9-16,1 0 9 16,4-7-102-16,0-1-14 0,0 4-4 0</inkml:trace>
          <inkml:trace contextRef="#ctx0" brushRef="#br0" timeOffset="24048.699">12904 2067 1094 0,'0'0'48'0,"0"0"11"0,0 0-47 0,0 0-12 0,0 0 0 0,0 0 0 15,10 8 211-15,-6 4 40 0,1 4 8 0,-5 5 1 16,4-1-167-16,-8 12-33 0,-1-8-8 0,1 13 0 15,-1-5-32-15,5 5-5 0,-14-1-2 0,10 5 0 16,-5-5-13-16,0 0 9 0,-5 1-9 0,-4 3 8 0,4-7-8 0,0-1 0 16,1-4 9-16,-5 1-9 0,4-5 8 0,-4-4-8 15,4 0 10-15,0-4-10 0,-4-3 8 0,9-1-8 16,-5 0 0-16,5-4 9 0,0 0-9 16,0-8 0-16,5 4 0 0,-1-8 8 0,0-4-8 0,1 0 12 15,4-4-12-15,0 0 12 0,0-1-4 0,4-11 0 16,1 4 0-16,4-8 0 0,0-1 1 0,0 1 0 15,10-8 0-15,-1-5 0 0,0-3-9 0,5-5 0 16,4 1 0-16,5-1 0 0,0 5-19 0,4-5-2 16,1 4-1-16,4 5 0 0,0-4 10 0,4 3 1 15,-4 5 1-15,0 3 0 0,-5 13 10 0,1 4 0 16,-5 4 0-16,-5 8 0 0,-4 4 0 0,-5 4 0 16,-4 8 0-16,-10 4 0 0,1 4 0 0,-5 5 0 15,-5-1 0-15,-8 8 0 0,-6 1 0 0,-8 3 0 16,-5 0 0-16,0 1 0 0,0 3-8 0,1-3 8 15,-1-1-8-15,0 0 8 16,0-3-37-16,9-5-3 0,-4 0 0 0,9-3-608 0,-5-5-123 0</inkml:trace>
          <inkml:trace contextRef="#ctx0" brushRef="#br0" timeOffset="24565.2021">13528 2116 1868 0,'0'0'41'0,"0"0"9"0,-4 20 2 0,4-8 0 0,0 4-42 0,-5 8-10 16,1 1 0-16,4 3 0 0,-5 0 43 0,0 9 6 16,5-9 2-16,-4 8 0 0,-1-3-24 0,1 3-5 15,-1-4-1-15,1 5 0 0,-1-1 12 0,1 5 3 16,-6-17 0-16,1 8 0 0,0 1-16 0,-4-5-2 15,-1 4-1-15,0-11 0 0,1-5 24 0,-1 0 5 16,5 0 1-16,-5-4 0 0,5 0-38 0,0-3-9 16,4-1 0-16,5-8 0 0,0 0 8 0,-9 0 0 15,5-4 0-15,-1-4 0 0,1-1-8 0,4-3 8 16,-5-4-8-16,5 0 8 0,0-4-8 0,0 4 0 16,5-9 0-16,-1 1 0 0,5-4 0 0,0-5 0 15,5 5 0-15,4-12 0 0,1 7 0 0,3-7 0 16,1-5 0-16,0-3 0 0,4-1 0 0,5-3-17 15,4 3 4-15,1-4 1 16,4 5-20-16,0 3-3 0,-5 1-1 0,1 12 0 0,-1 11 20 0,-9 1 4 0,1 8 1 16,-6 8 0-16,6 0 11 0,-10 12 16 0,-4 4-4 0,-1 0-1 15,-4 8-11-15,1 1 8 0,-6 3-8 0,-4 4 8 16,-4-8-8-16,-1 9 0 0,-4-5 0 0,-5 0 0 16,-4 1 28-16,0-5 3 0,4 0 1 0,-4 0 0 15,-9 5-43-15,-1-9-8 0,6 0-1 0,-1-4-1 16,-5 8-157-1,1-8-31-15</inkml:trace>
          <inkml:trace contextRef="#ctx0" brushRef="#br0" timeOffset="26746.8493">14111 2184 982 0,'0'0'21'0,"0"0"5"0,0-8 1 0,0 0 1 0,0 0-28 0,0 8 0 15,5-4 0-15,-5-8 0 0,4 4 91 0,-4 8 12 0,9-12 2 16,0 8 1-16,-9 4-30 0,9-9-7 0,-9 9-1 0,10 0 0 16,3 5-15-16,-4-1-3 0,0 4-1 0,0 0 0 15,1 0-33-15,-1 4-8 0,-5 0 0 0,1 0-8 16,-1 4 12-16,1-3-4 15,-1 3 0-15,-4 0-8 0,5 0 12 0,-5 0-12 0,0-4 12 0,0 9-12 16,-5-1 9-16,5 0-9 0,0-4 0 0,-4-4 9 16,4 1-9-16,0-1 12 0,0 0-12 0,0 0 12 15,0-12-2-15,0 0 0 0,0 0 0 0,0 0 0 16,0 0 2-16,0 0 0 0,0 0 0 0,0 0 0 16,0 0 12-16,0 0 2 0,0 0 1 0,0 0 0 15,0 0 4-15,0 0 1 0,0 0 0 0,0 0 0 0,0 0-8 16,0 0-2-16,-5-12 0 0,5 4 0 0,5 0-9 0,-5 0-1 15,4-5-1-15,-4 5 0 0,0-4-3 0,5 0-8 16,0 0 12-16,-1-4-4 0,1 0-8 0,-1 3 8 16,5-11-8-16,5 4 8 0,-5 0-8 0,5-1 10 15,-1-3-10-15,6 4 10 0,3-8-10 0,1 3 0 16,0 5 0-16,0-4 0 16,-1 4-24-16,1 8-3 0,0-5-1 0,0 5 0 15,0 8-172-15,-1-4-34 0,15-4-7 0,-10 4-2 0</inkml:trace>
          <inkml:trace contextRef="#ctx0" brushRef="#br0" timeOffset="27178.055">14967 2031 230 0,'0'0'10'0,"0"0"2"0,0 0-12 0,0-4 0 0,-5-9 0 0,5 13 0 15,0 0 293-15,-4-4 56 0,4 4 11 0,-5-4 3 16,-4 4-218-16,5 0-43 0,-1 0-9 0,-4 4-1 16,0 0-49-16,0 9-10 0,4-9-1 0,-4 4-1 15,0 4-21-15,4 0-10 0,1 0 10 0,-5 4-10 16,4 0 8-16,1 1-8 0,-5 3 0 0,4 0 0 16,0 0 0-16,1 1 0 0,-1 3 0 0,1 0 0 15,4-4 8-15,0 1-8 0,-5-5 0 0,5 4 0 0,5-4 0 0,-5 0 0 16,0-4 0-16,4 1 0 0,-4-13 0 0,0 0 8 15,5 8-8-15,-5-8 0 0,0 0 10 0,14 0-1 16,-5 0 0-16,4-4 0 0,1 0 7 0,-5 0 0 16,5-9 1-16,-1 5 0 0,1 0-7 0,4 0-2 15,-4 4 0-15,0-8 0 0,-1 0-8 0,-4 0 0 0,5 0 0 0,0-5 0 16,-5 5 0-16,-5-4 0 0,5 0 0 0,-4 0 0 16,0-1 11-16,-1 1-3 0,5-4-8 0,-9 0 12 15,5 4 10-15,-5-5 2 0,0 5 0 0,0-4 0 0,-5 8-24 16,5 0 0-16,-9 0 0 0,5 4 0 0,-1-1-16 0,-4 5-4 15,4 0 0-15,-4 4-1 16,0 4-53-16,0 9-10 0,0-1-3 0,0 0-791 16</inkml:trace>
        </inkml:traceGroup>
        <inkml:traceGroup>
          <inkml:annotationXML>
            <emma:emma xmlns:emma="http://www.w3.org/2003/04/emma" version="1.0">
              <emma:interpretation id="{DA68BBBE-0CBD-439E-9317-596061E1FE79}" emma:medium="tactile" emma:mode="ink">
                <msink:context xmlns:msink="http://schemas.microsoft.com/ink/2010/main" type="inkWord" rotatedBoundingBox="17759,1994 22463,1808 22509,2980 17806,31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9243.483">18236 1990 1497 0,'0'0'32'0,"0"0"8"0,0 0 0 0,0 0 4 0,9-4-36 0,-4-8-8 16,-1 0 0-16,-4 4 0 0,0 0 53 0,0 8 9 15,0-8 2-15,0 8 0 0,0 0-8 0,0 0 0 0,0 0-1 0,0 0 0 0,0 0-37 0,-9-4-7 16,0 4-2-16,9 0 0 0,-9 4-9 0,-9 0 0 15,-5 4 0-15,0 4 0 0,18 0 0 0,-8 4 0 16,-5 0 0-16,-1 5 0 0,1-1 53 0,9-4 9 16,-5 4 2-16,-4-4 0 0,0 1-64 0,4-5 0 15,10 0-16-15,-1 4 3 0,-8-16 13 0,3 8 0 16,10-8 9-16,0 0-9 0,0 0 8 0,0 0-8 16,0 0 0-16,10 4 0 0,3-4 24 0,-4-4 0 15,-9 4-1-15,9-4 0 0,14 0-11 0,-9-8-3 16,-5 4 0-16,0-8 0 0,5-1 0 0,-1 1 0 15,1 0 0-15,4 4 0 0,-9 0 1 0,5 4 0 16,0 0 0-16,-1 4 0 0,-13 4 22 0,0 0 4 16,0 0 0-16,0 0 1 0,0 0-29 0,5 12-8 15,4 0 0-15,-4 4 0 0,4 4 0 0,-9-4 0 16,0 1 0-16,0-1 0 16,0 4-84-16,4-8-17 0,-8 4-4 0,4-8-1 0</inkml:trace>
          <inkml:trace contextRef="#ctx0" brushRef="#br0" timeOffset="29446.7482">18454 1739 864 0,'0'0'76'0,"9"-12"-60"0,1 4-16 0,-1 4 0 16,0-4 243-16,4 8 45 0,6-12 10 0,3 4 2 15,1 8-161-15,5-8-32 0,8 0-7 0,0 4 0 16,5-5-54-16,0 5-10 0,0-4-3 0,5 4 0 0,-5-4-11 0,-5 4-2 15,1 0-1-15,-1 0 0 16,0-4-41-16,1 4-8 0,-10 0-2 0,5 0 0 16,-5 0-30-16,-4 4-6 0,5 0-2 0,-10 0-914 15</inkml:trace>
          <inkml:trace contextRef="#ctx0" brushRef="#br0" timeOffset="29665.2988">19265 1282 1324 0,'4'-4'118'0,"1"-12"-94"16,-1 4-24-16,6 0 0 0,-1 4 173 0,0 0 31 15,0 4 5-15,0 8 2 0,-9-4-80 0,9 16-16 0,-4 4-3 0,-1 8-1 16,-4 9-52-16,-4 7-11 16,-1 1-1-16,-4 7-1 0,-9 1-22 0,0 8-4 15,-1 3 0-15,6 9-1 0,-6 0-7 0,6-4 0 0,-1 3-1 16,1-3 0-16,3-8-11 0,1-4 0 0,0-5 0 15,0-3 0 1,5-9-155-16,-1 1-23 0,0-9-5 0</inkml:trace>
          <inkml:trace contextRef="#ctx0" brushRef="#br0" timeOffset="27584.1663">15436 2055 345 0,'18'-20'31'0,"-9"12"-31"0,0-5 0 0,5-3 0 16,4-4 250-16,-4 4 44 0,-1-4 9 0,1 7 1 15,0 1-145-15,-1 4-30 0,1 4-5 0,0 4-2 16,-5 4-53-16,5 4-10 0,-5 4-3 0,0 5 0 16,0 7-21-16,5-4-5 0,-1 4-1 0,1 1 0 15,-5-1-10-15,5 0-3 0,4 0 0 0,5 1 0 16,-1-5-5-16,1-8-2 0,-5 8 0 0,5-3 0 16,0-1-9-16,-5-4 0 0,-4 4-10 0,4-4 10 15,-4 0-126-15,-5 0-19 0,-5-3-4 0,-4 3-706 16</inkml:trace>
          <inkml:trace contextRef="#ctx0" brushRef="#br0" timeOffset="27740.3767">16060 1857 1677 0,'0'0'36'0,"0"0"8"0,9-8 2 0,-9 8 2 0,0 0-38 0,0 0-10 15,0 0 0-15,0 0 0 0,-9 12 63 0,-10 4 10 16,1 4 3-16,-5 12 0 0,1 1-11 0,-15 11-1 16,-4-7-1-16,0 11 0 0,0 1-38 0,5-9-7 15,-1 9-2-15,1-5 0 0,-5-3-16 0,9-1 0 16,0 1-11-16,0-1 11 16,5-12-60-16,4 1-4 0,-4-1-2 0,9-4-852 0</inkml:trace>
          <inkml:trace contextRef="#ctx0" brushRef="#br0" timeOffset="27959.6023">16365 2027 1868 0,'0'0'41'0,"0"0"9"0,0 0 2 0,0 0 0 0,0 0-42 0,0 0-10 0,4 8 0 0,-4 8 0 15,-4-4 44-15,4 8 6 0,-5 0 2 0,1 5 0 16,-1 3-20-16,0-4-3 0,5 1-1 0,0 3 0 0,0 0-28 16,5 0 0-16,-5 1 0 0,9-5-10 0,0 0-1 0,0-3 0 15,0-5 0-15,1 0-929 16</inkml:trace>
          <inkml:trace contextRef="#ctx0" brushRef="#br0" timeOffset="28078.7666">16483 1897 1551 0,'0'-12'34'0,"5"-4"7"0,-5-8 2 0,4 3 1 0,-4-7-36 0,5 4-8 0,8 8 0 0,1-1-458 16,-5 5-94-16</inkml:trace>
          <inkml:trace contextRef="#ctx0" brushRef="#br0" timeOffset="28782.9521">16888 2095 1580 0,'18'-16'70'0,"-4"8"14"16,0 0-67-16,-5 0-17 0,-5 0 0 0,10 4 0 15,4-4 88-15,-4 4 13 0,-5 0 3 0,0 4 1 16,5 4-78-16,-1 0-16 0,6 4-3 0,-10 0-8 15,-5 4 15-15,1 4-4 0,13-4-1 0,-4 0 0 16,-10 5 3-16,5-1 1 0,1-8 0 0,-1 4 0 0,-5-4-5 0,-4-8-1 16,0 0 0-16,0 12 0 0,5-4 0 0,-5-8 0 15,0 0 0-15,0 0 0 0,0 0 0 0,0 0 0 16,0 0 0-16,0 0 0 0,0 0-8 0,0 0 0 16,0 0 0-16,-5-8-11 0,-4-12 11 0,18 8 14 15,9-8-3-15,5-1-1 0,-9 1 10 0,4-4 1 16,0-4 1-16,5 3 0 0,4 5-22 0,-8-8 8 15,-6 4-8-15,10 7 0 0,4 1 23 0,-9 4 0 16,-4 0 0-16,0 4 0 0,-1 8-3 0,-3 0-1 16,-1 8 0-16,0-4 0 0,-9 12-19 0,4 0 0 15,5 13 0-15,-4-1 0 0,-14 0 12 0,4 1-4 16,5 3 0-16,0 0-8 0,-13 1 16 0,-1-1-4 16,5-12-1-16,0 4 0 0,4 1-3 0,-4-5-8 15,-9-4 12-15,9 0-4 0,9-4-8 0,0-3 0 16,-9-1 0-16,9-8 8 0,0 0-8 0,0 0 0 0,0 0 0 0,-14 0 0 15,5-12 0-15,9 3 0 0,9-3 0 0,0-4 0 16,-9-4 0-16,9-4 0 0,9 3 8 0,5-7-8 16,0 4 0-16,-5-5 0 0,5 1 0 0,4 0 0 15,5 0-11-15,-5 7 3 0,-4 1 0 0,5-4 0 16,-1 4 8-16,-4 7 0 0,-5 5 0 0,-4 0 0 16,-1 8 13-16,1 4 2 0,-1 0 0 0,-3 4 0 15,-6 5-15-15,1 3 9 0,4 0-9 0,0 4 8 16,-5 0-8-16,1-3 0 0,4 3 0 0,0 0 0 15,0 0-116-15,-4 0-26 0,-5 13-5 16,14-13-1-16</inkml:trace>
          <inkml:trace contextRef="#ctx0" brushRef="#br0" timeOffset="30008.9144">19470 2241 2070 0,'13'-4'45'0,"1"4"10"0,0-4 1 0,4 4 3 0,5 0-47 0,-5-8-12 16,9 4 0-16,-4-4 0 0,9-5 44 0,-5 5 6 15,5-4 2-15,0 8 0 0,0-16-42 0,0 4-10 16,-1 0 0-16,1-1 0 0,-4 1 18 0,-1-4 2 16,5 0 0-16,0 0 0 0,-5-1 15 0,-4 1 3 15,4 0 1-15,-4 0 0 0,-9 4-20 0,-1-5-4 16,-4 9-1-16,0-4 0 0,-4 8 18 0,-5-4 3 15,0 4 1-15,-9-4 0 16,4 3-53-16,-8 9-11 0,-10 0-1 0,5 0-1 0,-1 4 30 0,-3 13-9 16,-6-9 9-16,1 12 0 0,0 0 0 0,-1 0 12 15,1 5 0-15,-5 3-1 0,5 0-3 0,4 5 0 16,-4-9 0-16,4 4 0 0,0 1-8 0,5-1 0 16,0 0 0-16,9-4 0 0,-5 1 0 0,10-1 0 0,-1-4 0 15,5 0 0-15,5 1-17 0,4-1-6 0,0-8-1 0,9 4-732 16,5 0-148-16</inkml:trace>
        </inkml:traceGroup>
        <inkml:traceGroup>
          <inkml:annotationXML>
            <emma:emma xmlns:emma="http://www.w3.org/2003/04/emma" version="1.0">
              <emma:interpretation id="{029108D7-3D00-485A-B990-18A969DF8AF6}" emma:medium="tactile" emma:mode="ink">
                <msink:context xmlns:msink="http://schemas.microsoft.com/ink/2010/main" type="inkWord" rotatedBoundingBox="23836,1965 24956,1921 24996,2929 23876,297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0640.574">21582 1897 748 0,'9'-4'67'0,"-4"0"-54"16,-5 4-13-16,0 0 0 0,0 0 200 0,0 0 38 16,0 0 7-16,0 0 2 0,0 0-121 0,0 0-24 15,0 0-5-15,4 12-1 0,-4 0-35 0,0 4-7 16,-4 1-2-16,-1 7 0 0,1 4-6 0,-10 5-2 0,-4-1 0 16,0-4 0-16,4 5-27 0,9-1-5 0,15-4-2 0,-1 1 0 15,-14-9-10-15,5 0-9 0,0 0 9 0,0 1-13 31,-4-9-162-31,4-4-32 0,0-8-6 0,0 0-2 0</inkml:trace>
          <inkml:trace contextRef="#ctx0" brushRef="#br0" timeOffset="30781.0976">21682 1642 1670 0,'0'0'74'0,"9"-8"15"16,-4-4-71-16,4 4-18 0,-4 0 0 0,4 4 0 0,0 4 12 15,-9 0 0-15,0 0-1 0,0 0 0 0</inkml:trace>
          <inkml:trace contextRef="#ctx0" brushRef="#br0" timeOffset="31312.2328">22129 1877 1792 0,'22'-12'80'0,"-22"12"16"0,0 0-77 0,14-4-19 15,4 0 0-15,5-8 0 0,9 7 78 0,-5 1 12 16,5-4 2-16,4 0 1 0,-4 4-61 0,-4-8-12 15,-1 4-2-15,5 4-1 0,0-4-17 0,0 4 0 16,-5 0 0-16,-9 4 0 16,0 4-128-16,-4-4-30 0,18 4-6 0,-32-4 0 0</inkml:trace>
          <inkml:trace contextRef="#ctx0" brushRef="#br0" timeOffset="31077.9033">22547 1315 1728 0,'0'0'76'0,"-4"-8"16"0,-1 3-73 0,5 5-19 16,0 0 0-16,0 0 0 0,0 0 106 0,5 13 18 16,-5 7 3-16,0 0 1 0,-5 12-52 0,1-3-9 0,-1 3-3 0,-4 5 0 15,0 3 0-15,0 0 0 0,-9 9 0 0,4 4 0 16,-4-1-51-16,4 5-13 0,-9 3 0 0,1-3 0 15,3-4 0-15,1-1 0 0,-5-3 0 0,1-5 0 16,-6 1 21-16,10-13 2 0,9-4 0 0,-5 1 0 16,-8-5-47-1,8 0-10-15,9-8-2 0,1 1 0 0,-10-9-99 0,5 0-20 16,5-4-4-16,4-4-1 0</inkml:trace>
        </inkml:traceGroup>
        <inkml:traceGroup>
          <inkml:annotationXML>
            <emma:emma xmlns:emma="http://www.w3.org/2003/04/emma" version="1.0">
              <emma:interpretation id="{6B71282B-905F-410B-872C-C0DAE74A6A88}" emma:medium="tactile" emma:mode="ink">
                <msink:context xmlns:msink="http://schemas.microsoft.com/ink/2010/main" type="inkWord" rotatedBoundingBox="26586,2985 26718,2980 26721,3040 26589,3045"/>
              </emma:interpretation>
              <emma:one-of disjunction-type="recognition" id="oneOf12"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)</emma:literal>
                </emma:interpretation>
                <emma:interpretation id="interp14" emma:lang="" emma:confidence="0">
                  <emma:literal>n</emma:literal>
                </emma:interpretation>
                <emma:interpretation id="interp15" emma:lang="" emma:confidence="0">
                  <emma:literal>~</emma:literal>
                </emma:interpretation>
                <emma:interpretation id="interp1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2560.7446">24236 2370 1944 0,'37'-8'86'0,"-28"12"18"0,0 0-84 0,0-4-20 15,5 0 0-15,0 4 0 0,-1 0 59 0,-4 1 7 16,5-1 2-16,-14-4 0 16,5 4-106-16,-5-4-21 0,0 0-4 0,0 0-1 15,0 8-102-15,0-8-21 0,-5 12-4 0,-9-4-487 0</inkml:trace>
        </inkml:traceGroup>
      </inkml:traceGroup>
      <inkml:traceGroup>
        <inkml:annotationXML>
          <emma:emma xmlns:emma="http://www.w3.org/2003/04/emma" version="1.0">
            <emma:interpretation id="{129F3CFA-19B5-44B1-B621-162DB211E504}" emma:medium="tactile" emma:mode="ink">
              <msink:context xmlns:msink="http://schemas.microsoft.com/ink/2010/main" type="line" rotatedBoundingBox="4286,4660 20064,3580 20183,5323 4405,6404"/>
            </emma:interpretation>
          </emma:emma>
        </inkml:annotationXML>
        <inkml:traceGroup>
          <inkml:annotationXML>
            <emma:emma xmlns:emma="http://www.w3.org/2003/04/emma" version="1.0">
              <emma:interpretation id="{96058BDA-F3DC-437B-9502-E46E10EA6367}" emma:medium="tactile" emma:mode="ink">
                <msink:context xmlns:msink="http://schemas.microsoft.com/ink/2010/main" type="inkWord" rotatedBoundingBox="4311,5029 6550,4876 6630,6046 4392,619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8745.4595">2019 4648 939 0,'-5'-21'41'0,"5"21"10"0,0 0-41 0,0-8-10 15,0-4 0-15,0 12 0 0,9-4 106 0,-9 4 19 16,0 0 4-16,5-8 1 0,8 0-34 0,-3-4-8 15,-1 4 0-15,0 4-1 0,4-8-38 0,6 4-7 16,-1-1-2-16,9-3 0 0,-4 0-17 0,9 0-4 16,0-8-1-16,9 0 0 0,0 3-7 0,0 1-2 15,4-4 0-15,5 8 0 0,-4 0 7 0,-1 4 2 16,1 0 0-16,4 8 0 16,-9-4-39-16,0 8-8 0,-5 4-2 0,-4 0 0 15,-5 8-40-15,-8 0-8 0,-6 0-1 0</inkml:trace>
          <inkml:trace contextRef="#ctx0" brushRef="#br0" timeOffset="38510.8963">2201 4575 979 0,'18'-4'43'0,"-18"4"9"0,-5-8-41 0,1 0-11 0,4 8 0 0,0 0 0 16,-9 0 92-16,0 0 16 0,-5 8 3 0,5 0 1 15,0 0-8-15,0 4-2 0,0 4 0 0,-1 13 0 16,1-1-16-16,5 4-3 0,-1 13-1 0,1 3 0 16,-5 5-18-16,0 3-3 0,4 5-1 0,0 0 0 15,10 0-31-15,-10-5-6 0,1 1-2 0,4-9 0 16,0 5-13-16,-5-5-8 0,5-7 10 0,0-1-10 16,0-3 0-16,-4-5-20 0,-19-8 4 0,18 1 0 15,19-13-27-15,-14 4-5 16,-14-8 0-16,14-8-924 0</inkml:trace>
          <inkml:trace contextRef="#ctx0" brushRef="#br0" timeOffset="38979.9593">2210 4894 1324 0,'0'0'118'0,"0"0"-94"0,0 0-24 0,0 0 0 16,0 0 72-16,0 0 11 0,0 0 1 0,0 0 1 15,0 0-17-15,-5 13-4 0,5-13-1 0,-4 8 0 16,8 0-47-16,1-4-16 0,4 4 9 0,5-4-9 16,-1 0 0-16,10-4 0 0,0-8 0 0,9 0 0 15,0 0-43-15,4-4-1 0,10-9 0 0,-1 1 0 16,5-4-29-16,-9 0-7 0,0-1 0 0,0 1-595 16</inkml:trace>
          <inkml:trace contextRef="#ctx0" brushRef="#br0" timeOffset="39354.4451">3403 4712 1695 0,'0'0'75'0,"0"0"16"0,-14 4-73 0,-4 1-18 0,4 3 0 0,1 0 0 15,13-8 52-15,-14 12 6 16,-4 0 2-16,4 0 0 0,0 4-39 0,-4 0-7 15,0 5-2-15,0 3 0 0,0 0-12 0,-1 5 0 0,6-1 0 16,-6 4 0-16,10 9 12 0,-4-1-1 0,4 1 0 0,4-5 0 16,0 0 11-16,5-3 2 0,0 3 1 0,5-8 0 15,0-3-10-15,4-5-3 0,-5-8 0 0,5 0 0 16,10-4-12-16,-6-8 11 0,1-4-11 0,4-8 10 16,5 0-2-16,0-4 0 0,-5 0 0 0,0-5 0 15,9-3 16-15,-8 0 4 0,-6-8 0 0,5 3 0 16,-4 1-3-16,0 0 0 0,-5-1 0 0,0-3 0 15,-4 4 7-15,-5 3 2 0,4-3 0 0,-8 0 0 16,-1-1-34-16,0 5 0 0,-4 0 0 0,5 4 0 16,-1 7 0-16,1 1 0 0,-10 4 0 0,5 4 0 0,9 4 0 15,0 0 0-15,-18 12 0 0,4 0 0 16,0 5-169-16,5-1-31 0</inkml:trace>
          <inkml:trace contextRef="#ctx0" brushRef="#br0" timeOffset="39666.8746">3699 4737 1058 0,'0'0'47'0,"0"0"9"0,0 0-44 0,0 0-12 15,13 8 0-15,-13-8 0 0,14 12 104 0,-5-4 18 16,5 4 4-16,-1 4 1 0,-3 5-23 0,-6-1-4 0,5 0 0 0,0 4-1 15,0 1-32-15,-9 3-7 0,5-4 0 0,-1 0-1 16,6 5-23-16,-10-1-4 0,4-8 0 0,-4 0-1 16,0-3-5-16,5-5-1 0,-5-4 0 0,0-8 0 15,0 8 7-15,0-8 0 0,0 0 1 0,0 0 0 16,0 0 18-16,0 0 3 0,-5-16 1 0,5-4 0 16,0-1-14-16,0-3-2 0,5 0-1 0,4-5 0 15,0-3-22-15,5 4-4 0,8-9 0 0,6 1-1 16,4-4-11-16,4-1 0 0,0-3-12 0,14-1 12 15,1 9-141-15,-1 3-21 0,4 5-4 0</inkml:trace>
        </inkml:traceGroup>
        <inkml:traceGroup>
          <inkml:annotationXML>
            <emma:emma xmlns:emma="http://www.w3.org/2003/04/emma" version="1.0">
              <emma:interpretation id="{2C3EEA9F-9334-49F4-8981-7C791E652A30}" emma:medium="tactile" emma:mode="ink">
                <msink:context xmlns:msink="http://schemas.microsoft.com/ink/2010/main" type="inkWord" rotatedBoundingBox="8560,4910 12647,4630 12729,5834 8642,611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0494.7947">6230 4587 928 0,'0'0'41'0,"5"-12"9"0,-1 0-40 0,1-4-10 16,4 3 0-16,0-3 0 0,0-4 99 0,5 0 17 15,-1 0 4-15,-4-1 1 0,10 1-28 0,-6 0-5 16,1 4-2-16,0 0 0 0,4 12-12 0,-5 4-2 16,6 4-1-16,3 8 0 0,-3 8-43 0,-1 0-8 15,0 8-1-15,0 13-1 0,-9 3 2 0,5 1 1 16,-5 7 0-16,-4-3 0 0,-5 4-2 0,-5-5-1 15,1 1 0-15,-5-1 0 0,-1-3-10 0,1-9-8 16,0 1 12-16,0-5-12 0,0 0 10 0,0-3-10 16,0-9 8-16,0 0-8 0,4-8 9 0,-4-4-9 15,9-8 10-15,0 0-10 0,-5 4 16 0,5-4-2 0,0 0-1 16,0 0 0-16,-4-12 0 0,-1-4 0 0,5-4 0 16,5 0 0-16,-1-1-13 0,6-3 11 0,-1-4-11 0,4-5 10 15,1-7-10-15,0-1 0 0,8-7 0 0,6-5 8 16,-5-3-8-16,8 3 0 0,-3-4 0 0,8-3 0 15,1-1 0-15,-1 4 0 0,-4 9 0 0,0 3 0 16,4 9 0-16,1 12 0 0,-6 0 0 0,-3 7 0 16,-6 9 0-16,6 8 0 0,-10 8 0 0,5 4 0 15,-5 9 9-15,0-1-9 0,-4 8 10 0,0 9-10 16,-1-1 8-16,-4 0-8 0,5 5 0 0,0-1 9 0,-1 1-9 0,-4 3 0 16,0-3 0-16,1 3 0 15,-1-3-136-15,-5-1-20 0,1-3-4 0</inkml:trace>
          <inkml:trace contextRef="#ctx0" brushRef="#br0" timeOffset="41104.0336">8056 4191 1422 0,'0'0'63'0,"-5"-8"13"0,5 3-61 0,0-3-15 0,0 0 0 0,0 8 0 16,0 0 77-16,0 0 13 0,14 4 2 0,-1 8 1 15,1-3-16-15,9 7-3 0,0 0-1 0,-1 4 0 16,1 4-34-16,5 1-7 0,3-5-2 0,6 8 0 0,4-3 5 0,0-1 1 16,-5 0 0-16,10 0 0 0,-10-3-36 0,1-5 0 15,-6-4 0-15,1-4 0 0,-4 0 13 16,-1 0-4-16,-4 0-1 0,-1-8 0 0,6 4-8 0,-5-4 0 15,-1 0 0-15,-3 0 0 0,8 0 10 0,-4 0-10 16,-1-4 12-16,-3 4-12 0,-6 0 12 0,1 0-4 16,0-4 0-16,-5 4-8 0,-9 0 20 0,0 0-4 15,9 4 0-15,-5-4 0 0,-4 0 8 0,0 0 2 16,0 0 0-16,0 0 0 0,0 12-26 0,-4 0 0 16,-5 5 0-16,0-5 0 0,-10 4 16 0,6 0-3 15,-10 0 0-15,5 5 0 0,-5-1-5 0,0 0-8 16,-4-4 11-16,0 0-11 0,-1 1 9 0,1-1-9 15,0 0 0-15,-5 0 9 0,0 0-9 0,0 0 0 16,0 1 0-16,-4-1 8 0,-1 0-8 0,1 0 0 0,-5 0 0 16,4 5 0-16,10-5-16 0,0 4 2 15,0 0 0-15,-1 0 0 16,10-7-33-16,0 3-6 0,4 4-2 0,0-4-657 0,5 0-132 0</inkml:trace>
          <inkml:trace contextRef="#ctx0" brushRef="#br0" timeOffset="41354.0094">8953 4915 2098 0,'0'0'46'0,"0"0"10"0,0 0 1 0,0 0 3 0,0 0-48 0,-9 12-12 15,-1-4 0-15,-8 4 0 0,0-4 72 0,0 8 13 16,-5 0 3-16,-4 1 0 0,-1 3-40 0,1 0-7 15,-5 0-1-15,5 1-1 0,0 7-27 0,-5-4-4 16,0-4-8-16,0 1 11 0,0-1-11 0,-4 0 0 16,4 4 0-16,4-3 0 15,-3-5-90-15,-1 0-17 0,0 0-3 0,9-4-1 16,5 0-107-16,4-4-22 0,-22 5-4 0,36-13 0 0</inkml:trace>
          <inkml:trace contextRef="#ctx0" brushRef="#br0" timeOffset="41713.2569">10136 4377 1638 0,'32'-21'36'0,"-32"21"7"0,0 0 1 0,0 0 3 0,5-8-38 0,-5 8-9 0,0-12 0 0,0 12 0 15,0 0 53-15,-5 4 9 0,-4 0 2 0,-5 8 0 16,-4 5-16-16,0 3-4 0,-5 8 0 0,1 5 0 15,-1-1-16-15,0 12-3 0,-4 1-1 0,4 7 0 16,0-3 20-16,5-9 3 0,0 5 1 0,9-1 0 16,0-7-20-16,4-5-4 0,10-3-1 0,-1-5 0 15,1 0-23-15,4-8 0 0,0-4 0 0,9-4 8 16,-4 5 3-16,8-9 1 0,-3-4 0 0,-1-8 0 16,5-1 11-16,-1 1 2 0,6-4 1 0,-10 0 0 15,0-8 15-15,5-4 3 0,0 3 1 0,-1-3 0 16,1-4 3-16,-5 0 0 0,1-5 0 0,-6 1 0 15,10-1-18-15,-9-3-3 0,-5 4-1 0,4 3 0 0,-3 1-10 16,-6 0-1-16,-4 3-1 0,-4 5 0 0,-10 4-14 16,0 4 0-16,1 4-9 0,-10 4 9 15,0 0-136-15,0 4-20 0,-4 4-5 0,-5 0-997 16</inkml:trace>
        </inkml:traceGroup>
        <inkml:traceGroup>
          <inkml:annotationXML>
            <emma:emma xmlns:emma="http://www.w3.org/2003/04/emma" version="1.0">
              <emma:interpretation id="{D4DAC5B2-DC51-4A7C-B5CE-FB5EEB938D0B}" emma:medium="tactile" emma:mode="ink">
                <msink:context xmlns:msink="http://schemas.microsoft.com/ink/2010/main" type="inkWord" rotatedBoundingBox="15278,3907 20064,3580 20172,5150 15386,547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5029.907">13669 4146 1558 0,'0'0'34'0,"0"0"7"0,-4-8 2 0,4-4 1 0,4 4-35 0,1-4-9 16,-5 4 0-16,-5-1 0 0,1 1 54 0,-1 4 9 15,-8-4 1-15,3 4 1 0,1 0-45 0,0 0-8 16,-9 4-3-16,4 0 0 0,-4 0-9 0,0 0 0 16,4 4 0-16,-4 0 0 0,-5 8 0 0,5-4 0 15,-9 9 0-15,4 3 0 0,-9 0 0 0,0 4 8 16,0 5-8-16,-4 7 8 0,-5 9 8 0,5-1 2 15,8 5 0-15,-4 11 0 0,5-3 0 0,0 0 0 16,9-5 0-16,-5 1 0 0,9-5-10 0,5-7-8 0,0-5 9 16,9-4-9-16,5-11 9 0,4-9-9 0,-5-4 8 15,10 0-8-15,4-12 17 0,0-4-1 0,5-8-1 16,4-5 0-16,5-11 1 0,5-4 0 0,4-5 0 0,0-3 0 16,0-1 0-16,0-7 1 0,-5-1 0 0,5-8 0 15,-5 5 11-15,-4-5 3 0,0-4 0 0,5-3 0 16,-6-5-15-16,1 0-4 0,-4-4 0 0,3-4 0 15,1 12-12-15,-4 1 9 0,-6 7-9 0,6 4 8 16,-1 1 0-16,-4 11 0 0,0 9 0 0,-1 4 0 16,-3 7 26-16,-6 9 5 0,-4 8 1 0,-9 8 0 15,0 0-23-15,0 12-4 0,0 8-1 0,-4 17 0 16,-5-1-12-16,-10 17 0 0,-3 7 0 0,-1 5 0 16,5 8 0-16,-5-4 0 0,-9 8 0 0,0-1 0 0,9-3 9 15,1 0-9-15,-1-8 8 0,9-1-8 16,-4 1-20-16,9-16-8 0,9-9-3 0,-5 1-714 15,5-1-143-15</inkml:trace>
          <inkml:trace contextRef="#ctx0" brushRef="#br0" timeOffset="45311.4216">14079 4482 979 0,'0'0'43'0,"14"0"9"0,-1-8-41 0,1 4-11 15,4 0 0-15,5 0 0 0,-5 0 160 0,10 0 29 16,-1-9 7-16,-4 1 0 0,4-8-107 0,-4 0-21 16,9 0-5-16,-5-1-1 0,-4 1-25 0,-5 0-5 0,0-4 0 0,0 3-1 15,-4-7-9-15,0 4-2 0,-5 0 0 0,0-5 0 16,0 1 18-16,-4 0 3 0,-5-1 1 0,0 5 0 16,-5 0-7-16,-4 4-2 0,4 3 0 0,-4 5 0 15,0 4 6-15,0 8 1 0,-5 4 0 0,5 4 0 16,-4 0-20-16,-1 13-4 0,0-1-1 0,1 8 0 15,-1 0-15-15,0 5 9 0,5-1-9 0,0 5 8 16,0 3-8-16,0 0 0 0,0 1 0 0,4 3 0 16,1 1-139-16,-1-1-29 15</inkml:trace>
          <inkml:trace contextRef="#ctx0" brushRef="#br0" timeOffset="45826.9197">14921 4324 2131 0,'19'-16'94'0,"-6"12"20"0,5-8-91 0,10 0-23 16,4-1 0-16,4 1 0 0,5 4 56 0,0-4 8 15,0-4 0-15,5 8 1 16,-1 0-101-16,1 0-21 0,-1 0-4 0</inkml:trace>
          <inkml:trace contextRef="#ctx0" brushRef="#br0" timeOffset="45670.7026">14971 4065 2059 0,'0'0'91'0,"0"0"19"0,5-8-88 0,4 0-22 15,0 4 0-15,0-4 0 0,5 0 66 0,0-4 9 16,4 0 1-16,0-5 1 0,5-3-23 0,0-4-5 16,-1-4-1-16,6-5 0 0,-6 1-28 0,6-1-5 15,-5-7-2-15,4 4 0 0,0-5-13 0,0 1 11 16,-4-1-11-16,5 1 10 0,-10-1 24 0,-5-3 5 15,6-1 1-15,-10-3 0 0,0 3-26 0,0-3-5 0,-4 3-1 0,4 9 0 16,-5 8-8-16,1-1 8 16,-1 9-8-16,1 4 8 0,-5 0-8 0,4 8-17 15,-4 8 4-15,0 0 1 0,0 0 2 0,-4 12 1 0,4 8 0 16,-9 12 0-16,0 9-1 0,0 7 0 0,-1 9 0 0,1 4 0 16,-4 3 10-16,4 5 0 0,-5 4 0 0,0 8 0 15,1-12 0-15,-1 7 0 0,0-3 0 0,5 4 0 16,5-12 16-16,-6-9 6 0,6-7 1 0,-1 4 0 15,1-13-23-15,4 0 0 0,-5 1 0 0,5-9 0 16,5 1-125 0,-5-9-23-16,-5-4-5 0,5-4-904 0</inkml:trace>
          <inkml:trace contextRef="#ctx0" brushRef="#br0" timeOffset="46015.3725">16055 4098 2055 0,'0'0'91'0,"-5"8"19"0,-4 12-88 0,5-4-22 0,-1 4 0 0,-4 1 0 16,5-1 74-16,-1 0 10 0,1 4 3 0,4-8 0 16,-5 1-43-16,5-5-9 0,-5 4-2 0,5-8-754 15,0 0-151-15</inkml:trace>
          <inkml:trace contextRef="#ctx0" brushRef="#br0" timeOffset="46139.3996">16351 3556 1911 0,'0'0'42'0,"9"-9"9"0,-4 1 1 0,4 4 2 0,-9 4-43 0,9 0-11 16,0 4 0-16,-9-4 0 0</inkml:trace>
          <inkml:trace contextRef="#ctx0" brushRef="#br0" timeOffset="46717.3445">16715 3879 345 0,'18'24'31'0,"-13"-11"-31"16,0 3 0-16,8 4 0 0,1 0 252 0,-5 4 44 15,-4 1 8-15,4 3 3 0,-5-4-95 0,1 1-20 16,-10-1-3-16,5-4-1 0,-4 0-70 0,-1 1-14 0,1-1-4 16,-1-8 0-16,-13 0-54 0,9-4-11 15,13 4-3-15,-4-12 0 0,-13 8 0 0,13-8 0 16,0 0 0-16,0 0 0 0,0 0-32 0,0 0 0 0,0 0 0 16,0 0 0-16,9-8-9 0,0-4-9 0,-9-4-2 0,4-4 0 15,15-1 7-15,-1-7 1 0,4-4 0 16,1 3 0-16,0-3 12 0,4 4 0 0,5-9 0 0,0 13 0 15,-9 0 23-15,4 8 7 0,0 0 2 0,-4 3 0 16,-5 5-7-16,1 8-1 0,-10 8 0 0,4 0 0 16,1 5-12-16,-9-1-4 0,-1 8 0 0,1 0 0 15,4 0-8-15,0 1 8 0,-9-1-8 0,4 0 8 16,10-4-8-16,0 0-11 0,-1-3 3 0,1-5 0 16,0-4-11-16,4 0-1 0,14-4-1 0,-9 0 0 15,-10-4 8-15,6 0 1 0,8 0 1 0,-4 0 0 16,-1-5-3-16,-3 1-1 0,3 0 0 0,1 0 0 15,4 0 33-15,-4 0 6 0,-5-4 2 0,10 4 0 0,-6-8-26 16,1 4 0-16,0-5 8 0,-5 1-8 0,0 0 0 16,1-4 0-16,-6-5 0 0,5 1 0 0,-8 0 0 0,-1-4 0 15,0-1 0-15,-5 5 0 0,1 4 0 0,-5 0 8 16,-5-1-8-16,1 5 8 0,-1 4 0 0,-4 4 0 16,-5 4 0-16,-4 4 0 0,5 0-8 0,-1 4 0 15,-9 8 0-15,5 4 0 0,-5 0 22 0,0 9 2 16,1-1 1-16,-6 4 0 0,6-3-25 0,3 3-9 15,6 4 0-15,-5 1 0 0,-1-1 9 0,10 0 0 16,14-3 0-16,4 3 0 0,-5-4 0 0,6 1 12 16,3-5-2-16,1 4-1 0,9-4-9 0,-5-3 0 15,-5 3 0-15,6-4 0 0,8-4-13 0,-4-3-5 16,-5 3-1-16,5-8-823 16,4-4-165-16</inkml:trace>
        </inkml:traceGroup>
      </inkml:traceGroup>
    </inkml:traceGroup>
    <inkml:traceGroup>
      <inkml:annotationXML>
        <emma:emma xmlns:emma="http://www.w3.org/2003/04/emma" version="1.0">
          <emma:interpretation id="{93A6752F-2ABF-436C-9F10-1E3639C462CE}" emma:medium="tactile" emma:mode="ink">
            <msink:context xmlns:msink="http://schemas.microsoft.com/ink/2010/main" type="paragraph" rotatedBoundingBox="3392,7318 29155,5377 29396,8571 3633,10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444573-F133-45EB-ABEB-314BCFD92BE6}" emma:medium="tactile" emma:mode="ink">
              <msink:context xmlns:msink="http://schemas.microsoft.com/ink/2010/main" type="line" rotatedBoundingBox="3392,7318 29155,5377 29319,7544 3555,9485"/>
            </emma:interpretation>
          </emma:emma>
        </inkml:annotationXML>
        <inkml:traceGroup>
          <inkml:annotationXML>
            <emma:emma xmlns:emma="http://www.w3.org/2003/04/emma" version="1.0">
              <emma:interpretation id="{98BF59C7-05EF-40E1-8FAD-4D0762CF0F99}" emma:medium="tactile" emma:mode="ink">
                <msink:context xmlns:msink="http://schemas.microsoft.com/ink/2010/main" type="inkWord" rotatedBoundingBox="3392,7318 6297,7099 6458,9242 3553,946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8818.3694">1805 7330 806 0,'9'-9'72'0,"-9"5"-58"0,0-4-14 0,-5-4 0 16,5 4 128-16,0-4 22 0,0 0 5 0,0-4 1 15,0 8-31-15,0-1-5 0,5 1-2 0,-1-4 0 16,1 0-61-16,-5 0-12 15,0 4-2-15,0 8-1 0,4-8-21 0,-4 8-4 0,0 0-1 16,0 0 0-16,0 0 3 0,0 0 0 0,0 20 0 0,0 0 0 16,0 4 15-16,0 9 3 0,-4 7 1 0,-5 5 0 15,0-1-6-15,0 9 0 0,-5-1-1 0,0 13 0 16,-8-4-6-16,3 4-1 0,-3-1 0 0,-6 13 0 16,1-4-7-16,-5 0-1 0,0-4-1 0,-4 3 0 15,-1-7-3-15,1-4 0 0,-1-5 0 0,1 5 0 16,4-4-2-16,5-9-1 0,0-3 0 0,4-5 0 15,5-3-9-15,4-5 0 0,-4-8 9 0,4 0-9 16,0-7 0-16,5-1 8 0,5-4-8 0,-1-4 0 16,1 0 8-16,4-8-8 0,0 0 8 0,0 0-8 15,4-12 12-15,5-4-3 0,-4-4 0 0,8-9 0 0,1-7-1 16,4-9-8-16,-9-7 12 0,14-5-4 16,0-8-8-16,4 1 0 0,-4-9 9 0,9-4-9 0,-5-4 0 0,1-4 0 15,3 4 0-15,1-4 8 0,0 9-8 0,-5 3 0 16,5-4 0-16,5 0 0 0,-1 4 0 0,1 8 0 15,-1 5 0-15,-9-1 0 0,-4 4 0 0,0 9 0 16,4 3 0-16,-4 9 0 0,-9 4 0 0,-1 7-15 16,-4 5 4-16,1 8 1 0,-1 4 21 0,0-4 4 15,0 12 1-15,-5 4 0 0,10 4 0 0,-9 12 0 16,4 0 0-16,-5 9 0 0,-4 11-28 0,9 1-4 16,5 7-2-16,-9 9 0 0,4 3 18 0,0 5 0 15,0 8 0-15,-5 4 0 0,1-8 0 0,-5 3 0 0,14 1 0 16,-14 4 0-16,-9-8 0 0,4 0 0 0,5-13 0 15,0 5 0-15,0-13 13 0,-5-7 0 0,-4-1 0 16,14-3 0-16,4-13-13 0,0-4 0 0,-18-8 0 0,9-3 0 16,5-1 9-16,-5-8 3 0,0 0 0 0,0 0 0 15,4-13-12-15,1-7-11 0,8-4 3 0,-8-12 0 16,-5-1 8-16,9-11 8 0,9-1-8 0,5-12 11 16,-5-3-11-16,0-5 0 0,5-4 9 0,9 0-9 15,0-4 0-15,-5 1 0 0,5-9 0 0,4 0 0 16,10-4 0-16,-10 4 0 0,1 0 0 0,4 8 0 15,9 4 0-15,-9 8 8 0,-9 5-8 0,-5 3 0 16,-4 5 0-16,4 7 0 0,5 9 0 0,-5 3-12 16,-13 1 12-16,4 12 0 0,5 4 0 0,-5-1 0 0,-4 1 0 15,0 8 0-15,-1 0 0 0,-4 4 0 0,0 8 0 0,5 8 0 16,-5 4 0-16,0 9 0 0,0 7 0 0,0 12 0 16,1 1 0-16,-6 8 0 0,5-1 11 0,-4 9 1 15,-1 3 0-15,5 1 0 0,-4 0 4 0,0 4 2 16,-1 3 0-16,1 1 0 0,4 0-10 0,-5-4-8 15,5 0 9-15,-4-5-9 0,4 1 0 0,0-4 0 16,0 3 0-16,-4-11 0 16,4-4-33-16,-5-5-3 0,6-7-1 0,-6 3 0 15,1-8-146-15,-5-3-29 0</inkml:trace>
          <inkml:trace contextRef="#ctx0" brushRef="#br0" timeOffset="50866.6027">3494 8122 979 0,'0'0'87'0,"-9"-4"-70"0,4 4-17 0,-9-8 0 0,1 4 134 0,8 0 23 16,5 4 5-16,0 0 1 0,0-12-62 0,0 4-12 16,9-4-2-16,0 0-1 0,5 4-35 0,0-1-7 15,-1 1-2-15,1 4 0 0,4 4-10 0,-4 8-1 16,4 5-1-16,0 3 0 0,-4 12-14 0,0 4-2 15,-5 9-1-15,0 3 0 0,-5 5 22 0,1-1 4 16,-5 1 1-16,0 0 0 0,0-5 0 0,-5-4 0 16,1-7 0-16,4-1 0 0,0-4-19 0,-5-3-3 15,5-5-1-15,0-4 0 0,0-4-17 0,0-12 10 16,0 0-10-16,0 0 8 0,0 0-8 0,9-12 10 16,1-4-10-16,-1-4 10 0,0-9-10 0,4-3 8 15,1-4-8-15,0-5 8 0,-1-3-8 0,6-1 0 16,-1 1 0-16,5-5 0 0,-5 1 15 0,5-1-3 0,-1 5 0 15,6-1 0-15,-1 9 18 0,-4 7 3 0,4 1 1 0,-9 12 0 16,5 4-23-16,-5 8-11 0,0 4 10 0,-4 8-10 16,-5 4 8-16,0 8-8 0,-4 8 0 0,-1 9 0 15,-4-1 8-15,5 5-8 0,-5 3 0 0,0 1 0 16,0-5 0-16,0-3-10 0,0 3 0 0,5-4 0 16,-5-7-185-16,0-5-37 15</inkml:trace>
        </inkml:traceGroup>
        <inkml:traceGroup>
          <inkml:annotationXML>
            <emma:emma xmlns:emma="http://www.w3.org/2003/04/emma" version="1.0">
              <emma:interpretation id="{5BF1621F-FB3E-4591-B088-6FC25FF6742B}" emma:medium="tactile" emma:mode="ink">
                <msink:context xmlns:msink="http://schemas.microsoft.com/ink/2010/main" type="inkWord" rotatedBoundingBox="7546,7086 9873,6910 10009,8708 7681,888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1600.8012">6216 7168 2311 0,'0'0'51'0,"0"0"10"0,-4-8 3 0,4-4 0 0,9 3-51 0,0 1-13 16,9-4 0-16,5-8 0 0,4 0 24 0,5-9 1 15,5-3 1-15,4 0 0 0,-5-9-14 0,5 1-4 16,-5-5 0-16,-4-3 0 0,-4 3 6 0,-1 1 1 16,0 3 0-16,-4 1 0 0,-5-1-15 0,0 1 0 15,-4 8 0-15,-5-1 0 0,-4 9 12 0,-5 0 10 16,0 4 2-16,-5-1 0 0,1 5 4 0,-5 4 2 16,-5 0 0-16,0 8 0 0,1-4-14 0,-6 8-4 15,1 8 0-15,0 4 0 0,-5 4-12 0,0 4 0 16,1 9 0-16,-1 7 0 0,0 9 0 0,0 11 0 0,-4 9 0 0,4 4 0 15,0 3 24-15,5 9 0 0,0 4-1 0,4 4 0 16,5-4 21-16,0 4 4 0,-4 0 0 0,3 0 1 16,1-8-24-16,-4-4-5 0,-1 4 0 0,5-4-1 15,-5-4-10-15,5-9-1 0,-5 1-8 0,1-8 12 16,-5-13-72 0,-1-3-14-16,10-5-3 0,-4-8-786 0,4-8-157 0</inkml:trace>
          <inkml:trace contextRef="#ctx0" brushRef="#br0" timeOffset="51772.7051">5911 7568 2476 0,'0'0'55'0,"0"0"11"0,0 0 2 0,0 0 1 0,14 0-55 0,4 8-14 16,5-8 0-16,4 4 0 0,5-4 56 0,0 0 9 15,9 0 2-15,0-4 0 16,5-4-95-16,8 0-20 0,-4-4-3 0,0-4-1105 15</inkml:trace>
          <inkml:trace contextRef="#ctx0" brushRef="#br0" timeOffset="51210.2805">5606 6605 1926 0,'0'0'42'0,"-9"-12"9"0,0 0 1 0,0 0 3 0,-5-4-44 0,5 4-11 16,-4 4 0-16,-1 0 0 0,0-1 79 0,1 5 13 16,13 4 4-16,0 0 0 0,0 0-52 0,-5 9-11 15,-4 7-1-15,0 4-1 0,4 4-31 0,-4 9 0 0,0 11 0 16,5 5 0-16,-10 7 23 0,0 5 11 0,1 4 2 0,-1-1 1 15,0 9 12-15,1 0 3 0,-6 4 0 0,1 0 0 16,0 0-13-16,4-5-3 0,10 1 0 0,-1 0 0 16,1-4-21-16,4-5-5 0,4 1-1 0,5 0 0 15,5-8-25-15,0-1-4 0,13-3-2 0,-4-1-810 16,9-11-161-16</inkml:trace>
          <inkml:trace contextRef="#ctx0" brushRef="#br0" timeOffset="52023.6049">7291 6537 1875 0,'4'-29'83'0,"1"17"17"0,0 0-80 0,4 4-20 16,0 0 0-16,0 4 0 0,4 4 104 0,1 4 17 15,0 4 3-15,4 8 1 0,0 4-33 0,5 9-6 0,0 7-2 0,0 9 0 16,-1 7-12-16,-4 5-2 0,1 4-1 0,-1 15 0 16,-4-3-3-16,-5 8-1 0,-5 0 0 0,1 4 0 15,-10 4-23-15,1-4-5 0,-1-8-1 0,1 0 0 16,-1-9-19-16,-4 1-4 0,0-4-1 0,-5-4 0 16,5-9-12-16,-5 1 0 0,-4-5 0 0,0-3-10 15,0-5-133-15,4-3-26 16,-4-9-6-16,-5-4-1101 0</inkml:trace>
        </inkml:traceGroup>
        <inkml:traceGroup>
          <inkml:annotationXML>
            <emma:emma xmlns:emma="http://www.w3.org/2003/04/emma" version="1.0">
              <emma:interpretation id="{372FED32-4B35-4039-B0FC-751286094667}" emma:medium="tactile" emma:mode="ink">
                <msink:context xmlns:msink="http://schemas.microsoft.com/ink/2010/main" type="inkWord" rotatedBoundingBox="11108,8004 12321,7912 12356,8378 11143,847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2523.9392">8757 7382 2109 0,'0'0'93'0,"0"0"20"0,0 0-90 0,0 0-23 0,0 0 0 0,0 0 0 15,0 0 59-15,0 0 7 0,9 8 2 0,5-8 0 16,-1 4-16-16,5 0-2 0,10-4-1 0,-5 4 0 16,4-4-10-16,0 0-3 0,10 4 0 0,8 0 0 15,1-4-6-15,-5 4-2 0,4-4 0 0,1 5 0 16,-10-5 4-16,1 0 0 0,-1 0 0 0,-4-5 0 15,4 1 0-15,-4 4 0 16,0-4 0-16,0 0 0 0,4 0-17 0,1 4-3 16,-1-8-1-16,1 4 0 0,-6 0-11 0,6 0 0 15,-5 4 0-15,4-4 0 0,5 0 0 0,-9 0 0 16,0 0 0-16,0 0 0 0,-5 12-18 0,-4-4 4 16,-5-4 1-16,-4 4 0 0,-1 0-10 0,1 0-1 0,-14-4-1 0,0 0 0 15,0 12-39-15,0-12-7 0,0 0-1 0,-9 8-1 16,0 4-34-16,-5-7-6 0,-9 3-2 0,1-4-935 15</inkml:trace>
          <inkml:trace contextRef="#ctx0" brushRef="#br0" timeOffset="52773.9274">9071 7762 2070 0,'-5'-4'92'0,"5"4"18"0,0 0-88 0,0 0-22 0,0 0 0 0,0 0 0 16,0 0 60-16,0 0 8 0,0 0 2 0,14 8 0 15,0 0-10-15,4 1-3 0,0-5 0 0,5 4 0 16,0-4-3-16,4 0-1 0,5-4 0 0,0 4 0 16,4-4-30-16,1 0-7 0,-1-8 0 0,5 4-1 15,5 0-15-15,-5 0-10 0,-5 0 2 0,9-5 0 16,1 1-198-16,0-4-39 0</inkml:trace>
        </inkml:traceGroup>
        <inkml:traceGroup>
          <inkml:annotationXML>
            <emma:emma xmlns:emma="http://www.w3.org/2003/04/emma" version="1.0">
              <emma:interpretation id="{86F16707-0DDB-4FBA-9BE5-3F1AA57512C3}" emma:medium="tactile" emma:mode="ink">
                <msink:context xmlns:msink="http://schemas.microsoft.com/ink/2010/main" type="inkWord" rotatedBoundingBox="13391,6675 19485,6216 19601,7750 13507,821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4608.412">11375 6484 1267 0,'0'0'56'0,"0"0"12"0,-5-12-55 0,1 0-13 0,-1 4 0 0,5-4 0 16,0 4 148-16,0-5 28 0,0 13 4 0,0 0 2 16,9-4-117-16,-9 4-23 0,0 0-5 0,9 0-1 15,0 4-187-15,1-4-37 0</inkml:trace>
          <inkml:trace contextRef="#ctx0" brushRef="#br0" timeOffset="54997.9164">11766 6881 288 0,'0'0'25'0,"0"0"-25"16,0 0 0-16,0 0 0 0,9 8 297 0,0-4 55 15,-4 4 10-15,4 4 2 0,0 0-216 0,0 4-44 0,0 4-9 0,-4 5-2 16,0 7-29-16,-5 0-5 16,0 5-2-16,0-1 0 0,0-3-14 0,0 3-3 15,-10-4-1-15,10 1 0 0,-4-5-21 0,-1-4-4 0,-4 1-1 0,5-1 0 16,-5-8 25-16,4 0 5 0,0-8 1 0,5-8 0 16,0 0-28-16,0 0-6 0,0 0-1 0,0 0 0 15,10-8 2-15,-1-8 0 0,0-4 0 0,4 0 0 16,6-5-11-16,3-7 0 0,1-4 0 0,0-5 8 15,4 1-8-15,5-1 0 0,-5 5 0 0,1 3 8 16,4 1-8-16,-5 12 0 0,0 0 0 0,-4 7 8 16,0 1 22-16,-10 8 4 0,1 4 1 0,-5 8 0 15,5 5-35-15,-10-1 0 0,1 4 0 0,0 8-9 16,-1 0 9-16,-4 5 8 0,0-1-8 0,0 4 11 16,-4 1-28-16,-1-1-6 0,0-4-1 0,5-3-764 15,-4 3-154-15</inkml:trace>
          <inkml:trace contextRef="#ctx0" brushRef="#br0" timeOffset="55518.5251">12549 7059 2498 0,'0'0'55'0,"14"4"11"0,4 4 2 0,5-4 3 0,0 0-57 0,4 0-14 0,5 0 0 0,4-4 0 15,-4-4 11-15,5-4-1 0,-1 0 0 0,1-5 0 31,3-3-204-31,-3 4-41 0</inkml:trace>
          <inkml:trace contextRef="#ctx0" brushRef="#br0" timeOffset="55377.9871">12859 6715 1209 0,'14'-4'108'0,"-5"0"-87"0,0-4-21 0,9-5 0 15,-4-3 108-15,8 4 16 0,6-4 4 0,4-4 1 16,4-9-52-16,-9 1-10 0,1-4-3 0,4-1 0 16,-1 1-17-16,-3 0-4 0,-1-5-1 0,-4 9 0 15,-5-4-10-15,-4 3-1 0,-5-3-1 0,-5-1 0 16,1 1 21-16,-5 0 4 0,-5-5 1 0,1 5 0 16,-5-4-18-16,0 3-3 0,-5-3-1 0,5 8 0 0,-5 3-11 0,1 5-3 15,-1 4 0-15,0 0 0 0,5 12-20 0,0 0 8 16,9 4-8-16,-9 8 0 0,4 4 12 0,-4 16-1 15,-4 9-1-15,3 7 0 0,-3 9 3 0,-1 3 1 16,5 13 0-16,0 4 0 0,-5 8 28 0,1 0 6 16,-1-5 0-16,5 13 1 0,-5-4-9 0,5 0-3 15,-5-12 0-15,1-4 0 0,4 0-23 0,-5-5-5 16,5-7-1-16,-5 0 0 0,1-9-8 0,-1-7-17 16,-4-5 4-16,4-4 1 15,0-11-177-15,-4-1-35 0</inkml:trace>
          <inkml:trace contextRef="#ctx0" brushRef="#br0" timeOffset="55690.4054">13551 6747 2340 0,'-14'8'104'0,"14"0"20"0,-4 8-99 0,-1 1-25 16,5 7 0-16,-4-4 0 0,-1 4 73 0,1 5 10 15,-1 3 1-15,0 0 1 0,1-3-26 0,-1-1-6 16,5-4-1-16,-4 5 0 0,-1-5-52 0,1-4 0 16,4 0-8-16,-5-3-827 15,5 3-165-15</inkml:trace>
          <inkml:trace contextRef="#ctx0" brushRef="#br0" timeOffset="55815.3242">13619 6460 1728 0,'0'0'153'0,"-4"-8"-122"16,-5 0-31-16,4 0 0 0,-4 0 148 0,4-1 24 15,5 9 5-15,0 0-796 0,0 0-159 0</inkml:trace>
          <inkml:trace contextRef="#ctx0" brushRef="#br0" timeOffset="54296.6905">11124 7095 1036 0,'0'0'23'0,"0"0"5"0,0 0 0 0,14-4 1 0,0 0-29 0,-14 4 0 0,0 0 0 16,9-8 0-16,0 0 72 0,-5 0 9 0,-4 8 2 0,0 0 0 15,10-13-35-15,-6 5-6 0,-4 8-2 0,9-8 0 16,-9 8-12-16,9-8-4 0,-9 8 0 0,9-8 0 16,-4 0-35-16,-5 8-7 0,9-4-2 0,-9 4 0 15,14-8 8-15,-14 8 2 0,0 0 0 0,9-4 0 16,0 0 10-16,-9 4 0 0,0 0 0 0,9-8 0 16,0 4 8-16,-9 4 3 0,0 0 1 0,5-8 0 15,-1-1 24-15,1 1 4 0,-5 8 2 0,4-8 0 16,-4 0 3-16,0 8 1 0,0 0 0 0,0-8 0 15,0 0-7-15,0 8-2 0,0 0 0 0,5-8 0 16,-1 0-3-16,-4 8-1 0,0 0 0 0,0 0 0 16,0 0-1-16,0 0-1 0,0 0 0 0,0 0 0 15,5 12 7-15,4 4 2 0,-9 0 0 0,0 5 0 0,0 3 6 16,0 4 2-16,-9 4 0 0,4 5 0 0,-4 3-5 0,-4 5-1 16,4-5 0-16,-5 5 0 0,0-9-14 15,1 5-2-15,3-5-1 0,1 0 0 0,0-7-25 16,0-1 0-16,0 0-9 0,5-3 9 15,-6-5-38-15,6-4-1 0,-1-4 0 0,1 0 0 16,-1-4-111-16,5-8-22 0,0 0-5 0,0 0-1 16,0 0-22-16,0 0-4 0</inkml:trace>
          <inkml:trace contextRef="#ctx0" brushRef="#br0" timeOffset="57455.5688">14075 6868 288 0,'0'0'25'0,"0"-8"-25"0,-5-4 0 0,5 4 0 15,0 0 273-15,0 0 50 0,0-4 9 0,9 4 3 16,-4 0-191-16,4 0-37 0,0-1-8 0,5-3-2 15,-1 0-24-15,1 0-5 0,4 0 0 0,0 4-1 16,0-4-23-16,5 4-4 0,-5-1 0 0,1 5-1 16,3 4-15-16,1 4-2 0,-5 9-1 0,5 3 0 15,-9 4 3-15,4 4 0 0,0 9 0 0,-4-1 0 0,-10 4 2 0,6 1 1 16,-6 3 0-16,-4 1 0 0,5-5-13 0,-5 1-2 16,0-5-1-16,4 0 0 0,-4 1-11 0,0-9 10 15,-4-4-10-15,4 0 10 0,0-4-10 0,0-3 12 16,0-13-12-16,0 0 12 0,0 0-4 0,0 0 0 15,0 0 0-15,0 0 0 0,0-17-8 0,0 5 0 16,0-8 0-16,0 0 0 0,0-4 0 0,4-1 0 16,1-3 0-16,-1-4 0 0,5-1 18 0,1 5-2 15,-1-4 0-15,4-1 0 0,1 5 0 0,-5 4 0 16,0 3 0-16,9 5 0 0,1 0-16 0,-6 4 0 16,1 4 0-16,4 8 0 0,-4 4 0 0,4 4 0 15,-4 0 0-15,-1 8 0 0,1 0 0 0,-5 5 0 16,5-1 8-16,-5 0-8 0,0 0 0 0,0-3 0 15,-4-1 0-15,-1-4 0 0,1 4 0 0,-5-4 0 16,0-4 0-16,0-8 0 0,0 0 0 0,0 0 0 0,0 12 0 0,0-12 0 16,0 0 8-16,0 0 0 0,0 0 1 0,0 0 0 15,0 0-9-15,0 0 8 0,0 0-8 0,0 0 8 16,0 0-8-16,0 0 0 0,0 8 0 0,0-8 0 16,0 0 0-16,0 0 0 0,0 0 0 0,0 9 0 15,0-9 0-15,0 0-17 0,0 0 4 0,0 0 1 16,0 0-16-16,0 0-4 15,0 0 0-15,0 0 0 0,0 0 32 0,0 0-9 0,0 0 9 0,0 0 0 16,0 0 0-16,0 0 0 0,0 0 0 0,0 0 0 16,-5 0 0-16,1 4 0 0,-1-8 0 0,5 4 0 15,0 0 0-15,0 0 0 0,0 4 0 0,0-4 0 0,0 0 0 16,0 0 0-16,0 0 0 0,0 0 0 0,0 0 0 16,0 0 0-16,0 0 0 0,0 0 0 0,0 0 0 0,0 0 0 15,0 0 0-15,0 0 0 0,0 0 27 0,0 0 4 16,0 0 1-16,0 0 0 0,0 0-32 0,0 0 0 15,0 0 0-15,0 0 0 0,0 0 0 0,0 0 0 16,0 0 0-16,0-8 0 0,9-1 0 0,-4 1 0 16,-5 0 0-16,4-4 0 0,1 0 0 0,-1 0 0 15,1-4 0-15,-1 4 0 0,6-1 0 0,-6-3 0 16,1 0 0-16,4 0 0 0,-5-4 0 0,5-1 0 16,1 1 0-16,-1 4 0 0,4-4 0 0,-4 4 0 15,1-1-8-15,-1 5 8 0,4 0-9 0,-4 4 9 16,1 0 0-16,3 8-9 0,-4 0 9 0,0 0 0 0,1 0 0 15,-1 8-8-15,4 4 8 0,-4 0 0 0,0 9 0 16,1-1 0-16,-6-4 0 0,5 4 11 0,-4 0-3 0,-1 5 0 16,-4-1-8-16,0-4-17 0,0 4 4 0,-4-3 1 31,4 3-145-31,-5-4-29 0</inkml:trace>
          <inkml:trace contextRef="#ctx0" brushRef="#br0" timeOffset="58178.6944">15409 6796 1209 0,'0'-8'108'0,"0"-1"-87"16,-5 1-21-16,5-4 0 0,0 4 118 0,0 0 19 15,0 8 4-15,0 0 1 0,0 0-6 0,0 0 0 16,0 0-1-16,0 0 0 0,0 0-67 0,9 8-12 15,-4 0-4-15,4 12 0 0,0 1-20 0,-5-1-5 16,1 4-1-16,0 0 0 0,-1-3-4 0,1-1-1 16,-1 0 0-16,5 0 0 0,-4-4-4 0,4 1-1 0,-5-5 0 15,6-4 0-15,-6 4 9 0,-4-12 2 0,9 4 0 16,0 4 0-16,5-4-17 0,-5-4-10 0,5 0 12 0,-1-4-12 16,1 0 23-16,4 0-3 0,-4-4 0 0,4-4 0 15,0 0-1-15,5-4-1 0,-9-1 0 0,4 1 0 16,0-4-1-16,0 4 0 0,-4-4 0 0,0-5 0 15,-1 1-17-15,-3 4 8 0,3-4-8 0,1-1 0 16,-5 1-83-16,5 4-23 16,-5-5-5-16,0 5-695 0,0-4-139 0</inkml:trace>
          <inkml:trace contextRef="#ctx0" brushRef="#br0" timeOffset="58587.0399">16142 6618 1324 0,'0'0'118'0,"18"4"-94"16,-5 0-24-16,6 8 0 0,-1-4 77 0,5 4 11 0,-10 4 3 0,5-4 0 15,-4 1 17-15,4-1 4 0,-9 4 1 0,1 4 0 16,-1 0-28-16,-5-4-5 0,1 1-2 0,-5-1 0 0,0 0-15 0,-5 0-3 16,5-4-1-16,-4 4 0 0,-5-3-14 0,4-5-2 15,5-8-1-15,0 0 0 0,-5 8-21 0,5-8-4 16,0 0-1-16,0 0 0 0,0 0-8 0,0 0-8 15,0 0 9-15,0 0-9 0,0-12 15 0,10 0-3 16,-6-5-1-16,5-3 0 0,5 0 6 0,4-4 2 16,5-5 0-16,0-3 0 0,-5 4 2 0,9-5 1 15,5 5 0-15,-5 4 0 0,5 8 5 0,-9-1 1 16,-9 5 0-16,4 4 0 0,9 4-12 0,-9 8-3 16,-9 4 0-16,5 0 0 0,4 4 3 0,1 9 0 15,-15-1 0-15,10 8 0 0,4 1-16 0,-4 7 0 16,-10-4 0-16,1 1 0 0,-14-1 0 0,9-4 0 0,9 1 0 15,-5-1 0-15,-8-8 0 0,4 0 0 0,0-3 0 16,0-5 0-16,0 0 0 0,4-4 0 0,-4-8 0 0,0 0 0 16,0 0 0-16,0 0 0 0,0 0 0 0,0 0 0 15,0 0 0-15,0-16 0 0,-4 0 0 0,-1-5 0 16,1-3 0-16,13-4 8 0,0-5-8 0,5 5 0 16,-1-4 0-16,5 3 0 0,10 1 0 0,4-4 0 15,-5-5 0-15,0 9 0 0,5 4 0 0,0 8 0 16,0 3 8-16,-9 5 4 0,-1 4 2 0,-3 8 0 15,-1 4-2-15,0 9 0 0,0-5 0 0,-4 4 0 16,-1 4-12-16,-3 4 0 0,-1-3 8 0,0 3-8 16,-9-4-9-16,4-4-5 0,10 5-1 0,-9-1 0 15,-10-4-177-15,10-4-36 0,4 4-8 16</inkml:trace>
        </inkml:traceGroup>
        <inkml:traceGroup>
          <inkml:annotationXML>
            <emma:emma xmlns:emma="http://www.w3.org/2003/04/emma" version="1.0">
              <emma:interpretation id="{FEB42FC9-AE03-4A7D-8872-4979207C9DBA}" emma:medium="tactile" emma:mode="ink">
                <msink:context xmlns:msink="http://schemas.microsoft.com/ink/2010/main" type="inkWord" rotatedBoundingBox="21108,6443 21824,6389 21922,7690 21206,774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0524.6772">18773 6023 1630 0,'0'0'36'0,"5"-8"7"0,4 0 1 0,-5-4 3 0,1 0-38 0,-1-1-9 0,6 1 0 0,-1 0 0 16,-5 0 89-16,1 4 16 0,-5 8 3 0,0 0 1 16,4-12-37-16,-4 12-7 0,0 0-1 0,0 0-1 15,0 0-33-15,0 0-6 0,5 8-2 0,4 8 0 16,-5 4-9-16,1 5-1 0,4 7-1 0,-4 4 0 15,-1 5 27-15,1-1 6 0,4 1 0 0,-5 3 1 16,6 1-20-16,-6 3-4 0,5 5-1 0,-4-1 0 16,-1-3 20-16,5-1 3 0,-4-3 1 0,-5-1 0 15,5 1-26-15,-1-5-5 0,1-3-1 0,-5-1 0 16,0-3-3-16,0-9-1 0,0 0 0 0,-5 0 0 16,5-3-8-16,0-5-11 0,-4 0 3 0,-1-4 0 15,0 0-45-15,5 0-9 0,-4-4-2 16,-1 5 0-16,1-5-201 0,-1 0-41 0,5-8-8 0,0 0-2 15</inkml:trace>
          <inkml:trace contextRef="#ctx0" brushRef="#br0" timeOffset="60821.4766">19397 5780 2275 0,'0'0'50'0,"0"0"10"0,0 0 3 0,4-4 1 0,5 0-52 0,-9 4-12 0,0 0 0 15,5 8 0-15,0 4 48 0,-1 9 6 0,5-1 2 0,-4 8 0 16,4 1-18-16,0 7-3 0,0 4-1 0,0 5 0 16,5-1 11-16,-10 5 3 0,1-1 0 0,4 9 0 15,-4 0-15-15,-5-1-2 0,-5 5-1 0,1 0 0 16,8-1-3-16,-4 1-1 0,-9 0 0 0,4-5 0 15,1-7-17-15,-5-5-9 0,4 1 10 0,-4-5-10 16,0 1 0-16,4-9 0 0,1 5 0 0,-1-5 0 16,-4-4-143-16,5-4-21 0,4 1-5 0</inkml:trace>
        </inkml:traceGroup>
        <inkml:traceGroup>
          <inkml:annotationXML>
            <emma:emma xmlns:emma="http://www.w3.org/2003/04/emma" version="1.0">
              <emma:interpretation id="{F50859E3-2ABB-478E-AD73-1956DB3761FE}" emma:medium="tactile" emma:mode="ink">
                <msink:context xmlns:msink="http://schemas.microsoft.com/ink/2010/main" type="inkWord" rotatedBoundingBox="22678,6130 24924,5960 25029,7362 22784,753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1446.3286">20708 6144 1728 0,'-23'4'153'0,"23"-4"-122"0,-9 0-31 0,9 0 0 15,0 0 44-15,0 0 2 0,0 0 1 0,0 0 0 16,0 0 7-16,5-8 2 0,4 0 0 0,9-4 0 16,5 0-26-16,4 0-5 0,5-8-1 0,4-1 0 15,1 1-8-15,-1 0-3 0,1 0 0 0,-5-1 0 16,-1 1 2-16,-3 0 0 0,-1-4 0 0,-9 8 0 15,0-5-15-15,1 1 0 0,-6 0 0 0,1 0 0 16,-5-1 8-16,-4 1 0 0,-1-4-8 0,1 4 12 16,-1-1 8-16,-4-3 0 0,0 8 1 0,0-4 0 15,0-4-9-15,-4 3-3 0,-1 1 0 0,5 4 0 16,-4 0-9-16,-1 4 0 0,1-1 0 0,4 5 8 16,-5-4-8-16,0 4 0 0,-4-4 0 0,5 4 8 0,-5 4 2 15,0-4 0-15,-1 0 0 0,1 4 0 0,9 4 6 0,-9 0 2 16,-4 0 0-16,-1 4 0 0,14-4-7 0,-9 8-2 15,-5 0 0-15,1 4 0 0,-1 0-9 0,0 4 0 16,1 5 9-16,-1-1-9 0,0 0 18 0,5 4-1 16,0 1 0-16,0 7 0 0,4-4-17 0,5 1 8 15,0 7-8-15,5 8 0 0,-1 1 58 0,6 3 5 16,-1 9 1-16,0 0 0 0,4-1-30 0,1 1-6 16,-5 4 0-16,0-5-1 0,-4 1-6 0,-1 0-1 15,6-9 0-15,-10 5 0 0,0 3-8 0,-10-3-1 16,6-1-1-16,-5-3 0 0,-5-9-10 0,0-3 0 15,1-5 0-15,-1-3 8 0,5-5-16 0,0-4-4 16,0-4-1-16,4-4 0 16,-4-4-99-16,5-4-19 0,4-4-4 0,0 0-685 15,0 0-138-15</inkml:trace>
          <inkml:trace contextRef="#ctx0" brushRef="#br0" timeOffset="61633.8257">20394 6391 2487 0,'0'0'55'0,"9"-4"11"0,0 4 2 0,9-4 2 15,1 0-56-15,-1-4-14 0,9 4 0 0,5 0 0 16,4 0 56-16,1 0 8 0,4-4 1 0,0 0 1 0,4-5-32 16,1 1-6-16,4 4-2 0,0 4 0 15,0-4-131-15,0 4-27 0,0 0-4 0,5 0-979 16</inkml:trace>
          <inkml:trace contextRef="#ctx0" brushRef="#br0" timeOffset="61890.3555">22006 6274 2250 0,'0'0'100'0,"0"0"20"0,0 0-96 0,0 0-24 0,0 0 0 0,13 0 0 15,1 4 73-15,4-4 11 0,5 4 1 0,0-4 1 16,4-4-24-16,0 0-5 0,1 0-1 0,13-4 0 0,0 4-46 0,9-4-10 16,-5-1 0-16,10 1 0 15,-1-4-118-15,1 4-21 0,0 4-4 0,8-4-937 16</inkml:trace>
        </inkml:traceGroup>
        <inkml:traceGroup>
          <inkml:annotationXML>
            <emma:emma xmlns:emma="http://www.w3.org/2003/04/emma" version="1.0">
              <emma:interpretation id="{89DC74DE-C096-4C11-9CB6-8C21E4272F01}" emma:medium="tactile" emma:mode="ink">
                <msink:context xmlns:msink="http://schemas.microsoft.com/ink/2010/main" type="inkWord" rotatedBoundingBox="25790,5991 29182,5735 29319,7544 25926,7800"/>
              </emma:interpretation>
              <emma:one-of disjunction-type="recognition" id="oneOf22">
                <emma:interpretation id="interp26" emma:lang="" emma:confidence="0">
                  <emma:literal>2112</emma:literal>
                </emma:interpretation>
                <emma:interpretation id="interp27" emma:lang="" emma:confidence="0">
                  <emma:literal>r 112</emma:literal>
                </emma:interpretation>
                <emma:interpretation id="interp28" emma:lang="" emma:confidence="0">
                  <emma:literal>r 11.</emma:literal>
                </emma:interpretation>
                <emma:interpretation id="interp29" emma:lang="" emma:confidence="0">
                  <emma:literal>2772</emma:literal>
                </emma:interpretation>
                <emma:interpretation id="interp30" emma:lang="" emma:confidence="0">
                  <emma:literal>r 172</emma:literal>
                </emma:interpretation>
              </emma:one-of>
            </emma:emma>
          </inkml:annotationXML>
          <inkml:trace contextRef="#ctx0" brushRef="#br0" timeOffset="62358.9988">23463 5687 1267 0,'18'-24'56'0,"-9"12"12"0,0-4-55 0,0 0-13 0,5-1 0 0,-1 1 0 15,1 4 137-15,0 4 25 16,-5 0 5-16,0 4 1 0,-9 4-48 0,4 4-10 0,6 0-2 0,-1 8 0 15,4 4-43-15,6 8-9 0,-6 9-1 0,1 3-1 16,-1 9 0-16,1-1 0 0,0 1 0 0,-5 3 0 16,5 1-13-16,-5-1-2 0,0 1-1 0,0 3 0 15,-5-11-12-15,6-1-2 0,-6 1-1 0,1-5 0 16,-1-7-8-16,1-1-2 0,-1-4 0 0,-4-8 0 16,5 0 1-16,-5-3 0 0,4 3 0 0,-8-8 0 15,-1 0 21-15,5-8 4 0,0 0 1 0,0 0 0 0,0 0-32 16,0 0-8-16,0 0 0 0,0 0 0 0,-4-8 18 15,-1 0 2-15,-4-4 1 0,5 4 0 16,4-9 3-16,4 1 1 0,5-4 0 0,0 0 0 0,0 0-14 16,5-5-3-16,4-3-8 0,5-8 12 0,0-1-12 0,0 1-15 15,13-1 3-15,0 1 1 16,1 0-89-16,8-1-19 0,1 5-3 0,4-1-1 16,0 9-50-16,-4 4-11 0,4 4-1 0,-5 4-539 15,1 3-107-15</inkml:trace>
          <inkml:trace contextRef="#ctx0" brushRef="#br0" timeOffset="62781.9737">25001 5404 1926 0,'-4'-20'85'15,"-1"12"18"-15,5-4-83 0,0-5-20 0,5 5 0 0,4-4 0 16,-5 8 92-16,1-4 15 0,4 4 2 0,-4 0 1 16,-1 8-66-16,-4 0-14 0,0 0-2 0,14 0-1 0,0 4-27 0,-1 0 0 15,5 0 0-15,-4 4 0 0,-5-4 56 0,5 4 7 16,-1 4 1-16,1 4 0 0,0 1-14 0,-5 7-2 15,5 0-1-15,-1-4 0 16,-4 5-24-16,5-1-5 0,-5 0-1 0,0 9 0 0,0-1 38 0,0 4 7 16,-9 5 2-16,5 19 0 0,9-7-52 0,-5 4-12 15,-9 3 0-15,4 1 0 0,-8-4 0 0,4-5-8 16,0 1 8-16,-5-1-13 0,5-7 13 0,-4-5 8 16,4-3 0-16,-5-1-8 0,1 1 0 0,-1-1 0 15,0-8 0-15,-4 1 0 16,0-5-44-16,0-4-16 0,9-8-4 0,-4-4 0 15,4 4-116-15,-5-3-23 0,0-1-5 0,1-4 0 0</inkml:trace>
          <inkml:trace contextRef="#ctx0" brushRef="#br0" timeOffset="63063.3445">25548 5323 1670 0,'4'-28'148'0,"10"20"-118"0,0-8-30 0,8-1 0 16,6 5 36-16,-1-4 0 0,-13 0 1 0,8 8 0 15,1 4 52-15,0 4 11 0,-9 0 1 0,4 0 1 16,-9 4-18-16,0 8-3 0,5 4-1 0,-5 8 0 16,-5 13-24-16,1-1-4 0,9 9-2 0,-5-1 0 0,-5 5 4 0,-4 7 1 15,5 1 0-15,4 8 0 0,-5-9-35 0,-4 5-6 16,-4 0-2-16,4-1 0 0,4 1 24 0,-4-8 5 15,-4-5 1-15,-1 5 0 0,5-9-32 0,0 1-10 16,-4-1 0-16,4-3 0 16,-5-9-28-16,1-4-13 0,4 1-3 0,0-5 0 15,-5 0-118-15,5 1-24 0,-4-5-5 0</inkml:trace>
          <inkml:trace contextRef="#ctx0" brushRef="#br0" timeOffset="63498.3869">26467 6339 1036 0,'28'4'92'0,"-15"-4"-73"0,1-4-19 0,4 4 0 0,-4-5 244 0,4 1 46 0,0-4 9 0,1 8 1 16,-1 0-173-16,-5-4-35 0,10 4-8 0,-5 0 0 16,1 0-68-16,-1 0-16 0,-5-4 0 0,1 8 0 15,0 0 14-15,-1 4-1 0,-3-4 0 0,-1 5 0 16,-5-1 4-16,-8 4 1 0,-10 4 0 0,0 0 0 31,1 0 12-31,-1 9 2 0,-4-1 1 0,4 4 0 0,-4 0-8 0,0 1-1 0,-1 7-1 0,-12 5 0 31,3-5 14-31,1 0 3 0,4-3 1 0,0-5 0 16,10 0-25-16,-1-3-4 0,5-5-2 0,0-4 0 16,4 0-1-16,10-8 0 0,4 5 0 0,5-1 0 15,8-4 0-15,6 0 0 0,4 0 0 0,0-4 0 16,-1 0-29-16,10 0-7 0,-4-4-1 0,4 0 0 16,4 0 28-16,-4 0 0 0,0 0 0 0,0-4-852 15,0 0-176-15</inkml:trace>
        </inkml:traceGroup>
      </inkml:traceGroup>
      <inkml:traceGroup>
        <inkml:annotationXML>
          <emma:emma xmlns:emma="http://www.w3.org/2003/04/emma" version="1.0">
            <emma:interpretation id="{F5CBC965-DF84-4CC9-B222-53D932FC3347}" emma:medium="tactile" emma:mode="ink">
              <msink:context xmlns:msink="http://schemas.microsoft.com/ink/2010/main" type="line" rotatedBoundingBox="14866,8259 21334,7962 21397,9324 14929,9621"/>
            </emma:interpretation>
          </emma:emma>
        </inkml:annotationXML>
        <inkml:traceGroup>
          <inkml:annotationXML>
            <emma:emma xmlns:emma="http://www.w3.org/2003/04/emma" version="1.0">
              <emma:interpretation id="{91AC81CF-5E67-4697-9DC4-AE9C39D9E882}" emma:medium="tactile" emma:mode="ink">
                <msink:context xmlns:msink="http://schemas.microsoft.com/ink/2010/main" type="inkWord" rotatedBoundingBox="14866,8259 19483,8047 19545,9409 14929,962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5542.8839">14844 8118 1843 0,'5'-20'40'0,"-5"8"9"0,9-4 2 0,-5 4 1 0,1-5-42 0,-1 5-10 16,1 0 0-16,-5 0 0 0,4 0 41 0,-4 0 7 16,-4 4 0-16,4 8 1 0,-5-8 14 0,-4 8 2 31,-4 4 1-31,3 8 0 0,-8 4-2 0,-5 8 0 0,5 9 0 0,-9-1 0 0,4 8-25 0,-4 1-6 16,4-1-1-16,5 5 0 0,0-5 7 0,-1 1 1 15,6-1 0-15,4 1 0 0,4-1-32 0,1-4-8 16,4 1 0-16,0-9 0 15,0 0-49-15,9-7-11 0,-5-1-3 0,5 0 0 16,0 0-111-16,5-7-22 0,4 15-5 0,1-8-1 0</inkml:trace>
          <inkml:trace contextRef="#ctx0" brushRef="#br0" timeOffset="65870.9317">15117 8114 2250 0,'0'0'100'0,"0"0"20"0,0 0-96 0,0 0-24 0,0 0 0 0,5 16 0 16,-1 1 45-16,1-1 5 0,-1 8 1 0,1 8 0 15,4-3-7-15,-4 7 0 0,4 1-1 0,-5 3 0 16,-4 0-24-16,0 1-5 0,5-1-1 0,-5-3 0 16,-5-5 5-16,5-4 1 0,5-3 0 0,-5-1 0 15,0 0 4-15,-5-8 1 0,5 1 0 0,-4-1 0 16,-1 0-7-16,1-8-1 0,4 0 0 0,0-8 0 0,0 0-4 15,0 0-2-15,0 0 0 0,0 0 0 0,-10-4 16 0,6-8 3 16,-1 0 1-16,5-8 0 0,0-1-10 0,0 1-3 16,14-4 0-16,-5-4 0 0,5-5-17 0,4 5 0 15,0 0 0-15,5-5 0 0,0 5 0 0,0 4-11 16,4-1 2-16,5 1 0 16,-5-4-97-16,0 8-19 0,-4-1-4 0</inkml:trace>
          <inkml:trace contextRef="#ctx0" brushRef="#br0" timeOffset="66089.7751">15714 7912 2397 0,'0'0'52'0,"0"0"12"0,0 0 1 0,9 8 3 0,0 0-54 0,4 4-14 0,1 5 0 0,4 3 0 15,5 4 73-15,-5 4 12 0,-4 5 3 0,0 3 0 16,-5-4-20-16,0 9-4 0,-5-1-1 0,1 1 0 15,-1-5-35-15,-4 5-6 0,-9-1-2 0,5 1 0 16,-10-1-6-16,1 0-2 0,-10-3 0 0,0-1 0 16,0-3-12-16,0 3-12 0,5-8 3 0,0 5 0 15,0-9-177-15,0 4-35 0</inkml:trace>
          <inkml:trace contextRef="#ctx0" brushRef="#br0" timeOffset="64886.7966">13005 8337 1706 0,'0'0'76'0,"0"0"15"0,0-8-73 0,4 0-18 16,-4-5 0-16,0 1 0 0,-4 0 75 0,-1 4 11 15,5 0 2-15,-4 0 1 0,-1 4-65 0,-4-4-14 16,-5 4-2-16,5 4-8 0,-5 0 0 0,1 8 0 16,-10 0 0-16,0 4 0 0,-4 4 0 0,0 0 0 15,-1 5 0-15,1-1 0 0,-5 8 11 0,0 0 1 16,5 1 1-16,0 7 0 0,4 5 13 0,0-1 2 15,9-8 1-15,5 5 0 0,-4-1-9 0,8-3-3 0,1-1 0 0,4 0 0 0,0-7-9 0,4-1-8 16,1 0 9-16,4-8-9 0,0-4 0 0,0-3 0 16,0-5-13-16,5 0 4 0,-1-12 9 0,6-1 0 15,3-3 8-15,1 0-8 0,0-8 0 0,4-4 0 16,1-5 0-16,-1 1 0 0,5-8 0 0,-5-5 0 16,0 1-12-16,5-5 4 0,-4-3 8 0,-6-1 0 15,1 5 10-15,0-9-10 0,-5-8 0 0,0 5 8 16,1-5-8-16,-1 4 0 0,-5 1 0 0,1 3 11 15,0-7-11-15,-5 3 10 0,0 4-2 0,5 5-8 16,-1 3 12-16,-4 5-4 0,-4 3 10 0,4 9 2 16,-4 4 0-16,4 4 0 0,-5 12 8 0,-4 8 1 15,0 0 1-15,0 0 0 0,5 12-22 0,-10 8-8 0,1 4 0 16,-5 13 0-16,-5-5 0 0,0 12 0 0,1 1 0 0,-6 8 0 16,6 3 0-16,-1 1 0 0,-4-1 0 0,4 5 0 15,-4-4 0-15,9-5 0 0,0 1-10 0,0-5 10 16,4-3 0-16,1-5 0 0,-1 1 0 0,5-1 0 15,9-3 0-15,-4-1 0 0,-1-8 0 0,5 1 0 16,5-1 12-16,0-4-3 0,-5-3 0 0,9-5 0 16,0 0-9-16,0-8 0 0,5-4 0 0,4-4 0 15,1-4 0-15,8 0-12 0,-4-8 4 0,4 0 8 16,-4-9-12-16,0 1 12 0,0-8-12 0,0 0 12 0,-5-1 0 16,-4-3 0-16,0 0 0 0,0-5 0 0,-5-3 8 15,0 3 0-15,-9-3 0 0,5 3 0 0,-5-3 0 0,4 8-8 16,-8 7 12-16,0 1-4 0,-5 4 5 0,0 4 1 15,-5 0 0-15,0 7 0 0,-4 5 5 0,0-4 1 16,5 8 0-16,-10 8 0 0,0 5-10 0,1 7-2 0,-5 0 0 16,-1 8 0-16,1-3-8 0,0 7 0 15,-5-4 0-15,9 5 0 0,-4 3 9 0,5-4 3 0,-1 1 1 16,0-1 0 0,10-8-31-16,-1 1-6 0,5-1-2 0,5-4 0 15,4-8-23-15,5-4-5 0,4-4-1 0,0 4-689 0,5-8-139 0</inkml:trace>
          <inkml:trace contextRef="#ctx0" brushRef="#br0" timeOffset="65246.0892">14065 8361 1609 0,'0'0'35'0,"0"0"7"0,10-12 2 0,-1 0 2 0,-5 0-37 0,5 4-9 15,-4-5 0-15,-1 5 0 0,-4 8 86 0,0-8 15 16,0-4 3-16,0 12 1 15,0 0-46-15,-4-4-10 0,-1 0-1 0,-8 4-1 0,8 0-15 0,-9 4-4 16,1 0 0-16,-5 8 0 0,-5 0-28 0,5 5 0 16,-5 3 0-16,0 0 0 0,0 0 0 0,1 4 0 15,-1-3 0-15,5-5 0 0,8 0 0 0,6 0 11 32,-5 0 0-32,4-3 0 0,1-1-11 0,4-12 10 15,0 0-10-15,0 0 10 0,0 0-10 0,0 0 0 16,0 0 9-16,13 0-9 0,1-4 8 0,0 4-8 15,8-8 10-15,-3-1-10 0,3 5 19 0,1 0-3 16,-5 4 0-16,1 4 0 0,-6 0 10 0,1 5 2 16,0 3 0-16,-10 4 0 0,5 4-16 0,-9 0-4 0,-4 5 0 0,-1 3 0 0,-9 0 7 0,5 9 1 15,-9-5 0-15,0 0 0 0,0 1-16 0,-5-5 11 16,0 0-11-16,0-3 10 0,10-1-10 0,-5-8-16 16,4-4 4-16,-4 0 1 15,9-4-105-15,-5 0-20 0,0-8-5 0,1 0-851 0</inkml:trace>
          <inkml:trace contextRef="#ctx0" brushRef="#br0" timeOffset="66662.6052">16724 8021 1440 0,'0'0'64'0,"5"-8"12"15,18 0-60-15,-5-8-16 0,0 0 0 0,0 4 0 0,5-1 40 0,4 1 6 16,-8 4 1-16,-1 0 0 0,-5 0 3 0,1 4 1 0,0-8 0 16,-5 8 0-16,-9 4-15 0,0 0-2 0,9-4-1 0,-9 4 0 15,0 0 28-15,0 0 6 0,0 0 1 0,0 0 0 16,9 8 1-16,-9-8 1 0,-9 8 0 0,4 4 0 15,1 0-22-15,-5 4-4 0,-9 5 0 0,-1-5-1 16,-3 0-27-16,-1 4-4 0,0 0-2 0,-4 5 0 16,-10-1-10-16,5-4 0 0,10 0 0 0,-1 1 0 15,5-1 13-15,-5-8-2 0,9 4-1 0,1-4 0 16,3-4 1-16,-3 0 0 0,-1-3 0 0,5 3 0 16,9-8-1-16,0 0 0 0,-14 0 0 0,5 4 0 15,9-4-10-15,0 0 8 0,0 0-8 0,0 0 8 16,-9 4-8-16,9-4 8 0,0 0-8 0,0 0 8 15,0 0-8-15,0 0 0 0,9 4 0 0,0-4 8 16,-9 0-8-16,14 8 0 0,0-8 0 0,8 8 0 0,6-4 13 16,-5 4-2-16,-1-8-1 0,1 8 0 0,14-4 2 15,-6 0 0-15,-8 4 0 0,4-4 0 0,-4 4 15 16,5-3 3-16,-6-1 1 0,1 0 0 0,-5-4-18 0,1 4-3 16,3 4-1-16,-4-8 0 31,1 4-28-31,-6-4-5 0,10 4-2 0,-5-4 0 0,1 0-34 0,-1 4-6 0,-5 0-2 0,6-4 0 15,3 4-90-15,-8-4-18 0,-14 0-4 0</inkml:trace>
          <inkml:trace contextRef="#ctx0" brushRef="#br0" timeOffset="66899.1272">16560 8620 979 0,'0'0'87'0,"0"0"-70"16,10-8-17-16,3 0 0 0,-4 0 240 0,9 0 44 16,-4 3 8-16,4 5 3 0,10 0-132 0,-6-4-27 15,1 4-4-15,5 4-2 0,8 1-51 0,-4-1-11 16,-5 0-1-16,0 4-1 0,1 4-40 0,4 0-8 0,0-4-2 0,-1 0 0 16,-3 4-25-16,8-4-6 0,5 5-1 0,0-5-805 15,-5 0-162-15</inkml:trace>
        </inkml:traceGroup>
        <inkml:traceGroup>
          <inkml:annotationXML>
            <emma:emma xmlns:emma="http://www.w3.org/2003/04/emma" version="1.0">
              <emma:interpretation id="{FDF0CC9F-BCE6-4320-9B9A-E0F7EEB72781}" emma:medium="tactile" emma:mode="ink">
                <msink:context xmlns:msink="http://schemas.microsoft.com/ink/2010/main" type="inkWord" rotatedBoundingBox="20494,8472 21356,8433 21384,9058 20523,9097"/>
              </emma:interpretation>
              <emma:one-of disjunction-type="recognition" id="oneOf24">
                <emma:interpretation id="interp32" emma:lang="" emma:confidence="1">
                  <emma:literal>h</emma:literal>
                </emma:interpretation>
                <emma:interpretation id="interp33" emma:lang="" emma:confidence="0">
                  <emma:literal>n</emma:literal>
                </emma:interpretation>
                <emma:interpretation id="interp34" emma:lang="" emma:confidence="0">
                  <emma:literal>.</emma:literal>
                </emma:interpretation>
                <emma:interpretation id="interp35" emma:lang="" emma:confidence="0">
                  <emma:literal>,</emma:literal>
                </emma:interpretation>
                <emma:interpretation id="interp36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67430.2535">18145 7880 2070 0,'18'-4'92'0,"-4"4"18"0,-5-8-88 0,4-1-22 15,-3 1 0-15,8 4 0 0,5 4 52 0,-5 0 5 16,-5 8 2-16,6 0 0 0,-1 5 5 0,0 3 0 16,-4 4 1-16,4 4 0 0,-4 5-7 0,-1 3-2 15,1 0 0-15,-5 9 0 0,0-1-25 0,-4-3-6 16,4-5-1-16,-9 0 0 0,0-3 13 0,0 3 3 0,0-4 0 16,0-3 0-16,-5-5-32 0,5 0-8 0,-4 0 0 0,4-8 0 15,-5 1 0-15,5-1 0 0,0-4 0 0,0-8-8 16,0 0 8-16,0 0 16 0,0 0-4 0,0 0-1 15,0 0-11-15,0 0 0 0,5-12 0 0,4 0 0 16,0-13 0-16,4 1 0 0,6 0 0 0,-1-5 0 16,5-3 0-16,4 4-14 0,5-5 5 0,0 1 1 15,4 0 8-15,-4-1 12 0,4 5-2 0,1 8-1 16,-1 8-9-16,-4-5 0 0,-5 9 9 0,1 0-9 16,-5 8 12-16,-5 4-3 0,-5 0 0 0,6 8 0 15,-6 5-9-15,1 3 8 0,0 0-8 0,-5 0 8 16,0 9-8-16,0-1 0 0,-5-4 0 0,-4 5 0 0,0-1 0 15,0 4 0-15,0-3 0 0,0-5 0 16,-4 0-96-16,-1 0-19 0,1 1-3 0,-5-1-1110 16</inkml:trace>
        </inkml:traceGroup>
      </inkml:traceGroup>
    </inkml:traceGroup>
    <inkml:traceGroup>
      <inkml:annotationXML>
        <emma:emma xmlns:emma="http://www.w3.org/2003/04/emma" version="1.0">
          <emma:interpretation id="{BFDC98F1-2EF8-4EF6-AE12-31248C20A796}" emma:medium="tactile" emma:mode="ink">
            <msink:context xmlns:msink="http://schemas.microsoft.com/ink/2010/main" type="paragraph" rotatedBoundingBox="3388,10557 28821,8923 28945,10861 3512,12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5B3021-E972-4EBF-937D-D026276163DE}" emma:medium="tactile" emma:mode="ink">
              <msink:context xmlns:msink="http://schemas.microsoft.com/ink/2010/main" type="line" rotatedBoundingBox="3388,10557 28821,8923 28945,10861 3512,12495"/>
            </emma:interpretation>
          </emma:emma>
        </inkml:annotationXML>
        <inkml:traceGroup>
          <inkml:annotationXML>
            <emma:emma xmlns:emma="http://www.w3.org/2003/04/emma" version="1.0">
              <emma:interpretation id="{9E281292-E9FA-41C9-B252-0F315C03B6F7}" emma:medium="tactile" emma:mode="ink">
                <msink:context xmlns:msink="http://schemas.microsoft.com/ink/2010/main" type="inkWord" rotatedBoundingBox="3415,10991 5235,10874 5331,12379 3512,12495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0763.0638">1592 10801 1324 0,'0'0'59'0,"-5"-8"12"0,5-4-57 0,0-1-14 0,-4 1 0 0,4 0 0 15,4 0 79-15,-4 0 13 0,0 4 2 0,5-4 1 16,-1 4-48-16,-4-4-10 0,9 4-1 0,-9-5-1 16,0 13-11-16,0 0-3 0,5-8 0 0,4 4 0 15,-9-4 28-15,0 0 6 0,5 4 1 0,-5-4 0 16,0 8-4-16,0 0-1 0,0 0 0 0,4-4 0 15,-4 4-7-15,0 0-2 0,0 0 0 0,0 0 0 16,0 0-13-16,0 0-2 0,0 0-1 0,0 0 0 16,5 12-4-16,-1 12-1 0,-4 5 0 0,5 11 0 15,-5 8 3-15,0 9 0 0,0 8 0 0,0 3 0 16,0-3-10-16,-5 3-2 0,1 1 0 0,-1 0 0 16,5-9-12-16,-4-3 8 0,4-5-8 0,4-3 0 15,-4-13 0-15,0-4 0 0,0 1-13 16,0-13 4-16,-4-4-124 0,4-4-25 15,0-12-5-15</inkml:trace>
          <inkml:trace contextRef="#ctx0" brushRef="#br0" timeOffset="71129.2174">1081 10619 1324 0,'0'0'118'0,"0"0"-94"0,0 0-24 0,0 0 0 0,0 0 48 0,0 0 6 16,0 0 1-16,0 0 0 0,0 0 9 0,0 0 3 15,0 0 0-15,0 0 0 0,0 0-20 0,13-4-4 16,1 0-1-16,0 4 0 0,4 0 7 0,5 0 2 15,0 4 0-15,-1 0 0 0,1 0-8 0,4 4-2 16,10-4 0-16,4 4 0 0,-5-4-13 0,10 0-2 16,-5-4-1-16,9 0 0 0,0-4-13 0,0-4-4 15,0 0 0-15,5-4 0 0,4 0-8 0,0-4-9 16,0 0 9-16,-9-1-13 16,-9-3-25-16,0 4-5 0,0 0-1 0,-4 4 0 15,-19 4-36-15,0 4-8 0,5 4-2 0,-10 0 0 0</inkml:trace>
          <inkml:trace contextRef="#ctx0" brushRef="#br0" timeOffset="71535.3166">1359 11694 403 0,'0'0'36'16,"0"0"-36"-16,0 0 0 0,0 0 0 0,-5 8 148 0,5-8 22 15,0 0 5-15,-9 8 1 0,9-8-90 0,0 0-18 16,-5 8-3-16,5-8-1 0,0 0-51 0,0 0-13 15,0 0 0-15,0 0 0 0,14 0 0 0,0-8 0 16,-5 4 0-16,0-8 0 0,0 0 96 0,5 0 17 16,-1 4 3-16,-4 4 1 0,0-8-17 0,1 3-3 15,3 5-1-15,-4 0 0 0,0 0-21 0,-4 0-5 16,9 4-1-16,-5 4 0 0,4 0-27 0,6 4-6 16,-10 1 0-16,4 3-1 0,6 0-8 0,-1 4-2 15,-5-4 0-15,10 4 0 0,-5-4-14 0,5 1-3 16,0-1-8-16,4 0 12 15,1-4-82-15,8-4-17 0,5 0-3 0</inkml:trace>
          <inkml:trace contextRef="#ctx0" brushRef="#br0" timeOffset="72191.4769">2283 11484 1951 0,'0'0'86'0,"0"0"18"0,0 0-83 0,9-8-21 16,14 0 0-16,-1-1 0 0,1-3 84 0,4-4 12 15,5 8 2-15,5-4 1 0,8 0-17 0,-8 4-3 16,-5-8-1-16,4-1 0 0,14-3-59 0,0 4-19 16,0 0 10-16,-4-4-1163 15</inkml:trace>
          <inkml:trace contextRef="#ctx0" brushRef="#br0" timeOffset="72019.5781">2469 10667 1872 0,'19'-8'83'0,"-19"8"17"0,0 0-80 16,0 0-20-16,0 0 0 0,13-9 0 0,-4 1 36 0,5 0 4 16,0 0 1-16,13 0 0 0,9 0-7 0,-8-4-2 15,-15 0 0-15,10 0 0 0,14-1-8 0,-1 1-1 16,-13-8-1-16,-5 4 0 0,0 0-9 0,0 0-1 15,5-5-1-15,-5 5 0 0,-8 4-3 0,-1-4 0 16,4 4 0-16,-8-4 0 0,-10 3 0 0,1 5-8 16,4-4 12-16,0 4-4 0,0 0 0 0,-9 0 0 15,-5 0 0-15,0 0 0 0,14 0 4 0,-13 4 1 16,-6-4 0-16,1 3 0 0,5-3-1 0,-1 4 0 16,0 0 0-16,-4 0 0 0,-5 0 9 0,5 4 2 15,18 0 0-15,0 0 0 0,-23 0-15 0,10 4-8 16,13-4 8-16,0 0-8 0,-14 4 8 0,0 4-8 15,5 5 10-15,5-1-10 0,4 4 15 0,-5 4-3 16,-9 8-1-16,10 5 0 0,4 7 4 0,4 5 1 16,-8 7 0-16,-1 13 0 0,1 0 12 0,-1 3 4 15,10 5 0-15,-10 4 0 0,-4-8 1 0,5 8 1 0,13-4 0 16,-9-1 0-16,-9-3-6 0,4-4 0 0,10-4-1 16,-1-5 0-16,-4-3-27 0,5-5 0 15,-5-3 0-15,0-5 0 0,0-7-10 0,0-5-7 16,-5 0-2-16,1-8 0 0,-10 1-129 15,5-5-25-15,-5-4-6 0,-4 0-932 0</inkml:trace>
        </inkml:traceGroup>
        <inkml:traceGroup>
          <inkml:annotationXML>
            <emma:emma xmlns:emma="http://www.w3.org/2003/04/emma" version="1.0">
              <emma:interpretation id="{70806911-3062-4ED6-8374-8F72413E8659}" emma:medium="tactile" emma:mode="ink">
                <msink:context xmlns:msink="http://schemas.microsoft.com/ink/2010/main" type="inkWord" rotatedBoundingBox="7041,10518 8962,10394 9059,11908 7138,12031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2887.9723">4755 10830 1558 0,'0'0'69'0,"0"0"15"0,0 0-68 0,0 0-16 16,0 0 0-16,0 0 0 0,-5-4 125 0,5 4 22 15,0 0 4-15,0 0 1 0,0 0-56 0,0 0-10 16,0 0-2-16,0 0-1 0,5 8-45 0,-1 8-9 16,1 4-1-16,0 5-1 0,4-1-12 0,0 8-3 15,-5 1 0-15,5-1 0 0,5-4-12 0,-5 5 0 16,0-5 8-16,0-4-8 0,1 1-12 0,3-5-4 16,-4-4-2-16,10-8-1098 0</inkml:trace>
          <inkml:trace contextRef="#ctx0" brushRef="#br0" timeOffset="72997.3221">4973 10356 2016 0,'-9'-4'179'0,"-4"0"-143"0,-1 0-36 0,0 4 0 16,1-4 69-16,-1 0 7 0,5 4 2 0,9 0 0 15,-9 4-78-15,9-4-21 0,-5 12-2 0</inkml:trace>
          <inkml:trace contextRef="#ctx0" brushRef="#br0" timeOffset="73559.2038">5342 10802 2008 0,'0'0'44'0,"0"0"10"0,0 0 2 0,0 0 0 0,0 0-45 0,0 0-11 15,5 12 0-15,-1-4 0 0,-4-8 67 0,9 12 11 16,1 0 2-16,3 0 1 0,-4 4-17 0,5-3-3 16,0 7-1-16,-1-4 0 0,-4 4-34 0,5 0-7 0,0 1-2 15,-5-1 0-15,-5 0-9 0,-4 4-8 0,5-7 9 0,-1 3-9 0,-4-4 8 0,-4-4-8 16,4 0 0-16,0-12 0 0,-5 8 9 0,5-8-9 15,0 0 8-15,0 0-8 0,0 0 12 0,0 0-4 16,-9-8 0-16,5-4 0 0,4-4 10 0,0-4 2 16,4-4 0-16,5-9 0 0,0 1-20 0,5-5 0 15,4-3 0-15,1-1 0 0,-1 5 0 0,0 8 0 16,0 3 0-16,0 5 0 0,-4 4 19 0,0 8 0 16,-5 8 0-16,4 8 0 0,-3 4-6 0,-6 4-1 0,-4 5 0 15,5 7 0-15,-5-4-12 0,4 4 0 0,-4 5 0 16,5-5 0-16,-1 0 31 0,-4-3 0 0,5-1 0 0,4-4 0 31,-4-4-205-31,4-3-41 0</inkml:trace>
          <inkml:trace contextRef="#ctx0" brushRef="#br0" timeOffset="74233.2995">5898 10939 2026 0,'0'0'90'0,"0"0"18"0,0 0-86 0,13-4-22 15,6 4 0-15,3 0 0 0,15-8 56 0,-1 4 6 16,14-4 2-16,9-4 0 0,1-4-36 0,3-1-8 16,6-3 0-16,-1-4-700 15,-4 0-140-15</inkml:trace>
          <inkml:trace contextRef="#ctx0" brushRef="#br0" timeOffset="74077.082">6271 10494 518 0,'0'0'46'0,"-9"4"-37"0,-5-4-9 0,1 4 0 16,-6-4 90-16,1 4 16 0,5-4 3 0,13 0 1 15,0 0-71-15,0 0-15 0,-5 0-2 0,-4 4-1 16,0-4-21-16,9 0 0 0,0 0 0 0,0 0 0 16,-14 0 42-16,14 0 7 0,0 0 2 0,0 0 0 15,0 0 53-15,0 0 12 0,0 0 1 0,0 0 1 16,0 0-18-16,0 0-4 0,0 0-1 0,9-4 0 15,-4 4-12-15,13-8-3 0,0 0 0 0,5 0 0 32,0-4-5-32,4-4-2 0,5-1 0 0,4-7 0 0,-4-4-41 0,0 3-9 15,0-7-2-15,4 0 0 0,-4-1-13 0,-4-3-8 16,-6 4 8-16,-3-1-8 0,3 1 0 0,-8-1 0 16,-5 5 0-16,0 4 0 0,-9 0 0 0,0-1 9 15,-4 1-9-15,-1 4 10 0,-4 0 4 0,-5-1 1 16,5-3 0-16,-4 8 0 0,-6 0-1 0,6 3 0 15,-6-3 0-15,1 8 0 0,5-4-14 0,-1 8 11 16,-4-4-11-16,4 4 10 0,0 4-1 0,1-4 0 16,-1 4 0-16,5 4 0 0,-5 0-9 0,10 4 0 15,-10 4 0-15,10 0 0 0,-6 9 0 0,6 3 0 16,-1 4 0-16,5 9 0 0,0-5 0 0,5 8 0 16,-1 9 0-16,-4 0 0 0,0 3 12 0,5-3 0 0,-5 3 0 0,0 5 0 15,0-8 25-15,0 7 6 0,-5 1 1 0,5 0 0 16,0-9-29-16,-4 5-6 0,4 3-1 0,4 1 0 15,-4-4-8-15,0-5 0 0,0 5 0 0,5-5 0 16,-5-3 0-16,0-5 0 0,0 1 0 0,-5-5 0 16,5 5 0-16,-4-9-9 0,-1 0 0 0,1-7 0 15,-1-1-123 1,-4 0-24-16,-5-3-4 0</inkml:trace>
        </inkml:traceGroup>
        <inkml:traceGroup>
          <inkml:annotationXML>
            <emma:emma xmlns:emma="http://www.w3.org/2003/04/emma" version="1.0">
              <emma:interpretation id="{03E55DB9-4B8B-457A-8532-F6CA3E1F7241}" emma:medium="tactile" emma:mode="ink">
                <msink:context xmlns:msink="http://schemas.microsoft.com/ink/2010/main" type="inkWord" rotatedBoundingBox="10758,10585 11523,10536 11599,11709 10834,11758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5123.7176">8484 10543 1382 0,'-9'-4'123'0,"9"4"-99"0,-5-4-24 0,5-5 0 15,-5 1 104-15,5 4 15 0,0-4 3 0,0 4 1 16,-4 0 7-16,4 4 2 0,0 0 0 0,0 0 0 16,0 0-68-16,4 16-14 0,1 9-2 0,-5 7-1 15,5 8-19-15,-5 5-3 0,0 12-1 0,0-5 0 16,0 5-4-16,0-5 0 0,0-3-1 0,0 0 0 15,0-9-9-15,4-8-2 0,1 1 0 0,4-9 0 16,0-8-8-16,5-4 0 0,-5-8 0 0,4-4 8 0,10-8-8 0,-5-4 0 16,5-4 9-16,4-8-9 0,1-5 8 0,-1-3-8 15,0-4 8-15,1-9-8 0,4 1 13 0,-1-1-1 16,6 1-1-16,-5-1 0 0,-14 1 4 0,5 3 1 16,9 1 0-16,-5-1 0 0,0 9-6 0,0 7-1 15,1 1 0-15,-5 8 0 0,-1 4-9 0,1 8 0 16,-9 0 0-16,-1 8 0 0,6 4 0 0,-10 4 0 15,4 8 0-15,-4 1 0 0,1-1 0 0,-6 4 0 16,1 0 0-16,-5 1 0 0,0-1 0 0,-5 0 0 16,-4 4 11-16,0 1-11 0,-5-9 16 0,1 0-2 15,-6 5-1-15,1-5 0 0,-5-4 5 0,1 0 1 16,-6 0 0-16,1-3 0 0,4-1-10 0,-4-4-1 16,-9 4-8-16,-1-4 12 15,-4 0-32-15,0 0-8 0,0-4 0 0,0 0-835 16,0-4-166-16</inkml:trace>
          <inkml:trace contextRef="#ctx0" brushRef="#br0" timeOffset="75233.0582">8588 9952 2188 0,'0'0'195'0,"0"0"-156"0,0 0-31 0,0 0-8 16,0 0 18-16,0 0 2 0,10 0 1 0,-10 0-682 15,9 0-137-15</inkml:trace>
        </inkml:traceGroup>
        <inkml:traceGroup>
          <inkml:annotationXML>
            <emma:emma xmlns:emma="http://www.w3.org/2003/04/emma" version="1.0">
              <emma:interpretation id="{978AF645-BA05-497B-B8DB-B19711B5980B}" emma:medium="tactile" emma:mode="ink">
                <msink:context xmlns:msink="http://schemas.microsoft.com/ink/2010/main" type="inkWord" rotatedBoundingBox="12971,10444 17788,10135 17865,11335 13048,11645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6014.1238">11279 10543 1638 0,'0'0'36'0,"0"0"7"0,0-8 1 0,5-1 3 15,-5-3-38-15,0 12-9 0,0-8 0 0,0-4 0 0,0 4 111 16,-5-4 20-16,1 0 4 0,-6-5 1 0,6 9-46 0,-5-4-9 16,4-4-1-16,-8 4-1 0,-1 0-40 0,0 4-8 15,1-4-2-15,-1-1 0 0,0 5-21 0,-4 0-8 16,4 4 0-16,-4 0 0 0,0 4 0 0,0 0 0 15,4 0 0-15,-9 8 0 0,-4 4 0 0,4 5 0 16,-4 11-10-16,-5 4 10 0,5 5 0 0,-5 7 0 16,0 5 0-16,0 3-8 0,5 1 8 0,4 0 0 15,0-5 0-15,10-3-8 0,-1-5 8 0,5-3 0 16,4-9 0-16,1-4 0 0,8-4-12 0,1-3 2 16,4-1 1-16,-9-16 0 0,9 4 1 0,5 0 0 15,-14-4 0-15,18-8 0 0,0 0 8 0,-4-4 0 16,4-1 0-16,0-7 0 0,-4 0 10 0,9-4-2 15,-5-1-8-15,5-7 12 0,-1 4 4 0,1-9 1 16,0 5 0-16,0-9 0 0,-10 5-1 0,6 0-1 0,-1-1 0 16,5 5 0-16,4-1 18 0,-4 9 4 0,-1 4 1 15,-8 8 0-15,4 4-19 0,-4 0-4 0,-5 8-1 0,5 8 0 16,-10 0-14-16,5 12 9 0,0 0-9 0,1 4 8 16,-1 9-8-16,-5-1 0 0,1 1 0 0,-1 3 0 15,1 0-18-15,4 1 4 0,0-1 1 0,0-3-799 16,0-5-159-16</inkml:trace>
          <inkml:trace contextRef="#ctx0" brushRef="#br0" timeOffset="76248.473">11479 10320 1958 0,'0'0'174'0,"0"0"-139"16,0 0-35-16,0 0 0 0,0 0 80 0,10-8 10 15,3 0 2-15,5-4 0 0,5 4-56 0,5 0-12 16,8-9-1-16,0 5-1 0,1-4-22 0,8 0 0 16,5 0 0-16,0-1 0 0,5 1 35 0,-5 4 5 15,0 0 2-15,-4 0 0 0,-1 0-34 0,-4 0-8 16,0 3 0-16,-4 1 0 0,-1 0 0 0,1 0 0 16,-6 4 9-16,1 0-9 15,-4-4-83-15,-1 4-21 0,5 4-4 0,-9-8-906 0</inkml:trace>
          <inkml:trace contextRef="#ctx0" brushRef="#br0" timeOffset="76498.3829">11857 9903 1638 0,'0'0'72'0,"0"0"16"0,0 0-71 0,-4-8-17 0,-1 0 0 0,5 8 0 15,0 0 90-15,0 0 14 0,0 0 4 0,0 0 0 16,5 0-31-16,4 8-5 0,-5 8-2 0,6 9 0 15,-6 3-10-15,1 12-1 0,4 9-1 0,-9 8 0 16,-5-1-21-16,1 5-4 0,-5 4-1 0,-5-1 0 16,-9 1 7-16,5 0 1 0,-5 0 0 0,5-5 0 15,0 1-40-15,4-8-12 0,10-5 0 0,-1-3 0 16,-4-9-158-16,4-3-32 0,-13 15-6 16,9-24-784-16</inkml:trace>
          <inkml:trace contextRef="#ctx0" brushRef="#br0" timeOffset="76670.2176">12390 10255 1497 0,'0'0'66'0,"0"0"14"0,0 0-64 0,14-8-16 16,8 4 0-16,6-4 0 0,-1 4 128 0,5 0 23 15,4-4 4-15,1 0 1 0,4 0-81 0,0-4-16 16,-5 3-3-16,10-3-1 0,-5 0-45 0,0-4-10 15,-5 4 0-15,5 0 0 16,-5 0-35-16,-4 3-6 0,0 1-2 0,-9 0-599 0,4 0-120 0</inkml:trace>
          <inkml:trace contextRef="#ctx0" brushRef="#br0" timeOffset="76888.9141">12886 9677 1728 0,'0'0'153'0,"0"0"-122"0,-4 8-31 0,4 4 0 16,4 0 123-16,-4 8 18 0,0 0 4 0,-4 5 1 16,-1 3-45-16,1 4-9 0,-5 9-1 0,4-1-1 15,-4 1-18-15,0 3-4 0,-5 1-1 0,-4 3 0 16,0-3-25-16,-1 3-5 0,1 1-1 0,0 0 0 16,0 3-23-16,0-3-5 0,-1 3 0 0,10-3-8 15,-4-5-76-15,4 1-21 0,4 0-5 0,0-5-1 16,5-4-132-16,5-3-26 0</inkml:trace>
          <inkml:trace contextRef="#ctx0" brushRef="#br0" timeOffset="77279.4962">13414 10356 1904 0,'0'0'84'0,"-4"-12"18"0,4 4-82 0,-5 0-20 16,5-4 0-16,0 4 0 0,0 0 99 0,0 0 15 15,0 0 3-15,0 0 1 0,0 8-50 0,-4-5-9 16,4 1-3-16,0 4 0 0,0 0-40 0,-9-4-8 16,4 4-8-16,-4 0 12 0,4 4-12 0,-4 0 0 15,-4 1 0-15,-1 7 8 0,0 0-8 0,1 4 0 0,-6 4 0 0,1 0 0 16,-4 5 0-16,3 3 0 0,1 0 0 0,4 1 0 16,1-1 0-16,-1 0 0 0,10-3 0 0,-1-5 0 15,0 4 0-15,1-8-12 0,-1-3 4 0,5-13 8 31,0 0-50-31,0 0-2 0,0 0-1 0,0 0 0 0,9 4 23 0,1-4 5 0,-1-4 1 0,0-5 0 16,0 1 24-16,0-4 0 0,5 0 0 0,-5 0-8 16,0 0 20-16,0-8 5 0,0-1 1 0,0 1 0 15,0 4 24-15,0-4 5 0,0-5 1 0,5 5 0 16,-5 4-28-16,0 0-6 0,0 8-1 0,-4 0 0 16,-5 8 5-16,0 0 1 0,0 0 0 0,0 0 0 15,9 8-19-15,-4 4 0 0,-1 0 0 0,-4 4 0 16,5 4 0-16,-5 5-9 0,0-5 1 0,4 0-759 15,-4 0-151-15</inkml:trace>
          <inkml:trace contextRef="#ctx0" brushRef="#br0" timeOffset="77451.2805">13592 10316 748 0,'0'0'67'0,"0"0"-54"16,0 0-13-16,0 0 0 0,0 0 376 0,0 0 72 15,0 0 14-15,0 12 3 0,9 0-320 0,-9 4-64 16,5-3-13-16,-5 3-2 0,0 4-29 0,4-4-5 16,1 0-2-16,-1 5 0 0,1-1-30 0,-1 0 0 0,5-8-11 15,1 4-805-15,-1-7-162 0</inkml:trace>
          <inkml:trace contextRef="#ctx0" brushRef="#br0" timeOffset="77576.3011">13706 10227 2152 0,'-14'-20'96'0,"5"12"19"0,4 0-92 0,1-5-23 0,-1 1 0 0,1 0 0 15,4-4 39-15,4 4 3 0,-4-8 1 0,5 7-1043 16</inkml:trace>
          <inkml:trace contextRef="#ctx0" brushRef="#br0" timeOffset="78222.9614">14015 10235 1440 0,'0'0'128'0,"0"0"-103"0,0 0-25 0,0 0 0 15,5 16 160-15,-5 0 28 0,0 1 4 0,4-5 2 16,1 8-100-16,0-4-20 0,-1 0-4 0,1 1-1 15,-1-1-17-15,1-4-3 0,-1 0-1 0,5 0 0 0,-4 0-28 0,0-4-7 16,-1 0-1-16,-4-8 0 0,0 0-12 0,0 0 0 16,0 0 0-16,0 0 0 0,9 5 0 0,-9-5 0 15,0 0 0-15,0 0 0 0,9-5 0 0,0-3 0 16,1-4 0-16,-6 4 0 0,5-4 10 0,-4-4-1 16,4 4 0-16,5-9 0 0,-10 5-9 0,10 4 0 15,-10-4 0-15,5 0 0 0,0 4 0 0,1-1 10 16,-6 5-1-16,5 0 0 0,-9 8 9 0,0 0 2 15,0 0 0-15,0 0 0 0,5 4-8 0,4 0 0 16,-9-4-1-16,9 8 0 0,0 5-11 0,0-1 0 16,0 0 0-16,5-4 8 0,-5 4-8 0,5-4 0 15,-5 0 0-15,5 0 0 0,-1-4 0 0,-4 5 0 16,5-9-9-16,-5 4 9 0,5 0 0 0,-5 0 0 16,4 0 0-16,1-4 0 0,0 0 0 0,-5 0 0 0,5 0-8 0,-5 0 8 15,0 0-16-15,4-4 1 0,-3 4 0 0,-1-4 0 31,-5 0-10-31,10 0-3 0,0-5 0 0,-1 5 0 0,1-4 28 0,-1 4-10 16,-3-4 10-16,3 4 0 0,-8-4 0 0,4 0 0 16,0 0 0-16,-4 0 0 0,-1 0 30 0,1 0 10 15,-10-1 1-15,1-3 1 0,4 0-21 0,0 0-4 16,-5 4-1-16,0-8 0 0,5 4-6 0,-4-1-2 16,4 5 0-16,-9-8 0 0,4 4-8 0,1 0 0 0,-1 0 0 15,1 0 0-15,-1 4 0 0,0-1 0 0,5 9 0 0,0 0 0 16,0 0 0-16,0 0 0 0,0 0 0 0,0 9 0 15,0 3 0-15,-4 4 0 0,-5 4 0 0,4 4 0 16,1 1 0-16,-1-1 0 0,-4 4 0 0,5-3 0 16,4-1 0-16,-5 0 0 0,5 4 0 0,5-3 0 15,-5-1 0-15,9-4 0 0,0 0 0 0,4-3 0 16,1-5-80 0,9 0-12-16,-5-4-3 0,9-4-1066 0</inkml:trace>
          <inkml:trace contextRef="#ctx0" brushRef="#br0" timeOffset="78688.5902">15163 10316 1036 0,'0'0'92'0,"4"-12"-73"0,1 0-19 0,4 0 0 15,0-1 172-15,-4 1 32 0,-1 4 5 0,1-4 2 16,-1 0-108-16,1 4-22 0,-5 8-4 0,0-8-1 16,0 8-14-16,0 0-3 0,0 0-1 0,0 0 0 0,0 0-6 0,0 0-2 15,-9 0 0-15,0 8 0 0,-5-4-10 0,0 8-3 16,-4 0 0-16,0 0 0 0,4 4-9 0,-9 5-1 15,5-1-1-15,0 0 0 0,0-4-18 0,0 5-8 16,-1-1 8-16,6 0-8 0,-1 0 0 0,5 1 0 16,0-5 0-16,0 4 0 0,0-4 0 0,4-4 0 15,5 4 0-15,0 1 0 0,-4-9 0 0,4-8-14 16,0 0 3-16,0 0 1 0,13 8 0 0,-13-8 0 16,14-4 0-16,4 0 0 0,0-4 10 0,5-4-8 15,-5-1 8-15,0-3-8 0,5 0 8 0,0-4 0 16,0 0 10-16,-1-5-10 0,1 1 28 0,-5-4-1 15,1-5 0-15,-1-3 0 0,5-5 5 0,-5-3 2 0,5-1 0 16,-1-3 0-16,1-1-5 0,0 1-1 0,-9-1 0 0,4 1 0 16,-5 3-9-16,1 0-3 0,0 5 0 0,-10 4 0 15,1 3 0-15,-1 5-1 0,-4 4 0 0,5 3 0 16,-5 9-7-16,0 0-8 0,-5 4 11 0,5 8-11 16,0 0 0-16,0 0 0 0,-4 8 0 0,-1 8 0 15,5 5 0-15,-4-1 0 0,-1 4 0 0,5 8 0 16,0 1 0-16,5 3 0 0,-1 5 0 0,1 3 0 15,-5 1 0-15,4 3 0 0,1 5 0 0,-5-1 0 16,5 1 0-16,-5 0 0 0,0-1 0 0,0 1 0 16,-5 0-77-16,0-1-10 0,-4-3-1 0,-4 3-1 15,-6 1-121-15,6-4-24 0</inkml:trace>
        </inkml:traceGroup>
        <inkml:traceGroup>
          <inkml:annotationXML>
            <emma:emma xmlns:emma="http://www.w3.org/2003/04/emma" version="1.0">
              <emma:interpretation id="{07CEB5EF-EB43-4C6C-B87B-6DBDBD6A0D06}" emma:medium="tactile" emma:mode="ink">
                <msink:context xmlns:msink="http://schemas.microsoft.com/ink/2010/main" type="inkWord" rotatedBoundingBox="19664,10077 20951,9995 21019,11057 19732,11140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7830.5968">17799 10110 1216 0,'0'0'54'0,"0"0"11"0,0 0-52 0,0 0-13 15,0 0 0-15,9-9 0 0,0 5 74 0,-9 4 12 16,5-12 2-16,-5 12 1 0,0-8-12 0,4 0-2 16,1 0-1-16,-1 0 0 0,-8 0-24 0,4 8-5 15,4-8-1-15,-4 8 0 0,0-8-8 0,0 8-1 16,0 0-1-16,5-12 0 0,-5 12-6 0,0 0 0 15,0 0-1-15,0 0 0 0,0 0-6 0,0 0-1 16,-18 0 0-16,4 4 0 0,5 0-20 0,-9 4 0 16,-1 4 0-16,-3 0-12 0,-6 4 20 0,6 0 4 15,-6 5 1-15,-4 3 0 0,-9 0-13 0,9 0 0 0,10 1 0 0,-6-1 0 16,1 0 0-16,4 1 0 0,-4-1 0 16,9 0 0-16,9 0 0 0,4-3 0 0,-13 3 0 15,13-4 0-15,14 0 0 0,-4-3 0 0,-10-5-11 0,5 0 11 16,5 0-11-16,9-4 11 0,4 0-8 0,-4-4 8 15,-5 0 0-15,9-8 8 0,5 0 0 0,-1-4 0 16,-8-4-8-16,4 4 0 0,10-8 8 0,3-1-8 16,-8 1 0-16,0-4 0 0,0 0 0 0,0-4-8 15,4 3 8-15,-9 1 9 0,0-4-1 0,0 0-8 16,1-1 12-16,3 1-12 0,-8 4 12 0,0-5-12 16,-1 1 8-16,1 4-8 0,4 4 0 0,-9 4 0 15,-9 3 0-15,0 9 0 0,14-4 0 0,-14 4-9 16,0 0 9-16,0 21 0 0,5-1 0 0,-5 0-8 0,0 13 8 15,-5-5 0-15,1 4 0 0,-1 1 0 0,5-5 0 0,-5 0 0 16,-4-3 0-16,5-1 0 0,8-4 0 0,-4-4 0 16,0 0 0-16,0-7 0 0,0-1 0 0,0-8 0 15,5 8 0-15,-5-8 0 0,0 0 8 0,0 0-8 16,14 0 10-16,-1-8-10 0,-4 0 9 0,9-1-9 16,1-3 8-16,13 0-8 0,-5 0 0 0,0 0 8 15,-9-4-8-15,10-1 0 0,8-3 8 0,-9 0-8 16,-4 0 0-16,0-4 8 0,0-5-8 0,0 1 0 15,-1-5 0-15,6 1 0 0,-10-4 8 0,5-1-8 16,-5-3 12-16,0-5-4 0,0 1 16 0,5-1 4 16,-9 1 0-16,4-5 0 0,0 5-28 0,-4-1 0 15,-1-3 8-15,6 3-8 0,-1 1 0 0,-5 3 0 16,1 1 0-16,-5 3 0 0,0 5 0 0,5 8 0 16,-9 7 0-16,-5 1 0 0,4 8 8 0,-4 8 0 15,0 0 0-15,0 0 0 0,0 0-8 0,-4 24 0 0,-1 1 0 16,0 7 0-16,-4 4 0 0,0 5 0 0,5 3 0 0,-5 9 0 15,-1-4 0-15,6 3 0 0,-5-3 0 0,4 3 0 16,-4 5 0-16,5-12-9 0,-6-1 9 0,6-3-13 16,-5-5 13-16,4-4 0 0,1-3 0 0,-1-1 0 15,1-4-33-15,-1 1-4 16,5-9-1-16,0 4-678 0,-5-12-135 0</inkml:trace>
          <inkml:trace contextRef="#ctx0" brushRef="#br0" timeOffset="88024.9612">18163 9757 2152 0,'-18'-16'96'0,"18"16"19"0,4-12-92 0,-4 4-23 0,0-4 0 0,5 4 0 16,-5 8 43-16,9-4 4 0,14-4 1 0,-5 0 0 15,0 0-37-15,5 3-11 0,0 1 0 0,4 0 0 16,5 0-11-16,0 4-9 0,0 0-1 0,0 4-657 15,4 0-131-15</inkml:trace>
        </inkml:traceGroup>
        <inkml:traceGroup>
          <inkml:annotationXML>
            <emma:emma xmlns:emma="http://www.w3.org/2003/04/emma" version="1.0">
              <emma:interpretation id="{74894AB3-E8FE-4C55-A313-BF127C492D25}" emma:medium="tactile" emma:mode="ink">
                <msink:context xmlns:msink="http://schemas.microsoft.com/ink/2010/main" type="inkWord" rotatedBoundingBox="22598,10239 25427,10057 25478,10850 22649,11032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9006.2763">21223 9851 1868 0,'0'0'41'0,"0"0"9"0,0 0 2 0,0 0 0 0,9-4-42 0,-9 4-10 0,0 0 0 0,0 0 0 16,0 0 37-16,0 0 6 16,0 0 1-16,0 0 0 0,-5 4-21 0,-4 4-4 0,0 0-1 0,-5 4 0 15,5 4 5-15,0 4 1 0,-5 1 0 0,5-1 0 16,5 4-3-16,-1 4 0 0,-4 1 0 0,9-5 0 16,-5 0-21-16,5-3 0 0,0 3 0 0,5-4 8 15,0-4-8-15,4 0 0 0,0-3 0 0,0-5 0 16,0-4 0-16,5-4 0 0,-1 0 0 0,1-4 0 15,0 0 11-15,-1 0 1 0,1-9 0 0,0 1 0 16,-5 0 32-16,0-4 6 0,4 0 2 0,-3 0 0 16,-6-5-32-16,5-3-5 0,-4 4-2 0,-1 0 0 15,1-5 3-15,-5 1 1 0,-5-4 0 0,1-1 0 16,-5 5 14-16,0 0 2 0,-5 4 1 0,5-1 0 0,-5 5-34 0,0 4 0 16,-4 4 0-16,0 0 0 15,0 8-25-15,-9-4-12 0,-5 8-3 0,0 0-741 16,0 4-149-16</inkml:trace>
          <inkml:trace contextRef="#ctx0" brushRef="#br0" timeOffset="89661.3392">21619 9725 2055 0,'0'0'45'0,"18"4"10"0,-18-4 1 0,13 12 2 0,1 4-46 0,0 5-12 0,-5 3 0 15,0 0 0-15,5 5 46 0,-10-5 7 0,10 4 2 0,-5-3 0 16,-4 3-29-16,4-4-6 0,-5-4 0 0,1 5-1 16,-1-9-4-16,1 0-1 0,-1 0 0 0,1-4 0 15,0-4 24-15,-5-8 5 0,0 0 1 0,0 0 0 16,0 0-20-16,0 0-3 0,0 0-1 0,0 0 0 15,0 0 10-15,0 0 2 0,0 0 0 0,-5-8 0 16,5-4-32-16,0 0 0 0,5-4 0 0,-1 0 0 16,1-5 0-16,4 1 0 0,0-4 0 0,4-4 0 15,1 3 0-15,4 1 0 0,5 0 0 0,-5-1 0 16,1 9 0-16,3-4 0 0,6 8 0 0,-1 0 0 16,-4 4 0-16,-5 0 0 0,0 4 0 0,0 4 0 0,1 0 0 15,3 4 0-15,-3 4 0 0,-1 4 0 0,0 0 0 16,-4 0 0-16,8 0 0 0,-8 4 0 0,-5 1-9 15,-4-5-8-15,8 4-2 0,-4 0 0 0,-9 0 19 0,0-4 0 16,0 1 0-16,0-13 0 0,0 0 0 0,0 12 0 16,0-4 0-16,0-8 0 0,0 0 0 0,0 0 0 15,0 0 0-15,0 0 0 0,0 0 0 0,0 0 0 16,0 0 0-16,0 0 0 0,0 0 0 0,0-8 0 16,5-4 0-16,4-5 0 0,-4 1 0 0,4-4 0 15,0 0 0-15,5 0 0 0,-1-1 20 0,1 5 8 16,0 0 2-16,4 8 0 0,-5 0-30 0,1 0 0 15,0 4 0-15,-5 4 0 16,-9 0-20-16,9 8-8 0,0 0 0 0,0 0-1 0,0 4 29 0,0 4 0 16,-4 0 0-16,4 1 0 15,0-1-108-15,0 4-16 0,5-4-4 0,-5 4-921 0</inkml:trace>
          <inkml:trace contextRef="#ctx0" brushRef="#br0" timeOffset="89890.4317">22720 9927 1728 0,'19'0'38'0,"-1"0"8"0,-18 0 2 0,18-4 0 16,0 0-39-16,5 0-9 0,0-8 0 0,4 4 0 0,-9-4 99 0,5-4 17 16,0 4 4-16,0-5 1 0,-5 5-42 0,0-4-9 15,0 0-2-15,-4 0 0 0,0 0 0 0,4 3-1 16,-9-3 0-16,5 0 0 0,-5 0-48 0,-5 4-10 15,-4-4-1-15,0-1-8 0,0 9 13 0,0-4-4 16,-4 4-1-16,-5 4 0 0,-1-4-8 0,-3 4 0 16,4 0 0-16,-10 0 0 15,1 4 0-15,0 4 0 0,4-4 0 0,1 4-11 16,-10 4 11-16,5 4 0 0,4 4-9 0,-4 0 9 16,4 1-11-16,-4 3 3 0,4 4 0 0,1 0 0 0,4 1 8 15,4-1 0-15,5 0-9 0,5 5 9 16,-1-1-104-16,10 0-17 0,4 1-3 0,0-5-583 15,5 4-116-15</inkml:trace>
          <inkml:trace contextRef="#ctx0" brushRef="#br0" timeOffset="88760.1677">20503 9741 1785 0,'0'0'159'0,"0"0"-127"0,0 0-32 0,9-12 0 15,-4-4 60-15,4 4 5 0,-5 0 2 0,1 0 0 16,4-1-3-16,-4 5-1 0,-1-4 0 0,-4 12 0 15,5-8-50-15,-5 8-13 0,4-12 0 0,-4 12 0 16,0-8 0-16,-4 0 0 0,4 8 0 0,-5-4 0 16,-4 0 20-16,0 4-2 0,-5 0 0 0,-4 4 0 15,5 0-4-15,-6 4-1 0,1-4 0 0,0 8 0 16,0 0-13-16,4 0 0 0,0 0 0 0,-4 1 0 16,4-1 22-16,1 0-2 0,4 0 0 0,0 4 0 0,-1 0-32 15,6-3-6-15,-5 3-2 0,9 4 0 0,-5 0 20 16,10 0 0-16,-1 1 0 0,1-1 0 0,9 4 0 0,-5 5 0 15,4-5 0-15,1 8 0 0,0 1 0 0,-1-1 0 16,1 0 0-16,-5 1 0 0,5-5 0 0,-10 0 0 16,5 1 0-16,-9-1 0 0,5-4 0 0,-5 1 0 15,-5-5 0-15,5-4 0 0,-4 4 28 0,-1-8 10 16,-4 0 2-16,0-3 0 0,5-1-27 0,-6 0-5 16,-3 0 0-16,-1-4-8 15,0 0-93-15,1 0-26 0,-10 0-5 0,0-4-880 0</inkml:trace>
        </inkml:traceGroup>
        <inkml:traceGroup>
          <inkml:annotationXML>
            <emma:emma xmlns:emma="http://www.w3.org/2003/04/emma" version="1.0">
              <emma:interpretation id="{E283D573-EF27-4447-BC15-C346C1E12021}" emma:medium="tactile" emma:mode="ink">
                <msink:context xmlns:msink="http://schemas.microsoft.com/ink/2010/main" type="inkWord" rotatedBoundingBox="26876,9048 28821,8923 28941,10790 26996,10915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90816.3753">24583 9167 691 0,'22'-13'61'0,"-17"9"-49"0,-10-4-12 0,-4 0 0 16,5 0 146-16,-1-4 26 0,1 4 6 0,-1-4 1 15,5 4-76-15,0-4-15 0,0 3-4 0,0 1 0 16,-5 0-22-16,5-4-5 0,0 0-1 0,5 4 0 0,-5 0-3 0,5 0-1 15,-1-4 0-15,-4 12 0 0,0 0 8 0,0 0 2 16,0 0 0-16,0 0 0 0,0 0-22 0,5 8-5 16,4 0-1-16,-5 8 0 0,1 0-34 0,4 4 0 15,-5 13 0-15,1-1 0 0,4 5 0 0,-9 15 0 16,5 1 0-16,-1 3 0 0,1 1 0 0,-5-4 0 16,4-5 0-16,-4 5 0 0,0-5 0 0,5-3 0 15,-5-1 0-15,0 1 0 0,0-9 28 0,0-3 4 16,-5-1 2-16,5-4 0 0,-4-3-8 0,4-1-2 15,-5-8 0-15,1 4 0 0,4-7 13 0,-5-5 3 16,1 4 0-16,4-12 0 0,0 0-32 0,0 0-8 16,0 0 0-16,0 0 0 0,0 0 0 0,0 0 0 15,0 0 0-15,-5-8 0 0,0-4 8 0,5 4 0 16,0-5 0-16,0-3 0 0,5-4 3 0,0-4 1 16,-1-1 0-16,5-3 0 0,0 0 0 0,5-9 0 15,-5 1 0-15,5-5 0 0,-1-3-12 0,1-1 0 16,9-3 0-16,0-5 0 0,-1 1 0 0,10-1 0 0,5 0 0 15,-1 5 0-15,1-1 0 0,3 5 0 0,11-1 0 16,-1 9 0-16,-9 7-8 0,4 5-4 0,1 4-1 16,-1 8 0-1,-8 4-67-15,-1 0-14 0,0 8-2 0,1 4-1046 0</inkml:trace>
          <inkml:trace contextRef="#ctx0" brushRef="#br0" timeOffset="94199.5293">25202 10008 1090 0,'0'0'48'0,"0"0"11"0,0 0-47 0,0 0-12 0,0 0 0 0,0 0 0 15,0 0 41-15,0 0 7 0,0 0 0 0,0 0 1 16,13-4 32-16,-13 4 7 0,0 0 0 0,0 0 1 16,14-8-43-16,-14 8-9 0,0 0-1 0,0 0-1 15,0 0-5-15,9-4-1 0,-9 4 0 0,0 0 0 16,0 0 3-16,0 0 1 0,9-4 0 0,-9 4 0 15,9-8-21-15,-9 8-12 0,9-4 12 0,-9 4-12 16,0-12 0-16,5 4 0 0,-5 8 0 0,0 0 0 16,0 0 0-16,0 0 0 0,9-4 0 0,-4 0 0 0,4-4 33 0,-9 8 0 15,4-4 0-15,-4 4 0 0,0 0-19 0,5-9-4 16,-1 5-1-16,6 0 0 0,-10 4-9 0,4-4 0 16,1-4 0-16,-5 8 0 0,0 0 0 0,0 0 8 15,9 0-8-15,0-4 0 0,-9 4 11 0,0 0-3 16,0 0-8-16,9 0 12 0,-5-4 0 0,-4 4 0 15,0 0 0-15,10 0 0 0,-10 0-12 0,9 0 0 16,-9 0 0-16,0 0 0 0,0 0 0 0,0 0 0 16,4 16 0-16,-4-4 0 0,9 1 19 0,0-1 1 15,-4 4 0-15,-5 0 0 0,0 4-20 0,0 1 8 16,0-1-8-16,0 0 0 0,0 4-12 0,0-3-8 16,-5-1-3-16,5 0 0 0,-4 0 52 0,-1-4 11 15,1 1 1-15,-1-5 1 0,1 0-26 0,-1-4-6 0,5-8-1 0,-4 12 0 16,4-12 18-16,0 0 3 0,0 0 1 0,0 0 0 15,0 0-8-15,0 0-2 0,0 0 0 0,0 0 0 16,9-4-7-16,-5 0-2 0,5-4 0 0,0 0 0 16,5-4-12-16,-5-4 0 0,5-1 0 0,0 1 0 15,-1-4 28-15,5 0 4 0,-4-1 0 0,4 1 0 16,5 4-32-16,-5-4 0 0,0 4 0 0,1-1 0 16,-1 1 0-16,0-4-20 0,5 8 4 0,-5 0 0 15,-4 4 16-15,-1 0-8 0,6 8 8 0,-1-4 0 16,-5 8 0-16,1-4-8 0,-14 0 8 0,9 12 0 15,0-4 0-15,-4 4-8 0,-5-12 8 0,9 8 0 16,-4 4-8-16,-1 4 8 0,-4-3 0 0,5 3 0 0,-1 0-17 16,1 0 3-16,-5 0 1 0,4 0 0 15,-4-3-115-15,0 3-22 0,0-4-5 0</inkml:trace>
          <inkml:trace contextRef="#ctx0" brushRef="#br0" timeOffset="95321.1622">25976 8705 1458 0,'0'0'64'0,"4"-8"14"0,1 0-62 0,4 4-16 0,0 0 0 0,0-4 0 16,5 0 73-16,-1 4 12 0,1 0 3 0,4 4 0 15,5-4-30-15,0 4-6 0,0-4 0 0,8 4-1 16,1 0-67-16,5 4-12 0,-1 0-4 16,1 0 0-16,-1 4-16 15,-4-4-4-15,4 0-1 0,1 0-462 0,4 4-92 0</inkml:trace>
          <inkml:trace contextRef="#ctx0" brushRef="#br0" timeOffset="94928.5555">26076 8418 345 0,'4'-8'31'0,"-4"-4"-31"0,0 0 0 0,5 3 0 15,-5-3 210-15,4 4 36 0,-4-4 7 0,5 4 2 16,-5 0-103-16,0 8-20 0,5-4-4 0,-5 4 0 0,0 0-50 0,0 0-10 0,0 0-1 16,4 12-1-16,-4 0-6 0,5 12 0 15,-1 5-1-15,5-1 0 0,-4 4-25 0,-1 5-5 0,6-1-1 0,3 1 0 16,-4-1-13-16,5 1-3 15,0-1-1-15,4-4 0 0,-4-3-11 0,-5-5 0 0,0-4 0 16,4-4 0 0,-4 1-44-16,1-9-8 0,-1 0-2 0,-9-8-918 0</inkml:trace>
          <inkml:trace contextRef="#ctx0" brushRef="#br0" timeOffset="95180.577">26381 8430 460 0,'0'0'41'16,"0"0"-33"-16,0-8-8 0,0 0 0 15,0 8 181-15,0 0 35 0,0 0 6 0,0 0 2 16,0 0-54-16,0 0-10 0,0 0-3 0,0 0 0 0,0 0-97 0,0 0-20 16,0 12-4-16,-5 0-1 0,10 8 23 0,-10 1 5 15,1-5 1-15,-5 0 0 0,4 0-14 0,1 0-2 16,-6-3-1-16,-3 3 0 0,4-4-30 0,0 4-5 16,-1 0-2-16,1-4 0 0,0 1-10 0,0-1-14 15,0 0 3-15,0 0 1 16,-5 0-62-16,5 4-13 0,-4 0-3 0,-1-7 0 15,-4 3-40-15,4-4-8 0,14 0-1 0,-9 4-1 16,-5-8 53-16,5 0 10 0,9-4 3 0,0 0-543 0</inkml:trace>
        </inkml:traceGroup>
      </inkml:traceGroup>
    </inkml:traceGroup>
    <inkml:traceGroup>
      <inkml:annotationXML>
        <emma:emma xmlns:emma="http://www.w3.org/2003/04/emma" version="1.0">
          <emma:interpretation id="{5FBB866F-901E-407B-B384-380921C654B1}" emma:medium="tactile" emma:mode="ink">
            <msink:context xmlns:msink="http://schemas.microsoft.com/ink/2010/main" type="paragraph" rotatedBoundingBox="4882,13091 21870,12113 21998,14331 5010,153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83DA70-9A4A-47B2-B442-17133AB92DB9}" emma:medium="tactile" emma:mode="ink">
              <msink:context xmlns:msink="http://schemas.microsoft.com/ink/2010/main" type="line" rotatedBoundingBox="4882,13091 21870,12113 21998,14331 5010,15308"/>
            </emma:interpretation>
          </emma:emma>
        </inkml:annotationXML>
        <inkml:traceGroup>
          <inkml:annotationXML>
            <emma:emma xmlns:emma="http://www.w3.org/2003/04/emma" version="1.0">
              <emma:interpretation id="{285DB5D7-D64D-4825-8811-C12987325C28}" emma:medium="tactile" emma:mode="ink">
                <msink:context xmlns:msink="http://schemas.microsoft.com/ink/2010/main" type="inkWord" rotatedBoundingBox="4915,13661 6976,13542 7061,15033 5001,1515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11434.609">2852 13331 1555 0,'0'0'138'0,"0"0"-110"16,0 0-28-16,0 0 0 0,-9-4 42 0,0-4 3 16,13 0 1-16,-4 8 0 0,0 0-5 0,0 0-1 15,5-8 0-15,-1 0 0 0,1 3-12 0,-5 5-2 16,-5-8-1-16,5 8 0 0,14-4-6 0,-14 4-2 15,0 0 0-15,0 0 0 0,0 0-7 0,0 0-2 16,0 0 0-16,0 0 0 0,0 0 8 0,0 0 2 16,0 0 0-16,0 12 0 0,-5 1 9 0,1 3 1 15,4 4 1-15,4 4 0 0,1 5 3 0,-10 3 0 16,-4 13 0-16,5-1 0 0,8 9 8 0,-8-1 3 0,-10 1 0 16,0 4 0-16,10 3-24 0,-5 1-5 0,-5 0-1 0,-4-1 0 15,0-3 3-15,9 0 1 0,4-5 0 0,-9-3 0 16,1-5 15-16,-1-3 2 0,14-9 1 0,-5 1 0 15,-4-5-35-15,0-4 0 0,5-4 0 0,4 1 0 16,4-1 0-16,-8-8-19 0,-5-4 4 0,4 0 1 16,10 0 22-16,-5-8 4 0,0 0 0 0,0 0 1 15,0 0-13-15,0 0-12 0,0-16 3 0,-5-4 0 16,-4-8 9-16,4-5 12 0,19-3-2 0,-9-9-1 16,-1-11-9-16,10-1 0 0,4-4 0 0,5-3 0 15,9-1 0-15,-5 0-12 0,5 4 2 0,-5 1 1 16,10-1 9-16,-15 4-10 0,1 5 10 0,0-1-10 15,4 0 10-15,-9 5 0 0,-4 7 0 0,-5 1-8 16,5 3 8-16,-5 1 0 0,0 8 0 0,-4-1 0 0,-10 5 0 16,10 8 9-16,-1-4-9 0,1-1 0 0,-5 9 10 15,0-4-10-15,4 4 8 0,1 4-8 0,-1 0 8 0,-4 8-8 16,0 0 0-16,0 0 8 0,0 0-8 0,0 0 0 16,0 0 0-16,5 16 0 0,4 0 0 0,5 8 0 15,-5 9 0-15,-5 11 0 0,1 9 8 0,4 4-8 16,5 7 8-16,-5 5-8 0,-5-4 13 0,1 4-2 15,9-5-1-15,-10-3 0 0,1-8 0 0,-5-1 0 16,4-7 0-16,-4 3 0 0,9-7 1 0,-4-5 0 16,-10-3 0-16,14-5 0 0,-4-4-11 0,4-3 0 15,-9-1 0-15,0-4 8 0,5-8-8 0,-1 0 0 16,-4-8 0-16,0 0 0 0,0 0 0 0,0 0 0 0,14-8 0 16,-10-8 0-16,-4-4 0 0,9-9 0 0,5-3 0 15,4-8 0-15,1-1 0 0,-6-8 0 0,5-3 0 0,5-9 0 16,14-4 0-16,-5-7 0 0,-10-5-8 0,6 0 8 15,8 4-12-15,0 0 3 0,-4 4 0 0,0 5 0 16,5 7 0-16,-6 8 0 0,-3 9 0 0,-1 3 0 16,0 5 9-16,-8 8 0 0,-1 4 0 0,0-1 0 15,0 5 0-15,-4 8 9 0,-5-4 0 0,0 4 0 16,5 4-9-16,-5 0 12 0,0 8-12 0,0 0 12 16,0 4-3-16,5 8 0 0,-10 4 0 0,6 9 0 15,-1 3 4-15,-5 4 1 0,5 9 0 0,-9 8 0 16,0 3 6-16,0 5 2 0,0 0 0 0,0-1 0 15,-4 5-5-15,4-4-1 0,-5-5 0 0,1 1 0 16,4-4-16-16,-5-5 8 0,1-3-8 0,4-5 0 16,0-3-102-16,0-5-27 0,0-4-6 15</inkml:trace>
          <inkml:trace contextRef="#ctx0" brushRef="#br0" timeOffset="112213.7832">4277 14209 1911 0,'0'0'42'0,"0"0"9"0,-5 8 1 0,-4-8 2 0,5-4-43 0,4 4-11 16,0 0 0-16,0 0 0 0,0 0 42 0,9-8 6 15,0-4 2-15,0 8 0 0,-9 4-35 0,9-8-7 16,5 4-8-16,-5 0 11 0,5 4-11 0,-5 4 0 16,0 8 0-16,0 0 8 0,0 4 12 0,0-4 1 0,-4 9 1 0,-1-1 0 15,5 0 14-15,-4 0 2 0,4 5 1 0,-9-5 0 16,4-4 0-16,1 0 0 0,0 0 0 0,-5-3 0 15,0-1-20-15,0-12-4 0,0 0-1 0,0 0 0 16,0 0-14-16,0 0 0 0,0 0 0 0,0 0 0 16,0 0 0-16,9-8 0 0,0 0 0 0,0-9 0 15,5 1 0-15,-5-8 0 0,4 0 0 0,-4-5 0 16,5-3 0-16,0 4 9 0,-1-5-9 0,1-3 8 16,0 7 0-16,-1 5 0 0,-4 4 0 0,1 0 0 15,-1 3 8-15,-5 9 0 0,5 0 1 0,-9 8 0 16,0 0 13-16,9 8 2 0,-4 5 1 0,4-1 0 15,-9 4-13-15,0 4-2 0,5 0-1 0,-5 5 0 16,0-5-3-16,4 4-1 0,-4-4 0 0,5 1 0 16,-5-1-13-16,4 0 0 0,1-4 8 0,-1 0-8 0,1-7 0 15,4 3 0-15,-4 0 0 0,4 0-10 16,-9-12-24-16,4 8-5 0,5 0-1 0,-9-8-781 0,0 0-157 0</inkml:trace>
        </inkml:traceGroup>
        <inkml:traceGroup>
          <inkml:annotationXML>
            <emma:emma xmlns:emma="http://www.w3.org/2003/04/emma" version="1.0">
              <emma:interpretation id="{DEB3AFB2-6B12-41AD-B4A6-31B180F3EED9}" emma:medium="tactile" emma:mode="ink">
                <msink:context xmlns:msink="http://schemas.microsoft.com/ink/2010/main" type="inkWord" rotatedBoundingBox="8059,12908 10389,12774 10496,14628 8166,14762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13256.5119">6521 13396 288 0,'0'0'25'0,"0"0"-25"16,0 0 0-16,0 0 0 0,0 0 488 0,0 0 92 15,10 4 18-15,8 0 4 0,0-4-448 0,5-4-90 16,4 0-17-16,0-4-4 0,5 0-43 0,5-5 0 16,-1-3 0-16,5 4 0 15,0-4-57-15,-5 0-4 0,5-1-1 0,-4-3-669 16,4 0-133-16</inkml:trace>
          <inkml:trace contextRef="#ctx0" brushRef="#br0" timeOffset="113091.7316">6603 13258 1785 0,'0'0'79'0,"0"0"17"0,0 0-77 0,0 0-19 0,0 0 0 0,0 0 0 15,9-4 196-15,5-4 35 0,0 0 7 0,4-8 2 16,5 0-196-16,0-1-44 0,8-7 0 0,1 0 0 31,-4-9-28-31,-1 5-4 0,-4-8-2 0,-1-1 0 16,1-3-26-16,-5 3-6 0,1-3-1 0,-6 3 0 0,-4 1 55 0,5 0 12 0,-5-1 0 0,-4 1 0 16,-5 3 44-16,4 1 10 0,-4 0 2 0,0 3 0 15,0-3-23-15,0 4-4 0,0 3-1 0,-4 1 0 16,-1 4-7-16,-4 0-1 0,-5 3-1 0,1 1 0 15,-1 8 1-15,0 0 0 0,1 4 0 0,4 4 0 16,0 0-20-16,-5 4-16 0,0 4 4 0,1 4 0 16,-6 0 12-16,6 5 0 0,4-5 0 0,-5 4 0 15,0 0 0-15,5 4 0 0,0 1 0 0,0-1 0 16,4 4 8-16,-4 0 2 0,9 1 0 0,0 7 0 0,5 0 9 16,-1 5 1-16,10 3 1 0,-5 5 0 0,0 3 7 0,0 5 0 15,0 0 1-15,1 3 0 0,-1 1 0 0,0 0 0 16,0 3 0-16,-5 1 0 0,1 0-3 0,-5-1-1 15,5 1 0-15,-10-4 0 0,0-1-13 0,-4-3-4 16,0-4 0-16,0-5 0 0,0-8-8 0,-5 1-11 16,5-9 3-16,-4-3 0 15,-1-1-31-15,0-4-5 0,5-4-2 0,-4-4 0 16,-1-4-174-16,0-4-34 0,1-4-7 0</inkml:trace>
          <inkml:trace contextRef="#ctx0" brushRef="#br0" timeOffset="112606.4647">6289 12513 2278 0,'0'0'101'0,"9"-8"21"0,-9-4-98 0,5 4-24 0,-5 0 0 0,0 8 0 16,0 0 29-16,0 0 1 0,0 0 0 0,0 0 0 16,-9-4-10-16,0 8-3 0,-5 4 0 0,0 8 0 15,-4 5-6-15,0 11-2 0,-14 12 0 0,-4 9 0 16,4 8-9-16,-5 8 0 0,1 12 0 0,0-1 8 15,-1 5 31-15,5 0 5 0,0 9 2 0,0-1 0 16,5-4 35-16,4-4 7 0,5-9 2 0,9-3 0 16,0-4-48-16,9-4-10 0,9-8-1 0,0-5-1 15,9-3-22-15,1-5-8 0,3-3 0 0,1-5 0 16,0-12-61-16,4 1-19 0,5-9-3 0,-5 0-1 16,5-12-81-16,0 0-17 0,0-4-3 0,-14-4-1 0</inkml:trace>
          <inkml:trace contextRef="#ctx0" brushRef="#br0" timeOffset="113522.0735">7892 12161 2131 0,'4'25'189'0,"5"3"-151"0,1 0-30 0,3 13-8 15,1-1 167-15,0 9 32 0,4-1 6 0,-5 13 2 16,6 0-115-16,-1 4-22 0,-4-1-5 0,-1 5-1 16,1-4-29-16,-5 4-7 0,0-1 0 0,-4-3-1 15,-5 4-19-15,-5 4-8 0,0 0 0 0,-8 0 8 16,-1 3-8-16,-9-3 0 0,5-4 0 0,-9-4 0 16,-5-4-80-16,-4-9-12 0,-1 1-3 0,-4-9-798 15,-4-3-160-15</inkml:trace>
        </inkml:traceGroup>
        <inkml:traceGroup>
          <inkml:annotationXML>
            <emma:emma xmlns:emma="http://www.w3.org/2003/04/emma" version="1.0">
              <emma:interpretation id="{849986CA-B3E3-46C8-951B-9715EE9A9622}" emma:medium="tactile" emma:mode="ink">
                <msink:context xmlns:msink="http://schemas.microsoft.com/ink/2010/main" type="inkWord" rotatedBoundingBox="11189,13694 12193,13636 12218,14074 11214,14132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14178.1049">8862 13452 1843 0,'0'0'164'0,"0"13"-132"0,0-13-32 0,0 12 0 16,0-12 129-16,9 8 19 0,4 0 4 0,6 0 1 16,8-4-97-16,0-4-19 0,5-4-4 0,4 4-1 15,5-4-11-15,0-4-2 0,5 4-1 0,-1-8 0 16,6-1-18-16,-6 5 0 0,5-4 0 0,0 0 0 15,0 4 0-15,0-4-16 0,1 4 4 0,3-4 0 16,1-5-174-16,-1 5-34 16</inkml:trace>
          <inkml:trace contextRef="#ctx0" brushRef="#br0" timeOffset="113959.4617">8921 13068 1843 0,'0'0'164'0,"0"0"-132"0,0 0-32 0,0 0 0 15,0 0 149-15,0 0 23 0,0 0 5 0,9 8 1 16,9 0-129-16,-4 0-25 0,4-4-6 0,0 0-1 16,14-4-8-16,0 4-1 0,4-4-8 0,1-4 12 15,-1 4-12-15,5 0 0 0,0-4 0 0,0 0 0 16,0 0 0-16,0 0 0 0,5 0 0 0,-1 4 0 15,-4-4 0-15,-4 4 9 0,3-4-9 0,-3 4 12 0,-10 0-12 0,5 0 0 16,-5 0 0-16,1-4 8 0,-1 4-8 16,-4-4 0-16,-5 4-12 0,0-4 12 0,-4 4-27 15,-5 0 3-15,-9 0 0 0,0 0-724 16,0 0-145-16</inkml:trace>
        </inkml:traceGroup>
        <inkml:traceGroup>
          <inkml:annotationXML>
            <emma:emma xmlns:emma="http://www.w3.org/2003/04/emma" version="1.0">
              <emma:interpretation id="{A2C61EBC-8510-4133-9D8D-6A51B57CD090}" emma:medium="tactile" emma:mode="ink">
                <msink:context xmlns:msink="http://schemas.microsoft.com/ink/2010/main" type="inkWord" rotatedBoundingBox="13491,13000 14126,12964 14207,14386 13573,1442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16487.0563">11270 12384 1566 0,'0'0'69'0,"0"0"15"0,-5-4-68 0,5 4-16 0,0-4 0 0,0 4 0 0,-9-4 15 0,9 4-1 15,0 0 0-15,0 0 0 0,0 0 17 0,5 12 3 16,4 4 1-16,0 0 0 0,0 9-11 0,0-1-3 16,0 8 0-16,-4 5 0 0,4 3 5 0,0 9 1 15,-4 7 0-15,-1 1 0 0,1 4 7 0,-5-1 2 16,0-3 0-16,-5 4 0 0,1 4 7 0,-1-5 1 15,-4-3 1-15,0 0 0 0,-5-1-7 0,1 1-2 16,4-4 0-16,-1-5 0 0,1-3-21 0,0-5-5 16,5-4-1-16,-5 1 0 0,9-9-9 0,-5 1 0 15,5-5 0-15,-5-4 0 16,5 0-32-16,-4-3-9 0,4-1-2 0,0-4 0 16,0 0-177-16,0-12-35 0</inkml:trace>
          <inkml:trace contextRef="#ctx0" brushRef="#br0" timeOffset="116799.6147">11775 12518 691 0,'9'-5'61'0,"-9"5"-49"0,0 0-12 0,0-8 0 0,0 0 207 0,0 8 38 15,0 0 8-15,0 0 2 0,0 0-183 0,0 0-36 16,0 0-7-16,0 0-1 0,0 0 0 0,0 0 1 16,0 0 0-16,-4 12 0 0,-1 1 9 0,1 11 2 15,-5 0 0-15,9 13 0 0,-5 7 34 0,5 5 7 16,-9 3 2-16,5 9 0 0,-6 0-15 0,1 3-2 16,-4-3-1-16,-1 0 0 0,5 4-45 0,-5-1-8 15,1 1-3-15,-1 0 0 0,0 4-9 0,1-9 0 16,3 1 0-16,1-12 0 0,0-1 0 0,5-7-12 15,4-9 0-15,-5 0 1 16,5-3-169-16,5-13-35 0,-5 8-6 0,0-24-2 0</inkml:trace>
        </inkml:traceGroup>
        <inkml:traceGroup>
          <inkml:annotationXML>
            <emma:emma xmlns:emma="http://www.w3.org/2003/04/emma" version="1.0">
              <emma:interpretation id="{236EA433-1147-4C94-A983-7DD6A935C2CA}" emma:medium="tactile" emma:mode="ink">
                <msink:context xmlns:msink="http://schemas.microsoft.com/ink/2010/main" type="inkWord" rotatedBoundingBox="15012,12765 15628,12729 15715,14231 15098,14266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17596.1614">12718 13125 1497 0,'0'0'66'0,"13"0"14"0,-13 0-64 0,10 4-16 16,8-4 0-16,0 8 0 0,5 0 165 0,0-4 30 15,4 0 5-15,0 0 2 0,5 0-151 0,0-4-31 0,4 0-5 16,5 0-2 0,0 0-111-16,5-4-22 0,4-4-5 0</inkml:trace>
          <inkml:trace contextRef="#ctx0" brushRef="#br0" timeOffset="117393.0916">12977 12756 2073 0,'0'0'184'16,"0"0"-147"-16,0 0-29 0,0 0-8 15,0 0 35-15,0 0 5 0,0 0 2 0,14-4 0 0,0-8-42 0,-1 4 0 16,10-4 0-16,-5-4 0 0,1 4-15 0,-1-5 5 16,0-3 1-16,0 0 0 0,5 4 9 0,-5-5 0 15,5-3 0-15,-9 0 0 0,4 0 0 0,-5-1 0 16,1 5-8-16,-5-4 8 0,0 0 0 0,0 3 0 16,-4 1 0-16,-1 0 11 0,-4 4 6 0,0-5 2 15,-9 1 0-15,5 0 0 0,-1 0-19 0,-4-1 0 16,-4 1-13-16,8 4 5 0,-4-4 8 0,0 4 12 15,4 3-2-15,-4 1-1 0,5 4-9 0,-6 0 0 16,1 0 0-16,0 0 0 0,-4 4 0 0,-1 4 0 16,5-4 0-16,-5 4 0 0,0 0-17 0,5 4-3 15,-4-4 0-15,4 4 0 0,0 0 20 0,-5 0 0 16,5 4 0-16,0 0 9 0,4 0 3 0,-4 4 1 16,-5-3 0-16,10 3 0 0,-5 0 0 0,0 0 0 0,4 4 0 15,0-4 0-15,-4 0 0 0,5 5 0 0,-5-5 0 0,0 4 0 16,4 0-1-16,-4 0-1 0,4 1 0 0,5 7 0 15,-4 4 1-15,4 5 0 0,4 3 0 0,1 8 0 16,4 5 4-16,-4 8 0 0,4-1 1 0,0 5 0 16,0 0 9-16,0-1 2 0,0 1 0 0,5-4 0 15,-5-5-2-15,0 1 0 0,0-4 0 0,-4-5 0 16,-1 5-6-16,1-9 0 0,-1-3-1 0,-8 3 0 16,-1-4-7-16,1 1 0 0,-1-1-1 0,-4-3 0 15,0-5-24-15,0 0-5 0,-5-7-1 0,0-1 0 16,5-4-107-1,-4 0-22-15,-1-4-4 0,0 0-901 0</inkml:trace>
        </inkml:traceGroup>
        <inkml:traceGroup>
          <inkml:annotationXML>
            <emma:emma xmlns:emma="http://www.w3.org/2003/04/emma" version="1.0">
              <emma:interpretation id="{4F81E8B5-B994-406C-9137-54CF0B4C7F40}" emma:medium="tactile" emma:mode="ink">
                <msink:context xmlns:msink="http://schemas.microsoft.com/ink/2010/main" type="inkWord" rotatedBoundingBox="16685,13573 17079,13550 17082,13607 16688,13629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17846.1033">14334 12951 2876 0,'0'0'128'0,"0"0"25"16,0 0-122-16,0 0-31 0,14 8 0 0,-1 4 0 0,6-4 21 0,-1 0-1 16,9-4-1-16,5 0 0 15,0-4-37-15,4 0-7 0,1 0-2 0,-1-4 0 16,5-8-168-16,5 4-33 0,-1-4-8 0</inkml:trace>
        </inkml:traceGroup>
        <inkml:traceGroup>
          <inkml:annotationXML>
            <emma:emma xmlns:emma="http://www.w3.org/2003/04/emma" version="1.0">
              <emma:interpretation id="{7AFCE6F0-8C8F-46B7-9657-3CA4FB83DAC0}" emma:medium="tactile" emma:mode="ink">
                <msink:context xmlns:msink="http://schemas.microsoft.com/ink/2010/main" type="inkWord" rotatedBoundingBox="17856,12682 20694,12519 20787,14133 17949,14297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19403.3082">15914 13323 1630 0,'0'0'72'0,"0"-8"16"0,4 0-71 0,1 0-17 0,-5 8 0 0,5-9 0 15,-1 1 64-15,1-4 10 0,-1 4 2 0,1 0 0 16,4 0-37-16,0 0-7 0,0 0-2 0,0 0 0 16,0 4-30-16,5-4 0 0,-5 4 0 0,0-1 0 15,5 5 16-15,-5-4-4 0,5 0 0 0,-14 4 0 0,9 0 0 0,4-4 0 16,1 4 0-16,0 4 0 0,-14-4 8 0,9 8 0 16,0-3 1-16,5-1 0 0,-10 8 11 0,5 0 1 15,-9 0 1-15,5 0 0 0,-1 4-3 0,1 0-1 16,-10 1 0-16,5-1 0 0,0 0-6 0,0-4-2 15,5 8 0-15,-5-3 0 0,-5-5-10 0,5 4-3 16,0-8 0-16,0 0 0 0,-4 0-9 0,4 4 0 16,-5-4-10-16,5-8 10 0,0 9 0 0,0-9 0 15,0 8 0-15,0-8 0 0,-4 8 0 0,4-8 0 16,0 8 0-16,0-8 0 0,0 0 8 0,0 0-8 16,0 0 0-16,0 0 0 0,0 0 9 0,0 0-9 15,0 0 0-15,0 0 9 0,0 0-9 0,0 0 0 16,0 0 0-16,0 0 0 0,4-8 0 0,5-4 0 15,0-1 0-15,5-3 0 0,4-4 0 0,-4 0 0 16,4-4 0-16,0-1 0 0,1 1 0 0,3 4 0 16,-8 4 0-16,4-1 0 0,0-3 0 0,1 8 0 0,-6-4 0 15,1 8 0-15,0 0 0 0,-5 4 0 0,4 0 0 16,-13 4 0-16,0 0 0 0,9 0 0 0,1 4 9 0,-1 4-9 16,-9-8 8-16,4 8-8 0,5 4 8 0,-4 0-8 15,-1 0 0-15,-4 4 9 0,0-4-9 0,-4 5 0 16,8-1 0-16,1 0 0 0,-5 0 0 0,-5 0 0 31,5 1-36-31,-4-5-2 0,4 0 0 0,0-12-695 0,0 0-139 0</inkml:trace>
          <inkml:trace contextRef="#ctx0" brushRef="#br0" timeOffset="118390.7161">15522 12352 2188 0,'0'-8'195'0,"0"-1"-156"0,0 1-31 0,0-4-8 16,5 4 51-16,-1 0 9 0,1 0 1 0,4 0 1 16,0 4-33-16,5 0-6 0,-5 0-2 0,0 4 0 15,-9 0-34-15,14 12-7 0,-5-4-2 0,0 8 0 16,5 0 10-16,-5 9 3 0,-5 3 0 0,1 4 0 15,-1 5 32-15,1 7 6 0,-10 5 2 0,5 3 0 16,0 1 1-16,0 4 0 0,0-5 0 0,0 1 0 16,0-5 2-16,0 1 1 0,0-9 0 0,0-3 0 15,-4-1-21-15,4-3-4 0,0-5-1 0,-5-4 0 0,5-3-1 16,-4-5-8-16,-1 0 12 0,5-4-4 16,-4-4 1-16,4 0 0 0,-5 4 0 0,5-12 0 15,0 0-1-15,0 0 0 0,0 0 0 0,0 0 0 0,0 0 16 0,0 0 4 16,-4-12 0-16,-1 4 0 0,0-4-16 0,1 0-4 15,4 4 0-15,-5-8 0 0,5-1-8 0,0-3 0 16,5 0 0-16,4-8 0 0,-4-1 0 0,8-3 0 16,1-9 0-16,0 1 0 0,4-9 0 0,0 5 0 15,5-9 0-15,-1 1 0 0,6 3-18 0,-1 1 1 16,5-1 0-16,0 8 0 0,-5 1-3 0,5 4 0 16,0 7 0-16,0 1 0 15,4 8-10-15,-4-5-2 0,4 9-1 0,-4 4 0 16,9-4-159-16,-4 8-32 0</inkml:trace>
          <inkml:trace contextRef="#ctx0" brushRef="#br0" timeOffset="120162.0167">17120 12133 1123 0,'5'-24'49'0,"-5"12"11"0,-5-9-48 0,5 5-12 16,5 0 0-16,-5 4 0 0,-5 4 100 0,1 0 16 0,4 0 4 0,0 8 1 15,0 0-13-15,0 0-2 0,0 0-1 0,0 0 0 16,-5 16-45-16,1-4-8 0,-10 4-3 0,5 0 0 16,0 5-20-16,0 3-4 0,-9 0-1 0,-1 0 0 15,6 1-16-15,-1-1-8 0,0-4 8 0,-4 0-8 16,0-3 8-16,0-1-8 0,9 0 0 0,0-8 8 15,-10 4-8-15,6-4 0 0,13-8 0 0,0 0 0 16,0 0-21-16,0 0 3 0,-14 4 1 0,14-4 0 16,0 0-8-16,0 0-2 0,0 0 0 0,0 0 0 15,5-8 1-15,4 0 0 0,-5 0 0 0,1 0 0 0,-1 0 14 0,5 0 2 16,1-4 1-16,-1 4 0 0,-9-1 17 0,0 9 4 16,13-4 1-16,-8-4 0 0,-5 8 16 0,0 0 3 15,0 0 1-15,0 0 0 0,14 0-19 0,-1-4-4 16,-13 4-1-16,14 0 0 0,4-4-9 0,0 4-14 15,-4 0 3-15,0 0-613 16,4 0-124-16</inkml:trace>
          <inkml:trace contextRef="#ctx0" brushRef="#br0" timeOffset="119844.6375">16984 12008 1209 0,'0'0'53'0,"0"0"12"0,0 0-52 0,0 0-13 0,-9-4 0 0,9 4 0 16,0 0 192-16,0 0 35 0,0 0 7 0,0 0 2 15,0 0-174-15,0 0-34 0,4 8-8 0,-4 8 0 16,0-4-20-16,0 4 8 0,9 0-8 0,0 5 0 0,-4-1 24 0,4 0-3 15,0 4 0-15,0 1 0 0,5-1 13 0,-5 0 2 16,0-4 1-16,0 1 0 0,5-1-9 0,-5 0-3 16,0-4 0-16,-4 1 0 0,8-5-17 0,-8 0-8 15,4 0 0-15,-9-12 8 16,0 0-118-16,0 12-24 0,0-12-5 0,0 0-502 16,-4 4-101-16</inkml:trace>
          <inkml:trace contextRef="#ctx0" brushRef="#br0" timeOffset="120677.7709">17744 12194 1324 0,'0'0'59'0,"0"0"12"0,-4-8-57 0,4 8-14 16,0 0 0-16,0 0 0 0,0 0 217 0,0 0 41 16,0 0 8-16,0 0 2 0,0 0-172 0,0 0-35 15,0 0-6-15,0 0-2 0,0 0-23 0,0 0-5 16,0 0-1-16,0 0 0 0,13 0-6 0,-13 0-2 16,0 0 0-16,0 0 0 0,5 8 8 0,-1 4 0 15,-4-4 1-15,5 4 0 0,-5 0-1 0,4 0 0 16,1 5 0-16,-5-1 0 0,-5 4-12 0,5 4-2 15,0 1-1-15,5-1 0 0,-5 8-9 0,0 1 8 16,0 3-8-16,0 5 8 0,0-5-8 0,0 8 10 16,-5 5-10-16,5 4 10 0,0-9 8 0,0 5 2 15,-4-9 0-15,-1 5 0 0,5-5-5 0,-4-3-1 0,-1-1 0 0,1 0 0 16,-1-3-14-16,1-5 0 0,4-4 0 0,0 1 0 16,-10-5 9-16,10-4-9 0,0 0 8 0,0-4-8 15,0 1 0-15,-4-5 0 0,4-8 0 0,0 0 0 31,0 0-35-31,0 0 1 0,0 0 0 0,0 0 0 16,0 0-33-16,0 0-6 0,-9 0-2 0,0 0 0 16,0 0-117-16,9 0-23 0,0 0-5 0</inkml:trace>
          <inkml:trace contextRef="#ctx0" brushRef="#br0" timeOffset="121021.1593">18331 11915 2300 0,'0'0'102'0,"0"0"21"0,0 0-99 0,5-9-24 16,-5 1 0-16,0 8 0 0,0 0 47 0,0 0 4 16,0 0 1-16,0 0 0 0,5 12-42 0,-1 1-10 15,-4-1 0-15,0 4 0 0,0 8 8 0,0 9 0 16,-4-1 0-16,-1 4 0 0,0 9 2 0,1-1 0 15,-10 5 0-15,5 8 0 0,0-5 29 0,0 5 5 16,-9 4 2-16,4 3 0 0,-4-3 14 0,4 4 4 16,1 0 0-16,-1-1 0 0,-4-3-44 0,9 0-8 15,4-5-1-15,0-3-1 0,-4 0-10 0,5-5 0 16,-1 1 0-16,5-5 8 0,5 1-8 0,-10-5 0 16,-8 1 0-16,8-1 0 0,5-7-8 0,-5-1-4 0,-8 0-1 0,4-7 0 31,4 3-159-31,-4-12-32 0,-5 0-7 0</inkml:trace>
        </inkml:traceGroup>
        <inkml:traceGroup>
          <inkml:annotationXML>
            <emma:emma xmlns:emma="http://www.w3.org/2003/04/emma" version="1.0">
              <emma:interpretation id="{0450E56F-3104-43EE-AFF0-4E3D6F7E8A89}" emma:medium="tactile" emma:mode="ink">
                <msink:context xmlns:msink="http://schemas.microsoft.com/ink/2010/main" type="inkWord" rotatedBoundingBox="21428,13743 21962,13712 21998,14331 21463,14361"/>
              </emma:interpretation>
              <emma:one-of disjunction-type="recognition" id="oneOf39">
                <emma:interpretation id="interp51" emma:lang="" emma:confidence="0">
                  <emma:literal>2</emma:literal>
                </emma:interpretation>
                <emma:interpretation id="interp52" emma:lang="" emma:confidence="0">
                  <emma:literal>Z</emma:literal>
                </emma:interpretation>
                <emma:interpretation id="interp53" emma:lang="" emma:confidence="0">
                  <emma:literal>z</emma:literal>
                </emma:interpretation>
                <emma:interpretation id="interp54" emma:lang="" emma:confidence="0">
                  <emma:literal>.</emma:literal>
                </emma:interpretation>
                <emma:interpretation id="interp5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2404.0849">19083 13222 2289 0,'0'0'50'0,"0"0"10"0,0 0 3 0,0 0 2 15,4-4-52-15,1-4-13 0,-5 4 0 0,9-1 0 16,-5-3 13-16,6 4 0 0,-6 0 0 0,5 0 0 0,0-4-13 15,0 4 0-15,5-4-9 0,-5 4 9 0,5-4-12 0,0 4 3 16,-1 0 1-16,1-4 0 0,4 4 8 0,-4 0 0 16,4 0 0-16,0 4-8 0,0-9 8 0,5 5 0 15,-5 4 8-15,5-4-8 0,-5 4 9 0,0 0-9 16,-8 0 12-16,3 4-12 0,-4 0 22 0,-4 5-2 16,-1-1-1-16,6 0 0 0,-10 4 10 0,0 0 3 15,-5 4 0-15,0 0 0 0,-4 1-10 0,0 3-2 16,-4 4 0-16,-1 0 0 0,-9 5-7 0,0-1-1 15,1 0-1-15,-1 5 0 0,0-1-11 0,0 0 12 16,5 1-12-16,0-5 12 0,0 0-12 0,4-7 0 16,-4 3 9-16,9-8-9 0,0-4 0 0,0 5 8 15,-1-5-8-15,6-4 0 0,-1 0 8 0,5-8-8 0,0 12 10 16,5-4-10-16,-1 0 20 0,6-4-3 0,3 0 0 16,1 0 0-16,4 0 4 0,0 4 1 0,10-8 0 15,8 5 0-15,-4-5-22 0,4 0 0 0,1 0 0 16,4-5 8-1,-5 5-33-15,5-4-7 0,-4 4 0 0,-1-4-1 16,0 0-143-16,-4 0-28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0:38.7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-8-8 806 0,'19'0'72'0,"-19"0"-58"0,0 0-14 0,0 0 0 15,0 0 208-15,0 0 38 0,0 0 8 0,0 0 2 16,0 0-75-16,0 0-14 0,0 0-3 0,0 0-1 16,0 0-107-16,0 0-22 0,0 0-4 0,0 0-1 0,0 0-20 0,0 0-9 15,0 0 8-15,0 0-8 0,0 0 0 0,0 0 0 16,4 4 0-16,1 0-1081 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2:45.2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6F8E88-FD34-4B1A-A348-189ED0A05E26}" emma:medium="tactile" emma:mode="ink">
          <msink:context xmlns:msink="http://schemas.microsoft.com/ink/2010/main" type="writingRegion" rotatedBoundingBox="1780,583 30884,11 31245,18362 2141,18934"/>
        </emma:interpretation>
      </emma:emma>
    </inkml:annotationXML>
    <inkml:traceGroup>
      <inkml:annotationXML>
        <emma:emma xmlns:emma="http://www.w3.org/2003/04/emma" version="1.0">
          <emma:interpretation id="{1F2FEFE0-DE70-461C-A428-0D070577E8AF}" emma:medium="tactile" emma:mode="ink">
            <msink:context xmlns:msink="http://schemas.microsoft.com/ink/2010/main" type="paragraph" rotatedBoundingBox="1804,283 30376,330 30372,2460 1800,2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5284B7-EC59-413B-A04A-AE7A6B7CBC53}" emma:medium="tactile" emma:mode="ink">
              <msink:context xmlns:msink="http://schemas.microsoft.com/ink/2010/main" type="line" rotatedBoundingBox="1804,283 30376,330 30372,2460 1800,2413"/>
            </emma:interpretation>
          </emma:emma>
        </inkml:annotationXML>
        <inkml:traceGroup>
          <inkml:annotationXML>
            <emma:emma xmlns:emma="http://www.w3.org/2003/04/emma" version="1.0">
              <emma:interpretation id="{9FBA6227-3E0F-46A5-B2BD-D42B8F751CB8}" emma:medium="tactile" emma:mode="ink">
                <msink:context xmlns:msink="http://schemas.microsoft.com/ink/2010/main" type="inkWord" rotatedBoundingBox="8203,588 11379,594 11376,2428 8200,2423"/>
              </emma:interpretation>
            </emma:emma>
          </inkml:annotationXML>
          <inkml:trace contextRef="#ctx0" brushRef="#br0">-1 146 1382 0,'0'0'123'0,"0"0"-99"0,9-8-24 0,0 3 0 15,5-3 97-15,0 0 15 0,4 0 2 0,5 0 1 16,4-4-32-16,5-4-7 0,0 4 0 0,0-1-1 16,-5 1-19-16,0 4-4 0,5 0-1 0,0 4 0 15,0-4-51-15,4 4 0 0,-9 0 0 0,5 4-12 16,0 0-161-16,-4 0-32 0</inkml:trace>
          <inkml:trace contextRef="#ctx0" brushRef="#br0" timeOffset="-171.8345">67-166 1566 0,'0'0'69'15,"0"0"15"-15,0 0-68 0,0 0-16 0,0 0 0 0,10 0 0 0,-10 0 31 0,18 0 2 16,-5-4 1-16,6 0 0 0,-1-4-6 0,5-4 0 15,-1-1-1-15,1-3 0 0,0-4-27 0,-5 0 0 16,-4 0 0-16,4-1 0 16,0-11 12-16,0 8-2 0,-4-5-1 0,0 5 0 15,-5-12-9-15,4 3 0 0,-8 1 0 0,4 3 0 0,-4 1 0 0,-5 4 10 16,0-1-10-16,0 1 10 0,-5 4 1 0,1 4 0 16,-1 4 0-16,0-9 0 15,1 9 0-15,-10 4 0 0,5-4 0 0,-5 4 0 0,10 8-11 16,-10-8 12-16,10 8-12 0,-10 8 12 0,5-8-28 15,0 4-4-15,0 0-2 0,-5 8 0 0,0 0 9 0,5 0 1 16,0 5 1-16,5-5 0 0,-5 8 11 0,-1 0 0 16,10 0 0-16,-4 5 0 0,-1 7 0 0,5-4 0 15,5 9 0-15,4 7 0 0,0 5 0 0,5 12 0 16,-1 8 8-16,1-1-8 0,0 5 32 0,-5 4 1 16,-5 4 1-16,5-4 0 0,-9 8 10 0,5-4 1 15,-5-4 1-15,0 4 0 0,-5 0-23 0,5-12-5 16,0 0-1-16,-4-9 0 0,-5 1 3 0,-5-8 1 15,5-5 0-15,0-7 0 16,0-13-41-16,0-4-8 0,-5-3-1 0,0-1-622 0,1-12-124 0</inkml:trace>
          <inkml:trace contextRef="#ctx0" brushRef="#br0" timeOffset="213.9446">1201-591 979 0,'-5'-12'87'0,"1"0"-70"15,-1 3-17-15,1-3 0 0,4 4 150 0,-5 4 26 16,5 4 6-16,0 0 1 0,0 0-70 0,0 0-13 16,5 24-4-16,4-3 0 0,-5 7-39 0,1 8-8 15,-1 9-1-15,1 4-1 0,-5 3-17 0,-5 1-3 16,1 4-1-16,4 3 0 0,0-11-5 0,0-1-1 15,-5-3 0-15,5-1 0 0,0-3-9 0,0-1-3 16,9-3 0-16,-4-5 0 16,4 5-68-16,0-1-13 0,0-16-3 0</inkml:trace>
          <inkml:trace contextRef="#ctx0" brushRef="#br0" timeOffset="466.131">1524-12 1497 0,'-4'-25'133'0,"4"9"-106"0,0 0-27 0,4-8 0 16,5 4 103-16,-4-13 15 0,8 5 3 0,1-1 1 16,4-3-50-16,5 4-9 0,0 8-3 0,4-9 0 15,0 5-28-15,1 4-5 0,8 3-2 0,-9-3 0 16,1 8-7-16,4 4-2 0,-10 8 0 0,6 0 0 16,-1 8-16-16,-4 4 0 0,-5 0 0 0,-4 5 0 15,4 11 0-15,-5 4 8 0,1 1-8 0,-5 3 0 16,5 5 11-16,0 3-11 0,-5 1 10 0,0-1-10 0,0-3 8 15,5-1-8-15,-1 1 0 0,5-5 0 16,-4 0-20-16,4-3-11 0,0-5-1 0,5 1-640 16,-5-9-128-16</inkml:trace>
          <inkml:trace contextRef="#ctx0" brushRef="#br0" timeOffset="685.3735">2562-632 2214 0,'0'0'48'0,"-14"8"11"0,1-8 1 0,-6 4 3 0,1 5-51 0,-5 7-12 15,1 4 0-15,-6 12 0 0,1-3-16 0,-9 11-7 16,4 5-1-16,-5 11 0 0,-8 13 24 0,8-4 0 16,-4 8 12-16,1 0-4 0,-1-4-8 0,4 3 0 15,-4 5 0-15,9-12 0 0,-9-4 0 0,9-4 0 16,1-5 0-16,3 1 0 31,6-1-17-31,-6-7-9 0,5-5-2 0,1 5-902 0</inkml:trace>
          <inkml:trace contextRef="#ctx0" brushRef="#br0" timeOffset="1029.4975">3049-802 1792 0,'23'-12'80'0,"-14"4"16"0,5 8-77 0,-5 0-19 15,4 0 0-15,-4 4 0 0,5 12 78 0,-5 0 12 16,0 17 2-16,-4-1 1 0,-1 17-36 0,5-1-7 15,-9 13-2-15,-4-4 0 0,-1 16 4 0,5-9 0 16,-4 9 0-16,-1 4 0 0,-4-8-25 0,0 0-5 16,0 0-1-16,4 0 0 0,-8-17-9 0,4 5-1 15,0-9-1-15,-1 1 0 0,1-8 16 0,0-1 3 16,-4 1 1-16,-1-1 0 16,-4-8-127-16,-5 1-26 0,0-9-5 0</inkml:trace>
        </inkml:traceGroup>
        <inkml:traceGroup>
          <inkml:annotationXML>
            <emma:emma xmlns:emma="http://www.w3.org/2003/04/emma" version="1.0">
              <emma:interpretation id="{F44558A8-91A3-4DC2-92AA-A8FA0257BDDC}" emma:medium="tactile" emma:mode="ink">
                <msink:context xmlns:msink="http://schemas.microsoft.com/ink/2010/main" type="inkWord" rotatedBoundingBox="12208,1261 13141,1262 13140,1350 12207,1349"/>
              </emma:interpretation>
            </emma:emma>
          </inkml:annotationXML>
          <inkml:trace contextRef="#ctx0" brushRef="#br0" timeOffset="1606.4896">4078-122 1335 0,'-18'-4'59'0,"8"4"13"0,1-4-58 16,-4 4-14-16,4 0 0 0,4 0 0 0,-4 0 80 0,9 0 12 0,0 0 4 0,0 0 0 15,0 0-36-15,0 0-6 0,0 0-2 0,18 4 0 16,0-4-6-16,5 0-2 0,0 0 0 0,4 0 0 16,5-8-16-16,4 8-4 0,1-8-1 0,4 4 0 15,9 0-9-15,-5 0-2 0,1 8 0 0,-1-4 0 16,1 4-12-16,0 0 0 0,-5 4 0 0,-1-4 0 15,1 0 0-15,-9 9 0 0,0-9 0 0,0 0 0 16,-5 8-10-16,1-12 10 0,-6 4-8 0,6 0 8 16,-6 0-117-16,-3 4-19 15,3-4-3-15,-8 0-666 0</inkml:trace>
        </inkml:traceGroup>
        <inkml:traceGroup>
          <inkml:annotationXML>
            <emma:emma xmlns:emma="http://www.w3.org/2003/04/emma" version="1.0">
              <emma:interpretation id="{870F18BF-913B-4EC3-9CC0-F23712F3C199}" emma:medium="tactile" emma:mode="ink">
                <msink:context xmlns:msink="http://schemas.microsoft.com/ink/2010/main" type="inkWord" rotatedBoundingBox="12369,301 23671,319 23668,2067 12366,20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918.9094">4182 158 1152 0,'0'0'102'0,"0"0"-82"16,0 0-20-16,0 0 0 0,-9 0 84 0,9 0 12 0,0 0 2 0,0 0 1 15,-9 8-14-15,9-8-2 0,0 0-1 16,0 0 0-16,0 0-23 0,0 0-5 0,9 4-1 0,0 0 0 16,5 0-11-16,4 4-2 0,-4-8-1 0,9 0 0 15,9 0-13-15,4 0-2 0,0-8-1 0,10 8 0 16,-5 0-2-16,9-4 0 0,0 4 0 0,5-4 0 16,-1 8-21-16,1-4-13 0,0-4 1 0,4 0-660 15,4 4-133-15</inkml:trace>
          <inkml:trace contextRef="#ctx0" brushRef="#br0" timeOffset="2418.7927">5917-4 1728 0,'-9'0'153'0,"4"0"-122"16,1 0-31-16,4 0 0 0,0 0 79 0,0 0 9 15,0 0 3-15,13 0 0 0,5 0-73 0,1 4-18 16,3-4 0-16,6-4 0 0,-1 4 0 0,5-8 0 15,0 0-11-15,0 4 11 0,0-13-12 0,-1 1 12 16,-3 4-12-16,4-4 12 0,-10-4-11 0,1-1 11 0,0 1-10 0,0-4 10 16,-10 0 0-16,5-1 0 0,-4 1 0 0,0 4 0 15,-1 0 30-15,-3-13-1 0,-1 5 0 0,-5 3 0 16,5 1-9-16,-4-4-1 0,-1 8-1 0,-8-5 0 16,4 5-8-16,-9 4-2 0,4 4 0 0,-8-4 0 15,3 3 4-15,-3 5 0 0,-1 0 0 0,-4 8 0 16,-5 0-25-16,5 4-5 0,-9 8-1 0,4-4 0 15,-4 9 19-15,-5-1-8 0,4 4 8 0,-3 8 0 16,3-3 0-16,1 11 0 0,0 1 0 0,4 15 0 16,5-11 12-16,-1 11 8 0,10 5 3 0,0-4 0 15,5-1-2-15,4 5 0 0,4-4 0 0,1 3 0 16,4-7-8-16,0 4-1 0,5-5-1 0,4 1 0 16,0-1-11-16,5-3 0 0,-5-9 0 0,9 5-696 15,-4-9-147-15</inkml:trace>
          <inkml:trace contextRef="#ctx0" brushRef="#br0" timeOffset="2981.6955">7656-1089 633 0,'9'-20'28'0,"-9"20"6"0,0 0-34 0,0 0 0 16,0 0 0-16,0 0 0 0,0 0 212 0,0 0 36 16,0 0 8-16,-9 12 0 0,0 0-135 0,-1 8-27 15,-3 4-6-15,-5 5 0 0,-1-1-27 0,-3 5-5 16,-10-5 0-16,0 12-1 0,0-11-3 0,-9 3 0 15,5 4 0-15,-1-3 0 0,10 7-41 0,-5-11-11 16,0 3 0-16,0 0 0 0,0-3 0 0,5-1 0 16,0 5-12-16,-5-5 12 15,9 0-158-15,-4-3-24 0,-19 31-5 0,19-19-1 0</inkml:trace>
          <inkml:trace contextRef="#ctx0" brushRef="#br0" timeOffset="2731.227">7055-854 1911 0,'9'-21'84'0,"-9"13"19"0,4-12-83 0,1 4-20 16,4 0 0-16,0 0 0 0,5-1 40 0,0 1 3 0,-1 0 1 0,5 4 0 15,1-8-19-15,-1 3-3 0,0 5-1 0,5 0 0 16,-10 0-7-16,1 4-2 0,-5 4 0 0,0 4 0 16,0 8 6-16,1 8 1 0,-1-4 0 0,0 17 0 15,0 3-6-15,4 8-1 0,-3 5 0 0,-6 8 0 16,10-5 1-16,-5 1 0 0,0 3 0 0,5-3 0 15,4-5-5-15,0-3 0 0,0-1-8 0,0 1 12 16,5-9-12-16,-5 1 0 0,1-5-9 0,-1-4 9 16,-4-3-168-1,-5-9-28-15</inkml:trace>
          <inkml:trace contextRef="#ctx0" brushRef="#br0" timeOffset="3934.0591">10378-13 2307 0,'0'0'51'0,"0"0"10"0,0 0 3 0,4 16 0 0,1 0-51 0,4 8-13 0,-9 5 0 0,0 3 0 16,-5 9 20-16,1 3 2 0,-1 1 0 0,-4 7 0 16,-4-3-13-16,-6-5-9 0,1 5 12 0,0-4-12 15,0-9-20-15,-5-4-12 0,5 1-1 0,-5-9-1 16,9 0-165-16,-4-3-33 0</inkml:trace>
          <inkml:trace contextRef="#ctx0" brushRef="#br0" timeOffset="4465.4226">13050-42 1555 0,'13'-16'138'0,"6"0"-110"15,-6-4-28-15,10 0 0 0,4-13 56 0,1 9 5 16,-1 0 2-16,5-1 0 0,-5 5 11 0,1 0 2 16,-1 4 1-16,0 8 0 0,-4-9-9 0,0 13-1 15,-1-4-1-15,1 16 0 0,0-8-34 0,0 12-6 16,-1 5-2-16,-3 7 0 0,3 4-24 0,-3 5 0 16,3 3-9-16,1-4 9 0,4 5 12 0,-8-5 8 15,3 5 3-15,6-1 0 0,-5 1-11 0,-1-1-1 16,6 0-1-16,-6 1 0 0,1-5-10 0,0 1 0 15,0-1 0-15,-5 4 0 0,5 1-17 0,-5-13-6 16,0 5-1-16,-4-1-696 16,-1 0-140-16</inkml:trace>
          <inkml:trace contextRef="#ctx0" brushRef="#br0" timeOffset="4784.7012">14101-305 1324 0,'0'0'118'0,"0"0"-94"16,0-16-24-16,0 16 0 0,0 0 77 0,0 0 11 15,0-4 3-15,0 4 0 0,0 0-17 0,0 0-3 16,0 0-1-16,0 0 0 0,-9 0-20 0,0 8-4 16,-5 8-1-16,1 1 0 0,-1 7 7 0,-4 4 0 15,-5 5 1-15,0 11 0 0,-4-3-33 0,0 3-6 16,0 1-2-16,-1 7 0 0,1-3-4 0,0-1-8 16,4 1 11-16,-4 0-11 0,8 3 0 0,-8-11-16 15,9-1 2-15,-5 1 0 16,0-1-185-16,5-3-37 0</inkml:trace>
          <inkml:trace contextRef="#ctx0" brushRef="#br0" timeOffset="5656.8742">15062 23 1209 0,'0'0'108'0,"0"0"-87"0,4-4-21 0,1 0 0 15,-1 4 60-15,6-8 7 0,-1 4 1 0,0 4 1 16,0-4 18-16,5 0 3 0,-1 4 1 0,5 0 0 16,1-8-41-16,8 4-8 0,0 0-2 0,5 4 0 15,5 0-26-15,-1 0-6 0,5 0 0 0,4 0-584 16,1 4-117-16</inkml:trace>
        </inkml:traceGroup>
        <inkml:traceGroup>
          <inkml:annotationXML>
            <emma:emma xmlns:emma="http://www.w3.org/2003/04/emma" version="1.0">
              <emma:interpretation id="{99223325-29EF-4407-B21A-0DC7C72E71B0}" emma:medium="tactile" emma:mode="ink">
                <msink:context xmlns:msink="http://schemas.microsoft.com/ink/2010/main" type="inkWord" rotatedBoundingBox="23407,678 26516,683 26513,2174 23405,21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469.0751">15517-256 1324 0,'41'-8'59'0,"-32"8"12"0,-13-12-57 0,-1 8-14 0,5 0 0 0,-9-5 0 16,0 5 61-16,0 4 10 0,4-4 1 0,-4 8 1 15,-5-4-38-15,5 4-8 0,-4 5-2 0,-1-1 0 16,0 4 13-16,-4 8 2 0,0 0 1 0,-5 0 0 16,5 9-13-16,-5 11-4 0,0-7 0 0,1-1 0 0,-1 5 7 15,5-1 1-15,-1 0 0 0,6-3 0 0,-1-1-20 0,10-4-3 16,-5 5-1-16,4-9 0 0,5 0-8 0,5 1 8 15,-1-1-8-15,5-4 8 0,0-4-8 16,5 1 0-16,0-5 0 0,4 0 0 16,0-4-104-16,0 0-22 0,19-8-5 0,-6 0-1 0</inkml:trace>
          <inkml:trace contextRef="#ctx0" brushRef="#br0" timeOffset="6392.7254">17374-714 403 0,'0'0'17'0,"0"0"5"0,0-8-22 0,0 8 0 0,9-8 0 0,0 4 0 16,-9 4 248-16,0 0 44 0,0 0 10 0,0 0 2 15,0 0-192-15,0 0-39 0,0 0-7 0,0 0-2 16,0 0-20-16,-18 8-4 0,0 4 0 0,-14-4-1 16,5 5-63-16,-10-5-12 15,6 4-2-15,-6-8-1 0,1 4 39 0,-1 0 15 0,-4-4-1 0,10 4 0 16,-6 0-14-16,5 0 9 0,5-8-9 0,4 4 8 16,0 5-8-16,5-1 0 0,0-8 0 0,4 4 0 15,1 0 12-15,-1 0-4 0,-4 4 0 0,4-4 0 16,10 0 4-16,4-4 0 0,-9 4 0 0,4 4 0 0,-4 0 25 0,4 4 6 15,5-4 1-15,0 9 0 0,0-1-32 0,5 4-12 16,4 8 8-16,-4 1-8 0,4 3 28 0,-5 5 0 16,1 3 0-16,4 5 0 0,-5 3 3 0,1 1 1 15,4-9 0-15,-4 5 0 0,4-1-10 0,-5 1-2 16,1-1 0-16,-1 1 0 0,-4-1-6 0,0 9-2 16,0-12 0-16,-4 7 0 0,-1-7 16 0,1-1 4 15,-1 5 0-15,-4-1 0 0,0-3-5 0,4-9-1 16,1 0 0-16,-1 1 0 0,1-9-5 0,4 5-1 15,0-9 0-15,0 0 0 0,0-4-3 0,4 0-1 16,5 1 0-16,-4-9 0 0,9 4 0 0,-5-12 0 0,0 8 0 16,0-4 0-16,5-4-4 0,4 0-2 0,0-4 0 0,5 4 0 15,-1-4-10-15,6 0 8 0,-5-8-8 0,8 4 8 16,6-1-8-16,-5-3-16 0,4 0 4 0,5 4 1 31,-4 0-137-31,3 0-28 0</inkml:trace>
          <inkml:trace contextRef="#ctx0" brushRef="#br0" timeOffset="6611.4164">17993 64 1555 0,'0'0'138'0,"0"0"-110"15,0 0-28-15,0 0 0 0,0 0 116 0,9-4 19 16,1 4 3-16,3-4 1 0,5 4-87 0,1 0-18 16,-1 0-3-16,5 0-1 0,4 0-13 0,0 0-2 15,5-9-1-15,0 5 0 16,-5 0-128-16,1 0-26 0,8 4-4 0</inkml:trace>
        </inkml:traceGroup>
        <inkml:traceGroup>
          <inkml:annotationXML>
            <emma:emma xmlns:emma="http://www.w3.org/2003/04/emma" version="1.0">
              <emma:interpretation id="{37C456D2-DEDF-49A3-BB1E-D65DADC68F97}" emma:medium="tactile" emma:mode="ink">
                <msink:context xmlns:msink="http://schemas.microsoft.com/ink/2010/main" type="inkWord" rotatedBoundingBox="27025,686 27153,686 27152,1455 27023,145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861.3564">18822-730 2170 0,'0'0'96'0,"0"0"20"0,0 0-92 0,0 16-24 0,4-3 0 0,1 3 0 15,-1 8 48-15,-4 0 4 0,-9 9 2 0,9-5 0 16,9 4 20-16,1 1 4 0,-6 3 1 0,1 5 0 15,-1-13-63-15,1 4-16 0,4 5 0 0,-5-1 0 16,-4 1 16-16,0-5-4 0,-9 1 0 0,9 3 0 16,14 0-12-16,0-3-12 0,4-1 3 0,-4 5 0 15,-5-9-171-15,4 8-33 0</inkml:trace>
        </inkml:traceGroup>
        <inkml:traceGroup>
          <inkml:annotationXML>
            <emma:emma xmlns:emma="http://www.w3.org/2003/04/emma" version="1.0">
              <emma:interpretation id="{B96393A5-000B-4AD5-86F0-2445AA5F1C9A}" emma:medium="tactile" emma:mode="ink">
                <msink:context xmlns:msink="http://schemas.microsoft.com/ink/2010/main" type="inkWord" rotatedBoundingBox="3300,701 30375,745 30373,2208 3298,216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095.677">19750-25 2188 0,'0'0'48'0,"0"0"11"0,-4 8 1 0,4 4 1 0,-5 8-49 0,5-8-12 16,-9 8 0-16,5-3 0 0,-5 3 85 0,-1 0 15 0,-3 4 2 0,-5 1 1 15,-1-5-63-15,1 0-12 0,-5 0-2 0,-4-3-1 16,-5 7-25-16,-9 0 0 0,0-4 0 0,-13-3-1172 16</inkml:trace>
          <inkml:trace contextRef="#ctx0" brushRef="#br0" timeOffset="7412.7937">20583-645 1728 0,'0'0'76'0,"28"-8"16"0,-1 0-73 0,-4 0-19 15,0 8 0-15,-5-4 0 0,-5 4 55 0,6 8 7 16,-1-4 2-16,-4 4 0 0,-5 4 32 0,0 8 8 16,0 1 0-16,-5 7 1 0,-4 8-65 0,5 1-14 15,-10 7-2-15,5 9-1 0,0 4 4 0,-9 4 1 16,0-9 0-16,0-7 0 16,0-1-9-16,0 5-2 0,4-13 0 0,-4 17 0 0,5-13-17 0,-5 1 0 0,4 7 8 0,0-3-8 31,1-1-95-31,-1-7-22 0,1 7-5 0</inkml:trace>
          <inkml:trace contextRef="#ctx0" brushRef="#br0" timeOffset="7896.195">21494-612 1875 0,'18'-4'83'0,"-4"-1"17"0,-1 1-80 0,6 4-20 16,3-8 0-16,6 4 0 0,-1 4 65 0,5 0 9 16,0 4 2-16,9-8 0 0,-5 0-28 0,5 0-6 15,5 4-1-15,-10-4 0 0,-4 4-28 0,-5 0-5 16,0 0-8-16,1 0 11 0,-5 0-11 0,-1 0 0 15,1 8 0-15,0-4 0 0,0 8 0 0,-14-3 12 0,-5 3-12 0,1-4 12 16,4 4 7-16,-5 8 1 16,1 0 1-16,-5 1 0 0,5 7-5 0,-1 12 0 0,-4 1-1 0,0-1 0 15,-4 9 2-15,-6-4 1 0,6-1 0 16,-5 5 0-16,4 3-2 0,-4-11 0 0,9 3 0 0,-4 1 0 16,-1-5 5-16,0 1 1 0,5-1 0 0,0 9 0 15,0-9-22-15,0-7 0 0,-4 3-10 0,4 5 10 16,0-1 44-16,-5-7 16 0,1 3 4 0,4-8 0 15,0-3-34-15,0 3-6 0,0 0-2 0,-9-3 0 16,0 3 16-16,-5 0 3 16,5-7 1-16,-14 3 0 0,5-4-42 0,4 0 0 0,-9-4-8 0,1 1 8 15,-1-5 0-15,0-4 0 0,0 4 0 0,1-8 8 16,-6 4-20-16,-8 0-4 0,-14-4 0 0,4 0-1 16,5-4-180-16,-9-4-36 0,-63-12-7 15,21 0-870-15</inkml:trace>
          <inkml:trace contextRef="#ctx0" brushRef="#br0" timeOffset="-2879.9049">-4885-82 1195 0,'-14'-12'52'0,"14"12"12"0,0-8-51 0,-4 0-13 0,4-5 0 0,0 5 0 15,0-4 93-15,4 0 16 0,1 0 3 0,-1 4 1 16,1-12-47-16,4 7-10 0,0-3-1 0,5 4-1 16,-1-8-34-16,6 12-6 0,-6-12-2 0,5 7 0 15,-4-3-12-15,4 4 0 0,-4 4 0 0,0 0 0 16,4 0 0-16,-5 4 9 0,1 0-9 0,4 4 8 16,5 0 7-16,-5 8 1 0,-4-8 0 0,4 12 0 15,0 0 19-15,1 0 4 0,-1 4 1 0,5 5 0 16,-5 11-16-16,5-8-4 0,-5 5 0 0,4 7 0 15,1-4 13-15,5 5 3 0,-6 3 0 0,1 1 0 16,0-1-36-16,0-3 0 0,-1 3 0 0,1 1 0 0,0-5 11 0,-5-3-11 16,5 3 10-16,-5 0-10 0,0 5 0 0,5-17 0 15,-5 9 0-15,-4-1-1012 16</inkml:trace>
        </inkml:traceGroup>
        <inkml:traceGroup>
          <inkml:annotationXML>
            <emma:emma xmlns:emma="http://www.w3.org/2003/04/emma" version="1.0">
              <emma:interpretation id="{11CAEB45-E0B8-494C-AF68-B1F3140F9FEB}" emma:medium="tactile" emma:mode="ink">
                <msink:context xmlns:msink="http://schemas.microsoft.com/ink/2010/main" type="inkWord" rotatedBoundingBox="1803,639 5713,646 5711,2174 1801,216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2598.7245">-3820-604 990 0,'0'0'44'0,"-5"-12"8"0,1 3-41 0,4-3-11 0,-5 4 0 0,1 0 0 16,4 8 86-16,-9 0 15 0,0 4 3 0,-1 4 1 15,-3 8-24-15,-1 5-5 0,-4-1 0 0,0 8-1 16,-10 17-6-16,1-1-1 0,-9 9 0 0,-1 4 0 15,1 16-7-15,-5-9-1 0,-5 9-1 0,5 0 0 16,0-12-23-16,0 8-4 0,1-13 0 0,3 1-1 16,5-8-19-16,0 7-4 0,5-15-8 0,4 3 12 15,1-3-12-15,3 3 9 0,6-11-9 0,-6-1 8 16,6 0-71 0,-1-7-14-16,0-5-3 0,5-4-537 0,0 0-107 0</inkml:trace>
          <inkml:trace contextRef="#ctx0" brushRef="#br0" timeOffset="-1192.8043">-2596 149 1382 0,'0'0'123'0,"0"0"-99"16,0 0-24-16,0 0 0 0,0 0 75 0,0 0 9 15,0 0 3-15,0 0 0 0,0 0-35 0,10 8-8 16,-10-8 0-16,13 8-1 0,1-8-30 0,0 4-5 16,-5 0-8-16,-9-4 11 0,13 12-11 0,-4-8 0 15,1 4 0-15,-6 4 0 0,1 1-15 0,-5-5-8 0,0-8-1 0,4 16-785 16</inkml:trace>
          <inkml:trace contextRef="#ctx0" brushRef="#br0" timeOffset="-3707.6655">-6401 238 1148 0,'0'0'25'0,"0"0"6"0,0 0 1 0,0 0 0 0,0 0-32 0,0 0 0 0,0 0 0 0,0 0 0 16,0 0 73-16,0 0 9 0,0 0 2 0,0 0 0 15,0 0-42-15,9 0-8 0,5-4-2 0,-5 4 0 16,9 4-16-16,0-4-3 0,5-4-1 0,0 0 0 16,4 4 16-16,9-4 4 0,-8 0 0 0,8 0 0 15,10-4-10-15,-1-4-2 0,-4 0 0 0,5 0 0 16,-1 3-11-16,1-3-9 0,-1 4 12 0,-8-8-12 16,4 12 8-16,0-4-8 0,-5 4 0 0,-4-4 0 15,-5 4-12-15,1 4-8 0,-6 0-3 0,-3 0-504 16,-6 4-101-16</inkml:trace>
          <inkml:trace contextRef="#ctx0" brushRef="#br0" timeOffset="-4028.8155">-6374-554 748 0,'0'0'33'0,"0"0"7"0,0 0-32 0,0 0-8 16,0 0 0-16,0 0 0 0,9-4 169 0,0 4 32 15,-4-12 7-15,-5 12 0 0,18-5-104 0,-9 1-20 16,5-8-5-16,0 8-1 0,-1 0-33 0,5-8-6 16,1 4-2-16,3 0 0 0,1 4-6 0,0-4-2 15,9 0 0-15,-5 4 0 0,5 0-29 0,0 0 8 16,4 0-8-16,1 0 0 0,8 4 0 0,1-12-13 16,-1 8 2-16,1 0 1 0,4-4 10 0,0 4 0 15,5-4 0-15,-1 0 0 0,1-4 0 0,0 4 14 16,-5 0-3-16,0 4-1 0,-5-4-10 0,1 4-14 15,-1 4 3-15,-4-5 1 0,-9 5 10 0,-5-4 0 16,1 8 0-16,-5 1 0 0,-5-5 0 0,-5 12-13 0,-3-12 1 0,-10 0 1 31,13 8-49-31,-13-8-9 0,0 0-3 0,-9 16-724 0</inkml:trace>
          <inkml:trace contextRef="#ctx0" brushRef="#br0" timeOffset="-3395.4076">-6324 708 806 0,'0'0'36'0,"0"0"7"0,0 0-35 0,-4-8-8 0,-1 0 0 0,5 8 0 16,0-5 127-16,0 5 23 0,0 0 5 0,-9-4 1 16,9 4-88-16,0 0-16 0,-9 4-4 0,9-4-1 15,0 0-17-15,0 0-3 0,0 9-1 0,5 3 0 16,-1-4-4-16,5 0-1 0,-9-8 0 0,9 8 0 15,14 4-10-15,-9-8-3 0,4 0 0 0,9-4 0 16,5-4 0-16,9 0-8 0,0-8 12 0,9 4-4 16,0-4-8-16,9-4 0 0,5-1 0 0,9 1-524 15,0 0-100-15</inkml:trace>
          <inkml:trace contextRef="#ctx0" brushRef="#br0" timeOffset="-4388.1064">-6187-743 288 0,'0'0'12'0,"0"0"4"0,0 0-16 0,0 0 0 15,0 0 0-15,0 0 0 0,-5-4 120 0,5 4 22 16,0 0 4-16,0 0 1 0,-4 0-80 0,4 0-16 15,0-12-3-15,0 12-1 0,0 0 9 0,0-9 1 16,-5 1 1-16,5 8 0 0,0 0 12 0,0 0 2 16,0 0 1-16,0 0 0 0,0 0-15 0,9 8-3 15,-4 13-1-15,-1-1 0 0,-4 0 2 0,0 12 1 16,-4 8 0-16,-1 8 0 0,-4 5-10 0,0 3-3 16,5 0 0-16,-1 13 0 0,0-5-21 0,-8 4-5 15,4-11-1-15,4 3 0 0,-4 0 1 0,4 1 0 16,-4-9 0-16,0 4 0 0,5-7 6 0,-1-1 2 0,-4 4 0 0,9-12 0 15,-9 9-15-15,4-5-3 16,1 0-8-16,-1-8 12 0,1-4-12 0,-1-3 8 16,5-1-8-16,-9-8 0 0,9 0-8 0,-4-4-8 0,4-8-2 15,0 4 0 1,0-12-155-16,0 0-31 0,0 0-7 0</inkml:trace>
        </inkml:traceGroup>
      </inkml:traceGroup>
    </inkml:traceGroup>
    <inkml:traceGroup>
      <inkml:annotationXML>
        <emma:emma xmlns:emma="http://www.w3.org/2003/04/emma" version="1.0">
          <emma:interpretation id="{017C1DB8-1B92-4E77-96D5-E9A2E019C06B}" emma:medium="tactile" emma:mode="ink">
            <msink:context xmlns:msink="http://schemas.microsoft.com/ink/2010/main" type="paragraph" rotatedBoundingBox="2640,3876 20653,3203 20721,5034 2709,5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3E67D7-7C1C-4296-ABF1-E8A20E2F6C17}" emma:medium="tactile" emma:mode="ink">
              <msink:context xmlns:msink="http://schemas.microsoft.com/ink/2010/main" type="line" rotatedBoundingBox="2640,3876 20653,3203 20721,5034 2709,5707"/>
            </emma:interpretation>
          </emma:emma>
        </inkml:annotationXML>
        <inkml:traceGroup>
          <inkml:annotationXML>
            <emma:emma xmlns:emma="http://www.w3.org/2003/04/emma" version="1.0">
              <emma:interpretation id="{1C4DDDBA-BB7B-4AE2-9876-CC4126C937C9}" emma:medium="tactile" emma:mode="ink">
                <msink:context xmlns:msink="http://schemas.microsoft.com/ink/2010/main" type="inkWord" rotatedBoundingBox="2645,3991 4474,3923 4528,5362 2699,543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963.0196">-5263 2979 1090 0,'5'-13'48'0,"-5"13"11"0,0 0-47 0,0 0-12 15,0 0 0-15,0 0 0 0,0 0 50 0,0 0 8 16,0-8 2-16,0 4 0 0,0 4-7 0,0 0-1 16,9-4 0-16,-9 4 0 0,9-4-17 0,-9 4-4 15,0 0-1-15,0 0 0 0,18 0-2 0,-4 8-1 16,-5 4 0-16,4 1 0 0,-13 3-2 0,9 4 0 15,-9 8 0-15,0 5 0 0,-4 7-15 0,-1 9-10 16,5 3 12-16,-13 5-12 0,-1 4 12 0,0 0-12 0,5 7 12 16,-4-7-12-16,-1 0 8 0,-13-4-8 0,4-5 0 15,0 5 0-15,0-9 0 0,1-7 10 0,-1-5-10 16,5 1 8-16,-1-13-8 0,6-4 8 0,-1-3-8 0,1-1 8 16,3-4-8-16,1-4 0 0,9-8 0 0,0 0 8 15,-4 4-8-15,4-4 0 0,0 0 0 0,0 0 0 16,0 0 0-16,9 0 0 0,5-8 0 0,8 4 0 15,-4-4 0-15,10 4 0 0,-1-4 0 0,5 0 0 16,4-5 0-16,1 1 0 0,4 0 0 0,4-4 0 16,1 0 0-16,-5-1 0 0,4 1 0 0,-4 4 0 15,-4-8 0-15,4 4 0 0,0-5 0 0,0 1 0 16,-5-4 0-16,5-4 0 0,0-9 0 0,4 9 0 16,-8-1 0-16,-1 5 0 0,-4-4 0 0,0 0 0 15,-5-1 0-15,1 5 8 0,-1 0-8 0,-9-1 0 0,5 1 8 16,-9 0-8-16,-5 3 8 0,-5 1-8 0,1 0 9 0,-10-4-9 15,5 3 10-15,-4 1-10 0,-1 0 21 0,1 4-1 16,-1 4-1-16,0-1 0 0,-8 1-6 0,4 8-1 16,0 4 0-16,0 0 0 0,-1 0-12 0,1 0 11 15,-4 8-11-15,-1 0 10 0,9 5-10 0,-8 3 0 16,4 4 9-16,0 4-9 0,-1 5 0 0,1 3 0 16,0 5 0-16,-4-1 0 0,-1 0 0 0,9 9 0 15,5-5 0-15,-4 1 0 0,-5 3 0 0,4-3 0 16,5-5 0-16,-4 5-8 0,-1-9 8 0,5-3 0 15,0-5 8-15,5-4-8 0,-1 0 0 0,1-3 0 16,-1-9 0-16,5-4 0 0,5 0 0 0,0-8 0 0,-1-4 0 16,6-5 0-16,3 1 0 0,1-4 0 0,4-4 0 15,5 0 0-15,0-9 0 0,0 1 0 0,0-9 0 0,4 5 8 16,-4 0-8-16,0-5 0 0,-5-3 8 0,5-5-8 16,0 5 13-16,-5-9-1 0,-4 1-1 0,4-1 0 15,5-4 22-15,-4 1 5 0,-6-1 1 0,1-4 0 16,0 5-24-16,-9-1-5 0,-1 1-1 0,1-1 0 15,0 8-9-15,-1-3 0 0,-8-1 0 0,-5 1 0 16,4 7 0-16,-4 1 0 0,0 3 0 0,0 5 0 16,-4 8 0-16,4 3 0 0,4 5 0 0,1 4 0 15,-5 12 10-15,0 0-10 0,0 0 12 0,-5 16-12 16,1 4 8-16,-1 9-8 0,1 7 0 0,-1 9 0 0,5 3 0 16,0 1 0-16,0 16 0 0,0-1 0 0,0-3 0 0,0 4 0 15,5 4 0-15,-1 4 0 0,1-9 0 0,-1 1 0 16,1-4 0-16,-1-4 0 0,1-1 0 0,-5-3 0 15,9-4 0-15,-4-9 0 16,-1-4-40-16,1-7-1 0,-5-13-1 0,4 0-938 16</inkml:trace>
          <inkml:trace contextRef="#ctx0" brushRef="#br0" timeOffset="11181.7245">-4107 2804 1652 0,'0'0'36'0,"0"0"8"0,0 0 2 0,0 0 0 0,0 0-37 0,0 0-9 0,0 0 0 0,0 0 0 16,0 0 58-16,0 0 10 0,14 0 1 0,0-4 1 15,4 0-30-15,9-4-5 0,9 0-2 0,1 4 0 16,-1-4-33-16,10 0 0 0,4-8 0 0,9 8-592 15,-9-4-126-15</inkml:trace>
        </inkml:traceGroup>
        <inkml:traceGroup>
          <inkml:annotationXML>
            <emma:emma xmlns:emma="http://www.w3.org/2003/04/emma" version="1.0">
              <emma:interpretation id="{BECCC6E4-9775-4171-9D37-940496D09AA4}" emma:medium="tactile" emma:mode="ink">
                <msink:context xmlns:msink="http://schemas.microsoft.com/ink/2010/main" type="inkWord" rotatedBoundingBox="5977,4122 6955,4085 7010,5546 6031,558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987.0456">-2222 2804 1267 0,'0'0'112'0,"0"-8"-89"0,0 0-23 0,4-4 0 16,-4 12 55-16,0 0 6 0,0-8 2 0,0 8 0 15,0 0 9-15,0 0 3 0,0 0 0 0,0 0 0 16,0 0-23-16,0 0-5 0,5 12-1 0,-1 4 0 16,1 1-31-16,4 3-7 0,0 8 0 0,5 5-8 15,4-1 0-15,-4 8 0 0,4 9 0 0,-4 0 0 16,4-1 0-16,-5 5 0 0,-3-1 0 0,-1-3 0 15,0 0 13-15,0-1-4 0,-5-3-1 0,-4 3 0 16,0-7 12-16,-4-1 3 0,4 1 0 0,-5-5 0 16,-4-7 10-16,5-5 3 0,-1-4 0 0,1 0 0 15,-1-8-15-15,0-3-2 0,1-1-1 0,4-8 0 16,0 0-2-16,0 0 0 0,0 0 0 0,0 0 0 0,0-17 13 16,0-3 3-16,4 0 0 0,1-8 0 0,-5-9 0 0,9 1 1 15,-4-5 0-15,-1 1 0 0,5-9-16 0,5-3-3 16,4-1-1-16,0-4 0 0,1-8-13 0,8 1 0 15,9-1 0-15,1 4 0 0,-5 9 0 0,4-1-12 16,5 4 3-16,4 5 0 16,6 7-38-16,-6 5-7 0,-4 4-2 0,0 7 0 15,0 1-108-15,0 16-23 0,-5-8-4 0,1 8-668 0</inkml:trace>
          <inkml:trace contextRef="#ctx0" brushRef="#br0" timeOffset="12409.2969">-1321 3574 864 0,'0'0'38'0,"0"0"8"0,0 0-37 0,0 0-9 16,0 0 0-16,0 0 0 0,0 0 292 0,0 0 57 15,0 0 11-15,5 8 3 0,8 0-267 0,-8 4-52 16,4 4-12-16,0 9-1 0,0-1-20 0,0 4-11 16,0 0 12-16,0 5-12 0,1-1 8 0,-6 1-8 15,5-1 0-15,0 0 0 0,-4 1 0 0,-1-5 0 16,-4-4 0-16,5 1 0 0,-5 3 0 0,-5-8-16 16,5 5 2-16,-4-9 0 15,4 0-40-15,-5 0-8 0,-4-8-2 0,5 0 0 16,4-8-78-16,0 0-16 0</inkml:trace>
        </inkml:traceGroup>
        <inkml:traceGroup>
          <inkml:annotationXML>
            <emma:emma xmlns:emma="http://www.w3.org/2003/04/emma" version="1.0">
              <emma:interpretation id="{EA1E59FB-B1C0-47C5-94FA-75CFAAAD8FCC}" emma:medium="tactile" emma:mode="ink">
                <msink:context xmlns:msink="http://schemas.microsoft.com/ink/2010/main" type="inkWord" rotatedBoundingBox="8239,3994 11738,3863 11781,5009 8281,514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3627.5347">309 2586 1130 0,'-14'-12'50'0,"9"12"10"0,-4-4-48 0,0 4-12 16,-4 0 0-16,4 4 0 0,-10 0 100 0,6 4 16 15,-6 8 4-15,6 4 1 0,-5 5-46 0,4 7-10 16,-9 0-1-16,5 13-1 0,0-5-1 0,4 13 0 16,0 4 0-16,10 7 0 0,-1 1-36 0,5 0-7 0,0 0-2 0,9 4 0 15,1-9-17-15,3 1 10 0,5-4-10 16,1 3 8 0,-1-3-112-16,0-8-22 0</inkml:trace>
          <inkml:trace contextRef="#ctx0" brushRef="#br0" timeOffset="13908.4635">687 3011 1209 0,'-10'-12'53'0,"10"8"12"0,0-4-52 0,-4 0-13 16,4-5 0-16,0 5 0 0,4-4 145 0,1 0 27 15,4 0 4-15,0 0 2 0,0 0-110 0,5-1-23 16,4-3-4-16,0 4-1 0,5 0-12 0,0 0-2 15,-5 8-1-15,5-4 0 0,4 4-9 0,0 8-1 16,-4 4-1-16,0 8 0 0,-9 0 14 0,4 8 4 16,-5 9 0-16,1 3 0 0,0 1-19 0,4 3-3 15,0 5-1-15,0 7 0 0,-4-7-1 0,4-1 0 16,1-3 0-16,-6-1 0 0,5 1-8 0,1-5 8 16,-6-3-8-16,5-5 8 15,-4-4-67-15,4 1-13 0,-4-5-4 0,-5-4-881 0</inkml:trace>
          <inkml:trace contextRef="#ctx0" brushRef="#br0" timeOffset="14111.5411">1365 2671 1728 0,'4'-8'153'0,"-8"4"-122"0,4-8-31 0,-5 8 0 15,5 4 67-15,0 0 7 0,0 0 2 0,0 0 0 16,-9 16-4-16,0 0 0 0,0 8 0 0,-5 13 0 15,1 7-40-15,-6 5-9 0,-3 7-2 0,-6 9 0 16,-4-4-10-16,1 0-3 0,-6 3 0 0,1 5 0 16,4-8-8-16,0 8 0 0,0-8 9 0,0 3-9 15,5 5-16-15,0-12-8 0,4 0-2 0,-4-5-1004 16</inkml:trace>
          <inkml:trace contextRef="#ctx0" brushRef="#br0" timeOffset="14439.5958">1529 2606 921 0,'13'-12'82'0,"-13"12"-66"15,9-8-16-15,5 8 0 0,4 0 278 0,5 4 52 16,0 4 10-16,9 8 3 0,4 0-255 0,0 9-52 15,1 3-9-15,4 4-3 0,-9 5 4 0,-5-1 1 16,-4 5 0-16,-5-1 0 0,-4 9-7 0,-1 3-2 0,-8-3 0 0,-10 8 0 16,1-5 6-16,-10 5 1 0,0 4 0 0,-8-5 0 15,-6 5-27-15,1 0 0 0,0 0 0 0,-5-5 0 32,0 1-146-32,0 0-34 0</inkml:trace>
          <inkml:trace contextRef="#ctx0" brushRef="#br0" timeOffset="14884.2125">2557 3128 1465 0,'-13'-12'64'0,"13"12"15"0,0 0-63 0,0 0-16 16,0 0 0-16,0 0 0 0,0 0 76 0,9 0 12 0,5 0 2 0,4 4 1 0,9-4-55 0,5 4-10 15,4-4-2-15,10 0-1 0,-5 4 2 0,9-4 1 16,9 0 0-16,5 4 0 0,-5-8-2 0,0 4 0 15,0 0 0-15,-4 0 0 0,0-4-12 0,-10 4-4 16,1 0 0-16,-5-4 0 0,-10-4-8 0,1 4 0 16,-4 0 0-16,-6-4 8 0,1 4-8 0,-5 0 0 15,-4-4 0-15,0 4 0 16,-5 4-96-16,0 0-25 0,-9 0-5 0,0 0-1 0</inkml:trace>
          <inkml:trace contextRef="#ctx0" brushRef="#br0" timeOffset="15089.6257">2812 3497 1414 0,'0'0'63'0,"0"0"13"0,0 0-61 0,0 0-15 0,0 0 0 0,0 0 0 16,14 4 108-16,0 0 20 0,-1-4 3 0,5 4 1 15,5 4-40-15,0-8-7 0,4 0-1 0,5 4-1 16,-5 0-33-16,5 0-6 0,5 0-2 0,-1 0 0 15,5-4-23-15,-4 8-5 0,4-4-1 0,0 0 0 16,-5-4-83-16,0 5-17 0,1-1-3 0,-5 0-562 16,-1-4-113-16</inkml:trace>
        </inkml:traceGroup>
        <inkml:traceGroup>
          <inkml:annotationXML>
            <emma:emma xmlns:emma="http://www.w3.org/2003/04/emma" version="1.0">
              <emma:interpretation id="{36071817-8D53-43B2-B8C0-737C52F4C292}" emma:medium="tactile" emma:mode="ink">
                <msink:context xmlns:msink="http://schemas.microsoft.com/ink/2010/main" type="inkWord" rotatedBoundingBox="12770,3498 19064,3262 19123,4861 12830,509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081.8978">4729 2076 1364 0,'0'0'60'0,"0"0"13"0,0 0-58 0,0 0-15 16,0 0 0-16,0 0 0 0,0 0 56 0,4 16 8 15,1-4 1-15,-1 4 1 0,1 9-8 0,4 3-2 16,-4 8 0-16,4 9 0 0,-5 3-6 0,1 9-2 15,4 4 0-15,-5 8 0 0,-4-5-8 0,0 1-3 16,-4 0 0-16,4 8 0 0,-9 0-8 0,0 0-1 16,0 0-1-16,-5-5 0 0,5-7-13 0,-5-4-2 15,1-9-1-15,-1 1 0 0,0-13 2 0,1 1 1 16,-1-9 0-16,5 0 0 0,0-3 2 0,0-5 1 0,-1-4 0 16,10-4 0-16,0-12-7 0,0 0-2 0,0 0 0 15,0 0 0-15,0 0 16 0,0 0 4 0,10-12 0 0,3 0 0 16,1-12-28-16,4-1 0 0,0-7 0 0,5-4 0 15,4-5 0-15,1-3 0 0,-1-1 0 0,5 1 0 16,9 3 0-16,0 5 10 0,0-5-2 0,9 9-8 16,0 3 0-16,-5 5 0 0,-4 4 0 0,0 12-9 15,-4 4-2-15,-1 8 0 0,1 4 0 0,-6 4 0 16,1 0 11-16,-9 0 0 0,0 5-9 0,-9-1 9 16,-1 4 0-16,-8 4 0 0,-1-4 0 0,-4 5 0 15,-4-1 0-15,-10 0 0 0,-4 1 8 0,0-1-8 16,-14 0 12-16,4 1-2 0,1-5-1 0,0 0 0 0,-14 0-9 15,0-4 0-15,0-3 0 0,5-1 0 16,-1-4-38-16,5 0-6 0,0-4-2 0,5 0-662 16,4 0-133-16</inkml:trace>
          <inkml:trace contextRef="#ctx0" brushRef="#br0" timeOffset="16495.6854">5940 3136 1497 0,'0'0'133'0,"0"0"-106"0,0-8-27 0,0 8 0 0,0 0 71 0,0 0 9 15,0 0 1-15,0 0 1 0,0 0-53 0,-5 8-10 16,-4 1-3-16,0 7 0 0,0 4-7 0,4 4-1 15,5 1-8-15,-4 3 12 0,-6 0-12 0,6-3 0 16,4-1 0-16,0 4 0 0,0-4 0 0,0-3 0 16,-9-5 0-16,9 0 0 0,9-4 0 0,-5 0 0 15,-4-12 0-15,0 0 0 0,14 0 14 0,0-4 0 16,-1 0 0-16,1 0 0 0,4-4-5 0,1-4-1 16,3-4 0-16,1 4 0 0,0-13-8 0,4 5 0 15,-9-4 0-15,5 0 0 0,-5-1 0 0,-4-3 0 16,-5-4 0-16,0 3 0 0,-4 5 32 0,-1 0 8 15,-4 3 2-15,-4 1 0 0,-5 8 17 0,0 4 3 16,-10 0 1-16,-3 4 0 0,-10 8-15 0,0 4-4 16,-5 4 0-16,-4 4 0 15,5 4-61-15,0 5-13 0,-1-1-2 0,5 4-685 0,0-7-137 0</inkml:trace>
          <inkml:trace contextRef="#ctx0" brushRef="#br0" timeOffset="16827.4652">6886 2938 1976 0,'0'0'44'0,"0"0"8"0,0 0 3 0,0 0 0 0,14 0-44 0,-5 0-11 16,0 0 0-16,5 4 0 0,0 0 26 0,-1-4 3 16,5 4 1-16,-4 0 0 0,4 0-3 0,5-4-1 15,0 4 0-15,4 0 0 0,0-4 12 0,1 0 2 16,8 0 1-16,1-4 0 0,-6 8-13 0,6-8-2 16,4 0-1-16,0-8 0 0,-5 4-13 0,1 4-4 15,-1-4 0-15,0 0 0 0,-4 0-23 0,-4 0-5 16,-6 4 0-16,-3-4-1 15,-6 3-162-15,-4 1-32 0,10-16-6 0,-19 20-2 0</inkml:trace>
          <inkml:trace contextRef="#ctx0" brushRef="#br0" timeOffset="17034.7802">7100 2683 1036 0,'0'0'46'0,"0"0"10"0,0-8-45 0,0 8-11 16,0 0 0-16,0 0 0 0,0 0 206 0,0 0 39 16,0 0 8-16,5 16 2 0,-1-8-154 0,1 12-30 15,-5 1-7-15,0 7 0 0,0 4-23 0,0 9-4 16,5-17-1-16,-5 17 0 0,0 3 0 0,0 1-1 0,0-1 0 0,-5 5 0 16,5-9-21-16,0 9-4 0,-5-9-1 0,5 5 0 31,0-9-96-31,-4 1-19 0,4-1-4 0</inkml:trace>
          <inkml:trace contextRef="#ctx0" brushRef="#br0" timeOffset="17581.7215">8047 2132 1771 0,'0'0'78'0,"9"-12"17"0,5 4-76 0,0-4-19 16,-1 4 0-16,-4-4 0 0,5 4 64 0,-5 0 8 15,0 4 3-15,-9 4 0 0,0 0-27 0,0 0-6 16,0 0-1-16,0 16 0 0,9 4 19 0,-9 4 3 16,5 9 1-16,-5 3 0 0,0 9-52 0,0 3-12 15,4 9 0-15,-4 4 0 0,0 3 0 0,0 1 0 16,5-4 0-16,-5 4 0 0,-5-5 34 0,5 1 4 15,-4 4 1-15,-1-8 0 0,-8-5-23 0,4 1-5 16,-1-5-1-16,-3 1 0 0,-10-8 26 0,9-5 4 16,-4 0 2-16,9-7 0 0,-5-5-26 0,1-4-4 15,4-8-2-15,4 1 0 0,1-5 3 0,-6 0 1 16,10-8 0-16,0 0 0 0,0 0-14 0,0 0 0 16,5-12 0-16,0-1 0 0,8-3 0 0,5-4 0 15,-4-4 0-15,9-1 0 0,4-7 0 0,0 0-16 16,5 7 3-16,5-7 1 0,-5 0 12 0,4-5 0 0,0 1 0 0,1 3 0 15,-5 5-10-15,9 4 1 0,-5-1 0 0,10 5 0 16,-5 0 9-16,-5 0 0 0,-4 8 0 0,0-1 0 16,-5 5 0-16,0 4 0 0,-4 0 0 15,0 4 0-15,-5 4 0 0,0 0 0 0,-4 4 0 0,0 0 0 16,-1 1 0-16,-4 3 0 0,0-4 0 0,1 8 0 16,-6 0 0-16,-4 4 0 0,-4 1 0 0,-6-1 0 15,-8 0 8-15,-5 0 0 0,-4 9 0 0,0-1 0 16,-5-4-8-16,-4 5 8 0,-1-5-8 0,-4 4 8 15,5-3-18-15,-10-1-3 0,5-4-1 0,0 4 0 16,0-3-109-16,5-5-21 0,0-4-5 0,-1-4-577 16,5 0-115-16</inkml:trace>
          <inkml:trace contextRef="#ctx0" brushRef="#br0" timeOffset="18237.6164">9049 2987 979 0,'0'8'87'0,"0"-8"-70"16,-5 4-17-16,0 4 0 0,1 0 244 0,-1 8 44 15,-4-4 10-15,5 5 2 0,-5-1-164 0,4 4-32 16,-4 0-6-16,4 5-2 0,1-1-43 0,4 4-9 0,0-4-1 15,0 5-1-15,0-5-16 0,0 4-3 0,4 1-1 0,1-5 0 16,0 0 1-16,-1-3 0 0,-4-1 0 0,5 0 0 16,-1 0-36-16,-4-8-7 0,0 5-2 0,0-1-770 15,0 0-155-15</inkml:trace>
          <inkml:trace contextRef="#ctx0" brushRef="#br0" timeOffset="18628.1508">9718 2703 691 0,'9'-24'30'0,"-5"16"7"0,10-4-29 0,0-4-8 15,4-1 0-15,0-3 0 0,0-4 283 0,10 0 55 16,-1-5 11-16,-4 5 3 0,4-4-231 0,5 3-45 16,-9 1-10-16,4 4-2 0,-4 4-22 0,4-5-5 15,-4 5-1-15,-5 4 0 0,-9 4-6 0,9 0-2 16,1 0 0-16,3 8 0 0,-3 0 29 0,-1 8 6 16,0-4 1-16,-4 4 0 0,-1 8-52 0,1 8-12 15,0 5 0-15,4-1 0 0,-5 9 0 0,-3-1 0 16,3 0 0-16,1 5 0 0,-1-1 46 0,1 1 6 15,-5-5 2-15,-4 5 0 0,-1-1-35 0,1 1-7 16,4-1-2-16,0 1 0 0,-4-1-18 0,-1 1-4 16,1-5-1-16,4 1 0 0,-5-1 13 0,1-4 0 0,-5-3 0 0,5-1 0 31,-1-8-106-31,-4 1-18 0,0-9-4 0,5-4-634 0,-5-8-126 0</inkml:trace>
          <inkml:trace contextRef="#ctx0" brushRef="#br0" timeOffset="18940.5662">10879 2327 1267 0,'-32'12'112'0,"27"-8"-89"16,5-4-23-16,0 0 0 0,0 0 107 0,-4 12 17 16,-6 0 3-16,1 4 1 0,5 5-52 0,-10 3-9 15,-9 0-3-15,-4 9 0 0,4-1-7 0,-4 9-1 16,-9-1-1-16,-1 9 0 0,-4-5-11 0,-4 1-1 16,-1 7-1-16,-8 1 0 0,-1 4 5 0,0-9 1 15,5-7 0-15,0 3 0 0,5 1-31 0,4-9-5 16,-5-3-2-16,5 3 0 0,9 0-10 0,0-7 0 15,5-1 0-15,-5 0-748 16,5-3-145-16</inkml:trace>
        </inkml:traceGroup>
        <inkml:traceGroup>
          <inkml:annotationXML>
            <emma:emma xmlns:emma="http://www.w3.org/2003/04/emma" version="1.0">
              <emma:interpretation id="{7CAC3101-76D2-4E70-84BA-8845C5B48F06}" emma:medium="tactile" emma:mode="ink">
                <msink:context xmlns:msink="http://schemas.microsoft.com/ink/2010/main" type="inkWord" rotatedBoundingBox="20646,4363 20696,4361 20697,4378 20647,4379"/>
              </emma:interpretation>
              <emma:one-of disjunction-type="recognition" id="oneOf9">
                <emma:interpretation id="interp9" emma:lang="" emma:confidence="0">
                  <emma:literal>m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M</emma:literal>
                </emma:interpretation>
                <emma:interpretation id="interp12" emma:lang="" emma:confidence="0">
                  <emma:literal>u</emma:literal>
                </emma:interpretation>
                <emma:interpretation id="interp13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9394.1239">12444 2954 2574 0,'32'-4'56'0,"-32"4"12"0,-4-4 3 0,4 4 1 0,0 0-57 0,0 0-15 0,0 0 0 0,0 0 0 16,13 8 0-16,-13-8 0 0,0 0 0 0,9 8-1146 15</inkml:trace>
        </inkml:traceGroup>
      </inkml:traceGroup>
    </inkml:traceGroup>
    <inkml:traceGroup>
      <inkml:annotationXML>
        <emma:emma xmlns:emma="http://www.w3.org/2003/04/emma" version="1.0">
          <emma:interpretation id="{7C2A43E4-26C0-44BF-82AA-25CC0DE062F1}" emma:medium="tactile" emma:mode="ink">
            <msink:context xmlns:msink="http://schemas.microsoft.com/ink/2010/main" type="paragraph" rotatedBoundingBox="4312,6528 17382,6271 17410,7681 4340,79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983228-0DC0-4FF4-9D2C-2F43F769E5F0}" emma:medium="tactile" emma:mode="ink">
              <msink:context xmlns:msink="http://schemas.microsoft.com/ink/2010/main" type="line" rotatedBoundingBox="4312,6528 17382,6271 17410,7681 4340,7938"/>
            </emma:interpretation>
          </emma:emma>
        </inkml:annotationXML>
        <inkml:traceGroup>
          <inkml:annotationXML>
            <emma:emma xmlns:emma="http://www.w3.org/2003/04/emma" version="1.0">
              <emma:interpretation id="{1727A9D2-BEED-460A-A856-F7015E597908}" emma:medium="tactile" emma:mode="ink">
                <msink:context xmlns:msink="http://schemas.microsoft.com/ink/2010/main" type="inkWord" rotatedBoundingBox="4317,6776 5876,6745 5892,7564 4333,759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3480.074">-3879 5472 1231 0,'0'0'27'0,"0"0"5"0,0-12 2 0,0 8 1 0,0-4-35 0,0 0 0 0,-5-4 0 16,5 4 0-16,9 4 59 0,-9 4 5 0,0 0 0 0,9-8 1 16,1 4-33-16,-10 4-6 0,9-8-2 0,-9 8 0 15,-14-5 13-15,14 5 3 0,0 0 0 0,0 0 0 16,0 0-4-16,0 0 0 0,0 0 0 0,0 0 0 16,14-4-8-16,-14 4-1 0,0 0-1 0,0 0 0 15,4-4-13-15,-4 4-2 0,0 0-1 0,0 0 0 16,0 0-10-16,0 0 8 0,9-12-8 0,-9 12 8 15,0 0 7-15,0 0 1 0,0 0 0 0,0 0 0 16,5-8-16-16,-5 8-16 0,9-4 3 0,-9 4 1 16,0 0 12-16,0 0 13 0,0 0-2 0,0 0-1 15,0 0-10-15,0 0 12 0,0 0-12 0,0 0 12 16,14 8-12-16,-1 0 0 0,-4 8 0 0,5 5 0 16,0-1 0-16,4 4 0 0,-4 9 0 0,4 3 0 0,0 5 0 15,5 3 0-15,0 9 0 0,-1 3 0 0,-8-11 0 16,4 4 0-16,-4-1 0 0,-1 1 0 0,1-5 10 0,-5-7-10 15,0-5 12-15,0 4-12 0,1-7 11 0,-6-5-11 16,1-4 10-16,-5 1-10 0,4-13 11 0,-4-8-11 16,0 0 12-16,0 0-12 0,0 0 16 0,0 0-4 15,9-4-1-15,0-9 0 0,-4 1 7 0,0-8 2 16,4-4 0-16,0-5 0 0,0-11-2 0,0 0 0 16,0-9 0-16,5 0 0 0,-1 1-18 0,-4-5 0 15,1 0-8-15,3 9 8 0,5-5 0 0,-4 13 0 16,0 0 8-16,-1 7-8 0,1 9 0 0,0 4 0 15,-1 8 0-15,-4 4 0 0,5 8 0 0,-5 4 0 16,5 8 0-16,-5 4 0 0,-4 4 0 0,-1 9-9 16,5-1 1-16,5 9 0 0,-1-9 8 0,1 5 9 0,0-1-1 15,-5-4-8-15,5-3 0 0,-10-5 0 0,5 0 0 16,-4-3 0-16,4-9 0 0,-5 0 0 0,-4-12 0 0,0 0 0 16,0 0 14-16,0 0-4 0,5-8-1 0,4 0 0 15,-4 0 19-15,4-5 3 0,-5-3 1 0,1-4 0 16,-1 4-4-16,5-9-1 0,1-3 0 0,-1 4 0 15,4-5-17-15,-4 5-10 0,5-4 12 0,0 0-12 16,4-1 0-16,-4-3 0 0,4 3 0 0,5 1 0 16,-5 0-17-16,0 3-11 15,0-3-1-15,0 4-1072 0</inkml:trace>
          <inkml:trace contextRef="#ctx0" brushRef="#br0" timeOffset="23851.8672">-2454 5873 1177 0,'-23'-8'52'0,"18"8"11"0,5 0-51 0,0 0-12 15,0 0 0-15,9-12 0 0,-4-4 36 0,4 4 5 16,5-5 1-16,-1 1 0 0,6-4 19 0,-6-4 4 15,5-1 1-15,-4-3 0 0,0 8-35 0,-1-4-7 16,-8 3-2-16,0 1 0 0,4 4 9 0,-9-4 1 16,0 8 1-16,-5-5 0 0,1 5 25 0,-6 0 5 15,1 0 1-15,0 4 0 0,-4 4-7 0,-1 4-1 16,5 0 0-16,-9 4 0 0,-5 0-16 0,5 4-3 16,4 8-1-16,-4 0 0 0,0 5-16 0,-1 3-3 15,1 8-1-15,4-7 0 16,1 7-16-16,-1 0 0 0,-4 1-8 0,9 3 8 0,4-3 0 0,-4 3 0 15,0-4 0-15,0 13 0 0,4-9 10 0,5-3 2 16,0-1 0-16,10-8 0 0,-6 1-21 0,10-5-4 16,-1-4-1-16,6 0 0 15,3-4-64-15,1-3-13 0,4-5-2 0</inkml:trace>
        </inkml:traceGroup>
        <inkml:traceGroup>
          <inkml:annotationXML>
            <emma:emma xmlns:emma="http://www.w3.org/2003/04/emma" version="1.0">
              <emma:interpretation id="{F2C11D55-A756-4253-923F-1BA379FF8DC2}" emma:medium="tactile" emma:mode="ink">
                <msink:context xmlns:msink="http://schemas.microsoft.com/ink/2010/main" type="inkWord" rotatedBoundingBox="7291,6470 8880,6439 8897,7305 7308,733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5645.058">-902 5557 1324 0,'4'-4'118'0,"-4"-8"-94"15,10-4-24-15,3 0 0 0,-4-4 72 0,9-1 11 31,-4 1 1-31,4-4 1 0,-4 4-5 0,9-5-2 0,-5 5 0 0,5 4 0 16,-10-4-46-16,6 8-10 0,-1-1-2 0,0 9 0 16,-4 4-8-16,4 4-3 0,-4 9 0 0,4-1 0 15,0 12-9-15,-4 0 10 0,-1 5-10 0,1 7 10 16,0 0 3-16,-5 5 1 0,0-1 0 0,-5 5 0 16,-4-1-6-16,5-3 0 0,-1 3-8 0,-4-7 12 15,-4-5-3-15,4-7-1 0,-5-1 0 0,5 0 0 16,-9-8 18-16,5-3 3 0,-5-1 1 0,9-12 0 0,0 0-13 15,0 0-2-15,-10 4-1 0,10-4 0 0,-13-4 2 16,8-4 1-16,-4-1 0 0,5-7 0 0,4-4-3 0,0-4-1 16,0 4 0-16,4-9 0 0,-4-3-13 0,9 3 9 15,0 1-9-15,0-4 8 0,5-1-8 0,0 1 0 16,-1 0 0-16,6 3 0 0,3 5 0 0,-3 0 0 16,-6 3 0-16,5 5 0 0,5 4-16 0,0 4 4 15,-5 4 0-15,5 4 1 0,-5 4 11 0,0 4 0 16,-4 4 8-16,9 4-8 0,-10 5 0 0,6-1 0 15,-6 0 0-15,-4 4 0 0,-4 5 0 0,0-5 0 16,-1 0 0-16,1 5 0 0,-5-5 0 0,0-4 0 0,-5 0 0 16,1 1 0-16,-1-13 8 0,-4 4-8 0,4 0 8 15,1 0-8-15,-5 0 0 0,4-8 8 0,-4 0-8 0,4 1 0 16,-4-1 0-16,9-4-10 0,0 0 1 0,0 0 0 16,-4-4 17-16,4-9 3 0,0 5 1 0,0-4 0 15,4 0-12-15,1-4 0 0,4-9 0 0,5 1 0 16,-5-8 0-16,4 3-17 0,6-3 4 0,-1 0 1 15,5-1 12-15,-5 1 16 0,5 8-3 0,-10-1-1 16,5 5-20-16,1 4-5 0,-6 8-1 0,-4 4 0 16,5 4 22-16,-5 4 4 0,0 4 0 0,-4 8 1 15,4 0 5-15,-5 0 1 0,1 5 0 0,0 3 0 0,-1-4-19 16,1 5 0-16,4-1 0 0,0-4 0 0,-5 0 0 16,6 1-11-16,-1 3 0 0,0-4-718 15,0-4-144-15</inkml:trace>
          <inkml:trace contextRef="#ctx0" brushRef="#br0" timeOffset="25880.3911">523 5517 1382 0,'0'0'123'0,"0"0"-99"15,0 0-24-15,4 12 0 0,1 0 147 0,4 4 24 0,-9 5 5 0,4-1 0 16,-4 4-130-16,10 1-26 0,-10-1-6 0,4 0-1 16,-4 4-13-16,5-7 0 0,-1 3 0 0,1-8 0 31,-1 0-155-31,1-3-27 0,8 3-6 0,-13-16 0 0</inkml:trace>
          <inkml:trace contextRef="#ctx0" brushRef="#br0" timeOffset="26020.3986">677 5023 1630 0,'0'0'36'0,"-13"8"7"0,-1 4 1 0,5-4 3 16,0 5-38-16,4-5-9 0,1 4 0 0,4-12-481 15,0 0-99-15</inkml:trace>
        </inkml:traceGroup>
        <inkml:traceGroup>
          <inkml:annotationXML>
            <emma:emma xmlns:emma="http://www.w3.org/2003/04/emma" version="1.0">
              <emma:interpretation id="{C6229149-FFD0-432E-8E7B-80DF9CBB371B}" emma:medium="tactile" emma:mode="ink">
                <msink:context xmlns:msink="http://schemas.microsoft.com/ink/2010/main" type="inkWord" rotatedBoundingBox="9492,6460 13682,6378 13701,7348 9511,743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6499.3892">1296 5383 1670 0,'0'0'148'0,"0"-8"-118"15,0 8-30-15,10-8 0 0,-1 0 92 0,0 0 13 16,0 0 3-16,5 4 0 0,-1 0-64 0,-4 4-12 16,5-4-2-16,0 4-1 0,-1 8-29 0,1 0 0 15,-5 4-8-15,-4 0 8 0,-1 4 16 0,-4 1 11 16,0 3 1-16,0 0 1 0,-4 4-29 0,-1-3 0 15,-4-1-13-15,4 0 4 0,1-4 20 0,-5 5 4 16,0-1 1-16,4-8 0 0,5-12-16 0,-4 8 0 0,-1-4 0 0,5-4-10 16,0 0 10-16,0 0 16 0,0 0-4 0,0 0-1 15,0 0 0-15,9-8 0 0,-4 0 0 0,4-4 0 16,0-4 1-16,4-1 0 0,-3-3 0 0,3 0 0 16,1-4 12-16,0 3 2 0,-1-3 1 0,5 0 0 15,-4-1-27-15,0 5-11 0,-1 0 1 0,-3 4 0 16,3 4 10-16,-4 4 0 0,0-1 0 0,-9 9 0 15,9 0 8-15,1 9 0 0,-1 3 0 0,0 0 0 16,4 0 2-16,-3 4 1 0,3 4 0 0,-8 1 0 16,-1 3-11-16,1-4 0 0,4 0 0 0,5 1 0 15,-5-1 0-15,0 0 0 0,4 0-10 0,1-3 10 16,0 3-163-16,-1-4-26 16,1 0-6-16,0 0-1 0</inkml:trace>
          <inkml:trace contextRef="#ctx0" brushRef="#br0" timeOffset="26702.5123">2130 5444 1843 0,'0'0'81'0,"0"0"18"0,0 0-79 0,0 0-20 15,0 0 0-15,9 8 0 0,0 4 109 0,0 0 19 16,0 1 3-16,0-1 1 0,0 4-82 0,0 0-16 15,0-4-3-15,0 5-1 0,-4 3-30 0,4 0 0 0,0 0 0 0,0-8 0 32,0 5-132-32,1-1-27 0,-6-8-5 0</inkml:trace>
          <inkml:trace contextRef="#ctx0" brushRef="#br0" timeOffset="26858.6765">2225 5084 1958 0,'0'0'174'0,"-9"-4"-139"0,0 0-35 0,0-4 0 16,4 4 57-16,1-5 5 0,-1 9 1 0,5 0 0 15,0 0-88-15,0 0-18 0</inkml:trace>
          <inkml:trace contextRef="#ctx0" brushRef="#br0" timeOffset="27552.6339">2648 5408 1494 0,'0'0'32'0,"5"-4"8"0,9-4 0 0,-5 3 3 0,4 1-35 0,1 0-8 0,0-4 0 0,-1 4 0 16,-4 8 32-16,5 0 5 0,4 0 1 0,-4 0 0 15,-5 5 1-15,5-1 0 0,-5 8 0 0,0-4 0 16,5 0 13-16,-5 4 2 0,0 5 1 0,-5-5 0 15,10 0-22-15,-9 0-4 0,-1-4-1 0,5 0 0 16,0 5-16-16,-4-5-4 0,-1-4-8 0,-4 0 12 16,0-8-12-16,0 0 8 0,0 0-8 0,0 0 0 15,0 0 0-15,0 0 0 0,0 0 0 0,0 0 0 16,0 0 0-16,5-12 8 0,0 4-8 0,-1-8 12 0,5-1 4 0,-4 1 1 16,4-4 0-16,0 0 0 0,0-1 2 0,0 1 0 15,5 0 0-15,4 4 0 0,0-5-19 0,-4 9 10 16,0-4-10-16,-1 4 8 0,1 8-8 0,0 0 12 15,8 4-12-15,-3 8 12 0,-6 0-12 0,1 4 0 16,-5 0 0-16,0 9 0 0,0-1 0 0,-4 0 0 16,4 4 0-16,-9 1 0 0,4 3 11 0,-4-8-3 15,0 5-8-15,-4-5 12 0,4-4-12 0,0 4 9 16,-5-4-9-16,1-3 8 0,-5-1 0 0,4-4-8 16,5-8 12-16,0 0-4 0,-5 4-8 0,5-4 0 15,0 0 9-15,0 0-9 0,0 0 0 0,0 0 0 0,0-8 0 0,5-8 8 16,4 3-8-16,0-7 0 0,0 0 0 0,0 0 0 15,5-1 0-15,0 1 0 0,-5-4 0 0,9 4 0 16,-4-5 0-16,4 1 0 0,0 0 0 0,0 0 8 16,1 7 0-16,-1 5 1 0,0 0 0 0,-4 8 0 15,-1-4 3-15,-13 8 1 0,9 8 0 0,5 0 0 0,-5 4-2 16,-4 8-1-16,-1 1 0 0,1-1 0 0,-5 8 1 16,4-3 0-16,-4 3 0 0,5 0 0 0,-5 1-11 0,0-1 0 15,4-4 0-15,-4 5 0 16,5-1-93-16,-5-8-21 0,5 0-4 0</inkml:trace>
          <inkml:trace contextRef="#ctx0" brushRef="#br0" timeOffset="27740.1314">3809 5375 1497 0,'0'0'133'0,"0"0"-106"15,0 0-27-15,0 0 0 0,0 8 185 0,0 5 32 0,5 3 7 0,-5 0 0 16,0 4-131-16,0 4-26 0,0 1-6 0,0-1-1 16,0 4-40-16,0 1-9 0,0-1-2 0,0-4 0 31,-5 5-32-31,1-5-6 0,-1 0-2 0,10 1-708 0,-1-9-141 0</inkml:trace>
          <inkml:trace contextRef="#ctx0" brushRef="#br0" timeOffset="27911.9314">3846 5019 1785 0,'0'0'159'0,"-9"-4"-127"0,-1-8-32 0,1 4 0 0,9 8 88 0,0 0 12 16,0 0 3-16,0 0 0 15,0 0-207-15,0 0-42 0,0 0-8 0,0 0-2 0</inkml:trace>
          <inkml:trace contextRef="#ctx0" brushRef="#br0" timeOffset="28802.4">4437 5201 2217 0,'0'0'98'0,"5"-12"21"0,-1 0-95 0,10 0-24 0,-5 0 0 0,5-5 0 16,9 5 28-16,4 0 0 0,0 0 1 0,5 0 0 15,-5-4-29-15,5 8 8 0,0-9-8 0,0 9 0 16,-5 0 0-16,-4 4 0 0,0 4-9 0,0 8 9 15,-5 4-10-15,0 0 10 0,-9 1-10 0,0 3 10 16,-4 8 15-16,-5 4 9 0,0 1 1 0,-9 3 1 16,-5 1 12-16,0-1 2 0,-8 4 1 0,-1-7 0 15,-4 3-23-15,-1-4-5 0,-4 5-1 0,1-5 0 16,-6 1-12-16,5-5 9 0,0-4-9 0,5 0 8 16,9 1-22-16,0-1-5 0,-1-4-1 0,6-4 0 15,-1-4-5-15,5-4-2 0,9-4 0 16,0 0 0-16,0 0 8 0,0 0 2 0,0 0 0 0,0 0 0 0,9-4-1 0,0-4 0 15,0 4 0-15,0-4 0 0,1 0 18 0,8 4-10 16,-5-4 10-16,10 4-8 0,-9 0 8 0,4 4 0 16,-4-4 0-16,4 0 0 0,-4 4 0 0,-5 8 0 15,4 0 0-15,-4 0 0 0,-4-4 0 0,0 8-10 16,4 0 1-16,-9 0 0 0,4 0 9 0,-4 1 0 16,-4-1 0-16,-5 4 0 0,-1 4 0 0,1 0 0 15,-4-3 0-15,-6 3 0 0,1-4 0 0,-9 0 0 16,9 0 0-16,-5 1 0 15,5-1-31-15,0 0-7 0,-1-4-2 0,6 0 0 0,-1 5 13 0,0-9 3 16,1 0 0-16,4 4 0 0,0 0 12 0,9-12 2 16,0 0 1-16,-5 8 0 0,5-8 9 0,0 0 16 15,0 0-4-15,0 0-1 0,0 0-1 0,0 0 0 0,0 0 0 16,0 0 0-16,5 4-10 0,4 0-14 0,4-4 3 16,-4-4 1-1,10-4-14-15,-1 0-4 0,0 0 0 0,9 0 0 0,1-4 8 0,4-1 2 0,-1-3 0 0,6 4 0 16,-1 0 18-16,1-4-10 0,-1 0 10 0,0 3-8 15,1-3 19-15,4 0 4 0,0-4 1 0,-5 4 0 16,5-1 34-16,0-3 7 0,0 0 2 0,-4 0 0 16,-10-1-11-16,5-3-3 0,0 4 0 0,4-4 0 15,-9 3-9-15,5-3-1 0,-9 4-1 0,4-4 0 16,1 3-3-16,-6 1-1 0,-3 4 0 0,-1-4 0 16,-5-5-30-16,1 5 0 0,-5 0 0 0,0 4 0 15,0-5 0-15,-9 5 9 0,0-4-9 0,0 0 8 0,0 4 2 16,0-5 0-16,-4 5 0 0,-1 0 0 0,-4 8 5 15,0 0 1-15,0 0 0 0,-5 4 0 0,1 0 8 0,-6 4 3 16,6 4 0-16,-10 8 0 0,5-4-27 0,-5 4 0 16,0 12 0-16,5 1 0 0,4 3 0 0,1 0-14 15,-1 5 2-15,5-1 0 0,-5 4 12 0,10-3 13 16,-1-5-2-16,5 1-1 0,0 3-2 0,0-8 0 16,0 1 0-16,0-1 0 0,9 0-8 0,5-4 0 15,0-3-12-15,4-1 12 16,0-8-49-16,5 4-3 0,0 0 0 0,-1-4 0 15,6-4-121-15,4 0-25 0,-1-4-5 0</inkml:trace>
        </inkml:traceGroup>
        <inkml:traceGroup>
          <inkml:annotationXML>
            <emma:emma xmlns:emma="http://www.w3.org/2003/04/emma" version="1.0">
              <emma:interpretation id="{D67B128A-B41B-461A-A01B-0183DC210664}" emma:medium="tactile" emma:mode="ink">
                <msink:context xmlns:msink="http://schemas.microsoft.com/ink/2010/main" type="inkWord" rotatedBoundingBox="17232,6872 17394,6869 17410,7681 17248,768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8040.1633">9030 5493 1785 0,'9'-17'79'0,"-9"17"17"16,0 0-77-16,5-8-19 0,4 0 0 0,0 4 0 16,-9 4 85-16,9 4 14 0,5 0 2 0,-5 4 1 15,5 1-26-15,-5 3-4 0,5 8-2 0,-1 8 0 0,1 5-32 0,-5 11-6 16,0 5-2-16,0 11 0 0,0-3-20 0,-4 8-10 16,-10-4 10-16,5 12-10 15,-4-5-62-15,4 1-18 0,-9 0-4 0,0 8-956 16</inkml:trace>
        </inkml:traceGroup>
      </inkml:traceGroup>
    </inkml:traceGroup>
    <inkml:traceGroup>
      <inkml:annotationXML>
        <emma:emma xmlns:emma="http://www.w3.org/2003/04/emma" version="1.0">
          <emma:interpretation id="{C2F7E1D9-E66E-4F0B-91EC-7B2D205A0570}" emma:medium="tactile" emma:mode="ink">
            <msink:context xmlns:msink="http://schemas.microsoft.com/ink/2010/main" type="paragraph" rotatedBoundingBox="4870,8963 30946,6647 31536,13297 5461,156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CF3B1A-F6E2-42F8-8405-6A8F4F400A5E}" emma:medium="tactile" emma:mode="ink">
              <msink:context xmlns:msink="http://schemas.microsoft.com/ink/2010/main" type="line" rotatedBoundingBox="4870,8963 30946,6647 31186,9354 5111,11670"/>
            </emma:interpretation>
          </emma:emma>
        </inkml:annotationXML>
        <inkml:traceGroup>
          <inkml:annotationXML>
            <emma:emma xmlns:emma="http://www.w3.org/2003/04/emma" version="1.0">
              <emma:interpretation id="{4CD68AFF-6ACE-44E7-A02C-1C8D5C8E2DF0}" emma:medium="tactile" emma:mode="ink">
                <msink:context xmlns:msink="http://schemas.microsoft.com/ink/2010/main" type="inkWord" rotatedBoundingBox="4889,9171 6863,8996 7033,10910 5059,1108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348.881">-3133 7950 1695 0,'0'0'37'0,"-9"-4"8"0,0-4 2 0,5 4 1 0,4 0-39 0,0 0-9 16,4-4 0-16,-4 8 0 0,-4-8 36 0,4 4 6 15,4-5 1-15,5 5 0 16,-9 4-27-16,0 0-6 0,0 0-1 0,9 4 0 0,5-4 3 16,-9 13 0-16,-1-1 0 0,5 8 0 0,-4 4 5 0,4 9 2 15,-5 3 0-15,1 9 0 0,4-1 3 0,-4 5 1 16,-5 3 0-16,0 13 0 0,-5 4 13 0,1 8 2 16,-1 4 1-16,-4 4 0 0,-9-12 4 0,9 0 1 15,-1-9 0-15,6 1 0 0,-5-8-11 0,4 0-1 16,-4-5-1-16,5-7 0 0,8-5-40 0,-4 1-8 15,-4-5-2-15,-1 1 0 0,10-5 37 0,-5 0 7 16,-5-3 2-16,0 3 0 16,5-12-66-16,0 1-13 0,0-9-2 0,0 0-658 15,0-12-132-15</inkml:trace>
          <inkml:trace contextRef="#ctx0" brushRef="#br0" timeOffset="30648.4818">-2646 7958 1328 0,'-4'-16'59'0,"4"16"12"16,0-12-57-16,0 0-14 0,4-4 0 0,-4 3 0 16,0 5 87-16,0 8 14 0,10-4 3 0,-10 4 1 0,0 0-13 15,0 0-2-15,0 8-1 0,4 9 0 0,5 11-25 0,-9 8-4 16,0 5-2-16,0 11 0 0,5 5-4 0,-5 8-1 15,0 8 0-15,-5 4 0 0,1 0 4 0,-1 4 1 16,1 0 0-16,-6 4 0 0,6-9-29 0,-1 1-5 16,1 0-2-16,-5 0 0 0,-5-4-22 0,5-8 0 15,9 0 0-15,-9-1-8 0,0-3-14 0,4-8-2 16,-4-9-1-16,0-7 0 16,0-5-91-16,0-12-17 0,0 5-4 0,4-13-885 15</inkml:trace>
          <inkml:trace contextRef="#ctx0" brushRef="#br0" timeOffset="31132.236">-1726 8282 1825 0,'0'0'80'0,"0"0"18"0,0 0-78 0,9 4-20 0,0 0 0 0,0 4 0 15,5 0 21-15,4-8 1 0,0 4 0 0,5-4 0 16,4-4 18-16,-4 0 4 0,4-4 1 0,1-4 0 16,-5-4-13-16,4 0-2 0,-9-5-1 0,9 1 0 15,-8 0-5-15,-1-4 0 0,-5-5-1 0,6 5 0 16,-6 0-8-16,1-1-2 0,-5 1 0 0,0 0 0 16,-4 0-2-16,-5-1-1 0,0 1 0 0,-5 0 0 15,5-1-10-15,-4 1 10 0,-10 0-10 0,0-4 10 16,5-1-2-16,-9-3 0 0,0 3 0 0,0 5 0 0,-1 0-8 15,1 4 0-15,-5-1 0 0,10 1-11 0,-5 12 11 16,8-4 0-16,-3 12 0 0,4 0 0 0,0 0 0 0,-1 8 0 16,6 4 0-16,-5 8 0 0,0 9 0 0,4 7 0 15,-4 5 0-15,4 11 0 0,5 9 30 0,0 4 5 16,0 4 1-16,0 12 0 0,0-5-7 0,0 5-1 16,-4 9 0-16,-1 7 0 0,1-4 0 0,-1-4 0 15,1 0 0-15,-5-4 0 0,4-4-4 0,1-8-2 16,-1 0 0-16,0-5 0 0,1-7-22 0,4 0 8 15,-9-8-8-15,4-1 0 16,1-11 0-16,-10-1-15 0,5-7 3 0,-5-5 0 16,5 0-173-16,-5-3-35 0,-17 11-6 0,3-12-2 0</inkml:trace>
          <inkml:trace contextRef="#ctx0" brushRef="#br0" timeOffset="31288.4394">-1908 8934 1440 0,'14'-8'128'0,"-10"0"-103"0,1 0-25 0,8 0 0 16,1-5 148-16,4 1 25 0,0 0 5 0,10 0 1 16,4 0-87-16,8 0-16 0,1-1-4 0,5 5-1 0,-5 0-51 0,4 0-11 15,1 4-1-15</inkml:trace>
        </inkml:traceGroup>
        <inkml:traceGroup>
          <inkml:annotationXML>
            <emma:emma xmlns:emma="http://www.w3.org/2003/04/emma" version="1.0">
              <emma:interpretation id="{F93A08D8-B32A-4C3B-9463-FFBE7F2FDA74}" emma:medium="tactile" emma:mode="ink">
                <msink:context xmlns:msink="http://schemas.microsoft.com/ink/2010/main" type="inkWord" rotatedBoundingBox="7912,9732 10025,9544 10131,10737 8018,1092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1569.621">-251 8764 2649 0,'0'0'236'0,"0"0"-189"16,0 0-38-16,4 0-9 0,10 4-8 0,-5-4-4 16,9 4-1-16,5 0 0 0,-5 4 13 0,5-4 16 0,4 4-3 0,1 4-1 15,-1-4-12-15,5 5-8 0,-5-5 8 0,5 4-13 31,0-4-23-31,0 0-5 0,4-4-1 0,1 0 0 16,-1-4-90-16,10-4-17 0,-1 0-4 0,10-8-791 0</inkml:trace>
          <inkml:trace contextRef="#ctx0" brushRef="#br0" timeOffset="32631.8744">1142 8306 1681 0,'-14'-8'36'0,"10"0"8"0,-6 4 2 0,6-4 2 0,-5 0-38 0,9-4-10 0,4 8 0 0,1-4 0 15,4 4 75-15,-9 4 13 0,14 0 2 0,-1 4 1 16,1 0-44-16,4 8-9 0,-4 4-2 0,-1 8 0 15,6 1-13-15,-6 7-3 0,1 4-1 0,-5 9 0 16,0-5 9-16,0 5 3 0,0-5 0 0,-4 1 0 16,-5-5-11-16,4 1-1 0,1-5-1 0,-5 1 0 15,5-9-9-15,-5-4-1 0,0 0-8 0,4-3 12 0,1-5-12 16,-5-12 11-16,0 0-11 0,0 0 10 0,0 0 4 0,0 0 1 16,0 0 0-16,0 0 0 0,0 0 15 0,0 0 3 15,0 0 1-15,0 0 0 0,-9-8 0 0,4-5 0 16,-4 5 0-16,9-8 0 0,-5-4-11 0,5 0-3 15,0-5 0-15,5-7 0 0,4 4-8 0,0-9-1 16,9 1-1-16,1-5 0 0,3-3-10 0,6 3 0 16,-1 1 0-16,9-5 0 0,5 5-12 0,-4 3-2 15,4-3 0-15,4 8 0 16,1 3-128-16,-5 1-26 0,0 4-4 0,-5 3-889 0</inkml:trace>
          <inkml:trace contextRef="#ctx0" brushRef="#br0" timeOffset="32959.9218">1879 8808 1792 0,'0'0'40'0,"0"0"8"0,0 0 1 0,0 8 1 0,0-3-40 0,0 3-10 15,-4 0 0-15,4-4 0 0,0 4 87 0,4 4 15 16,-4 0 3-16,5 0 1 0,-1 9-33 0,1-1-6 16,-5 0-2-16,4 8 0 0,-4-3-26 0,0 3-6 15,0 0-1-15,0 5 0 0,0-5-18 0,0 0-4 16,-4-3-1-16,4-1 0 0,-5-4-9 0,5 0 0 15,0 1 0-15,-4-1-11 16,-1-4-98-16,1 0-20 0,-1-4-4 0,0-3-863 16</inkml:trace>
        </inkml:traceGroup>
        <inkml:traceGroup>
          <inkml:annotationXML>
            <emma:emma xmlns:emma="http://www.w3.org/2003/04/emma" version="1.0">
              <emma:interpretation id="{A5C58E46-27BF-445D-ABAA-D4776FDE7A0B}" emma:medium="tactile" emma:mode="ink">
                <msink:context xmlns:msink="http://schemas.microsoft.com/ink/2010/main" type="inkWord" rotatedBoundingBox="10835,8465 14094,8176 14323,10758 11065,1104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3335.1578">2799 7590 1792 0,'9'-20'80'0,"-5"11"16"0,1 1-77 0,-1 0-19 0,1 0 0 0,4 0 0 15,-4-4 88-15,-1 4 13 0,-4 0 3 0,0 8 1 16,0 0-30-16,0 0-7 0,0 0 0 0,9 8-1 16,-4 4-39-16,-1 8-8 0,1 5-2 0,-1 7 0 0,-4 8 3 0,5 9 1 15,0 4 0-15,-5 7 0 0,4 9 12 0,-4-4 2 16,5 4 1-16,-1 0 0 0,1-5-5 0,-5-3-2 16,0 0 0-16,0 0 0 0,4-9-9 0,-4 5-1 15,-4-9-1-15,4 5 0 0,0-4-9 0,-5-5-2 16,1 1 0-16,-1-1 0 0,-9-7-8 0,10-1 0 15,-10-4 0-15,5-3 0 16,0-1-63-16,0-4-17 0,4-3-4 0,1-1-1 16,-5-4-163-16,4-4-33 0</inkml:trace>
          <inkml:trace contextRef="#ctx0" brushRef="#br0" timeOffset="33820.0906">3222 7517 1681 0,'9'-12'74'0,"-9"12"16"0,5-4-72 0,-1-4-18 0,5 0 0 0,5 8 0 16,-5 0 105-16,5 4 18 0,-1 4 3 0,6 4 1 16,-6 4-49-16,1 4-10 0,4 5-1 0,-4 3-1 15,-1 8-8-15,6 5-2 0,-10 3 0 0,0 9 0 16,-5 4-4-16,5 3-2 0,-4 1 0 0,-5 4 0 15,5 4-12-15,-5-5-2 0,-5 5-1 0,5-4 0 16,-5 0-24-16,5 0-11 0,-4-1 10 0,-1 1-10 16,1-8-11-16,-1 0-8 0,-4-5-1 0,5-3-1 15,-5-5-154-15,4-3-30 16,0-9-7-16</inkml:trace>
          <inkml:trace contextRef="#ctx0" brushRef="#br0" timeOffset="34241.8757">3645 9019 1728 0,'0'0'76'0,"0"0"16"16,0 0-73-16,0 0-19 0,0 0 0 0,0 0 0 16,0 0 56-16,0 0 7 0,14-4 1 0,-5 0 1 15,-9 4-22-15,14-4-5 0,4-4-1 0,0 4 0 16,-4 4-10-16,4 0-3 0,0 0 0 0,0 0 0 0,-18 0 10 0,19 0 2 16,-1 4 0-16,5 0 0 0,-1-4-2 0,1 4 0 15,-9 4 0-15,4 0 0 0,-4 0-15 0,-1 0-3 16,1 4-1-16,-9 4 0 0,-1-3-3 0,-4 3 0 15,-4 0 0-15,-6 0 0 0,-8 4 6 0,0 5 1 16,0-5 0-16,-10 4 0 0,10 1 10 0,0-1 3 16,-9 8 0-16,4-3 0 15,0-1-20-15,5 0-3 0,-5-3-1 0,5-5 0 0,9 4 2 0,0-8 0 16,0 0 0-16,4-3 0 16,5-1-10-16,0 0 0 0,9-4 0 0,0 0 0 0,5 0 0 0,4-4 0 15,0 0 0-15,5-8 0 16,-9 0-72-16,9 0-6 0,4-8-2 0,5 0-1070 0</inkml:trace>
          <inkml:trace contextRef="#ctx0" brushRef="#br0" timeOffset="35336.5591">4046 6999 1324 0,'0'0'118'0,"0"0"-94"15,0 0-24-15,0-8 0 0,4 0 109 0,6-1 18 16,-6 1 3-16,5 0 1 0,5 0-51 0,-5 0-9 16,5 0-3-16,4 0 0 0,0 4-36 0,0 0-8 15,5 0-2-15,0 0 0 0,-5 4-22 0,5-4 0 16,-5 4 0-16,0 4 0 0,0 4 0 0,1 0 0 15,-1 4 0-15,0 0 0 0,-4 0 0 0,-5 4 0 16,-5 1 8-16,1 3-8 16,4 0 38-16,-9 4 3 0,-9 1 1 0,4-1 0 0,-8-4-1 0,-1 5 0 15,-4 3 0-15,4-4 0 0,0 0-1 0,1 1-1 16,-1-5 0-16,1 0 0 0,-1 1-8 0,5-5-2 16,-5-4 0-16,5 4 0 0,0-4-16 0,4 4-3 15,1-3-1-15,8 3 0 0,-4-8-9 0,5 4 0 16,4-4 0-16,5 4 0 0,4-4-15 0,5 4-5 15,4-3 0-15,5-1-1 16,9 0-136-16,0 0-27 0,-5 0-6 0,10 0-1 0</inkml:trace>
          <inkml:trace contextRef="#ctx0" brushRef="#br0" timeOffset="35978.4454">5061 8630 1267 0,'0'0'56'0,"0"0"12"0,0 0-55 0,9 0-13 16,5 0 0-16,-5 0 0 0,9 0 191 0,0 0 35 15,1 4 7-15,8-4 2 0,0 4-105 0,0-4-21 16,10 0-4-16,-1 0-1 0,1 0-52 0,-1 0-12 15,5 0-1-15,0 0-1 0,0 0-24 0,-5-4-5 16,5-4-1-16,5 0 0 16,-5-4-89-16,4 4-19 0,-8 0-3 0,13-4-621 15,0-5-124-15</inkml:trace>
          <inkml:trace contextRef="#ctx0" brushRef="#br0" timeOffset="35743.8586">5066 8254 1472 0,'0'0'65'0,"0"0"14"0,0 0-63 0,0 0-16 16,0 0 0-16,0 0 0 0,0 0 110 0,0 0 19 15,0 0 4-15,0 0 1 0,13 0-55 0,1 0-11 16,4-4-3-16,5 4 0 0,4-4-19 0,0 0-4 16,1 0-1-16,8-5 0 0,5 5-25 0,0 0-4 15,5 0-2-15,-1 0 0 0,1 0 24 0,-5-4 5 0,4 4 1 0,1 0 0 16,-5 0-40-16,4 4 0 0,1-4 0 0,-5 0-8 15,-14 4 8-15,5 0 0 0,0-4 10 0,0 4-10 16,-1 0 0-16,-8 0 0 0,-5-4 0 0,1 4 0 16,-1 4 0-16,-9-4 0 0,-9 0 0 0,0 0 0 31,0 0-86-31,0 0-23 0,0 0-5 0,0 0-890 0</inkml:trace>
        </inkml:traceGroup>
        <inkml:traceGroup>
          <inkml:annotationXML>
            <emma:emma xmlns:emma="http://www.w3.org/2003/04/emma" version="1.0">
              <emma:interpretation id="{939E6E90-CF5C-4761-9196-228412073946}" emma:medium="tactile" emma:mode="ink">
                <msink:context xmlns:msink="http://schemas.microsoft.com/ink/2010/main" type="inkWord" rotatedBoundingBox="14939,8069 17069,7880 17309,10586 15179,10776"/>
              </emma:interpretation>
            </emma:emma>
          </inkml:annotationXML>
          <inkml:trace contextRef="#ctx0" brushRef="#br0" timeOffset="38022.5803">7842 6651 1789 0,'0'0'79'0,"0"-13"17"0,5 1-77 0,-10 0-19 15,1 0 0-15,4 0 0 0,-5 4 64 0,1-4 8 16,-1 8 3-16,-4-1 0 0,0 5-43 0,-5 0-8 15,1 0-1-15,-6 9-1 0,-3-5-14 0,-6 12-8 16,1 0 10-16,-5 8-10 0,-4-3 12 0,-5 7-4 16,0 4-8-16,-5 9 12 0,1 7 6 0,4 5 1 15,0 4 0-15,9 7 0 0,-4 5-19 0,8 0-11 16,-4 4 2-16,10 0 0 0,8-4 9 0,5-1 11 16,9 1-3-16,0-4 0 0,4 4-8 0,5 0-11 15,5 4 3-15,0 4 0 0,-1-5 19 0,6 1 4 16,3 0 1-16,10 4 0 0,-4 0 33 0,-6 0 7 15,1-4 2-15,0 8 0 0,-9-4-33 0,-10 0-6 16,1 0-2-16,-5-1 0 0,-5-7 25 0,-9 0 5 0,-4-4 1 16,0 0 0-16,0-13-16 0,-5 1-4 0,-4-9 0 0,-5 1 0 15,5-9 0-15,-1-3 0 0,-4-5 0 0,5-4 0 16,0-7-18-16,-1-1-10 0,6-12 10 0,3 0-10 31,-8-8-53-31,9-4-17 0,0-8-3 0,0-13-753 0,-1-3-150 0</inkml:trace>
          <inkml:trace contextRef="#ctx0" brushRef="#br0" timeOffset="38038.1633">7952 9047 1267 0,'9'12'56'0,"-14"-4"12"0,1 1-55 0,-1-1-13 15,-4-4 0-15,9-4 0 0,0 0 279 0,0 8 53 16,0-8 10-16,0 8 2 0,9-8-260 0,0 0-52 15,5 0-10-15,4-4-2 0,9-4-20 0,5 4 0 0,0-8 0 0,9 3 0 16,0-3-12-16,0 0 12 0,0 0-13 0,0 0 5 31,-5 8-99-31,1-4-19 0,4-4-4 0,-5 4-1 0</inkml:trace>
          <inkml:trace contextRef="#ctx0" brushRef="#br0" timeOffset="38039.1633">9030 8310 2509 0,'-13'33'111'0,"13"-13"23"15,-5 4-107-15,5 13-27 0,0 7 0 0,0 13 0 0,-4 8 49 16,-1 0 5-16,1-1 1 0,-6 5 0 0,6 4-43 0,-5-4-12 16,0-4 0-16,4 3 8 15,-4-3-200-15,4-8-40 0</inkml:trace>
        </inkml:traceGroup>
        <inkml:traceGroup>
          <inkml:annotationXML>
            <emma:emma xmlns:emma="http://www.w3.org/2003/04/emma" version="1.0">
              <emma:interpretation id="{04395490-2710-486C-A325-928D897BEE5E}" emma:medium="tactile" emma:mode="ink">
                <msink:context xmlns:msink="http://schemas.microsoft.com/ink/2010/main" type="inkWord" rotatedBoundingBox="17914,7866 21165,7577 21329,9427 18079,9716"/>
              </emma:interpretation>
            </emma:emma>
          </inkml:annotationXML>
          <inkml:trace contextRef="#ctx0" brushRef="#br0" timeOffset="39412.4084">10537 6691 1407 0,'-14'-8'62'0,"14"8"14"0,-4-4-61 0,-10 4-15 15,1 4 0-15,-1-4 0 0,-4 4 0 0,0 0 9 16,-5-4-9-16,0 8 8 0,-4 0-8 0,-1-4 0 15,6 4 0-15,-10 0 0 0,4-3 0 0,6 3 0 16,-6 0 0-16,1-4 0 0,9-4 0 0,0 4 8 16,-5 0-8-16,9 0 8 0,5 0-8 0,9-4 12 15,-14 4-12-15,14-4 12 0,-13-4-12 0,13 4 0 16,-9-4 0-16,9 4 0 0,0 0 0 0,0 0 0 16,-9 4 0-16,9-4 0 0,0 0 0 0,0 0 0 15,-14 4-9-15,14-4 9 0,0 0 0 0,-9 4 0 16,4 4-8-16,5-8 8 0,-4 8 0 0,-5 0 0 15,9 4 11-15,-5 1-11 0,5-1 31 0,0 4-1 16,-4 4 0-16,4 9 0 0,4 7 2 0,-4 0 0 16,0 9 0-16,-4 4 0 0,4-5 6 0,0 5 2 15,-5 7 0-15,-4 1 0 0,0 0-4 0,0-5 0 0,0 5 0 16,-1 0 0-16,-3-1-4 0,4 1 0 0,0-8-1 16,-1 7 0-16,1-3-3 0,5-4-1 0,-5-1 0 0,4-3 0 15,5-9-10-15,0 1-1 0,-4-5-1 0,-1 0 0 16,5-3 5-16,0-5 2 0,0-4 0 0,0 4 0 15,0-3 9-15,0-5 1 0,-4 0 1 0,4-4 0 16,0 4-1-16,0-3 0 0,0-5 0 0,0 4 0 16,0-4-10-16,0-8-2 0,4 8-1 0,5-4 0 15,-9-4-7-15,14 4-2 0,-5 0 0 0,9-4 0 16,0 0-10-16,10 0 10 0,-1 0-10 0,5-4 10 16,9 0-10-16,0 0 0 0,9 4 9 0,-5-4-9 15,5 0-108-15,-4 0-27 0,-5 0-5 16</inkml:trace>
          <inkml:trace contextRef="#ctx0" brushRef="#br0" timeOffset="39908.3124">11193 7485 1706 0,'0'0'37'0,"0"0"8"0,0 0 2 0,0 0 1 0,0 0-38 0,0 0-10 0,0 0 0 0,13 8 0 15,-4 0 36-15,0-4 6 0,-9-4 1 0,19 4 0 16,3-4-14-16,-3 0-2 0,-6-4-1 0,6 0 0 15,12-8 4-15,1 3 1 0,-4-7 0 0,-1 0 0 16,-9 0-13-16,9 0-2 0,1 0-1 0,-1-1 0 16,-4 1-7-16,-5-4-8 0,5 4 11 0,-1-5-11 15,-12 1 10-15,3 4-10 0,-4 4 8 0,5 0-8 16,-5-4 8-16,-4 3-8 0,-5 1 8 0,0 4-8 16,4-4 24-16,-4-4-1 0,-4 4 0 0,-5 0 0 0,9 3-23 15,-5 1 0-15,-9 4 0 0,-4-4 8 0,-5 8-8 0,5 4 0 16,0 0 0-16,0 4 0 0,-10 9-17 0,1 3-2 15,9 4 0-15,0 8 0 0,-5 1 31 0,0 3 5 16,5 5 2-16,-5 3 0 0,10 1-10 0,-6-5-1 16,-3-3-8-16,-1 7 12 0,14-7-4 0,-5-1-8 15,0 1 11-15,1-5-11 16,-1 4 12-16,10-3-4 0,-6-5 0 0,6 1-8 0,-10-9 0 16,14 0 0-16,9 4 0 0,-4-8 0 15,-1-3-103-15,6-1-27 0,8 0-6 0,14-8 0 16</inkml:trace>
          <inkml:trace contextRef="#ctx0" brushRef="#br0" timeOffset="40631.7362">12007 6541 1440 0,'-9'-8'128'0,"9"0"-103"16,0-4-25-16,9 0 0 0,-4-4 92 0,4-1 14 15,0-3 2-15,5 0 1 0,13 0-45 0,0-1-8 0,-13-3-3 0,9 0 0 16,4-5-14-16,5 9-3 0,-9 0-1 0,0 4 0 16,-5 4 5-16,0 0 0 0,0 3 1 0,0 9 0 15,-4 0-5-15,0 4-2 0,4 9 0 0,0 3 0 16,-4 4-34-16,4 8 0 0,0 1 0 0,0 3 0 16,1 5 0-16,-1-5 0 0,0 0 0 0,5 1 0 15,-5-5 0-15,0 0 0 0,5 1 0 0,-5-1 0 16,0-8-9-16,-4 1-9 0,0-1-2 0,-1-4 0 15,-8 0-135-15,4 0-27 0,-9-3-6 16</inkml:trace>
          <inkml:trace contextRef="#ctx0" brushRef="#br0" timeOffset="40837.981">12586 6262 1324 0,'0'0'59'0,"0"0"12"0,0 0-57 0,0 0-14 15,0 0 0-15,-10 8 0 0,1 4 144 0,5 0 25 16,-10 0 6-16,0 9 1 0,-4-1-108 0,5 4-20 0,-10 5-5 0,5-1-1 16,-5-4-14-16,-4 9-4 0,-10 3 0 0,5 0 0 15,10 1-24-15,-6-1 0 0,-13 5 8 0,5-1-8 31,4 1-70-31,5-5-16 0,-1 5-3 0</inkml:trace>
          <inkml:trace contextRef="#ctx0" brushRef="#br0" timeOffset="41119.164">12704 7485 1328 0,'0'0'59'0,"0"0"12"0,0 0-57 0,0 0-14 15,0 0 0-15,0 0 0 0,0 0 75 0,0 8 12 0,0-8 2 0,0 4 1 16,-5-4 11-16,5 0 3 0,0 0 0 0,0 0 0 15,0 0-33-15,19 4-7 0,-1-4 0 0,0 4-1 16,0 0-40-16,5-4-8 0,4 4-2 0,5 0 0 16,-9-4-4-16,4 4-1 0,0 4 0 0,1-4 0 15,-1 0-37 1,0 0-8-16,-4 0-2 0,4 0-628 0,-4 0-125 0</inkml:trace>
        </inkml:traceGroup>
        <inkml:traceGroup>
          <inkml:annotationXML>
            <emma:emma xmlns:emma="http://www.w3.org/2003/04/emma" version="1.0">
              <emma:interpretation id="{6DC17C35-5231-4B92-8BA3-F5DF40E3E491}" emma:medium="tactile" emma:mode="ink">
                <msink:context xmlns:msink="http://schemas.microsoft.com/ink/2010/main" type="inkWord" rotatedBoundingBox="21920,8177 23965,7995 24047,8917 22002,909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2757.3273">13733 6938 1335 0,'0'-24'29'0,"4"12"7"0,1-5 0 0,4 1 2 16,-5-4-30-16,6 0-8 0,-1 3 0 0,0 5 0 0,0-4 60 15,4 8 12-15,-8-4 1 0,4 8 1 0,-4-4 3 0,-5 8 1 16,0 0 0-16,0 0 0 0,0 0-18 0,0 0-3 15,0 0-1-15,13 8 0 0,-8 4-6 0,4 0-2 16,-4 4 0-16,-5 5 0 0,4 3-28 0,-4 8-7 16,0 5-1-16,0 7 0 0,0-3 0 0,0 7 0 15,0 5 0-15,5 4 0 0,-5-5 23 0,4-3 4 16,1-1 1-16,-1-3 0 0,1-5-40 0,-1-3 0 16,6-1 0-16,-10-3 0 0,4-5 12 0,-4-4-3 15,5-3 0-15,-5-5 0 0,0 0-9 0,0-8 8 16,0 4-8-16,0-12 8 0,0 0 0 0,-5 8 0 15,5-8 0-15,0 0 0 0,0 0 4 0,0 0 0 16,0 0 0-16,0 0 0 16,9-12-12-16,-4 0 0 0,4-4 0 0,0-4 0 0,5-1 28 0,-1-3 3 15,1-4 1-15,0-1 0 16,4 1-52-16,5 4-9 0,-1-5-3 0,1 5 0 0,0 0 20 0,4 4 3 16,0 3 1-16,1 5 0 0,-1 0 8 0,-9 4-8 0,5 8 8 15,0 0-8-15,-5 0 8 0,0 4-10 0,0 0 10 0,-4 4-10 16,0 4 10-16,-5-4-12 0,-5 5 12 0,5-1-12 15,-4-4 12-15,-5 4 0 0,-5 0 0 0,-4 4 0 16,0-8 0-16,-4 5 0 0,-6-1 0 0,1 0 0 16,-5 0 9-16,-4 0 1 0,4 0 0 0,1-4 0 15,-10 4-19-15,0-3-4 0,5 3-1 0,-5-4 0 16,0 4-128-16,0-4-26 16,5 0-4-16</inkml:trace>
          <inkml:trace contextRef="#ctx0" brushRef="#br0" timeOffset="43181.3764">14884 7387 1450 0,'0'0'64'0,"0"0"14"0,0 0-62 0,0 0-16 16,0 0 0-16,0 0 0 0,0 0 92 0,0 0 16 0,-9 4 4 0,0 5 0 16,0 3-68-16,0-4-12 0,0 4-4 0,4 4 0 15,-4 0-6-15,0 0-2 0,4-3 0 0,-4-1 0 16,5 0-20-16,4 0 0 0,-5 0 0 0,5-4 0 16,5 0 0-16,-5 1 0 0,0-9 0 0,4 12 0 15,5-8 0-15,-4 4 0 0,-5-8 0 0,14 0 0 16,-5 0 0-16,4 0 0 0,1-4 0 0,4 0 0 15,-4 0 8-15,-5-4 1 0,9-1 0 0,-4 1 0 16,-5 0-1-16,0 0 0 0,0-4 0 0,0 0 0 16,5 0 8-16,0 0 0 0,-5-5 1 0,4 1 0 15,1 4 8-15,0-4 2 0,-10 4 0 0,1-4 0 16,-1 3 0-16,1-3 0 0,-5 4 0 0,-5 0 0 0,1 4 6 16,-5 0 2-16,4-4 0 0,-4 8 0 0,0-1-18 15,9 5-3-15,0 0-1 0,-14 0 0 0,1 0-13 0,-6 5-12 16,-3-1 3-16,3 8-731 15,-3-4-145-15</inkml:trace>
          <inkml:trace contextRef="#ctx0" brushRef="#br0" timeOffset="44288.8038">15458 7213 1497 0,'0'0'133'0,"0"0"-106"0,0 0-27 0,0 0 0 16,0 0 80-16,0 0 12 0,9-4 1 0,-9 4 1 15,0 0-34-15,0 0-8 0,0 0 0 0,14-4-1 16,8 0-23-16,-3-4-4 0,3 4 0 0,6 4-1 16,4-4-15-16,4 4-8 0,-9 4 10 0,5-4-10 15,-5 4-40-15,5-4-15 0,-4 0-2 0,3 0-827 16</inkml:trace>
        </inkml:traceGroup>
        <inkml:traceGroup>
          <inkml:annotationXML>
            <emma:emma xmlns:emma="http://www.w3.org/2003/04/emma" version="1.0">
              <emma:interpretation id="{6D232914-619D-48B4-B943-3F7D2177140C}" emma:medium="tactile" emma:mode="ink">
                <msink:context xmlns:msink="http://schemas.microsoft.com/ink/2010/main" type="inkWord" rotatedBoundingBox="24579,7396 30962,6829 31133,8756 24750,932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4866.7974">16491 6302 1825 0,'9'-24'80'0,"-9"16"18"0,-4 0-78 0,8-4-20 16,1 4 0-16,4 4 0 0,-9-4 33 0,0 8 3 0,0 0 1 15,0 0 0-15,0 0 18 0,9 8 3 0,0 4 1 0,-4 8 0 16,4 8-43-16,-5 5-16 15,-4 7 11-15,0 5-11 0,0 3 32 0,0 5 1 0,0 0 0 16,-4-1 0-16,-1-3 0 0,1 3 0 0,4-3 0 0,0 0 0 16,-5-9 0-16,5 5 0 0,9-1 0 0,-4-7 0 15,-10-5-3-15,-4 0-1 0,-5 1 0 0,14-5 0 16,10-4-29-16,-10 1 0 0,-14-9 0 0,9-4 0 16,14 0 0-16,-4-4 0 0,-5-8 0 0,0 12 0 15,0-12 23-15,0 0-2 0,0 0 0 0,0 0 0 16,0 0-21-16,0 0 0 0,-9 0 0 0,9 0 8 15,0 0-24-15,0 0-5 0,4-12-1 0,6 0 0 16,12-4 22-16,6-4-9 0,-6-1 9 0,10-3 0 0,0 4-14 16,5-4 4-16,-6 3 1 0,10 1 0 0,0 0-2 15,0 8 0-15,-4 0 0 0,4 3 0 0,-5 1 11 16,-4 8 0-16,-5 0-9 0,-4 4 9 0,-9-4 0 0,-5 4 0 16,4 1 0-16,-8 3 0 0,-5-8 14 0,0 12 10 15,0 0 3-15,0 4 0 0,-9 0-27 0,-5 0 0 16,-4 1 0-16,-5-5 0 0,-4 4 0 0,-5 0 0 15,-4 0 0-15,-5 1 0 0,4-5 0 0,-4 0-11 16,-4 0 1-16,4 0 0 0,0 0-8 0,4-4-2 16,6 5 0-16,-6-5 0 15,5 0-164-15,0 0-34 0,5 0-6 0</inkml:trace>
          <inkml:trace contextRef="#ctx0" brushRef="#br0" timeOffset="45101.4321">17147 7250 1555 0,'9'0'138'0,"-5"8"-110"0,5 0-28 0,1 4 0 15,-6 0 95-15,-4 4 13 0,5 1 4 0,-5 7 0 16,0-4 3-16,-5 4 1 0,1-3 0 0,4 7 0 15,0-4-43-15,4-8-8 16,-8 5-1-16,-6-5-1 0,1 4-35 0,5-8-6 0,-1 0-2 0,1 1 0 16,-1-1-80-16,5-4-17 0,0-8-3 0,0 0-1 0</inkml:trace>
          <inkml:trace contextRef="#ctx0" brushRef="#br0" timeOffset="45612.8659">18544 6719 1958 0,'0'0'43'0,"0"0"9"0,-4-4 1 0,-1 0 3 0,0 0-45 0,1 4-11 0,-5 4 0 0,0 0 0 16,-5 8 53-16,0 1 9 0,-4 11 2 0,-9 12 0 15,-5 1-52-15,0 3-12 0,0 5 0 0,-4 3 0 16,4 5 33-16,-9 4 4 0,-4-9 1 0,-1 5 0 0,0-5-38 16,1-3 0-16,-1 0 0 0,1-5 0 15,9-8-141-15,13-3-27 0,9-9-4 0,0 0-2 0</inkml:trace>
          <inkml:trace contextRef="#ctx0" brushRef="#br0" timeOffset="45535.4491">17852 6910 1612 0,'9'-12'144'0,"0"-5"-116"16,5 1-28-16,0-4 0 16,4 0 92-16,0-1 12 0,5 5 2 0,-5 0 1 0,0 0-43 0,10 0-9 15,-6 3-2-15,1 5 0 0,-5-4 9 0,-4 8 2 16,4 0 0-16,-4 8 0 0,4 4-28 0,-4 0-6 15,4 0-1-15,-4 5 0 0,-1 3-10 0,6 4-3 16,-6 0 0-16,1 5 0 0,9-1-6 0,-10-4-2 16,1 4 0-16,0-7 0 15,-1 3 3-15,1 4 0 0,0 0 0 0,-1 1 0 0,1-1-11 0,-1 0 0 16,1 1 0-16,0 7 0 0,-1-4-14 0,1-3-5 16,-9-1-1-16,4-4 0 15,-5 0-124-15,-4 1-24 0,0-1-6 0</inkml:trace>
          <inkml:trace contextRef="#ctx0" brushRef="#br0" timeOffset="46495.6954">19072 6355 1497 0,'9'-4'32'0,"-9"4"8"0,0 0 0 0,14-12 4 0,4-4-36 0,0 3-8 0,1 1 0 0,3 0 0 16,6 4 53-16,-1 0 9 0,0 0 2 0,1 0 0 15,-10 4-20-15,0 4-4 0,0-4-1 0,-4 4 0 16,0-4-11-16,-1 8-3 0,5 0 0 0,1-4 0 15,-10 4-25-15,9-4 0 0,-4 0 0 0,-1 4 0 16,-4-4 14-16,5 4-2 0,-5-4-1 0,0 8 0 16,9 0 3-16,-4 0 1 0,-9 0 0 0,8 4 0 15,1 1 0-15,-5-1 0 0,0-4 0 0,0 8 0 16,-9-4-2-16,9 0 0 0,0 0 0 0,-4 9 0 0,0-5 12 16,-1 0 3-16,1-4 0 0,-5 4 0 0,0 5-4 15,0-1-1-15,4-4 0 0,1 4 0 0,-5 1-15 0,0-1-8 16,0 0 10-16,0 0-10 0,0 1 8 0,-5-9-8 15,5 4 0-15,-4 0 9 0,4-4-1 0,0-4 0 16,0 4 0-16,0-12 0 0,-5 9 18 0,5-9 3 16,0 8 1-16,0 4 0 0,-4-4 9 0,4-8 1 15,0 8 1-15,0 0 0 0,0 4-33 0,0 0-8 16,0-4 0-16,4 1 0 0,-4-1-9 0,0 4-4 16,0 0-1-16,0-4 0 0,-4 4 22 0,4-4 5 15,-5 0 1-15,0 5 0 0,1-1-14 0,4 4 0 16,0-8 0-16,0 4 0 0,-5 0 0 0,1 0 0 15,8 5 0-15,-4-9 0 0,-4 4 0 0,-1-8 0 0,5 4 0 0,-4 0 0 0,-1 0 0 0,1 4 0 16,4-4 0-16,-5 1 0 0,5-9 0 0,-5 8 0 16,1 4 0-16,-1 0 0 0,1-4 0 0,-1 4 0 15,1-4 0-15,4 8 0 0,-5 1 0 0,1 3 0 16,-1-4 0-16,-4 0 0 0,0 0 14 0,4 1 0 16,1 3 0-16,-1-4 0 0,-4 0-14 0,5 5 0 15,4-1 0-15,-5-4 0 0,5 0 0 0,-5 0 0 16,1-3 0-16,4 3 0 0,-5 0 8 0,5-4-8 15,-9 0 0-15,5 0 9 0,-1 0 1 0,5-3 0 16,-9-1 0-16,4 0 0 0,1 0 3 0,-1 0 1 16,5 0 0-16,-4 0 0 0,-1 0-14 0,1 0 11 0,-1 0-11 0,5 5 10 15,-4-1-10-15,-1-4 0 0,0-4 0 0,5-4 8 16,0 12-8-16,0-4 0 0,0 0 0 0,0-8 0 16,0 0 16-16,-4 8-1 0,4-4-1 0,0-4 0 15,0 0-14-15,0 0 0 0,0 0 0 0,0 0 0 16,-9 13 0-16,9-13 0 0,0 0 0 0,0 0 0 15,-5 4 35-15,5-4 4 0,0 0 1 0,0 0 0 16,0 0-13-16,0 0-3 0,-9 0 0 0,9 0 0 16,-9 0-24-16,0 0 0 0,0 0 0 0,0 0 0 15,-5-4-46-15,-4-1-14 0,-5 1-4 0,-4 0-819 16,-10 4-164-16</inkml:trace>
          <inkml:trace contextRef="#ctx0" brushRef="#br0" timeOffset="47236.3953">20178 5744 1551 0,'-22'-21'68'0,"31"9"16"0,13 4-68 0,-3-4-16 0,-6 4 0 0,1-4 0 15,4 4 55-15,0 0 7 0,1 0 2 0,3 3 0 16,10-3-28-16,5 0-4 0,-1 4-2 0,0 4 0 16,1-4-30-16,-1 4 0 0,1 0 0 0,-5 0 0 15,-5 4 0-15,5 0 12 0,4 4-3 0,-9 0-1 16,-17 5 4-16,-1-1 1 0,4 4 0 0,-8 4 0 16,-10 9 35-16,-8-1 8 0,-10-4 0 0,0 5 1 15,5 3-7-15,-9 0-2 0,-5-3 0 0,4 3 0 16,1-4 6-16,4-3 1 0,5-5 0 0,0 4 0 15,0-4-19-15,9-3-3 0,4-1-1 0,10-4 0 0,-1 0-32 16,5 0 0-16,5 0 0 0,4 1 0 0,9-5-16 16,5 4 2-16,5-4 1 0,8 4 0 15,1-4-127-15,-5 0-26 0,0-4-5 0</inkml:trace>
          <inkml:trace contextRef="#ctx0" brushRef="#br0" timeOffset="47908.108">21553 6837 1324 0,'0'0'59'0,"-5"-4"12"0,-4 0-57 0,5 4-14 0,-5-4 0 0,4 4 0 15,1-4 68-15,-1 0 10 0,1-5 2 0,4 1 1 16,0 0 2-16,0 8 0 0,0 0 0 0,0-8 0 16,0-4-11-16,0 0-3 0,4 0 0 0,1 0 0 15,-5 3-6-15,4-3-2 0,-8 4 0 0,4-4 0 16,0 4-9-16,-5 0-1 0,-4 0-1 0,4 4 0 16,-4-4-31-16,0 0-7 0,0-1 0 0,0 5-1 15,-5 0-11-15,-4 0 0 0,4 0 0 0,-4 4 0 0,0 0 0 0,-5 4 0 16,1 0-8-16,-6 0 8 0,5 13 0 0,-4-1-11 15,-5 4 11-15,0 4-8 0,1 5 8 0,3 3 0 16,-4 0 0-16,5 1-8 0,0-5 24 0,4 5 6 16,0-1 1-16,5 0 0 0,0-3-32 0,0-1-7 15,4 0 0-15,5-3-1 0,4-5 17 0,1 0-10 16,4-8 10-16,0 0-8 0,4-3 8 0,5-5 0 16,5-4 0-16,0 0 0 0,-5 0 0 0,9 0 0 15,0-4 0-15,5-5 0 0,4 1 0 0,1-4 0 16,3-8 0-16,1 0 0 0,-4-5 0 0,8 1 0 15,-4-8 8-15,9 3-8 0,-5-7 0 0,5 0 9 16,-4-5-9-16,4-8 0 0,0 1 0 0,-5-9 0 16,10 1 0-16,-5-13 0 0,-5 0 0 0,0 0 0 15,1 8 10-15,-10 9-10 0,5-5 15 0,0 0-3 16,-5-3 0-16,5 3 0 0,-5 4-12 0,-4 9-15 16,-5 7 3-16,10-3 1 0,3 7 11 0,-12 9 16 15,-19 12-4-15,-5 0-1 0,1 4-24 0,4 8-5 16,0 0-1-16,-19 16 0 0,-12 4 19 0,3 4 0 0,5 9 0 0,-8 3 0 15,-1 5 0-15,0 3 0 0,5 1 0 0,8 12 0 16,-3-1 0-16,3 9 0 0,-3-4 0 0,3 8 0 16,1-5 0-16,5-3 0 0,-6 4 0 0,1-4 0 15,4-9 0-15,5-11 0 0,-4-5 0 0,-1 5 0 16,0-1-113-16,-4 1-16 0,5 3-3 0,-6-3-881 16</inkml:trace>
          <inkml:trace contextRef="#ctx0" brushRef="#br0" timeOffset="48199.9278">21995 6610 1036 0,'41'-20'46'0,"-23"16"10"0,-5-8-45 0,1-1-11 0,4-3 0 0,0 0 0 0,1-4 208 0,3 4 39 15,1-5 8-15,5 5 1 0,-1 0-140 0,-9 8-28 16,9-4-5-16,-4 4-2 0,0 8-33 0,-5 4-6 16,0 4-2-16,-4 4 0 0,0 4-9 0,4 4-3 15,-5 9 0-15,1-1 0 0,-5 4-4 0,0 1 0 16,0-1-1-16,1 5 0 0,-1-5-3 0,-5 5-1 16,1-5 0-16,-1 4 0 0,1-3-3 0,-5 3-1 15,0 1 0-15,0-5 0 0,0 0-24 0,0-3-5 16,-5 3-1-16,1-8 0 0,4 1 15 0,0-9 0 15,0-4 0-15,0 4 0 16,0-4-208-16,0 1-38 0</inkml:trace>
          <inkml:trace contextRef="#ctx0" brushRef="#br0" timeOffset="48420.8086">22805 6221 1958 0,'23'-4'43'0,"-23"4"9"0,0 0 1 0,0 0 3 15,0 0-45-15,0 0-11 0,0 0 0 0,4 13 0 0,-4 7 53 16,-4 0 9-16,-10 12 2 0,0 1 0 0,-4 3-19 16,-5 5-3-16,-4-5-1 0,-5 9 0 0,-4-1-26 0,-1 1-6 15,1-1-1-15,-5 1 0 0,5-5-8 0,-1 1 0 16,1 3 0-16,-1-3 0 15,5-1-126-15,1-7-27 0</inkml:trace>
        </inkml:traceGroup>
      </inkml:traceGroup>
      <inkml:traceGroup>
        <inkml:annotationXML>
          <emma:emma xmlns:emma="http://www.w3.org/2003/04/emma" version="1.0">
            <emma:interpretation id="{67A23E38-9425-47CA-B26B-9E926D8D9937}" emma:medium="tactile" emma:mode="ink">
              <msink:context xmlns:msink="http://schemas.microsoft.com/ink/2010/main" type="line" rotatedBoundingBox="19135,12013 27111,11976 27120,13884 19144,13922"/>
            </emma:interpretation>
          </emma:emma>
        </inkml:annotationXML>
        <inkml:traceGroup>
          <inkml:annotationXML>
            <emma:emma xmlns:emma="http://www.w3.org/2003/04/emma" version="1.0">
              <emma:interpretation id="{CCBFE3A8-B63B-4780-866B-36B09A95D119}" emma:medium="tactile" emma:mode="ink">
                <msink:context xmlns:msink="http://schemas.microsoft.com/ink/2010/main" type="inkWord" rotatedBoundingBox="19136,12297 20527,12290 20534,13915 19143,139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0299.2123">11150 10977 1036 0,'-5'-20'46'0,"5"12"10"16,0-5-45-16,0 1-11 0,0 0 0 0,0 0 0 15,5 0 91-15,0 4 16 0,-5 8 3 0,0 0 1 16,0 0-7-16,0 0-2 0,0 0 0 0,0 0 0 0,0 0-15 0,4 16-3 15,10 4-1-15,-5 13 0 0,-9 7-23 0,4 17-5 16,1 20-1-16,0 7 0 0,-5 5-12 0,0 5-2 16,-14-1-1-16,9 0 0 0,1 4-15 0,-5-4-4 15,-10-4 0-15,6 0 0 0,4-12-10 0,0-4-2 16,-5-13-8-16,0 1 12 0,1-8-12 0,-6-9 11 16,6-4-11-16,-1-3 10 0,-9-9-10 0,10 1-14 15,-1-5 3-15,0-8 1 16,1-4-52-16,4-4-10 0,9-8-3 0,0 0-625 15,0 0-126-15</inkml:trace>
          <inkml:trace contextRef="#ctx0" brushRef="#br0" timeOffset="70826.0901">11073 11729 1497 0,'0'0'133'0,"0"0"-106"0,0 0-27 0,0 0 0 0,9 4 144 0,4-4 23 16,1 9 5-16,0-5 0 0,8-4-73 0,6 0-15 16,4 4-4-16,4-4 0 0,5 0-48 0,5 0-9 15,17-4-3-15,-3 0 0 0,-6-1-8 0,1 1-1 16,4-4-1-16,5 0 0 15,-5-4-168-15,-4 4-34 0,40-4-6 0,-8 4-2 0</inkml:trace>
          <inkml:trace contextRef="#ctx0" brushRef="#br0" timeOffset="70605.6523">11018 11284 1796 0,'0'0'80'0,"0"0"16"0,0 0-77 0,0 0-19 16,0 0 0-16,5-4 0 0,8 0 19 0,-8 0 0 15,-5 4 0-15,13-4 0 0,1 0 5 0,4 0 0 16,-4 0 1-16,0 0 0 0,4-4 15 0,9 0 4 16,0 4 0-16,5 0 0 0,0 0 4 0,14 4 2 0,8-4 0 0,1 4 0 15,-5-4 2-15,5-5 1 0,8 5 0 0,1-4 0 16,0-4-35-16,-5 4-7 0,-4 0-2 0,4-4 0 15,5 0-20-15,-10-4-4 0,-13 3-1 0,5 1 0 32,4 0-44-32,-5 0-10 0,-8 0-2 0,-1 4 0 15,-13 0-129-15,0 4-27 0,-5 4-4 0,-4 0-2 0</inkml:trace>
        </inkml:traceGroup>
        <inkml:traceGroup>
          <inkml:annotationXML>
            <emma:emma xmlns:emma="http://www.w3.org/2003/04/emma" version="1.0">
              <emma:interpretation id="{F1AF31E6-3CB7-430F-BB07-D6A93E9F299F}" emma:medium="tactile" emma:mode="ink">
                <msink:context xmlns:msink="http://schemas.microsoft.com/ink/2010/main" type="inkWord" rotatedBoundingBox="22187,12297 26059,12279 26066,13807 22194,1382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5628.9263">13986 11220 1335 0,'5'-8'29'0,"-5"-1"7"0,5 1 0 0,-5 0 2 0,4-4-30 0,1 4-8 0,-1 0 0 0,1 4 0 16,-5 4 32-16,0-8 4 0,4 0 2 0,-4 8 0 15,0 0-10-15,0 0-1 0,5-4-1 0,-5 4 0 0,0 0 12 0,0 0 2 31,0 0 1-31,0 0 0 0,0 0-16 0,0 0-3 0,0 0-1 0,0 0 0 16,0 0-7-16,0 0-2 0,9 12 0 0,-4 4 0 16,-1 8-2-16,1 5-1 0,-1-1 0 0,5 8 0 15,-4 9 7-15,-1 7 2 0,1 1 0 0,0 8 0 16,-1-1 13-16,5 9 2 0,-9-4 1 0,5 12 0 16,4 0-12-16,-5-5-2 0,1-3-1 0,-1-8 0 15,1-4 14-15,-5-5 3 0,0-3 1 0,0-9 0 16,-5-3-20-16,5-5-4 0,-9-4-1 0,5-7 0 0,-1-1 31 15,1-4 5-15,4-4 2 0,0-12 0 0,-5 4-34 0,5-4-8 16,0 0 0-16,0 0-8 0,0 0 13 0,0 0-4 16,0-12-1-16,0 0 0 15,0-8-8-15,5-1 0 0,8-7 0 0,6-4 0 16,-1-1 0-16,9-3 0 0,10-5-10 0,-1 5 10 16,5 0-23-16,0 3 2 0,0 5 0 0,4 0 0 15,-8 11 12-15,4-3 9 0,-9 8-12 0,-5 4 12 16,-4 8-8-16,0 0 8 0,-5 4 0 0,-5 4 0 15,-3 4 0-15,-6 4 0 0,1 1 0 0,-5 3 0 16,-5 0 8-16,1 0 0 0,-6 1-8 0,-3-1 12 0,-1 0-4 0,0 0-8 16,-8 0 11-16,-1 1-11 0,0-5 0 0,-9 4 0 15,-4 0 0-15,-1 1 0 16,-4-1-31-16,5 0-13 0,-5 0-2 0,5-4-1 16,4 5-24-16,4-5-5 0,1-4 0 0</inkml:trace>
          <inkml:trace contextRef="#ctx0" brushRef="#br0" timeOffset="76195.6628">15484 11774 1983 0,'-13'-8'88'0,"4"4"18"0,-1 0-85 0,-3 0-21 0,4 4 0 0,0 0 0 16,-5 0 31-16,0 4 1 0,1 4 1 0,-1 0 0 15,5 0-19-15,-5 4-4 0,1 0-1 0,-1 0 0 16,0 5-9-16,-4 3 0 0,4 4 0 0,1 0 0 16,4 1 0-16,-5-1 0 0,5-4-9 0,4-4 9 0,-4 5 0 15,5-5 0-15,4 0 0 0,-5-4 0 0,10 0 0 16,-5 0 0-16,0-12 0 0,9 8 0 0,0 1 0 15,-9-9 0-15,0 0 0 0,9 0 0 0,5 0 0 0,-5 0 0 16,4-5 8-16,-4 1-8 0,5-8 30 0,0 4 3 16,-5-8 1-16,5 0 0 0,-1 4-2 0,-4-4-1 15,5-5 0-15,-5 1 0 0,5 0-2 0,-10 4 0 16,1-1 0-16,-1 5 0 0,-4 0-9 0,0 4-3 16,-4 0 0-16,-1 0 0 0,1 4-3 0,-5 0-1 15,-5-4 0-15,5 4 0 0,-5 4-13 0,1 0 0 16,-6 0 0-16,1 0-10 15,0 4-35-15,0 4-7 0,4 0-2 0,-4 4-674 16,0 0-136-16</inkml:trace>
          <inkml:trace contextRef="#ctx0" brushRef="#br0" timeOffset="76319.9692">16172 11616 2131 0,'0'0'189'0,"0"0"-151"0,9 0-30 0,0 0-8 0,-9 0 31 0,9 8 5 15,0 4 0-15,0 0 1 0,-9 5-11 0,5 3-2 16,-10 0-1-16,5 0 0 0,-9 5-11 0,-4 3-1 16,-6 8-1-16,-3 1 0 0,-10 3 0 0,0 1 0 15,-5-1 0-15,-4 1 0 0,0-5-2 0,5-4-8 16,-5-7 12-16,5 3-4 15,-1-8-30-15,1 0-6 0,4 1-2 0,0-9-676 16,0-4-135-16</inkml:trace>
          <inkml:trace contextRef="#ctx0" brushRef="#br0" timeOffset="76850.3993">16846 10904 2257 0,'0'0'100'0,"4"-8"20"0,1-4-96 0,4 4-24 0,0 4 0 0,0 0 0 15,-9 4 21-15,9 8-1 0,0-4 0 0,5 12 0 16,-5 4-4-16,-4 4 0 0,4 13-1 0,0 3 0 16,0 9-15-16,-5 12 11 0,-4-1-11 0,0 5 10 15,-4 4 2-15,-5 0 1 0,4-1 0 0,-4-3 0 16,5-4 4-16,-6-5 1 0,1 1 0 0,5-8 0 15,-5-1-1-15,4 1 0 0,-4-9 0 0,0-3 0 16,0-5-17-16,-5-4 10 0,10-8-10 0,-1 1 8 16,-4-5 0-16,4-4-8 0,1 0 12 0,-1 0-4 15,5-12-8-15,0 0 8 0,0 0-8 0,0 0 8 0,0 0 0 16,0 0-8-16,0 0 12 0,5-12-4 0,4-4 8 16,5 0 2-16,-1-4 0 0,6-5 0 0,-1-3-18 0,9 0 0 15,5-1 0-15,0 1 0 0,0-4 0 0,4-1-16 16,0 5 4-16,1 0 0 0,4-1-7 0,0 9-1 15,-9 0 0-15,0 4 0 0,-1 8 20 0,-3-1 0 16,-5 5 0-16,-1 8 0 0,-3 1 0 0,-6 3 0 16,-4 4 0-16,-4 4 0 0,4 0 22 0,-9 4 8 15,0 1 2-15,-9-1 0 0,0 4-32 0,-9 4 0 16,-1 1 0-16,-3-1 0 0,-10 0 0 0,0 1 0 16,-5-5 0-16,-4 0 0 15,0-4-30-15,-4 1-12 0,-5-1-2 0,4-4-1 16,1-4-95-16,4-4-18 0,0 0-4 0,4 1-498 0,1-5-99 0</inkml:trace>
          <inkml:trace contextRef="#ctx0" brushRef="#br0" timeOffset="77068.6395">17797 11526 2188 0,'0'0'97'0,"0"0"20"0,0 0-93 0,0 0-24 15,0 0 0-15,0 12 0 16,9 0 88-16,-4 5 14 0,-1 3 2 0,1 0 1 0,4 4-65 0,0 1-12 16,-4 3-4-16,4 0 0 0,-5-4-5 0,1 5-2 15,-5-9 0-15,0 0 0 16,0 5-34-16,-5-1-7 0,1-4-2 0,-1 0 0 15,1-4-26-15,-1 1-6 0,-4-5-1 0,-5 0-682 16,5-8-137-16</inkml:trace>
        </inkml:traceGroup>
        <inkml:traceGroup>
          <inkml:annotationXML>
            <emma:emma xmlns:emma="http://www.w3.org/2003/04/emma" version="1.0">
              <emma:interpretation id="{911F7FB4-D222-45AF-86CC-A76A634777B7}" emma:medium="tactile" emma:mode="ink">
                <msink:context xmlns:msink="http://schemas.microsoft.com/ink/2010/main" type="inkWord" rotatedBoundingBox="26641,11978 27111,11976 27119,13720 26650,13722"/>
              </emma:interpretation>
            </emma:emma>
          </inkml:annotationXML>
          <inkml:trace contextRef="#ctx0" brushRef="#br0" timeOffset="7.48483E7">18439 10590 1270 0,'18'-12'56'0,"-18"12"12"0,0 0-54 0,0 0-14 0,9 0 0 0,1-4 0 16,3 0 52-16,-4 4 8 0,0-4 2 0,1 0 0 15,3 4-5-15,-4 4-1 0,5-4 0 0,-5 0 0 16,5 4-24-16,-1 0-4 0,-4 4-2 0,5 0 0 16,0 9-4-16,-1-5-1 0,1 8 0 0,0 0 0 0,-1 0-4 0,1 9-1 15,4-5 0-15,-4 8 0 0,0 1 11 0,-1-1 1 16,5-4 1-16,-4 13 0 0,-5-5 6 0,5 5 1 16,-5 3 0-16,0-3 0 0,0 7 2 0,0-3 1 15,0-1 0-15,5 5 0 0,-5-5-3 0,-4 5 0 16,4-4 0-16,-5-1 0 0,6 1-12 0,-6-1-2 15,1-3-1-15,-5-1 0 0,0 1-3 0,-5-1-1 16,5 5 0-16,-9-5 0 0,0 5-3 0,0-5-1 16,-5-4 0-16,5 5 0 0,-5-5-4 0,1 1-1 15,-1-1 0-15,0-3 0 0,1-5-8 0,-6 0 8 16,6-4-8-16,-5-7 8 0,4 3-8 0,0-8 12 16,-4 4-12-16,4-4 12 0,1-4-12 0,4 1 0 0,-5-1-12 15,5 0 12 1,-5-4-39-16,10 0 0 0,-5 4 0 0,-1 0 0 15,1-4-123-15,0 4-25 0,0-4-5 0,-5 4-732 0</inkml:trace>
        </inkml:traceGroup>
      </inkml:traceGroup>
    </inkml:traceGroup>
    <inkml:traceGroup>
      <inkml:annotationXML>
        <emma:emma xmlns:emma="http://www.w3.org/2003/04/emma" version="1.0">
          <emma:interpretation id="{23698A01-895D-4F1D-A959-451BE037ECD8}" emma:medium="tactile" emma:mode="ink">
            <msink:context xmlns:msink="http://schemas.microsoft.com/ink/2010/main" type="paragraph" rotatedBoundingBox="2451,15101 20248,14754 20280,16373 2483,16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DCDA3A-900B-452F-A640-01E4EAE70AD1}" emma:medium="tactile" emma:mode="ink">
              <msink:context xmlns:msink="http://schemas.microsoft.com/ink/2010/main" type="inkBullet" rotatedBoundingBox="2456,15350 3371,15332 3389,16224 2473,16241"/>
            </emma:interpretation>
            <emma:one-of disjunction-type="recognition" id="oneOf21">
              <emma:interpretation id="interp25" emma:lang="" emma:confidence="0">
                <emma:literal>↳</emma:literal>
              </emma:interpretation>
            </emma:one-of>
          </emma:emma>
        </inkml:annotationXML>
        <inkml:trace contextRef="#ctx0" brushRef="#br0" timeOffset="79020.7662">-5700 13946 1209 0,'0'0'53'0,"-9"0"12"0,0-4-52 0,0 0-13 16,0 4 0-16,-1-4 0 0,10 4 71 0,0 0 11 15,0 0 2-15,0 0 1 0,0 0-52 0,0 0-10 16,0 0-3-16,0 0 0 0,0 0 2 0,0 0 0 15,0 0 0-15,0 0 0 0,0 0-4 0,0 16-1 16,0 4 0-16,10 9 0 0,-1 3-1 0,4 8 0 16,1 5 0-16,4 8 0 0,0 3-16 0,1 1 0 15,3 0 0-15,-3-1 0 0,3 5 12 0,-3-4-12 0,3-5 12 16,-3-7-12-16,-1-1 12 0,0-3-12 0,-4-9 12 16,-5-3-12-16,0-9 18 0,0-4-3 0,0-4-1 0,0 0 0 15,-4-8 20-15,-5-4 4 0,0 0 1 0,9-4 0 16,0-8-12-16,-5 4-3 0,1-8 0 0,0 0 0 15,-1-9-15-15,1 5-9 0,-1-8 10 0,-4-1-10 16,5 1 0-16,-1-4 0 0,1-1 0 0,-1 5 0 16,-4 0 0-16,10 3 0 0,-6 1 0 0,1 8-10 15,-5 4 10-15,4 4 0 0,1 0-9 0,-5 8 9 16,13 4 0-16,1 0-11 0,4 8 11 0,-4 4-8 16,0-4 8-16,4 8-8 0,0 1 8 0,5-5-8 15,4 4 8-15,0 0 0 0,-4 1 0 0,0-1 0 16,4-4-8-16,-4 0 0 0,-5-8 0 0,0 0 0 15,1-8-1-15,-10 4 0 0,-9-4 0 0,0 0 0 16,0 0 9-16,13 0 0 0,6-4 0 0,-10-4 0 0,-5-4 17 16,5-4 3-16,0 0 0 0,1-4 0 0,-1-1 3 15,0-3 1-15,0-4 0 0,0-5 0 0,0 5-24 0,-4-9 0 16,4-3 0-16,-5 0 0 16,5-5-117-16,0-4-28 0,-4 1-6 0</inkml:trace>
      </inkml:traceGroup>
      <inkml:traceGroup>
        <inkml:annotationXML>
          <emma:emma xmlns:emma="http://www.w3.org/2003/04/emma" version="1.0">
            <emma:interpretation id="{5623B927-7E59-4107-B5C1-0ECDC002C65C}" emma:medium="tactile" emma:mode="ink">
              <msink:context xmlns:msink="http://schemas.microsoft.com/ink/2010/main" type="line" rotatedBoundingBox="3648,15078 20248,14754 20280,16373 3680,16697"/>
            </emma:interpretation>
          </emma:emma>
        </inkml:annotationXML>
        <inkml:traceGroup>
          <inkml:annotationXML>
            <emma:emma xmlns:emma="http://www.w3.org/2003/04/emma" version="1.0">
              <emma:interpretation id="{12B2AE27-E970-408D-ACF9-6F812C84CBBF}" emma:medium="tactile" emma:mode="ink">
                <msink:context xmlns:msink="http://schemas.microsoft.com/ink/2010/main" type="inkWord" rotatedBoundingBox="3654,15366 4033,15358 4051,16281 3672,1628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9505.0315">-4421 14549 1036 0,'0'0'92'0,"0"0"-73"0,0 0-19 0,0 0 0 16,0 0 121-16,5-4 21 0,-1-4 4 0,10 0 1 16,-5-4-91-16,0 0-17 0,0-5-4 0,5 1-1 15,0 0-9-15,-5-4-1 0,4 0-1 0,1-1 0 16,-10 1-23-16,6 0 0 0,-6 0 0 0,5-1 8 15,-9 1-8-15,0 0 8 0,0-4-8 0,0-1 8 0,-4 1 26 0,-1 0 6 16,5-1 0-16,0 1 1 0,-4 4-9 0,-1-4-3 16,0 3 0-16,5-3 0 0,0 4-19 0,-4 4-10 15,-1-1 10-15,1 5-10 0,-1 0 8 0,1 4-8 16,-5 0 0-16,9 8 0 0,0 0 0 0,-9 8 0 16,-5 0 0-16,0 4 0 0,1 4 10 0,-1 9-10 15,-4 3 10-15,4 4-10 0,-9 5 14 0,5 3-3 16,0 5-1-16,0-1 0 0,4 5 9 0,5 0 1 15,4-1 1-15,1 1 0 0,8 3 6 0,5-7 1 16,1-5 0-16,8 1 0 0,5-1-16 0,4-3-2 16,5 3-1-16,4-7 0 0,-4-5-9 0,4-4-16 15,5-3 4-15,0-9 1 16,-9 0-149-16,14-8-29 0</inkml:trace>
        </inkml:traceGroup>
        <inkml:traceGroup>
          <inkml:annotationXML>
            <emma:emma xmlns:emma="http://www.w3.org/2003/04/emma" version="1.0">
              <emma:interpretation id="{FEC2FF89-7449-4184-92CB-E69ADE68E4E2}" emma:medium="tactile" emma:mode="ink">
                <msink:context xmlns:msink="http://schemas.microsoft.com/ink/2010/main" type="inkWord" rotatedBoundingBox="5436,15060 11332,14945 11357,16224 5461,1633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0854.4313">-2718 14266 460 0,'0'0'41'0,"0"0"-33"0,-10 0-8 0,10 0 0 16,0 0 155-16,0 0 29 0,-4-8 5 0,-1 4 2 15,5-4-81-15,-4-1-16 0,4 1-3 0,-5 0-1 16,-4 0-30-16,9-4-7 0,5 4-1 0,-5-4 0 16,-5 4-14-16,10-5-3 0,-1 1-1 0,5-4 0 15,0 0-9-15,5 4-1 16,-9-4-1-16,8 3 0 0,6-3-3 0,-1 4 0 0,-14 0 0 0,10 0 0 16,4 4 4-16,-4 4 1 0,-5-4 0 0,-9 8 0 15,0 0-4-15,0 0-1 0,18 4 0 0,-4 4 0 16,-14 8 4-16,9 4 1 0,5 9 0 0,-5 7 0 15,-9 4-7-15,0 5-2 0,4 0 0 0,5 7 0 16,0 1-16-16,-4-5 10 0,-5 5-10 0,5-8 8 16,8-1-8-16,1-3 0 0,-19-1 0 0,5-8 0 15,0 1 8-15,0-5-8 0,-4-8 8 0,-5 1-8 0,-5-1 10 16,9-8-10-16,5-4 12 0,-9 0-12 0,-4-4 13 0,-1 0-4 16,14-4-1-16,0 0 0 0,-9-8 16 0,0-8 2 15,0 4 1-15,9-8 0 0,4-1-10 0,1-7-1 16,-10-4-1-16,5-1 0 0,5-3-15 0,4-5 0 15,5 1 0-15,-1-5 0 16,5 1 0-16,1-1 0 0,-1 1 0 0,5 3-10 16,-5 5 10-16,9 3 0 0,0 5-9 0,1 4 9 15,-5 4 0-15,-1 3-9 0,6 9 9 0,-1 4 0 0,0 8-8 0,-4 4 8 0,0 9 0 0,-5-1 0 16,0 4 0-16,0 4 0 0,-9 5 0 0,5-1 0 16,-5 4 0-16,-4 1 0 0,-10-5 9 0,5 4-9 15,-4-3 14-15,-1 3-2 0,1-8-1 0,-6 1 0 16,6-5-11-16,-1-4 8 0,1-4-8 0,-1 0 8 15,1-3-8-15,4-9 0 0,0 0 0 0,0 0 8 16,0 0-8-16,0 0 0 0,-9 4 0 0,9-4 0 0,-5-8 0 16,5-5 0-16,-5 1 0 0,5-4 0 0,5-4 0 15,0-4 0-15,-5-1 0 0,9-3 0 0,4-5 0 16,-4 1 0-16,5 0 0 16,0-1 0-16,4 1 0 0,-4 8 0 0,-1 3 0 0,5 9 0 0,-4 4-9 0,-5 0 9 15,0 8 0-15,5 8 0 0,-5-4 0 0,0 8 0 16,5 5 0-16,0-1 0 0,-5 0 0 0,4 0 0 15,1 4 9-15,0 1-9 0,-1-1 0 0,5-4 8 16,-4 4-8-16,4-4 0 0,-4 1-14 0,4-1-8 16,-4-4-2-16,9 0-711 15,-5 0-142-15</inkml:trace>
          <inkml:trace contextRef="#ctx0" brushRef="#br0" timeOffset="81075.1747">-1234 14165 1440 0,'-10'12'64'0,"1"0"12"0,0-4-60 0,-4 8-16 0,3 4 0 0,-3 5 0 16,8-1 175-16,-4 4 32 0,5 1 6 0,4-1 2 15,0 0-153-15,0 5-30 0,0-9-7 0,0 0-1 16,4 1-11-16,1-1-2 0,-1-4-1 0,5-8 0 0,-4-4-20 0,9 4-4 15,-5-3-1-15,4-13-668 16,6-5-133-16</inkml:trace>
          <inkml:trace contextRef="#ctx0" brushRef="#br0" timeOffset="81247.01">-1221 13614 2649 0,'-13'4'236'0,"-6"0"-189"0,1 4-38 0,4 0-9 15,1 0-39-15,4 0-9 0,4 5-3 0,5-13-703 0,9 8-141 0</inkml:trace>
          <inkml:trace contextRef="#ctx0" brushRef="#br0" timeOffset="81731.2663">-834 14274 2170 0,'-4'4'48'0,"4"-4"9"0,-10 0 3 0,6 0 1 0,-1 0-49 0,1 4-12 16,4-4 0-16,0 0 0 0,0 0 42 0,0 0 6 16,0 0 0-16,0 0 1 0,9 4-34 0,5 0-7 15,-1 0-8-15,-4 4 11 0,5 0-11 0,0 4 0 16,-1 5 0-16,1-1 0 0,-9-4 0 0,4 8 0 16,-5 0 0-16,1 5 0 0,-1-5 0 0,-4 4 0 15,-4-3 0-15,-1 3 8 0,1-4-8 0,-5 4 0 16,-1-7 9-16,1-1-9 0,5 4 11 0,-1-12-3 15,5-8 0-15,0 0 0 0,0 0-8 0,0 0 0 16,0 0 9-16,0 0-9 0,5-12 9 0,-1-8-9 16,1-1 12-16,9-7-12 0,-1 0 8 0,1-1-8 0,4-3 0 0,0-4 0 15,5-1 12-15,0 1-12 0,0-5 12 0,-1 9-12 16,1 4 0-16,0-1 0 0,0 9-12 0,-5 0 3 16,-5 12 9-16,1-5 12 0,0 13-2 0,-1 0-1 15,1 0 14-15,-5 13 2 0,0-5 1 0,0 4 0 16,0 4-5-16,1 0-1 0,-6 0 0 0,5 1 0 15,5-1-1-15,-5 0-1 0,-4 4 0 0,-5-8 0 16,4 5-27-16,5-5-6 0,-4 0-1 0,-1 0 0 31,5 4-24-31,-4-4-6 0,0 0-1 0,4 5-711 0,4-5-142 0</inkml:trace>
          <inkml:trace contextRef="#ctx0" brushRef="#br0" timeOffset="81950.9627">86 14197 2242 0,'0'0'100'0,"-9"0"20"0,9 0-96 0,-5 8-24 16,0 4 0-16,1 0 0 0,4 0 62 0,4 5 8 16,1-1 2-16,4 4 0 0,0 0-44 0,-4 5-9 15,8-5-2-15,-3 4 0 0,-1 0-17 0,0 1 0 16,4-5 0-16,-4 4 0 15,1-3-57-15,-6-5-19 0,5-4-3 0,0 0-981 0</inkml:trace>
          <inkml:trace contextRef="#ctx0" brushRef="#br0" timeOffset="82091.1342">250 13626 1440 0,'-23'12'64'0,"9"-12"12"0,-4 0-60 0,0 4-16 0,4 0 0 0,5 0 0 16,-5 0 277-16,14-4 53 0,0 0 10 0,0 0-972 16,9 13-196-16</inkml:trace>
          <inkml:trace contextRef="#ctx0" brushRef="#br0" timeOffset="82731.26">482 14205 2224 0,'0'0'99'0,"0"0"20"0,0 0-95 0,0 0-24 16,0 0 0-16,4 4 0 0,10 4 20 0,0-4 0 15,4 4 0-15,0 0 0 0,0 1-9 0,5 3-3 16,-5 0 0-16,0 0 0 0,1 4-8 0,-10-4 0 16,0 4 0-16,0-3 0 0,-5 3 9 0,-4 0-9 15,0 0 10-15,0 0-10 0,-9 1 14 0,5-1-3 16,-5-4-1-16,0 0 0 0,4 0 13 0,0 0 2 0,-4-4 1 16,9-8 0-16,-4 9-26 0,4-9 0 15,0 0 0-15,0 0 0 0,0 0 8 0,0 0 5 0,0-13 2 0,0-3 0 16,4-4-4-16,1 4-1 0,-1-4 0 0,1-5 0 15,4 1-10-15,0 0 10 0,0-1-10 0,5 1 10 16,-5 4-10-16,5 0 10 0,-5-1-10 0,4 5 10 16,1 0-10-16,4 4 0 0,-4 4 0 0,4 4 8 15,0 0-8-15,1 4 0 0,3 4 0 0,1 0 0 16,0 4 0-16,-5 4 0 0,0 0 0 0,1 0 0 16,-6 0 0-16,-4 5 0 0,0-1 0 0,-4 0 0 15,-1 0 0-15,-4 0 0 0,-4 5 0 0,-5-5 0 16,4 0 21-16,-4 0 9 0,0-4 2 0,0 5 0 15,0-5-32-15,0-4 0 0,0-4 0 0,9-4 0 16,0 0 8-16,0 0-8 0,0 0 0 0,0 0 9 0,0 0-9 16,0 0-11-16,0-8 3 0,0-4 0 0,4-1 8 15,1 1 8-15,-1-8-8 0,5 4 11 0,1 0-11 0,-1-1 0 16,-5 1 0-16,5 0 8 0,0 0-8 0,0 4 12 16,-4 0-12-16,0 4 12 0,4-1-12 0,-9 9 0 15,9 0 0-15,0 4 8 0,5 1-8 0,-1 7 0 16,1 0 0-16,0 0 0 0,-5 4 0 0,4 0 0 15,-4 5 0-15,5-5 0 0,-5 0-12 0,5 0-4 16,-1-4 0-16,6 4-1 16,-6 1-79-16,6-9-15 0,-6 4-3 0,1-4-613 15,4-4-122-15</inkml:trace>
          <inkml:trace contextRef="#ctx0" brushRef="#br0" timeOffset="82918.4843">1715 14144 2433 0,'-22'12'53'0,"12"-8"11"0,10-4 3 0,-4 13 2 0,-5-1-55 0,4 4-14 0,1 0 0 0,8 4 0 15,1-3 42-15,-5-1 6 0,0 4 0 0,4-4 1 16,10 0-25-16,-9 1-4 0,-1-5-2 0,1 4 0 16,4-4-18-16,-5 4 0 0,5-4 0 0,0-3 0 15,-9-9-40-15,0 12-9 0,5-4-2 0,-5-8-709 16,0 0-143-16</inkml:trace>
          <inkml:trace contextRef="#ctx0" brushRef="#br0" timeOffset="83059.5592">1902 13926 2329 0,'-14'-17'51'0,"5"13"10"0,-5-4 3 0,5 0 2 0,0-4-53 0,0 4-13 16,5-4 0-16,4 4 0 15,0-4-32-15,9 4-10 0,0-9-2 0</inkml:trace>
          <inkml:trace contextRef="#ctx0" brushRef="#br0" timeOffset="83887.0163">2312 14007 1497 0,'0'0'133'0,"0"0"-106"0,0 0-27 0,0 0 0 0,0 0 132 0,13 0 22 0,5 4 4 0,1-4 1 16,-1 0-97-16,5 0-19 0,-1 4-4 0,1 0-1 15,4 0-18-15,-4 0-3 0,-5 8-1 0,5-4 0 16,-9 4-16-16,-5 4 0 0,0-3 8 0,-4 3-8 15,-10 4 8-15,-4 0-8 0,0 5 9 0,-9-5-9 16,-5 8 16-16,0-4-4 0,5 5 0 0,-9-5 0 16,-1 0 12-16,1 1 1 0,0-9 1 0,4 4 0 15,0-4-14-15,5 0-4 0,4-3 0 0,5-1 0 16,-4-8-8-16,3 4 0 0,10-8 9 0,0 0-9 0,0 0 0 16,0 0 0-16,5-12 0 0,4 4 0 0,9 0-11 0,0-1 0 15,1 1 0-15,-6 4 0 0,-4 0 11 0,10 4 0 16,-1 0-9-16,-4 0 9 0,-14 0 0 0,0 0 0 15,4 12 0-15,1 5 0 0,-1-5 0 0,1 0 0 16,-5 4 0-16,4 0 0 0,1-4 0 0,-1 1 0 16,-8 3 9-16,4-4-9 0,-5 0 0 0,1 0 9 15,-5-4-9-15,4 4 0 0,-4-3 18 0,4 3-3 16,-4 0-1-16,5-4 0 0,-10 0-14 0,5 4 0 16,0-4 0-16,-5 0 0 0,1 5-16 0,-1-5 4 0,5 8 1 15,-5 0 0 1,1 0-21-16,-1 0-5 0,0 1-1 0,1-1 0 15,3 0 2-15,-3 0 0 0,4-4 0 0,4-4 0 0,-4-4 27 0,9-4 9 0,0 0 0 0,0 0 0 16,0 0 0-16,0 0 0 0,0 0 0 0,0 0 0 16,14-8 10-16,-1 0-1 0,6-4 0 0,-1 0 0 15,5-8 2-15,8 0 0 0,1-5 0 0,0-3 0 16,5 0-2-16,-1-5 0 0,5 1 0 0,0-1 0 16,0-3-9-16,4 0 0 0,-4 3 0 0,0 1 0 15,0-5 0-15,-4 1 0 0,-1 3 0 0,5-3 0 16,-5 0 0-16,5 3 0 0,-4 1 0 0,-1 3 0 15,-8 5 0-15,-1 0 0 0,0 8 8 0,-9 0-8 16,1 3 9-16,-1 5-9 0,-9 0 10 0,0 4-10 16,-9 4 19-16,0 0-3 0,0 0 0 0,0 0 0 15,0 0 8-15,-9 4 0 0,-9 4 1 0,-5 4 0 16,-9 1 0-16,5-1 0 0,-1 0 0 0,-3 4 0 16,-1 0-8-16,4 4-1 0,1-3-1 0,4-1 0 0,-4 4 4 15,4-4 1-15,1 1 0 0,-1 3 0 0,5-4-8 16,-1 4 0-16,1 4-1 0,5 1 0 0,3-5-2 0,1 4 0 15,-4 1 0-15,13 3 0 0,-5-4-9 0,10 1 12 16,-1-1-12-16,5 0 12 0,5 4-12 0,4-3 0 16,0-5 0-16,5 0 0 0,4 4 0 0,10-7-14 15,-1-5 3-15,10-4 1 16,4-4-115-16,9-4-23 0,5-8-5 0</inkml:trace>
        </inkml:traceGroup>
        <inkml:traceGroup>
          <inkml:annotationXML>
            <emma:emma xmlns:emma="http://www.w3.org/2003/04/emma" version="1.0">
              <emma:interpretation id="{A334FADD-EA5A-4C5E-BAC1-4F2A9313373A}" emma:medium="tactile" emma:mode="ink">
                <msink:context xmlns:msink="http://schemas.microsoft.com/ink/2010/main" type="inkWord" rotatedBoundingBox="13055,15045 17135,14965 17164,16434 13083,1651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4574.3513">4883 14100 1324 0,'0'0'118'0,"0"0"-94"0,-4-12-24 0,4 4 0 0,-5-1 128 0,1 5 22 0,4 4 4 0,0-8 1 16,0-4-46-16,0 4-9 0,0-4-1 0,0 12-1 16,0 0-45-16,0 0-9 0,0 0-1 0,0 0-1 15,0 0-22-15,9 16-5 0,-5 4-1 0,6 9 0 16,-6 7 8-16,-4 9 2 0,5-1 0 0,-5 5 0 15,-5 7 4-15,5-3 0 0,-4 4 1 0,-1-1 0 16,0-3-7-16,1 0-2 0,4-9 0 0,-5 1 0 16,5-5-12-16,0-7-8 0,5-1 8 0,-5-4-8 15,4-7 0-15,-4-9-15 0,5 0 3 0,-5-12 0 16,0 0-190-16,14-8-38 16</inkml:trace>
          <inkml:trace contextRef="#ctx0" brushRef="#br0" timeOffset="84746.212">4929 14019 2077 0,'0'0'92'0,"-5"-8"19"0,5 8-89 0,0 0-22 16,0-8 0-16,5-1 0 0,0-3 48 0,8 4 4 15,1-4 2-15,0 4 0 0,8-4-34 0,1 0-8 16,9 4 0-16,0-5-1 0,9 1-11 0,-9 4 0 15,4-8 0-15,-4 4 8 0,9 0-8 0,0 0 0 16,0 4 0-16,0-5 0 0,-5 5 0 0,1 4 0 0,-1-4 0 0,-4 4 8 16,0 4-8-16,-9 0 0 0,4 0 0 0,-9 0 0 31,9 4-44-31,-8-4-5 0,-1 4-1 0,-5 0-607 0,-3 0-122 0</inkml:trace>
          <inkml:trace contextRef="#ctx0" brushRef="#br0" timeOffset="84949.5953">4947 14296 1267 0,'-9'4'112'0,"9"-4"-89"0,-4 0-23 0,4 0 0 16,0 0 175-16,0 0 30 0,0 0 7 0,9 13 0 16,0-5-124-16,0-4-26 0,9 0-5 0,0 0-1 0,5-4-15 0,9-4-3 15,0 4-1-15,0-4 0 0,0 0-5 0,8 4-2 16,-3-4 0-16,8-4 0 15,1-1-46-15,4 5-10 0,-4-4-2 0,4-4-688 16,0 4-139-16</inkml:trace>
          <inkml:trace contextRef="#ctx0" brushRef="#br0" timeOffset="85776.5068">6961 13727 345 0,'0'0'31'0,"-4"0"-31"0,-5 0 0 0,4 0 0 15,5 0 177-15,0 0 30 0,-9 0 5 0,9 0 2 16,0 0-177-16,0 0-37 0,0 0 0 0,0 0-9 31,-9-4-32-31,9 4-7 0,-9-4 0 0,4 0-1 0,5 4 78 0,-9 0 16 0,9 0 3 0,0 0 1 16,-4-8 81-16,-5 3 16 0,4 1 3 0,5 4 1 15,0 0-32-15,-5-4-6 0,-4-4-2 0,5 4 0 16,4 4-50-16,0 0-9 0,-9-4-3 0,4 0 0 16,5 4-30-16,-4-4-6 0,4 4-2 0,-9 0 0 15,4 0-10-15,-4 0 0 0,0-4 0 0,0 4 8 16,4 0-8-16,-4-4 0 0,0 4 9 0,0 0-9 0,-5 0 24 15,0 0 0-15,5 0 0 0,0 0 0 0,-4 0 4 0,3 4 2 16,-3-4 0-16,-1 4 0 0,1 0-6 16,-1 0 0-16,-4 4-1 0,-1 0 0 0,6 0-11 0,-1 5-1 15,0 3-1-15,1 0 0 0,-1 0-10 0,-4 4 0 32,4-3 9-32,1 3-9 0,-1-4 12 0,-4 4-3 0,9 1 0 0,-5-5 0 15,0 0 2-15,5-4 0 0,0 0 0 0,5 4 0 16,-1-4 5-16,0-3 0 0,5-9 1 0,0 0 0 15,0 0-1-15,0 0-1 0,0 0 0 0,0 0 0 0,0 0-15 16,0 0 9-16,0 0-9 0,0 0 8 0,0 0-8 0,0 0 0 16,14-4 0-16,-9 4 0 0,-5 0 0 0,0 0 0 15,13 0 0-15,-13 0 0 0,9-5 0 0,-9 5 0 16,10 0 0-16,-10 0 0 0,9-4 0 0,-9 4 0 16,0 0 0-16,0 0 0 0,0 0 0 0,0 0 0 15,0 0-9-15,0 0 9 0,9-4 0 0,-9 4 0 16,0 0 0-16,0 0 0 0,0 0 0 0,0 0 0 15,0 0 0-15,0 0 0 0,0 0 0 0,0 0-8 16,0 0 8-16,0 0-10 0,4-4 10 0,-4 4 0 16,0 0 0-16,0 0 0 0,0 0 0 0,0 0 0 0,0 0 0 0,0 0 0 15,0 0 9-15,0 0-9 0,-4-8 12 0,4 8-12 16,0 0 12-16,0 0-4 0,0-8 0 0,0 8-8 16,0 0 0-16,0 0 0 15,0 0 0-15,0 0 0 0,0 0 9 0,-9 0-9 0,0 8 0 0,-1-4 9 16,1 4-9-16,5 5 0 0,-5-1 0 0,4 4 0 15,-4 4 0-15,4 4 0 0,-4 1 0 0,5-5 0 16,4 4 9-16,-5 0-9 0,5 5 10 0,-4-5-10 0,-1 4 0 0,10 1 0 16,-1-5 0-16,-4 4 0 0,5-3 15 0,-1-1 0 15,5 4 0-15,-4 1 0 0,4-5-15 0,-4-4 0 16,4 4 0-16,4-3 0 16,1-5-22-16,0 0-4 0,8 0-1 0,6-8-811 15,4-8-162-15</inkml:trace>
          <inkml:trace contextRef="#ctx0" brushRef="#br0" timeOffset="94469.4006">6590 13746 288 0,'0'0'12'0,"0"0"4"0,0 0-16 0,-4-4 0 16,4 4 0-16,0-8 0 0,0-4 116 0,0 12 21 15,0-8 4-15,0 8 1 0,0-8-81 0,0 8-16 16,0-9-3-16,0 1-1 0,4 0-21 0,-4 8-5 16,0-8-1-16,0 0 0 0,0 0-14 0,0 8 9 15,0 0-9-15,0-8 8 0,-4 0 29 0,8 0 6 16,-4 8 1-16,0 0 0 0,-4-8 14 0,-1 4 3 16,1-5 1-16,4 9 0 0,0 0-16 0,0 0-3 15,-9-4-1-15,9 0 0 0,0 4-2 0,0 0 0 16,0 0 0-16,-5-4 0 0,5 4-10 0,-9-4-2 15,5 4-1-15,4 0 0 0,0 0-27 0,0 0 0 0,0 0 0 16,0 0 0-16,0 0 0 0,0 0 0 0,-5 8 0 16,0 0 8-16,1 5 2 0,-1-5 0 0,-4 4 0 0,9 0 0 15,-9 0 15-15,5 4 3 0,-6 0 1 0,1 1 0 16,-4-1 3-16,-1 4 0 0,0 4 0 0,1 1 0 16,-1-5-6-16,-4 8-1 0,4-3 0 0,-4 3 0 15,0 4-9-15,4-3-3 0,0-1 0 0,-4 0 0 16,9 5-13-16,0-5 0 0,-5 4 8 0,10 5-8 15,-1-5 0-15,5 0 0 0,-4 5 0 0,8-5 0 16,1 9 8-16,4-1 4 0,0 1 2 0,0 3 0 16,0-3 14-16,5-1 4 0,0 5 0 0,-1-9 0 15,-4 5-4-15,0-5 0 0,1-4 0 0,-6-3 0 16,1 3-4-16,-1-8 0 0,-4 1-1 0,5-5 0 16,-1 4-6-16,-4-4-1 0,5 1 0 0,4-5 0 15,-4 0-16-15,4-4 8 0,0 4-8 0,0-4 0 0,-5 1 9 16,5-5-9-16,1 4 0 0,-1-4 9 0,4 0-9 0,-4 0 0 15,1-4 0-15,-1 0 0 0,0 0 0 0,4 0-12 16,1 0 0-16,0-4 1 16,4-4-197-16,0 0-40 0</inkml:trace>
          <inkml:trace contextRef="#ctx0" brushRef="#br0" timeOffset="95495.5427">6697 13715 849 0,'0'0'37'0,"0"0"9"0,0 0-37 0,0 0-9 0,-9-4 0 0,9 4 0 16,0 0 45-16,-4-9 7 0,4 9 2 0,0 0 0 15,-5-8-5-15,5 8-1 0,-4-4 0 0,4 4 0 16,0 0-5-16,0 0-2 0,0 0 0 0,0 0 0 16,0 0-17-16,0 0-3 0,0 0-1 0,0 0 0 0,0 0-3 15,0 0-1-15,-14 0 0 0,5 0 0 0,9 0-4 0,-9 4-2 16,-5 4 0-16,5 1 0 0,0 3 3 0,0-4 1 15,0 0 0-15,-5 0 0 0,5 4 0 0,-5 0 0 16,-4-4 0-16,9 0 0 0,-5 1 14 0,1-1 2 16,3 4 1-16,1-4 0 0,5 0-7 0,-5 4 0 15,9-12-1-15,-5 8 0 0,-4 4-23 0,5 5 9 16,-6-5-9-16,6 4 0 0,-5 0 0 0,4 4 0 16,-4 5 0-16,5-1 0 0,-6 0 10 0,6 4-10 15,-5 1 8-15,-5-1-8 0,5-8 33 0,0 5 2 16,0-1 0-16,0-4 0 0,0 0-1 0,-1 1 0 15,6 3 0-15,-1-4 0 0,1 0-16 0,-1 1-3 16,1 3-1-16,4-4 0 0,-5 0-14 0,5 1 0 16,-4-1 0-16,4 0-10 0,0-4 10 0,4 5 0 15,-4 3 0-15,5 4 0 0,4-4 8 0,-5 1 3 0,1-1 1 16,4 0 0-16,-4 1 14 0,4 3 3 0,-5-4 1 16,5 0 0-16,-4 1-10 0,-1-1-3 0,-4-4 0 0,5 0 0 15,0 1-3-15,-1-1-1 0,-4-4 0 0,5 0 0 16,-1 5 8-16,1-9 2 0,-1 4 0 0,5-8 0 0,1 4-23 0,-6 0-8 15,1-4 0-15,-1 0 0 0,1 5 8 0,4-5 16 16,-9-8-4-16,4 8-1 0,-4-8-11 0,10 4 0 16,-1 4 0-16,4 0 0 15,1-8-135-15,0 0-19 0,4 0-4 0,0-4-1 0</inkml:trace>
          <inkml:trace contextRef="#ctx0" brushRef="#br0" timeOffset="96271.9328">8050 14115 1785 0,'-5'-4'159'0,"5"-4"-127"15,-5 4-32-15,1-4 0 0,-1 0 60 0,5 4 5 16,-4-4 2-16,4 0 0 0,-9 4-38 0,4-4-7 15,1-1-2-15,-1 1 0 0,-4-4-4 0,4 4-2 16,1-4 0-16,4 4 0 0,-9 0 12 0,0 4 2 16,-5-4 1-16,0 0 0 0,-4-1-6 0,0 1-2 15,0 0 0-15,-5 4 0 0,5 0 1 0,-1 4 0 16,1 0 0-16,-5 0 0 0,5 0 0 0,5 4 0 16,-6 4 0-16,6 0 0 0,-5-4-34 0,-1 5-6 15,1 7-2-15,0-4 0 0,0 8 20 0,-1-4 0 16,-3 9-8-16,4-5 8 0,-1 4 0 0,1 0 0 15,-5 9 0-15,10-1 0 0,-1 5-8 0,0-1 8 16,1 0 0-16,-1 1 0 0,5-1 0 0,0 1 0 16,4-1 0-16,1-4 0 0,-1 1 0 0,10-5 0 0,-1-4 0 15,1 1 0-15,4-9 0 0,5 4 0 0,-1 0 0 16,5-7 0-16,1-1 0 0,-1-4 0 0,0-4 0 0,5-4-10 16,0 0-1-16,-5-4 0 0,5-4 0 15,-1-4 0-15,1-1-1 0,0 1-1 0,0-4 0 0,-1-4 0 16,1 0 13-16,0-1 0 0,-5 1 0 0,-4 0 0 15,4-8 0-15,-4-1 12 0,4-3-4 0,-4 4-8 16,-5-5 22-16,0 5-2 0,-5-1-1 0,5 1 0 16,1 4-3-16,-6 0-1 0,-4 3 0 0,5 1 0 15,-1 4 0-15,1 4 0 0,-5 0 0 0,0 12 0 16,0-4-7-16,0 4-8 0,0 0 11 0,0 0-11 16,0 0 0-16,0 0 0 0,4 8 0 0,1 8 0 15,-1 0 0-15,1 4 0 0,0-4 0 0,-1 1 0 16,1-1 0-16,-1 4 0 0,-4-4 0 0,5-4 0 0,-1 5 0 15,5-5 0-15,-4 0 0 0,4 0 0 0,0 0 0 0,5 4-11 16,-5-3 11-16,5 3-750 16,-1-4-144-16</inkml:trace>
          <inkml:trace contextRef="#ctx0" brushRef="#br0" timeOffset="96475.0074">8933 14160 633 0,'0'0'28'0,"0"0"6"0,0 0-34 0,0 0 0 0,0 12 0 0,4 0 0 16,1 4 438-16,-5 4 81 0,4 1 16 0,-4-1 3 15,0 0-398-15,0 4-80 0,-4-3-16 0,4 3-4 16,-5 0-32-16,-4 1-8 0,-4-1 0 0,-1 4 0 31,-4-4-21-31,-5 1-7 0,-4 3 0 0,-1-4-1 16,1 5-5-16,0-9-1 0,-1 0 0 0,1 0 0 0,0 1-19 0,4-1-4 15,0-8-1-15,5 4-642 0,4-4-129 0</inkml:trace>
        </inkml:traceGroup>
        <inkml:traceGroup>
          <inkml:annotationXML>
            <emma:emma xmlns:emma="http://www.w3.org/2003/04/emma" version="1.0">
              <emma:interpretation id="{D574D183-C0ED-41FE-8525-E33B53CBA652}" emma:medium="tactile" emma:mode="ink">
                <msink:context xmlns:msink="http://schemas.microsoft.com/ink/2010/main" type="inkWord" rotatedBoundingBox="17694,14804 19252,14774 19277,16037 17719,1606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6959.2707">9493 13468 2070 0,'0'0'45'0,"0"0"10"0,0 0 1 0,9 4 3 0,0-4-47 0,0 12-12 16,0-4 0-16,0 12 0 0,0 1 49 0,1 3 8 15,-1 4 2-15,0 5 0 0,0 7-29 0,0 0-6 16,-4 1 0-16,-1 3-1 0,1 5 9 0,-1 4 1 15,5 3 1-15,-4-3 0 0,-5-1-21 0,4 1-4 16,1-4-1-16,-1-5 0 0,-4-3 21 0,0-1 4 16,0-3 1-16,0-5 0 0,0 0-13 0,0 1-2 15,-4-9-1-15,-1-4 0 0,5 0-10 0,-4 1-8 16,4-9 12-16,-5 0-12 0,5-12 15 0,0 0-4 16,0 0-1-16,0 0 0 0,0 0-10 0,0 0 0 0,0 0 0 15,5-12 0-15,-1 0 0 0,5-5 0 0,1-3 0 16,-1-4 0-16,9-4 0 0,0-5-12 0,0 1 2 0,5-1 1 15,4 5 9-15,1-4-8 0,-1 3 8 0,-4 5-8 16,4 0 8-16,0 8 0 0,1 4-9 0,-1-1 9 16,-4 9 0-16,4 0 0 0,0 0 0 0,-4 8 8 15,0 0-8-15,-5 4 0 0,0 5 0 0,1 7 0 16,-6-4 0-16,1 4 0 0,-5 0 0 0,-4 1 0 16,-5-1 0-16,-9 0 0 0,-1 4 0 0,-8 1 0 15,0-5 0-15,-5 4 0 0,-4-3 8 0,-5 3-8 16,0-4 0-16,0 0 0 0,-4-4 0 0,-1 1 0 15,-4-1-51-15,5 0-5 0,0-8-2 16,-5 0 0-16,0 0-163 0,0-4-33 0,9 0-6 0,0-8-593 16</inkml:trace>
          <inkml:trace contextRef="#ctx0" brushRef="#br0" timeOffset="97268.8232">10804 13363 1958 0,'0'0'174'0,"0"0"-139"0,0 0-35 0,0 0 0 15,14 0 96-15,-1 0 12 0,-13 0 2 0,19 12 1 16,8 4-55-16,0 8-12 0,-9 4-1 0,5 1-1 15,0 7-3-15,0 5-1 0,-5 3 0 0,-4 1 0 16,-5 3 1-16,0 5 0 0,0 0 0 0,0 3 0 16,-14-3-23-16,1 3-4 0,4-3 0 0,-9 0-1 15,0-1 18-15,-14-3 4 16,0-1 1-16,-9 1 0 16,-9-5-122-16,0 1-24 0,-4 0-4 0,-5-1-2 15,0-3-115-15,0-5-23 0,-60 29-5 0,33-13-1 0</inkml:trace>
        </inkml:traceGroup>
        <inkml:traceGroup>
          <inkml:annotationXML>
            <emma:emma xmlns:emma="http://www.w3.org/2003/04/emma" version="1.0">
              <emma:interpretation id="{743C393A-5F3A-4F77-837E-3F8E29EA81AD}" emma:medium="tactile" emma:mode="ink">
                <msink:context xmlns:msink="http://schemas.microsoft.com/ink/2010/main" type="inkWord" rotatedBoundingBox="20129,15232 20258,15230 20269,15808 20141,15811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8738.1372">11979 14378 1497 0,'-23'4'133'0,"14"-4"-106"16,9 0-27-16,0 0 0 0,0 0 272 0,-9 4 50 15,9-4 10-15,0 0 1 0,0 0-263 0,0 0-53 0,0 0-17 0,0 0 10 32,0 0-113-32,9 9-22 0,-9-9-5 0,0 0-1 15,0 0-81-15,0 0-16 0,0 0-3 0,0 0-1 0</inkml:trace>
          <inkml:trace contextRef="#ctx0" brushRef="#br0" timeOffset="98550.6835">12033 13877 2113 0,'-18'-13'93'0,"9"5"20"0,0 4-90 0,0-4-23 0,9 8 0 0,-5-4 0 15,-4-4 91-15,5 0 13 0,4 8 4 0,0 0 0 16,0 0-75-16,0 0-14 0,0 0-3 0,0 0-1 16,4-8-15-16,-4 8 0 0,0 0 0 0,0 0 0 15,14 0-31-15,-1 0 1 0,-13 0 0 16,10 8 0-16,8 0-110 0,0 0-23 0,-9 4-4 0</inkml:trace>
        </inkml:traceGroup>
      </inkml:traceGroup>
    </inkml:traceGroup>
    <inkml:traceGroup>
      <inkml:annotationXML>
        <emma:emma xmlns:emma="http://www.w3.org/2003/04/emma" version="1.0">
          <emma:interpretation id="{9E4429C7-CF68-41A0-9480-5D69AD12F0C9}" emma:medium="tactile" emma:mode="ink">
            <msink:context xmlns:msink="http://schemas.microsoft.com/ink/2010/main" type="paragraph" rotatedBoundingBox="7478,16724 21459,16159 21547,18355 7567,189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BEC1FE1-A045-4546-9216-13B425C8F623}" emma:medium="tactile" emma:mode="ink">
              <msink:context xmlns:msink="http://schemas.microsoft.com/ink/2010/main" type="line" rotatedBoundingBox="7478,16724 21459,16159 21547,18355 7567,18919"/>
            </emma:interpretation>
          </emma:emma>
        </inkml:annotationXML>
        <inkml:traceGroup>
          <inkml:annotationXML>
            <emma:emma xmlns:emma="http://www.w3.org/2003/04/emma" version="1.0">
              <emma:interpretation id="{14575B68-4856-476B-8792-95FCCEC0B539}" emma:medium="tactile" emma:mode="ink">
                <msink:context xmlns:msink="http://schemas.microsoft.com/ink/2010/main" type="inkWord" rotatedBoundingBox="7478,16724 10332,16609 10419,18753 7565,18868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2653.3753">-674 16548 288 0,'0'0'25'0,"0"0"-25"16,0 0 0-16,0 0 0 0,0 0 176 0,5-9 31 15,-5 9 5-15,0-8 2 0,0 0-114 0,0 8-22 16,0-8-5-16,0 8-1 0,0 0 0 0,0-8-1 16,0 8 0-16,0 0 0 0,0 0-6 0,0 0-1 15,0 0 0-15,0 0 0 0,4-4-23 0,-4 4-5 16,0 0 0-16,0 0-1 0,14-4-15 0,0 4-4 15,-1 0 0-15,1 0 0 0,0 0 6 0,4 0 1 16,5 0 0-16,-5 0 0 0,9-4 5 0,1 4 0 16,3-4 1-16,1 4 0 0,0 0 0 0,5 0 0 15,-1 4 0-15,5-4 0 0,0 0-8 0,0 0-1 0,0 4-1 16,0-4 0-16,4-4-9 0,5 0-2 0,1 0 0 16,3 0 0-16,1 0-8 0,-1-4 0 0,10 4 0 15,0-5 8-15,4-3-8 0,-4 4 0 0,0 4 0 16,-1-4 0-16,-3 0 8 0,3 0-8 0,1 0 0 0,0 0 8 15,0-4 14-15,-1 3 2 0,1-3 1 0,4 4 0 16,-4-4-25-16,-5 4 0 0,1-4-9 0,-6 4 9 16,5 0 0-16,-9 0 0 0,0-5 0 0,1 5 0 15,-1 0-9-15,-9 0 9 0,-5 4 0 0,0 0-9 16,-4 0-7-16,0 4 0 0,-9 0-1 0,0 0 0 16,-5 0-30-1,0 4-5-15,-9 0-2 0,5 0-623 0,-10 0-125 0</inkml:trace>
          <inkml:trace contextRef="#ctx0" brushRef="#br0" timeOffset="103934.3213">237 16859 172 0,'0'0'16'0,"-5"-4"-16"0,5 4 0 0,-9-4 0 16,5 0 212-16,-5-4 40 0,4 4 8 0,5 4 2 15,0 0-137-15,0 0-27 0,-5 0-6 0,5 0 0 16,0 0-42-16,-9 0-8 0,9 0-2 0,0 0 0 0,0 0-30 0,-4 0-10 16,4 0 0-16,0 0 0 0,-9 8 16 15,9-8-3-15,0 0-1 0,0 0 0 0,0 0-12 0,0 0 9 16,0 0-9-16,9 4 8 0,4 0 16 0,1 0 2 16,-5-4 1-16,5 4 0 0,4-4 6 0,0 0 2 15,-4 0 0-15,4 0 0 0,0 4-4 0,5 0-1 16,0 0 0-16,0 4 0 0,4 0-20 0,0 1-10 15,1 3 10-15,-6-4-10 0,1 4 8 0,0 0-8 16,-5 4 0-16,0-4 9 0,1 5-9 0,-6-5 12 16,5 0-12-16,-4 4 12 0,0-4-3 0,-1 0 0 15,-3 0 0-15,-1 1 0 0,0-5 11 0,0 0 1 16,-9-8 1-16,9 12 0 0,-4 0-10 0,4 0-1 16,-5-4-1-16,-4 4 0 0,0-12-10 0,0 13 10 0,0-1-10 15,-4 0 10-15,-1 0-10 0,1 0 8 0,-6 4-8 16,-3-4 8-16,-1 5-8 0,0-5 0 0,-4 0 9 15,0 4-9-15,0 0 0 0,-10 1 8 0,6-5-8 0,-6 4 0 16,1-4 0-16,4 0 0 0,5-8 0 0,0 0 8 16,0-4-8-16,4 4 9 0,0-8-9 0,5 0 10 15,0 0 5-15,0-4 1 0,0 0 0 0,4 0 0 16,-4-8-5-16,5 4-1 0,-1 3 0 0,5-3 0 16,0-4-10-16,0 4 10 0,5-4-10 0,-1 4 10 15,1 4-10-15,-1-5 0 0,5 5 0 0,1 0 0 16,-1 0-50-1,9 0-2-15,-4-4-1 0,8 0-613 0,-3 0-122 0</inkml:trace>
          <inkml:trace contextRef="#ctx0" brushRef="#br0" timeOffset="105296.8544">1220 16734 748 0,'-9'-12'33'0,"9"12"7"0,-9-5-32 0,5-3-8 0,-6 4 0 0,1 0 0 15,5-4 69-15,-1 0 12 0,1 4 3 0,-1-4 0 16,1 0-30-16,-1-4-6 0,0 4 0 0,1 0-1 16,-1-1 15-16,5-3 3 0,0 12 1 0,0 0 0 15,0 0 2-15,0 0 1 0,0 0 0 0,0 0 0 16,0 0-17-16,9 21-4 0,1-1-1 0,3 12 0 16,1 13-19-16,0 3-3 0,-5 5-1 0,0 3 0 15,4 1 7-15,-3-8 1 0,-6-1 0 0,1 1 0 0,-1-9 5 0,1 1 2 16,-1-9 0-16,-4 1 0 0,0-5-9 0,0-4-2 15,0 0 0-15,0-3 0 0,0-9-12 0,0 0-2 16,0 0-1-16,0-12 0 0,0 0-5 0,0 0-8 16,0 0 11-16,0 0-11 0,0 0 13 0,0 0-4 15,-4-8-1-15,-1 0 0 0,5-4-8 0,-4 0 0 16,-1-5 9-16,5-3-9 0,-4-4 0 0,8 0 0 16,5-5 0-16,-4 1 0 0,8 0 0 0,1-1 0 15,0 1 0-15,8 0 0 0,-3 7-10 0,3 1 10 16,1 4-12-16,0 8 12 0,0 0-8 0,-5 4 8 15,5 4 0-15,-5 4 0 0,0 8-12 0,0-4 12 16,-4 8-12-16,0 0 12 0,-5 5 0 0,0-1 0 16,-9-4 0-16,0 4 0 0,0 1 10 0,0-1-1 15,-5 0 0-15,1-4 0 0,-5 0-1 0,-5 1-8 16,5-5 12-16,-5 4-4 0,1-4-25 0,-1 0-6 0,-4 0-1 16,0 0 0-1,-1 1-45-15,1-1-10 0,0-12-1 0,0 8-1 16,-1 0-101-16,1 0-20 0,0-4-4 0</inkml:trace>
          <inkml:trace contextRef="#ctx0" brushRef="#br0" timeOffset="105597.8967">2145 17041 1414 0,'0'0'63'0,"-5"-4"13"0,5 4-61 0,-9 0-15 16,0-4 0-16,0 0 0 0,4 0 83 0,-4 0 13 15,4 0 4-15,1 0 0 0,-5-4-43 0,4 4-8 16,-4 0-1-16,9 4-1 0,-9 0-27 0,9 0-4 16,-5-4-2-16,5 4 0 0,0 0-14 0,0 0 0 15,0 0 8-15,0 0-8 0,0 0 0 0,0 0 0 0,0 0 0 0,-4 4 0 16,-1 8 0-16,-4-4 0 0,5 4 8 0,-1 0-8 16,1 4 20-16,-1 1 0 0,-4 3 1 0,4-4 0 15,1 0-9-15,-5 0-1 0,4 1-1 0,1-1 0 0,-1 4-10 0,5-8 10 16,0 4-10-16,5-4 10 0,-1 1-10 0,1-5 0 15,4 0 0-15,0 4 0 0,5-8 0 0,-1 0 0 0,-4-4 0 16,5 0 0 0,0 0 0-16,-1-4 0 0,1 0 0 0,0-4 0 0,4 4 0 0,-4-4 0 15,-5 0 0-15,4-5 0 0,-4 5 0 0,1 0 0 16,-6-4 0-16,5 0 0 0,-4 4 0 0,-1-8 8 16,-4 0-8-16,0 3 8 0,0 1 8 0,-4-4 2 15,-1 4 0-15,-4 0 0 0,5 0 2 0,-6 0 0 16,-3 3 0-16,-1 1 0 0,0 0-8 0,1 0 0 15,-1 4-1-15,0 0 0 0,1-4-11 0,-1 8 0 16,5-4 0-16,-5 4 8 0,5 0-19 0,5 4-4 16,4-4-1-16,0 0-666 0,0 0-134 15</inkml:trace>
          <inkml:trace contextRef="#ctx0" brushRef="#br0" timeOffset="100965.277">-528 15609 115 0,'0'0'0'0,"0"0"10"0,0 0-10 0,0 0 0 16,-9-4 0-16,4 0 0 0,5 4 201 0,-4-5 39 16,-5-3 7-16,4 4 1 0,-4 0-149 0,5-4-31 15,-1 4-5-15,0-4-2 0,-4 0-6 0,5 4-2 16,-1-4 0-16,5 8 0 0,0 0-15 0,0 0-3 15,0 0-1-15,0 0 0 0,0 0-34 0,0 0 0 16,9-8 0-16,5 4 0 0,4-4 0 0,0-1 0 0,5 5 0 0,4-4 0 16,1 0 0-16,4-4 13 0,4 4-4 15,0 4-1-15,5 0-8 0,0 0 0 0,-4 4 0 16,4 4 0-16,0 4 0 0,0 4 0 0,-5 4 0 0,1 1-11 16,-1 3 30-16,-4 4 5 0,-5 4 2 0,5 5 0 15,-5-5 19-15,-4 4 4 0,0 1 1 0,-5 3 0 16,-4-3-15-16,-1 3-3 0,1 0-1 15,-9-3 0-15,-1 3-5 0,-4 1-1 0,0-1 0 0,-9 1 0 16,0-1-25-16,-9 0 0 0,4 1 0 0,-4-1-11 16,0-3 11-16,-5-1 0 0,5-4 0 0,0-3 0 15,-5-5 0-15,0-4 0 0,0 0 0 0,0-4 0 0,1-4 14 0,-1 1 2 0,0-5 0 0,0 0 0 16,1-4 21-16,-6 0 5 0,6-8 1 0,-1 3 0 16,5-3-5-16,-5-4-1 0,5 0 0 0,-1 0 0 15,6-4-19-15,-1 0-4 0,5-1-1 0,4 1 0 16,5-4-13-16,0 0-13 0,0 4 2 0,10-5 1 31,-1-3-40-31,4 8-8 0,6-4-2 0,3-1 0 0,1-3-103 16,9 0-21-16</inkml:trace>
          <inkml:trace contextRef="#ctx0" brushRef="#br0" timeOffset="101903.5832">756 15779 1209 0,'-14'0'108'0,"5"0"-87"0,0 0-21 0,0 0 0 0,4 0 124 0,5 0 21 16,0 0 4-16,0 0 1 0,0 0-43 0,0 0-9 15,0 0-2-15,0 0 0 0,10-4-49 0,8-1-11 16,0-3-1-16,5 4-1 0,-1-4-26 0,10 4-8 16,-4 0 0-16,8 0 0 0,5 0 0 0,5 0 0 15,4 0 0-15,0 0 0 0,4 0 0 0,-4 0-12 16,1 0 3-16,3-4 1 16,-4 4-132-16,-4 0-27 0,-1 0-5 0</inkml:trace>
          <inkml:trace contextRef="#ctx0" brushRef="#br0" timeOffset="101699.4786">729 15491 900 0,'-5'-12'40'0,"5"12"8"0,5-4-39 0,-5 0-9 15,-5-4 0-15,5 8 0 0,0-4 103 0,0 4 18 0,0 0 4 0,0 0 1 16,0 0-16-16,5-4-3 0,4 0-1 0,0-4 0 16,4 8-36-16,6-4-7 0,-1 4-2 0,5-4 0 15,-1 0-6-15,10-5-2 0,0 1 0 0,0 0 0 16,4 0-18-16,1 0-4 0,4-4-1 0,0 0 0 16,0 0-30-16,4 0 0 0,-4-9-13 0,0 5 4 31,-9 0-24-31,5 0-5 0,-6 0-1 0,1 3 0 15,-4 1-33-15,-6 4-8 0,-3 4 0 0,-6 4-1 16,1 0-45-16,-5 4-9 0,-9-4-1 0</inkml:trace>
          <inkml:trace contextRef="#ctx0" brushRef="#br0" timeOffset="101403.6704">760 15471 1036 0,'0'0'92'0,"0"0"-73"0,-9 0-19 0,5 0 0 16,4 0 129-16,0 0 23 0,-9 0 4 0,9 0 0 15,0 0-47-15,0 0-9 0,0 8-3 0,4 8 0 16,-4 0-44-16,5 5-9 0,4-1-1 0,-5 8-1 16,10 5-9-16,-5 3-1 0,0 0-1 0,-4 1 0 15,4-1-6-15,0 1-1 0,-4 3 0 0,-1-3 0 16,1-1-13-16,-5-4-3 0,0-3-8 0,4-1 12 0,-8-4-12 16,4 1 0-16,-5-9 0 0,5 0 0 15,0 4-118-15,-4-12-30 0</inkml:trace>
        </inkml:traceGroup>
        <inkml:traceGroup>
          <inkml:annotationXML>
            <emma:emma xmlns:emma="http://www.w3.org/2003/04/emma" version="1.0">
              <emma:interpretation id="{7EAA49D8-61F3-4448-8E41-A8932933B248}" emma:medium="tactile" emma:mode="ink">
                <msink:context xmlns:msink="http://schemas.microsoft.com/ink/2010/main" type="inkWord" rotatedBoundingBox="11198,17356 12127,17318 12142,17692 11213,17730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6164.1516">3041 15949 460 0,'-13'8'20'0,"13"-8"5"0,-9 0-25 0,0 4 0 0,-1-4 0 0,10 0 0 16,-4 4 356-16,4-4 67 0,0 0 13 0,0 0 2 16,0 0-326-16,0 0-64 0,0 0-14 0,14 4-2 15,-5 4-17-15,9-8-3 0,0 4-1 0,0-4 0 16,1 0 5-16,-1 0 2 0,5 0 0 0,8 0 0 16,-3-4 2-16,4 0 0 0,-1 0 0 0,1 4 0 15,5-4 1-15,-5 0 1 0,-1 0 0 0,-3 0 0 16,4 0-2-16,0 0-1 0,-1 4 0 0,-3-5 0 15,-1 5-19-15,0-4 10 0,1 0-10 0,-1 0 8 16,0 4-8-16,1 0 0 0,3-4 0 0,-8 4 0 16,0-4 0-16,-5 0 10 0,5 0-10 0,0 0 10 15,-5 4-57-15,5 0-11 0,-10-4-2 0,1 4-1 16,0 4-15-16,-14-4-4 0,0 0 0 0,0 0 0 16,0 0-84-16,-5 12-16 0,-22 8-4 0,0 5-1 0</inkml:trace>
          <inkml:trace contextRef="#ctx0" brushRef="#br0" timeOffset="106358.7705">3351 16284 633 0,'-5'4'56'0,"-4"1"-44"15,5-1-12-15,-5 0 0 0,9-4 135 0,0 0 25 16,0 0 4-16,0 0 2 16,0 0-81-16,0 0-16 0,0 0-3 0,0 0-1 15,0 0-7-15,0 0-2 0,0 0 0 0,0 0 0 16,9 0 4-16,4-4 0 0,1 4 0 0,0 0 0 15,4-4 3-15,0 4 1 0,0-5 0 0,10 1 0 0,-5 0-23 16,8 0-4-16,-3-4-1 0,8 4 0 0,-4-4-24 0,4 0-4 16,1 0-8-16,4 0 11 15,4 0-114-15,-4-4-22 0,9 4-5 0</inkml:trace>
        </inkml:traceGroup>
        <inkml:traceGroup>
          <inkml:annotationXML>
            <emma:emma xmlns:emma="http://www.w3.org/2003/04/emma" version="1.0">
              <emma:interpretation id="{ABF8256D-AD36-40C8-BBB8-07F8D3238A6A}" emma:medium="tactile" emma:mode="ink">
                <msink:context xmlns:msink="http://schemas.microsoft.com/ink/2010/main" type="inkWord" rotatedBoundingBox="13128,17177 14848,17108 14892,18199 13172,1826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7093.0184">5231 15819 1267 0,'0'0'112'0,"0"0"-89"15,0 0-23-15,0 0 0 0,5-12 125 0,-5 8 21 16,-5-4 4-16,1 4 1 0,-5-4-44 0,0 0-9 15,-1 3-2-15,1 1 0 0,-4 0-36 0,-1 0-7 16,0 4-1-16,1-4-1 0,-1 4-9 0,0 4-2 16,1 4 0-16,-1-4 0 0,0 5-40 0,1 3-9 15,-1 0-2-15,0 4 0 0,1 4 1 0,-1 1 0 16,5 3 0-16,-5 4 0 0,1 5 10 0,8-1 0 16,-8 4 0-16,8 1 0 0,5-1 0 0,0 1-8 15,5-5 8-15,-1 0 0 0,5 1 0 0,-4-9 0 0,8 0 0 16,1 1 11-16,0-9-11 0,-1 4 0 0,6-12 0 15,3 4 0-15,1-4 0 0,0-4 0 0,4-4 0 0,1 0 0 16,-6-4 0-16,6-4 0 0,-1 0 8 0,5 0-8 16,-5-4 19-16,0 0-2 0,1 0 0 0,-1-5 0 15,0 1-17-15,1-4-19 0,-6 0 4 0,-3-5 1 16,-6 5 14-16,6-4 0 0,-10-4 0 0,0 3 0 16,0 1 11-16,-5-4-11 0,1-1 10 0,-5 5-10 15,0-4 9-15,-5-1-9 0,-4 5 8 0,0 0-8 16,0 0 8-16,0 7-8 0,-5 1 0 0,1 0 8 15,-1 4 0-15,-4 4-8 0,0 0 12 0,-1 0-4 16,1 4-35-16,0 4-7 16,-5 0-2-16,0 0 0 0,5 8-118 0,0-4-24 0,4 4-5 0,1 0-693 15</inkml:trace>
          <inkml:trace contextRef="#ctx0" brushRef="#br0" timeOffset="107562.6093">6661 16066 921 0,'0'0'40'0,"0"0"10"0,0 0-40 0,0 0-10 15,0 8 0-15,0 8 0 0,0 0 360 0,0 5 71 16,-5 7 13-16,1 0 4 0,4 9-323 0,-5-1-64 16,-4 1-13-16,0 3-2 0,-5 0-26 0,1 1-6 15,-1 3-1-15,-4-3 0 0,-5-1-28 0,0 1-5 16,-4-1-2-16,0-3 0 15,-1-5-42-15,1 1-8 0,-5-5-1 0,5-4-672 16,-5 0-135-16</inkml:trace>
        </inkml:traceGroup>
        <inkml:traceGroup>
          <inkml:annotationXML>
            <emma:emma xmlns:emma="http://www.w3.org/2003/04/emma" version="1.0">
              <emma:interpretation id="{C5BDB746-E823-45F6-917F-8F425A039EFD}" emma:medium="tactile" emma:mode="ink">
                <msink:context xmlns:msink="http://schemas.microsoft.com/ink/2010/main" type="inkWord" rotatedBoundingBox="16109,16666 18323,16577 18400,18482 16186,18571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8479.209">8250 15568 1537 0,'0'0'68'0,"0"0"14"0,-5-8-66 0,5 8-16 0,5-12 0 0,-5 4 0 16,4-4 49-16,1 0 7 0,4 3 0 0,5-3 1 16,4 0-25-16,0 0-4 0,0 0-2 0,5 0 0 15,4 4-3-15,1-5-1 0,4 5 0 0,0 0 0 16,9 4 23-16,-5 0 5 0,0 4 1 0,1 0 0 16,4 4-23-16,0 4-4 0,0 4 0 0,-5 5-1 15,1-1-13-15,-1 4-2 0,0 4-8 0,-4 1 12 16,-4-1-3-16,-1 0-1 0,-4 5 0 0,-1-5 0 15,-3-4 4-15,-1 4 1 0,-4 1 0 0,-5-5 0 16,0 0 0-16,-5-4 0 0,-4 5 0 0,-4-5 0 16,-1 0 7-16,-4-4 2 0,-5 4 0 0,1 0 0 0,-5 1 5 0,-1-1 1 15,-8 0 0-15,0 4 0 0,-5-8-28 0,0 5 0 16,0-9 8-16,5 0-8 0,-10 0 12 0,10 0 1 16,4-4 0-16,0-4 0 0,1 0 3 0,4-4 1 15,-5 0 0-15,9-4 0 0,0 0-5 0,5-4 0 16,0-1-1-16,5-3 0 0,4 0-11 0,4 0 0 15,5-4 0-15,5-1 0 16,0-3-26-16,8 4-10 0,6-4-3 0,4-1 0 16,-5 1-141-16,9 0-28 0</inkml:trace>
          <inkml:trace contextRef="#ctx0" brushRef="#br0" timeOffset="108713.5232">9679 15180 2534 0,'0'0'225'0,"-9"0"-180"0,0 0-36 0,9 0-9 15,-9 8 43-15,5 0 6 0,-1 0 2 0,0 8 0 16,5 4-41-16,0 5-10 0,0-1 0 0,0 8 0 16,0-3 0-16,5 3 0 0,-5 0 0 0,0 5 0 15,0-5 0-15,0-4 0 0,5 1 0 0,-1-1 0 16,-4-8-12-16,5 5-5 0,-5-5-1 0,4-4 0 15,1 0 3-15,-5-4 1 0,0 5 0 0,0-5 0 16,0 0-137-16,0-12-27 0,0 0-6 0</inkml:trace>
          <inkml:trace contextRef="#ctx0" brushRef="#br0" timeOffset="109711.0256">7954 16426 1436 0,'0'0'64'0,"0"0"12"0,0 0-60 0,0 0-16 0,0 0 0 0,0 0 0 16,0 0 64-16,0 0 11 0,0 0 1 0,0 0 1 15,5-8-43-15,-1 0-9 0,1 0-1 0,4 4-1 16,0-4-11-16,9 0-1 0,5 4-1 0,4-5 0 15,-4 5 21-15,9-4 4 0,4 4 1 0,5-4 0 16,-4 0 14-16,8 4 3 0,-4-4 1 0,9 0 0 16,9 0 2-16,1 0 0 0,-1 0 0 0,4-1 0 0,10 1-4 0,-4 0 0 15,3 0 0-15,1 0 0 0,0-4-19 0,5 0-4 16,3 0-1-16,1-5 0 0,0 5-16 0,5 0-3 16,-5-4-1-16,-5 4 0 0,-8-4-8 0,3 4 0 15,-8-1 0-15,0-3-11 0,-5 8-6 0,-4 0-2 16,-5 4 0-16,-9-4 0 0,-9 4-1 0,-5 0-1 15,-4 4 0-15,-5 4 0 16,-14-4-27-16,-4 0-6 0,0 0-1 0,-4 12 0 16,-10-4-96-16,1 4-19 0,-10 0-4 0</inkml:trace>
          <inkml:trace contextRef="#ctx0" brushRef="#br0" timeOffset="108963.4702">9384 15414 1659 0,'0'0'36'0,"0"0"8"0,-5-8 2 0,10 0 1 0,4 0-38 15,0 0-9-15,4 0 0 0,1 0 0 0,9 0 42 0,0 0 6 16,4-5 2-16,5 1 0 0,4-4-36 0,1 0-14 16,-1 4 11-16,5-4-11 0,-5-1 15 0,5 5-3 0,-4-4-1 0,4 8 0 15,-5-4 2-15,1 4 1 0,-1 0 0 0,-4 0 0 16,-5 4-14-16,-4 4 0 0,-5-5 8 0,0 5-8 15,-4 0 0-15,0 5-13 0,-5-5 2 0,0 8 1 32,0-4-138-32,-9-4-27 0,0 0-5 0,0 0-491 0</inkml:trace>
          <inkml:trace contextRef="#ctx0" brushRef="#br0" timeOffset="109135.683">9670 15491 2023 0,'-9'0'44'0,"5"0"10"0,-1 0 2 0,1 0 0 0,-6 4-44 0,10-4-12 0,0 0 0 0,0 0 0 16,0 0 53-16,0 0 9 0,10 8 2 0,-1 0 0 16,0 1-64-16,0-5 0 0,5-4-14 0,4 4 2 15,0-4-16-15,5-4-4 0,0 0-1 0,4-5 0 16,0 5-159-16,0-4-31 0,28-12-6 0,-9 4-2 0</inkml:trace>
          <inkml:trace contextRef="#ctx0" brushRef="#br0" timeOffset="110371.9166">8341 16649 1036 0,'0'0'92'0,"0"0"-73"0,0 0-19 0,0 0 0 15,0 0 239-15,0 0 44 0,0 0 9 0,0 0 1 0,0 0-189 0,0 0-37 0,14-4-8 0,-1 0-2 16,5 0-33-16,1 4-8 0,3-5 0 0,1 10-1 16,5-5-15-16,-6 8 0 0,1-4 0 0,4 4 0 15,-4 4 0-15,0 4 0 0,0 4 0 0,-1 1 0 16,-8-1 10-16,0 4-10 0,-1 4 10 0,-3-3-10 15,3-1 24-15,-4 4-2 0,-9-7 0 0,0 3 0 16,-4 0-7-16,4 0-2 0,-9-7 0 0,4-1 0 16,-9 0-3-16,1 0-1 0,-5 0 0 0,4-4 0 15,-4-3-9-15,-1-1 10 0,1 0-10 0,0-4 10 16,0-4-10-16,0 0 0 0,4 0 0 0,-4-4 0 16,4 0 0-16,-4 0 8 0,4 0-8 0,1 0 8 15,-6 0-8-15,6-5 0 0,-1 5 0 0,0 0 0 16,1 4 0-16,4 0 0 0,-5-4 0 0,9 4 0 0,-4-4 0 15,9 4 0-15,0 0 0 0,0 0 0 0,0-8-13 0,5 0 5 16,4 0 8-16,0-4-13 16,0 4-22-16,9-4-4 0,5-5-1 0,0 1 0 15,0-4-28-15,9-4-7 0,-5-1-1 0,9 1-585 16,1 0-118-16</inkml:trace>
          <inkml:trace contextRef="#ctx0" brushRef="#br0" timeOffset="111169.1816">9361 16260 979 0,'0'0'87'0,"0"0"-70"16,0 0-17-16,-9 4 0 0,-5 0 190 0,5-4 34 0,9 0 8 0,0 0 0 16,0 0-128-16,0 0-25 0,-9 4-6 0,9-4-1 15,0 0-38-15,0 0-8 0,-5 8-2 0,5-8 0 16,0 8-3-16,-4 5-1 0,4-1 0 0,-5 0 0 15,5 4 16-15,0 0 2 0,0 5 1 0,5 3 0 16,-5 0-9-16,4 4-2 0,-4 1 0 0,0-1 0 16,5 4-3-16,-1 1-1 0,1-1 0 0,-1 1 0 15,-4-1-10-15,5-4-2 0,-5-3-1 0,5 3 0 16,-1-8-2-16,-4 0 0 0,0 1 0 0,0-9 0 16,0 4-9-16,0-4 0 0,5-4 0 0,-5-8 0 15,0 0 10-15,-5 8 0 0,5-8 0 0,0 0 0 16,0 0 9-16,0 0 1 0,0 0 1 0,0 0 0 31,0 0-21-31,0 0 0 0,0 0 0 0,0 0-8 0,0 0 8 16,0 0 0-16,0-8 0 0,-4 0 8 0,4 0-16 15,0 8-4-15,4-12 0 0,1 4 0 0,-1-4-4 0,5-1-2 16,5 5 0-16,-9-4 0 0,4-4-4 0,0 4-1 0,9-4 0 0,-4 4 0 0,8-1 3 0,-3 1 1 16,3 0 0-16,1 0 0 0,-5 0 5 0,-4 4 1 15,0 0 0-15,4 8 0 0,-4-4 13 0,-14 4 0 16,0 0 9-16,9 4-9 0,4-4 18 0,-13 0-2 15,9 12-1-15,-4 0 0 0,-1 0-3 0,1 0 0 32,-10 0 0-32,5 5 0 0,-9-5-12 0,5 4 0 15,-5-4 0-15,0 0 0 0,-5-4 0 0,-4 4-8 0,4 1-1 0,-9-1 0 0,5 0-3 0,-5 0 0 16,-4-4 0-16,9 0 0 0,0 0 12 0,4-4-8 16,0 4 8-16,-4-4-8 31,4 5-24-31,-4-5-5 0,5 0-1 0,3-4-670 0,-3 0-133 0</inkml:trace>
          <inkml:trace contextRef="#ctx0" brushRef="#br0" timeOffset="111809.6559">9971 16713 1728 0,'0'0'153'0,"0"0"-122"16,-9 4-31-16,4 5 0 0,5-9 132 0,-4 12 21 16,-1-4 4-16,5 4 1 0,0 8-100 0,5 0-20 15,-5-3-4-15,0 3-1 0,-5 0-21 0,5 4-12 16,0 1 12-16,-4-1-12 0,-1-4 8 0,0 0-8 16,1 1 0-16,-1-1 0 0,1-4 16 0,-1 0-4 15,5-4-1-15,-4 1 0 16,-1-1-56-16,5-12-11 0,0 0-3 0,0 0 0 15,0 0-113-15,0 0-22 0</inkml:trace>
        </inkml:traceGroup>
        <inkml:traceGroup>
          <inkml:annotationXML>
            <emma:emma xmlns:emma="http://www.w3.org/2003/04/emma" version="1.0">
              <emma:interpretation id="{544C02D6-FA89-4986-B511-0F045F4ACB80}" emma:medium="tactile" emma:mode="ink">
                <msink:context xmlns:msink="http://schemas.microsoft.com/ink/2010/main" type="inkWord" rotatedBoundingBox="19100,17179 19912,17146 19930,17580 19118,17613"/>
              </emma:interpretation>
            </emma:emma>
          </inkml:annotationXML>
          <inkml:trace contextRef="#ctx0" brushRef="#br0" timeOffset="112153.677">10945 16135 1785 0,'0'0'79'15,"0"0"17"-15,-18 4-77 0,4-4-19 0,14 0 0 0,0 0 0 16,0 0 124-16,0 0 22 0,0 0 4 0,9 12 1 16,10-4-115-16,-6 0-22 0,1 0-5 0,9 0-1 15,9-4-8-15,-5 0 0 0,5-4 0 0,0-4 0 0,4 4-19 16,5-8 4-16,0 0 1 0,9 0 0 31,-4-8-58-31,8 4-12 0,1-4-3 0,-5-5-541 0,-5 1-109 0</inkml:trace>
          <inkml:trace contextRef="#ctx0" brushRef="#br0" timeOffset="111934.6247">10963 15868 403 0,'0'0'17'0,"0"0"5"0,0 0-22 0,0 0 0 15,9-4 0-15,-9 4 0 0,0 0 336 0,10-4 64 16,3-5 12-16,5 5 2 0,1 0-302 0,-1 0-61 16,0 4-12-16,14-4-3 0,0 0-19 0,-5 0-4 15,0-4-1-15,5 4 0 0,0-4 10 0,5 4 2 16,-6-4 0-16,1 4 0 0,0-8 7 0,0 3 1 16,9 1 1-16,-9 0 0 0,-9 4-24 0,-1-4-9 15,10 4 0-15,0 4 9 16,-9-4-32-16,-5 4-6 0,5 0-2 0,-5 0 0 15,0 4-104-15,-4-4-21 0,-14 0-4 0</inkml:trace>
        </inkml:traceGroup>
        <inkml:traceGroup>
          <inkml:annotationXML>
            <emma:emma xmlns:emma="http://www.w3.org/2003/04/emma" version="1.0">
              <emma:interpretation id="{15D4668F-DA21-4B53-BA20-A5E932B05DBF}" emma:medium="tactile" emma:mode="ink">
                <msink:context xmlns:msink="http://schemas.microsoft.com/ink/2010/main" type="inkWord" rotatedBoundingBox="20865,16916 21488,16891 21514,17526 20891,17551"/>
              </emma:interpretation>
            </emma:emma>
          </inkml:annotationXML>
          <inkml:trace contextRef="#ctx0" brushRef="#br0" timeOffset="112590.7204">12885 15495 1728 0,'0'0'153'0,"0"0"-122"0,9-4-31 0,-9 4 0 16,0 0 78-16,0 0 10 0,0 0 1 0,0 0 1 16,0 0-42-16,0 0-8 0,0 0-1 0,-5 8-1 15,1 9-14-15,-5-1-2 0,-1 8-1 0,-3 0 0 16,-1 5-9-16,-4 3-3 0,0 0 0 0,0 5 0 16,-5 3 6-16,5-3 1 0,4 3 0 0,0-3 0 15,1-1 7-15,3 0 1 0,6-3 1 0,-1-5 0 16,5 4-15-16,5-11-10 0,-1-1 12 0,6 0-12 15,-1-8 12-15,9 0-12 0,-4-3 12 0,8-5-12 16,6 0 19-16,-1-8-3 0,5 4-1 0,0-8 0 16,0-1 5-16,-1-3 0 0,6 4 1 0,-5-4 0 15,0 0 14-15,-5 0 2 0,0-4 1 0,-4-1 0 16,-5 1 6-16,5-4 2 0,-5 0 0 0,0-5 0 16,-4 1-12-16,0 0-2 0,-1-4-1 0,1 3 0 0,-5-7-17 15,0 8-3-15,0-5-1 0,-4 5 0 0,-1 0-10 16,-4-1 0-16,-4 1-10 0,-1 4 10 15,1 0-27-15,-5-1 1 0,-5 5 0 0,-9-4 0 16,-4 0-112-16,-5 0-22 0,-13-1-5 0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3:54.9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501A23-8C02-4764-BA10-85E62F142FF5}" emma:medium="tactile" emma:mode="ink">
          <msink:context xmlns:msink="http://schemas.microsoft.com/ink/2010/main" type="writingRegion" rotatedBoundingBox="21247,9969 23224,9969 23224,14159 21247,14159"/>
        </emma:interpretation>
      </emma:emma>
    </inkml:annotationXML>
    <inkml:traceGroup>
      <inkml:annotationXML>
        <emma:emma xmlns:emma="http://www.w3.org/2003/04/emma" version="1.0">
          <emma:interpretation id="{1843C8E1-A226-4FF4-A032-74FD9B48C6CA}" emma:medium="tactile" emma:mode="ink">
            <msink:context xmlns:msink="http://schemas.microsoft.com/ink/2010/main" type="paragraph" rotatedBoundingBox="21247,9969 23224,9969 23224,14159 21247,141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32F40E-8DA6-4AD2-AC93-03D407753654}" emma:medium="tactile" emma:mode="ink">
              <msink:context xmlns:msink="http://schemas.microsoft.com/ink/2010/main" type="line" rotatedBoundingBox="21247,9969 23224,9969 23224,14159 21247,14159"/>
            </emma:interpretation>
          </emma:emma>
        </inkml:annotationXML>
        <inkml:traceGroup>
          <inkml:annotationXML>
            <emma:emma xmlns:emma="http://www.w3.org/2003/04/emma" version="1.0">
              <emma:interpretation id="{4A295E16-0113-4490-AD71-C47359295953}" emma:medium="tactile" emma:mode="ink">
                <msink:context xmlns:msink="http://schemas.microsoft.com/ink/2010/main" type="inkWord" rotatedBoundingBox="22537,9969 23224,9969 23224,11071 22537,110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14957 8553 1508 0,'0'0'67'0,"0"0"13"0,0 0-64 0,0 0-16 15,9 12 0-15,0 5 0 0,0 3 109 0,1 4 19 0,-1 5 3 0,-5-1 1 16,5 8-23-16,-9 1-4 0,5 7-1 0,-5 1 0 16,0 7-47-16,0-3-9 0,-5 4-3 0,1-1 0 15,-1 1-26-15,1 4-6 0,-1-1-1 0,1-3 0 16,-1 4-21-16,-4-9-5 0,4 5-1 0</inkml:trace>
          <inkml:trace contextRef="#ctx0" brushRef="#br0" timeOffset="7.47777E7">13536 10833 874 0,'0'0'39'0,"0"0"8"0,0 0-38 15,0 0-9-15,0 0 0 0,0 0 0 0,0 0 15 0,0 0 1 16,0 0 0-16,0 0 0 0,0 0-6 0,-5 8-1 16,5-8 0-16,0 0 0 0,0 0-9 0,-9 8 0 15,0-4 0-15,0 0 0 0,4-4 0 0,5 0 0 16,0 0 0-16,-9 5 0 0,0-1 0 0,0-4 0 16,0 0 0-16,9 0 0 0,-9 4 24 0,-5-4 2 15,5 0 1-15,0 4 0 0,0 0 11 0,4-4 2 16,1 0 1-16,4 0 0 0,-9 4-5 0,9-4 0 0,-10 0-1 15,6 4 0-15,4-4-3 0,-9 4 0 0,9-4 0 0,-5 8 0 16,1 0 0 0,-1 0 0-16,-4 0 0 0,5 4 0 0,-1-4-8 0,0 5-1 15,-4-1-1-15,5 0 0 0,-5 4-8 0,0 0-2 16,4 0 0-16,0 1 0 0,-4-1-12 0,0-4 11 16,0 4-11-16,0 4 10 0,4 1 0 0,-4 3 0 15,0 0 0-15,0 5 0 0,-5-5 12 0,5 0 2 16,-4 8 1-16,4 1 0 0,4-5 7 0,-4 5 0 15,0-1 1-15,4 0 0 0,-4 1-8 0,5-5-1 16,-5 4-1-16,4-3 0 0,0-1-7 0,-4 0-2 0,5 5 0 0,-1-1 0 16,1 0 0-16,-5 1 0 0,-1-1 0 0,1 1 0 15,5-1-5-15,-1 0-1 0,1 1 0 0,-1-1 0 16,1-4-8-16,-1 1 10 0,5-1-10 0,0 0 10 16,0 1-2-16,5-5-8 0,-1 0 12 0,1 1-4 15,-1-1 4-15,1 0 1 0,4-4 0 0,0 5 0 16,5-1-1-16,-5-4 0 0,0 0 0 0,0 1 0 15,0-5-2-15,0 4-1 0,0 0 0 0,0-3 0 16,0-1-1-16,1 4 0 0,3-4 0 0,-4 0 0 16,5 5 2-16,-5-5 0 0,0 4 0 0,-4-4 0 0,4 4-2 0,0-3-8 15,0 3 12-15,0-4-4 0,-4 0 0 0,4 0 0 16,-5-3 0-16,6-1 0 0,-6 0-8 0,1 0 0 16,4-4 0-16,0 0 8 0,-5 0-16 0,10 0-4 15,0-4-1-15,-1-4-707 0,10 0-140 0</inkml:trace>
        </inkml:traceGroup>
        <inkml:traceGroup>
          <inkml:annotationXML>
            <emma:emma xmlns:emma="http://www.w3.org/2003/04/emma" version="1.0">
              <emma:interpretation id="{FD582C68-40CE-4DC0-9599-7CD797D0F1D9}" emma:medium="tactile" emma:mode="ink">
                <msink:context xmlns:msink="http://schemas.microsoft.com/ink/2010/main" type="inkWord" rotatedBoundingBox="21247,12249 21739,12249 21739,14159 21247,14159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&gt;</emma:literal>
                </emma:interpretation>
                <emma:interpretation id="interp5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-234.3179">14334 8764 1429 0,'0'0'63'0,"0"0"13"0,0 0-60 0,0 0-16 0,0 0 0 0,0 0 0 16,13-4 22-16,-4 4 2 0,0-4 0 0,0 4 0 15,1 0 6-15,3 0 2 0,-13 0 0 0,14 4 0 16,0 0-6-16,-1 0-1 0,-13-4 0 0,9 4 0 16,0 0-9-16,-9-4-1 0,10 12-1 0,-1 0 0 15,0 0 18-15,-5 9 4 0,1-1 1 0,-1 4 0 16,-4 9 11-16,-4 3 1 0,4 5 1 0,0 7 0 15,-5-3-5-15,5 7-1 0,-9 1 0 0,9 0 0 16,5-1-5-16,-1-7-2 0,-4 3 0 0,5-7 0 16,-1-5-18-16,5 1-4 0,-4-9-1 0,0 0 0 15,-5-3-14-15,4-1 11 0,1-4-11 0,-5-8 10 16,0 0-26-16,0-3-4 0,0-9-2 0,0 0 0 16,0 0-107-16,0 0-22 0,0 0-4 15,0-13-452-15,4 1-90 0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5:28.5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989F67-2DD8-46A3-8331-234A29472787}" emma:medium="tactile" emma:mode="ink">
          <msink:context xmlns:msink="http://schemas.microsoft.com/ink/2010/main" type="writingRegion" rotatedBoundingBox="2895,232 32084,-1061 32890,17095 3701,18390"/>
        </emma:interpretation>
      </emma:emma>
    </inkml:annotationXML>
    <inkml:traceGroup>
      <inkml:annotationXML>
        <emma:emma xmlns:emma="http://www.w3.org/2003/04/emma" version="1.0">
          <emma:interpretation id="{529982D4-CA83-452B-8DEB-D727007E20DC}" emma:medium="tactile" emma:mode="ink">
            <msink:context xmlns:msink="http://schemas.microsoft.com/ink/2010/main" type="paragraph" rotatedBoundingBox="3322,214 13384,-232 13496,2285 3433,2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729401-0668-4E88-AF02-05835239FB52}" emma:medium="tactile" emma:mode="ink">
              <msink:context xmlns:msink="http://schemas.microsoft.com/ink/2010/main" type="line" rotatedBoundingBox="3322,214 13384,-232 13496,2285 3433,2731"/>
            </emma:interpretation>
          </emma:emma>
        </inkml:annotationXML>
        <inkml:traceGroup>
          <inkml:annotationXML>
            <emma:emma xmlns:emma="http://www.w3.org/2003/04/emma" version="1.0">
              <emma:interpretation id="{4D8EC12C-6A63-4A46-AE0E-7D82FA2C515A}" emma:medium="tactile" emma:mode="ink">
                <msink:context xmlns:msink="http://schemas.microsoft.com/ink/2010/main" type="inkWord" rotatedBoundingBox="3322,214 7693,20 7805,2537 3433,27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582 0 1414 0,'0'0'31'0,"0"0"6"0,0 0 2 0,0 0 1 0,0 0-32 0,0 0-8 0,0 0 0 0,-4 8 0 15,-1 4 50-15,1 4 8 0,-1 9 2 0,-9 11 0 16,1-4 11-16,-5 21 2 0,-1 12 1 0,1 8 0 0,-9 8 4 16,4 3 1-16,-4 6 0 0,-1 3 0 0,1 4-22 0,0 4-4 15,-1-8-1-15,6 4 0 0,3-8-32 16,1-4-8-16,5 0 0 0,-6-12-1 16,6-4-33-16,-5-4-6 0,-1 7-2 0,1-11 0 15,0-8-184-15,-5-5-37 0,-36 33-7 0,23-36-2 0</inkml:trace>
          <inkml:trace contextRef="#ctx0" brushRef="#br0" timeOffset="-281.189">-164 518 1360 0,'0'0'60'0,"0"0"13"0,0 0-58 0,0 0-15 16,0 0 0-16,13-4 0 0,1 0 53 0,0 0 8 16,4 0 2-16,0 0 0 0,9-9-7 0,1 9 0 15,8 0-1-15,0-8 0 0,1 4-25 0,4 0-5 16,9-4-1-16,-5 4 0 0,6-4-1 0,-1 4-1 15,4 0 0-15,1 3 0 0,0-7-2 0,8 4 0 16,6 4 0-16,-6 0 0 0,-8 4-20 0,-5 4 0 16,9-4 0-16,0 4 0 0,-4 0 0 0,-5 0-8 15,-9-4 0-15,0 4 0 16,-4 4-17-16,-6-8-3 0,-8 0-1 0,0 5-545 0,0-1-109 16</inkml:trace>
          <inkml:trace contextRef="#ctx0" brushRef="#br0" timeOffset="1301.0195">1775-692 1785 0,'5'-8'159'0,"-1"0"-127"0,-4 8-32 0,9-4 0 15,5 0-14-15,-5-1-9 0,-9 5-1 0,0 0-1 16,14 21 51-16,-10-9 10 0,-8 12 3 0,4 9 0 16,0-1-18-16,0 8-3 0,-5 5-1 0,-4 8 0 15,-5 7 1-15,1-3 0 0,8 16 0 0,-8-4 0 16,-6-1 9-16,1 5 1 0,0 8 1 0,4 8 0 15,-8 4-1-15,-1 4-1 0,-14 0 0 0,15-8 0 16,8 5 4-16,-4-1 1 0,-19 0 0 0,1 0 0 0,-1-8-8 16,1 0-2-16,0-12 0 0,-5-1 0 0,0-3 9 0,4-12 1 15,5 0 1-15,5-13 0 0,-9 1-33 0,8-17 0 16,15-4 0-16,-1-4-9 0,-4 1 17 0,9-9 4 16,4-8 1-16,5-4 0 0,0 0-4 0,5-12-1 15,-5-8 0-15,4 3 0 0,14-15-8 0,1 4 12 16,-10-5-12-16,9-7 12 0,5 3-12 0,-1-15 0 15,1 7 0-15,-5 1 0 0,1 3-15 0,-1 9 5 16,9 8 1-16,-4 7 0 0,-9 13 0 0,-1-4 0 16,15 16 0-16,-1 0 0 0,-4 9 9 0,-5 3 0 15,0 8 0-15,5 1 0 0,18-1 0 0,-14 0 0 16,-9-4 0-16,5 1 0 16,9-5-21-16,0 0-6 0,-5-8-1 0,-4-4 0 0,0-4 11 0,4-4 1 15,-4-4 1-15,0-4 0 0,-5 0 15 0,0-4 0 16,9-8 0-16,-4 0 0 0,0-5 0 0,-5 1 0 15,5-12 9-15,4 3-9 0,0-3 10 0,1-1-10 0,-15-3 10 16,10 0-10 0,9-1 8-16,-9-3-8 0,-19 3 0 0,10-3 9 15,4-5-9-15,0 4 0 0,-4 5 0 0,-9 4 0 16,-5 3-15-16,4 9 5 0,5-4 1 0,-13 15 0 16,-14-7 9-16,4 12 0 0,14 8 0 0,-9 0 0 0,-5 0 0 0,-4 8 11 15,0-4-11-15,-1 12 12 0,1 5-12 0,-5-1 0 16,-8 8-10-16,3 1 10 0,10 3 0 0,-5 8 0 15,1-7 0-15,-1 11 0 0,5-3 0 0,4 11 0 16,0-7 0-16,-4 3 0 0,0-3 0 0,4 4 0 16,10-9-8-16,-1 0 8 0,-4-7 0 0,4-5 0 15,5-4 0-15,10-3 0 0,-1-5 0 0,0 4 12 16,-5-16-4-16,10 4-8 0,9-8 18 0,-1 0-3 16,-3-8-1-16,3 4 0 0,10-8-2 0,0 4-1 15,5-16 0-15,-6 3 0 0,6-3 2 0,4 4 1 16,9-13 0-16,-4 5 0 0,-1-8-14 0,10 3-8 15,-1-3 8-15,5 0-13 0,1 3 13 0,-1-3 0 16,-5-1 12-16,6 5-12 0,-6 4 16 0,1 3-3 0,0 1-1 16,-1 0 0-16,1 3-3 0,-10 1-1 0,5 4 0 15,-9 4 0-15,0 0-8 0,-9 4 0 0,0 0 0 0,-5 4 0 16,1 4 0-16,-5 0 0 0,-1 4 0 0,-3 4 0 16,-6 4 0-16,-8 0 0 0,4 4 8 0,-9 4-8 15,-5 1 11-15,-4 3 0 0,-4 0 0 0,-6 9 0 16,-3 3 1-16,-1 0 0 0,-9-3 0 0,-5-1 0 15,-3 9 2-15,-1-9 1 0,-5 0 0 0,0 1 0 16,6-1-15-16,-6-4 0 0,0-3 0 0,1-5 0 16,4 0 0-16,5-8 0 0,-1 1 0 0,1-5 0 15,8-4 0-15,1-4 0 0,4 0-10 0,1-4 10 16,8-9 0-16,0 5 0 0,1-4 0 0,3 0-8 0,10 0 8 16,0 4 0-16,-4-8-9 0,8 4 9 0,1-1-9 15,0 5 9-15,-5 8-12 0,13-4 12 0,1 0-10 0,0 4 10 16,4 0-8-16,0 4 8 0,0 8-8 0,5-4 8 15,0 9-8-15,4-1 8 0,5-8 0 0,0 4-8 16,0-4 8-16,-1 0 0 0,10 0 0 0,0-4 0 16,0 0 0-16,5-8 0 0,-1 0 0 0,-4-4 0 15,0-4 0-15,5 0 0 0,-1 0 9 0,-4-8-9 16,0-1 12-16,0 1-12 0,5-8 10 0,-5-1-10 16,4 1 8-16,-4 4-8 0,5-4 15 0,-1 3-3 15,1-7 0-15,0 8 0 0,-6-9-12 0,1 9 0 16,0 0 0-16,0-5-10 0,0 1 10 0,0 4 0 15,-4-5 0-15,4-3 0 0,-5 8 0 0,1-5 0 16,-6 5 0-16,-3 4 8 0,-5 0-8 0,-5-9 0 16,-14 9 0-16,5 4 0 0,-9-4 8 0,0 3 1 0,-9 1 0 15,-9 4 0-15,0 0-9 0,-5 4 0 0,-4 0-10 16,0 8 10-16,-10 0 0 0,1 8 0 0,-1-8 0 0,1 8 0 16,-5 4 0-16,4-4 0 0,1 8 0 0,4 1 0 15,-4 3 0-15,4 0 0 0,5 8 0 0,4-3 0 16,5 11 0-16,-1-8 0 0,6 13 8 0,8-1-8 15,1 1 0-15,13-1 0 0,0 1 0 0,4-1 0 16,10-3 0-16,5-1 0 0,3 1 0 0,10-1 0 16,0-4-94-16,5-11-16 15,4-1-3-15</inkml:trace>
        </inkml:traceGroup>
        <inkml:traceGroup>
          <inkml:annotationXML>
            <emma:emma xmlns:emma="http://www.w3.org/2003/04/emma" version="1.0">
              <emma:interpretation id="{46617771-8F97-4090-A1E9-C2020199B402}" emma:medium="tactile" emma:mode="ink">
                <msink:context xmlns:msink="http://schemas.microsoft.com/ink/2010/main" type="inkWord" rotatedBoundingBox="9769,872 13426,710 13483,1993 9825,215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40.2549">7785 57 1555 0,'14'-17'138'0,"-1"-3"-110"15,1 8-28-15,-5-8 0 0,5 8 8 0,-5 3-8 16,4-3 0-16,-13 12 8 0</inkml:trace>
          <inkml:trace contextRef="#ctx0" brushRef="#br0" timeOffset="2968.268">8459 307 864 0,'0'0'76'0,"0"13"-60"16,-5 15-16-16,1-8 0 0,-1 13 133 0,0 3 24 16,-4-4 5-16,5 5 1 0,-5 3-6 0,0 1-1 0,4-1 0 0,5-3 0 15,0-5-80-15,-5 8-16 0,10-15-3 0,0 7-1 16,-1-4-16-16,1-3-4 0,-1-5-1 0,5 0 0 16,0-8 1-16,1 0 0 0,-6 5 0 0,-4-17 0 15,0 0 0-15,14 0 1 0,-5 0 0 0,0-13 0 16,-4 5 20-16,4-12 4 0,0 0 1 0,9 0 0 15,0-5-14-15,0-3-2 0,10 0-1 0,-1-1 0 16,0-11-32-16,5-5-13 0,5 1 11 0,-6-5-11 16,6 5 0-16,-1-9 0 0,-4 9 0 0,9-5 0 15,0 13-42-15,-4-1-2 16,4 9 0-16,-5-8 0 0,0 7-134 0,-4 5-27 16,18-17-6-16,-18 9-1 0</inkml:trace>
          <inkml:trace contextRef="#ctx0" brushRef="#br0" timeOffset="2363.2579">6906 328 979 0,'5'-21'87'0,"-1"9"-70"15,5 4-17-15,-4-4 0 0,-1 4 139 0,1-12 24 16,4-1 5-16,0 1 0 0,-4 12-53 0,-1-8-11 0,-4 0-3 0,9 8 0 16,-9-8-57-16,0 3-12 0,-4 5-3 0,-1 4 0 15,-4-4-29-15,0 4 0 16,-5-4 0-16,1 8 0 0,-5 0-11 0,4 0-1 0,-4 0-1 0,-5 8 0 16,0-4 13-16,-4 4 0 0,0 12 0 15,-1-7 0-15,-4 3 12 0,1 4 4 0,-10 4 2 0,4 5 0 16,-4 7 2-16,0 0 1 0,0 5 0 15,5 8 0-15,4-5-21 0,5-4 0 0,-1 1 0 16,5 3 0-16,5-7 9 0,5-1-9 0,-1-3 12 0,5-5-12 16,0-4 8-16,4-3-8 0,10-5 0 0,-5-4 0 15,4 0 0-15,5-4 0 0,5-8 0 0,0-4 0 16,8 0 24-16,1-4-1 0,14-12-1 0,4-1 0 16,4-3-22-16,1-4 8 0,4 0-8 0,4-5 0 15,-3-3 0-15,-1-1 0 0,-5-3 0 0,5-5 0 0,0 1 0 16,-4 3 11-16,-5 5-1 0,0-5 0 0,0 1-10 15,0-1 10-15,0 13-10 0,0-4 10 0,-9 8 4 0,-1 3 1 16,-3 5 0-16,-1 0 0 0,-9 4-6 0,0 8-1 16,-4 4 0-16,0 12 0 0,-1 0-8 0,-8 8 0 15,0 9 0-15,-1 11 0 0,-8 13 0 0,-1-1 0 16,0 9 0-16,-8 4 0 0,-1-1 28 0,0 1 0 16,-4 0 0-16,-5 4 0 0,1-5-16 0,-10 1-4 15,5-4 0-15,-1 4 0 0,1-5 4 0,0-7 0 16,-5-4 0-16,0-9 0 0,0-4 7 0,0-3 1 15,0-9 1-15,5-4 0 0,0-3 9 0,-1-5 2 16,1-8 0-16,4 0 0 0,0-4 0 0,1-4 1 16,3 0 0-16,6-8 0 0,-1-1-9 0,5-7-1 15,0-4-1-15,9 0 0 16,0-13-50-16,9 1-9 0,5-1-3 0,4-11 0 16,0 3 4-16,9 5 0 0,1-5 0 0,8 13 0 15,-4-9-134-15,9 13-26 0,-5 0-6 0,1 3-1 0</inkml:trace>
          <inkml:trace contextRef="#ctx0" brushRef="#br0" timeOffset="2514.0656">7666 481 2048 0,'0'0'91'0,"5"4"18"0,0 9-87 0,4-1-22 0,0 0 0 0,0 12 0 16,-9 0 64-16,4 5 9 0,1 3 2 0,-5 5 0 15,-5-1-23-15,1 4-5 0,4-3-1 0,-5-1 0 31,1 1-142-31,4-5-28 0,-5-4-5 0</inkml:trace>
          <inkml:trace contextRef="#ctx0" brushRef="#br0" timeOffset="3330.5144">9315 477 1681 0,'13'21'74'0,"-8"-9"16"0,-5 0-72 0,4 0-18 16,5 4 0-16,5 0 0 0,-9 5 80 0,4-13 13 16,0 4 3-16,5-8 0 0,-1 4-68 0,1 0-12 15,0-8-4-15,4 0 0 0,0-12 2 0,0 4 0 16,-4 0 0-16,4-4 0 0,-4-9 29 0,-1 5 5 15,6-4 2-15,-6-4 0 0,-4-1 14 0,0 1 4 0,-4-12 0 0,4 3 0 16,0 1-16-16,-4 4-4 0,4-5 0 0,-5 5 0 16,-4-4-38-16,5 3-10 15,-5 5 0-15,-5 4 0 0,1 4 0 0,-1-1 0 16,-4 5 0-16,-4 12 0 0,-1 0 0 0,-13 0 0 0,-1 12 0 16,-4 5 0-16,0 7 0 0,-4 4 0 0,0 0 0 0,-5 13 0 31,-5-1 0-31,10 1 0 0,-1 7 0 0,10 1 0 15,0 4 0-15,4-5 0 0,9-3 0 0,5 3 0 16,9-3 0-16,14-5 16 0,-1 1-2 0,10-5-1 16,14-3-3-16,4-1-1 0,4-8 0 0,5 0 0 15,5-11-9-15,4-1 8 0,0-8-8 0,5-4 8 16,4-4-141-16,-4-4-29 0,50-29-6 16,-32 9-909-16</inkml:trace>
        </inkml:traceGroup>
      </inkml:traceGroup>
    </inkml:traceGroup>
    <inkml:traceGroup>
      <inkml:annotationXML>
        <emma:emma xmlns:emma="http://www.w3.org/2003/04/emma" version="1.0">
          <emma:interpretation id="{B3BC5AB1-F97E-4DEF-A058-20634A87FBA4}" emma:medium="tactile" emma:mode="ink">
            <msink:context xmlns:msink="http://schemas.microsoft.com/ink/2010/main" type="paragraph" rotatedBoundingBox="3425,3416 29945,1063 30312,5200 3792,7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C62F6E-D29E-4FB5-9560-665063B16519}" emma:medium="tactile" emma:mode="ink">
              <msink:context xmlns:msink="http://schemas.microsoft.com/ink/2010/main" type="line" rotatedBoundingBox="3425,3416 29945,1063 30312,5200 3792,7552"/>
            </emma:interpretation>
          </emma:emma>
        </inkml:annotationXML>
        <inkml:traceGroup>
          <inkml:annotationXML>
            <emma:emma xmlns:emma="http://www.w3.org/2003/04/emma" version="1.0">
              <emma:interpretation id="{FE76C20E-A428-4533-8F60-10CE730B5EE2}" emma:medium="tactile" emma:mode="ink">
                <msink:context xmlns:msink="http://schemas.microsoft.com/ink/2010/main" type="inkWord" rotatedBoundingBox="3443,3629 10594,2994 10942,6918 3792,755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73.8173">259 3492 1094 0,'0'0'97'0,"0"0"-77"15,0-8-20-15,0-4 0 0,-5 4 60 0,5 0 8 16,0 8 1-16,0 0 1 0,0-8 9 0,0 8 1 15,0 0 1-15,0 0 0 0,0 0-48 0,0 0-9 16,0 0-3-16,0 0 0 0,0 0-4 0,0 0-1 16,0 0 0-16,0 0 0 0,0 0 8 0,0 0 2 0,0 0 0 0,5-4 0 15,4 4 14-15,-9 0 2 16,0 0 1-16,0 0 0 0,5-4-24 0,-1 0-5 0,5 4-1 16,-9 0 0-16,0 0 7 0,5 0 2 0,4 0 0 0,0 0 0 15,0 0-2-15,0 0-1 0,-9 0 0 0,5 4 0 16,4 0-5-16,-9-4-1 0,0 0 0 0,0 0 0 15,5 8-4-15,4 4-1 0,-9 4 0 0,4 0 0 16,1 5-8-16,-5 3 10 0,0 0-10 0,4 17 10 16,-4 3 1-16,5 9 0 0,-5 3 0 0,0 13 0 15,0-4 5-15,0 4 0 0,0 4 1 0,0 12 0 16,4 0 4-16,-4-4 1 0,0 0 0 0,0-5 0 16,0-3-3-16,5 0-1 0,-10 0 0 0,5-8 0 15,0-5 1-15,0 5 0 0,0-4 0 0,0 4 0 0,-4-9 1 16,-1-7 1-16,-4-5 0 0,5-3 0 0,-5-9 3 0,-1-3 0 15,1-5 0-15,0-4 0 0,5 0-5 0,-1-4-1 16,-4-3 0-16,4-1 0 0,1 0-8 0,-1-4-2 16,-4 0 0-16,9-8 0 0,0 0-8 0,0 0 0 15,0 0 0-15,0 0-11 0,0 0 11 0,0 0 0 16,5-12 10-16,-5 0-10 0,0 0 8 0,0-5-8 16,4 1 0-16,1-4 0 0,4 0 0 0,-4-9 0 15,-1-11 0-15,1 4 0 0,4-5 0 0,0-3-12 16,0-1 3-16,5 1 0 0,-1-5-9 0,10 9-2 15,0-5 0-15,4 9 0 0,0-1 1 0,1 9 0 16,4 4 0-16,0 3 0 0,-5 1 8 0,5 4 2 16,9 8 0-16,-5 0 0 0,-13 8-4 0,4 0-1 15,5 8 0-15,0 0 0 0,-14 4 5 0,5 4 1 0,-5 0 0 16,5 5 0-16,0 3 8 0,-10 0 0 0,-13 5 0 0,0 3 8 16,5-4 17-16,-10 5 4 0,-17 3 1 15,-1 0 0-15,-5 5-19 0,1-5-11 0,-9 5 12 0,-5-5-12 16,-9 1 10-16,0-5-10 0,9-8 8 0,-9 5-8 15,4-9 8-15,0-8-8 0,1 0 0 0,4 0 8 16,0-8-25-16,0 4-6 0,0-8-1 0,5-4 0 16,4-4-106-16,9 0-22 0,0-4-4 15,5 0-877-15</inkml:trace>
          <inkml:trace contextRef="#ctx0" brushRef="#br0" timeOffset="5658.0927">1538 5014 1609 0,'-22'8'71'0,"22"-8"15"0,0 0-69 0,0 0-17 0,-19 8 0 15,6-4 0-15,13-4 71 0,0 0 10 0,0 0 3 0,-9 4 0 16,-5 4-25-16,5-4-5 0,9-4-1 0,-5 13 0 16,-13-1-10-16,14 4-3 0,8 0 0 0,-4 8 0 15,0 1-5-15,-4 3-2 0,4 4 0 0,9 5 0 16,0-1 5-16,0 1 1 0,-5-1 0 0,1 1 0 15,13-5-31-15,-4 0-8 0,-14-7 0 0,4-1 0 16,5-4 0-16,1-8 9 0,-6 0-9 0,-4-12 0 16,0 0 14-16,0 0-4 0,18-4-1 0,1-8 0 15,-19-4 3-15,13-4 0 0,5-1 0 0,10-11 0 16,-10 4 24-16,0-5 4 0,-9-3 2 0,0 0 0 16,10-1-21-16,-10 5-4 0,-9-1-1 0,0 1 0 15,4 0-6-15,-8 3-2 0,-5 5 0 0,-5 8 0 16,-4-4-8-16,4 7 0 0,-9 5 0 0,-9 4 0 0,-4 8 0 15,4 9 0-15,14-1 0 0,-14 4 0 16,-4 8-77-16,-5 0-18 0,4 1-3 16,5-1-682-16,5 4-136 0</inkml:trace>
          <inkml:trace contextRef="#ctx0" brushRef="#br0" timeOffset="6282.9287">2449 4872 806 0,'0'0'36'0,"0"0"7"0,0 0-35 0,0 0-8 15,0 0 0-15,0 0 0 0,14 4 207 0,-5-4 39 16,9 0 8-16,5 0 2 0,-1-4-120 0,6 0-23 0,-5 0-5 0,8 0 0 16,6 4-6-16,-5 0-1 0,0 0 0 0,9 4 0 31,-5-4-69-31,5 4-13 0,-5 0-3 0,5 0-1 15,0-4-15-15,5 0-12 0,-1 0 3 0,10 0 0 16,-5-4-169-16,5-8-34 0</inkml:trace>
          <inkml:trace contextRef="#ctx0" brushRef="#br0" timeOffset="6001.7559">2718 4431 2026 0,'0'0'90'0,"0"0"18"0,0 0-86 0,9 4-22 0,4-4 0 0,1 0 0 16,4 0 69-16,0 4 10 0,-4 0 1 0,4-4 1 31,0 0-24-31,10 0-5 0,-1 4 0 0,10 1-1 16,-1-1-25-16,5-4-5 0,0-4-1 0,4 4 0 15,-4 4-12-15,5 0-8 0,-10-4 10 0,5 4-10 16,-4-4 8-16,-1 0-8 0,-4 0 0 0,4 0 0 16,-4-4 0-16,0 0 0 0,-4 0 0 0,-1-1 0 0,0 1-21 0,-4 4-1 0,-14 0 0 0,0 0 0 15,0-4-122-15,-9 4-24 16,0 0-4-16</inkml:trace>
          <inkml:trace contextRef="#ctx0" brushRef="#br0" timeOffset="6722.3213">4338 4302 1954 0,'0'0'43'0,"0"0"9"0,0 0 1 0,0 0 3 0,0 0-45 15,0 0-11-15,0 0 0 0,0 8 0 0,0-8 69 0,9 4 12 32,5 4 3-32,0-4 0 0,4 0-16 0,5-4-4 15,0-4 0-15,8 4 0 0,6 0-41 0,4 0-9 0,0 0-2 0,9-4 0 16,4-4 4-16,6 4 0 0,3-8 0 0,6 4 0 16,-1 4-16-16,5-5 9 0,4-3-9 0,5 4 8 15,0-4 10-15,0 4 2 0,5 4 0 0,4-4 0 16,0-4 14-16,0 0 3 0,0 4 1 0,0 3 0 15,0 1-5-15,5 0-1 0,-5 0 0 0,0-4 0 16,4 8-12-16,-4-4-4 0,-4 0 0 0,-1 0 0 16,-4-4-8-16,-9 0-8 0,0 4 12 0,-5-4-12 15,-13 0 0-15,0 0 0 0,-5 4 0 0,-9-5 0 16,-5 5 0-16,-9-4-11 0,1 8 0 0,-15-4 0 16,-4 0-88-16,-9 4-17 15,-13-4-4-15</inkml:trace>
          <inkml:trace contextRef="#ctx0" brushRef="#br0" timeOffset="8469.289">4880 5483 1652 0,'0'0'73'0,"0"0"15"0,0 0-70 0,0 0-18 0,5-8 0 0,-5 0 0 15,4 4 106-15,5-4 18 0,0 0 3 0,5 0 1 16,4-4-56-16,1 4-10 0,3-4-2 0,6-1-1 15,8 1-7-15,-4 4 0 0,4 0-1 0,5 4 0 16,-4 4-28-16,4 0-6 0,-5 8-1 0,-4 4 0 16,-5-4-16-16,1 9 8 0,-6-1-8 0,1 4 0 15,-9 0 10-15,-1 5-10 0,-8 3 8 0,0 4-8 16,-5 1 15-16,-10 3-3 0,1 0 0 0,-9 5 0 16,5-1 8-16,-10-3 2 0,-9 3 0 0,5-3 0 0,-5-1 5 15,0 1 1-15,-5-5 0 0,6 0 0 0,3-3 0 16,5-13 1-16,5 4 0 0,0 0 0 0,-5 1-8 0,10-5-1 15,3 0-1-15,1 0 0 0,0-4-19 0,5 4 8 16,-1 1-8-16,5-1 0 0,9 4 0 0,-4-4 0 16,4 0 0-16,9-3 0 0,0-5 0 0,10-8 0 0,-6 0-11 0,15 0 11 15,-1-8-41-15,10-5-2 0,4 1 0 0,5-12 0 16,8 0-68-16,10-9-13 0,5-3-4 0,13-13-996 0</inkml:trace>
          <inkml:trace contextRef="#ctx0" brushRef="#br0" timeOffset="7877.3914">5372 2307 1674 0,'0'0'36'0,"0"0"8"0,4-8 2 0,-4 8 2 0,0 0-39 0,10 4-9 0,3 0 0 0,-4 0 0 16,5 4 72-16,-5-4 12 0,0 4 2 0,0 4 1 15,0 8-12-15,0 1-3 0,1-1 0 0,-6 12 0 16,5 1-24-16,0 11-4 0,-9 1-2 0,0 7 0 16,0 5-23-16,0 4-5 0,-4 3-1 0,-5 9 0 15,0 0-25-15,-5 4-6 0,0-4-1 0,1-5 0 16,3 5-169-1,-3-8-35-15</inkml:trace>
        </inkml:traceGroup>
        <inkml:traceGroup>
          <inkml:annotationXML>
            <emma:emma xmlns:emma="http://www.w3.org/2003/04/emma" version="1.0">
              <emma:interpretation id="{4C06B9AE-E203-4A2E-BACC-37DC340D05A9}" emma:medium="tactile" emma:mode="ink">
                <msink:context xmlns:msink="http://schemas.microsoft.com/ink/2010/main" type="inkWord" rotatedBoundingBox="11615,2689 20225,1925 20553,5620 11943,638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094.9789">10621 1619 1497 0,'0'0'133'15,"0"0"-106"-15,0 0-27 0,0 0 0 0,0 0 36 0,0 0 3 16,0 0 0-16,9 8 0 0,5 0 33 0,-5 12 6 15,5-4 2-15,-1 13 0 0,1 7-7 0,0 0-1 16,-5 13 0-16,5 0 0 0,-5 15-25 0,-5-7-6 16,1 8-1-16,-1 8 0 0,1-1-28 0,-10 1-12 15,1 4 8-15,4 4-8 16,-5 0-82-16,1-4-22 0,-10 73-4 0,5-33 0 16</inkml:trace>
          <inkml:trace contextRef="#ctx0" brushRef="#br0" timeOffset="11610.4716">11655 3509 1796 0,'-5'36'40'0,"1"-20"8"0,4 4 1 0,-5 1 1 0,10 3-40 0,4-4-10 0,0 8 0 0,5-7 0 16,-1-9 35-16,5 0 5 0,1-4 0 0,3-8 1 16,1 0 4-16,9-4 1 0,-5-8 0 0,5 0 0 15,0-4-26-15,-5-1-6 0,10-7-1 0,-1 0 0 16,-4 0-13-16,0-5 11 0,0 1-11 0,-5 0 10 15,-9-1 16-15,1 5 3 0,-1-4 1 0,-5 3 0 0,-3-3-4 0,-6 0-1 16,1 7 0-16,-5-7 0 0,0 4 12 16,-5 0 3-16,-4 3 0 0,-5 1 0 0,1 0-32 15,-10 8-8-15,0 0 0 0,0-1 0 0,-4 9 0 0,0 4-12 16,-1 4 4-16,-3 0 0 0,-1 13 8 0,0-1 11 16,-5 4-3-16,6 8 0 0,-1 5 0 0,0 3 0 15,0 9 0-15,0-1 0 0,5 9 10 16,4 8 2-16,0 7 0 0,5 1 0 0,4 0 6 0,5-4 2 15,9-5 0-15,0 1 0 0,5 0-14 0,8 0-2 16,1-5-1-16,4-3 0 0,10-9-3 0,-1-7 0 16,0-1 0-16,5-8 0 0,5 1-8 0,4-13-11 15,0-8 3-15,4-8 0 16,5 0-192-16,5-16-37 0,59-29-8 0,-32-3-2 0</inkml:trace>
          <inkml:trace contextRef="#ctx0" brushRef="#br0" timeOffset="12282.24">12456 2286 1267 0,'-9'-12'56'0,"9"4"12"15,4-8-55-15,-4 0-13 0,10 4 0 0,-6-5 0 0,5 1 120 0,0-4 22 16,5 0 4-16,4 0 1 0,0 7-79 0,5-3-16 16,0 4-4-16,4-4 0 0,1 8-22 0,-1-4-5 15,0 0-1-15,1 7 0 0,-1 5 30 0,5 5 6 16,-5 3 0-16,5 8 1 0,0 4-10 0,0 4-3 16,0 9 0-16,-1 7 0 0,-3 1-10 0,4 7-2 15,-5 1-1-15,5-1 0 0,-9 1-19 0,-1-5-4 16,1-3-8-16,0-1 12 0,0-3-20 0,-5-1-5 15,0-3-1-15,0-5-730 16,-4-4-147-16</inkml:trace>
          <inkml:trace contextRef="#ctx0" brushRef="#br0" timeOffset="12496.7685">13362 1934 2026 0,'-14'4'90'0,"5"0"18"0,0 0-86 0,-4 5-22 16,-1 3 0-16,0 8 0 0,-9 0 71 0,1 8 9 15,-6 1 3-15,-3 7 0 0,-1 5-31 0,-5-1-5 16,1 5-2-16,-10-1 0 0,5-3-29 0,0 3-7 16,0 1-1-16,0-5 0 0,9 1-8 0,-4-5-11 15,4 0 3-15,5 5 0 16,4-5-167-16,9-3-33 0,-13 19-6 0,13-15-2 0</inkml:trace>
          <inkml:trace contextRef="#ctx0" brushRef="#br0" timeOffset="13318.0536">14764 3666 403 0,'0'0'36'0,"0"-8"-36"16,0-4 0-16,0 0 0 0,0-8 184 0,0 0 29 16,0-9 7-16,0 9 0 0,0-8-68 0,0-1-15 15,0 1-2-15,0 0-1 0,-4 7-50 0,4-7-11 16,-5 4-1-16,1 4-1 0,-1-1-11 0,-4 1-3 16,4 8 0-16,-4 0 0 0,-4 4-8 0,-1 4-1 15,-4 4-1-15,0 4 0 0,-1 8-19 0,-3 4-3 16,-6 4-1-16,1 5 0 0,0 3 1 0,-5 0 0 15,5 5 0-15,-5 3 0 0,0 5-25 0,14-13 0 16,-5 4 0-16,5 5 0 0,-1-1 0 0,1 5 0 0,0-5 0 0,4 0 0 16,1 1 0-16,-6 3 0 0,10-3 0 0,5-5 0 15,-5-4 0-15,9-3 0 0,0-5 0 0,4 0 0 16,5-4 0-16,-4-8 0 0,4 5 0 0,5-13 0 16,-5 0 0-16,4 0 0 0,10-13 0 0,-5 1 0 15,5-4 12-15,4-4-4 0,1-4 0 0,4-13 0 16,0 1-8-16,-1-17-9 0,6-4 9 0,4-7-13 15,0-1 13-15,0-4 12 0,4-8-3 0,1-12 0 16,-1-4-9-16,-4-4 10 0,5-4-10 0,-5-4 10 16,0 3-10-16,0 17 10 0,0-8-10 0,4 8 10 15,-4 9-10-15,-9 7-11 0,0 8 3 0,0 17 0 16,-5 3 8-16,-4 17-10 0,-9 4 10 0,-1 3-10 16,-4 13 10-16,-9 4 16 0,5 16-4 0,-10 13-1 15,-8 11-3-15,-6 5 0 0,1 7 0 0,0 9 0 0,-5 4-8 16,-4 4 12-16,-5 16-12 0,5 4 12 0,-1 0-12 15,6 4 0-15,-6-4 0 0,6 8 0 0,-1-4 0 0,5-4 0 16,4-4 0-16,0 0 0 0,5-12 0 0,0-8 0 16,9-5 0-16,-4-3 0 15,4-12-75-15,4-5-17 0,5-4-3 0</inkml:trace>
          <inkml:trace contextRef="#ctx0" brushRef="#br0" timeOffset="13597.2834">15593 3537 1440 0,'18'-20'128'0,"0"-1"-103"0,-9-7-25 0,5 0 0 16,4-1 187-16,10 1 32 0,-10 0 6 0,5-1 2 16,-1 1-159-16,6 4-32 15,4 4-7-15,-1 3-1 0,-8 9 9 0,0 0 2 0,4 8 0 0,5 8 0 16,-5 4-3-16,-8 9-1 0,-1-1 0 0,5 12 0 15,9 1 0-15,-10 7 0 0,-13 1 0 0,10 7 0 16,3 1-16-16,1 3-3 0,-14 5-1 0,5 0 0 16,4-5-15-16,5 1 0 0,4-9 0 0,-9 1 0 15,1-5 0-15,-1 1-16 0,9-9 3 0,0 1 1 32,-13-5-104-32,9 0-21 0,-5-7-4 0,0-5-1 0,1-4-70 15,-6-8-15-15,10 8-2 0,0-12-1 0</inkml:trace>
          <inkml:trace contextRef="#ctx0" brushRef="#br0" timeOffset="13831.7235">16868 3100 2408 0,'0'0'53'0,"0"0"11"0,0 0 3 0,0 0 0 0,-9-4-54 0,9 4-13 15,0 0 0-15,0 0 0 0,-5 8 37 0,1 4 5 16,4 4 1-16,-5 4 0 0,-9 5-19 0,-4 7-4 15,-9 0-1-15,4 9 0 0,0 3-19 0,-4 9 0 16,-9 4 0-16,-1 7 0 0,1 1 0 0,-1 0 0 16,-8 4-15-16,-1 0 5 0,1-5 10 0,-1 1 0 15,5-8 0-15,-9 7 0 0,0-7-16 0,9 4 0 16,9-4-1-16,0-5 0 16,-4 1-172-16,-1-5-35 0</inkml:trace>
          <inkml:trace contextRef="#ctx0" brushRef="#br0" timeOffset="9390.9333">9488 2343 1407 0,'0'0'62'0,"0"0"14"0,0 0-61 0,-5-8-15 0,0-4 0 0,-4 0 0 16,0 4 71-16,0 4 11 0,0-1 2 0,-5 1 1 15,-4 8-40-15,0 1-8 0,0-1-1 0,-10 4-1 0,-3 0-35 0,-1 8 0 16,-5 0 0-16,-4 4 0 0,0 9 0 0,0-1 0 15,0 4 0-15,-4 1 0 0,8 7 8 0,-4-3-8 16,5 3 12-16,0 13-12 0,4-9 14 0,0 9-4 16,-5-1-1-16,10 9 0 0,-5 4-1 0,10 0-8 15,-1-1 12-15,5 5-4 0,4-4 18 0,0 4 3 16,10 4 1-16,4 8 0 0,-5-5-4 0,10 5-1 16,-1 0 0-16,10-4 0 0,-5-4 27 0,9-4 6 15,0-4 1-15,5-5 0 0,4 5-8 0,1-4-2 16,-1 4 0-16,5-9 0 0,-5-3-6 0,1 3-2 15,-1-3 0-15,0-4 0 0,-9-1-9 0,1-3-1 16,-6-5-1-16,-8 5 0 0,4-5 4 0,-9 1 1 0,0-1 0 16,-9-3 0-16,0-1-3 0,-5 0 0 15,-4-3 0-15,-5-1 0 0,0 1-8 0,-8-1-3 0,-1-4 0 16,-5 1 0-16,1-9-11 0,-1-4-2 0,-8 0-8 0,4-4 12 16,0 0-27-16,4-12-5 0,10 0-2 0,-5-8 0 31,-4-4-130-31,4 0-25 0,5 0-6 0,-5-4-601 0,9-4-121 0</inkml:trace>
          <inkml:trace contextRef="#ctx0" brushRef="#br0" timeOffset="10485.7469">9774 5237 2415 0,'0'0'53'0,"0"0"11"0,0 0 3 0,0 0 1 0,0 0-55 0,0 0-13 16,0 0 0-16,0 0 0 0,0 0 40 0,0 0 6 16,19 8 1-16,-6 0 0 0,10 0-24 0,-5-4-5 15,0 4-1-15,5-4 0 0,0 0-17 0,9 0 0 0,-5-4 0 16,5 4 0-16,0-4-16 0,0 0-8 0,0-4 0 0,4 0-1 31,-9-4-88-31,5 4-18 0,-4-4-3 0</inkml:trace>
          <inkml:trace contextRef="#ctx0" brushRef="#br0" timeOffset="10688.8662">10785 4626 2347 0,'0'0'52'0,"5"8"10"0,-5 8 2 0,4 0 2 0,-4 0-53 0,5 8-13 16,-1 13 0-16,-4 3 0 0,0 13 92 0,0-4 15 15,-4-1 3-15,-1 5 1 0,5-1-70 0,0-3-13 16,0 3-4-16,0-7 0 16,5-5-89-16,-1-3-19 0,1-5-3 0,4 1-1084 15</inkml:trace>
        </inkml:traceGroup>
        <inkml:traceGroup>
          <inkml:annotationXML>
            <emma:emma xmlns:emma="http://www.w3.org/2003/04/emma" version="1.0">
              <emma:interpretation id="{BB220C45-0132-428A-B6A3-12F0DA9841D9}" emma:medium="tactile" emma:mode="ink">
                <msink:context xmlns:msink="http://schemas.microsoft.com/ink/2010/main" type="inkWord" rotatedBoundingBox="22626,3635 30114,2971 30218,4140 22730,4804"/>
              </emma:interpretation>
            </emma:emma>
          </inkml:annotationXML>
          <inkml:trace contextRef="#ctx0" brushRef="#br0" timeOffset="16409.1194">22900 2541 2235 0,'0'0'49'0,"0"0"11"0,0 0 1 0,0 0 2 15,0 0-51-15,0 0-12 16,0 8 0-16,5 1 0 0,-1 3 44 0,1 0 5 0,-1 0 2 0,1 4 0 16,4 8 16-16,-4 5 3 0,-1 15 1 0,1 5 0 15,-5-1-63-15,0 1-8 0,0 4-9 0,-5 3 9 0,1-3 44 0,-5-1 16 16,4-3 3-16,-4 4 1 0,4-5-64 0,1 5-15 15,-1-5-1-15,1-7-1 16,4-1-76-16,-5-3-15 0,5-5-4 0,0-4-656 16,0-3-131-16</inkml:trace>
          <inkml:trace contextRef="#ctx0" brushRef="#br0" timeOffset="16768.4038">23428 2728 403 0,'-4'-17'36'0,"4"17"-36"0,0-8 0 16,0 8 0-16,0 0 404 0,0 0 73 0,4-4 15 0,5-4 4 15,5 4-346-15,4 0-69 16,1 4-13-16,-1-8-4 0,5 4-51 0,4 0-13 0,9 0 0 0,1-4 0 16,4 4 0-16,4 0 0 0,5-5 0 0,5 5 0 15,0-4 0-15,-1 0 0 0,1 0 0 0,18-4 9 16,-14 4 9-16,-5-4 2 0,-3 4 0 0,-6 4 0 15,-4 0 17-15,-9 0 4 0,-5 4 1 0,1 0 0 16,-10 8-34-16,0-4-8 0,-4 4 0 0,-5 0 0 16,0 0 0-16,-5 8 0 0,1-4 0 0,-5 9 0 15,-5-1 0-15,-4 4 0 0,-4 0 0 0,-1 9 0 16,-9-1 26-16,0 4 3 0,-4 5 1 0,0 3 0 0,-5 1-22 16,0 4-8-16,-9-1 0 0,0 1 9 0,5-5 18 0,-10 1 3 15,5-1 1-15,-4 1 0 16,8-5-58-16,-4-3-11 0,9-1-2 0,1-4-1 15,8-3-153-15,9-9-30 0,14 0-7 0,-4-4-1 0</inkml:trace>
          <inkml:trace contextRef="#ctx0" brushRef="#br0" timeOffset="17377.6746">25022 2464 1090 0,'0'0'48'0,"0"0"11"0,-5 9-47 0,5-1-12 16,-4-4 0-16,4 4 0 0,-5 0 122 0,5 4 22 15,0-4 5-15,0 4 1 0,0 0-47 0,-4 1-10 16,4-1-1-16,-5 4-1 15,10 0-22-15,-5 0-4 0,9-4-1 0,-5 9 0 0,10-1-51 0,0 0-13 16,-1 0 0-16,5 1 0 0,1-1 9 0,-1 0-1 16,0 0 0-16,5 0 0 0,-5 1-8 0,0-5-11 0,10 4 3 0,4-4 0 15,-5 5 8-15,-4-1 0 0,-14 0 0 0,-5 4 0 16,10-3 49-16,-14-1 12 0,-9 0 3 0,0 0 0 16,-5-4 0-16,0 1 0 0,-8-1 0 0,-1 4 0 15,-9-4-52-15,0-4-12 0,5 5 0 0,-5-5 0 16,-5 0 0-16,1 4 0 0,4-8 0 0,0 4-782 15,0-8-159-15</inkml:trace>
          <inkml:trace contextRef="#ctx0" brushRef="#br0" timeOffset="17065.2116">24985 2371 2127 0,'0'0'47'0,"0"0"9"0,5-8 3 0,4 8 1 0,0-12-48 0,5 8-12 0,-5-4 0 0,5 8 0 15,-5-4 47-15,0 0 7 0,4 0 2 0,6 0 0 16,3 4-25-16,1-4-5 0,5 4-1 0,3 0 0 15,1-4-25-15,0 0 0 0,5 4 0 0,-6-4 0 16,10-4 0-16,5 3 0 0,-5-3 0 0,0 4 0 16,0 0-46-16,-5 0-14 0,-4 0-4 0,0 0 0 15,-5-4-51-15,-4 8-10 16,-5-4-3-16,-4 4 0 0</inkml:trace>
          <inkml:trace contextRef="#ctx0" brushRef="#br0" timeOffset="17780.3336">26156 2303 1728 0,'18'-13'76'0,"-9"5"16"0,4 0-73 0,6 4-19 16,3 0 0-16,1 0 0 0,0 0 115 0,9 4 19 0,-9 0 4 0,-1 0 1 16,-3 0-78-16,-1 0-15 0,5 0-3 0,4 4-1 15,-4 4-26-15,-1 0-4 0,1 0-2 0,5 5 0 0,-10 7-10 16,0 0 0-16,-9-4 0 0,0 13 0 0,-4-13 0 0,-5 8 0 15,-5 4 0-15,-4 1 0 0,-5 3 43 0,-4-8 3 16,-5 5 1-16,-4-5 0 0,0 4-24 0,4 1-5 16,-4-5-1-16,4 4 0 0,-4 1 38 0,4-5 7 15,5 4 2-15,-1-4 0 0,1 5-64 0,9-5-12 16,-5 0-2-16,10 1-1 0,-1-5 15 0,5 0 0 16,0 0 12-16,5-8-12 0,4 1 14 0,0-1-4 15,5-4-1-15,4 0 0 16,0 0-28-16,0-8-5 0,5 0-2 0,4 0 0 15,5 0-112-15,0-4-22 0,5 0-5 0,-1-4-561 0,0 4-112 0</inkml:trace>
          <inkml:trace contextRef="#ctx0" brushRef="#br0" timeOffset="15175.0373">19964 2825 921 0,'0'0'82'0,"18"-4"-66"0,-18 4-16 0,18-4 0 0,-4 8 160 0,-5 0 28 15,-9 4 5-15,4 4 2 0,-4 0-94 0,5 4-18 0,-10 4-4 16,5 5-1-16,-4-1-31 0,4 4-7 15,-9 1 0-15,-5-1-1 0,0-4-31 0,-4 1-8 0,5-5 0 16,-1 0 0 0,-4-4 0-16,-1-4 0 0,1 0 0 0,0-3 8 0,-5-5-8 0,1 0 0 0,-1-4 0 0,5-4 8 15,-5 4-8-15,0-8 0 0,0-5 0 0,5 1 8 16,-5-4-8-16,1 0 0 0,-6-4 0 0,1-5 0 16,9 5 20-16,-5-4 0 0,5 0 0 0,-1 7 0 15,6 5 15-15,-1-4 2 0,5 4 1 0,0 8 0 16,-5-4-38-16,5 8 0 0,-4 0 0 0,-1 8-12 15,-9-4 12-15,0 4 0 0,1 12 0 0,-6-4 0 16,1 13 0-16,-5 3 0 0,0 1 0 0,0-1 0 16,5 0-84-16,0 1-14 0,4-5-3 15</inkml:trace>
          <inkml:trace contextRef="#ctx0" brushRef="#br0" timeOffset="15503.081">20105 3298 2026 0,'0'0'90'0,"4"8"18"0,5 4-86 0,-4 5-22 16,-5-5 0-16,5 8 0 0,-5 0 10 0,0 4-2 15,-10-7-8-15,1 11 12 0,0-4 4 0,0 5 1 16,-5-13 0-16,-4 0 0 0,0-4-7 0,0 0-2 15,-5 0 0-15,5-4 0 0,-5 1-8 0,0-5 0 16,5-4 0-16,-9 0 0 0,4-8 27 0,0-1 3 0,-4-3 1 0,4 0 0 16,0 0 11-16,-4-4 2 0,4 4 1 0,1 4 0 15,3-5-14-15,1 13-3 0,0-4-1 0,-5 4 0 16,-4 0-18-16,0 8-9 0,-5 1 10 0,4 7-10 16,-3-4 0-16,-1 8 0 0,0 0 0 0,0 1 0 15,9 3 0-15,-4 0 0 0,4 4 0 0,0 1 0 16,5-5-58-1,0 4-5-15,4-3-1 0,10-1-990 0</inkml:trace>
          <inkml:trace contextRef="#ctx0" brushRef="#br0" timeOffset="15940.4777">21193 2618 1497 0,'-18'-8'133'0,"18"8"-106"0,22-4-27 0,-3 0 0 16,-10 4 80-16,-9 0 10 0,0 0 2 0,0 0 1 16,0 0 5-16,0 12 1 0,4 4 0 0,-4 5 0 15,5-1-44-15,-5 4-9 0,0 4-2 0,0 9 0 16,0 3 2-16,-5 9 0 0,5-1 0 0,-9 17 0 15,-4-4-6-15,8 4-2 0,5 3 0 0,5 1 0 16,-10-8-30-16,0 0-8 0,1 3 0 0,-1-7 0 16,5-4 0-16,0-5 0 0,-9 1 0 0,9-1 0 15,0-7-101-15,-4-1-22 16,-1-3-4-16</inkml:trace>
          <inkml:trace contextRef="#ctx0" brushRef="#br0" timeOffset="16112.3118">21921 3411 2300 0,'0'0'102'0,"0"0"21"0,0 0-99 0,0 0-24 16,0 0 0-16,0 0 0 0,0 0 74 0,0 0 10 16,0 0 1-16,0 4 1 15,-4 9-125-15,4-5-25 0,0-8-4 0,0 0-2 0</inkml:trace>
        </inkml:traceGroup>
      </inkml:traceGroup>
    </inkml:traceGroup>
    <inkml:traceGroup>
      <inkml:annotationXML>
        <emma:emma xmlns:emma="http://www.w3.org/2003/04/emma" version="1.0">
          <emma:interpretation id="{E98D5B2F-B766-4036-8483-11A3AE647B65}" emma:medium="tactile" emma:mode="ink">
            <msink:context xmlns:msink="http://schemas.microsoft.com/ink/2010/main" type="paragraph" rotatedBoundingBox="4298,8298 31749,5717 32098,9430 4647,12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C4CA70-90D5-4ADE-806D-FFD15B6D84FF}" emma:medium="tactile" emma:mode="ink">
              <msink:context xmlns:msink="http://schemas.microsoft.com/ink/2010/main" type="inkBullet" rotatedBoundingBox="4338,8720 5909,8572 6173,11378 4602,11525"/>
            </emma:interpretation>
          </emma:emma>
        </inkml:annotationXML>
        <inkml:trace contextRef="#ctx0" brushRef="#br0" timeOffset="20125.7604">956 8098 507 0,'-14'-8'22'0,"5"4"6"0,0 4-28 0,4 0 0 0,5 0 0 0,0 0 0 15,0 0 8-15,0 0-8 0,0 0 0 0,0 0 8 16,-4-4-8-16,-5 0 0 0,9 4 0 0,0 0 8 16,0 0 28-16,0 0 6 0,-10-9 1 0,10 5 0 15,10-4-1-15,-10 8 0 0,-10-8 0 0,1 4 0 16,9 4-12-16,0 0-2 0,-4-8-1 0,-5 0 0 15,-5 0-18-15,9 0-9 0,10 0 10 0,-10 0-10 16,-8 0 12-16,4-5-3 0,18 5-1 0,0-4 0 16,-9 4-8-16,0 0 8 0,9-4-8 0,0 4 8 15,5-4 70-15,-10 8 14 0,-8-5 2 0,4 9 1 16,18-8-32-16,-13 0-7 0,-1 0 0 0,-8 4-1 16,-10 4-2-16,14 0 0 0,0 0 0 0,0 0 0 15,0 0-1-15,4 8 0 0,6 0 0 0,-6 0 0 0,-4 5 4 16,0-1 0-16,9 4 0 0,5 8 0 0,-1 0-20 15,-8 13-3-15,4 3-1 0,5 9 0 0,9 4-6 0,-5 7-2 16,-9 13 0-16,0 12 0 0,9 0-2 0,-9 4-1 16,0 0 0-16,-9 8 0 0,0-4 4 0,0 4 1 15,5-8 0-15,-5 5 0 0,-9-13-14 0,0-5-2 16,9 1-1-16,0-8 0 0,-9-12 15 0,0-1 4 16,-1-3 0-16,6-4 0 0,4-13-8 0,-5 0-2 15,-4-7 0-15,5-5 0 0,4-4-7 0,-5-8-2 16,1 1 0-16,-1-5 0 0,5 0-9 0,0-8 0 15,0 0 0-15,0 0 8 0,-9-8-8 0,9 8 0 16,9-21 0-16,-4 1 0 0,-5-8-9 0,0-5-1 16,13-7 0-16,1 0 0 0,0-5-2 0,-1 0 0 15,5-3 0-15,5-5 0 0,5 1 0 0,3-1-1 16,-3 0 0-16,8 5 0 0,10-5 3 0,-1 5 1 0,-4-1 0 0,5 1 0 16,4 3 9-16,-5 9 0 0,10 3-9 0,-5 5 9 15,-9 4 0-15,5 8 0 0,-1-1 0 0,-4 9 0 16,-14 0-10-16,1 8 10 0,-1 0 0 0,0 4-9 15,-4 4 9-15,-9 8 0 0,-14 5 0 0,0 7-8 16,0 4 8-16,-5 9 0 0,-22-1 0 0,4 13 0 16,0 0 0-16,-4-1 0 0,-9-3 0 0,-10 3 0 15,1-3 0-15,-6-5 9 0,10 1-9 0,-4-1 0 16,-14-3 10-16,9-1-10 0,13-7 8 0,1-1-8 16,-1-4 0-16,1-3-19 0,4-5 3 0,5-12 1 15,9 0-41-15,-5-8-8 0,0-4-1 0,9 0-1 16,19-12-86-16,-1-4-18 0,-4-5-3 0,10-7-659 0</inkml:trace>
        <inkml:trace contextRef="#ctx0" brushRef="#br0" timeOffset="20516.5117">2531 9445 1497 0,'0'0'133'0,"0"0"-106"15,0 0-27-15,0 0 0 0,0 0 151 0,0 0 25 16,4 13 4-16,-4 3 2 0,-4 4-59 0,4 0-12 16,0 5-3-16,-5 11 0 0,5 0-36 0,0 9-8 15,-4-1-2-15,-1 9 0 0,1 0-25 16,4 3-5-16,-5 5 0 0,5 0-1 0,0-5-19 0,0 1-3 16,0-4-1-16,0-1 0 0,0 1-8 0,0-5-17 0,-4 1 4 15,4 0 1 1,0-9-95-16,-5-4-18 0,5-3-4 0,-5-9-641 0,10-12-128 0</inkml:trace>
      </inkml:traceGroup>
      <inkml:traceGroup>
        <inkml:annotationXML>
          <emma:emma xmlns:emma="http://www.w3.org/2003/04/emma" version="1.0">
            <emma:interpretation id="{3DAE4E11-7B38-4E73-B067-F59491DC1761}" emma:medium="tactile" emma:mode="ink">
              <msink:context xmlns:msink="http://schemas.microsoft.com/ink/2010/main" type="line" rotatedBoundingBox="6984,8045 31749,5717 32098,9430 7333,11759"/>
            </emma:interpretation>
          </emma:emma>
        </inkml:annotationXML>
        <inkml:traceGroup>
          <inkml:annotationXML>
            <emma:emma xmlns:emma="http://www.w3.org/2003/04/emma" version="1.0">
              <emma:interpretation id="{D0C5C2B3-D5EB-4959-BDEB-1EFAB7E0ED39}" emma:medium="tactile" emma:mode="ink">
                <msink:context xmlns:msink="http://schemas.microsoft.com/ink/2010/main" type="inkWord" rotatedBoundingBox="7172,10038 7988,9962 8041,10524 7224,1060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0953.6882">3637 9215 2098 0,'0'0'93'0,"0"0"19"0,0 0-89 0,5-8-23 16,-1 0 0-16,5 4 0 0,1 0 105 0,3 4 17 15,-4 4 3-15,5 0 1 0,0 4-64 0,4 0-13 0,-5 0-2 0,10 4-1 16,-5 0-37-16,5 0-9 0,5 0 0 0,-1 1 0 16,5-5 0-16,4 0 0 0,1 0 0 0,8-4 0 15,-8 0 9-15,4-4 0 0,4 0 0 0,-9-4 0 16,-4 0-9-16,0 0 12 0,0-4-12 0,0 4 12 15,-5 0-12-15,1 0 10 0,-1-5-10 0,-9 5 10 16,0 0-10-16,1 0 0 0,-6 4 0 0,-4 0 0 16,-9 0-45-1,0 0-11-15,0 0-3 0,0 0 0 0,5 12-121 16,-10-3-25-16,1 3-5 0</inkml:trace>
          <inkml:trace contextRef="#ctx0" brushRef="#br0" timeOffset="21172.3902">3879 9624 1594 0,'0'8'35'0,"0"-8"7"0,0 0 2 0,0 0 1 0,0 0-36 0,0 0-9 16,-5 0 0-16,5 0 0 0,0 0 81 0,0 0 15 16,0 0 2-16,0 0 1 0,0 0-17 0,9 12-3 15,0-4-1-15,5 0 0 0,-1 0-10 0,6-4-3 16,3 4 0-16,6 0 0 0,-1-4-30 0,5 0-7 15,4-4 0-15,10 4-1 16,-1-4-91-16,1 0-19 0,4 0-3 0,0-4-621 16,0 0-124-16</inkml:trace>
        </inkml:traceGroup>
        <inkml:traceGroup>
          <inkml:annotationXML>
            <emma:emma xmlns:emma="http://www.w3.org/2003/04/emma" version="1.0">
              <emma:interpretation id="{7B51068B-3FD0-4BC5-96BD-BE865F816A9E}" emma:medium="tactile" emma:mode="ink">
                <msink:context xmlns:msink="http://schemas.microsoft.com/ink/2010/main" type="inkWord" rotatedBoundingBox="9146,8822 10953,8652 11211,11394 9403,115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2541.7502">5722 9178 1785 0,'0'0'79'0,"0"0"17"0,0 0-77 0,0 0-19 16,0 0 0-16,0 0 0 0,5 13 108 0,-5-13 19 16,0 0 3-16,5 8 1 0,4 0-79 0,0-4-16 0,4 0-4 0,1 4 0 15,4-4 17-15,5-4 3 0,4 4 1 0,5 0 0 16,5 0-9-16,4 0-3 0,0-4 0 0,4 4 0 15,1-4-5-15,8 4 0 0,1 0-1 0,9 0 0 16,-10 4-3-16,5-4-1 0,1 0 0 0,-1 5 0 31,-5-5-31-31,1 0 0 0,0 0-13 0,-1-4 4 0,1 0 9 0,4 0 0 16,0-8-9-16,1 4 9 0,-6-5-18 0,5-3 1 16,1 4 0-16,-1 0 0 15,0 0-14-15,-4 0-2 0,-5 0-1 0,-5 4 0 16,-8 4 4-16,-1 0 1 0,-9 0 0 0,-4 4 0 15,0 0-27-15,-14 4-4 0,0 4-2 0,-4-4 0 16,-5 4-49-16,0 1-9 0,-5 3-3 0,-4-4-820 0</inkml:trace>
          <inkml:trace contextRef="#ctx0" brushRef="#br0" timeOffset="23012.5678">6451 9838 979 0,'0'0'43'0,"0"0"9"0,0 0-41 0,0 0-11 16,0 0 0-16,9 0 0 0,-9 0 181 0,9-4 35 15,0 4 6-15,9-8 2 0,1 4-74 0,-1-4-14 16,5 4-4-16,-1-4 0 0,6-5-37 0,-1 9-8 16,0-4-2-16,-4 4 0 0,4-4-49 0,-4 8-11 15,4 0-1-15,-4 0-1 0,-5 4-12 0,5 4-3 16,-5-4 0-16,1 9 0 0,-10-1 1 0,4 4 0 0,1 4 0 16,0 0 0-16,-10 1 2 0,1 7 0 0,-5-4 0 0,-5 4 0 15,5 5 2-15,-9-5 1 0,-5 5 0 16,-4-1 0-16,0 0 3 0,-5 1 1 0,1-1 0 15,-6 0 0-15,1 1 4 0,0-1 1 0,-5-3 0 16,0 3 0-16,0 0-11 0,0-3-1 0,5-1-1 0,-5 0 0 16,9-3-10-16,0-1 0 0,-4-4 0 0,9-4 0 15,4 0 0-15,5-3 0 0,0-1 8 0,4 0-8 16,15-4 0-16,-1 4 0 0,4-4 0 0,6 0 0 16,8 0 0-16,5-8 0 0,4 4 0 0,5-4 0 15,-4 0-15-15,8-4-1 0,-4-4-1 0,5 0 0 16,-1-4-82-16,5 4-16 0,5 0-3 15,-1-4-1064-15</inkml:trace>
          <inkml:trace contextRef="#ctx0" brushRef="#br0" timeOffset="22140.9039">6292 7960 864 0,'0'0'76'0,"0"0"-60"0,0 0-16 0,9-4 0 0,0-8 113 0,0 4 20 15,9 0 4-15,-4 0 1 0,-1 4-15 0,6-4-3 16,3 4-1-16,6 0 0 0,4 4-24 0,-1 0-5 16,6 0-1-16,-1 4 0 0,-4 0-9 0,0 0-3 15,0 0 0-15,-5 4 0 0,-4 8-33 0,0-4-8 16,-1 4 0-16,-8-4-1 0,0 9-19 0,-10-1-4 15,5 0-1-15,-13 0 0 0,-1 5-1 0,-8-5 0 16,-1 12 0-16,-4-3 0 0,-5 3-10 0,-9 4 0 16,-4-3 0-16,-1 3-11 0,-4-7-4 0,5-1-1 15,-5-4 0-15,5 4 0 0,-1-3 7 0,5-9 1 16,0 0 0-16,5-4 0 0,4-8-3 0,5 0 0 16,0-4 0-16,9 4 0 0,0-8 11 0,9 4 0 15,0 0-9-15,0 0 9 0,4-4-12 0,10 4 3 0,0-4 0 0,4 4 0 16,0 0 9-16,5-4 0 0,4 4 0 0,5 4 0 15,4 4 17-15,-4 0 3 0,5 1 0 0,-6 3 0 16,6 8-4-16,-5-4-1 0,0 0 0 0,-10 5 0 16,6-5 7-16,-10 4 2 0,0-4 0 0,-4 0 0 15,-5 1 2-15,-5 3 1 0,1-4 0 0,-5-4 0 16,0 4-10-16,0 0-1 0,-5 1-1 0,-4-1 0 16,-4 4-15-16,-1 0-16 0,-9 5 3 0,-4-1 1 15,-9 4-126-15,-1 1-25 0,-8-5-5 16,-1 0-539-16,1 4-108 0</inkml:trace>
        </inkml:traceGroup>
        <inkml:traceGroup>
          <inkml:annotationXML>
            <emma:emma xmlns:emma="http://www.w3.org/2003/04/emma" version="1.0">
              <emma:interpretation id="{A2F95A49-DAA7-4CFD-B51E-5517AE1BAA4D}" emma:medium="tactile" emma:mode="ink">
                <msink:context xmlns:msink="http://schemas.microsoft.com/ink/2010/main" type="inkWord" rotatedBoundingBox="11717,7600 15056,7286 15387,10806 12048,111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4814.5899">9957 7430 1321 0,'-10'-8'58'0,"6"4"13"0,-5 0-57 0,0 0-14 15,4-4 0-15,-4 4 0 0,0 0 75 0,0 0 12 16,-9 0 2-16,-1 4 1 0,-3 4-32 0,-6 0-6 16,1 0-2-16,-5 8 0 0,0 0-35 0,-4 0-7 15,-1 4-8-15,1-4 11 0,0 5 31 0,4-1 6 16,-9 0 2-16,9 4 0 0,-5 5-26 0,6-1-4 16,-1 4-2-16,-5 0 0 0,1 1-6 0,-1 3-2 15,1 9 0-15,0-1 0 0,-1 9-2 0,5-1 0 16,0 5 0-16,5-5 0 0,-5 5-8 0,9 4 0 15,1-5 0-15,8 5 0 0,5 0 8 0,4-1-8 0,1 1 12 16,4 4-4-16,4-5-8 0,1 1 8 0,4-4-8 16,0 3 8-16,5 1-8 0,-5 0 0 0,5 3 0 15,-5 1 0-15,0 0 9 0,0 3-9 0,0 5 10 16,0 0-10-16,-9-8 41 16,0-1 3-16,0-3 0 0,-4 4 0 0,-6-9 15 0,1-3 3 0,-4-1 1 0,-1 5 0 15,0-12-16-15,1-1-3 16,-6-4-1-16,6 1 0 0,-5-5-8 0,-1-3-2 0,-3-5 0 0,3-4 0 15,-3 0-10-15,-6-3-3 0,1-9 0 0,-5 4 0 16,0-4-20-16,0 0 0 0,1-4 0 0,-6-4 0 16,1 0-47-16,4-4-13 0,5 4-4 15,4-4 0-15,5 0-144 0,4 0-30 0</inkml:trace>
          <inkml:trace contextRef="#ctx0" brushRef="#br0" timeOffset="25299.8933">9465 9951 979 0,'0'0'87'0,"0"0"-70"0,-5 8-17 0,5-8 0 16,0 0 287-16,0 0 53 0,0 0 12 0,0 0 1 15,5 9-239-15,4-1-48 0,0 0-10 0,5-8-1 16,4 0-18-16,0 0-3 0,0 0-1 0,5 0 0 16,4-4-17-16,1 4-3 0,-1 0-1 0,0-4 0 15,5 4-1-15,-4-4-1 0,3 4 0 0,-3-4 0 16,-5-1-23-16,4 5-5 0,0-4-1 0,0-4-753 16,1 0-152-16</inkml:trace>
          <inkml:trace contextRef="#ctx0" brushRef="#br0" timeOffset="25439.5674">10571 9369 2134 0,'-9'12'95'0,"9"0"19"0,-4 0-91 0,4 4-23 16,4 8 0-16,1 5 0 0,-14 3 100 0,9 5 15 15,0 3 3-15,0 9 1 0,-5-5-45 0,5 1-9 16,-5 3-1-16,1-3-1 0,-1-5-63 16,-4 5 0-16,5-9 0 0,-5 1-10 15,4-5-63-15,0-8-13 0,1-4-2 0,-1-3-1 16,1-1-127-16,4-8-26 0</inkml:trace>
          <inkml:trace contextRef="#ctx0" brushRef="#br0" timeOffset="26002.3249">10421 6604 1670 0,'9'-20'36'0,"-9"12"8"0,5-4 2 0,4 8 2 0,0-4-39 0,4 0-9 0,-3 4 0 0,3 4 0 15,1 4 90-15,-5 0 16 0,5 0 3 0,-1 8 1 16,6 4 6-16,-1 13 0 0,-5 3 1 0,1 4 0 0,0 5-68 0,-1 3-13 0,-8 5-4 0,-1 4 0 0,1-5-32 16,0 9 0-16,-1-5 0 0,-4 1 0 0,5 0-11 0,-5-1-9 15,4-3-1-15,-4 3-737 31,5-7-147-31</inkml:trace>
          <inkml:trace contextRef="#ctx0" brushRef="#br0" timeOffset="26473.5219">11049 8608 1267 0,'0'0'112'0,"-4"-8"-89"0,-1-4-23 0,5-1 0 16,0 1 113-16,0-4 19 0,5 0 3 0,-1-4 1 16,5-1-32-16,-4-3-7 0,4-4-1 0,5-5 0 15,4 5-18-15,0 0-4 0,5-1-1 0,-5 5 0 16,5 0-18-16,-5 8-4 0,-4 4-1 0,-1 3 0 0,6 1-27 0,-6 8-6 16,5 0-1-16,-8 8 0 0,3 5 23 0,5 3 4 15,1 4 1-15,3 4 0 0,-3 9-29 0,3 7-6 16,1 9-1-16,4 3 0 0,-4-3-8 0,5 3 8 15,-1-3-8-15,-4 4 8 0,4-5 4 0,-4 1 1 16,-1-1 0-16,-3 1 0 0,3-9-2 0,1 5-1 31,-9-5 0-31,4 1 0 0,-4-9-10 0,-1-3 0 0,-4-1 0 0,1-8 0 32,-6 0-128-32,1-8-25 0,-5 1-5 0</inkml:trace>
          <inkml:trace contextRef="#ctx0" brushRef="#br0" timeOffset="26717.435">11678 8264 1209 0,'0'0'53'0,"0"0"12"0,0-12-52 0,4 4-13 16,-4 8 0-16,0 0 0 0,0 0 199 0,0 0 37 15,0 0 7-15,-4 12 1 0,-1 0-134 0,0 8-27 16,-4 0-6-16,-4 13-1 0,-1 3-18 0,0 0-4 15,-4 5-1-15,-5 3 0 0,-4 1-8 0,0 0-1 16,-1-1-1-16,-3 5 0 0,-1-5-23 0,0 1-5 16,-5-1-1-16,6 1 0 0,8-5-14 0,0 1 0 15,-4-1 0-15,4 1 0 16,0-5-34-16,0 0-10 0,5-3-1 0,0-5-1 16,0 0-133-16,4-3-26 0,5-1-6 0</inkml:trace>
        </inkml:traceGroup>
        <inkml:traceGroup>
          <inkml:annotationXML>
            <emma:emma xmlns:emma="http://www.w3.org/2003/04/emma" version="1.0">
              <emma:interpretation id="{0D271F67-8695-4875-8789-9B0635971A02}" emma:medium="tactile" emma:mode="ink">
                <msink:context xmlns:msink="http://schemas.microsoft.com/ink/2010/main" type="inkWord" rotatedBoundingBox="15832,7881 19776,7511 19966,9540 16023,991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430.8643">14969 8207 403 0,'0'0'17'0,"0"0"5"0,0-4-22 0,0-4 0 16,0 0 0-16,0 0 0 0,0 4 292 0,0-4 55 15,-4-5 10-15,-1 5 3 0,5-4-200 0,-4 4-40 16,-6 0-8-16,6 0-2 0,4 0-70 0,-9 0-15 16,4 0-2-16,-4 0-1 0,0 4-22 0,0-1 9 15,0 1-9-15,-5 0 0 0,0 0 0 0,1 0 0 16,-1 4 0-16,-4 0 0 0,0 4 0 0,-5 0 0 16,5 0-12-16,4 0 3 0,-9 5 9 0,5-1 11 15,-5 8-3-15,5 0 0 0,-9 4 3 0,9 1 0 16,-5 7 0-16,0 4 0 0,0 1-11 0,5 3 0 15,0 5 0-15,0-1 0 0,4 9 0 0,5-9 0 0,4-4 0 16,1 1 0-16,4-5 0 0,4 1 0 0,1-9 0 0,4-4 0 16,0-4-12-16,5 0 12 0,-10-3-10 0,10-9 10 15,0 4-11-15,4-8 11 0,-4-4-12 0,8-4 12 16,1-5 0-16,4-7 0 0,1-4 0 0,8-4 0 16,1-1 14-16,-1-3 6 0,0-9 2 0,5 1 0 15,-4-9-12-15,-1 1-2 0,-4-5-8 0,0-3 12 16,0-1-4-16,-5 0 0 0,5-7-8 0,-5-5 12 15,-4 0-12-15,0 0 11 0,4 4-11 0,1-7 10 16,-1 11-10-16,-4 0-9 0,4 9 9 0,0 3-13 0,5 9 1 16,-9 3 0-16,-5 9 0 0,-4 3 0 0,8 5 12 15,-8 4 8-15,-9 4 0 0,-1 8-8 0,1 0 10 0,-5 4-10 16,0 0 8-16,-9 8-8 0,-10 8 8 0,1 8-8 16,5 9 0-16,-6 7 8 0,-8 5-8 0,0 7 0 15,-1 9 0-15,6 8 0 0,-1-4 9 0,0 3-9 16,0 1 10-16,5 4-10 0,5-8 8 0,-1 4-8 15,-9-5 0-15,9 1 9 0,1 0-21 0,-5-8-4 16,4-5 0-16,-4-3-1 16,0-1-129-16,4-7-26 0,-13 32-4 0,8-29-2 0</inkml:trace>
          <inkml:trace contextRef="#ctx0" brushRef="#br0" timeOffset="34276.5877">12433 8494 1036 0,'0'0'92'0,"0"0"-73"15,0 0-19-15,0 0 0 0,0 0 99 0,0-4 16 16,5-4 3-16,-5 8 1 0,0 0-44 0,0 0-9 16,18-4-2-16,-4 4 0 0,-1 0-30 0,1 0-6 15,0 0-2-15,4 0 0 0,0 0 2 0,-4 0 0 16,9 4 0-16,-5-4 0 0,-5-4 16 0,10 0 4 16,0 0 1-16,4 0 0 0,5 0-9 0,5 0-3 15,-1-8 0-15,5 0 0 0,0-9-1 0,0-3-1 16,4 4 0-16,-4-4 0 0,0-1-17 0,0 1-3 0,-4 4-1 15,-1 0 0-15,-4-1-14 0,0 1 0 16,-5 0 0-16,-4 4 0 0,0-4 0 0,-10 3 0 0,-3 1 0 16,3 0 0-16,-4 0 25 0,0 0 6 0,-9-1 1 0,0 5 0 15,5-4-21-15,-5-4-11 0,-9 4 12 0,4-1-12 16,1-3 0-16,-1 4 0 0,-4 0 0 0,0 0 0 16,-9 4 0-16,4-1 0 0,0 1-11 0,1 4 11 15,4 0-50 1,-5 0-3-16,0 4-1 0,1 0 0 0,-1-4 42 0,0 8 12 0,-4 0 0 0,5 4 0 15,-1 4 0-15,0 4 13 0,-4 0 0 0,0 8 0 16,-5 9 5-16,5-1 1 0,-5 9 0 0,0 7 0 16,1 1 5-16,-1 7 2 0,-5 1 0 0,6 3 0 15,-6 1 4-15,1 4 1 0,4-1 0 0,5-3 0 16,4 0 0-16,5-9 0 0,0 1 0 0,9-9 0 0,0 1-12 16,5-9-3-16,4 5 0 0,0-9 0 0,9-4-7 15,-4 1-1-15,4-9-8 0,0 0 12 0,5-4-12 0,-5 0 0 16,10-4 0-16,-1-8 0 15,5 0-100-15,4-4-22 0,5-4-5 0,9-4-625 16,0-4-124-16</inkml:trace>
          <inkml:trace contextRef="#ctx0" brushRef="#br0" timeOffset="35057.6522">14400 6839 1422 0,'0'0'31'0,"0"0"6"0,0 0 2 0,0 0 1 15,0 0-32-15,0 0-8 0,0 0 0 0,0 0 0 0,-9 4 95 16,4 0 17-16,5-4 3 0,-9 8 1 0,5 5-42 0,-1-1-8 16,-4 0-2-16,0 4 0 0,0 4 0 0,-5 0 0 15,-4 9 0-15,0-1 0 0,-5 0-25 0,-4 5-6 16,-1-1-1-16,-3 1 0 0,3-1-3 0,-4 0-1 15,5 1 0-15,0-1 0 0,-1 0-28 0,1 1 0 16,0-5 0-16,4 1 0 16,0-5-135-16,1 0-26 0,-1 0-6 0,5 1-475 15,-1-5-95-15</inkml:trace>
          <inkml:trace contextRef="#ctx0" brushRef="#br0" timeOffset="34808.6679">13817 7070 1602 0,'0'-12'35'0,"0"0"7"0,0-5 2 0,9 1 1 0,-4 4-36 0,4-4-9 16,0 4 0-16,0 0 0 0,5-1 60 0,0 5 9 15,-1-4 3-15,6 4 0 0,-6 0 4 0,5 0 2 16,-4 4 0-16,0 4 0 0,4-4-23 0,0 8-5 16,-9-4-1-16,9 12 0 0,1 4-25 0,3 0-4 15,1 1-2-15,0 7 0 0,0 4 9 0,-1 1 1 16,1 3 1-16,0 0 0 0,-5 1-9 0,5-1-1 16,-5-4-1-16,-4 5 0 0,-1-5-9 0,1 0-1 15,-5-3-8-15,5-1 12 0,-5-4-12 0,-4-4-8 16,-1 1 8-16,1-5-13 15,-1 4-131-15,-4-4-25 0,5-4-6 0,-5-8-783 0</inkml:trace>
          <inkml:trace contextRef="#ctx0" brushRef="#br0" timeOffset="37990.0313">16349 7835 2041 0,'-9'-4'44'0,"9"0"10"0,0 4 2 0,0 0 2 0,0 0-46 0,0 0-12 15,-9 12 0-15,4 4 0 0,5 0 28 0,-5 8 3 16,-13 5 1-16,-9 3 0 0,13 1 6 0,-9 3 2 16,-4 4 0-16,-14 1 0 0,0 7 8 0,5-3 3 15,-1-5 0-15,-4 9 0 0,0-4-17 0,5-1-3 16,4-3-1-16,5-1 0 0,-5 0-22 0,5-3-8 0,-1-5 0 16,1 1 9-1,0-5-106-15,-1 0-22 0,-8 1-4 0,9-9-1 16,13 4-99-16,-4-4-20 0</inkml:trace>
          <inkml:trace contextRef="#ctx0" brushRef="#br0" timeOffset="37740.0311">15652 8106 2055 0,'-18'-8'91'0,"18"8"19"0,0 0-88 0,4-12-22 16,6 0 0-16,-1-1 0 0,-9 1 20 0,13 0 0 15,6 0 0-15,-1 0 0 0,0-4 19 0,5 8 3 16,-5-5 1-16,9 5 0 0,-4 0 10 0,0 8 3 0,-5 4 0 0,5 8 0 15,4 1-32-15,-9-1-7 0,-4 8-1 0,4 4 0 16,0 9 15-16,1-1 2 0,-1 8 1 0,-5 1 0 16,-3-1-7-16,3 5-2 0,15-5 0 0,-15 9 0 15,-8-9-14-15,8 1-3 0,15-5-8 0,-5 1 12 16,-10-9-12-16,1 0-10 0,4-3 2 0,0 3 0 31,0-8-84-31,-4-4-17 0,-9 1-3 0,4-1-636 0,9-4-126 0</inkml:trace>
        </inkml:traceGroup>
        <inkml:traceGroup>
          <inkml:annotationXML>
            <emma:emma xmlns:emma="http://www.w3.org/2003/04/emma" version="1.0">
              <emma:interpretation id="{B509FC65-7F30-42AD-A604-DF5167D3F734}" emma:medium="tactile" emma:mode="ink">
                <msink:context xmlns:msink="http://schemas.microsoft.com/ink/2010/main" type="inkWord" rotatedBoundingBox="20991,8814 22043,8715 22071,9013 21019,911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9736.3362">17482 7968 939 0,'0'0'20'0,"0"0"5"0,-9 0 1 0,0 4 1 0,9-4-27 0,-9 0 0 16,9 0 0-16,0 0 0 0,0 0 44 0,0 0 4 16,0 0 1-16,0 0 0 0,0 0 15 0,0 0 4 15,0 0 0-15,0 0 0 0,14 4-12 0,-1-4-3 0,1 0 0 0,9-4 0 16,-5 0 11-16,9 4 3 0,1-4 0 0,8 4 0 15,-4-4-18-15,4 4-3 0,1 0-1 0,-1 0 0 16,5 0 4-16,-4 4 1 0,4-4 0 0,-5 4 0 16,5-4-16-16,0 4-3 0,4-4-1 0,1 4 0 15,-5-4-20-15,0 0-10 0,-5 0 10 0,5-4-10 16,-4 4 0-16,-5-4 0 0,0 4 0 0,-5 0 0 16,0-4-39-1,-4 4-10-15,0 0-3 0,-5 0 0 0,-4 0-121 16,-5 0-25-16,9 4-5 0,-18-4-1 0</inkml:trace>
          <inkml:trace contextRef="#ctx0" brushRef="#br0" timeOffset="39939.6852">17601 8171 1036 0,'-5'8'46'0,"5"-8"10"0,0 0-45 0,0 0-11 16,0 0 0-16,0 0 0 0,14 0 232 0,4 0 44 15,5 4 8-15,0-4 3 0,4 4-179 0,5-4-36 16,0 0-8-16,0 4 0 0,4-4-35 0,0 4-6 16,-4 0-2-16,5-4 0 0,-1 0-33 0,1 4-6 15,3-4-2-15,1 4-671 16,-9-4-134-16</inkml:trace>
        </inkml:traceGroup>
        <inkml:traceGroup>
          <inkml:annotationXML>
            <emma:emma xmlns:emma="http://www.w3.org/2003/04/emma" version="1.0">
              <emma:interpretation id="{F15C833B-DEB6-44A7-9A2F-60E631F1B79A}" emma:medium="tactile" emma:mode="ink">
                <msink:context xmlns:msink="http://schemas.microsoft.com/ink/2010/main" type="inkWord" rotatedBoundingBox="22660,7006 27330,6567 27537,8774 22868,9214"/>
              </emma:interpretation>
            </emma:emma>
          </inkml:annotationXML>
          <inkml:trace contextRef="#ctx0" brushRef="#br0" timeOffset="40642.3682">19290 7410 2026 0,'0'0'44'0,"0"0"10"0,0 0 2 0,4-8 1 0,-4 8-45 0,10-4-12 16,-1 4 0-16,9-4 0 0,0 0 0 0,5 0 0 15,9-5 0-15,0 1 8 0,13-4 12 0,1 4 1 16,-1 0 1-16,1-4 0 0,4 8 14 0,-5 0 4 16,1 0 0-16,-5 4 0 0,0 4-16 0,-9 4-4 15,-1 0 0-15,-3 4 0 0,-1 4-6 0,-9 5-2 0,-4-1 0 0,0 4 0 0,-10 0 15 0,1 1 2 16,-5-5 1-16,-5 8 0 0,-4 1-16 0,0-1-3 0,-9 0-1 15,0 1 0-15,-5-1-10 0,-5-8 0 0,1 4 0 0,0-3 0 16,-5 3 0-16,-4-4 0 0,4-4 0 0,0 0 0 16,9-3 0-16,0-5-12 0,5 0 2 0,0 0 1 15,4-4 9-15,5 0 0 0,9-4 0 0,0 0 0 16,0 0-31 0,0 0-4-16,0 0-1 0,0 0 0 0,0 0 20 0,0 0 3 0,0 0 1 0,9 0 0 15,0 0 12-15,5 0 0 0,0 4 0 0,4 0 0 16,0 0 0-16,0 4 10 0,0 0 0 0,1 0 0 15,-1 9-10-15,-4-1 12 0,4-4-12 0,-5 8 12 16,1-8 24-16,0 9 4 0,-10-5 2 0,5 0 0 0,-4 0-14 0,-5 0-4 16,0 0 0-16,0 1 0 0,-5 3 23 0,-4 0 4 15,-4-4 1-15,-6 1 0 0,1 3-32 0,-5 0-7 16,-4-4-1-16,4 4 0 0,-4-3-12 0,0-1-10 16,-1-8 2-16,-3 4 0 15,-1 4-36-15,-5 0-8 0,5-3 0 0,1-1-1 16,-1 0-175-16,4-8-34 0,-26 0-7 0,22-4-2 15</inkml:trace>
          <inkml:trace contextRef="#ctx0" brushRef="#br0" timeOffset="41267.2174">20542 7908 1267 0,'0'0'112'0,"0"0"-89"15,9 4-23-15,5 0 0 0,-5 0 96 0,9 0 16 16,5 0 2-16,-5-8 1 0,9 0-15 0,1 0-4 16,3-12 0-16,6 3 0 0,-5-7-40 0,4 4-9 15,-4-8-2-15,4 3 0 0,-4 1 7 0,0 4 0 16,-4 0 1-16,3 0 0 0,-8-5-18 0,0 9-4 15,4-8-1-15,-4 4 0 0,-5-4-11 0,0 3-3 32,1 1 0-32,-6 0 0 0,-4 0-6 0,0-4-2 15,1 3 0-15,-10-3 0 0,0 4-8 0,-5 4 0 16,-4-4 0-16,0 4 0 0,0-1 0 0,-5 5 0 0,0 0 0 0,5 0 0 0,-9 0 0 0,0 0-9 16,4-4 9-16,-4 4 0 0,-9 4 0 0,4 0-8 15,0-4 8-15,0 8 0 0,-4 0 0 0,0 0 0 16,9 4 0-16,-5 0 0 0,5 4 0 0,-5 0 0 15,0 0 11-15,0 8-11 0,5 0 13 0,-5 9-4 16,1-5-1-16,-1 8 0 0,5 0 20 0,-1 9 3 0,1 7 1 16,0-3 0-16,4-1-12 0,1 5-1 0,4-5-1 0,-1 1 0 15,6 3 22-15,4-7 5 0,0-5 1 0,0 0 0 16,4-3-30-16,6-1-7 0,-1-4-1 0,4 1 0 16,-4-5-8-16,5 0 0 0,4-4 0 0,0 1 0 15,5-9-36-15,5 0-10 0,3-4-2 0,6-4 0 16,8-4-150-16,5-8-30 0,10-5-7 0,8 1-775 15</inkml:trace>
          <inkml:trace contextRef="#ctx0" brushRef="#br0" timeOffset="41579.6969">21443 6552 2055 0,'0'0'45'0,"0"0"10"0,0 0 1 0,0 0 2 0,0 0-46 0,0 0-12 0,9 0 0 0,5-4 0 15,0 4 98-15,-5 4 18 0,9-4 3 0,5 0 1 32,0 4-71-32,4-4-13 0,9 4-4 0,1-4 0 0,-5 0-12 0,4 0-4 0,0 4 0 0,5-8 0 31,5 0-138-31,-10 0-28 0,1 4-6 0</inkml:trace>
          <inkml:trace contextRef="#ctx0" brushRef="#br0" timeOffset="41829.9668">22504 5844 1555 0,'0'0'138'0,"0"0"-110"0,0 0-28 0,0 0 0 0,0 0 80 0,0 0 10 15,0 0 2-15,0 0 1 0,0 16-8 0,5 0-1 16,-5 0-1-16,4 4 0 0,1 5 14 0,-1 3 3 15,5 4 1-15,1 5 0 0,-10-9-59 0,4 9-12 16,5 3-2-16,5 1-1 16,-5-1 8-16,0-4 1 0,0 5 1 0,-4-5 0 31,-1 1-51-31,5-1-10 0,-4 1-3 0,-5-1 0 16,-5 0-191-16,-8-3-38 0</inkml:trace>
          <inkml:trace contextRef="#ctx0" brushRef="#br0" timeOffset="45686.0592">23834 7560 1638 0,'9'-21'72'0,"-9"21"16"0,9-12-71 0,0 4-17 16,0 4 0-16,-4-4 0 0,4 0 75 0,-9 8 11 16,9-4 2-16,-9 4 1 0,0 0-20 0,9-4-4 15,-9 4-1-15,0 0 0 0,0 0-22 0,0 0-5 16,0 0-1-16,4 8 0 0,1 4-14 0,-5-4-3 16,0 4-1-16,0 0 0 0,-9 5-6 0,4-5-2 15,-4 4 0-15,-4 0 0 0,-1 0 43 0,0-8 9 16,-4 0 2-16,0 5 0 0,0 3-52 0,-5-8-12 15,0-4 0-15,0 0 0 0,1 4 0 0,-6-4 0 16,1-4 0-16,0-4 0 0,-5 0 0 0,9 0 0 0,-4 4 0 0,-1-4 0 16,1 0 0-16,0 0 0 0,4-4 0 0,-4 0 0 15,4 4 0-15,-4-4 0 0,-1-1 0 0,10 5 0 16,-5-4 32-16,0 8 4 0,1-4 1 0,-1 4 0 16,0 0-28-16,-4 4-9 0,0 0 0 0,-1 4 0 15,-4 1 0-15,5 3 0 0,-5-4 0 0,9 8 0 16,-4-4 0-16,9 4-9 0,0-4 9 0,4 5-12 15,-4-1-25-15,-5-4-6 0,9 4-1 16,-4-4 0-16,5-4-41 0,-1 0-9 0,5 5-2 0,0-9-617 16,9-4-124-16</inkml:trace>
          <inkml:trace contextRef="#ctx0" brushRef="#br0" timeOffset="45166.3747">23761 7333 986 0,'18'-8'44'0,"-18"8"8"0,0 0-41 0,4-4-11 0,1-4 0 0,4 0 0 16,0-5 79-16,-4 1 13 0,-1 0 4 0,1 4 0 16,4-4-11-16,0 4-1 0,-9 8-1 0,5-8 0 15,4 0-18-15,-5-4-3 0,-4-1-1 0,0 5 0 16,0 0-15-16,0 8-3 0,9-8-1 0,1-4 0 15,-10 4-14-15,9 0-2 0,0 0-1 0,0 0 0 16,0 8-13-16,-9 0-4 0,0 0 0 0,14-8 0 16,-14 8 5-16,0 0 1 15,0 0 0-15,0 0 0 0,0 0 5 0,0 0 1 0,0 0 0 0,0 0 0 16,0 0-4-16,0 4-1 0,-5 4 0 0,1 0 0 0,-6 4-1 0,6 0 0 16,-10 0 0-16,1 0 0 0,-1 4-6 0,-9 5-8 15,5-1 11-15,-5 0-11 0,5-4 11 0,0 1-11 16,-5-1 10-16,5-4-10 0,0 4 11 0,4-4-11 15,-4-4 12-15,-1-4-12 0,6 0 0 0,-5 0 0 16,4 1 0-16,-4-1-12 0,0 0-1 0,4-4 0 16,-4 0 0-16,-1-4 0 0,1-5 13 0,5 5 0 15,-6 0 0-15,1-8 0 0,0 4 10 0,0-4-2 16,4 0 0-16,0-4 0 0,1 4 12 0,-5-1 3 16,4 1 0-16,0 4 0 0,1-4 0 0,-1 4 0 15,0 0 0-15,1 4 0 0,-6 0-23 0,1 8 9 16,0 0-9-16,-5 0 0 0,0 4 0 0,-4 4 0 15,0 4 0-15,-1 5-9 0,1-1-5 0,4 0-1 16,1 0 0-16,-1 9 0 16,0-5-141-16,5 4-28 0,0 1-5 0,4-5-2 0</inkml:trace>
          <inkml:trace contextRef="#ctx0" brushRef="#br0" timeOffset="43893.161">22950 7471 403 0,'0'0'17'0,"0"0"5"0,0 0-22 0,0 0 0 0,0 0 0 0,-4 0 0 15,-5-4 212-15,4-1 37 0,5 5 8 0,0 0 2 16,0 0-131-16,0 0-25 0,0-8-6 0,0 8-1 16,0 0 4-16,0 0 0 0,0 0 0 0,-4-4 0 0,-1 0-48 15,5 4-10-15,0 0-2 0,0 0 0 0,0 0-16 0,0 0-3 16,0 0-1-16,0 0 0 0,0 0-20 0,0 0 0 15,0 0 0-15,0 0 0 0,18-4 0 0,0 0 0 16,-4 4 0-16,4 0 0 0,10-4 0 0,3 4 0 16,-3-4 0-16,-1 0 0 0,10 0 0 0,-6 4-18 15,-3-4 3-15,4 4 1 0,-1 0 0 0,-3 0 0 16,-1 0 0-16,0 0 0 31,-4 0-33-31,-5 0-6 0,-4 0-2 0,4 0 0 0,0-4 44 0,1 4 11 0,-1 4 0 16,-18-4 0-1,0 0-57-15,0 0-10 0,14 0-1 0,-1 4-734 0</inkml:trace>
          <inkml:trace contextRef="#ctx0" brushRef="#br0" timeOffset="44228.6319">22969 7742 979 0,'0'0'87'0,"0"0"-70"0,0 0-17 0,0 0 0 16,0 0 118-16,0 0 20 0,0 0 4 0,0 0 1 15,0 0-31-15,0 0-7 0,0 0-1 0,0 0 0 16,0 0-22-16,0 0-5 0,0 0-1 0,4 8 0 15,-4-8-25-15,9 8-6 0,0 0-1 0,5-4 0 16,0 4-26-16,4 0-6 0,0-4 0 0,5 0-1 16,0 0-11-16,-10 0 0 15,5 0 0-15,5-4 0 0,-5 4-51 0,1-4-2 0,3 5-1 0,1-5 0 16,4 0-47-16,1 0-10 0,-1 0-1 0,0 0-453 16,-4 0-91-16</inkml:trace>
        </inkml:traceGroup>
        <inkml:traceGroup>
          <inkml:annotationXML>
            <emma:emma xmlns:emma="http://www.w3.org/2003/04/emma" version="1.0">
              <emma:interpretation id="{AB468376-4047-4E27-9FBF-54A1F3C5D745}" emma:medium="tactile" emma:mode="ink">
                <msink:context xmlns:msink="http://schemas.microsoft.com/ink/2010/main" type="inkWord" rotatedBoundingBox="28176,7443 31879,7095 32006,8452 28304,880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8011.2569">25951 6637 1036 0,'13'-8'92'0,"-13"8"-73"15,0 0-19-15,0 0 0 0,5-8 139 0,-1 0 24 0,-4-1 5 0,0 9 0 16,0 0-34-16,5-8-7 0,0 4-2 0,-5 4 0 16,0 0-42-16,0 0-9 0,0 0-2 0,0 0 0 15,9-4-25-15,-9 4-6 0,0 0-1 0,9 8 0 16,0 5 2-16,0-1 0 0,0 4 0 0,5 4 0 15,-1 4-42-15,-4 1 0 0,-13-1 0 0,8 8 0 16,-4 5 18-16,5 3 5 0,-5 9 1 0,-5-1 0 16,-8 1 4-16,4 4 0 0,0-1 1 0,-5 1 0 15,-4-5-5-15,0 1-2 0,-1-5 0 0,-13 5 0 16,-4-9-11-16,4-3-3 0,23 3 0 0,9-3 0 16,0-5-19-16,0-4-4 0,-5 1-1 0,1-5 0 15,-1-4-9-15,1 5-3 0,-5-9 0 16,4 4 0-16,5-4-150 0,-9 0-30 0,-5 1-7 15</inkml:trace>
          <inkml:trace contextRef="#ctx0" brushRef="#br0" timeOffset="47248.1898">24744 6811 748 0,'0'0'67'0,"0"0"-54"0,0-12-13 0,5 0 0 16,-1-1 128-16,-4 1 22 15,5 0 5-15,-1 0 1 0,-4-4-32 0,5 4-7 0,-5-9-1 0,4 5 0 16,6 0-22-16,-6-4-5 0,5 4-1 0,-4 4 0 16,4 7-44-16,-5 1-8 0,6-4-3 0,-10 8 0 15,0 0-8-15,4-4-1 0,5-4-1 0,-9 8 0 16,0 0 5-16,0 0 2 0,0 0 0 0,9 12 0 15,-4-4-12-15,4 9-2 0,-4 3-1 0,-5 0 0 16,4 12 6-16,-4 1 2 0,5 7 0 0,-5 21 0 16,-5 4 0-16,1 4 0 0,-1 7 0 0,0 1 0 0,-4-4-2 15,0 0 0-15,0 0 0 0,0-4 0 0,0 4-21 16,0-9 0-16,0 1 0 0,4-4 0 0,1-9 22 0,4-3 0 16,4-1 0-16,-8-7 0 15,4-1-106-15,-10-7-22 0,6-1-4 0</inkml:trace>
          <inkml:trace contextRef="#ctx0" brushRef="#br0" timeOffset="47540.4757">25350 7527 2188 0,'0'0'48'0,"0"0"11"0,0 0 1 0,0 0 1 0,0 0-49 0,9 8-12 0,0-4 0 0,-9-4 0 15,4 8 38-15,-4-8 5 0,0 0 1 0,0 0 0 16,10 4-29-16,-10-4-6 0,0 0-1 0,0 0 0 16,0 0 4-16,0 0 0 0,-10 5 0 0,1-5 0 15,9 0-12-15,0 0 0 0,0 0 0 0,0 0 0 16,-9 0 0-16,9 0 0 15,0 0 0-15,0 0 0 0,0 0 0 0,0 0 0 0,0 0 0 0,0 0 0 16,0 0-12-16,0 0-5 0,0 0-1 0,0 0-1039 16</inkml:trace>
          <inkml:trace contextRef="#ctx0" brushRef="#br0" timeOffset="51248.1838">25910 6851 806 0,'18'-4'72'0,"-18"4"-58"16,9-8-14-16,-4 0 0 0,4 0 156 0,-5 4 29 0,1 0 6 16,-1 0 1-16,1-4-103 0,-1 4-20 15,1-4-4-15,0 0-1 0,4-1 0 0,-5 1 0 0,1 0 0 0,4 0 0 16,-5 4 5-16,10 0 1 0,-5-4 0 0,5 4 0 16,-1-8-32-16,-3 8-6 0,3 0-2 0,-4-4 0 15,5 0-7-15,-5 3-2 0,0 1 0 0,-4 0 0 16,-1 0-9-16,5-4-3 0,-9 8 0 0,0 0 0 15,0 0 3-15,0 0 0 0,0-4 0 0,0 4 0 16,0 0-4-16,0 0 0 0,0 0 0 0,0 0 0 16,0 0-24-16,0 0-4 0,0 0-2 0,0 0 0 15,0 0 22-15,0 0 0 0,0 0 0 0,0 0 0 16,0 0 0-16,0 0 0 0,0 0 0 0,0 0 0 16,0 0 0-16,0 0 0 0,0 0 0 0,0 0 0 0,0 0 0 15,0 0 0-15,0 0 0 0,0 0 0 0,-9-4 16 0,-4 4 8 16,13 0 2-16,0 0 0 15,0 0-42-15,0 0-8 0,-9-4-1 0,9 4-1 0,0 0 41 0,0 0 8 16,-14 4 1-16,5-4 1 0,0 0-25 0,9 0 0 16,0 0 0-16,-9 0 0 0,-5-4 0 0,14 4 0 15,0 0 0-15,0 0 0 0,0 0 0 0,0 0 0 16,0 0 0-16,0 0 0 0,0 0 0 0,0 0 0 16,0 0 8-16,0 0-8 0,0 0 0 0,0 0 0 15,0 0 0-15,0 0 0 16,0 12-19-16,-5 4-5 0,5 5-2 0,-4-1 0 0,4 4 61 0,4 9 12 15,-4 3 2-15,5 9 1 0,-1-5-29 0,-4-4-5 16,0 5-2-16,-4-5 0 0,-1 5 12 0,1-1 2 16,-1-3 1-16,1-1 0 0,4-4-17 0,-5-3-4 15,1-1-8-15,-1 0 12 0,0-3-12 0,5-1 0 16,5-4-12-16,-5 0 12 16,0 1-44-16,0-5-1 0,0 4-1 0,0-4 0 15,-5-8-134-15,5 5-26 0,5-1-6 0</inkml:trace>
          <inkml:trace contextRef="#ctx0" brushRef="#br0" timeOffset="49326.7608">26415 6887 633 0,'0'0'56'0,"-5"-4"-44"0,5-4-12 0,5 4 0 16,4-1 179-16,-9 5 33 0,0 0 8 0,0 0 0 0,0 0-77 0,0 0-16 16,0 0-3-16,0 0-1 15,0 0-46-15,0 0-9 0,-9 13-1 0,4-1-1 0,-4 8-22 0,0 5-5 16,5-1-1-16,-5 4 0 0,0-3-2 0,4 3 0 15,-4 13 0-15,4-5 0 0,1 1-10 0,4-1-2 16,-5-7-1-16,5-1 0 0,5 1-10 0,-10-5-1 16,-8 1-1-16,13-5 0 0,13-4-27 0,1-4-4 15,0 0-2-15,-5-3 0 0,0-5 43 0,0 4 9 16,4-8 2-16,1 0 0 0,-5-4-20 0,5 0-3 16,0-4-1-16,-1-1 0 0,5 1-8 0,-4-4 8 15,4 0-8-15,-4 0 8 0,4-5-8 0,0-3 0 16,1-8 9-16,-1 3-9 0,-5 1 0 0,-3 0 9 15,3-1-9-15,1 1 0 0,-10-5 0 0,10 5 0 16,-5-8 0-16,0 7 0 0,-9 1 18 0,0-5-3 0,0 1-1 16,0 12 0-16,-4-1-14 0,-5 9 0 0,4-4 0 15,1 4 0 1,4 8-151-16,-19-4-33 0,-22 0-6 0,14 4-795 0</inkml:trace>
          <inkml:trace contextRef="#ctx0" brushRef="#br0" timeOffset="49858.885">26939 6669 1497 0,'22'-12'133'0,"-13"4"-106"15,1-8-27-15,-1 4 0 0,0 4 56 0,0-1 7 16,5 1 1-16,-5 4 0 0,4-4 18 0,1 4 4 16,0 0 1-16,4 0 0 0,0 4-21 0,5 0-4 15,0 0-1-15,-1 0 0 0,1 0-21 0,0 8-5 16,0 4-1-16,4-4 0 0,5 5-19 0,-5-5-4 16,-4 4-1-16,0 0 0 0,-5 4 5 0,0 0 1 15,-4-4 0-15,-10 5 0 0,-4-5-6 0,-4 4-1 16,-1 0 0-16,1-4 0 0,-5 0 24 0,-5 5 5 15,0-1 1-15,-4 0 0 16,0 0-83-16,-5-4-16 0,-4-4-3 0,9 1-1 0,-1-1 52 0,6 0 12 16,-1 0 0-16,5-4 0 0,0-4 0 0,9 0 10 0,0 0-2 15,0 0 0-15,0 0-8 0,0 0-11 0,0 0 3 0,9 4 0 16,0-4 8-16,0 0 0 0,5 0 0 0,4 0 0 16,-4 8 0-16,4-4 8 0,-5 0-8 0,10 4 11 15,-9 4 11-15,0 0 2 0,-1 9 1 0,-4-5 0 16,-4 4-1-16,-1-4-1 0,1 5 0 0,-5-1 0 15,-5-4-11-15,1 4-1 0,-1 0-1 0,-4 1 0 16,-4-5 19-16,3 0 4 0,-3 0 1 0,-1 0 0 16,-4 1-34-16,4-5 0 0,-4 0 0 0,0 4-9 15,-5 0-40-15,5-4-8 16,0 1-2-16,-1-1 0 0,-3 0-157 0,3 0-31 0,1 0-6 16</inkml:trace>
          <inkml:trace contextRef="#ctx0" brushRef="#br0" timeOffset="50357.7665">28314 6410 1324 0,'9'-4'118'0,"-5"-4"-94"15,1-4-24-15,-1 4 0 0,1 0 87 0,-1 0 13 0,1-4 2 0,-5 3 1 16,0 9-15-16,0 0-2 0,0-8-1 0,0 8 0 16,-5-4-38-16,5 4-8 0,-9 0-2 0,-4 4 0 15,-1 4-15-15,0 9-3 0,-4-1-1 0,0 4 0 16,-5 8 3-16,0 1 1 0,-4-1 0 0,0 8 0 15,-5-3 2-15,5 3 0 0,-5 1 0 0,4 3 0 16,-3-3-8-16,3 3 0 0,5-4-1 0,-4 5 0 16,9-1-15-16,-5-3 0 0,5-1 0 0,4 1 0 15,1-1 16-15,-1 5 1 0,5-9 0 0,4 4 0 16,1-7-7-16,4 3-2 0,0-8 0 0,4 1 0 16,1-5-8-16,-1-4 12 0,6-8-12 0,-6 4 12 15,5-4 0-15,0-4 0 0,5 0 0 0,0 1 0 0,-1-5 13 16,5-9 3-16,-4 1 1 0,4 0 0 0,1-4-3 0,3 0-1 15,-8-8 0-15,4 4 0 0,-4-5-15 0,-1 1-10 16,1-4 12-16,-5 0-12 0,0-1 9 0,0 5-9 16,-9 0 0-16,0 4 9 15,0 3-41-15,-4 5-8 0,-10 4-1 0,1-4-1 0,-10 4 42 0,0 0 0 16,-9 4 11-16,-4 4-800 16,-1 0-160-16</inkml:trace>
        </inkml:traceGroup>
      </inkml:traceGroup>
    </inkml:traceGroup>
    <inkml:traceGroup>
      <inkml:annotationXML>
        <emma:emma xmlns:emma="http://www.w3.org/2003/04/emma" version="1.0">
          <emma:interpretation id="{9B993284-EB4E-40DB-86AD-3CE4D9AA72FF}" emma:medium="tactile" emma:mode="ink">
            <msink:context xmlns:msink="http://schemas.microsoft.com/ink/2010/main" type="paragraph" rotatedBoundingBox="5466,12782 21334,12347 21401,14823 5534,152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599B2F-44BB-402F-9DA9-CB6E427A710A}" emma:medium="tactile" emma:mode="ink">
              <msink:context xmlns:msink="http://schemas.microsoft.com/ink/2010/main" type="line" rotatedBoundingBox="5466,12782 21334,12347 21401,14823 5534,15257"/>
            </emma:interpretation>
          </emma:emma>
        </inkml:annotationXML>
        <inkml:traceGroup>
          <inkml:annotationXML>
            <emma:emma xmlns:emma="http://www.w3.org/2003/04/emma" version="1.0">
              <emma:interpretation id="{0155540B-8FCF-4558-B017-E313E236C8A1}" emma:medium="tactile" emma:mode="ink">
                <msink:context xmlns:msink="http://schemas.microsoft.com/ink/2010/main" type="inkWord" rotatedBoundingBox="5471,12968 10293,12836 10356,15125 5534,1525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0175.2663">3168 12112 576 0,'0'0'25'0,"-4"-4"6"0,-5 0-31 0,0 0 0 0,-1 4 0 0,-3 0 0 16,4 0 210-16,0-4 36 0,4 4 7 0,-4-4 2 16,9 4-142-16,0 0-28 0,-5 0-5 0,5 0-2 0,0 0-22 0,0 0-5 15,0 0-1-15,0 0 0 16,5 12-20-16,-1 5-4 0,6 3-1 0,-1 4 0 16,4 4 9-16,1 5 2 0,0-1 0 0,-1 9 0 0,-4-1 4 15,5 9 2-15,-9-9 0 0,-1 1 0 16,5 3-18-16,-9-3-4 0,5-5-1 0,-5 0 0 0,0 1-19 0,0-9 10 15,-5-4-10-15,5 1 8 0,0-5-8 16,-4 0-16-16,4-4 4 0,-5-4 1 16,5 1-135-16,0-13-27 0,0 0-6 0</inkml:trace>
          <inkml:trace contextRef="#ctx0" brushRef="#br0" timeOffset="60722.0096">3182 12307 1098 0,'0'0'48'0,"0"0"11"0,0 0-47 0,0 0-12 0,0 0 0 0,0 0 0 0,0 0 51 0,0 0 8 16,-5-8 1-16,5-5 1 0,5 5-47 0,-1 0-14 16,1-4 0-16,0 8 8 0,-1-4-22 0,5 0-4 15,-9 8-1-15,0 0 0 0,0 0 8 0,0 0 2 16,0 0 0-16,0 0 0 0,0 0 48 0,0 0 9 16,0 0 3-16,0 0 0 0,0 0 33 0,0 0 8 15,-9 8 0-15,9-8 1 0,-4 8-22 0,-1 0-5 16,-4 4-1-16,4 0 0 0,1 1-18 0,-1-1-4 0,-4 0-1 0,0 0 0 15,5 0-6-15,-6 4 0 0,-3-4-1 0,4 5 0 16,-5-1-14-16,5 0-2 0,0-4-1 0,-9 0 0 16,4 4-10-16,5-3-8 0,-5-1 9 0,0 4-9 15,1-4 0-15,-1 0 0 0,5 0 0 0,-5 1 0 16,10-5-19-16,-5 0 0 0,4 0 0 0,5-8 0 31,0 0-212-31,0 0-42 0,0 0-9 0,0 0-2 0</inkml:trace>
          <inkml:trace contextRef="#ctx0" brushRef="#br0" timeOffset="60956.3335">2959 12549 921 0,'0'0'40'0,"-9"5"10"0,9-5-40 0,0 0-10 0,-5 0 0 0,5 0 0 16,0 0 93-16,-9 0 17 0,0-5 3 0,9 5 1 16,0 0-55-16,0 0-11 0,-5-4-3 0,5 4 0 0,0 0 3 0,0 0 0 15,0 0 0-15,0 0 0 0,0 0 4 0,0 0 0 16,0 0 1-16,0 0 0 0,0 0 2 0,0 0 0 15,0 0 0-15,0 0 0 0,10-8-18 0,3 4-3 16,1 0-1-16,0 4 0 0,8-8-6 0,1 4-2 16,4-8 0-16,5 0 0 0,0 0-14 0,0 0-3 15,0-5-8-15,4 1 12 16,1 0-51-16,-1-4-10 0,5 4-3 0,-5-1-913 16</inkml:trace>
          <inkml:trace contextRef="#ctx0" brushRef="#br0" timeOffset="60456.4568">3059 12351 748 0,'0'0'67'0,"0"-4"-54"0,-5-4-13 0,5 8 0 16,5-12 98-16,-5 8 17 0,-5-4 3 0,5 8 1 15,0 0-27-15,0 0-4 0,0 0-2 0,0 0 0 16,0 0-37-16,0 0-7 0,0 0-2 0,0 0 0 16,0 12-12-16,-4 0-2 0,4-4-1 0,-5 0 0 15,5-8 6-15,-4 12 1 0,-1-4 0 0,1 5 0 16,-1-5 7-16,1 0 1 0,-6 0 1 0,10-8 0 15,0 0-2-15,-4 4-1 0,-5 4 0 0,9-8 0 16,0 0-19-16,0 0-4 0,0 0-1 0,0 0 0 16,0 0-29-16,0 0-5 0,0 0-2 0,0 0 0 15,9 0-58-15,5 4-12 0,-1-4-3 0,-4 0-468 16,5-8-93-16</inkml:trace>
          <inkml:trace contextRef="#ctx0" brushRef="#br0" timeOffset="61362.542">3227 12327 864 0,'0'0'76'0,"0"0"-60"16,-4 0-16-16,-5 0 0 15,0 0 125-15,4 0 23 0,-4 0 4 0,0-4 0 0,4 4-45 0,-4-4-10 16,9 4-1-16,-9 0-1 0,5 0-35 0,4 0-6 16,0 0-2-16,0 0 0 0,0 0-19 0,0 0-4 15,0 0-1-15,0 0 0 0,9-4-11 0,4-4-2 16,1 0-1-16,4-1 0 0,5-3 2 0,0 4 0 16,0-4 0-16,8 0 0 0,1-4-16 0,5 4 0 15,-1-1 0-15,1 1-633 16,-1 4-132-16</inkml:trace>
          <inkml:trace contextRef="#ctx0" brushRef="#br0" timeOffset="58014.3786">2048 12776 1422 0,'-32'-16'63'0,"19"8"13"0,8 0-61 0,-4-4-15 16,5-1 0-16,-6 1 0 0,1-4 17 0,5 0 1 16,4 0 0-16,-5 0 0 0,1-1 18 0,-1 5 3 15,5-4 1-15,5 8 0 0,-5-4-9 0,0 12-2 0,0 0 0 0,0 0 0 16,9-4-3-16,-9 4-1 0,0 0 0 0,0 0 0 16,9 4 18-16,0 4 3 0,-4 8 1 0,4 8 0 15,0 9 3-15,4 7 1 0,6 1 0 0,-10 11 0 16,0 9-10-16,4 4-1 0,6 0-1 0,-6 3 0 15,-8 5-10-15,4-4-1 0,5-4-1 0,8-5 0 16,1-3-8-16,-5-4-2 0,1-5 0 0,3-7 0 16,1-1 4-16,0-11 1 0,-9 3 0 0,-1-4 0 15,1-8-6-15,4 1 0 0,-9-1-1 0,0 0 0 16,-4-8-15-16,-1 4 11 0,6-3-11 0,-10-5 10 16,0 0-10-16,-5 4 12 0,5-12-12 0,0 8 12 15,-5-4 2-15,1 0 1 0,-5 0 0 0,9-4 0 16,0 0 1-16,-9-8 1 0,-10 4 0 0,10-4 0 15,0 0-8-15,0 0-1 0,-9 0-8 0,4-4 12 0,5-1-3 16,-4-3-1-16,-1-4 0 0,5-4 0 0,0-9-8 0,0 5 0 16,-1-8 0-16,1-5 0 0,0 1 0 0,0-1 0 15,9-7 0-15,9 3 0 0,-4-4 0 0,4 1-12 16,0 3 2-16,5-3 1 0,13 3 9 0,-9 1-10 16,0 3 10-16,5 1-10 15,0-1-21-15,4 5-4 0,1 8-1 0,-1 3 0 16,5 1-105-16,0 4-22 0,4 4-4 0,5 4-837 0</inkml:trace>
          <inkml:trace contextRef="#ctx0" brushRef="#br0" timeOffset="62953.1906">2431 12906 907 0,'0'0'40'0,"0"0"8"0,0 0-38 0,0 0-10 0,-5-13 0 0,5 13 0 15,-4-8 81-15,4 8 15 0,0 0 2 0,-5-8 1 16,1 4-33-16,4 4-6 0,0 0-2 0,0 0 0 16,0 0-40-16,0 0-8 0,4-4-2 0,-4 4 0 15,9-4-8-15,0 0 0 0,0 4 0 0,5-4 0 16,0 4 0-16,4-4 0 0,0 0 0 0,-4 4 0 16,4-4 0-16,0-4 0 0,0 4 0 0,-4-4 8 15,4 0 7-15,0-1 1 0,1 1 0 0,-6 0 0 16,6 4 11-16,-10-4 2 0,0 4 1 0,0 0 0 15,0 0-12-15,0 4-2 0,-9 0-1 0,0 0 0 0,0 0-4 16,0 0-1-16,0 0 0 0,-4 12 0 0,-6-4 8 16,1 4 2-16,0 1 0 0,-4-5 0 0,3 0-1 0,-3 0 0 15,-1 0 0-15,0-4 0 0,5 4-1 0,-4-4 0 16,4 0 0-16,-5-4 0 0,5 4-9 0,-5-4-1 16,5 0-8-16,0 0 12 0,-5 0-12 0,5 0 9 15,-4 0-9-15,3 0 8 0,1 0 0 0,-4 0-8 16,-1 4 12-16,0 0-4 0,5-4-8 0,-4 4 0 15,-1 0 9-15,-4 0-9 0,4 0 0 0,0 5 8 16,1-5-8-16,-5 4 0 0,-1-4 0 0,6 0 0 16,4 0 0-16,-1 4 0 0,-8-4 8 0,5 0-8 15,13-4 10-15,0 0-10 0,-9 4 9 0,4 0-9 16,5-4 8-16,0 0-8 0,0 0 13 0,0 0-2 16,-14 4-1-16,14-4 0 0,0 0-10 0,0 0 0 0,0 0 0 0,0 0 8 15,0 0-8-15,0 0 0 0,9 8 0 0,-9 4 8 16,-4 1 10-16,-1-1 2 0,14 0 0 0,-4 0 0 15,-10 0 0-15,1 4 0 0,4-4 0 0,4 1 0 16,1 3-12-16,0 0-8 0,-10 4 9 0,10 0-9 16,8 5 0-16,-4-1 8 0,-9 0-8 0,0 1 0 15,5-1 11-15,4 4-1 0,0-4 0 0,-4 5 0 16,-5 3 10-16,0-4 3 0,9 1 0 0,-9 3 0 16,-5-3 0-16,5 3 0 0,0 0 0 0,-4 1 0 15,4 3-7-15,-5 0-2 0,0 1 0 0,1-1 0 16,4 1-14-16,-9-1 8 0,-5-3-8 0,5 3 0 15,14-8 8-15,-14 5-8 0,-1-13 0 0,1 0 9 0,0-4-9 16,5 1 0-16,4-5 0 0,-5-4 0 0,-4 0 0 0,9-8 0 16,0 0 0-16,0 0 0 0,-14-4 0 0,5 0 8 15,9 4 2-15,0-12 0 0,0-1-10 0,0 1 0 16,-9-4 0-16,9-4 0 0,5 4 0 0,-5-5 0 16,-9 1 0-16,9-4 0 0,4-4 0 0,1-1 0 15,-10-3 0-15,1 4 0 0,-1-9-10 0,0 5-4 16,10-1-1-16,-10-3 0 0,-8 4 0 0,4-5 0 15,13 1 0-15,1 3 0 0,-5-3 15 0,0 4 0 16,0-1 0-16,9 1 10 0,0-1-10 0,0 5 0 16,-9 0-12-16,9 8 12 0,5-1 0 0,-5 5 0 15,-14 0 0-15,5 4 0 0,10 0 0 0,-10 4 0 0,0 8 0 0,0 0 0 0,-5-8 0 0,5 8 0 16,0 0-9-16,0 0 9 0,-9 0 0 0,4-5 0 16,5 5 0-16,0 0 0 0,0 0 0 0,0 0 12 15,0 0-3-15,0 0-1 0,14-4-8 0,-14 4-11 16,0 0 3-16,0 0 0 0,0 0 8 0,0 0 0 15,0 0 0-15,0 0 0 0,0 9 0 0,5 3 9 16,-1 4-9-16,-4-4 10 0,-4 8-10 0,-6-4 0 16,10 5 9-16,0-5-9 0,-13 4 0 0,8 0 0 15,5 1 0-15,5-1 0 0,-5 0 0 0,4-4 0 16,-8-4 0-16,8 0 0 0,5-3 0 0,-9-9 0 0,-4 8 0 16,4-8 0-16,0 0 0 0,0 0 0 0,0 0 0 0,0 0 0 15,0 0-14-15,0 0-1 0,0 0 0 0,0 0 0 16,-5-4 15-16,5 4 12 0,9-8-3 0,-4-5 0 15,-5 1-9-15,0 0 0 0,0 0 0 0,0-4 0 16,5 4 0-16,-5-1 0 0,-10-3 0 0,10 0 0 16,5 4 0-16,-5-4 0 0,-9 4 0 0,4-5 0 15,5 5-16-15,0 0-1 0,0 0-1 0,-4 4 0 16,-5 0 2-16,4 0 1 0,5 8 0 0,0-8 0 16,-9 4 15-16,9 4 12 0,0 0-3 0,0 0 0 0,0 0-9 0,0 0 0 15,0 0 0-15,0 0 0 0,18 8 19 0,-9 4 5 16,-13 8 0-16,8 4 1 0,1 5-25 0,-1 3 0 15,-8 0 0-15,-1 1 0 0,5-1 12 0,-4 5-2 16,4-5-1-16,0 0 0 0,-9-3-9 0,4-1 0 16,10 0 0-16,-1-3 0 15,-4-5-40-15,0-4-1 0,9 0 0 0,5 0-1032 0</inkml:trace>
          <inkml:trace contextRef="#ctx0" brushRef="#br0" timeOffset="58732.963">2900 13792 1209 0,'0'0'53'0,"0"0"12"0,0 0-52 0,-5-8-13 0,5 0 0 0,-4 0 0 15,4 0 96-15,0 8 17 0,0-9 3 0,0 9 1 16,4-8-41-16,-4 8-8 0,0 0-1 0,0 0-1 16,0 0-18-16,0 0-4 0,0 0-1 0,0 17 0 15,0 3 1-15,0 4 0 0,5 4 0 0,-1 1 0 16,1 3 32-16,-1 4 8 0,-4 5 0 0,5-1 1 16,4 1-45-16,-4-1-8 0,-1-3-3 0,-4-1 0 15,5-3-21-15,-1-1-8 0,-4 0 0 0,0-3 0 16,0-5 0-16,0 4 0 0,0-7 0 0,0-9 0 15,0 0-104-15,0-12-24 0,0 0-5 0</inkml:trace>
          <inkml:trace contextRef="#ctx0" brushRef="#br0" timeOffset="63501.6908">4493 12651 864 0,'5'-8'76'0,"-1"-1"-60"0,5-7-16 0,-4 4 0 0,4 4 31 0,-4-4 3 31,-5 0 1-31,0 0 0 0,0 12 49 0,0-4 9 0,-5-5 3 0,5 9 0 0,-9-4-10 0,4 0-2 0,-4 4 0 0,0 4 0 16,-9 0-16-16,4 9-4 0,-4 3-1 0,0 4 0 31,0 8 14-31,-5 9 3 0,5 3 1 0,-1 5 0 16,1 3 9-16,0 13 2 0,0 0 0 0,0 8 0 0,4-1-32 0,-4 9-7 0,0 0-1 0,4 0 0 15,0 0-11-15,5-4-2 0,5-8-1 0,4-1 0 16,0-3-22-16,9-8-5 0,9-1-1 0,5-3 0 16,-1-9-22-16,6-3-5 0,-1-9-1 0,9-8-815 15,1 0-163-15</inkml:trace>
          <inkml:trace contextRef="#ctx0" brushRef="#br0" timeOffset="63787.8547">4948 13266 806 0,'0'0'36'0,"-13"-8"7"0,4-8-35 0,-5-1-8 15,0-3 0-15,1 0 0 0,8 0 326 0,-4-1 63 0,4-3 13 0,5 0 2 16,0 4-275-16,5-9-55 0,9 5-11 0,-5 0-3 15,4-5-49-15,1 5-11 0,9 0 0 0,-5 4 0 16,-4 3 0-16,4 5 13 0,-4 4-2 0,-1 4-1 16,5 4 2-16,1 4 1 0,-1 4 0 0,0 4 0 15,0 9 20-15,1-1 4 0,-6 12 1 0,5-3 0 16,1 7-6-16,-1 4 0 0,0 5-1 0,-4 4 0 16,4 3 7-16,0-3 2 0,0-1 0 0,5 1 0 15,-5-1-40-15,1-3-23 0,-1-1 3 0,0-3 1 16,5-1-16-16,-1-3-3 15,-3-5-1-15,-6-4 0 0,6-3-124 16,-6-5-25-16,1-8-4 0,0-4-504 0,-1-4-100 0</inkml:trace>
          <inkml:trace contextRef="#ctx0" brushRef="#br0" timeOffset="64007.1783">5891 12719 2318 0,'-18'9'103'0,"9"-9"21"0,-5 0-100 0,-4 8-24 16,-1 4 0-16,-8 4 0 0,4 4 86 0,-8 4 12 16,3 9 2-16,-4 3 1 0,0 9-61 0,-4 7-13 15,0 5-3-15,-1 4 0 0,-4-5-24 0,5 9 0 16,-5 0 8-16,0-4-8 0,0-5 0 0,0 5 0 16,0-8 0-16,0 3 0 0,0-7 0 0,0 3 0 15,5-3-11-15,4-9 11 16,4 1-48-16,6-9-4 0,8-3 0 0,-4-5-1 15,4-4-115-15,10-4-22 0,-1-4-5 0</inkml:trace>
          <inkml:trace contextRef="#ctx0" brushRef="#br0" timeOffset="64267.3919">6446 12400 2329 0,'0'0'103'0,"14"8"21"0,-5 8-99 0,5 0-25 0,4 8 0 0,9 9 0 16,-4 3 92-16,4 5 12 0,1 3 4 0,-1 5 0 15,5 3-36-15,-9 1-8 0,-1 4 0 0,1-1-1 16,-5 9-45-16,-4 0-9 0,0-4-1 0,-5 3-8 31,-9 1 0-31,0-4 0 0,-5-1 0 0,-4 1 0 16,-5-4-19-16,-4 0-7 0,-5-1-2 0,-4 1 0 0,-9-1-164 0,-5 1-32 0,0 0-8 0</inkml:trace>
        </inkml:traceGroup>
        <inkml:traceGroup>
          <inkml:annotationXML>
            <emma:emma xmlns:emma="http://www.w3.org/2003/04/emma" version="1.0">
              <emma:interpretation id="{298235BD-ACDB-4A34-8144-7A4E43C8CCC9}" emma:medium="tactile" emma:mode="ink">
                <msink:context xmlns:msink="http://schemas.microsoft.com/ink/2010/main" type="inkWord" rotatedBoundingBox="11211,13787 12123,13763 12138,14340 11227,1436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4595.4506">7676 12987 1612 0,'0'0'144'0,"0"0"-116"0,0 0-28 0,0 0 0 0,0 0 276 0,13 4 50 16,5 0 10-16,1 0 1 0,3-4-245 0,10 4-48 0,0 0-11 0,5 0-1 15,4 0-24-15,4-4-8 16,-4 0 0-16,0 0 0 0,0 0 0 0,-5-4 0 15,5 4 0-15,-4-4 0 0,-5 4-8 0,0 0-8 16,-1-4-2-16,1 0 0 0,-4 0 6 0,4-4 0 0,-10 4 1 0,1-5 0 47,4 1-45-47,-4 4-8 0,0-4-3 0,0 0 0 0,4 0-139 0,-4 0-28 0,-1 4-6 0,-8-4 0 0</inkml:trace>
          <inkml:trace contextRef="#ctx0" brushRef="#br0" timeOffset="64783.5079">8017 13480 2026 0,'0'0'90'0,"0"0"18"0,-5 4-86 0,5-4-22 0,-9 0 0 0,9 0 0 0,0 0 72 16,0 0 9-16,0 0 3 0,0 0 0 16,0 0-20-16,0 0-3 0,14 0-1 0,4 4 0 0,-4 0-9 0,9 0-3 15,-1-4 0-15,1 0 0 0,5 9-24 0,3-9-4 16,1 0-2-16,5 0 0 0,-1-4-18 0,5 4-19 31,0-5 4-31,5 1 1 16,-1 0-154-16,1-4-32 0,-1 4-5 0</inkml:trace>
        </inkml:traceGroup>
        <inkml:traceGroup>
          <inkml:annotationXML>
            <emma:emma xmlns:emma="http://www.w3.org/2003/04/emma" version="1.0">
              <emma:interpretation id="{957E6755-3A94-4E5D-A4E9-9B0057170937}" emma:medium="tactile" emma:mode="ink">
                <msink:context xmlns:msink="http://schemas.microsoft.com/ink/2010/main" type="inkWord" rotatedBoundingBox="13648,12732 16535,12653 16584,14419 13696,1449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8721.1805">12315 12962 979 0,'0'0'87'0,"0"0"-70"0,0 0-17 0,0 0 0 0,0 0 167 0,0 0 29 16,0 0 7-16,0 0 1 0,0 0-70 0,0 0-14 15,0 0-2-15,0 0-1 0,0 0-65 0,0 0-14 16,9 4-2-16,5 0-1 0,4 0-26 0,0 0-9 15,9-4 0-15,1 0 9 0,-1 0 5 0,5 0 1 16,9 0 0-16,0 5 0 0,-5-1 1 0,1-4 0 16,4 0 0-16,0 0 0 0,-5 0-8 0,5 0 0 15,-9 0-8-15,0-4 12 0,-5-1-12 0,0 5 0 16,1-4 0-16,-5 0 0 16,-5 0-19-16,-5 0-6 0,1 0-2 0,0 0-1017 15</inkml:trace>
          <inkml:trace contextRef="#ctx0" brushRef="#br0" timeOffset="68924.7065">12652 12691 2163 0,'0'0'96'0,"0"0"20"0,9 0-93 0,-9 0-23 0,0 0 0 0,0 0 0 15,9 12 59-15,0 0 7 0,0 5 2 0,0 3 0 16,5 4-34-16,-5 4-6 0,-4 5-2 0,-1 7 0 15,5-3-5-15,-9 7-1 0,5 1 0 0,-10-1 0 16,5-3-10-16,0-1-2 0,0 5-8 0,0-1 12 0,0-3-12 0,0-5-8 16,5-4 8-16,-5-3-772 15,4-5-148-15</inkml:trace>
          <inkml:trace contextRef="#ctx0" brushRef="#br0" timeOffset="67441.3986">10157 12048 1152 0,'0'-21'102'0,"0"13"-82"16,0-8-20-16,0 4 0 0,-5-8 31 0,5 4 1 15,5-1 1-15,-5-3 0 0,4 8 46 0,1 0 9 16,-5 4 1-16,0 8 1 0,0 0-62 0,0 0-13 15,9 0-3-15,5 8 0 0,-5 8 20 0,5 4 4 0,-5 9 1 16,4 11 0-16,1 5-1 0,-10 11-1 0,6 5 0 0,-10 12 0 16,4 8 12-16,-8 4 2 0,4 0 1 0,-10 0 0 15,6 0-9-15,-1-4-1 0,1-4-1 16,-5-9 0-16,0-3-7 0,4-4 0 0,-4-1-1 0,4-7 0 16,-4-4-6-16,0-5-1 0,5-7 0 15,-5-5 0-15,4-8-9 0,0 1-3 0,1-9 0 0,-1 0 0 16,5-8 0-16,0-8 0 0,0 0 0 0,0 0 0 15,0 0 2-15,0 0 0 0,0 0 0 0,0-12 0 16,0 0-14-16,5-4 9 0,4-1-9 0,0-7 8 16,0 0-8-16,0-5-12 0,5-3 2 0,0 0 1 15,8-1-6-15,-3 1-1 0,3 0 0 0,1-5 0 16,4 5-4-16,5 8-2 0,0-1 0 0,0 5 0 16,4 4 5-16,-4 4 1 0,0 8 0 0,-4 4 0 15,3 4 6-15,-3 8 2 0,-6 4 0 0,-3 8 0 16,-1 5 8-16,-9 3 0 0,-9 0 8 0,-5 1-8 0,-8 3 14 15,-5 1-2-15,-1-1 0 0,-8 4 0 0,4 1 2 0,-4-5 0 16,-5-3 0-16,0-1 0 0,-4-4-5 0,4-3-1 16,-4-5 0-16,4-4 0 0,0 0-24 0,0-8-6 15,-5 1-1-15,6-5-1042 0</inkml:trace>
          <inkml:trace contextRef="#ctx0" brushRef="#br0" timeOffset="67937.448">11168 13258 1094 0,'0'0'97'0,"-5"0"-77"0,-4 0-20 0,9 0 0 16,-9-4 186-16,9 4 34 0,-5 0 6 0,5 0 2 15,0 0-133-15,0 0-27 0,0 0-4 0,0 0-2 16,-9 12-42-16,5 0-8 0,4 8-1 0,0-4-1 16,0 5-10-16,0 3 0 0,-5 0 0 0,5 0 0 15,-4 1 0-15,4-1 0 0,0-4 0 0,0 0 0 16,-5 1 0-16,5-1 0 0,-5-4 0 0,10-4 0 15,-5 0 16-15,5 1 2 0,4-1 0 0,0-4 0 16,0 0-18-16,4 0 10 0,1-12-10 0,4 4 8 16,1 0-8-16,3-8 12 0,1 4-12 0,4-8 12 15,-4 0-12-15,9-1 0 0,-5-3-12 0,1 0 12 16,-1 0-24-16,-4-4 4 0,-5-1 0 0,0 5 0 16,0-4 38-16,-8 0 8 0,-1-1 2 0,0 1 0 15,-9 0 20-15,4 0 5 0,-4-1 1 0,-4 5 0 16,-1 0-17-16,1 0-3 0,-10 4-1 0,5 0 0 0,-5 0-25 15,1 3-8-15,-6 1 0 0,-3 8 0 0,-6-8 0 16,1 8-14-16,-5 4 1 0,0 0 0 16,-4 0-67-16,4 4-14 0,-5 1-2 0,1 3-604 15,4 0-120-15</inkml:trace>
        </inkml:traceGroup>
        <inkml:traceGroup>
          <inkml:annotationXML>
            <emma:emma xmlns:emma="http://www.w3.org/2003/04/emma" version="1.0">
              <emma:interpretation id="{75AC60D1-0205-4FF7-9ADB-507687112B87}" emma:medium="tactile" emma:mode="ink">
                <msink:context xmlns:msink="http://schemas.microsoft.com/ink/2010/main" type="inkWord" rotatedBoundingBox="17813,12443 19066,12409 19113,14152 17861,14187"/>
              </emma:interpretation>
              <emma:one-of disjunction-type="recognition" id="oneOf13">
                <emma:interpretation id="interp13" emma:lang="" emma:confidence="0">
                  <emma:literal>XX</emma:literal>
                </emma:interpretation>
                <emma:interpretation id="interp14" emma:lang="" emma:confidence="0">
                  <emma:literal>, X</emma:literal>
                </emma:interpretation>
                <emma:interpretation id="interp15" emma:lang="" emma:confidence="0">
                  <emma:literal>) X</emma:literal>
                </emma:interpretation>
                <emma:interpretation id="interp16" emma:lang="" emma:confidence="0">
                  <emma:literal>TX</emma:literal>
                </emma:interpretation>
                <emma:interpretation id="interp17" emma:lang="" emma:confidence="0">
                  <emma:literal>7 X</emma:literal>
                </emma:interpretation>
              </emma:one-of>
            </emma:emma>
          </inkml:annotationXML>
          <inkml:trace contextRef="#ctx0" brushRef="#br0" timeOffset="69738.1583">15429 12889 2206 0,'0'0'98'0,"0"0"20"0,0 0-94 0,14-4-24 0,4-4 0 0,-4 8 0 15,-14 0 89-15,0 0 14 0,13 0 2 0,1 0 1 16,4 8-48-16,-4 0-10 0,-10 5-1 0,5 3-1 0,5 0-26 0,-9 4-4 16,-5 0-2-16,0 5 0 0,0-1-5 0,4 4-1 15,-8 1 0-15,-1-5 0 0,-9 4-8 0,10-3 0 16,-1-1 0-16,1 0 0 16,-14 0-76-16,8-3-16 0,10 3-4 0,0-8-685 15,-4 0-137-15</inkml:trace>
          <inkml:trace contextRef="#ctx0" brushRef="#br0" timeOffset="69462.8476">14295 11611 2494 0,'0'0'55'0,"0"0"11"0,5-4 2 0,-5 4 3 0,9-9-57 0,-9 9-14 0,9 4 0 0,0 5 0 16,0 3 43-16,5 8 5 0,-5 4 2 0,0 9 0 15,-4 15-27-15,4 9-6 0,-5 4-1 0,1 3 0 16,-5 1 0-16,-5 8 0 0,5 0 0 0,-4 0 0 16,-5 12 8-16,4-4 2 0,-4-1 0 0,5-3 0 15,-1 0-6-15,-4-8-2 0,4-4 0 0,5-5 0 16,-4-3-8-16,-1-8-2 0,1-5 0 0,4-7 0 16,0-9-8-16,0-4 0 0,-5-8 9 0,5-3-9 15,0-1 20-15,0-4-1 0,0-8 0 0,0 0 0 16,0 0-19-16,0 0 0 0,9-8 8 0,0-4-8 15,0-5 29-15,1 1 3 0,8-4 0 0,0-4 0 16,5-5-48-16,0 1-10 0,4-8-2 0,9 3 0 0,5-3 4 0,5-1 0 16,4 5 0-16,4 0 0 15,1 3-10-15,-5 5-2 0,0 0 0 0,0 4 0 0,-9 7 16 0,-4 5 4 0,-1 4 0 0,-8 0 0 16,3 0 28-16,-12 12 7 0,3-4 1 0,-3 8 0 16,-6 5 5-16,-4 3 2 0,0-4 0 0,-4 4 0 15,-5 1-19-15,-5 3-8 0,1 0 0 0,-5 0 8 16,-9 1 0-16,-1 3 0 0,-8 0 0 0,-5-3 0 15,-9-1-8-15,0 0 0 0,-13 4 0 0,-6-3 0 16,1-1-12-16,-5-4-5 0,5 0-1 0,5 1 0 31,4-9-10-31,4 0-3 0,5 0 0 0,9-4 0 0,5-4-1 0,4-4-1 16,9-4 0-16,1 0 0 0,8-4-159 0,5 0-32 0,5-20-7 16,13-1-1-16</inkml:trace>
        </inkml:traceGroup>
        <inkml:traceGroup>
          <inkml:annotationXML>
            <emma:emma xmlns:emma="http://www.w3.org/2003/04/emma" version="1.0">
              <emma:interpretation id="{7F8A93A0-9A00-4BA8-984A-D3C737AC4BD6}" emma:medium="tactile" emma:mode="ink">
                <msink:context xmlns:msink="http://schemas.microsoft.com/ink/2010/main" type="inkWord" rotatedBoundingBox="20126,12767 21344,12733 21378,13952 20159,13985"/>
              </emma:interpretation>
            </emma:emma>
          </inkml:annotationXML>
          <inkml:trace contextRef="#ctx0" brushRef="#br0" timeOffset="70112.0718">16599 12270 2707 0,'18'-12'240'0,"-13"4"-192"0,-1-8-38 0,1 0-10 15,4-5 0-15,5 1 0 0,9 0 9 0,-5-4-9 16,0-1 19-16,9 1-1 0,10 0 0 0,-5-5 0 16,-5 5-18-16,0 0 0 0,5 4 8 0,0-1-8 15,0 9 0-15,0 0-14 0,-10 8 2 0,6 0 1 16,4 8 11-16,-5 4 0 0,-4 4 0 0,-1 5-8 15,6 7 18-15,-5 4 4 0,4 9 1 0,0 7 0 16,-4 5 21-16,4 7 4 0,1 5 0 0,-1 0 1 16,0 8-9-16,10-1-3 0,-1 5 0 0,0-4 0 15,1-4-13-15,-1-1-2 0,1-7-1 0,-5-4 0 16,-1-5-13-16,-3-3 0 0,-1-5-9 0,-4 1 9 16,0-9-86-16,-5-4-11 15,0-7-3-15,-9-5 0 0,0-8-121 0,-9-8-25 16</inkml:trace>
          <inkml:trace contextRef="#ctx0" brushRef="#br0" timeOffset="70331.3758">17810 11975 921 0,'0'0'40'0,"0"0"10"0,0 0-40 0,0 0-10 0,0 0 0 16,0 0 0-16,0 0 366 0,0 0 71 0,0 12 15 0,-4 8 2 15,-5 0-309-15,-5 9-61 0,-4 3-13 0,-10 9-3 16,-4 7-13-16,-4 5-3 0,-9 7-1 0,-6 5 0 16,-3 0-27-16,4 4-4 0,-5 0-2 0,5-5 0 15,-9 1-2-15,4-4 0 0,1-5 0 0,-6 1 0 32,1 0-80-32,-5-9-17 0,-8 9-3 0,3-8-787 0,6 3-157 0</inkml:trace>
        </inkml:traceGroup>
      </inkml:traceGroup>
    </inkml:traceGroup>
    <inkml:traceGroup>
      <inkml:annotationXML>
        <emma:emma xmlns:emma="http://www.w3.org/2003/04/emma" version="1.0">
          <emma:interpretation id="{50F77D0F-5816-4993-A165-59E6DD738677}" emma:medium="tactile" emma:mode="ink">
            <msink:context xmlns:msink="http://schemas.microsoft.com/ink/2010/main" type="paragraph" rotatedBoundingBox="3591,15900 32782,14658 32886,17098 3695,18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9D9EA9-33DD-4B2D-87BF-0CE01842879A}" emma:medium="tactile" emma:mode="ink">
              <msink:context xmlns:msink="http://schemas.microsoft.com/ink/2010/main" type="line" rotatedBoundingBox="3591,15900 32782,14658 32886,17098 3695,18340"/>
            </emma:interpretation>
          </emma:emma>
        </inkml:annotationXML>
        <inkml:traceGroup>
          <inkml:annotationXML>
            <emma:emma xmlns:emma="http://www.w3.org/2003/04/emma" version="1.0">
              <emma:interpretation id="{00DF7C33-F888-48B2-B922-62874CB29EE2}" emma:medium="tactile" emma:mode="ink">
                <msink:context xmlns:msink="http://schemas.microsoft.com/ink/2010/main" type="inkWord" rotatedBoundingBox="3617,16507 5707,16418 5758,17599 3667,1768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3710.9915">122 15734 1267 0,'-9'-16'56'0,"9"16"12"0,0 0-55 0,0-8-13 0,-4 4 0 0,-1-4 0 16,1 0 118-16,-1 4 21 0,1-4 4 0,-1 0 1 16,5 4-87-16,0 4-17 0,0 0-3 0,0 0-1 15,-5-4-4-15,5 4 0 0,0 0-1 0,0 0 0 16,0 0-9-16,0 0-2 0,0 8 0 0,5 8 0 16,0 4-1-16,-1 4-1 0,1 1 0 0,4 7 0 15,4 4 6-15,1 1 2 0,4 3 0 0,1 1 0 16,3 3-26-16,1-3 0 0,0-1 8 0,0 1-8 0,-5-1 11 15,5 5 0-15,-5-5 0 0,0 1 0 0,-4-1 1 16,-1-3 1 0,1 3 0-16,0-4 0 0,-5 1 0 0,-5-5 0 0,5 1 0 0,5-1 0 15,-9-4-13-15,4-7 9 0,0-1-9 0,0 0 8 16,-5-4-8-16,6 0 0 0,-6-3 9 0,1-1-9 16,-1 0 0-16,5-4-16 0,-9-8 2 0,0 0 1 15,0 0 13-15,0 0 12 0,0 0-3 0,0 0 0 16,0 0-9-16,0 0 0 0,0 0-10 0,0 0 10 15,0 0 0-15,0 0 0 0,0 0 0 0,0 0 0 16,5-12 0-16,-1 0 0 0,-4 0 8 0,0-1-8 0,5-3 10 16,-5-4-2-16,0-4 0 0,0 3 0 0,0-7-8 0,0 0 12 15,0-5-12-15,0 1 12 0,0-4-12 0,5-1 0 16,4 5 0-16,0-5 0 0,0 1 0 0,0 0 0 16,9-1 0-16,0 5 0 0,-4-1 0 0,0 5 0 15,-1 4 0-15,1-1 0 0,4 9 0 0,-4 0 0 16,-10 4 0-16,10 4 0 0,0 0 8 0,-1 4 0 15,-3 0 0-15,3 8 0 0,-4 0-8 0,5 4 0 0,4 4 0 16,-4 4 0-16,-14 4 0 0,9 1 0 0,14 3 0 16,-5 4-11-16,0 1 11 0,-4-1 0 0,4 0 0 15,5 1 0-15,-1-1 0 0,-3 0 0 0,-6-3 0 0,1-1 0 16,9-4 0-16,-10 0 0 0,-3-4 0 0,-1 1 0 16,-5-5 0-16,5-4 9 0,-9-8-9 0,0 0 0 15,0 0 19-15,0 0-3 0,9 8-1 0,-9-8 0 16,0 0 9-16,0 0 3 0,0 0 0 0,0 0 0 15,5-8-5-15,0-4-1 0,-1 0 0 0,5-5 0 16,5-3-10-16,0 0-3 0,-10-4 0 0,5-1 0 16,9-3-8-16,-4-4 0 0,0-1 0 0,-1-3 8 15,6-5-8-15,-1-3-9 0,9-1 9 0,-9 1-13 16,-4-5-38-16,4 1-7 16,14-1-2-16,-9 5-711 0,0 3-142 0</inkml:trace>
          <inkml:trace contextRef="#ctx0" brushRef="#br0" timeOffset="94226.4966">1839 16370 1501 0,'0'0'66'0,"0"0"14"0,0 0-64 0,0 0-16 0,0 0 0 0,0 0 0 16,0 0 45-16,0 0 6 0,14-4 1 0,4 0 0 15,0 4-13-15,-4-8-3 0,-5 0 0 0,9-5 0 16,5 5-23-16,-10-4-5 0,-4 0 0 0,5-4-8 15,4 0 14-15,-4-1-4 0,0 1-1 0,-10-4 0 16,1 4 17-16,-1-4 3 0,5-1 1 0,-4 1 0 16,-14 0-9-16,9 0-1 0,0-1-1 0,0 1 0 15,-5 4-6-15,-4-4-1 0,0 4 0 0,5-1 0 16,-1-3 4-16,-4 8 1 0,-5-4 0 0,-4 8 0 16,9 0-2-16,-9 4-1 0,-1 4 0 0,-3 0 0 15,-1 8 1-15,0 0 0 0,0 8 0 0,-4 0 0 16,-9 4 3-16,8 9 1 0,1-1 0 0,0 4 0 0,-5 1 1 15,9 3 1-15,5-3 0 0,4 3 0 0,10-4-5 16,-1 1 0-16,1-1-1 0,8 1 0 0,19-1 2 16,-5 0 1-16,0 1 0 0,10 3 0 0,8-8-6 0,0 5 0 15,1-5-1-15,-5 0 0 0,4-3-11 0,10-1 0 16,-5-4 0-16,0 0 0 16,-5-3-38-16,5-1 0 0,9 0 0 0,0-4-695 15,0-4-139-15</inkml:trace>
        </inkml:traceGroup>
        <inkml:traceGroup>
          <inkml:annotationXML>
            <emma:emma xmlns:emma="http://www.w3.org/2003/04/emma" version="1.0">
              <emma:interpretation id="{7F03B89B-EB7E-4CDA-AFDE-F8EB103F0AEE}" emma:medium="tactile" emma:mode="ink">
                <msink:context xmlns:msink="http://schemas.microsoft.com/ink/2010/main" type="inkWord" rotatedBoundingBox="7570,16529 9517,16446 9560,17454 7612,1753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94916.63">4420 16082 691 0,'0'0'30'0,"-4"-4"7"0,-1-4-29 0,1 0-8 0,-1 0 0 0,5-4 0 16,0-8 311-16,5 4 61 0,4-5 12 0,-5 1 2 0,10-4-307 0,-5 0-62 15,0-1-17-15,5-3 0 0,-5 0 0 0,0 3 0 16,0 5 0-16,0 0 0 0,-9 0 0 0,5 7 0 16,-1-3 0-16,-4 4 0 0,-4 4 0 0,-1 4 20 15,-4-4-4-15,0 0 0 0,-5 4 14 0,1 0 2 16,-5 0 1-16,-1 4 0 0,1 0-19 0,0 0-4 15,4 0-1-15,1 4 0 0,-1 4-9 0,0-4 0 0,-4 0 0 16,4 4 0-16,-4 0 0 0,5 0 0 0,3 0-9 16,-3 8 9-16,-1-3 0 0,5 7 12 0,-5 8-1 15,1 5-1-15,4-1 14 0,-5 8 2 0,0 5 1 0,1-1 0 16,-1 5 2-16,5 0 1 0,-5-1 0 0,1 5 0 16,3-1-9-16,1 1-1 0,5-4-1 0,-1-5 0 15,5 1-19-15,5-5 8 0,-1-4-8 0,1 1 0 16,4-5 0-16,0-3-9 0,9-5-1 0,5-4 0 31,-5-4-32-31,14-8-6 0,5-4-2 0,4-4 0 0,-1-4-31 16,1-4-7-16,10-8 0 0,-1-4-880 0</inkml:trace>
          <inkml:trace contextRef="#ctx0" brushRef="#br0" timeOffset="95290.5449">5199 16265 1324 0,'0'0'118'0,"0"0"-94"16,0 0-24-16,0 0 0 0,0 0 123 0,-5-4 20 15,1-5 4-15,4 9 1 0,0 0-92 0,-9-4-19 16,9 4-3-16,-5-8-1 0,-4 0-21 0,4 4-4 16,-8 0 0-16,4 0-8 0,0-4 27 0,-5 8-2 15,0-4 0-15,1 0 0 0,-1 0 8 0,0 4 2 16,5 0 0-16,0 0 0 0,-5-4-3 0,5 4-1 0,5-4 0 0,-5 4 0 15,-5 0-12-15,5 0-3 0,9 0 0 0,-9 4 0 16,0 0-16-16,0 4 0 0,-1 0-11 0,1 4 11 16,0 0 0-16,0 9 0 0,0-1 8 0,0 0-8 15,0 4 8-15,0 1-8 0,0 3 0 0,4 0 0 16,0-3 17-16,1-1-2 0,-1-4-1 0,5 4 0 16,0-3-14-16,5-5 8 0,-1-4-8 0,6 0 0 15,-6 0-13-15,5-4-9 0,0-4-2 0,5-4 0 31,-5-4-8-31,5 0-3 0,-5-4 0 0,5-4 0 0,4-4 9 0,-5-4 2 0,1-5 0 0,0 1 0 16,-1 0 24-16,1-5 0 0,0 5 9 0,-1 0-9 16,1-5 26-16,0 9-2 0,-5 0 0 0,-5 8 0 15,5 0 8-15,-4 4 2 0,-5 8 0 0,0 0 0 16,0 0 2-16,0 0 0 0,5 12 0 0,-5 8 0 16,0-4-20-16,0 4-3 0,0 1-1 0,4-1 0 15,1 0-27-15,-1 0-5 0,1 1-2 0,-1-5 0 16,5 4-187-16,-4-8-38 0,13 4-7 15,-18-16-2-15</inkml:trace>
          <inkml:trace contextRef="#ctx0" brushRef="#br0" timeOffset="95634.2179">5531 16196 2041 0,'0'0'90'0,"0"0"19"0,0 0-87 0,9 4-22 0,-9-4 0 16,14 8 0-16,0 0 49 0,-1 0 6 0,5 4 1 0,1 0 0 16,-10 9-30-16,4-5-6 0,1 4 0 0,-5 0-1 15,-9 5-11-15,5-5-8 0,-1 0 9 0,-4 4-9 16,-4 1 10-16,-1-1-10 0,1-4 10 0,-5 0-10 16,4 1 15-16,-4-5-3 0,0 0-1 0,4-8 0 15,5-8-11-15,0 0 10 0,-4 8-10 0,4-8 10 16,0 0-1-16,0 0 0 0,0 0 0 0,-5-8 0 15,10-8-9-15,-1 4 12 0,10-8-12 0,0-1 12 16,-5-3 0-16,4 0 0 0,1-5 0 0,4 1 0 16,5 0 12-16,0-1 2 0,-5 5 1 0,0 8 0 15,0 0-2-15,1 4 0 0,-1 3 0 0,-9 9 0 16,5 5-3-16,-1 3-1 0,1 4 0 0,-5 4 0 16,0 4-6-16,0 4-2 0,-4 1 0 0,4-1 0 15,0 4-13-15,5-3 0 0,-5-1 0 0,0 0 0 16,0 5-24-16,0-9-2 15,0 4 0-15,5 0-790 0,-5-3-157 0</inkml:trace>
        </inkml:traceGroup>
        <inkml:traceGroup>
          <inkml:annotationXML>
            <emma:emma xmlns:emma="http://www.w3.org/2003/04/emma" version="1.0">
              <emma:interpretation id="{CBA84D54-3E69-4A00-B8F0-4F0BB272B737}" emma:medium="tactile" emma:mode="ink">
                <msink:context xmlns:msink="http://schemas.microsoft.com/ink/2010/main" type="inkWord" rotatedBoundingBox="11272,15812 13953,15698 14029,17477 11348,1759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6919.2703">9028 14913 2354 0,'0'0'104'0,"0"0"22"0,0 0-101 0,0 12-25 16,9 4 0-16,-5 0 0 0,6 5 43 0,-6 3 3 15,1 8 1-15,4 5 0 0,-5 7-23 0,-4 5-5 16,-4 3-1-16,-1 5 0 0,1 0-6 0,-1-1-2 16,1 1 0-16,-6 4 0 0,6 4-10 0,-5-5-11 15,4 1 3-15,1 4 0 0,-5-1 8 0,4-3 16 0,0 0-4 16,5-9-1-1,0-3-35-15,0-4-8 0,0-9 0 0,5 0-1 16,-5-7-175-16,5-5-36 0</inkml:trace>
          <inkml:trace contextRef="#ctx0" brushRef="#br0" timeOffset="96635.1064">8190 16212 1724 0,'0'0'76'0,"0"0"16"0,0 0-73 0,0 0-19 0,0 0 0 0,0 0 0 15,0 0 80-15,0 0 12 0,0 0 2 0,0 0 1 16,0 0-45-16,0 0-9 0,0 0-1 0,-5 4-1 15,1 0-8-15,4-4-2 0,0 0 0 0,0 0 0 16,-5 0-9-16,5 0-1 0,-4-8-1 0,-1 4 0 16,-4-4-10-16,9 4-8 0,-4-4 12 0,-5 0-12 15,4 4 13-15,-4 0-4 0,0-5-1 0,0 5 0 16,-5 4 5-16,0-4 1 0,-4 4 0 0,0 4 0 16,0-4-14-16,-5 8 9 0,0 1-9 0,0 3 8 15,5 0-8-15,-5 0 0 0,5 4 0 0,-5 0 0 16,5 1 0-16,5 3 0 0,-1 0 0 0,5 0 0 15,0 0 0-15,0-3 0 0,4 3 0 0,5-4 0 0,0 0-8 0,0 5 8 16,-4-5 0-16,4 0 0 0,4 0 0 0,5 0 0 16,-4 0 0-16,4 1 0 0,0-5 0 0,5 0 0 15,4-4 0-15,5 0 0 0,-5-4 0 0,5 0 0 16,4-8 0-16,-4 0 0 0,-1 0 0 0,6-8 0 16,-1 0 0-16,-4-4 0 0,0-1 0 0,-1-3-12 15,-3 0 0-15,-1 0 1 0,0-1 11 0,-4-3 0 16,-5 0 0-16,0 0 0 0,0-5 0 0,0 1 0 15,-4 0 0-15,-1-1 8 0,1 1 5 0,-1 0 2 16,1 3 0-16,-1 5 0 16,-4 0-5-16,0 8-1 0,0 0 0 0,0 8 0 0,0 4 6 0,0 0 1 0,0 0 0 0,0 12 0 15,0 4-3-15,0 8 0 0,0 9 0 0,-4-1 0 16,4 4-13-16,0 1 8 0,-5 7-8 0,5-3 0 16,5 3 0-16,-1 1 0 0,-4-5 0 0,5 1 0 31,-5-5-22-31,4 1-4 0,6-9-1 0,-6 0 0 15,5-3-142-15,-4-5-29 0,-1-4-6 0</inkml:trace>
          <inkml:trace contextRef="#ctx0" brushRef="#br0" timeOffset="97325.4241">9647 15815 2196 0,'0'0'48'0,"0"-8"11"0,-5 0 1 0,5 8 1 0,0-4-49 0,0 4-12 15,0-8 0-15,0 0 0 0,0 0 23 0,0 0 1 16,0 4 1-16,-4-4 0 0,4 4-25 0,0 4 8 15,-9-4-8-15,-5 4 0 0,0 0 0 0,5 4 0 16,-9 0 0-16,4 8 0 0,-8-4 0 0,3 8 0 16,1 4 0-16,-5 1 0 0,5-1 0 0,5 4 0 15,4 0 0-15,-1 1 12 0,1 3 6 0,5 0 2 16,4 1 0-16,4-1 0 0,1-4 8 0,4 0 3 16,5-7 0-16,-1 3 0 0,1-4-31 0,0 0 8 0,-1-4-8 15,1 1 0-15,4-1 0 0,-4 0 0 0,-5-4 0 0,5 4 0 16,-5-4 24-16,-5 0 1 0,5 4 1 0,-9 1 0 15,0 3 11-15,-4 4 3 16,-5 0 0-16,0 4 0 0,-10 1-22 0,1 3-4 0,-5 4-1 0,-4-3 0 16,0 3-22-16,-1-3-5 0,-3-5-1 0,3 0 0 31,5-4-135-31,-4-4-27 0,4 1-6 0,5-5-841 0</inkml:trace>
          <inkml:trace contextRef="#ctx0" brushRef="#br0" timeOffset="97792.2033">10212 16006 2559 0,'0'0'56'0,"0"0"12"0,-10-4 3 0,6-1 1 0,-5-3-58 0,9 8-14 15,0 0 0-15,-5 0 0 0,5 0 0 0,-9 4 9 16,0 0-9-16,0 5 8 0,-5 3-8 0,5 0-17 16,0 4 4-16,0 4 1 15,0 1 12-15,0-1-9 0,4 4 9 0,1-4-8 0,4 5 8 0,-5-1 0 16,5-4 0-16,5 0-8 0,-5 1 8 0,4-1 0 16,1-4 0-16,-1-4 0 0,5 4 0 0,-4-4-12 15,4-3 12-15,-9-9-12 16,9 4-16-16,0 0-3 0,5-4-1 0,0-4 0 0,-1 0 32 0,1-5 0 15,4 1 0-15,-4-4 0 0,4-4 20 0,0 0 9 16,5 0 3-16,-5-5 0 0,0 1-16 0,1 0-4 16,3-4 0-16,-3 3 0 0,-1-3 5 0,-5 4 1 15,1 0 0-15,0 3 0 0,-10-3 13 0,5 8 2 0,-4-4 1 16,-1 4 0-16,-4 4-9 0,-4 0-1 0,-5-1-1 0,4 1 0 16,-8 4 13-16,-6 0 2 0,1 4 1 0,-5 0 0 15,-4-4-30-15,0 8-9 0,-1-4 0 0,1 8 0 31,0-4-38-31,0 0-14 0,-5-4-4 0,9 5-784 0,0-1-156 0</inkml:trace>
        </inkml:traceGroup>
        <inkml:traceGroup>
          <inkml:annotationXML>
            <emma:emma xmlns:emma="http://www.w3.org/2003/04/emma" version="1.0">
              <emma:interpretation id="{A15DCC5D-DD74-4215-9F28-B413634C1A5E}" emma:medium="tactile" emma:mode="ink">
                <msink:context xmlns:msink="http://schemas.microsoft.com/ink/2010/main" type="inkWord" rotatedBoundingBox="16099,15937 21132,15723 21191,17099 16157,1731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1552.2159">15256 15828 979 0,'0'0'87'0,"9"-5"-70"16,5 1-17-16,-5 0 0 0,-5 0 170 0,6 0 30 15,-1 0 7-15,0 8 1 0,-9-4-85 0,9 4-17 0,-5 8-3 16,6 1-1-16,-6 3-41 0,1 4-8 0,-5 0-1 15,0 1-1-15,4 3-23 0,-4 0-5 0,0 4-1 0,-4 5 0 16,4-5-6-16,-5 0-2 0,5 1 0 0,0-1 0 16,-9-4 0-16,4 5 0 0,10-5 0 0,-10-4 0 15,1-4 2-15,-1 5 1 0,1-5 0 0,-1 0 0 16,10-4-3-16,-10 0-1 0,5-4 0 0,0-8 0 16,0 0-5-16,-4 8 0 0,4 5-8 0,0-13 12 15,0 0-4-15,0 0-8 0,0 0 11 0,0 0-11 16,-14-4 12-16,14 4-12 0,-5-9 12 0,1 1-12 15,-5 0 23-15,4-4-3 0,5 0 0 0,-4-4 0 16,4-4-20-16,-5 3-20 0,10-7 4 0,-1 0 1 16,10-4 15-16,-5-1 0 0,0-3 0 0,9-9-9 15,5 5-3-15,4-1-1 0,-8 1 0 0,3 0 0 16,1 3 1-16,4 1 0 0,1 4 0 0,-5 7 0 16,-5 1 12-16,0 4 0 0,9 4-10 0,-8 0 10 15,-6 8 0-15,-4 4-9 0,5 4 9 0,-5 4 0 16,5 0 0-16,-5 8-8 0,-9 0 8 0,4 4 0 0,-4 1 0 15,0 7-10-15,-9 0 10 0,0 1-8 16,-5 3-44-16,1 0-9 0,-10 1-2 0,0 3 0 16,-4-3-42-16,4-1-9 0,0-4-2 0,1 1-492 15,-10-5-100-15</inkml:trace>
          <inkml:trace contextRef="#ctx0" brushRef="#br0" timeOffset="101880.5684">16062 15848 1555 0,'0'0'68'0,"0"0"16"0,0 0-68 0,0 0-16 0,0 0 0 0,-5 0 0 16,-4-4 192-16,9 4 36 0,5 8 6 0,-1 4 2 15,-4 0-200-15,5 0-36 0,-5 4-13 0,9 1 0 16,-4-1 4-16,-1 4 1 0,-8-4 0 0,8 4 0 15,1-3 8-15,-1-1 0 0,-8 0 0 0,-1 0 0 16,10-4 0-16,-1 0 9 0,-4-12-1 0,-4 9-8 16,-1-1 18-16,5-8-3 0,0 0-1 0,0 0 0 15,0 0-4-15,0 0-1 0,14-4 0 0,-5 0 0 16,-9 4-9-16,14-9 0 0,-5-3 0 0,4 4 8 16,10-4-8-16,-9 0-9 0,-1-4 9 0,1 4-13 15,13-9-20-15,-4 5-4 0,-9-4-1 0,-1 0 0 16,6-9-26-16,-1 5-6 0,0-4-1 0,0-1-873 15</inkml:trace>
          <inkml:trace contextRef="#ctx0" brushRef="#br0" timeOffset="102145.8229">16513 15601 2365 0,'0'0'104'0,"0"0"23"0,0 0-102 0,0 0-25 0,13-8 0 0,1 4 0 16,0-4 24-16,8 0-1 0,10-1 0 0,-4 5 0 15,-1-4-23-15,5 0 0 0,0 0 0 0,4 4 0 16,0-4 0-16,-4 0 0 0,5 0 0 0,4 0 0 16,4 0 0-16,-8 0-12 0,-1-5 4 0,1 5 0 15,-1 4-13-15,-9-4-3 0,1 0 0 0,-6 4 0 31,-3 0-29-31,-6 0-7 0,1 0 0 0,-14 4-594 0,0 0-118 0</inkml:trace>
          <inkml:trace contextRef="#ctx0" brushRef="#br0" timeOffset="102364.8982">16963 14905 1728 0,'0'0'153'0,"0"0"-122"0,0 0-31 0,0 0 0 0,0 0 80 0,0 0 11 15,0 12 1-15,9 4 1 0,1 8-27 0,-6 5-6 16,1 11 0-16,-5 5-1 0,0 7-31 0,-5 9-7 16,5 4-1-16,-4 0 0 0,-1 3 6 0,-4-3 1 15,0 0 0-15,-5-4 0 0,-4-1-9 0,4-3-2 16,14-4 0-16,-4-1 0 0,-1-3-16 0,1-1 0 16,-5-3 0-16,4-9 0 15,10 1-116-15,-10-5-31 0,-13 0-5 0,4-7-808 0</inkml:trace>
          <inkml:trace contextRef="#ctx0" brushRef="#br0" timeOffset="102703.6386">17159 16038 1836 0,'0'0'81'0,"0"0"17"0,0 0-78 0,9 0-20 0,5-4 0 0,0 0 0 16,4 0 21-16,0-4 1 0,5-4 0 0,-1-1 0 15,6-3-38-15,-1-4-7 0,0 0-1 0,1-4-1 32,4-5-11-32,-5 1-1 0,0 0-1 0,-4-1 0 0,0 1 50 0,0 0 9 0,-5-1 3 0,0 5 0 15,-4-4 40-15,-1 7 9 0,-4 1 2 0,-4 0 0 16,0 4 0-16,-5 0 0 0,0 3 0 0,0 1 0 16,-5 0-43-16,5 12-8 0,0 0-1 0,0 0-1 15,-9 0-22-15,4 8 0 0,-4 0 0 0,-4 4 0 16,-1 1 0-16,0 7 0 0,-4 0 0 0,4 4 0 0,1-3 0 15,4 3 0-15,-5 0 0 0,0 0 8 16,10 5-8-16,-5-5 9 0,4 0-9 0,5 1 10 0,-4-5-10 16,4 4 0-16,0-4 0 0,4-3 0 15,5 3-29-15,0-4-2 0,5 4 0 0,4-8 0 0,5 4-129 0,4 1-27 16,5-5-5-16</inkml:trace>
          <inkml:trace contextRef="#ctx0" brushRef="#br0" timeOffset="100177.5352">12939 15597 345 0,'0'0'31'0,"0"0"-31"0,0 0 0 0,0 0 0 15,0 0 92-15,4-8 12 0,1 0 2 0,-1 0 1 0,-4-5-19 0,5 5-4 16,-5 0-1-16,0-4 0 0,0 4-15 0,4 0-2 16,-4 0-1-16,0-4 0 0,5 4-20 0,-5-1-4 15,0 1-1-15,0 0 0 0,0 0-19 0,0 4-4 16,0-4-1-16,0 8 0 0,0 0-6 0,0-8-2 15,-5 4 0-15,5 4 0 0,0 0 10 0,0 0 2 16,-9 0 0-16,0 4 0 0,-4 0-7 0,3 0-1 16,-8 0 0-16,0 4 0 0,0 0 8 0,0-4 2 15,-5 4 0-15,0 5 0 0,-4-5 3 0,4 4 1 16,5 0 0-16,0 0 0 0,-1 4 10 0,1 0 3 16,0 1 0-16,0 3 0 0,4 0-2 0,0 0 0 15,1 5 0-15,8-1 0 0,1 4-25 0,4 5-4 0,0-1-8 16,0 4 11-16,9 1-11 0,0-1 0 0,0 5 0 15,5 3 8-15,-5-3-8 0,4-5 0 0,1 5 0 0,9-5 0 32,-5-8-25-32,9 5-7 0,1-9-2 0,-1-4 0 15,5 0-128-15,4-7-26 0,-4-1-4 0</inkml:trace>
          <inkml:trace contextRef="#ctx0" brushRef="#br0" timeOffset="100552.449">13471 16054 345 0,'0'-8'31'0,"5"-4"-31"0,-1 0 0 0,1-4 0 15,-5-1 223-15,5 1 38 0,-1 0 8 0,1 0 2 16,4-4-155-16,-5 7-30 0,1 5-6 0,-1-4-2 16,6 4-20-16,-10 8-4 0,0 0-1 0,0 0 0 0,0 0-29 0,0 0-7 15,0 0-1-15,-10 8 0 0,1 0 1 0,-4 9 0 16,-1-1 0-16,0 0 0 0,-4 4 3 0,0 4 1 16,4 1 0-16,1 3 0 0,8-8 1 0,-4 5 0 15,4-5 0-15,1 0 0 0,-1-4-6 0,1 0 0 16,8 1-1-16,1-9 0 0,-1 4-15 0,5-4 0 15,-9-8 8-15,10 8-8 0,8 0 0 0,0-8 0 16,0 0 0-16,5-4-10 0,-5 0 10 0,0-4-10 16,5 0 10-16,-5-4-10 0,1 0 10 0,-1-5 0 15,-5 1 0-15,1 4 0 0,0-4 0 0,-1-4 0 16,-3-1 0-16,-1-3 0 0,-5 0 20 0,1-1-1 16,-5-3 0-16,0 4 0 0,0 0-2 0,0 3 0 15,-5 1 0-15,5 4 0 0,-9 4-1 0,5 0-1 16,-6 0 0-16,1-1 0 0,-4 9-15 0,4 0-10 0,-5 0 2 15,0 8 0 1,1 0-36-16,-6 4-6 0,1 1-2 0,5-1 0 16,-6 4-144-16,1 0-28 0,-23 16-7 0,23-3-1 0</inkml:trace>
          <inkml:trace contextRef="#ctx0" brushRef="#br0" timeOffset="101114.8208">14150 15775 2224 0,'0'0'49'0,"0"0"11"0,0 0 1 0,0 0 1 0,0 0-50 0,13 8-12 0,1 0 0 0,4 4 0 0,0 4 9 0,1 1-1 16,3-1 0-16,-3 4 0 0,-1 0-8 0,-5 1 12 16,1-1-12-16,-5 0 12 0,-4 0-12 0,-1 0-11 15,-4-3 3-15,-4-1 0 0,-1 0 8 0,1-4 0 16,-1 4-9-16,-4-4 9 0,-5-3 0 0,10-1 16 15,-5 0-2-15,0-4-1 0,0 0 8 0,9-4 2 16,0 0 0-16,0 0 0 0,-5 0-23 0,-4-4 8 16,9-4-8-16,0 0 0 0,4-5 14 0,1-3-2 15,4 0 0-15,0-4 0 0,0 0-12 0,9-5 0 16,-4 1 0-16,4 0 0 0,1 0-8 0,-1-5 8 16,5 5 0-16,-1 4 0 0,-3-1 0 0,3 5 0 15,-3 4 0-15,3 4 0 0,-4-4 0 0,1 12 0 16,-1-4 0-16,0 8 9 0,-4 0-9 0,4 4 0 15,-4 0 9-15,-1 4-9 0,-4 0 0 0,1 5 8 16,-1-1-8-16,-5 0 0 0,-4 0 0 0,0-4 0 0,5 0 0 16,-10 1 8-16,1-1-8 0,-1-4 0 0,1 0 0 0,-1 0 8 15,-4 0-8-15,9-8 0 0,0 0 8 0,0 0-8 16,0 0 0-16,0 0 0 0,0 0 0 0,0 0 8 16,0 0-8-16,0 0 0 0,0 0 0 0,0 0 0 15,14-4 0-15,-5-4 0 0,0-4 0 0,4 0 0 16,1 0 8-16,4-5 0 0,0 1 0 0,-4 0 0 15,0 0-8-15,-1 4 0 0,-3-1 0 0,-6 5-8 16,5 0 21-16,-9 8 5 0,0 0 1 0,0 0 0 16,0 0 1-16,0 0 0 0,14 8 0 0,-5 5 0 15,0 3-20-15,-4 0 0 0,4 0 0 0,0 4 0 16,-5 1-15-16,5 3-3 0,-4-4-1 0,4 0 0 16,0 5-96-16,-4-5-19 15,-1 4-4-15,1-4-1 0,4 1-85 0,-4-5-16 16,-1 8-4-16,-4-24-1 0</inkml:trace>
        </inkml:traceGroup>
        <inkml:traceGroup>
          <inkml:annotationXML>
            <emma:emma xmlns:emma="http://www.w3.org/2003/04/emma" version="1.0">
              <emma:interpretation id="{C5DA3529-AEC3-4DBC-8771-EB852A213EF1}" emma:medium="tactile" emma:mode="ink">
                <msink:context xmlns:msink="http://schemas.microsoft.com/ink/2010/main" type="inkWord" rotatedBoundingBox="23046,15072 26189,14938 26264,16693 23121,1682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7584.6735">19959 14342 748 0,'0'-12'33'0,"-4"8"7"0,4-8-32 0,0 0-8 0,-5 0 0 0,5-5 0 16,-5 5 97-16,5 0 18 0,0 0 3 0,0 4 1 15,0 0-73-15,0 0-14 0,0 8-4 0,0 0 0 16,0 0 0-16,0-4-1 0,0 4 0 0,0 0 0 0,0 0 21 0,0 0 4 16,0 0 0-16,0 0 1 0,0 0-42 0,0 0-11 15,0 12 0-15,0 4 0 0,-4 4 24 0,-1 5 4 16,5 3 0-16,-4 8 0 0,-5 1 16 0,0 11 3 15,-5 5 1-15,5 8 0 0,-5-1 0 0,1 5 0 16,-6 0 0-16,-3 0 0 0,3-1-7 0,-3 5-1 16,3-8 0-16,1 0 0 0,-5-5-27 0,10 1-5 15,-1-5-8-15,5-3 11 0,-5-4-11 0,1-5 0 16,-1 0 9-16,5 1-9 0,-5-5 0 0,5-3 9 16,0-1-9-16,0-4 0 0,4 1 0 0,-4-9 0 15,5 0 0-15,4 1 0 0,-5-9 0 0,5 4 0 16,0-8 0-16,0-8 0 0,0 0 0 0,0 0 12 15,0 0-4-15,0 0-8 0,0 0 28 0,0 0-2 16,5-8 0-16,4-4 0 0,-5 0-13 0,5-5-2 0,1 5-1 16,3-4 0-16,-8-8-10 0,8-1 0 0,1-3 0 0,0 4 0 15,8-4 0-15,-3-1 0 0,3 1-10 0,1 4 10 16,0-1 0-16,0 5 0 0,-5 4 0 0,5 8 0 16,-5 0-12-16,-4 4 3 0,-1 4 1 0,-4 4 0 15,0 4 8-15,-4 8 0 0,4 0 0 0,-4 8 0 16,4 1 9-16,-5 3-9 0,1 0 12 0,-1 1-12 15,1 3 0-15,0-4 0 0,-1 1 0 0,1-5 0 16,-1 0-13-16,1 1 0 0,-1-5 0 0,5 0 0 16,1 0-38-16,-6 1-7 15,5-9-2-15,0 0 0 0,0-4-49 0,1 4-11 0,-1-4-1 16,0-4-671-16</inkml:trace>
          <inkml:trace contextRef="#ctx0" brushRef="#br0" timeOffset="107766.2701">20496 15447 1267 0,'0'0'56'0,"0"0"12"0,0 0-55 0,0 0-13 16,0 0 0-16,0 0 0 0,0 0 69 0,9 12 11 0,-9 0 3 0,0 1 0 0,0 3-57 0,0 0-11 16,-4 4-3-16,-1-4 0 0,1 5-4 0,-1-9-8 15,1 4 11-15,-1-4-11 0,5 0 0 16,0 0 0-16,0-4 0 0,0-4 0 15,0-4-44-15,0 0-10 0</inkml:trace>
          <inkml:trace contextRef="#ctx0" brushRef="#br0" timeOffset="107925.152">20674 15018 2091 0,'0'0'46'0,"0"0"10"0,0 0 1 0,0 0 2 0,0 0-47 0,9 4-12 0,5 4 0 0,-1-4-618 15,1 4-126-15</inkml:trace>
          <inkml:trace contextRef="#ctx0" brushRef="#br0" timeOffset="108482.8563">21216 15467 1670 0,'0'0'148'0,"-5"-8"-118"0,5 8-30 0,0-8 0 0,-4 0 85 0,4 8 11 16,0-8 3-16,0 8 0 0,0 0-79 0,-5-8-20 15,0 0 0-15,1 0 0 16,4 8-30-16,-5-8-10 0,1-1-1 0,-1 1-1 0,5 8 26 0,-4-8 6 16,-1-4 1-16,5 8 0 0,0 4 9 0,0 0 0 15,-4-8 8-15,4 8-8 0,0-8 19 0,0 8-1 16,0 0 0-16,0 0 0 0,0 0-2 0,0 0-1 16,-9-4 0-16,-5 4 0 0,9 4-2 0,-4 0 0 15,9-4 0-15,-13 4 0 0,8 4-13 0,5-8 0 16,-9 8 0-16,4 0 0 0,-8 0 0 0,8 0 0 15,5 5-12-15,-4-5 12 16,-6 0 0-16,10 0 0 0,0-8 8 0,-4 12-8 0,4-4 0 0,0-8 0 16,0 0-13-16,0 0 4 0,0 12 9 0,0-12 8 15,0 0-8-15,0 0 11 0,0 0-11 0,0 0 0 16,0 0 0-16,0 0 8 0,14 4-8 0,-1-4 0 16,1-4-12-16,0 4 12 0,4-8 0 0,-5 4 0 15,6-4 0-15,-6-4 0 0,1 4 0 0,0 4 12 0,-5 0 0 0,0 0 0 16,0 8 20-16,-9-4 5 15,9 8 1-15,-4 0 0 0,4 4-12 0,-5 4-2 0,1-4-1 0,-5 9 0 16,0-5-15-16,0 4-8 0,-5-4 8 0,1 0-8 16,-5 5 8-16,-1-5-8 0,1 0 8 0,0-4-8 15,-4 4 0-15,3-3-16 0,1-1 2 0,-4 4 1 32,-1-4-29-32,0 0-6 0,5-4 0 0,-4 4-1 15,8-4-39-15,-4 5-7 0,-5-1-1 0,1-4-728 0</inkml:trace>
          <inkml:trace contextRef="#ctx0" brushRef="#br0" timeOffset="109352.6498">21803 14613 230 0,'9'-16'20'0,"0"0"-20"16,0-8 0-16,5 4 0 0,0 3 301 0,-1 1 56 16,1 0 11-16,-5 8 3 0,0 4-268 0,0 0-54 15,0 8-10-15,0 4-3 0,-4 4 20 0,0 8 3 16,-1 9 1-16,1 11 0 0,-1 1-26 0,-4 11-5 16,0 5-1-16,-4-1 0 0,4 1-6 0,-9 8-2 15,-5 0 0-15,0 3 0 0,1-3-8 0,-6 4-1 16,1-4-1-16,0 4 0 0,-5-9-10 0,5 1 10 15,4-8-10-15,-4-1 10 0,-9-7-10 0,4-5 10 16,5-3-10-16,0-9 10 0,-1 0-2 0,1-8-8 16,5-3 12-16,3-1-4 0,1-8 16 0,0 0 4 15,5-4 0-15,4-4 0 0,0 0-4 0,0 0-1 16,0 0 0-16,0-12 0 0,4-4-23 0,5-4 8 0,0-1-8 16,5 1 0-16,4-4 0 0,1 0 0 0,8 3 0 0,-4 1 0 15,-5 0 0-15,0 0 0 0,5 3 0 0,0 1-8 16,-5 8 8-16,0 4 0 0,0 4 0 0,0 4 0 15,-4 4-11-15,0 4 0 0,-1 9 0 0,-4-1 0 16,5 4 11-16,0 0-10 0,-5 1 10 0,0-5-10 16,-4 0 10-16,4 0-10 0,-5 1 10 0,5-5-10 15,0 0 1-15,1-8 0 0,-6 0 0 0,10-4 0 16,-10-4 9-16,10 0 0 0,-5 0 0 0,0 0 0 16,0-4 0-16,5-4 0 0,-5-4 0 0,5 0 0 15,-1 0 11-15,6-5-3 0,-10 1 0 0,4-4 0 16,1 0-8-16,-5-4 0 0,5 3 0 0,-5-3 0 15,0 0 0-15,0-1 0 0,5-3-12 0,-5 8 12 16,-5-4-10-16,1-1 10 0,4 1 0 0,0 4-9 16,-9-5 9-16,5 9 0 0,-5 0-9 0,0 4 9 15,0 0 0-15,0 0-9 0,-5 4 9 0,5 8 0 0,0 0 0 16,0 0 0-16,-4-4 0 0,4 4 0 0,-9 4 0 0,-1 4 0 16,1 0 0-16,0 0 0 0,0 4 0 0,0 0 0 15,0 0 0-15,0 4 0 0,4 1 0 0,-4-1 0 16,5 0 11-16,4 4-11 0,-5-4 0 0,0 1 0 15,5-1-10-15,0 0 10 0,5 0 0 0,0 0 0 16,-5 1 0-16,4-5 0 0,1 0 0 0,4-4 0 16,-5-4 9-16,5 4-1 0,1-8-8 0,3 4-10 15,1-4 10-15,4 0-13 0,-4-4 13 0,-1 0 0 16,10-4 9-16,0 0-9 0,0 0 8 0,-1 0-8 16,6-4 0-16,-1-1 9 0,0-7-1 0,1 8 0 15,-6-4 0-15,1 4 0 0,-5-4 5 0,5 7 1 16,-9 1 0-16,0 4 0 0,-1 4 14 0,-4 0 4 0,-9 0 0 15,9 8 0-15,-4 0-12 0,4 5-1 0,-4-1-1 0,-1 4 0 16,1 4-9-16,-5 0-1 0,0 1-8 0,4-1 12 16,-4 4-3-16,0 0-1 0,0 1 0 0,-4-1 0 15,4-4-8-15,4 0 0 0,1 1 0 0,-5-1-11 16,0-4-8-16,4 0-1 0,1-8-1 0,-1 5 0 31,1-5-179-31,4 0-36 0,0-8-8 0</inkml:trace>
        </inkml:traceGroup>
        <inkml:traceGroup>
          <inkml:annotationXML>
            <emma:emma xmlns:emma="http://www.w3.org/2003/04/emma" version="1.0">
              <emma:interpretation id="{EC6E52EB-A561-4282-93A8-04ECD5070EAE}" emma:medium="tactile" emma:mode="ink">
                <msink:context xmlns:msink="http://schemas.microsoft.com/ink/2010/main" type="inkWord" rotatedBoundingBox="27111,15482 30162,15352 30228,16891 27177,17021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0018.6104">23979 15411 1681 0,'0'-12'74'0,"0"3"16"0,0-3-72 0,0 0-18 0,0 0 0 0,0 0 0 15,0-4 16-15,0 4-1 0,0-1 0 0,0 1 0 16,0-4-15-16,0 8 0 0,0 8 0 0,0 0 0 16,-4-8 16-16,-5 0 0 0,9 8 0 0,-10 0 0 15,1 0-28-15,-4 4-4 16,-5 4-2-16,4 4 0 0,0 0 36 0,1 4 7 0,-6 5 2 0,-3 7 0 15,-6 0 4-15,5 5 1 0,1-1 0 0,-1 0 0 16,0 1-13-16,5-1-3 0,4 1 0 16,-4 3 0-16,4-4-16 0,5 5 8 0,0-5-8 15,5 1 0-15,4-9 8 0,-5 0-8 0,10 0 0 0,-1-3 0 16,-4-5 0-16,9-8-9 0,0 4 1 0,1-4 0 16,3-4 8-16,5-4 0 0,5-4 0 0,5-4 0 15,-6-4 0-15,10 4 0 0,-5-8 8 0,5-5-8 16,-4-3 0-16,4 4 0 0,-1-8 0 0,-3 3 8 15,-1-7-8-15,-4 4 9 0,-5-5-9 0,0 1 10 16,-4 3 8-16,0 1 2 0,-5 4 0 0,-5 0 0 16,1-1 11-16,-1 9 2 0,-8 4 1 0,-1 0 0 15,1 4-20-15,-5 4-4 0,-5 4-1 0,-4 0 0 16,-1 8-17-16,-3 4-4 0,-6 0-1 0,1 4 0 16,0 0-41-16,-5 9-8 15,0-1-2-15,-9 0 0 0</inkml:trace>
          <inkml:trace contextRef="#ctx0" brushRef="#br0" timeOffset="110457.0086">24371 15237 1850 0,'13'-4'82'0,"-3"0"17"0,-1-5-79 0,0 9-20 16,0 5 0-16,0 3 0 0,0 0 49 0,-4 4 7 15,4 0 0-15,-5 8 1 0,-4 9-45 0,0 3-12 16,-9 0 0-16,0 5 0 0,0-1 8 0,0 5-8 0,-5-1 0 0,5-8 8 16,-5 1 0-16,5-1 0 0,0-3 0 0,0-5 0 15,0-4-8-15,4 0 12 0,1-4-12 0,-1-3 12 16,-4-1-12-16,9-4 8 0,0-8-8 0,0 0 8 16,0 0 21-16,0 0 4 0,0 0 1 0,0-8 0 15,0-4-5-15,0 4-1 0,5-9 0 0,-1 1 0 16,10-4 13-16,0 0 3 0,4-1 0 0,0-3 0 15,5 0-34-15,4-4-10 0,1 7 0 0,3-3 0 32,1 4-15-32,0 4-9 0,0-1-3 0,0 1 0 0,-5 4-96 15,1 4-19-15,-6 0-4 0</inkml:trace>
          <inkml:trace contextRef="#ctx0" brushRef="#br0" timeOffset="111299.5577">25450 15378 230 0,'0'0'10'0,"4"-8"2"0,1 0-12 0,-5 0 0 16,4 0 0-16,-4-4 0 0,-4 4 400 0,4 0 78 15,-5 0 15-15,1-1 3 0,-5 1-391 0,0-4-78 16,0 8-16-16,-1 0-3 0,1-8-20 0,-4 8-4 0,-6 0-1 15,6 4 0-15,4-4 17 0,0 4-10 16,-5 0 10-16,0 0-8 0,1 0 8 0,3 4 16 16,1 8-4-16,0 0-1 0,0 4 5 0,0 5 0 0,-5 7 1 0,-4 0 0 15,5 5-4-15,-6 3-1 0,1-4 0 0,0 5 0 16,-5-5 0-16,9 1 0 0,-4 3 0 0,5-4 0 16,-1-3-12-16,5-5 0 0,0 0 0 0,4-4 0 15,1 1 0-15,4-5 0 0,0-4 0 0,0 0 0 16,0-12 0-16,0 0 0 0,0 0-12 0,9 0 12 15,4 4 0-15,1-8 0 0,4 0 8 0,0 0-8 16,1-8 14-16,3 0-3 0,1-4-1 0,0-1 0 16,-5-3-10-16,5-4 12 0,-5-4-12 0,5-1 12 15,4-3 0-15,-4-5 0 0,0-3 0 0,4 0 0 16,-4-5-12-16,4-4 8 0,0-3-8 0,1-5 8 16,-1-4-8-16,-4 1 0 0,4-1 0 0,-4 0 0 15,4 5 0-15,-4 3 0 0,4-4-10 0,1 9 10 16,-1-5-8-16,-4 9 8 0,4 3 0 0,-4 9-9 0,4 4 9 15,-4 3 0-15,-5 9 0 0,0 4 0 0,-4 0 0 16,0 4 9-16,-5 0-9 0,4 0 10 0,-13 8-2 16,5 0 0-16,-5 0 0 0,0 0 0 0,0 0-8 0,0 0 0 15,5 12 0-15,-5 4-11 0,-5 4 11 0,0 0 0 16,1 9 0-16,-10 3-8 0,5 4 8 0,-9 1 0 16,-5 3 0-16,0 5 0 0,5 3 0 0,0 9 0 15,-5 0 8-15,5-1-8 0,4 5 0 0,1 0 0 16,-1 0 0-16,0-5-8 0,5 5 8 0,0-13 0 15,0 5 0-15,4-8 0 0,1-5 0 0,-1-4 0 16,5-7 0-16,0-1 8 0,0-8-8 0,5 1 8 16,-1-5-8-16,6-4 8 0,-1 0-8 0,4-4 0 0,6-4-8 15,-1 0 8-15,0-4 0 0,9-4 0 0,-4 0 0 16,0-4 0-16,0-4 0 0,-1-4 0 0,1 0 8 0,0-1-8 16,-5-7 8-16,0 0-8 0,-4 0 10 0,4-5-10 15,-4 1 16-15,-1-5-2 0,1-7-1 0,-5 8 0 16,-4-1-5-16,-1 5-8 0,1 4 11 0,-5 3-11 15,0 1 0-15,-5 0 0 0,-4 8 0 0,0 4 0 16,0 0 0-16,0 0 0 0,-5-1 0 0,1 5 0 16,-6 4 0-16,6 0 0 0,-1 0-8 0,0 0 8 15,-4 4-11-15,0 5 11 0,4 3-12 0,-4 8 12 16,0 0 0-16,0 8 0 0,4 1 0 0,0 3 0 16,1 5 8-16,4-5-8 0,-5 0 0 0,9 1 0 15,5-5 12-15,-4 0-3 0,4-3-1 0,0-5 0 16,4 4-8-16,6-4 12 0,-1-3-12 0,0-1 12 0,9-4 6 0,5 0 2 15,4-4 0-15,5-4 0 0,-5-4-7 0,10-4-1 16,8 4 0-16,5-8 0 0,-4 0 0 0,-1-4 0 16,10 0 0-16,-5-4 0 0,0 3 29 0,0-3 6 15,0 4 1-15,-4 0 0 0,-1 0-20 0,-4 4-3 16,-9 0-1-16,0 8 0 0,-9-4 7 0,-5 8 1 16,-4 0 0-16,-5 4 0 0,-5 8-32 0,1 0 0 15,-1 4 0-15,6 5 0 16,-10-1-29-16,0 4-3 0,-10 5 0 0,1-5 0 15,0 0-25-15,0 1-6 0,0 3-1 0,4-4 0 16,-4-3-17-16,9-1-4 0,-4 0-1 0,4 0 0 16,0-3-129-16,0-5-25 0,0 8-6 0,0-24-1 0</inkml:trace>
        </inkml:traceGroup>
        <inkml:traceGroup>
          <inkml:annotationXML>
            <emma:emma xmlns:emma="http://www.w3.org/2003/04/emma" version="1.0">
              <emma:interpretation id="{601A0FCF-89FD-4DD0-8211-123A1CBAFAA2}" emma:medium="tactile" emma:mode="ink">
                <msink:context xmlns:msink="http://schemas.microsoft.com/ink/2010/main" type="inkWord" rotatedBoundingBox="31067,15449 31944,15412 32017,17135 31140,1717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3280.8441">28068 15763 172 0,'0'0'8'0,"0"0"1"0,0 0-9 0,0 0 0 15,0 0 0-15,0 0 0 0</inkml:trace>
          <inkml:trace contextRef="#ctx0" brushRef="#br0" timeOffset="112299.3285">27649 14779 1450 0,'0'-8'32'0,"4"-4"6"0,1-4 2 0,-5 4 1 0,5-4-33 0,-1-1-8 15,1 1 0-15,4 4 0 0,-5-4 79 0,1 4 13 16,-1-4 4-16,1 3 0 0,-1 5-55 0,-4 8-10 16,5-8-3-16,-5 8 0 0,0 0-19 0,0 0-9 15,0 0 8-15,0 0-8 0,9 8 0 0,0 0 0 16,-4 9-9-16,-1 3 9 0,-4 4 0 0,5 4 0 15,-1 5 0-15,-4 3 0 0,0 1 0 0,0 3 0 16,0 1 10-16,0-1-2 0,-4 1 18 0,-1 3 4 16,1 1 1-16,-5-1 0 0,4 1-7 0,-4-1 0 15,0 5-1-15,4-5 0 0,-4 5-12 0,0-5-3 16,5 1 0-16,-1-1 0 0,-4-3 9 0,4 3 2 0,5-7 0 16,0 3 0-16,-4-7 1 0,4 3 1 0,-5-4 0 0,5 1 0 15,-4-9-11-15,4 0-2 0,-5-7-8 0,1-1 12 16,-1 0 2-16,5-8 0 0,-4-4 0 0,4-4 0 15,0 0 2-15,0 0 1 0,0 0 0 0,0 0 0 16,-10-4-3-16,6-4-1 0,-1 0 0 0,-4-4 0 16,5-5-3-16,-1 1-1 0,1 0 0 0,4-4 0 15,0-4 3-15,4-1 1 0,-4-7 0 0,5 4 0 16,-1-9-5-16,5 1-8 0,-4-1 11 0,4-3-11 16,5-5 8-16,-5 1-8 0,4-5 0 0,6 1 0 15,3-5 0-15,-3 5 0 0,3-1 0 0,6 4 0 16,4 1 0-16,-1 3 0 0,10 1 0 0,-4 4-9 15,4 3-7-15,-5 5-2 0,5 4 0 0,0-1 0 16,5 5-2-16,-5 4 0 0,0 4 0 0,-5 4 0 16,0-5-32-16,1 9-8 15,-5 0 0-15,0 4-620 0,0 0-124 0</inkml:trace>
          <inkml:trace contextRef="#ctx0" brushRef="#br0" timeOffset="113969.1792">28072 15763 172 0,'0'0'16'0,"0"0"-16"0,0 0 0 0,0 0 0 16,0 0 114-16,0 0 20 0,0 0 4 0,0 0 1 15,0 0-27-15,0 0-4 0,0 0-2 0,0 0 0 16,0 0-32-16,0 0-6 0,0 0-2 0,0 0 0 16,0 0-33-16,0 0-6 0,0 0-2 0,0 0 0 15,9 12 3-15,-9 4 1 0,5-4 0 0,-1 4 0 16,1 1 4-16,-5 7 1 0,-9 0 0 0,4 9 0 16,-4-1 2-16,5 4 1 0,-10 1 0 0,5-5 0 15,0 5-11-15,0-5-2 0,0 0-1 0,0-3 0 16,-5-1-15-16,9 0-8 0,-4-7 10 0,0-1-10 15,5-8 9-15,-6 0-9 0,6-4 8 0,4-8-8 0,0 0 12 16,0 0-2-16,0 0-1 0,0 0 0 0,0 0-1 0,0 0-8 16,9-8 12-16,0-4-4 0,0-4 9 0,5 0 2 15,0-5 0-15,-1 1 0 0,1-4-10 0,-1 0-1 16,6-9-8-16,3 1 12 0,1-5-12 0,0-3-18 16,0 3 4-16,4 1 1 0,0 0 1 0,5 3 1 15,-4 1 0-15,-1 4 0 0,-4-1 11 0,-1 13 0 16,-3 4 0-16,-1 0-8 0,0 0 8 0,-4 8 8 15,-1 4-8-15,1 0 11 0,-14 0 11 0,5 8 2 16,4 0 1-16,-5 8 0 0,-4 0-25 0,0 4 0 16,0 5 0-16,-4-1 0 0,-5 8 0 0,4-3-9 15,0-1 0-15,-4 0 0 0,5-3 9 0,-5 3 0 0,4-8 0 16,-4 0 0-16,5 1 0 0,-1-1 0 0,0-8-12 16,1 4 4-1,4-16-39-15,-5 12-7 0,5-12-2 0,0 0-496 0,0 0-99 0</inkml:trace>
        </inkml:traceGroup>
        <inkml:traceGroup>
          <inkml:annotationXML>
            <emma:emma xmlns:emma="http://www.w3.org/2003/04/emma" version="1.0">
              <emma:interpretation id="{9C48D988-BC5B-47D8-ADFD-A302D4C0FEBB}" emma:medium="tactile" emma:mode="ink">
                <msink:context xmlns:msink="http://schemas.microsoft.com/ink/2010/main" type="inkWord" rotatedBoundingBox="32272,15299 32787,15277 32788,15311 32274,15333"/>
              </emma:interpretation>
            </emma:emma>
          </inkml:annotationXML>
          <inkml:trace contextRef="#ctx0" brushRef="#br0" timeOffset="114840.71">28737 14488 691 0,'0'0'30'0,"0"0"7"0,5-8-29 0,-5 8-8 16,0 0 0-16,0 0 0 0,9-4 256 0,-9 4 49 0,0 0 11 0,0 0 1 15,0 0-243-15,9-4-49 0,0 4-9 0,-9 0-3 16,13 0-13-16,-3-4 0 0,8 0 0 0,-5 4 0 0,6-4-15 0,-1 4-5 16,0 0-2-16,0-4 0 15,10 4-8-15,-1-4-2 0,5 0 0 0,0-1 0 16,0 5-27-16,4 0-5 0,0-4-2 0,5 4 0 16,5 4-24-16,-1-4-5 0</inkml:trace>
        </inkml:traceGroup>
        <inkml:traceGroup>
          <inkml:annotationXML>
            <emma:emma xmlns:emma="http://www.w3.org/2003/04/emma" version="1.0">
              <emma:interpretation id="{72FDB10C-0A39-47D0-B97E-2840049A9554}" emma:medium="tactile" emma:mode="ink">
                <msink:context xmlns:msink="http://schemas.microsoft.com/ink/2010/main" type="inkWord" rotatedBoundingBox="32394,14997 32796,14980 32817,15481 32416,15498"/>
              </emma:interpretation>
              <emma:one-of disjunction-type="recognition" id="oneOf21">
                <emma:interpretation id="interp25" emma:lang="" emma:confidence="1">
                  <emma:literal>X</emma:literal>
                </emma:interpretation>
                <emma:interpretation id="interp26" emma:lang="" emma:confidence="0">
                  <emma:literal>x</emma:literal>
                </emma:interpretation>
                <emma:interpretation id="interp27" emma:lang="" emma:confidence="0">
                  <emma:literal>*</emma:literal>
                </emma:interpretation>
                <emma:interpretation id="interp28" emma:lang="" emma:confidence="0">
                  <emma:literal>+</emma:literal>
                </emma:interpretation>
                <emma:interpretation id="interp29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114628.5397">29261 14172 1422 0,'0'0'31'0,"0"0"6"0,0 0 2 0,0 0 1 0,0 0-32 0,0 0-8 0,0 0 0 0,0 0 0 15,-5 8 29-15,-4 5 4 0,0-1 1 0,0 4 0 32,-10 0-14-32,6 0-4 0,-5 9 0 0,-5-5 0 15,5 4-4-15,-1 0-2 0,-3 1 0 0,3-1 0 0,1 0-10 0,5 0 8 16,-6-3-8-16,6 3 8 0,-6-4-8 0,6-4 0 16,-1 5 0-16,1-5 8 0,3 0-8 0,-3-4 0 15,4 0 0-15,-5-4-11 16,0-4-53-16,5 5-10 0,0-5-2 0</inkml:trace>
          <inkml:trace contextRef="#ctx0" brushRef="#br0" timeOffset="114374.6482">28896 14197 1267 0,'0'0'112'0,"9"-4"-89"0,1-5-23 0,-1 1 0 16,-5 0 77-16,10 0 11 0,-5 4 3 0,0 0 0 0,0 0-55 0,-9 4-12 15,14 0-1-15,-5 8-1 0,-9-8-22 0,9 8 0 16,0 8 0-16,0 5 0 0,0-1 0 0,0 4 0 16,1 4 8-16,-6 5-8 0,10-5 12 0,-5 1-3 15,0 7 0-15,0-4 0 0,0 1-9 0,-4-5 0 16,4 0 0-16,0-3 0 0,-4 3 0 0,-1-8 0 16,1-4 0-16,-1 1 0 15,5-9-21-15,-9-8-7 0,5 8 0 0,-5-8-463 16,0 0-92-16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7:48.6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EF9AE7D-B8C3-49AD-B094-CAB703D49E86}" emma:medium="tactile" emma:mode="ink">
          <msink:context xmlns:msink="http://schemas.microsoft.com/ink/2010/main" type="writingRegion" rotatedBoundingBox="1545,726 31946,-1655 33299,15612 2898,17994"/>
        </emma:interpretation>
      </emma:emma>
    </inkml:annotationXML>
    <inkml:traceGroup>
      <inkml:annotationXML>
        <emma:emma xmlns:emma="http://www.w3.org/2003/04/emma" version="1.0">
          <emma:interpretation id="{892585E1-00C9-4BDF-8EFF-EABD8C38BF4A}" emma:medium="tactile" emma:mode="ink">
            <msink:context xmlns:msink="http://schemas.microsoft.com/ink/2010/main" type="paragraph" rotatedBoundingBox="1796,571 25801,-273 25854,1212 1849,2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44FD4A-EDBB-43C5-ADEE-D4DF9DB0CA7F}" emma:medium="tactile" emma:mode="ink">
              <msink:context xmlns:msink="http://schemas.microsoft.com/ink/2010/main" type="line" rotatedBoundingBox="1796,571 25801,-273 25854,1212 1849,2058"/>
            </emma:interpretation>
          </emma:emma>
        </inkml:annotationXML>
        <inkml:traceGroup>
          <inkml:annotationXML>
            <emma:emma xmlns:emma="http://www.w3.org/2003/04/emma" version="1.0">
              <emma:interpretation id="{75DC0796-20DA-468C-93AD-C2B7AF8A82D4}" emma:medium="tactile" emma:mode="ink">
                <msink:context xmlns:msink="http://schemas.microsoft.com/ink/2010/main" type="inkWord" rotatedBoundingBox="1796,571 7122,384 7174,1870 1849,20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1216 970 979 0,'-5'0'87'0,"5"0"-70"0,-4 0-17 0,4 0 0 16,0 0 88-16,0 0 15 0,0 0 2 0,0 0 1 31,18 0-46-31,-9-8-8 0,-9 8-3 0,14 0 0 16,4 0-36-16,-9 0-13 0,5-4 9 0,-5 4-9 16,4-8 0-16,1 8 8 0,4-8-8 0,-9-1 0 15,5-3 20-15,0 4-2 0,-1-4 0 0,1 0 0 0,0-4 9 0,4 0 1 0,0-1 1 0,0 1 0 16,5-4-5-16,-14 4 0 0,5-4-1 0,-1-1 0 15,1 5-8-15,0 0-2 0,-5-4 0 0,0-1 0 16,0-3-5-16,-9 4 0 0,5 4-8 0,-10 0 12 16,1-5-4-16,4 9-8 0,-10-4 11 0,6 8-11 15,-5-4 16-15,0 4-4 0,9 8-1 0,-14 0 0 16,5 0-2-16,0 0 0 0,-5 4 0 0,5 4 0 0,-9 8-9 16,4 0 0-16,1-4 9 0,-1 9-9 0,-4-1 8 15,4 4-8-15,-9 4 8 0,5-7-8 0,0 3 0 0,4 0 9 16,-4 5-9-16,0 3 0 0,0-4 14 0,4 5-4 31,5-1-1-31,0 4 0 0,-5-3-1 0,14 3-8 16,-5-3 12-16,10 3-4 0,4-4-8 0,-4 1 0 15,13-1 0-15,-9 1 8 0,9-1-8 0,0-12-14 16,1 4 3-16,3-3-598 0,6-5-120 0</inkml:trace>
          <inkml:trace contextRef="#ctx0" brushRef="#br0" timeOffset="374.9181">1994 642 748 0,'0'0'67'0,"0"0"-54"15,5-12-13-15,-1 4 0 0,-4 8 120 0,0 0 22 16,14-8 4-16,0 4 1 0,-1-4-41 0,6 4-8 16,-6 0-2-16,5 4 0 0,1 4-38 0,-1 8-8 15,0-4-2-15,5 4 0 0,-9 8-32 0,-1-8-6 16,1 9-2-16,0 3 0 0,-10-4-8 0,-4 12 0 0,-4-11 9 15,4 7-9-15,-10 4 9 0,1-3-9 16,-4 3 12-16,-6-4-12 0,1-3 26 0,5-1-2 16,-6-4 0-16,6 0 0 0,-6 1-4 0,10-1 0 15,0-12-1-15,0 4 0 0,5-8-3 0,4-4 0 0,0 0 0 0,0 0 0 16,0-4 16-16,0-16 4 0,4 4 0 16,10-5 0-16,-5-7-16 0,5 4-2 0,-1-13-1 0,5 1 0 15,10-4-9-15,-1 3-8 0,-4-3 12 0,4 3-12 16,5 1 0-16,0 3 0 0,0 9 0 0,-5 4 0 15,-4 4 0-15,0 12 0 0,4-4 0 0,-13 16 0 16,-14-4 0-16,9 12 0 0,9 4 0 0,-4 0 0 16,-14 1 0-16,4 7 0 0,1 0 8 0,4 5-8 15,9-9 0-15,-9 0 0 0,-13 5 0 0,13-5 0 16,9 4-111-16,0-8-19 0</inkml:trace>
          <inkml:trace contextRef="#ctx0" brushRef="#br0" timeOffset="-853.0964">911 124 691 0,'0'0'30'0,"-9"-4"7"15,0 0-29-15,-1-4-8 0,1 0 0 0,5 4 0 0,-1 0 159 16,1-8 30-16,-1 3 7 0,5 9 0 16,-9-12-136-16,4 4-27 0,-4 0-5 0,0 4-2 0,0-4-5 0,5 8-1 0,-10-12 0 0,0 8 0 0,1 0-20 0,-1 4 0 31,-4-8 0-31,-5 8 0 0,0-4 8 0,0 4-8 16,-8 4 8-16,-1 4-8 0,-5-8 16 0,5 8-2 15,-4 4 0-15,4-8 0 0,0 4 8 0,0 4 2 0,1 4 0 0,3-3 0 0,-4 3-16 0,5 0-8 16,0 8 10-16,4-12-10 0,5 5 8 0,0 3-8 15,-5-8 0-15,9 8 0 0,0 0 11 0,-4-3-11 16,0 3 12-16,4 0-12 0,1 4 19 0,-1 5-3 16,5-1-1-16,-5 8 0 0,5 9 1 0,-4 8 0 15,-1-5 0-15,9 5 0 0,-4 3-4 0,9-7-1 16,0 12 0-16,0-9 0 0,5 9-11 0,8-4 8 16,-3-1-8-16,3 1 8 0,10 0-8 0,-5-13 8 15,9 1-8-15,-4-5 8 0,5-12 11 0,3 1 1 16,6 3 1-16,-1-12 0 0,5-7-9 0,-9-1-1 15,14-4-1-15,-10-8 0 0,10-4 1 0,-5 0 0 0,0-8 0 16,-5-9 0-16,5 1 6 0,-9-8 2 0,4-1 0 0,-8 5 0 16,3-12 5-16,-3 3 2 0,-6-3 0 0,-3-1 0 15,-1-3-14-15,-9 4-4 0,0-1 0 0,-4 13 0 16,-5-13-8-16,0 13 8 0,0 4-8 0,-5-4 8 16,-9 7-8-16,5 5 0 0,-4 0 0 0,-1 8 0 15,-4-4 8-15,0 4-8 0,-5 4 12 0,5 0-4 16,-5 4-8-16,9 4 0 0,-13-8-10 0,4 4 10 15,5 4-8-15,9-4 8 0,-9 4 0 0,4-4-9 16,5 1 9-16,0-1 0 0,9-4 0 0,0 0-8 0,0 0 8 16,0 0 0-16,0 0-9 0,18-4 9 0,-4 4 0 0,8-5 0 15,10 1 0-15,-4 0 0 0,3 0 0 0,1-4 0 16,5 0 0-16,-1 8 0 0,5-12-12 16,0 12 3-16,5-4 0 0,-1 8-661 15,-4 0-132-15</inkml:trace>
          <inkml:trace contextRef="#ctx0" brushRef="#br0" timeOffset="964.2191">3055 881 460 0,'-9'-4'41'0,"9"4"-33"0,0 0-8 0,0 0 0 16,-14 0 158-16,14 0 30 0,5-4 5 0,-5 4 2 16,0 0-89-16,0 0-18 0,14 0-3 0,4 0-1 15,0 0-28-15,0-4-7 0,-9 0-1 0,14 0 0 0,4 0-5 0,-4-9-2 16,-5 1 0-16,1 0 0 0,12-8-21 0,1 0-5 15,-9-9-1-15,4 5 0 0,-13-8 1 0,9 7 0 16,0-7 0-16,-5 4 0 0,-14 7-7 0,5-11-8 16,5 16 11-16,-9-12-11 0,-1 3 16 0,-8 5-3 15,-1 4-1-15,1 4 0 0,8-13 20 0,-13 13 3 16,-9 0 1-16,4 12 0 0,10-8-2 0,-5 8 0 16,-14 8 0-16,-5-4 0 0,1 8-8 0,4 5-2 15,10 7 0-15,-10 8 0 16,-4 1-24-16,4 11 0 0,18-3 0 0,-13 11 0 0,-5-11 0 15,1 7 0-15,8-3 0 0,5-1 0 0,13-7 0 0,-8 7 0 16,-1-11 0-16,14 3 0 0,14-8-11 0,-5 5-1 16,-4-13 0-16,0 0-992 15</inkml:trace>
          <inkml:trace contextRef="#ctx0" brushRef="#br0" timeOffset="1263.3407">3806 359 1440 0,'-9'0'128'0,"9"0"-103"0,0 0-25 15,18 12 0-15,-4-4 104 0,0 4 15 0,-14 4 3 0,13 9 1 16,10 7-54-16,-5 4-10 0,-13-3-3 0,4 7 0 16,5 1-35-16,-10-1-7 0,-8 1-2 0,-5 3 0 15,4-11-12-15,1 3 0 0,4-4 0 0,-5 1 0 16,-13-9 0-16,4-4 0 0,10-4 0 0,-1 1 0 15,-9-5 23-15,5-4 1 0,9-8 1 0,0 0 0 16,0 0 39-16,0 0 7 0,-4-8 1 0,8-4 1 16,10-1-29-16,-5-7-7 0,-9 0-1 0,9-4 0 0,5-5-4 15,4 5-2-15,-4-12 0 0,-1-1 0 0,1-3-30 16,9 3 0-16,9-11 0 0,4 3 0 16,-9 9-17-16,5-1-10 0,0 1-1 0,4 8-760 15,-4-1-152-15</inkml:trace>
          <inkml:trace contextRef="#ctx0" brushRef="#br0" timeOffset="2028.788">4731 618 864 0,'0'0'76'0,"0"0"-60"0,0-8-16 0,-10-4 0 16,1 3 175-16,0-3 32 0,5 4 6 0,-5 4 2 15,0-4-115-15,-1 8-22 0,-3-4-5 0,4 8-1 16,9-4-28-16,-9 8-7 0,-1 0-1 0,1 8 0 16,-4 5-28-16,-1-1-8 0,0 0 0 0,1 8 0 15,4-3 0-15,-5 3 0 0,0 0 0 0,5 1 0 16,5-5 0-16,-1-4 0 0,5 1 0 0,-5-5 0 0,5-4 0 16,5-4 0-16,-5-8 0 0,0 0 0 0,9 0 0 0,5 0 0 15,4-12 0-15,0 0 0 0,0-5 11 0,1 1 1 16,-6-8 0-16,1 4 0 0,4 0 9 0,-4-5 3 15,-10 5 0-15,6 4 0 0,-1 0 9 0,-5 8 3 16,1-1 0-16,-5 9 0 0,0 0-22 0,0 0-4 16,4 17-1-16,5-5 0 0,-4 8-9 0,-1 0 0 15,6 0 0-15,-1 5 0 0,4-5-22 0,-4 0 3 16,5 0 1-16,4-3 0 16,-4-5-21-16,0 0-4 0,-1-8-1 0,1 0 0 0,-5-8 21 0,9 0 4 15,-4-8 1-15,0 0 0 0,-1-5 27 0,5-3 6 16,1 0 1-16,-1-8 0 0,0-5 24 0,5 1 6 0,0-5 1 0,-1-3 0 15,1 0-17-15,0-1-3 0,0-3-1 0,-1-1 0 16,1 1-13-16,-5-1-2 0,1-4-1 16,-6 9 0-16,1-9-10 0,-5 1 0 0,0 3 0 0,-4-3 0 15,4-1 0-15,0 1 10 0,-5-5-2 0,1 13-8 16,-5-1 0-16,5 5 0 0,-1 3 0 0,-4 9 0 16,-4 0 26-16,4 8-2 0,-5 12 0 0,5 4 0 15,0 0-14-15,-9 0-10 0,-5 4 12 0,1 12-12 16,-6-4 8-16,1 16-8 0,-9 5 0 0,4 7 0 15,-4-4 0-15,4 5 0 0,0 8 0 0,5-5 0 16,-5-4 0-16,5 5 0 0,0 4 0 0,4 3 0 16,5-11 0-16,0 7 0 0,4-7 0 0,1 3 0 15,4 1 0-15,0 3 0 0,4-7 9 0,1 3-9 16,4-3 9-16,0-5-9 0,0 5 8 0,5-5-8 0,4 5 0 16,0-9 0-16,1 4-9 0,8-3-739 15,0 7-148-15</inkml:trace>
        </inkml:traceGroup>
        <inkml:traceGroup>
          <inkml:annotationXML>
            <emma:emma xmlns:emma="http://www.w3.org/2003/04/emma" version="1.0">
              <emma:interpretation id="{B9648B90-88D7-4D45-8F06-6D2B3BE6A73C}" emma:medium="tactile" emma:mode="ink">
                <msink:context xmlns:msink="http://schemas.microsoft.com/ink/2010/main" type="inkWord" rotatedBoundingBox="8705,361 12357,232 12405,1599 8753,17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02.4273">8141 598 979 0,'0'0'87'0,"0"0"-70"0,0 0-17 0,0 0 0 15,0 0 82-15,0 0 13 0,0 0 2 0,0 12 1 16,0-4-22-16,13 4-4 0,6-12 0 0,-1 4-1 16,5-4-44-16,-1-4-9 0,10 4-2 0,-5-12 0 15,5 4 20-15,0-4 4 0,0-5 1 0,0-3 0 16,-5 4-30-16,1-4-11 0,-6-5 0 0,1 5 9 16,-5 4 3-16,1-4 1 0,-1 4 0 0,-5-1 0 0,-8-3 16 0,4 4 3 0,-4 0 1 0,-5-4 0 15,-5 3 11-15,0 5 3 0,5-4 0 0,-4 0 0 16,-5 0-7-16,0 4-2 0,4 3 0 0,-8 1 0 15,3 4-17-15,1 0-3 0,-4 4-1 0,-6 4 0 16,1 8-9-16,0-3-8 0,-5 7 12 0,-4 8-12 16,-5 0 0-16,5 13 0 0,-5-5 0 0,0 9 0 0,0 3 0 15,5 1 0-15,4 3 0 0,0 1 0 0,5-1 0 0,4-7 0 16,5 3 0-16,5-7-9 0,4 3 9 16,4-16 0-16,-4 13 0 0,9-9 0 0,1-4-23 0,8-3 1 15,-5 3 0-15,1-8 0 16,4 0-165-16,0-4-33 0,5-7-6 0</inkml:trace>
          <inkml:trace contextRef="#ctx0" brushRef="#br0" timeOffset="4163.9558">9127 448 1450 0,'0'-8'32'0,"5"-4"6"0,-5 3 2 0,0 1 1 0,-5 0-33 0,5 0-8 0,0 4 0 0,-5-8 0 16,1 12 92-16,4-4 17 0,-5 0 3 0,1 4 1 15,-5 0-53-15,-1 4-10 0,6 0-2 0,-10-4-1 16,0 4-28-16,5 4-6 0,-5-4-1 0,-4 4 0 16,4 4-12-16,-4 1 0 0,0 3 0 0,-1 4 0 15,1 0 0-15,-5 0 0 0,5 5 0 0,-10-1 0 16,6 4 0-16,3 1 0 0,10-5 0 0,0 4 0 16,0 1 0-16,0-9 0 0,4 0 0 0,0 0 0 15,5-3 0-15,0-5 0 0,0 0 0 0,0-12 0 16,5 8 0-16,-5-8 0 0,0 0 0 0,0 0 0 0,14 0 0 15,0-12 9-15,4 4-9 0,0-13 8 0,0 1 5 0,5-4 1 16,0 4 0-16,5-5 0 0,-1-15 16 0,-4 8 3 16,-5-5 1-16,1 5 0 0,-1 3-22 0,-4-3-4 15,-5 12 0-15,5 0-8 0,-5-1 21 0,0 9-2 16,-4 8-1-16,-5 4 0 0,0 0-4 0,0 0-1 16,0 12 0-16,-5 13 0 0,5 7-13 0,0-4 0 15,-5 5 0-15,5 3 0 16,0 1-57-16,0-1-18 0,0-4-3 0,0 1-585 15,0-1-117-15</inkml:trace>
          <inkml:trace contextRef="#ctx0" brushRef="#br0" timeOffset="4448.9476">9680 63 2026 0,'0'0'44'0,"0"0"10"0,0 0 2 0,0 0 1 0,0 0-45 0,0 0-12 0,-10 8 0 0,-3 1 0 16,-5 7 35-16,-5 4 5 0,5 4 0 0,-1-4 1 15,1 9-31-15,0 3-10 0,-5-8 0 0,5 5 0 16,-5 7 0-16,10-11 0 0,-6-1 0 0,1 8 0 16,4-8 21-16,1 9-2 0,4-1-1 0,-5-3 0 15,5 3-18-15,4-12 0 0,-4 8 0 0,5-7 0 16,-1-1 16-16,1 0 2 0,4-8 1 0,-5 4 0 0,5-3-7 15,0-1-2-15,-5 0 0 0,5 0 0 16,-4 0-70-16,-5 0-15 0,0 0-2 16</inkml:trace>
          <inkml:trace contextRef="#ctx0" brushRef="#br0" timeOffset="3148.7077">7002-70 1209 0,'0'-20'108'0,"-4"11"-87"0,4-3-21 0,0 4 0 16,0-12 53-16,9 4 7 0,-4 0 0 0,-1 3 1 16,5-3 6-16,5 8 1 0,-5-4 0 0,0 4 0 15,0 0-28-15,0 4-6 0,-9 4-1 0,9 0 0 16,-9 0-33-16,5 12 0 0,0-8 0 0,4 12 0 15,-5 4 23-15,-4 1 7 0,0 7 2 0,0 4 0 16,0 5-7-16,-4-1-1 16,-1 9 0-16,-4-1 0 0,4 5-8 0,-8 7-1 15,4-7-1-15,-5 8 0 0,0 7-6 0,5-3 0 16,-4-12-8-16,3 3 12 0,-3-3-12 0,4-1 8 16,0-7-8-16,-1-13 0 0,1 5 12 0,5-9-4 15,-5 0-8-15,4-4 12 0,1 1 12 0,-1-9 1 16,0 0 1-16,5-4 0 0,-4 0-6 0,4-8-2 15,0 0 0-15,0 0 0 0,0 0 5 0,0 0 1 16,0 0 0-16,0 0 0 0,0 0-8 0,0 0 0 16,9 4-1-16,0 0 0 0,5 0-15 0,4 0 8 0,-4 0-8 15,8 0 0-15,1-4 12 0,5-4-3 16,-1 4-1-16,5-4 0 0,9 0-8 0,0 0 12 16,-5-4-12-16,14 0 12 0,5 0-12 0,4 4 12 0,-4-4-12 15,8 4-1092-15</inkml:trace>
          <inkml:trace contextRef="#ctx0" brushRef="#br0" timeOffset="4656.1105">9862 132 2026 0,'0'0'44'0,"0"0"10"0,0 0 2 0,9-4 1 0,0 0-45 0,4 0-12 15,6 0 0-15,3 4 0 0,10 0 32 0,0-4 5 16,5 4 1-16,-1-4 0 0,0-4-22 0,10 0-5 16,-5-4-1-16,5 3 0 31,-1-7-30-31,1 4-5 0,-1 0-2 0,-4 0-609 0,-9 4-121 0</inkml:trace>
          <inkml:trace contextRef="#ctx0" brushRef="#br0" timeOffset="4877.0633">10531-358 172 0,'-9'-12'16'0,"0"4"-16"16,0-4 0-16,4 4 0 0,-4 0 312 0,0 0 60 15,0 4 12-15,9 4 3 0,0 0-207 0,0 0-42 16,-5 8-8-16,-4 4-2 0,0 8-76 0,0 9-16 0,4-1-4 15,-8 8 0-15,-1 1 16 0,5 7 4 0,-5 1 0 0,1 3 0 16,-6 5-7-16,6-13-1 0,4 9 0 0,4-5 0 16,-4 5-25-16,0 0-6 0,0-1-1 0,0 1 0 15,-1-1-12-15,-3 5 0 0,-5 0 0 16,4 3-10-16,0-7-176 0,1 3-35 16</inkml:trace>
        </inkml:traceGroup>
        <inkml:traceGroup>
          <inkml:annotationXML>
            <emma:emma xmlns:emma="http://www.w3.org/2003/04/emma" version="1.0">
              <emma:interpretation id="{5037AA59-0ED1-4246-8390-6A04DE3F9170}" emma:medium="tactile" emma:mode="ink">
                <msink:context xmlns:msink="http://schemas.microsoft.com/ink/2010/main" type="inkWord" rotatedBoundingBox="14651,475 19006,322 19035,1143 14680,129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82.4607">14155-58 1162 0,'23'-28'52'0,"-14"20"10"0,4-5-50 0,1 1-12 0,-5-4 0 0,0 4 0 16,0 0 91-16,-9 0 15 0,0-1 3 0,-4 9 1 15,4 4-22-15,-9-12-4 0,0 4 0 0,-10 8-1 16,-8 0-29-16,0 8-6 0,0 4 0 0,-5-3-1 16,0 11-31-16,0-8-7 0,-5 8-1 0,1 0 0 15,0 9 4-15,4-9 0 0,0 4 0 0,0 5 0 16,0-5-12-16,0 8 0 0,5-3 0 0,4 3 0 15,-4-4 0-15,4 5 0 0,9-1 0 0,-4-4 0 16,9-3 0-16,0-5 0 0,0 4 0 0,0-8 0 16,9-4 0-16,0-3 0 0,0-9 0 0,0 0-11 15,9 4-7-15,0-4-2 0,9-4 0 0,5 0 0 16,0-1 20-16,4-15-10 0,5 0 10 0,4 0-8 0,1-5 8 16,4 1 11-16,-5-4-3 0,5-5 0 0,-9 1-8 15,4 0 0-15,-4-5 0 0,5 9 0 0,-5-12 18 0,-5 11 2 16,0-11 0-16,-9 11 0 0,1 9 18 0,-6 8 4 15,1-4 1-15,-5 12 0 0,-9 4-10 0,0 0-1 16,-9 20-1-16,4 0 0 0,-4 5 2 0,-9 11 1 16,0-4 0-16,0 9 0 0,-5-5-34 0,0 9 0 15,-4-1 0-15,0 5 0 0,-5 3 0 0,0-3 0 16,0-4 0-16,0 11 0 16,0-7-96-16,0-5-25 0,0 1-6 0,1-1-850 0</inkml:trace>
          <inkml:trace contextRef="#ctx0" brushRef="#br0" timeOffset="6594.9292">14492-9 1796 0,'0'0'40'0,"9"0"8"0,0-9 1 0,5 9 1 0,-5 0-40 0,4 9-10 0,-13-9 0 0,5 4 0 16,-5 12 28-16,0 4 3 0,-5 0 1 0,-4 9 0 16,-4-1 0-16,-10 12 0 0,0 1 0 0,0 3 0 15,5 1-32-15,5-1 0 0,-6-7-13 0,6 3 4 16,4 1 9-16,-1-9 0 0,6-4 0 0,4 1 0 16,0-13 13-16,4 0 2 0,1 0 0 0,9-12 0 15,-5 4 29-15,4-8 7 0,6-12 1 0,-1 8 0 16,5-8-1-16,-1-4 0 0,6 0 0 0,-6-4 0 15,1-1-11-15,0-3-3 0,0 0 0 0,0-1 0 16,-5 1-26-16,0-4-11 0,0 4 8 0,0-1-8 16,1 1-40-16,-1-4-12 0,5 7-4 0,-5-11-672 15,0 4-136-15</inkml:trace>
          <inkml:trace contextRef="#ctx0" brushRef="#br0" timeOffset="5766.9643">13263-86 633 0,'4'-13'28'0,"-4"13"6"0,5-12-34 0,-5 4 0 16,0-4 0-16,-5 4 0 0,1-4 182 0,-1 4 30 15,-4 8 5-15,0-12 2 0,-5 4-93 0,-4 3-18 0,4 1-4 0,-8 4-1 16,-1 0-75-16,-5 0-16 15,6 4-2-15,-6 1-1 0,1 3 3 0,0 4 1 16,-1-4 0-16,10 4 0 0,-5-8 4 0,1 12 1 0,8-8 0 16,-4 4 0-16,4 9-10 0,-4-13-8 0,9 8 9 0,-5 4-9 15,10 5 0-15,-1-5 0 0,5 0 0 0,5 0 0 16,4 0 0-16,0 1 0 0,0-5 0 0,0 8 0 16,9 4-11-16,-4-3 2 0,0-1 0 0,-1 8 0 15,5-7-1-15,-4-1 0 0,0 4 0 0,-1-7 0 16,-8-1 10-16,4 0 0 0,0 0 0 0,0-4 0 15,-9-3 0-15,5 3 0 0,-1 0 0 0,1-8 0 16,-5-8 12-16,0 0-3 0,0 0 0 0,5 12 0 16,-1-4 24-16,-4-8 5 0,0 0 1 0,-4 12 0 15,4-12-12-15,-10 0-3 0,-3 9 0 0,-1-5 0 0,5 4-24 16,-5-8 8-16,1 4-8 0,-6 0 0 16,-3-4-123-16,3 0-29 0,-3 0-7 0,3 4-1 15</inkml:trace>
          <inkml:trace contextRef="#ctx0" brushRef="#br0" timeOffset="7079.1941">15525 80 1987 0,'0'0'88'0,"0"0"18"0,0-9-85 0,0 9-21 0,-4-8 0 0,4 8 0 16,0-4 52-16,0 4 5 0,0-8 2 0,0 8 0 16,-5-8-42-16,5 8-8 0,0 0-1 0,-9-4-8 15,0 4 0-15,-5 0 0 0,1 0 0 0,-1 4 0 16,5 4-8-16,-5 0 8 0,-8 4-13 0,3-3 5 16,6 7 8-16,-10 0 0 0,-4 0 0 0,-1 8 0 0,-4-3 0 0,1 7 0 15,-6 0 0-15,5 5 0 0,5 3 13 0,0-4 5 16,4-11 1-16,0 3 0 0,9 0-19 0,1 1 0 15,4-5 0-15,4-4 0 0,1-4 0 0,8 0 0 16,5-8 0-16,0 0 0 0,0-4 0 0,5-4 0 16,4-4 0-16,10-4 0 0,3-4-16 0,-3-8-1 15,4 3 0-15,4-7 0 0,-9 4 38 0,5-1 8 16,-4-7 2-16,-6 4 0 0,6-1 1 0,-6 1 1 16,-3 4 0-16,3-5 0 0,-8 9-33 0,0 4 0 15,-10 0 0-15,5 4 0 0,0 8 0 0,-9 4 0 16,0 0 0-16,0 0 0 0,5 12 0 0,-10 4-16 15,1 4 4-15,-5 9 0 16,-5-5-44-16,1 8-8 0,-1 1-1 0,-4 3-923 0</inkml:trace>
          <inkml:trace contextRef="#ctx0" brushRef="#br0" timeOffset="7407.7069">15739 31 1728 0,'0'0'38'0,"0"0"8"0,0 0 2 0,9 0 0 0,-4 0-39 0,4 0-9 0,0 8 0 0,0 4 0 15,-4 8 97-15,-1-7 18 0,-8 11 3 0,-1-4 1 16,1-4-37-16,-1 5-7 0,5 3-2 0,0-4 0 0,-4 4-60 0,4-3-13 16,0-5 0-16,-5 4 0 15,5 0 15-15,5 0 5 0,-5-11 0 0,4 3 1 0,-4-12-1 0,9 8-1 16,-4-4 0-16,9-4 0 0,-5-4 5 0,0-4 2 15,4 0 0-15,-4 0 0 0,5-5-26 0,-5 1 0 16,0 0 0-16,0 4 0 0,5-12 56 0,0 4 7 16,-5 3 1-16,5-7 0 0,-1 0-52 0,5 0-12 15,1-1 0-15,-6 1 0 0,5 4-8 0,1 0-5 16,-1 0-1-16,0 4 0 16,0 3-17-16,1-7-3 0,-6 12-1 0,5-8 0 15,10 8-228-15,-10 0-45 0,9 4-10 0,-13 0-2 0</inkml:trace>
          <inkml:trace contextRef="#ctx0" brushRef="#br0" timeOffset="7786.9124">16413 270 1047 0,'32'12'46'0,"-23"-4"10"0,-9-8-44 0,14 8-12 15,-5 4 0-15,5-4 0 0,4-4 114 0,-5 4 21 16,-3-3 4-16,12-5 1 0,10-5-22 0,-5-3-4 15,1 4-1-15,-1-4 0 0,0-8-39 0,1 0-8 16,8-4-2-16,1 3 0 0,-6-3 0 0,6 0 0 16,-5 0 0-16,4-1 0 0,-4 1 0 0,4-8 0 15,1 8 0-15,-1-9 0 0,1 5-51 0,-15 4-13 16,-3-4 0-16,-6 7 0 16,-4 5 0-16,-4-4 0 0,0 8 0 0,-1-8 0 0,-8 4 0 0,4 4 0 15,-10 3 0-15,1-3 0 0,-9 4 9 0,0 0-1 16,-5 8 0-16,0 0 0 0,-4 9-8 0,0 3-11 15,-1-4 3-15,1 4 0 0,-5 8 8 0,0-3 0 0,5 3 0 16,-5 0 0-16,0 4 0 0,19-7 0 0,-1-1 0 16,0 0 0-16,1 8 0 0,4-7 0 0,4-1 0 15,1 4 0-15,4 1 0 0,0 3 0 0,4-4 0 0,5 4 0 0,5-7 0 0,-1-1 0 16,1 0 0-16,4-4 0 16,5 1-104-16,-5-1-20 0,5-8-3 0,4 4-1 0</inkml:trace>
        </inkml:traceGroup>
        <inkml:traceGroup>
          <inkml:annotationXML>
            <emma:emma xmlns:emma="http://www.w3.org/2003/04/emma" version="1.0">
              <emma:interpretation id="{7B7D052E-A95B-45EB-BBF5-F131D7C5D1AE}" emma:medium="tactile" emma:mode="ink">
                <msink:context xmlns:msink="http://schemas.microsoft.com/ink/2010/main" type="inkWord" rotatedBoundingBox="20856,-35 25804,-210 25850,1117 20903,129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585.7389">20993 23 921 0,'0'0'40'0,"0"0"10"0,0 0-40 0,9-8-10 15,-13 4 0-15,4-12 0 0,9 12 224 0,-9-9 44 0,0 5 8 0,0 4 1 16,-5 0-153-16,5 4-30 0,-9-8-6 0,0 8-2 16,0 8-58-16,0-4-11 0,-5 0-2 0,1 4-1 0,-6 9-14 0,1-1 11 15,5 4-11-15,-1 0 10 16,-4 0-33-16,4 1-6 0,0-5-2 0,1 4 0 0,4 4 50 0,0 5 9 15,4-9 3-15,0 0 0 16,5 0-50-16,-4-11-9 0,-1 7-3 0,5-4 0 0,5 0 50 0,-5-12 9 16,0 0 3-16,0 0 0 0,18 0-31 0,0 0 0 15,-4 0 0-15,9-12 0 0,-5 4 0 0,5-4 0 16,-1-5 0-16,1-3 0 0,-9 8 12 0,4-4-3 16,0-4-1-16,1-1 0 0,-6 1 4 0,1-4 0 15,-1 8 0-15,-3-5 0 0,-6 1 16 0,1 0 3 16,-5 0 1-16,-5 0 0 0,1 3-20 0,-6 5-3 15,1 0-1-15,-4 4 0 16,-5 0-8-16,4 4 0 0,-4 4-10 16,-5 4 10-1,-4 4-44-15,-1 0-2 0,1 4-1 0,0-4-1017 0</inkml:trace>
          <inkml:trace contextRef="#ctx0" brushRef="#br0" timeOffset="12084.9878">21485-657 1036 0,'0'-32'92'0,"5"24"-73"0,4-13-19 0,4 5 0 0,1 0 193 0,-5 8 35 16,5 0 8-16,-5-4 0 0,5 12-118 0,-5 4-24 15,0 4-5-15,-5 0-1 0,-4 12-44 0,0 0-8 16,-4 5-3-16,-1 11 0 0,1-8-15 0,4 13-3 16,-5-1-1-16,-4 9 0 0,-5-1-2 0,5 5 0 15,0-8 0-15,5 7 0 0,-6 1 4 0,1-1 0 16,9-3 0-16,-4-1 0 0,-1-7-8 0,1-1 0 16,-5-3-8-16,-1-5 12 0,6 1-12 0,-5-5 8 15,0-8-8-15,4 0 0 0,-4-3 11 0,4-5-11 16,1-4 12-16,-1 4-12 0,-4-8 12 0,9-4-12 15,0 0 12-15,0 0-12 0,0 0 14 0,0 0-4 16,5-4-1-16,-1-8 0 0,5-4-9 0,1 3 0 0,-1-3 0 16,4 0 0-16,10-4 0 0,0 4 0 0,4-5-12 15,1-7 12-15,-1 4-10 0,5 4 10 0,0-1 0 0,4 9-9 16,-4 0 9-16,-9 4-8 0,-5 4 8 0,-5 4-8 16,-3 4 30-16,3 0 6 0,-4 8 2 15,0-8 0 1,-4 8-46-16,-5 5-8 0,0-1-3 0,-5 4 0 0,-4 4 43 0,-4 1 9 0,-6-5 2 0,1 0 0 15,-4 0-27-15,-6 0 0 0,1 1 0 0,0-1 0 16,-1 0 0-16,-4-8 0 0,1 5 0 0,-1-1 0 16,-5-4-149-16,1 0-35 15,-1-4-8-15,1 4 0 0</inkml:trace>
          <inkml:trace contextRef="#ctx0" brushRef="#br0" timeOffset="12334.9208">22132-528 1728 0,'9'-20'153'0,"-5"8"-122"15,1-4-31-15,8 4 0 0,1 0 36 0,4-5 0 16,-9 9 1-16,5 4 0 0,4-4 43 0,-9 8 9 16,-9 0 2-16,9 8 0 0,-4 0-22 0,0 13-4 15,4-1-1-15,-9 12 0 0,-5 9-24 0,1 7-4 16,-6 5-2-16,1 8 0 0,-4-1-3 0,-6 5-1 15,1 0 0-15,5 4 0 0,-1-9-30 0,-13-3 0 0,-19 4 0 0,23-9 0 16,28-3 0-16,-5-1 0 16,-5-15 0-16,-8 3-779 0,-1 5-161 15</inkml:trace>
          <inkml:trace contextRef="#ctx0" brushRef="#br0" timeOffset="10688.0603">19209-196 1198 0,'54'-24'53'0,"-36"16"11"0,-4 0-51 0,-9-4-13 0,-1 0 0 0,1 4 0 16,-1-5 84-16,-4 5 15 0,0-4 2 0,0 4 1 15,-9 0-36-15,5 0-7 0,-5 0-2 0,9 4 0 16,0 4-26-16,4-12-6 0,1 8-1 0,-5 4 0 16,0 0 4-16,0 0 0 0,0 0 0 0,0 0 0 15,0 0-28-15,0 0 0 0,0 0 0 0,0 0 0 16,0 0 0-16,0 0 0 0,0 0 0 0,0 0 0 15,0 0 33-15,0 16 2 0,0-4 0 0,-5 4 0 16,1 4-8-16,-1 1-2 0,5-1 0 0,-5 12 0 16,1 5-7-16,-1 3-2 0,-4 9 0 0,0 3 0 15,0 5-6-15,0-5-2 0,4 5 0 0,-4 4 0 16,-4-9 2-16,3 1 0 0,-3 4 0 0,-1-13 0 0,1 1-10 16,3-5 0-16,-3-7 0 0,4-1 0 0,0-12 24 0,-1 4 0 15,1-11 0-15,5-1 0 0,-1 4 0 0,5-8-1 16,0-8 0-16,0 0 0 0,0 0-9 0,0 0-2 15,0 0 0-15,0 0 0 0,0 0 4 0,-4-8 1 16,4-4 0-16,0-4 0 0,-5 3-7 0,5-11-2 16,-4 0 0-16,4 4 0 0,-5-1 19 0,5-7 3 15,0 0 1-15,-5-1 0 0,5-3-31 0,0 0 8 16,-4-5-8-16,8 1 0 0,1-1 0 0,4 5 0 16,-4-4 0-16,8-5 0 0,-4 5 0 0,10-9 0 15,3 5 0-15,1-5 0 0,4 5-15 0,1-1-5 16,4 1-2-16,4 7 0 0,1-3 22 0,-1 4 0 15,5-1 0-15,0-3 0 0,-9 12 0 0,0-1 0 16,4 1 0-16,-4 4 0 0,-5 0-13 0,1 3-8 0,-1 1-2 16,0 8 0-16,-9 0 23 0,5 0 0 0,0 4 0 15,-5 4 0-15,0 12 12 0,1-12 9 0,-1 8 3 0,-5 0 0 16,-3 8-24-16,-1 1 0 0,-5 3 0 0,-13 4 0 31,-9 0-22-31,-5 9-9 0,5-5-1 0,4-4-1 0,1 13 53 0,-1-5 10 0,-13 0 2 0,-1 5 1 31,6-5-53-31,-1 5-10 0,-5-9-2 0,1 4-1 0,0 1-65 16,-5-5-13-16,0 0-2 0,-13 5-898 0</inkml:trace>
          <inkml:trace contextRef="#ctx0" brushRef="#br0" timeOffset="11125.4397">20242-131 1706 0,'18'-8'76'0,"-18"8"15"0,5-12-73 0,4 4-18 15,-9 8 0-15,0 0 0 0,0 0 60 0,0 0 8 16,0 0 1-16,9 12 1 0,0 4-3 0,-4 4-1 15,-1 1 0-15,-4 3 0 0,0 4-40 0,0 5-8 16,-4 3-2-16,-1-8 0 0,1 5-27 0,-5-1-5 16,-1-4-2-16,1 1 0 0,9-5 18 0,-4 0 0 0,4-3 0 0,-5-5 0 15,5 8 48-15,-4-12 12 0,4 0 4 0,0-4 0 16,0 0-30-16,0-8-6 0,0 0 0 0,0 0-1 16,0 0 8-16,0 0 1 0,-5 5 1 0,5-5 0 15,0 0-29-15,-4-5-8 0,-1-7 0 0,5 4 0 16,0-12 45-16,5 8 8 0,-1-4 2 0,1-1 0 15,-5 1-31-15,4-4-7 0,5 4-1 0,5-4 0 16,-5-1-16-16,0 1 0 0,9-4-13 0,1-4 5 16,-1 3-8-16,5 1 0 0,-5-4-1 0,5 3 0 15,-5 9-103-15,0-4-20 16,0 4-4-16,0 0 0 0,1 7-108 0,-1-3-22 16</inkml:trace>
          <inkml:trace contextRef="#ctx0" brushRef="#br0" timeOffset="12679.5942">22382 205 1958 0,'-9'0'43'16,"4"0"9"-16,-4 0 1 0,9 0 3 0,9 4-45 0,5-8-11 0,-10 4 0 0,10 0 0 16,-9-4 38-16,8 4 6 0,1-8 0 0,4 0 1 0,0 4-29 0,1-8-5 15,3 3-2-15,6-7 0 0,-1 0 1 0,0 4 0 16,1-4 0-16,-10 8 0 0,-18-13 19 0,9 1 4 15,14 0 1-15,4 0 0 0,-4 0-2 0,-10-1 0 16,-8 1 0-16,-5 0 0 0,5 4-2 0,-10 3-1 16,0-7 0-16,1 8 0 0,-10 4-12 0,5-4-2 15,0 8-1-15,-9 0 0 0,0 8-14 0,-5 4 0 16,5 4 0-16,-10 8 0 0,6 1 18 0,-6 7 1 16,1 0 0-16,4 5 0 0,0 3-34 0,1-8-6 15,3 9-2-15,1-5 0 16,9 0-14-16,-9 9-3 0,-9-13-1 0,13 5-695 15,14-5-140-15</inkml:trace>
          <inkml:trace contextRef="#ctx0" brushRef="#br0" timeOffset="13222.4948">23101-22 2188 0,'0'0'48'0,"0"0"11"0,0 0 1 0,0 0 1 0,0 0-49 0,0 0-12 16,0 0 0-16,5 13 0 0,-1-5 54 0,1 8 8 16,-1 0 2-16,-4 4 0 0,0 4-52 0,0 1-12 0,0-5 0 0,5 0 0 15,-5 5 0-15,5-1 0 0,4-4 0 0,0 0 0 16,-9 1 0-16,4-5 0 0,1 0 0 0,4 0 0 16,-4-4 30-16,4-8 3 0,-5 4 1 0,-4-8 0 15,0 0-10-15,0 0-3 0,0 0 0 0,14-4 0 16,-5 4-10-16,5-8-3 0,-5 0 0 0,0-4 0 15,0 0-8-15,0-8 0 0,5 3 0 0,-1-3 0 16,1 0 36-16,4 0 1 0,5-9 1 0,4 5 0 16,1-4-10-16,-1-1-1 0,-4 9-1 0,9-12 0 15,-1 12-26-15,-3-1 0 0,-10 9 0 0,5 0 0 0,0 8 0 16,-5 0 0-16,-9 8 0 0,4 0 0 0,-8 4 0 0,4 4 0 16,0 5 0-16,0 3 0 0,-9-8 0 0,5 8 0 15,-1 8 0-15,1-7 0 0,0-5 0 0,-1 8 0 16,-4-4 0-16,5-3 0 0,-5 3 0 0,0-8 0 15,-5 0 0-15,1-4 0 0,4 4 0 0,0-12 0 16,-5 8 0-16,5-8 0 0,0 0 0 0,0 0 0 16,0 0 0-16,0 0 0 0,0 0 0 0,0 0 0 15,0 0 0-15,9-12 0 0,-4 4 0 0,4-8 0 16,4 0 0-16,1 0 0 0,0-5 0 0,4 1 0 16,0 0 0-16,0 0 0 0,5-1 0 0,0 1 0 15,0 0 0-15,-1 0 0 0,1 4 0 0,-5 12 0 16,-4-9 0-16,4 9 0 0,-9 4 0 0,1 0 0 0,3 4 0 15,-8 9 0-15,-10-5 0 0,5 4 0 0,5 8 0 0,-1-8 0 16,-8 8 0-16,4-3 0 0,4 3 0 0,-4 0 0 31,-4 0-97-31,-1 0-25 0,5-7-5 0,-4 3-1025 0</inkml:trace>
        </inkml:traceGroup>
      </inkml:traceGroup>
    </inkml:traceGroup>
    <inkml:traceGroup>
      <inkml:annotationXML>
        <emma:emma xmlns:emma="http://www.w3.org/2003/04/emma" version="1.0">
          <emma:interpretation id="{5B9E8308-D3B0-4070-9E05-F5D7608F07E7}" emma:medium="tactile" emma:mode="ink">
            <msink:context xmlns:msink="http://schemas.microsoft.com/ink/2010/main" type="paragraph" rotatedBoundingBox="2770,3701 24459,2001 24778,6080 3089,7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5B5B8A-61E5-4948-A551-B2A29519AD81}" emma:medium="tactile" emma:mode="ink">
              <msink:context xmlns:msink="http://schemas.microsoft.com/ink/2010/main" type="line" rotatedBoundingBox="2770,3701 24459,2001 24595,3740 2906,5439"/>
            </emma:interpretation>
          </emma:emma>
        </inkml:annotationXML>
        <inkml:traceGroup>
          <inkml:annotationXML>
            <emma:emma xmlns:emma="http://www.w3.org/2003/04/emma" version="1.0">
              <emma:interpretation id="{979BBD94-7466-4537-8FE3-5279ECEFAF24}" emma:medium="tactile" emma:mode="ink">
                <msink:context xmlns:msink="http://schemas.microsoft.com/ink/2010/main" type="inkWord" rotatedBoundingBox="2770,3701 4458,3568 4563,4918 2875,50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0184.6811">2208 3200 1036 0,'0'0'46'0,"-9"-8"10"0,0-9-45 0,5 5-11 15,-6 4 0-15,6-4 0 0,-1 0 136 0,1 4 24 16,4 4 6-16,0 4 1 0,0 0-62 0,0 0-12 16,0-12-2-16,0 12-1 0,18-4-50 0,0 4-11 15,0 0-1-15,10 4-1 0,-1 0-19 0,14 0-8 16,9 0 0-16,-4-4 8 0,-14 0-8 0,13 0 0 15,14-4 0-15,0 4-612 16,-18 4-124-16</inkml:trace>
          <inkml:trace contextRef="#ctx0" brushRef="#br0" timeOffset="19919.1085">1202 3374 1177 0,'0'-16'52'0,"0"16"11"0,-4-9-51 0,4-3-12 16,4 0 0-16,-4 4 0 0,0 0 48 0,5-4 6 15,-1 0 2-15,1 4 0 0,4-4-5 0,-5 3-1 0,1 1 0 0,0 0 0 16,4 0-24-16,-9 8-5 0,0 0-1 0,0 0 0 16,0 0 12-16,0 0 3 0,0 0 0 0,9 8 0 15,0 4 3-15,-9 5 1 0,0 3 0 0,0 8 0 16,0 4-4-16,0 5-1 0,-14 7 0 0,5 5 0 15,-5 4-16-15,1 7-3 0,-1 1-1 0,5 4 0 16,-5-9-14-16,1 1 9 0,-1 0-9 0,0-1 8 16,10-3-8-16,-5-4 0 0,13-5 0 0,-8-3 8 15,-1-1-8-15,-4-4 0 0,0-3 0 0,0-1 8 16,4-3-8-16,-4-9 0 0,0 0 0 0,5-4 0 16,-6 0-9-16,6 1 9 0,-1-9-12 0,5-8 12 0,0 0 0 15,0 0 0-15,0 0 0 0,9-4 0 0,5 4 0 16,-5-4 0-16,0 0 0 0,14-5 0 0,0 1-10 0,9-4 10 15,4 4-8-15,5-4 8 0,0 0-21 0,0 0 1 16,0 4 0-16,-5-5 0 16,1 1-9-16,-1-4-2 0,1-4 0 0,-1 4 0 15,-4-1-22-15,0-3-5 0,0 0-1 0,-5 0 0 0,0 0 33 0,5-5 6 0,-9-3 2 16,0 4 0-16,-5-1 18 0,0 1 12 0,5-4-1 0,0-1-1 16,-5 1 26-16,0 0 6 0,0 3 1 0,-4 1 0 15,4 0-43-15,-4 0 0 0,-5-1 0 0,0 5 0 16,-4 0 0-16,-1 0 0 0,-4 3 0 0,-4 1 0 15,-5 0 8-15,4 4-8 0,-4 4 8 0,-5 0-8 16,1 0 17-16,-6 0-1 0,6 4-1 0,-5 4 0 16,-5 0 1-16,0 4 1 0,5 4 0 0,4 0 0 15,0 8-4-15,1 0-1 0,-1 4 0 0,-4 5 0 16,4 7 7-16,1-4 1 0,-1 5 0 0,5 3 0 16,4 1-20-16,1 3 0 0,4 5 0 0,0-5 0 15,4-4 8-15,1 1 0 0,4-5 1 0,0 1 0 0,5-1-9 16,-1-4 0-16,1-7 0 0,-5 3-11 0,5-8 11 0,-1-4 0 15,6 0 8-15,3-8-8 0,1 0 0 0,0-4 0 16,0-4 0-16,4-4 0 0,0-8 0 0,5 0 9 16,-4-12-9-16,3-5 0 0,1 1 12 0,5-5-4 15,-5-7 0-15,-1-5-8 0,1 1 12 0,0-9-12 16,9-4 12-16,-9-7-12 0,-14 3 16 0,10-4-3 16,8 0-1-16,-4-4 0 0,-9 1 11 0,-5-1 1 15,-5 8 1-15,10 4 0 0,0 1-11 0,-5 7-2 16,-18 8-1-16,5 5 0 0,8 8-3 0,-8-1-8 15,-10 13 12-15,1 0-4 0,8 8 7 0,-4 4 1 16,0 8 0-16,-13 8 0 0,-5 4-16 0,8 8 0 16,6 8 0-16,-1 9 0 0,-17 7 0 0,12 9 0 15,6 4 0-15,-1 7 0 0,1-3 9 0,-1 4-1 0,1-1 0 16,8 1 0-16,5 0-8 0,5-4-11 0,-14-9 3 0,14-3 0 16,8 3 8-16,-8-7 11 0,-5-5-3 0,-9-3 0 15,-4-9-8-15,8 1 0 0,5-9 0 0,-9 0-11 31,-9-4-40-31,9-4-8 0,9-4-1 0,-9-8-610 0,0 0-122 0</inkml:trace>
        </inkml:traceGroup>
        <inkml:traceGroup>
          <inkml:annotationXML>
            <emma:emma xmlns:emma="http://www.w3.org/2003/04/emma" version="1.0">
              <emma:interpretation id="{A5E09640-1682-4450-8B1C-499C50DB06AF}" emma:medium="tactile" emma:mode="ink">
                <msink:context xmlns:msink="http://schemas.microsoft.com/ink/2010/main" type="inkWord" rotatedBoundingBox="6363,3719 9507,3473 9599,4646 6455,489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671.6062">6424 3495 1094 0,'5'-8'97'0,"-5"-4"-77"15,0 0-20-15,4 4 0 0,1-13 146 0,-1 1 26 16,6 0 4-16,-1 0 2 0,0 0-51 0,4-1-11 15,6 5-1-15,-1-8-1 0,-4 4-55 0,8-5-11 16,1 9-3-16,0 4 0 0,0 4-8 0,-10-4-1 16,1 4-1-16,4 4 0 0,0 0-10 0,1 4-1 15,-1 8-1-15,0 0 0 0,0 8-15 0,-4 4-8 16,-1 4 8-16,6 9-8 0,-6-1 0 0,1 5 0 16,-5 3 0-16,5 1 0 0,-5-1 11 0,-5-4-3 15,10 5 0-15,-5-5 0 0,0-3-8 0,-4-1-11 16,4-8 3-16,0 1 0 15,-4-5-100-15,-1-4-19 0,1-4-4 0,-1-4-861 0</inkml:trace>
          <inkml:trace contextRef="#ctx0" brushRef="#br0" timeOffset="21905.9355">7057 3281 288 0,'0'0'25'0,"0"-12"-25"0,0-1 0 0,0 1 0 15,0 0 403-15,0 12 75 0,0 0 15 0,0 0 3 16,0 0-332-16,0 0-66 0,0 0-14 0,-4 12-2 16,-1 13-54-16,-9-1-12 0,1 4-1 0,-10 0-1 15,5 9 4-15,-10-1 1 0,-4 5 0 0,-4-1 0 16,4 5-19-16,0-5 0 0,-9 5 0 0,14-1 0 16,0 1 0-16,4-1-14 0,-9 5 2 0,5-5 1 15,-5 1-50-15,5-5-11 0,-1 1-1 0,1-5-941 16</inkml:trace>
          <inkml:trace contextRef="#ctx0" brushRef="#br0" timeOffset="21124.8641">4626 3499 1220 0,'0'-20'54'0,"-5"12"11"16,5-4-52-16,-4 0-13 0,4-5 0 0,-5 1 0 0,5 0 109 15,5 0 19-15,-1 4 4 0,-4 0 1 0,5 3-33 0,-5 1-8 16,0-4 0-16,0 12-1 0,0 0-51 0,0 0-9 16,0 0-3-16,0 20 0 0,0 9 5 0,0 7 1 15,-5 9 0-15,1 11 0 0,4 9-34 0,0 0 0 16,0 8-15-16,-5-8 5 0,5 3 10 0,0-11 11 15,0-4-3-15,0-5 0 0,5-3-8 0,-5-9 0 16,0-4 0-16,9-7 8 0,0-9-8 0,-4 0 0 16,-1-8-10-16,5 0 10 0,5-12 15 0,-5 0 9 15,0-4 1-15,0 0 1 0,-4-12 14 0,4 0 4 16,0-1 0-16,5-7 0 0,-10-4-26 0,5 3-5 16,0-7-1-16,0 3 0 0,-4 1-12 0,4 0 8 15,0-1-8-15,0 1 0 0,0 8 0 0,1-5 0 16,3 5 0-16,-4 0 0 0,5 12 0 0,0 0 0 15,-5 3 0-15,0 5 0 0,4 8-8 0,-3 5 8 16,3-1-12-16,1 8 12 0,-5 4-11 0,5 0 11 16,-1-4-10-16,1 5 10 0,0 7-11 0,-5-4 11 0,4-3-12 15,-3-1 12-15,3-4-9 0,-4 0 9 0,0 0 0 0,0-8-9 16,1 5 9-16,-6-9 0 0,5 0 0 0,0-4 0 16,-4-4 10-16,-1-4-2 0,6-1-8 0,3-7 12 15,-4 4 4-15,5-8 1 0,-5-4 0 0,9-1 0 16,1-3-9-16,3-4-8 0,6-1 12 0,-6-3-12 15,-3-1 0-15,-1 1 0 0,0 0 0 0,5 3 0 16,-10-3 0-16,1 3-12 0,-5 1 0 0,0 8 0 16,-4-5-136-16,-1 5-26 15,-4 4-6-15,0 0 0 0</inkml:trace>
          <inkml:trace contextRef="#ctx0" brushRef="#br0" timeOffset="21421.6725">6133 2985 1688 0,'4'-16'75'0,"1"8"15"0,-5-4-72 0,0 4-18 15,0 8 0-15,0 0 0 0,0 0 97 0,0 0 16 0,0 0 3 0,-5 0 1 16,-4 12-52-16,-4 8-10 0,4 0-3 16,-5 9 0-16,0 11-38 0,-4 1-14 0,-5 11 9 0,0 1-9 15,1 8 12-15,-1-1-4 0,-4 1 0 0,8 4 0 16,6-9 0-16,-1 5-8 0,10 4 12 0,-6-9-4 16,6-7-8-16,8-4 0 0,6-5 0 0,-1-4 0 31,0 1-16-31,0-9-8 0,5-8-1 0,-1 1-661 0,1-9-132 0</inkml:trace>
          <inkml:trace contextRef="#ctx0" brushRef="#br0" timeOffset="22155.867">7380 2876 1440 0,'19'-12'64'0,"-6"4"12"0,1 0-60 0,0 4-16 16,4 0 0-16,9 4 0 0,0 4 157 0,1 8 29 16,-1-4 6-16,0 8 0 0,-4 4-104 0,0 9-22 15,0 3-4-15,-10 4-1 0,1 9-4 0,-5 3-1 0,-4 5 0 0,-5 8 0 16,-5 4-8-16,-4 3-3 0,-5 5 0 0,1-4 0 16,-10 4-29-16,0-8-7 0,-4-1-1 0,-5-3 0 31,-5-4-64-31,1 3-12 0,4-3-4 0,-4 0-698 0,-10-5-140 0</inkml:trace>
        </inkml:traceGroup>
        <inkml:traceGroup>
          <inkml:annotationXML>
            <emma:emma xmlns:emma="http://www.w3.org/2003/04/emma" version="1.0">
              <emma:interpretation id="{9132B801-DFF9-4EBE-8C8B-A870E861FD9F}" emma:medium="tactile" emma:mode="ink">
                <msink:context xmlns:msink="http://schemas.microsoft.com/ink/2010/main" type="inkWord" rotatedBoundingBox="11148,3447 12239,3362 12320,4389 11229,44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946.6272">9406 2892 1616 0,'0'0'72'0,"0"-8"14"0,-4 0-69 0,-1-4-17 0,-4 4 0 0,5-4 0 16,-1-1 70-16,0 5 10 0,1-4 3 0,-1 4 0 16,5 4-29-16,0 4-6 0,0-8 0 0,0 8-1 15,0 0-35-15,0 0-12 0,0 0 0 0,0 0 9 16,0 0-9-16,0 0 8 0,9 0-8 0,1 4 8 15,-1 4 0-15,0 0-8 0,0 0 12 0,0 4-4 16,0-3-8-16,5-1 8 0,-5 4-8 0,0 4 8 16,5-8-8-16,-1 8 0 0,1 0 0 0,9 1 8 15,-5-1-8-15,9 0 0 0,1 0 0 0,3 0 0 0,6-3 0 16,4-1 0-16,-5 4 0 0,-4-8 8 0,0-4-8 16,4 0 0-16,-4 0 9 0,-4 0-9 0,-1 0 9 0,0-4-9 15,1 0 12-15,3-4-12 0,-8 4 19 0,0 0-3 16,-5-12-1-16,0 8 0 0,5 4-7 0,-9 0 0 15,-1 0-8-15,-3-4 12 0,3 4-12 0,-8-4 0 16,-5 4 0-16,0 0 0 0,0 0 0 0,0 0 0 16,0 0 0-16,0 0 0 0,-5 12 0 0,-8 0 9 15,8-4 1-15,-13 4 0 0,0 9 7 0,-5-5 2 16,-4 0 0-16,-1 4 0 0,1-4-5 0,0 1-1 16,-5-1 0-16,4 0 0 0,-4 4 13 0,1-4 2 15,3 1 1-15,-4 3 0 0,10-8-5 0,-6 4-2 16,6 0 0-16,-1 5 0 0,-4-5-22 0,-1 0 0 0,1 4 0 0,4 0 8 15,0 5-20-15,-4-1-4 0,0 0-1 0,-1 1 0 32,-3-1-124-32,3-4-25 0,1 0-5 0,0 5-786 0</inkml:trace>
          <inkml:trace contextRef="#ctx0" brushRef="#br0" timeOffset="30274.6246">10463 3374 1594 0,'0'0'71'0,"0"0"14"0,-10 0-68 0,6-4-17 15,-5 4 0-15,-5 0 0 0,5 4 83 0,-5 4 13 16,1 0 2-16,-5 0 1 0,-1 0-14 0,-3 0-2 15,-1 0-1-15,-5 4 0 0,-3 1-39 0,8-1-8 16,5 0-2-16,-5 0 0 0,-4 4-8 0,-1 0-1 16,1 1-1-16,0-1 0 0,-1-4-23 0,1 8 8 15,-5-4-8-15,0 1 0 0,5 3 0 0,-5-4-12 16,5 8 2-16,-1-8 0 16,1 5-30-16,4-5-7 0,1-4-1 0,3 4 0 15,-3 0-148-15,3-3-29 0,6-5-7 0,4 0 0 0</inkml:trace>
        </inkml:traceGroup>
        <inkml:traceGroup>
          <inkml:annotationXML>
            <emma:emma xmlns:emma="http://www.w3.org/2003/04/emma" version="1.0">
              <emma:interpretation id="{1B63B49D-39F0-4838-A9BE-2D0F92FC18C7}" emma:medium="tactile" emma:mode="ink">
                <msink:context xmlns:msink="http://schemas.microsoft.com/ink/2010/main" type="inkWord" rotatedBoundingBox="13391,3291 13892,3252 13948,3955 13446,399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0870.1495">11897 2742 1839 0,'0'0'40'0,"0"-8"9"0,0 0 2 0,4 0 1 0,-4 0-42 0,5 4-10 16,-5-4 0-16,0 8 0 0,4-4 50 0,-4 4 8 0,0 0 2 0,0 0 0 16,0 0-26-16,0 0-5 0,0 0-1 0,0 0 0 15,-13 4-2-15,-1 8-1 0,-4 4 0 0,0 0 0 16,-5 13-17-16,-4-1-8 0,-5 4 0 0,9 1 8 15,0 7 2-15,0 1 0 0,5 3 0 0,0-3 0 16,0-1 6-16,4 5 2 0,5-5 0 0,9 5 0 16,-5-9-2-16,5-3 0 0,0-9 0 0,10-4 0 15,3-8-16-15,5-4 0 0,1-4 0 0,-1-8 0 16,9-4 20-16,0-8 0 0,1-4 0 0,4-4 0 16,-5-5-10-16,5 1-2 0,-5-5 0 0,5 1 0 15,-9-4 39-15,0 3 7 0,-1 1 2 0,-3 4 0 16,-6 3-27-16,1 1-5 0,0 0 0 0,-5-5-1 15,-5 5 14-15,5 0 3 0,-9-4 1 0,5 3 0 16,-5 5-29-16,-5 0-12 0,-8 0 11 0,-1-1-11 16,0 5 9-16,-8 0-9 0,-1 0 8 0,-5 4-8 15,-3 4-28-15,-1-5-10 0,0 5-2 0,0 0-1 16,-4 4-114-16,4 0-22 0,4 4-5 0</inkml:trace>
        </inkml:traceGroup>
        <inkml:traceGroup>
          <inkml:annotationXML>
            <emma:emma xmlns:emma="http://www.w3.org/2003/04/emma" version="1.0">
              <emma:interpretation id="{1235B94E-C406-449B-A211-17845404AD83}" emma:medium="tactile" emma:mode="ink">
                <msink:context xmlns:msink="http://schemas.microsoft.com/ink/2010/main" type="inkWord" rotatedBoundingBox="16511,3123 17861,3018 17916,3723 16566,382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2447.9012">15521 2415 1440 0,'0'0'128'16,"9"0"-103"-16,5 0-25 0,4 12 0 0,-5-8 84 0,1 8 11 0,4-4 2 0,1 8 1 15,-6 4-54-15,1 5-10 0,-1-5-2 0,1 12-1 16,-5 1 9-16,-4 3 1 0,-5-3 1 0,-5 7 0 16,1-16-14-16,-1 5-4 0,-4-1 0 0,0-4 0 15,0 1 13-15,0-5 3 0,-5-12 0 0,10 4 0 16,-6 0-15-16,6-4-2 0,-1 0-1 0,5-8 0 15,0 0 10-15,0 0 1 0,0 0 1 0,5-12 0 16,-5 0-8-16,4 0-2 0,6-8 0 0,-1-5 0 16,0-3-2-16,9-4-1 0,-4-5 0 0,4 1 0 15,5-5-2-15,-5 1-1 0,14 8 0 0,0-13 0 16,-1 17-18-16,6-1 0 0,-5 13 0 0,-5 0 0 16,-4 8 21-16,0 4-2 0,-10 4-1 0,1 4 0 15,-1 4-7-15,-3 8-2 0,-1 4 0 0,-5 1 0 0,1 3-9 16,-1 0 0-16,1 5 0 0,-5-5 0 0,4 4 0 15,-4-4 0-15,0 1 0 0,5 3 0 16,-5-8-110-16,0-4-14 0,0 5-4 0</inkml:trace>
          <inkml:trace contextRef="#ctx0" brushRef="#br0" timeOffset="32041.7902">15052 2556 518 0,'59'-16'46'0,"-59"16"-37"0,9-8-9 0,-9 0 0 16,0 0 106-16,-4 0 19 0,-6 0 4 0,6 0 1 0,-1 3-18 0,1-3-4 15,-1 0-1-15,1 0 0 0,-1 0-17 0,1 4-3 0,-1 0-1 0,1 0 0 16,-1 4 46-16,0 0 10 0,-4 0 2 0,0 0 0 31,-4 4-144-31,-1 4-18 0,-4 0-9 0,-1 8-1 0,1 1 28 0,5-1 18 0,-6 4-2 0,1 4-1 16,-5 1-3-16,5 3-1 0,0 4 0 0,0 1 0 15,0 3-11-15,-1 9 0 0,1 3 0 0,4-3 8 16,1-1-8-16,8 1 0 0,-4-9 0 0,9 5 0 16,-4-13 0-16,4 0 0 0,4 1 0 0,1-9 0 15,4-4 0-15,-5-4 8 0,5 0-8 0,5-4 0 16,0-4 0-16,-1-4 8 0,6-8-8 0,3 0 0 15,6-4 10-15,4 0-10 0,-1-8 12 0,10-5-12 16,-9 1 12-16,5-4-4 0,-5-1 0 0,-1-3-8 16,6 4 22-16,-14-5-2 0,-1-3-1 0,-3 0 0 15,-6-1-7-15,-4 1-2 0,-9-5 0 0,5-3 0 16,-10 7 19-16,1 1 4 0,-5 4 1 0,0 3 0 0,-5 5-18 16,0 4-3-16,-4-1-1 0,-5 9 0 0,5 8-4 0,-5-4-8 15,1 4 11-15,-6 12-11 0,1 0 0 0,0 8-12 16,-5 1 0-16,4 7 0 15,-3-4-168-15,3 9-32 0</inkml:trace>
        </inkml:traceGroup>
        <inkml:traceGroup>
          <inkml:annotationXML>
            <emma:emma xmlns:emma="http://www.w3.org/2003/04/emma" version="1.0">
              <emma:interpretation id="{204022BD-3122-4877-B52D-BC84BFE3FFA3}" emma:medium="tactile" emma:mode="ink">
                <msink:context xmlns:msink="http://schemas.microsoft.com/ink/2010/main" type="inkWord" rotatedBoundingBox="19645,2488 24467,2110 24595,3740 19773,411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3803.0279">19709 2305 1191 0,'37'-12'26'0,"-37"12"6"0,0 0 0 0,0 0 2 0,9-8-34 0,-9 8 0 0,0 0 0 0,9-8 0 15,0 0 104-15,-4-4 15 0,-5 0 2 0,0 0 1 16,0 3-10-16,-5 1-1 0,1-4-1 0,4 4 0 16,4-4-37-16,-4 4-7 0,-4 0-2 0,-1 0 0 15,0 0-35-15,-4 4-7 0,0-5-2 0,-4 1 0 16,-1 4-7-16,0-4-1 0,1 4-1 0,-6 0 0 15,-3 4 17-15,-1-4 4 0,0 8 1 0,0 0 0 16,-9 0-33-16,5 4 0 0,-5-4 0 0,-9 4 0 16,-4 13-8-16,8-1-9 0,10 0-2 0,4 13 0 15,-9 3 27-15,1 8 6 0,-1 9 1 0,0 8 0 16,5-5-3-16,-1 1 0 0,5-4 0 0,1-1 0 0,8-3-12 0,0-9 0 0,10 1 0 0,-1-5 0 0,1-11 0 16,8-1 0-16,-4-4 0 0,5-4 0 0,4-4 0 15,0-8-13-15,0 5 2 0,5-14 1 0,4-3 10 0,5 0 0 16,4-12 0-16,5 0 8 0,4-13-8 0,1 1 11 15,-1 0-11-15,1-5 12 0,-1-7 0 0,0-5 1 16,-4-3 0-16,5-9 0 0,-5 4-13 0,-1 5 0 16,1-5 0-16,0 4 0 0,-4 9 0 0,-1 3 9 15,0 9-9-15,1 12 8 0,-6 4 0 0,-4 3 0 16,1 9 0-16,-6 8 0 0,-4 9 10 0,1-1 2 16,-6 12 0-16,-4 8 0 0,0 9-7 0,-4 7-1 15,-10 5 0-15,5 4 0 16,-5 3-86-16,5 1-18 0,-5 0-3 0,5-5-1 0</inkml:trace>
          <inkml:trace contextRef="#ctx0" brushRef="#br0" timeOffset="33993.0501">20556 2301 2188 0,'0'0'97'0,"14"8"20"16,-10 5-93-16,-4 3-24 0,-4 4 0 0,-1 8 0 0,-4 1 76 0,-4 3 10 16,-6 8 2-16,1 5 1 0,-5-9-50 0,1 5-11 15,-6-1-1-15,1 1-1 0,0-1-26 0,-5-3 0 16,0-1 0-16,-4 1 0 16,-1-1-159-16,1-4-37 0</inkml:trace>
          <inkml:trace contextRef="#ctx0" brushRef="#br0" timeOffset="33179.9288">18526 1941 518 0,'59'-28'46'0,"-45"20"-37"16,-10-8-9-16,5 3 0 0,5 1 176 0,-5 0 32 16,-9-4 8-16,4 8 0 0,6-4-89 0,-10 12-19 15,-10-8-3-15,1 0-1 0,0 3-32 0,5-3-6 16,-1 8-2-16,-4-8 0 0,-9 4-11 0,4 8-2 16,14-4-1-16,-18 12 0 0,-9 5-3 0,-1 7-1 15,-4 12 0-15,5 9 0 0,-5-1-10 0,-4 9-1 16,-5 0-1-16,4 11 0 0,6-7 14 0,-10 4 4 31,0-1 0-31,4 5 0 0,5 0-32 0,0-4-7 0,1-1-1 16,-6 5 0-16,-4-12-4 0,18 3-8 0,14-3 11 0,-4 0-11 15,-6-5 0-15,15-7 0 0,18-1 0 0,-5 0 0 32,0-3-14-32,0-5-10 0,9 5-1 0,9-5-1 0,14-4-195 15,-4 1-39-15,36 11-8 0,4-20-2 0</inkml:trace>
          <inkml:trace contextRef="#ctx0" brushRef="#br0" timeOffset="34450.3091">21130 1848 1728 0,'14'-40'76'0,"-1"19"16"0,5-3-73 0,5-4-19 0,14-1 0 0,-10 1 0 16,0 8 91-16,1 0 14 0,-1-5 3 0,-4 17 1 15,-1 4-21-15,1 4-4 0,-5 12 0 0,1 13-1 16,3 7-59-16,-8 13-11 0,-9 7-2 0,-1 13-1 16,-4 8 35-16,-4 4 7 0,-1 8 2 0,-9 4 0 15,1 0-42-15,-6-8-12 0,6 0 0 0,-10-5 0 0,0-11 28 16,5-4 0-16,4-8 1 0,1-1 0 0,-1-7-13 16,0-9-2-16,1-4-1 0,4-3 0 0,0-9 6 0,4-8 1 15,-4 0 0-15,0-4 0 0,9-8 0 0,0 0 0 16,-5-8 0-16,1-4 0 0,-1 0-8 0,5-8 0 15,0-5-1-15,5-3 0 0,4-4-11 0,0-1 0 16,9 1 0-16,0-8 0 0,-4 3 0 0,9 5-17 16,4-1 4-16,0 5 1 0,10 4 4 0,-5 4 8 15,4 3-13-15,-9 5 5 0,1 4-3 0,-1 4 0 16,-13 4 0-16,4 8 0 0,-4-4 11 0,-5 8 0 16,0 5 0-16,0 3 0 0,-5-4 0 0,-4 12 0 15,0-7 0-15,0-1 0 0,-9 4 9 0,5 0 4 16,-10 1 1-16,5-5 0 0,-9 0-22 0,4-4-5 15,-9 0-1-15,1-3 0 0,-10 3 14 0,0-8 0 16,-5-4 0-16,-8 4 0 16,-1-4-170-16,-4 0-31 0,-4-4-7 0</inkml:trace>
          <inkml:trace contextRef="#ctx0" brushRef="#br0" timeOffset="34797.3533">22437 1532 2174 0,'9'-4'48'0,"0"-8"9"0,4 4 3 0,10 8 1 0,-5-12-49 0,1 12-12 16,-1 12 0-16,0-4 0 0,5 8 57 0,-5 9 9 16,-4 7 2-16,-1 9 0 0,1 7 2 0,0 5 1 0,-10 7 0 0,-4 5 0 15,-9-4-11-15,5 4-3 0,-6-5 0 0,-3 9 0 16,-1-8 6-16,-9 8 1 0,5-9 0 0,-9 13 0 16,-1-4-42-16,-8 0-8 0,-14 0-2 0,4-5 0 15,10 1-4-15,-5 0 0 0,-4-4-8 0,-19 3 12 16,-9-3-124-1,0 0-26-15,0 3-5 0,-4 5-1125 0</inkml:trace>
        </inkml:traceGroup>
      </inkml:traceGroup>
      <inkml:traceGroup>
        <inkml:annotationXML>
          <emma:emma xmlns:emma="http://www.w3.org/2003/04/emma" version="1.0">
            <emma:interpretation id="{90EF9EAA-B68F-42BB-885A-92F52700F546}" emma:medium="tactile" emma:mode="ink">
              <msink:context xmlns:msink="http://schemas.microsoft.com/ink/2010/main" type="line" rotatedBoundingBox="3420,5671 11532,5556 11555,7211 3443,7326"/>
            </emma:interpretation>
          </emma:emma>
        </inkml:annotationXML>
        <inkml:traceGroup>
          <inkml:annotationXML>
            <emma:emma xmlns:emma="http://www.w3.org/2003/04/emma" version="1.0">
              <emma:interpretation id="{DCCE78DB-50BB-4A23-ADEF-D228B7B35AC0}" emma:medium="tactile" emma:mode="ink">
                <msink:context xmlns:msink="http://schemas.microsoft.com/ink/2010/main" type="inkWord" rotatedBoundingBox="3420,5671 7130,5619 7151,7125 3441,717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078.8229">3879 5972 1213 0,'37'-12'53'0,"-37"12"12"0,4-8-52 0,-4 8-13 0,9-4 0 0,-9 4 0 16,0 0 81-16,0 0 14 0,0 0 2 0,9 8 1 15,10 8-18-15,-15 4-4 0,-17 4-1 0,8 5 0 16,5 3-11-16,-5 1-3 0,1 3 0 0,-1-4 0 15,-4 5-36-15,5-9-7 0,13 4-2 0,-18-3 0 16,-10-1-113-16,15-4-23 0,22 13-5 16,0-25-1-16</inkml:trace>
          <inkml:trace contextRef="#ctx0" brushRef="#br0" timeOffset="49203.7452">4070 5648 1936 0,'-18'-12'43'0,"14"4"9"0,-1-4 1 0,5 8 1 0,0 4-43 0,0 0-11 16,-4-4 0-16,4 4 0 0,0 0-12 0,0 0-5 16,0 0-1-16</inkml:trace>
          <inkml:trace contextRef="#ctx0" brushRef="#br0" timeOffset="49639.6364">4653 5729 1450 0,'0'0'32'0,"0"0"6"0,-9-8 2 0,9 8 1 0,0 0-33 0,0 0-8 0,0 0 0 0,-14-4 0 15,5 4 36-15,-4 0 4 0,-1 0 2 0,0 4 0 16,1 8-42-16,-6 0 0 0,1 4 0 0,0 1-11 16,0 3 11-16,0-4-8 0,-1 4 8 0,1 1-8 15,5-1 0-15,-1 4 0 0,0 0 0 0,5-3 0 16,5 3 20-16,-1-4 5 0,5 0 1 0,0 1 0 15,5 3 28-15,-1-4 6 0,5-4 0 0,-4 0 1 0,4 1 0 0,-5-5 0 16,6 0 0-16,-1-4 0 0,-5 4 16 16,5 0 3-16,-4 0 1 0,-1 5 0 0,1-5-28 15,0 4-5-15,-5 4-2 0,-5 0 0 0,0 1-23 0,-4 7-5 16,0 0-1-16,-4 1 0 16,-1-1-92-16,-4 0-18 0,-1-3-4 0,1-1-863 15</inkml:trace>
          <inkml:trace contextRef="#ctx0" brushRef="#br0" timeOffset="47683.9167">1881 5559 345 0,'9'-4'31'15,"-9"4"-31"-15,9-4 0 0,-5 0 0 0,1-8 132 16,-1 8 20-16,5-4 4 0,1 0 0 0,-10 4-81 15,9-5-17-15,-5 1-3 0,5 0-1 0,-4 4-18 0,-1-4-3 16,6 0-1-16,-6 4 0 0,5 0 16 0,-9 4 4 16,0-4 0-16,9 0 0 0,-4 0-10 0,-5 4-2 15,0 0 0-15,0 0 0 0,4-8-19 0,1 4-4 16,-5 4-1-16,0 0 0 0,0 0-8 0,0 0-8 16,0 0 12-16,0 0-12 0,-14 0 0 0,5 4 0 15,-4 0 0-15,13-4 0 0,-14 4 0 0,0 8 0 16,-4-4 0-16,4-4 0 0,14-4 0 0,-13 8 0 15,-5 0 0-15,8 0 0 0,1 0 0 0,-4 1 0 16,4-1 0-16,-1 4 0 0,-3 0 0 0,-5 0 0 16,4 4 0-16,-4 0 0 0,4 1 0 0,-9-1 0 15,5 0 0-15,0 8 0 0,0 1 0 0,4-5 0 16,0 4 0-16,1-4-12 0,-1 1 12 0,5-5-9 16,4-4 9-16,1 4-8 0,4-8-12 0,0 4-1 0,4 0-1 15,10-3 0 1,-5-1-14-16,5-4-2 0,-5-4-1 0,9 4 0 0,5 0 28 0,4-4 11 0,0 4-8 0,5 4 8 15,-4-8 0-15,4 8 0 0,-1 4 0 0,6 0 0 16,-1 0 30-16,-4 1 8 0,-5 7 2 0,1 0 0 16,-5 0 16-16,-1 5 4 0,-8 3 1 0,-5-4 0 15,0 0-13-15,-4 5-2 0,-5-5-1 0,0 4 0 16,-9-3-5-16,-1 3-2 0,-3-4 0 0,-1 1 0 16,-9-5-16-16,1 0-3 0,3-4-1 0,-3 4 0 15,-1-3-18-15,0-1 0 0,0 0 0 0,-4-4 0 16,4 0-49-16,-4-4-7 0,0 5-2 0,4-5 0 15,-4-4-128-15,-1 0-26 0,-22 0-4 16,18-8-2-16</inkml:trace>
          <inkml:trace contextRef="#ctx0" brushRef="#br0" timeOffset="48248.7396">2727 6025 230 0,'0'0'10'0,"0"0"2"0,0 0-12 0,0 0 0 15,-4-9 0-15,4 9 0 0,4-8 306 0,-8 0 58 16,-14 0 12-16,4 0 3 0,5 0-233 0,0-4-46 16,-5 4-10-16,-4 4-2 0,-5-4-38 0,9 4-8 15,14 4-2-15,0 0 0 0,-18-5-32 0,9-3-8 16,9 8 0-16,0 0 0 0,-14 4 0 0,5-4 0 16,9 0 0-16,0 0 0 0,0 0 0 0,-4 9 0 15,-14-1 0-15,4 4 0 0,9-4 0 0,-4 4 13 0,-9 4-3 0,-5 0-1 16,5 5-1-16,-5 3 0 0,10 0 0 15,-10 0 0-15,-4 5 8 0,8-1 0 0,10 0 1 16,-4 1 0-16,-1 3 5 0,0 1 1 0,10-9 0 0,-1 4 0 16,5 0-23-16,0-3-13 0,5-1 1 0,4-8 1 15,4 0 11-15,-3-7 0 0,-1 3-9 0,4-8 9 0,10 0-14 0,-5-4 2 16,-4-8 0-16,-5 0 0 0,-9-5 12 0,14 1 0 16,9-8 0-16,-1 0 0 0,-13-4 16 0,5-1 5 15,4 1 2-15,-4 0 0 0,-10-5-23 0,6 5 0 16,3-4 0-16,1-1 0 0,4 1 13 0,-4 4 2 15,-14 4 0-15,9-1 0 0,9 13 1 0,-9 0 1 16,-9 8 0-16,0 0 0 0,0 0-3 0,9 8-1 16,0 4 0-16,0 5 0 0,-13 3-13 0,13 0 0 0,5 0 0 15,-1 1 0 1,-13 3-24-16,14-4-12 0,4-4-1 0,5 0-654 0,-9-3-130 0</inkml:trace>
          <inkml:trace contextRef="#ctx0" brushRef="#br0" timeOffset="48516.4101">3101 5632 403 0,'0'0'36'0,"0"0"-36"16,0 0 0-16,0 0 0 0,-14 8 286 0,5-4 50 15,9-4 11-15,0 0 1 0,0 0-200 0,0 0-41 16,0 0-8-16,9 12-2 0,9-4-49 0,-4-4-9 15,0 0-3-15,8-4 0 0,10-4-23 0,0 0-5 16,-9-4 0-16,13 0-8 0,5 0 9 0,5 0-9 16,-5-4 0-16,0 4 9 0,-9 0-9 0,-1 0 0 15,10-1 0-15,-9 5 8 0,-9 0-26 0,0 4-6 16,0-4 0-16,4 4-1 16,-4 4-121-16,-5-4-24 0,9 4-5 0,5-4-1 0</inkml:trace>
          <inkml:trace contextRef="#ctx0" brushRef="#br0" timeOffset="48813.2147">3415 5049 1177 0,'0'0'25'0,"0"-8"6"0,-5-4 1 0,5 4 2 16,5 0-34-16,-1 0 0 0,-8 0 0 0,-1 4 0 0,5 4 66 0,0 0 6 16,0 0 2-16,0 0 0 0,0 0 19 0,0 0 4 15,0 0 1-15,5 16 0 0,-5 8-18 0,0 4-3 16,4 9-1-16,-4 3 0 0,5 1-17 0,-5 3-4 16,-5 5-1-16,5 3 0 0,5 1-27 0,-10 4-6 15,-4-1-1-15,-4 1 0 0,8 4-11 0,-4-1-9 16,-9 1 12-16,4-4-12 0,-4-1 0 0,9-3-14 15,9-4 1-15,-9 3 0 16,-10-7-128-16,10-1-26 0,9-3-5 0</inkml:trace>
          <inkml:trace contextRef="#ctx0" brushRef="#br0" timeOffset="50604.544">4986 5618 1123 0,'0'0'49'0,"0"0"11"16,0 0-48-16,0 0-12 0,9-9 0 0,0 5 0 16,4 0 74-16,1 0 12 0,0-4 2 0,4-4 1 0,-4 4-26 0,8-8-6 15,-3 0-1-15,-1-5 0 0,0-3-13 0,5 0-3 16,0-1-1-16,-5 1 0 0,0-4-21 0,-4 4-4 16,4-5-1-16,-5 1 0 0,-8 0 11 0,0 3 3 15,-1-3 0-15,1 8 0 0,-1-5-3 0,-4 1-1 16,0 4 0-16,-4 0 0 0,-1-1-3 0,5 1 0 15,-4 4 0-15,-1 0 0 0,-4 0-6 0,4-1-2 16,-4 9 0-16,5 0 0 0,-1 0-12 0,5 8 0 16,0 0 0-16,-4-4 0 0,-5 0 0 0,9 4 0 15,0 0 0-15,-10 4 0 0,1 0 0 0,0 4 0 16,5 0-8-16,-1 8 8 0,1 5 0 0,-1 3 0 16,0 8 0-16,1 13 0 0,4 3 0 0,-5 9 11 15,5 0-2-15,-4 4 0 0,4-1 18 0,-5 5 3 16,1 0 1-16,-1 0 0 0,1-1-19 0,-1 1-3 15,0 0-1-15,1 0 0 0,-5-5-8 0,0-3 0 16,4 0 9-16,1-5-9 0,-6-7-16 0,1-5-7 16,5-3-1-16,-1-9-1 15,1-4-135-15,4-7-28 0,-5-5-4 0</inkml:trace>
          <inkml:trace contextRef="#ctx0" brushRef="#br0" timeOffset="50755.849">4999 5796 1267 0,'0'0'112'0,"0"0"-89"16,0 0-23-16,0 0 0 0,0 0 80 0,9 8 12 16,-4 0 3-16,4-4 0 0,0 0-21 0,5-4-4 15,4 4-1-15,5-4 0 0,4-4-17 0,0 0-4 0,1 0-1 0,4 0 0 32,-1 0-129-32,1-4-26 0</inkml:trace>
        </inkml:traceGroup>
        <inkml:traceGroup>
          <inkml:annotationXML>
            <emma:emma xmlns:emma="http://www.w3.org/2003/04/emma" version="1.0">
              <emma:interpretation id="{5592B4ED-BDAA-4618-8081-D3C634BA6C4F}" emma:medium="tactile" emma:mode="ink">
                <msink:context xmlns:msink="http://schemas.microsoft.com/ink/2010/main" type="inkWord" rotatedBoundingBox="7596,5964 10467,5923 10486,7226 7615,726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1833.3031">7162 5658 806 0,'13'8'72'0,"-13"-8"-58"0,5 8-14 0,4-4 0 16,0 4 175-16,0 5 32 0,-4-1 6 0,-1 4 2 16,6 4-75-16,-6 4-14 0,5 1-3 0,-4-1-1 15,-5-4-63-15,4 0-13 0,-8 1-2 0,4 3-1 16,0 0-25-16,0-8-5 0,0 5-1 0,0-9 0 15,0-4-12-15,0-8 9 0,0 0-9 0,0 0 8 0,0 0-8 16,0 0 0-16,0 0 9 0,0 0-9 0,4-12 21 0,1-4 0 16,-1-5 0-16,1-3 0 0,4-4 6 0,-4-5 1 15,8-3 0-15,5 4 0 0,-4-1 0 0,0 5 1 16,-1 4 0-16,-3-1 0 0,8 9 20 0,-9 0 4 16,0 4 1-16,0 8 0 0,9 0-27 0,-4 4-6 15,-5 4-1-15,5 4 0 0,-1 0-20 0,1 4 9 16,0 0-9-16,-5 4 0 0,4-4 8 0,1 5-8 15,-5-1 0-15,0 0 0 16,0 0-60-16,1 4-16 0,-1 1-4 0,-5-5-703 16,5 0-141-16</inkml:trace>
          <inkml:trace contextRef="#ctx0" brushRef="#br0" timeOffset="51240.6859">5837 5442 1152 0,'0'0'102'0,"0"0"-82"0,0 0-20 0,0 0 0 15,0 0 85-15,0 0 13 0,0 0 2 0,-5 12 1 16,1 0-5-16,-5 4 0 0,4 0-1 0,-4 1 0 16,0 3-50-16,0 4-9 0,4 4-3 0,5-3 0 15,-4-1-25-15,4 4-8 0,-5-3 0 0,10-5 0 16,-1 0 0-16,1-4 0 0,-1-4 0 0,1 1 0 0,4-5-9 15,0-4 9-15,-9-4-8 0,14-4 8 0,-5-8 9 0,5 3 7 16,-1-7 2-16,1 0 0 0,4-4 3 0,-4 0 1 16,9-5 0-16,-5 1 0 0,0 4 6 0,0-4 2 15,9 3 0-15,-4 1 0 0,0 4-13 0,0 4-2 16,4 4-1-16,-4 8 0 0,4 8-14 0,-4 4 0 16,0 12 0-16,-10 4-10 0,1 5 10 0,-5 7 0 15,-4 9 0-15,-1 3 0 0,-4 1 0 0,-4 0 0 16,-5-1 10-16,-1-3-10 0,-3-1 10 0,4-7-10 15,-5-5 10-15,0-3-10 0,1-1 25 0,-1 0-1 16,-4-7 0-16,0-5 0 0,-5 0-24 0,5 0 8 16,-1-3-8-16,1-5 0 0,0 0 37 0,0-8 3 15,-5 0 0-15,5 0 0 0,0-8-6 0,-1 0-1 16,6 0 0-16,-1-4 0 0,0 0-18 0,10-4-4 16,-1-5-1-16,10-3 0 15,-1 4-29-15,10-8-5 0,4-5-2 0,10-3 0 16,-6-4-196-16,15-1-39 0</inkml:trace>
          <inkml:trace contextRef="#ctx0" brushRef="#br0" timeOffset="51317.7922">6588 5717 691 0,'0'0'61'0,"0"0"-49"0,5 8-12 0,4 8 0 16,0 0 146-16,0 5 26 0,-4 3 6 0,4 0 1 15,-5 1-44-15,1-1-9 0,-1-4-2 0,1 4 0 0,-1 1-25 16,-4-1-6-16,0-4-1 0,5 0 0 0,-5 1-60 0,5-5-13 15,-5 0-3-15,4-4-652 16,-4-12-130-16</inkml:trace>
          <inkml:trace contextRef="#ctx0" brushRef="#br0" timeOffset="51474.0065">6825 5296 2289 0,'0'0'50'0,"0"0"10"0,0 0 3 0,0 0 2 0,0 0-52 0,-5 12-13 16,5 0 0-16,-9 0-1015 0</inkml:trace>
          <inkml:trace contextRef="#ctx0" brushRef="#br0" timeOffset="52442.5399">8496 5616 748 0,'4'-8'67'0,"-4"8"-54"0,0-12-13 0,-4 3 0 16,4 1 244-16,0 0 45 0,0 0 10 0,-5 0 1 15,1 0-138-15,-1-4-28 0,-4 0-6 0,4 4 0 0,1 0-75 0,-5-1-14 16,4 1-3-16,-4 0-1 0,0 0-27 0,0 0-8 16,-5 4 0-16,5 0 0 0,-4-4 0 0,-1 4 0 15,-4 4 8-15,-5 0-8 0,0 4 0 0,0 4 0 16,1 0 0-16,-10 8 0 0,4 4-9 0,1 5 9 16,0 3-8-16,4 4 8 0,0 1-13 0,5 3 2 15,4 5 1-15,1-1 0 0,4 1 34 0,4-9 8 16,0-4 0-16,10 1 1 0,-5-9-33 0,5 0-19 15,4-4 3-15,0-4 0 0,0-12 26 0,5 0 6 16,4-8 0-16,0 0 1 0,5-4-7 0,0-4-2 16,8-4 0-16,-3-5 0 0,4 1 7 0,-1-4 1 15,1 0 0-15,0-1 0 0,-4-3-5 0,-1 3-1 16,0 5 0-16,0 4 0 0,1 4-10 0,-10 0 0 16,0 8 9-16,0 3-9 0,1 5 8 0,-1 9-8 15,-5-1 8-15,1 8-8 0,0 8 0 0,-5 13 0 0,-5-1 0 0,1 13 8 16,-10-1 8-16,1 9 3 0,-1-1 0 15,-4 5 0-15,-4-4-19 0,-6-1 0 0,6-3 8 16,-10 0-8-16,0-5 0 0,5-3 8 0,-9-1-8 16,4-3 0-16,0-1 31 0,-4 1-1 0,4-13 0 0,-4 0 0 15,4-7 2-15,0-9 0 0,0-4 0 0,1 0 0 16,3 0-8-16,1-8 0 0,0-4-1 0,0-8 0 16,4 4-9-16,5-4-2 0,0-9 0 0,0 5 0 15,4-8-12-15,5-4-10 0,5-1 2 0,9-3 0 16,-1-1-16-16,5 1-2 15,10-4-1-15,4-1 0 0,-1-3-126 0,6-1-26 16,-1 1-5-16</inkml:trace>
        </inkml:traceGroup>
        <inkml:traceGroup>
          <inkml:annotationXML>
            <emma:emma xmlns:emma="http://www.w3.org/2003/04/emma" version="1.0">
              <emma:interpretation id="{08D379DC-03DE-4C89-B8E4-5E1117D97ACB}" emma:medium="tactile" emma:mode="ink">
                <msink:context xmlns:msink="http://schemas.microsoft.com/ink/2010/main" type="inkWord" rotatedBoundingBox="11486,6026 11538,6025 11548,6717 11495,6718"/>
              </emma:interpretation>
              <emma:one-of disjunction-type="recognition" id="oneOf12">
                <emma:interpretation id="interp12" emma:lang="" emma:confidence="1">
                  <emma:literal>:</emma:literal>
                </emma:interpretation>
                <emma:interpretation id="interp13" emma:lang="" emma:confidence="0">
                  <emma:literal>;</emma:literal>
                </emma:interpretation>
                <emma:interpretation id="interp14" emma:lang="" emma:confidence="0">
                  <emma:literal>"</emma:literal>
                </emma:interpretation>
                <emma:interpretation id="interp15" emma:lang="" emma:confidence="0">
                  <emma:literal>!</emma:literal>
                </emma:interpretation>
                <emma:interpretation id="interp1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2723.9129">9657 5373 1440 0,'0'0'64'0,"0"0"12"0,0 0-60 0,0 0-16 0,0 0 0 0,0 0 0 15,0 0 188-15,0 0 34 0,9 4 7 0,-9-4 2 16,9 4-170-16,-4 0-33 0,-1 8-8 0,5-4 0 31,-4 4-131-31,-1 5-25 0,5-5-6 0</inkml:trace>
          <inkml:trace contextRef="#ctx0" brushRef="#br0" timeOffset="52849.1362">9702 6037 2070 0,'0'0'92'0,"-4"8"18"16,-5-4-88-16,9-4-22 0,0 0 0 0,-5 12 0 16,1-8 64-16,4-4 9 0,0 0 2 0,0 0 0 15,0 0-130-15,0 0-25 0,0 0-6 0</inkml:trace>
        </inkml:traceGroup>
      </inkml:traceGroup>
    </inkml:traceGroup>
    <inkml:traceGroup>
      <inkml:annotationXML>
        <emma:emma xmlns:emma="http://www.w3.org/2003/04/emma" version="1.0">
          <emma:interpretation id="{E6FF3253-26FB-4643-B8BD-033F25D2957E}" emma:medium="tactile" emma:mode="ink">
            <msink:context xmlns:msink="http://schemas.microsoft.com/ink/2010/main" type="paragraph" rotatedBoundingBox="2763,8300 30028,5214 30303,7644 3038,10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2E5FB2-2F68-4C03-8921-893CFD65B998}" emma:medium="tactile" emma:mode="ink">
              <msink:context xmlns:msink="http://schemas.microsoft.com/ink/2010/main" type="inkBullet" rotatedBoundingBox="2845,9020 3515,8944 3649,10122 2978,10198"/>
            </emma:interpretation>
          </emma:emma>
        </inkml:annotationXML>
        <inkml:trace contextRef="#ctx0" brushRef="#br0" timeOffset="58068.2339">1034 8526 1267 0,'0'-9'112'0,"0"-3"-89"15,0 4-23-15,0-4 0 0,-5 4 80 0,5 0 12 16,0 0 3-16,5-4 0 0,-5 4-30 0,9-5-5 15,-5 5-2-15,-4-4 0 0,5 4-23 0,-1 0-5 16,1 0-1-16,4 4 0 0,-4-4 7 0,-1 4 0 16,-4 4 1-16,0 0 0 0,0 0-2 0,0 0-1 15,5-8 0-15,-5 8 0 0,4 0-10 0,-4 0-1 16,0 0-1-16,0 0 0 0,0 0-14 0,0 0-8 0,0 0 8 16,0 0-8-16,0 0 15 0,0 0-2 0,0 0 0 0,9 12 0 15,-4-4-5-15,4 0 0 0,-9 4-8 0,5-4 12 16,-1 8 7-16,-4 5 1 0,5 3 0 0,-5 0 0 15,4 13 6-15,1 3 2 0,-5 5 0 16,4 3 0-16,-4 9-4 0,0-5-1 0,0 9 0 0,0 20 0 0,5-8 8 0,-5-4 1 16,0-9 1-16,0 1 0 0,0-8-21 0,5-5-4 15,-5 1 0-15,0-5-8 0,0-7 0 0,4-5 0 16,-4-4 0-16,0-7 0 0,0-1 0 0,0-4 0 16,5-4 12-16,-5-4-12 0,0-8 0 0,0 0 0 0,0 0 0 15,0 0-12 1,0 0-22-16,0 0-4 0,0 0-1 0,0 0 0 15,0 0-18-15,4-8-4 0,5-4-1 0,-4 0 0 16,8 4-130-16,-13-4-27 0</inkml:trace>
        <inkml:trace contextRef="#ctx0" brushRef="#br0" timeOffset="58398.4891">1776 9080 1324 0,'0'0'118'0,"0"0"-94"0,0 0-24 15,-9 4 0-15,-5 0 206 0,5-4 37 0,0 4 7 0,9-4 2 16,0 0-160-16,0 0-32 0,0 0-7 0,0 0-1 31,0 0-92-31,0 0-20 0,0 0-3 0,0 0-615 0,4 8-123 0</inkml:trace>
      </inkml:traceGroup>
      <inkml:traceGroup>
        <inkml:annotationXML>
          <emma:emma xmlns:emma="http://www.w3.org/2003/04/emma" version="1.0">
            <emma:interpretation id="{90EBEA39-BFEB-4AB6-B27B-582015638394}" emma:medium="tactile" emma:mode="ink">
              <msink:context xmlns:msink="http://schemas.microsoft.com/ink/2010/main" type="line" rotatedBoundingBox="6131,7919 30028,5214 30303,7644 6406,10349"/>
            </emma:interpretation>
          </emma:emma>
        </inkml:annotationXML>
        <inkml:traceGroup>
          <inkml:annotationXML>
            <emma:emma xmlns:emma="http://www.w3.org/2003/04/emma" version="1.0">
              <emma:interpretation id="{0A9050DB-E6A8-45F8-B89A-DFAD044AAAC0}" emma:medium="tactile" emma:mode="ink">
                <msink:context xmlns:msink="http://schemas.microsoft.com/ink/2010/main" type="inkWord" rotatedBoundingBox="6131,7919 10207,7457 10482,9887 6406,1034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0132.4535">5013 7813 1389 0,'0'0'61'0,"0"-12"14"0,4 4-60 0,-4-4-15 15,-4 0 0-15,4 0 0 0,0 4 84 0,0 8 15 16,-5-9 2-16,5 9 1 0,-4-8-50 0,4 8-11 16,-5-8-1-16,5 8-1 0,0 0-28 0,-4-4-11 15,4 4 8-15,-9-4-8 0,-1 8 0 0,1-4 0 0,-4 8 0 0,-1 0 0 16,0 0 0-16,1 5 0 0,-1 3 0 0,-9-4 0 15,5 8 0-15,0 0 0 0,-5 5 0 0,0-1 0 16,-4 4 0-16,0 5 0 0,-1 7 0 16,1 5 0-16,0-1 0 0,4 5 0 0,0 3 0 0,5 5 0 15,0 4 15-15,0-5-3 0,8 5 0 0,10-8 0 16,0-1 7-16,14-3 1 0,-5-5 0 0,5-3 0 16,0-5-11-16,4 1-1 0,5-1-8 0,4-3 12 15,-4-5 14-15,4 4 2 0,0-3 1 0,-4-5 0 16,0 0 30-16,-5 4 5 0,0-3 2 0,0 3 0 15,-4 0-2-15,-5 1 0 0,-4 3 0 0,-1 0 0 16,-4 1-16-16,0-1-4 0,-9-3-1 0,5-1 0 16,-5 0-23-16,-1-4-5 0,-8 5-1 0,5-5 0 0,-6-4-14 15,1 1-8-15,-5-1 8 0,1 0-13 16,-1-4-45-16,0 0-9 0,0 1-1 0,-4-1-1 16,0-4-141-16,-1 0-28 0,6-4-6 0</inkml:trace>
          <inkml:trace contextRef="#ctx0" brushRef="#br0" timeOffset="60632.3399">5568 9238 806 0,'0'0'36'0,"0"0"7"0,0 0-35 0,0 0-8 0,0 0 0 0,-9 8 0 16,5-4 241-16,4-4 47 0,0 0 8 0,-5 4 3 16,-4-4-179-16,0 4-36 0,0-4-8 0,4 0 0 15,-4 0-43-15,0 0-8 0,-5-4-1 0,5 4-1 16,0-4-12-16,-5 4-3 0,1 0 0 0,-1 0 0 15,1 0 21-15,-1 0 4 0,-4 0 1 0,4 0 0 16,-9 4-1-16,10 4 0 0,-1 0 0 0,0 4 0 16,-4 0-24-16,0 5-9 0,0 3 0 0,4 4 9 15,-4 0-9-15,4 5 0 0,-4-1 0 0,9 4 0 16,0-3-11-16,4-1 3 0,-9-4 0 0,14 1 0 0,-4-5 8 16,8-8 9-16,-4 0-1 0,5-4-8 0,-5-8 0 0,9 4-9 15,9-8-1-15,1-4 0 0,-1-4 10 0,5-8 0 16,-1-4 8-16,6-1-8 0,-10-11 0 0,9 3 0 15,5-7 0-15,0 0 0 0,-5-1 0 0,5 5 0 16,0-5 0-16,-5 5 0 0,1 7 17 0,-6 1 3 16,-3 8 0-16,-6 8 0 0,5 0 8 0,-4 8 3 15,-5 8 0-15,0 8 0 0,-4 0-22 0,-1 8-9 16,-4 0 8-16,0 13-8 0,0-5 0 0,-4 4-14 16,4 1 2-16,0-1-775 15,0-3-154-15</inkml:trace>
          <inkml:trace contextRef="#ctx0" brushRef="#br0" timeOffset="62743.1651">6611 8105 230 0,'-5'-8'10'0,"5"8"2"0,0-9-12 0,0 1 0 0,5 0 0 0,-5 0 0 15,0 8 67-15,0 0 10 0,0 0 3 0,0 0 0 16,4-4-30-16,-4 4-6 0,0 0 0 0,5-4-1 16,0 0 37-16,-1-4 8 0,1 0 2 0,-5 8 0 15,0 0 6-15,0 0 0 0,0 0 1 0,4-8 0 16,-4 0-9-16,5 0-3 0,-5 4 0 0,0 4 0 16,0 0-25-16,0 0-6 0,0 0-1 0,0 0 0 15,4-9-20-15,1 1-4 0,-5 8-1 0,0 0 0 16,0 0-5-16,0 0-2 0,0 0 0 0,0 0 0 15,0 0-21-15,0 0 0 0,0 0 0 0,0 0 8 16,0 0 0-16,0 0 1 0,0 0 0 0,0 0 0 16,0 0 5-16,0 0 1 0,0 0 0 0,0 0 0 15,0 0-2-15,0 0 0 0,0 0 0 0,0 0 0 0,0-8-5 0,0 8 0 16,0 0-8-16,0 0 12 0,0 0-12 0,0 0 9 16,0 0-9-16,0 0 8 0,0 0-8 0,0 0 10 15,0 0-10-15,0 0 10 0,0 0-1 0,0 0 0 16,0 0 0-16,0 0 0 0,0 0-1 0,0 0 0 15,0 0 0-15,0 0 0 0,0 0-8 0,0 0 12 16,0 0-12-16,0 0 12 0,0 0-12 0,0 0 12 16,0 0-12-16,0 0 12 0,0 0-2 0,0 0 0 15,0 0 0-15,0 0 0 0,0 0-2 0,0 0 0 16,0 0 0-16,0 0 0 0,0 0 16 0,0 0 4 16,0 0 0-16,0 0 0 0,0 0-28 0,0 0 0 15,0 0 0-15,-5 8 0 0,5-8 12 0,-9 8-4 16,9-8 0-16,-9 9 0 0,0-1 0 0,4 0 0 15,1 4 0-15,4-12 0 0,-5 4-8 0,5-4 0 0,-4 12 9 0,-1 4-9 16,5-4 0-16,0 9 0 0,0-5 0 0,5 4 0 16,-5 0 0-16,0 5 0 0,4-1 0 0,-4 4 0 15,5 5 0-15,-5 3 0 0,4 8 0 0,1 1 0 16,-5 0 0-16,0-1 12 0,0 1-2 0,0 7-1 16,0-3-9-16,0 3 10 0,0-3-10 0,-5 4 10 15,1-9 14-15,4 1 4 0,0-1 0 0,0-3 0 16,-5 3-16-16,5-8-4 0,0-3 0 0,0 3 0 15,0-7-8-15,-4 3 8 0,4-8-8 0,-5-4 8 16,5 1-8-16,0-9 0 0,-4 0 9 0,4 0-9 16,0-4 0-16,0-8 0 0,0 0 0 0,0 0 0 15,-5 8-48-15,5-8-12 0,0 0-1 0,0 0-1 16,0 0-147-16,0 0-30 0,0 0-5 0</inkml:trace>
          <inkml:trace contextRef="#ctx0" brushRef="#br0" timeOffset="61271.2637">5668 7251 633 0,'-4'-8'56'0,"4"-9"-44"16,0 5-12-16,0 0 0 0,0-4 162 0,0 4 30 16,4 0 7-16,1 0 1 0,0-5-77 0,-1 9-15 15,1 0-4-15,-5 8 0 0,4-8-40 0,-4 8-8 16,0 0-1-16,0 0-1 0,0 0-1 0,14 8 0 16,-10 4 0-16,6 13 0 0,-6 7-13 0,5 4-2 15,0 9-1-15,0 4 0 0,-4 3-37 0,0 5 0 16,4-1 0-16,-9 5 0 0,4-8 0 0,1-5 0 15,-5 1 0-15,0-5 8 0,0 1-8 0,-5-9 9 16,5-7-9-16,-4-5 10 0,4-4 2 0,-5-8 1 16,5 0 0-16,-4-3 0 0,4-9 11 0,0 0 3 15,0 0 0-15,0 0 0 0,0 0-14 0,-5-9-2 16,5-3-1-16,-5 0 0 0,5-8-10 0,5-4 0 0,0 3 0 16,4 1 0-16,4-4 0 0,-4 4 0 0,5-9 0 15,9 5 0-15,0-4 0 0,8 8 0 0,1-1-10 0,-4 5 10 16,4 4 0-16,-5 4 16 0,-4 0-1 0,4 8-1 15,-9 4-25-15,0 0-5 0,-4 4 0 0,-5 4-1 16,-4 0 28-16,-1 4 5 0,-4 1 2 0,-4 3 0 16,-10 4-18-16,0-4 0 0,-4 5 0 0,0-1 0 15,0 4 0-15,-10 1 0 0,-3-5 8 0,-1 4-8 16,-5 5-17-16,1-5-7 0,-5 0-2 16,4 5 0-16,1-9-115 0,-5 0-23 0,9 0-5 0</inkml:trace>
          <inkml:trace contextRef="#ctx0" brushRef="#br0" timeOffset="63230.8751">7380 8538 2127 0,'0'-8'47'0,"0"-5"9"0,0-3 3 0,0 4 1 0,-4-8-48 0,4 8-12 0,4-4 0 0,-4-1 0 0,0 1 36 0,5 4 4 15,-1-4 2-15,1 4 0 0,0-4-14 0,-1 3-4 16,10 1 0-16,-1 0 0 0,6 0 6 0,-1 4 1 16,-5 4 0-16,6-4 0 0,-1 4-16 0,0 4-3 15,-4 4-1-15,-1 4 0 0,6 4 7 0,-1 4 2 16,-4 4 0-16,4 5 0 0,0 3 8 0,0 4 3 15,0 5 0-15,1 3 0 0,-10 1 0 0,4 3 0 16,1 1 0-16,0-5 0 0,-1 5-16 0,1-5-3 16,0-3-1-16,4-1 0 0,-9 0-11 0,5-7 8 0,-1-1-8 15,-4 0 8 1,5-7-20-16,-5-5-4 0,0 4 0 0,0-8-1 16,0-4-154-16,1 5-30 0,-6-9-7 0,-4-4 0 0</inkml:trace>
          <inkml:trace contextRef="#ctx0" brushRef="#br0" timeOffset="63339.2251">8009 8250 691 0,'0'0'61'0,"0"0"-49"16,0 0-12-16,0 0 0 0,-9 4 300 0,4 4 56 0,0 1 12 0,-4 7 3 16,0 4-232-16,0 4-47 0,-5 5-8 0,1 7-3 15,-1 0-38-15,0 9-8 0,-8 0-2 16,-1 7 0-16,5-3-17 0,-10-1-4 0,1 1-1 0,-5-1 0 15,5-7-11-15,0 3 0 0,-1-7 0 0,-4-5 0 16,5-4-16-16,4 1-6 0,1-5-1 0,3-4 0 16,1 1-114-16,-5-5-23 0,14 0-5 0,-4-4-733 15</inkml:trace>
          <inkml:trace contextRef="#ctx0" brushRef="#br0" timeOffset="63932.8369">8509 8040 1036 0,'0'0'92'0,"-4"-8"-73"0,4 0-19 0,0 0 0 16,0-5 112-16,4 1 18 0,-4 12 4 0,0 0 1 15,0 0 3-15,0 0 1 0,0 0 0 0,0 0 0 16,0 0-44-16,0 0-9 0,0 0-2 0,0 21 0 0,5-1-26 0,0 8-6 16,-1 5 0-16,1 3-1 0,-5 4-3 0,-5 9-1 15,5-5 0-15,-4 9 0 0,4 0-8 0,0-1-2 16,-5-3 0-16,0 4 0 0,5 3-21 0,-4-7-4 16,-1-1 0-16,5 1-1 0,0-5-11 0,0-3 0 15,0-1 0-15,0-7 8 16,0-1-31-16,0-8-6 0,0 1-2 0,-4-5 0 15,4-4-178-15,-5-8-36 0,5-8-7 0</inkml:trace>
        </inkml:traceGroup>
        <inkml:traceGroup>
          <inkml:annotationXML>
            <emma:emma xmlns:emma="http://www.w3.org/2003/04/emma" version="1.0">
              <emma:interpretation id="{53CDF361-2C19-4CA1-AB7D-77C7600B762A}" emma:medium="tactile" emma:mode="ink">
                <msink:context xmlns:msink="http://schemas.microsoft.com/ink/2010/main" type="inkWord" rotatedBoundingBox="10822,7906 14352,7507 14531,9083 11000,948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4417.375">8997 7287 172 0,'0'0'16'0,"0"0"-16"0,4-4 0 0,1 4 0 16,4-4 419-16,-5 4 81 0,1-4 16 0,9 8 3 15,-5 4-364-15,4 0-73 0,-4 0-14 0,5 0-4 16,0 5-44-16,-5-1-8 0,5 4-3 0,-10 4 0 16,5 0-9-16,0-3 0 0,-4-1 9 0,-1 0-9 0,1 0 9 0,-1-4-9 15,-4 0 12-15,0 1-12 0,0-1 22 0,0-12-2 16,0 0-1-16,0 0 0 0,0 0-7 0,0 0 0 16,0 0-1-16,0 0 0 0,0 0-11 0,0 0 10 15,0 0-10-15,0 0 10 0,0 0-10 0,5-4 0 16,-5-4 9-16,5-5-9 0,4-3 0 0,-5 0 0 15,5-4 0-15,0 0 0 0,1-1 0 0,3-3 0 16,1 4 0-16,0 0 8 0,-1-5-8 0,5 1 0 16,1 4 0-16,-1 4 8 0,0 3-8 0,0 1-13 15,5 8 3-15,-5 4 1 0,-4 4 20 0,4 4 4 16,-4 5 1-16,-1-5 0 0,-3 8 4 0,-6 4 0 16,1 8 1-16,4 1 0 0,0-5 11 0,0 0 1 15,-9 1 1-15,5-1 0 0,-1 4-34 0,-4-8 0 0,5 5 0 16,-10-5 0-1,1 0-164-15,4 0-39 0</inkml:trace>
          <inkml:trace contextRef="#ctx0" brushRef="#br0" timeOffset="65822.7768">9971 8093 2084 0,'0'0'46'0,"0"-9"10"0,0-3 1 0,0 4 1 0,0 8-46 16,0 0-12-16,0 0 0 0,0 0 0 0,0 0 50 0,0 0 8 15,0 0 2-15,0 16 0 0,0 5-44 0,0 7-16 16,4 4 11-16,6 9-11 0,-6 3 0 0,-4 1 0 15,9-1 0-15,-4 1 0 0,-1-5 8 0,5 1-8 16,-4-9 0-16,4-3 9 0,5-5-1 0,-5-4 0 0,5-8 0 0,-1-4 0 16,-4-8 12-16,5-4 3 15,4-4 0-15,0-4 0 0,-4-4-8 0,4-4-2 0,-4-1 0 0,-5-3 0 16,5-4-1-16,4-1-1 0,0-3 0 16,-4 0 0-16,-1 3-3 0,6 1 0 0,-10 4 0 0,4-1 0 15,1 1 4-15,0 8 1 0,-5 4 0 0,0 0 0 16,-5 8 15-16,-4 4 4 0,0 0 0 0,14 12 0 15,-5 0-32-15,0 4 0 0,0 0 0 0,5 4 0 16,-5-3 0-16,5 3 0 0,-1-4 0 0,1 0 0 16,0-4 0-16,-5 1 0 0,5-5 0 0,-1-4 0 15,-4 0 0-15,5-4-15 0,-5 0 2 0,0 0 0 16,5-8 13-16,0 4 0 0,-5-4 9 0,0-5-9 16,4 1 20-16,-8 0-1 0,0 0-1 0,-1-4 0 0,5 0-8 15,-4-5-2-15,-1 5 0 0,1 0 0 0,-1 0-17 16,1-4-4-16,4 3-1 0,0-3 0 15,-4-4-97-15,4 4-19 0,0-5-4 16</inkml:trace>
          <inkml:trace contextRef="#ctx0" brushRef="#br0" timeOffset="66057.1019">11291 7615 1864 0,'0'0'41'0,"9"-8"9"0,-4-4 2 0,-1 8 0 0,-4 4-42 0,0 0-10 0,0 0 0 16,0 0 0-16,0 0 99 0,5 12 17 0,-5 4 4 0,-5 8 1 15,1 5-37-15,-10 3-8 0,5 8-2 0,-5 9 0 16,1 0-10-16,-1-1-1 0,0 9-1 0,5-5 0 16,0 1-40-16,5-8-8 0,-1-9-2 0,5 0 0 15,0-3-12-15,5-5 0 0,-1-8 0 0,5 1 0 16,0-1-81-1,1-8-19-15,-1 0-4 0,4-4-1 0,-4 0-109 0,5 0-22 16</inkml:trace>
          <inkml:trace contextRef="#ctx0" brushRef="#br0" timeOffset="66307.0817">11605 8105 230 0,'5'-25'20'0,"-5"13"-20"0,-9-4 0 0,9-4 0 0,4 0 324 0,1-1 60 16,-1-3 12-16,6-4 2 0,3-1-229 0,-4 5-45 15,5 4-10-15,0 0-2 0,4-1-40 0,-4 5-9 16,4 4-2-16,0 0 0 0,-4 4 2 0,-1 4 0 16,1 4 0-16,0 8 0 0,-1 0-6 0,5 4-1 15,-4 8 0-15,0 9 0 0,-1 3-28 0,1 0-7 16,0 5-1-16,-5 3 0 0,0-3-6 0,5-5-2 16,-5 1 0-16,0-5 0 0,0 0-3 0,-5-8-1 15,6 1 0-15,-1-1 0 0,0 0-20 0,-5-4-5 16,5-8-1-16,-4 0 0 15,4 1-98-15,0-5-20 0,0-4-4 0,-4 0-604 16,9-4-121-16</inkml:trace>
          <inkml:trace contextRef="#ctx0" brushRef="#br0" timeOffset="66489.9107">12215 7655 230 0,'0'0'20'0,"0"0"-20"15,-9 5 0-15,0-1 0 0,0 4 400 0,0 4 76 16,0 4 16-16,-5 4 2 0,1 4-319 0,-6 9-64 15,1 3-13-15,-5 1-2 0,1 7-49 0,-1 5-10 16,0-5-1-16,-4 1-1 0,-1-5-27 0,1 1-8 0,0-1 0 0,0-3 0 31,-1-1-43-31,5 0-15 0,1-7-3 0,3-5-639 0,1 4-127 0</inkml:trace>
          <inkml:trace contextRef="#ctx0" brushRef="#br0" timeOffset="66726.5726">12498 7360 518 0,'18'16'23'0,"-9"-4"5"0,0 0-28 0,0 1 0 16,5 7 0-16,-5 8 0 0,5 5 403 0,-5 7 75 15,0 1 15-15,-5 3 3 0,6 1-312 0,-1 3-64 16,-5 1-12-16,1 3-2 0,-1-3-41 0,1 3-8 15,-5 5-1-15,-5-8-1 0,5-1-31 0,-4-3-5 16,-1-1-2-16,-4 1 0 0,-5-5-17 0,1-3 0 16,-5-5 0-16,-5 4 0 15,-5-3-122-15,-3-1-31 0,-1 1-7 0,9-17 0 0</inkml:trace>
        </inkml:traceGroup>
        <inkml:traceGroup>
          <inkml:annotationXML>
            <emma:emma xmlns:emma="http://www.w3.org/2003/04/emma" version="1.0">
              <emma:interpretation id="{12D2FEF0-4C16-4FA5-A5C5-3D346A67C631}" emma:medium="tactile" emma:mode="ink">
                <msink:context xmlns:msink="http://schemas.microsoft.com/ink/2010/main" type="inkWord" rotatedBoundingBox="15377,7353 17168,7150 17332,8601 15541,880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7624.0252">14055 7352 748 0,'0'0'67'0,"0"0"-54"0,0 0-13 0,0 0 0 16,0 0 178-16,0 0 33 0,0 0 6 0,0 0 2 16,0 0-119-16,0-8-24 0,0-4-5 0,0 0-1 15,0 12-20-15,0 0-4 0,0-13-1 0,-5 5 0 16,1 0-4-16,4 8-1 0,-5-4 0 0,5 4 0 15,-9-4-1-15,4 0-1 0,-4-4 0 0,5 4 0 16,-10 4-5-16,0 0-1 0,5 0 0 0,-4 0 0 16,-5 4-16-16,-1-4-4 0,1 8-1 0,-5-4 0 15,5 0 13-15,-5 4 4 0,1 4 0 0,-1 5 0 16,0 3-16-16,0 4-4 0,5 0 0 0,0 1 0 0,0 3 3 0,4 4 0 16,5 5 0-16,-5-9 0 0,10 0-11 0,4 1 12 15,-5-1-12-15,10 0 12 0,-5-3-12 0,9-5-9 16,-5-4 9-16,1 0-13 0,9-8 13 0,-1 1 0 15,5-5 0-15,1-4 0 0,8 0 0 16,0-9 0-16,1-3 0 0,3 0-9 0,1-4 9 0,5-4 0 16,-5-4 0-16,4-5 0 0,5 1 0 0,-5-9 9 0,1-3-9 0,-1-5 0 15,1-3 9-15,-1-5-9 0,1-3 0 0,-10-1 9 16,0 0-1-16,-4 1 0 0,-5-5 0 0,5 0 0 16,-5 1 20-16,-4-1 3 0,-5 4 1 0,5 0 0 15,-1 13-32-15,-4-1 0 0,0 5 0 0,1 12 0 16,-10 7-31-1,4 5-12-15,5 8-2 0,-9 8-1 0,0 0 46 0,0 0 13 0,0 0 1 0,0 20 0 16,0 9 13-16,-9 11 2 0,5 9 1 0,-6 7 0 16,-3 5-22-16,-1 4-8 0,-4 12 0 0,0 4 0 15,9-13 0-15,-5 9 0 0,0 4 0 0,-4-4 0 16,9-4-65-16,-5 0-19 0,1 4-4 0,-1-8-664 16,5-1-133-16</inkml:trace>
          <inkml:trace contextRef="#ctx0" brushRef="#br0" timeOffset="68197.8649">15402 7048 1911 0,'0'0'42'0,"0"0"9"0,0 0 1 0,0 0 2 15,0 0-43-15,-9 17-11 0,0 3 0 0,0 4 0 0,0 0 78 16,-5 9 14-16,-4-1 2 0,-5 5 1 0,1 11-24 0,-6-3-5 16,-4-1-1-16,-4 5 0 0,4-5-17 0,0 5-3 15,-9-1-1-15,5 5 0 0,-1-4-35 0,1-5-9 16,4 1 0-16,0-5 0 15,0-4-85-15,5 1-19 0,4-9-4 0,-4 5-1 16,4-9-117-16,0 4-23 0,-18 9-5 0,19-13-1 0</inkml:trace>
          <inkml:trace contextRef="#ctx0" brushRef="#br0" timeOffset="67935.5316">14665 7433 1900 0,'0'-12'169'0,"4"0"-135"15,-4-5-34-15,10-3 0 0,-6 4 67 0,5-4 6 16,5 0 2-16,-5-1 0 0,5 1-12 0,-1 4-3 16,5-4 0-16,1-1 0 0,-1 5-16 0,0 8-3 15,0 0-1-15,5 4 0 0,4 0-3 0,-4 8-1 0,0 8 0 16,0 0 0-16,4 0-14 0,-4 5-3 0,0 3-1 0,-5 8 0 16,5 5-8-16,-1 3-2 0,-4-4 0 0,5 5 0 15,-9-1-8-15,0 1 0 0,4-5 0 0,0 4 0 16,-4 1 0-16,-1-1 0 0,1-3 0 0,4-1 0 31,-9-4-46-31,5-3-5 0,0-1-1 0,-1-8-730 0,-4 0-146 0</inkml:trace>
        </inkml:traceGroup>
        <inkml:traceGroup>
          <inkml:annotationXML>
            <emma:emma xmlns:emma="http://www.w3.org/2003/04/emma" version="1.0">
              <emma:interpretation id="{78154966-707C-4F4D-A94B-416BC3066ED7}" emma:medium="tactile" emma:mode="ink">
                <msink:context xmlns:msink="http://schemas.microsoft.com/ink/2010/main" type="inkWord" rotatedBoundingBox="18929,7026 19738,6934 19867,8077 19059,816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9136.7138">17287 6972 1267 0,'5'-21'112'0,"-1"13"-89"0,1 0-23 0,0-4 0 0,-10 0 122 0,10 4 20 16,8-4 4-16,-8 3 1 0,-5 1-43 0,0 8-8 15,9-8-1-15,0 4-1 0,-9 4-42 0,0-8-9 16,0 8-2-16,9-4 0 0,5 0-13 0,-14 4-2 16,0 0-1-16,0 0 0 0,0 12 12 0,0 4 3 15,-14 9 0-15,0 7 0 0,1 9-21 0,-1 7-4 16,0 9-1-16,-4-5 0 0,-5-3-3 0,10-1-1 16,8 1 0-16,5-8 0 0,-13-1 18 0,8-4 3 15,10-7 1-15,-1-1 0 0,1-8-32 0,-5-4 0 16,-5-3 0-16,14-1 0 0,5-8 12 0,-14-4-3 15,0 0-1-15,0 0 0 0,14-4-8 0,4-4 0 16,0-4 0-16,-4-5 0 0,4-3 0 0,5-4 0 16,4 0 0-16,5-9-11 0,-5 1 11 0,5-5-12 15,0 1 12-15,4 0-12 0,1-1 12 0,-1 1-12 16,5-1 12-16,-5 9-12 0,10 0 12 0,-14 7 11 0,-9 1-3 16,9 4 0-16,4 4-8 0,-4 4 0 0,-14 4 0 15,0 4 0-15,5 4 0 0,-5 4 0 0,-4 4 0 0,-5 0 0 16,-14 0 0-16,5 4 0 0,10 1 0 0,-15 3 0 15,-9 4 0-15,1 0 0 0,4 5 0 0,-1-9 0 16,-3 4 18-16,-5-4 2 0,-5 5 0 0,5-9 0 16,4 0-8-16,-4-4 0 0,-14 4-1 0,0-3 0 15,5-1 0-15,-1-4 0 0,-4 0 0 0,5 0 0 16,0-4-28-16,0-8-6 0,-5-4-1 0,0 0-812 16,0-4-162-16</inkml:trace>
          <inkml:trace contextRef="#ctx0" brushRef="#br0" timeOffset="79262.055">17588 6389 1440 0,'0'0'64'0,"0"-4"12"0,-9-8-60 0,9 3-16 15,4 1 0-15,1 0 0 0,-5 0 194 0,0 8 36 16,0 0 7-16,4-4 2 0,1-4-166 0,-5 8-33 16,0 0-6-16,0 0-734 15,9-12-148-15</inkml:trace>
        </inkml:traceGroup>
        <inkml:traceGroup>
          <inkml:annotationXML>
            <emma:emma xmlns:emma="http://www.w3.org/2003/04/emma" version="1.0">
              <emma:interpretation id="{BCADF91D-DDCF-4063-BB52-1035CD4E652F}" emma:medium="tactile" emma:mode="ink">
                <msink:context xmlns:msink="http://schemas.microsoft.com/ink/2010/main" type="inkWord" rotatedBoundingBox="21506,6515 26394,5962 26597,7749 21708,830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3257.6425">20388 6543 1209 0,'0'0'108'0,"4"12"-87"0,1 4-21 0,-1-4 0 16,1 4 104-16,4 0 17 0,-4 1 3 0,-1 3 1 15,1 0-19-15,-1 4-4 0,-4 5-1 0,5-9 0 16,-5 4-64-16,4-4-13 0,-8 1-2 0,4-5-1 16,-5 0-12-16,5 0-9 0,-4-4 12 0,-1 0-12 15,1-3 15-15,4-9-4 0,0 0-1 0,0 0 0 16,0 0-1-16,0 0 0 0,0 0 0 0,0 0 0 0,9-4 1 0,0-5 0 0,0-7 0 15,5-4 0-15,4-4-2 0,5-5 0 0,4-3 0 0,0 0 0 16,1-5 0-16,-1 5 0 0,0 4 0 0,5 3 0 16,-5-3 11-16,-4 4 1 0,0 7 1 0,-5 5 0 15,0 4 12-15,-4 4 3 0,-14 4 0 0,9 8 0 16,0 4-19-16,0 1-3 0,-4-1-1 0,-1 12 0 16,1 4-3-16,-5 1-1 0,0 3 0 0,4-4 0 15,1 5-9-15,0-9-12 0,-1 8 2 0,1-7-746 16,4-5-148-16</inkml:trace>
          <inkml:trace contextRef="#ctx0" brushRef="#br0" timeOffset="83381.6035">21180 6235 2019 0,'0'0'89'0,"0"0"19"0,0 0-86 0,14 0-22 16,8-4 0-16,1 8 0 0,4 0 38 0,5 0 3 0,-4-4 1 0,4 4 0 16,4 0 3-16,-4-4 1 0,4 0 0 0,-4-4 0 15,5 4-24-15,-10 0-5 0,0-4-1 0,0 0 0 16,1-4-16-16,-5 0 8 0,-1 0-8 0,1 0 0 31,4 4-25-31,-4-4-12 0,4-1-3 0,1 5-988 0</inkml:trace>
          <inkml:trace contextRef="#ctx0" brushRef="#br0" timeOffset="83616.1339">21540 5802 2019 0,'-14'-45'89'0,"5"25"19"0,4 0-86 0,1 0-22 15,-1-1 0-15,5 1 0 0,0 20 39 0,0 0 3 16,0 0 1-16,0 0 0 0,9 4 9 0,0 4 3 15,1 9 0-15,-1 7 0 0,-5 12 33 0,5 13 6 16,0 8 2-16,-4 7 0 0,0 1-58 0,-1 8-11 16,1-4-3-16,-1 8 0 0,5 3-14 0,-4-3-10 15,4 0 12-15,-5-4-12 16,1-4-43-16,0-4-15 0,-1-9-3 0,-4 1-739 16,5 4-148-16</inkml:trace>
          <inkml:trace contextRef="#ctx0" brushRef="#br0" timeOffset="84115.8551">22350 6713 403 0,'0'0'17'0,"0"0"5"0,0 0-22 0,0 0 0 15,-9-5 0-15,9 5 0 0,0 0 328 0,0 0 60 16,0 0 13-16,0 0 3 0,0 0-273 0,9-4-55 15,0-8-10-15,0 4-2 0,5-4-42 0,4 4-8 16,-4 0-2-16,4-8 0 0,0-1-12 0,-4 1 11 16,4 0-11-16,0 0 10 0,0 4-10 0,-4-4 0 15,0-1 0-15,-1 1 8 0,-3 0 17 0,-1 0 3 16,0-4 1-16,-5 3 0 0,-4 5-18 0,0 4-11 16,-4-4 12-16,4 0-12 0,-9 0 26 0,0 0-2 15,-1 8 0-15,1-5 0 0,-4 1-3 0,-1 8-1 16,0-4 0-16,-4 4 0 0,0 4-2 0,0 4-1 15,0 1 0-15,-5 3 0 0,0 4-4 0,0 4-1 16,0 4 0-16,1 5 0 0,-1-1-12 0,0 0 11 16,5 5-11-16,4 3 10 0,1 1-10 0,-1-1 0 0,5 0 0 15,4 1 0-15,1-5 0 0,4 1-11 0,4-5 3 0,5 0 0 32,5 1-174-32,4-5-34 0,5-4-8 0</inkml:trace>
          <inkml:trace contextRef="#ctx0" brushRef="#br0" timeOffset="82669.0718">19873 6741 1105 0,'0'0'48'0,"0"0"12"0,0-8-48 0,0 0-12 0,-4 4 0 0,4-4 0 15,0-1 103-15,0 9 18 0,0-8 4 0,0 0 1 16,-5-4-43-16,5 0-9 0,0 4-2 0,0 0 0 15,0 0-5-15,0 0-2 0,5-1 0 0,-5 9 0 16,0 0-2-16,0 0-1 0,0 0 0 0,0 0 0 0,0 0-29 0,0 0-5 16,0 0-2-16,-5 21 0 0,5-1 4 0,0 8 1 15,-4 5 0-15,-1 3 0 0,-4 0-4 0,4 5-1 16,-4-5 0-16,5 1 0 0,-1-1-26 0,1 1 8 16,-1-5-8-16,5-4 0 15,0 1-36-15,5-9-12 0,-1 0-2 0,1 0-1 16,-1-3-129-16,5-5-27 0,-4 0-5 0,-5-12-370 15,9 4-74-15</inkml:trace>
          <inkml:trace contextRef="#ctx0" brushRef="#br0" timeOffset="82804.3401">20151 6284 1558 0,'-5'-13'69'0,"5"13"15"0,-4-8-68 0,4 0-16 16,0 8 0-16,0 0 0 0,-5-4 63 0,5 4 9 15,0 0 1-15,0 0 1 16,0 0-139-16,0 0-28 0</inkml:trace>
          <inkml:trace contextRef="#ctx0" brushRef="#br0" timeOffset="84757.2753">23343 6494 1324 0,'-10'-20'118'0,"10"12"-94"0,-4-4-24 0,4-1 0 15,-5 1 151-15,1 0 25 0,4 4 6 0,0-4 1 0,0 0-74 0,0 0-14 16,-5 3-3-16,1 1-1 0,-1 0-55 0,5 8-10 15,-9-4-2-15,0 0-1 0,4 0-14 0,1-4-9 16,-5 4 12-16,9 4-12 0,0 0 12 0,0 0-12 16,-5 4 12-16,-4 0-12 0,0 0 0 0,9-4 0 0,-9 8 0 0,4-4 0 0,-4 4 0 0,5 0 0 31,4-8 0-31,-9 9 0 0,4-1 0 0,0 0 0 16,5-8 0-16,-9 8 0 0,5 4 0 0,-5 0 0 15,4-4 0-15,-4 4 0 0,0 1 0 0,0-1 0 16,-5 0 0-16,5 0 0 0,0-4 0 0,-5 4 0 0,5-4 0 0,0 4 0 0,4 1 0 0,-4-1 0 15,0-4 0-15,5 4 0 0,-10-4 0 0,10 0 8 16,-1 0-8-16,5-8 0 0,0 0 0 0,0 0-14 0,0 0 1 16,0 0 0-16,0 0 4 0,0 0 1 0,0 0 0 0,0 0 0 15,0 0 8-15,14 0-12 0,4-4 12 16,-5 0-12-16,6-8 12 0,-1-4 0 0,0 0 0 0,5-5-8 16,0 5 8-16,-1-4 0 0,6 0 0 0,-5-1 0 15,4 5 0-15,0 0 0 0,-9-4 10 0,5 8-10 16,-5 0 32-16,1-1 1 0,-10 5 0 0,4 0 0 15,-4 0-17-15,1 0-4 0,3 0-1 0,-13 8 0 32,0 0-3-32,0 0-8 0,0 0 12 0,0 0-4 0,0 0-8 0,5 8 0 0,-1 0 0 0,1 8 0 15,-5 1 10-15,0 7-10 0,0 0 12 0,0 8-12 16,0 5 38-16,-5 3 1 0,1 5 0 0,-10 7 0 16,5 5-24-16,-9 4-5 0,-5-5-1 0,0 1 0 15,0 0 9-15,-4-5 2 0,4-7 0 0,-4 4 0 0,0-5-20 16,-1 1 10-16,1-9-10 0,0-4 8 0,-1-7-20 15,6-5-5-15,-6-4-1 0,10-8 0 16,-5 0-32-16,5-4-6 0,0-8-2 0,4-8 0 16,1 0-7-16,4-8-2 0,-1-5 0 0,1-3 0 15,5-4-113-15,4-5-24 0</inkml:trace>
          <inkml:trace contextRef="#ctx0" brushRef="#br0" timeOffset="85037.4599">23570 6231 345 0,'9'20'31'0,"-4"-8"-31"0,-1 0 0 0,6 5 0 0,-1 7 242 0,-5 0 42 0,5 0 9 0,-4 5 2 32,-1 7-99-32,1 1-19 0,-5 3-4 0,4-3-1 0,1-5-61 0,-5-4-13 0,0-3-2 0,0 3-1 15,0-4-40-15,0-4-8 0,0-7-2 0,0-1 0 16,0 0-20-16,0-12-4 0,0 0-1 0,0 0 0 15,0 0 10-15,0 0 2 0,0 0 0 0,0 0 0 16,5-12-10-16,-5 0-2 0,4-9 0 0,5 1 0 16,-4 4-6-16,4-4-2 0,0-5 0 0,0-3 0 15,5 4 16-15,4-1 4 0,-4-7 0 0,8 4 0 16,-3 8-46-16,3-1-9 0,1-3-1 0,4 0-1 16,5-1-11-16,0 1-3 15,0 4 0-15,5 0 0 0,-10 8-124 0,9 3-25 0,-4 1-4 16,0 0-822-16</inkml:trace>
          <inkml:trace contextRef="#ctx0" brushRef="#br0" timeOffset="85506.1061">24613 6373 2253 0,'0'0'49'0,"0"0"11"0,0-9 1 0,-5-3 3 0,1 4-51 0,-1 0-13 0,5-4 0 0,-4 0 0 16,-1 4 32-16,0 0 3 0,1-4 1 0,4 3 0 15,0 5-6-15,0 4-1 0,-5-8 0 0,5 8 0 31,0-8-13-31,0 8-4 0,0 0 0 0,0 0 0 16,0 0-3-16,-9 0-1 0,-4 0 0 0,-1 8 0 16,0 4-8-16,-4 5 0 0,0 3 0 0,-5 0 0 15,5 8 0-15,0 1 8 0,-5 7-8 0,5-7 8 16,9-1-8-16,-5-4 0 0,5-4 0 0,0 1 0 16,4-5 0-16,5 4 0 0,-4-4 0 0,8-4 0 15,-4-12 8-15,0 0-8 0,9 4 12 0,5 0-4 0,0-8-8 0,4 0 0 0,0 0 0 0,0-8 0 16,0 0 0-16,5-8 0 0,0 4 0 0,0-5 0 15,-5 5 0-15,0 0 8 0,0 0-8 0,5 0 0 16,-9-5 11-16,4 5-3 0,-4 4-8 0,-5 0 12 0,-5 4-3 16,-4 8-1-16,0 0 0 0,0 0 0 0,9 4-8 0,1 4 0 15,-6 4 0-15,1 4-11 16,-1 5-45-16,1-5-10 0,-1 0-2 0,-4 4-1041 16</inkml:trace>
        </inkml:traceGroup>
        <inkml:traceGroup>
          <inkml:annotationXML>
            <emma:emma xmlns:emma="http://www.w3.org/2003/04/emma" version="1.0">
              <emma:interpretation id="{1E2F8EFC-3DC7-4E94-8C31-5B5594DED8AC}" emma:medium="tactile" emma:mode="ink">
                <msink:context xmlns:msink="http://schemas.microsoft.com/ink/2010/main" type="inkWord" rotatedBoundingBox="26902,6080 30086,5719 30223,6936 27040,729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5959.1176">25214 5664 1994 0,'13'-32'88'0,"-3"20"19"0,-6 0-86 0,5 0-21 15,0 3 0-15,0 1 0 0,-9 8 82 0,0 0 12 0,10 4 2 0,-1 9 1 16,0 3-36-16,-5 8-7 0,1 8-2 0,-1 5 0 15,-4 3-25-15,0 9-6 0,-4 3-1 0,4 5 0 16,0 4 16-16,-5-5 4 0,1-3 0 0,-5 0 0 16,9 3-28-16,-5-3-12 0,-4-4 10 0,4-1-10 31,1-7 12-31,-1-1-4 0,1-8-8 0,-1 1 12 0,-4-5-12 0,5-4 9 0,-1-3-9 0,0-5 8 16,5-4-8-16,0-12 0 0,0 0 0 0,0 0 0 31,0 0 0-31,0 0 8 0,0 0-8 0,10-12 8 0,3 0-8 0,1-5-12 0,4-7 2 0,0 0 1 15,10 0 9-15,3-1-12 0,1-3 12 0,0 4-12 16,0-1 12-16,0 5-8 0,0-4 8 0,0 8-8 0,0 8 8 16,-5-4 0-16,0 3 0 0,-9 9 0 0,5 0 0 15,-5 4 0-15,-4 1 0 0,0 3 8 0,-5 8 0 16,-5 0 0-16,1 4 0 0,-1 0 0 0,-4 5-8 0,0-1 8 16,-9-4-8-16,5 5 8 0,-5-5-8 0,-10 0 0 15,-3-4 0-15,-6 0 0 0,-3 1 0 0,3-1 0 16,-4-8 0-16,-4 4 8 15,-10 4-35-15,1-4-6 0,-1-4-2 0,5 1 0 16,0-5-103-16,5-4-21 0,4-4-4 0,0-1-866 0</inkml:trace>
          <inkml:trace contextRef="#ctx0" brushRef="#br0" timeOffset="86183.6109">25951 5328 2300 0,'0'0'51'0,"0"0"10"0,0 0 3 0,9 13 0 0,-4 7-52 0,0 4-12 0,-5 4 0 0,0 9 0 0,0 3 70 0,0 13 11 15,-5 8 3-15,-4-1 0 0,0 1-16 0,0 0-4 16,0 4 0-16,-1-1 0 0,1 1-16 0,0-4-4 16,0-9-1-16,5 5 0 0,-1 0-43 0,10-9 0 15,-5-3 0-15,4-1 0 16,1-3-158-16,4-9-27 0,-5 0-6 0</inkml:trace>
          <inkml:trace contextRef="#ctx0" brushRef="#br0" timeOffset="86480.4185">26252 6449 576 0,'0'0'51'0,"9"-12"-41"16,5 0-10-16,4-4 0 0,0 0 324 0,5 4 64 0,0-9 12 0,4 1 2 15,-4 0-219-15,-1 0-44 0,1-1-9 0,4-3-2 16,-8-4-86-16,-1 4-18 0,0-5-3 0,0 1-1 16,-4-4 20-16,0 3 3 0,-5 1 1 0,0 4 0 15,0-5-29-15,-5 9-6 0,-4 4-1 0,0 4 0 16,0 0 5-16,-4 3 1 0,-1 1 0 0,1 8 0 16,-10 0-14-16,1 0 0 0,-6 8 8 0,-3 5-8 15,-6 3 0-15,5 4 0 0,-4-4 0 0,0 13 0 16,0-1 0-16,4 0 0 0,0 1 0 0,5 3 0 15,4-8 0-15,5 1 9 0,0-1-9 0,4 0 8 16,10-4-8-16,-1 1 0 0,1-1 0 0,4 0 0 16,5 4 0-16,4-3-14 0,0-1 5 0,0 0 1 15,10-4-95-15,-1 4-18 0,0-7-4 0,5 3-625 16,-4 0-125-16</inkml:trace>
          <inkml:trace contextRef="#ctx0" brushRef="#br0" timeOffset="87386.4504">28332 6122 1602 0,'0'0'71'0,"0"0"14"0,0 0-68 0,0 0-17 16,0 0 0-16,0 0 0 0,-9 0 62 0,5 0 9 15,4 0 1-15,-14 4 1 0,0 0-41 0,1 4-8 16,-5 0-1-16,-1 0-1 0,1 0-6 0,-5 4-2 0,-4-8 0 0,4 4 0 16,1-4 17-16,-6 1 3 0,1-1 1 0,0 4 0 15,-5-4-11-15,4 0-1 0,-3 4-1 0,-1-4 0 16,0-4 2-16,0 0 0 0,-4 0 0 0,-1 0 0 15,1-4-8-15,4 4 0 0,0 0-1 0,5 0 0 16,-1 0 5-16,1 0 2 0,0 0 0 0,8 4 0 16,-3 0-14-16,8 0-8 0,-4-4 10 0,9 0-10 15,4 8 0-15,5-8 0 0,0 0 0 0,0 0 0 16,0 0 0-16,0 0 0 0,0 0 0 0,0 0-10 16,0 0 10-16,0 0-12 0,0 0 12 0,9 0-12 15,10 4 12-15,-6-4 0 0,10 0 0 0,0 0 0 16,4-4-13-16,-4 0 2 0,9 0 1 0,0 4 0 15,-1-8-10-15,10 4-1 0,-4 0-1 0,-1-4 0 16,1 0-10-16,-1 0-1 16,0-1-1-16,1-3 0 0,-1 0 13 0,1-4 2 0,-5 0 1 0,4-4 0 15,-9-5 18-15,5 5-10 0,-4-4 10 0,-1-1-8 0,0 1 8 16,-13-4 14-16,-1-1-3 0,-3 1-1 0,-1 0 14 0,-5 4 4 16,-8-9 0-16,13 5 0 0,-5 4 4 0,5 3 2 15,-9 1 0-15,-9 8 0 0,5 4-20 0,-10 8-4 16,0 0-1-16,-4 8 0 0,0 0-1 0,-5 12-8 15,1 1 12-15,-1 7-4 0,-9 0 4 0,9 5 0 16,0-1 0-16,1 4 0 0,-1 1-3 0,5-1 0 16,4-3 0-16,0-1 0 0,5-8-9 0,0 5 10 15,5-5-10-15,-6 0 10 0,10-4-10 0,0-3 0 16,0-1 0-16,5 0 0 0,4 0-16 0,5 0-4 0,4 0-2 16,5 1-702-16,0-5-140 0</inkml:trace>
        </inkml:traceGroup>
      </inkml:traceGroup>
    </inkml:traceGroup>
    <inkml:traceGroup>
      <inkml:annotationXML>
        <emma:emma xmlns:emma="http://www.w3.org/2003/04/emma" version="1.0">
          <emma:interpretation id="{FA8D99AD-864D-4E54-B86A-215C081E0F3A}" emma:medium="tactile" emma:mode="ink">
            <msink:context xmlns:msink="http://schemas.microsoft.com/ink/2010/main" type="paragraph" rotatedBoundingBox="2503,13250 32816,10376 33311,15602 2998,18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815964-160B-4709-A7ED-113898CBE0AE}" emma:medium="tactile" emma:mode="ink">
              <msink:context xmlns:msink="http://schemas.microsoft.com/ink/2010/main" type="line" rotatedBoundingBox="2503,13250 29656,10676 29826,12467 2673,15042"/>
            </emma:interpretation>
          </emma:emma>
        </inkml:annotationXML>
        <inkml:traceGroup>
          <inkml:annotationXML>
            <emma:emma xmlns:emma="http://www.w3.org/2003/04/emma" version="1.0">
              <emma:interpretation id="{2927A9A2-A1A9-49FF-A7D1-507162643054}" emma:medium="tactile" emma:mode="ink">
                <msink:context xmlns:msink="http://schemas.microsoft.com/ink/2010/main" type="inkWord" rotatedBoundingBox="2540,13643 3218,13579 3321,14662 2643,1472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0992.4182">856 13131 1836 0,'-18'-4'81'0,"9"4"17"0,0-8-78 0,-5 4-20 0,5-4 0 0,0 0 0 16,0 4 36-16,9 0 4 0,0 4 1 0,0 0 0 16,-5-9-21-16,10 1-5 0,-1 0-1 0,5-4 0 15,-4 0-14-15,9 0 8 0,-1 4-8 0,5-4 0 16,5 3 8-16,5-3-8 0,-1 4 0 0,9-4 0 16,1 8 0-16,-1 0 0 0,5 0 0 0,0 0 0 15,-4 4 0-15,3 4 0 0,-3 4 0 0,-5 0 0 16,0 4 0-16,-10 4 0 0,10 1 0 0,-14 3 0 0,-4 0 0 15,0 0 0-15,-5 5 0 0,0 3 0 0,-4 0 12 16,-10 1 5-16,-4-1 2 0,0 4 0 0,0 5 12 0,-5-1 2 16,-4 5 1-16,-5-5 0 0,5 5-10 0,-9-1-1 15,-5 0-1-15,4 1 0 0,1-1-14 0,0 1-8 16,-5-5 10-16,0 1-10 0,-9-5 8 0,9 1-8 16,5-5 0-16,0 0 0 0,-1 0 15 0,5-3-3 15,1-1-1-15,-1 0 0 0,5 1 18 0,-1-5 4 16,6-4 1-16,8 0 0 0,-4 0 1 0,5-7 0 15,4-9 0-15,4 8 0 0,5 0-19 0,5-4-4 16,4 0-1-16,0-4 0 0,10 0-11 0,4 0 0 0,4-4 0 16,0 0 8-16,-4 0-8 0,9-4 0 0,5-1 0 15,4-3 0 1,-5 0-24-16,1 4-6 0,-1-4-2 0,1 4 0 16,-5 0-101-16,0 0-21 0,-5 4-4 0</inkml:trace>
        </inkml:traceGroup>
        <inkml:traceGroup>
          <inkml:annotationXML>
            <emma:emma xmlns:emma="http://www.w3.org/2003/04/emma" version="1.0">
              <emma:interpretation id="{BFB2EB8C-D971-4B2C-A5D3-C9CB0B0A1EAD}" emma:medium="tactile" emma:mode="ink">
                <msink:context xmlns:msink="http://schemas.microsoft.com/ink/2010/main" type="inkWord" rotatedBoundingBox="4572,14161 4629,14156 4640,14280 4584,1428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1187.2635">2800 13503 2188 0,'0'0'97'0,"-4"8"20"15,-1 0-93-15,-4 5-24 0,0 3 0 0,4-4 0 0,1 8 162 0,-1-4 28 16,5-3 6-16,0 3 0 15,-4-8-337-15,4-8-68 0</inkml:trace>
        </inkml:traceGroup>
        <inkml:traceGroup>
          <inkml:annotationXML>
            <emma:emma xmlns:emma="http://www.w3.org/2003/04/emma" version="1.0">
              <emma:interpretation id="{C093FBC9-A62E-4D20-A7E1-C4A201C718BF}" emma:medium="tactile" emma:mode="ink">
                <msink:context xmlns:msink="http://schemas.microsoft.com/ink/2010/main" type="inkWord" rotatedBoundingBox="6688,12854 8699,12663 8869,14454 6858,1464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87450.817">5327 12605 403 0,'0'0'36'0,"5"-4"-36"0,4 0 0 0,-5-4 0 0,1 0 78 0,-5-5 9 16,4 5 1-16,-4 0 1 0,0 8-24 0,0 0-5 16,0-12 0-16,0 12-1 0,-4-8-13 0,4 8-2 15,-5-4-1-15,1-4 0 0,4 8-5 0,-9-4-1 16,4 0 0-16,0 4 0 0,1-4 1 0,4 4 0 16,0 0 0-16,0 0 0 0,-9-8-10 0,9 8-3 15,0 0 0-15,0 0 0 0,0 0 4 0,0 0 1 16,0 0 0-16,0 0 0 0,0 0-11 0,0 0-3 15,0 0 0-15,0 0 0 0,0 12 20 0,0 0 4 16,0 4 1-16,0 4 0 0,-5 5 6 0,1 7 1 16,-1 4 0-16,1 9 0 0,-1 4 4 0,-4 3 0 15,0 1 1-15,0 3 0 0,0-3-16 0,0 4-3 0,-1-5-1 16,1-3 0-16,0-1-8 0,5-3-1 0,-5-5-1 16,4 1 0-16,5-5-15 0,-9-3-8 0,4-1 10 0,5-8-10 15,-4 1 0-15,-1-1 0 0,5-4 0 0,-4-4 0 16,-1 0-13-16,-4 1-9 0,4-5-2 0,-4 0 0 31,5-4-36-15,4-8-8-16,-5 8-2 0,5-8 0 0,-9 4-111 0,0-8-23 0</inkml:trace>
          <inkml:trace contextRef="#ctx0" brushRef="#br0" timeOffset="187794.4859">5063 12532 518 0,'0'0'23'0,"0"0"5"0,-5-8-28 0,1 4 0 0,4 4 0 0,0-8 0 16,-5 4 152-16,5 4 24 0,0 0 6 0,0 0 1 15,0 0-111-15,0 0-21 0,0 0-5 0,0 0-1 16,0 0-13-16,0 0-2 0,0 0-1 0,9 0 0 16,5 0 6-16,-5 0 1 0,0 0 0 0,5 0 0 0,4 0 20 0,5 4 4 15,0-4 0-15,4 0 1 0,0 0-15 0,10-4-3 16,-5 0-1-16,4 0 0 0,5-4-18 0,0 4-4 16,4-5-1-16,-4 1 0 0,0 4-19 0,-4-4 0 15,4 0 8-15,-5 4-8 0,-8 0-16 0,3 4-8 16,-3 0 0-16,-1 0-560 15,-4 8-111-15</inkml:trace>
          <inkml:trace contextRef="#ctx0" brushRef="#br0" timeOffset="188122.0702">4995 13544 230 0,'0'0'20'0,"0"0"-20"0,0 0 0 0,0 0 0 16,0 0 171-16,0 0 29 15,0 0 7-15,0 0 1 0,-5 12-111 0,5-12-21 0,0 0-5 0,0 12-1 16,0 0-30-16,0-12-5 0,0 0-2 0,0 0 0 15,5 8 6-15,-5-8 1 0,0 0 0 0,0 0 0 16,0 0 11-16,0 0 2 0,0 0 1 0,9 8 0 16,0-4 0-16,5 0 0 0,-1-4 0 0,1-4 0 15,-1 0-12-15,10-4-2 0,0 4-1 0,4-4 0 16,1-4-31-16,4 4-8 0,4-4 0 0,0 0-596 16,5-1-124-16</inkml:trace>
          <inkml:trace contextRef="#ctx0" brushRef="#br0" timeOffset="188870.2202">6224 13220 2318 0,'0'0'51'0,"0"0"10"0,9-8 3 0,5 4 1 0,-5 0-52 0,4 0-13 0,1-4 0 0,4 4 0 15,5 0 36-15,0 0 5 0,0-5 1 0,4 5 0 16,0-4-17-16,1 0-3 0,3 4-1 0,1-4 0 16,0 0-21-16,5 0 0 0,-1 0 0 0,10-4 0 31,-5 0-33-31,9-1-8 0,0-3-2 0,0 4 0 0,4-4-187 16,1 0-38-16</inkml:trace>
          <inkml:trace contextRef="#ctx0" brushRef="#br0" timeOffset="188667.1441">6342 12791 1530 0,'0'0'68'0,"0"0"13"0,0 0-65 0,5-8-16 0,-1 0 0 0,5-8 0 16,5-5 63-16,4 1 9 0,1-4 1 0,3 0 1 15,1-5-50-15,0 1-11 0,0-4-1 0,4 3-1 16,0-3-11-16,-4 4-12 0,0-1 2 0,0 1 1 16,-10 4-2-16,1-5 0 0,-5 9 0 0,0-8 0 15,-4 8 11-15,-1-1 0 16,-8-3 0-16,4 4 8 0,-9-5 20 0,-5 5 5 0,9 4 1 0,-8 0 0 15,-1 0-11-15,0 4-3 0,-4-5 0 0,4 5 0 16,1 0-20-16,-5 4 8 0,4 0-8 0,-4 0 0 16,4 0 0-16,0 0 0 0,5 4 0 0,0-1 0 15,0 1 0-15,9 4 0 0,-4 0 0 0,4 0 0 16,0 0 0-16,-5 4-8 0,0 5 8 0,1-1-8 16,4 4 8-16,0 0 0 0,-5 4 0 0,5 4 0 15,0 5 23-15,5-1 0 0,-5 4 0 0,0 5 0 16,4 3 13-16,-4 5 4 0,0 3 0 0,0 1 0 15,0 3 4-15,-4 5 2 0,4 3 0 0,0 5 0 16,0 8-6-16,0 0-2 0,4-5 0 0,1 5 0 16,4-4-10-16,0 4-3 0,-4 0 0 0,4 3 0 15,0-7-10-15,0 0-3 0,-4-4 0 0,4-5 0 0,-5-3-12 16,1 0 9-16,-1-9-9 0,1 1 8 0,-5-5-8 0,0-4 0 16,-5-3 9-16,1-5-9 0,-1 1-14 0,1-5-7 15,-5-8-2-15,4 0 0 16,-4-4-201-16,0-4-40 0</inkml:trace>
        </inkml:traceGroup>
        <inkml:traceGroup>
          <inkml:annotationXML>
            <emma:emma xmlns:emma="http://www.w3.org/2003/04/emma" version="1.0">
              <emma:interpretation id="{D5B2D921-5232-4B26-B995-3B6452BA4B71}" emma:medium="tactile" emma:mode="ink">
                <msink:context xmlns:msink="http://schemas.microsoft.com/ink/2010/main" type="inkWord" rotatedBoundingBox="11276,12525 14800,12191 14939,13663 11416,1399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90605.2109">11646 12079 2170 0,'0'-29'96'0,"5"17"20"0,4-4-92 0,-4 0-24 0,8 4 0 0,-4-4 0 0,5 3 75 0,4 1 10 16,-4 0 3-16,4 8 0 0,0 0-52 0,0 0-9 16,1 4-3-16,-6 4 0 0,1 4-24 0,0 12 8 15,-1 1-8-15,1 11 0 0,0 0 0 0,-5 5 0 16,4 7 0-16,1 1 0 0,-5-1 0 0,0 5 0 15,0-5 0-15,0 1 0 0,1 4 0 0,3-9 8 16,-8 0-8-16,4 1 0 0,0-5 0 0,0 1-19 16,0-1 3-16,0-3 1 15,0-5-46-15,1-4-10 0,-1-4-1 0,-5-7-636 16,5-1-126-16</inkml:trace>
          <inkml:trace contextRef="#ctx0" brushRef="#br0" timeOffset="190812.8311">12347 12127 1623 0,'14'-24'72'0,"-5"12"15"0,-9 4-70 0,5-4-17 0,-5 12 0 0,0 0 0 16,0 0 125-16,0 0 22 0,0 0 4 0,0 0 1 15,0 0-68-15,-14 8-12 0,0 0-4 0,1 8 0 16,-1 0-39-16,0 13-8 0,-8 3-1 0,-1 4-1 0,0 5-19 0,0 3 0 16,-8 1 0-16,3-1 0 0,1 1 0 0,4-1 0 15,-4-3 0-15,4-1 0 0,0 5 0 0,5-9 0 16,0 1 0-16,0-9 0 15,-1 0-140-15,10-3-36 16</inkml:trace>
          <inkml:trace contextRef="#ctx0" brushRef="#br0" timeOffset="191094.008">12657 11678 2214 0,'23'0'98'0,"-14"4"20"0,14 0-94 0,-1 8-24 0,6 5 0 0,4 3 0 16,4 0 39-16,-4 8 3 0,0 5 1 0,-5 3 0 15,5 5-2-15,-9-1 0 0,0 1 0 0,-10 3 0 16,-4 5-31-16,-4-1-10 0,-5 5 0 0,0-1 0 16,-9 1 32-16,-5-4 0 0,-4 3 0 0,-5 1 0 15,-4-1-5-15,-5 1-2 0,-5 0 0 0,1-1 0 16,-5 1-16-16,0-9-9 0,0 1 10 0,0-5-10 15,0-3-105-15,5-1-27 0,-5-7-6 0,9-5-592 16,0 0-118-16</inkml:trace>
          <inkml:trace contextRef="#ctx0" brushRef="#br0" timeOffset="190119.9347">10176 12233 1346 0,'-5'-17'60'0,"5"9"12"0,-4 0-58 0,4 0-14 0,0-8 0 0,4 4 0 15,1-8 68-15,-1 3 10 0,-4 1 2 0,0 0 1 16,5 0-46-16,-1 0-10 0,-4-5-1 0,0 5-1 15,-4-4-23-15,-1 0 0 0,5 4 0 0,-4-5 0 0,-1 1 9 0,-4 0-9 16,5 4 12-16,-6-1-12 16,1 5 44-16,0 0 3 0,0 0 0 0,0 4 0 0,0 0-9 0,0 4-2 15,-5 0 0-15,-4 4 0 0,4 0-22 0,-4 8-5 16,0 0-1-16,-5 0 0 0,0 4-8 0,1 0 0 16,-1 9 0-16,-5 7 0 0,6 0 0 0,-6 5 0 15,6 7 0-15,-6 0 8 0,6 9-8 0,-1-4 0 16,0-1 0-16,5 5 8 0,0-1-8 0,4-3 0 15,0-1 0-15,5-3 8 0,0-1-8 0,5-7 0 16,4-5 0-16,0 0 0 0,4-8 0 0,1 1 0 16,4-9 9-16,-5 0-9 0,-4-12 10 0,14 4-2 15,0 0-8-15,-5-8 12 0,4 0-3 0,1-8-1 16,4 0 0-16,0 0 0 0,-4-5 3 0,9-3 0 16,-5-4 0-16,0 0 0 0,1-1 0 0,-6-3 0 15,5 0 0-15,1 3 0 0,-1-3-11 0,-5 4 10 0,1-5-10 16,0 5 10-16,-1 0-10 0,1 4 0 0,0 3 0 15,-1 1 8-15,-3 8-8 0,-1 0 0 0,4 0 0 0,-4 4 0 16,1 8 0-16,-1 4 0 0,0 4 0 0,4 12 0 16,-4 5 0-16,1 3-9 0,-1 9 9 0,-5 7 0 15,-4 9 0-15,0 4 0 0,-4 3 0 16,-5 1 0-16,-5 4 0 0,-4 0 0 0,4-1 0 0,-4-7 0 16,-5-8 0-16,0 3 11 0,1-11-2 0,-6-1 0 15,-4-7 7-15,0-1 0 0,1 1 1 0,3-9 0 16,-4-4-1-16,5 1 0 0,-5-5 0 0,9-4 0 15,1-4 7-15,-1-4 1 0,0-4 0 0,5 0 0 16,4 0-8-16,5-8 0 0,-4-4-1 0,3 0 0 16,6-4 2-16,4 0 1 0,0-4 0 0,4-5 0 0,10-3-18 15,0 0 8-15,9-8-8 0,4-5 0 16,0-3-16-16,10-5-9 0,4 1-3 0,0-9 0 16,4 0-152-16,10-3-30 0</inkml:trace>
          <inkml:trace contextRef="#ctx0" brushRef="#br0" timeOffset="190354.2444">11264 11743 1864 0,'0'0'41'0,"0"0"9"0,-9 4 2 0,0 4 0 0,0 0-42 0,-1 8-10 0,1 5 0 0,-4 7 0 15,-1 4 35-15,0 9 5 0,1 7 0 0,-5 5 1 16,-5-1 3-16,9 5 0 0,-4 0 0 0,4-1 0 15,5 1-8-15,0 0 0 0,-5-5-1 0,10 5 0 16,-1-4-21-16,5-5-4 0,5-3-1 0,-1-1 0 31,-4 1-96-31,9-9-19 0,1-3-4 0</inkml:trace>
        </inkml:traceGroup>
        <inkml:traceGroup>
          <inkml:annotationXML>
            <emma:emma xmlns:emma="http://www.w3.org/2003/04/emma" version="1.0">
              <emma:interpretation id="{57CED5D5-3EDB-466B-B219-649A480702D8}" emma:medium="tactile" emma:mode="ink">
                <msink:context xmlns:msink="http://schemas.microsoft.com/ink/2010/main" type="inkWord" rotatedBoundingBox="15685,12466 17503,12294 17585,13158 15767,13330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91697.375">14938 12245 1324 0,'0'0'59'0,"0"0"12"15,0 0-57-15,14 0-14 0,-5-4 0 0,-9 4 0 16,0 0 193-16,0 0 36 0,0 0 7 0,0 12 2 0,-5 0-151 16,-4 0-31-16,-5 4-5 0,1-4-2 0,-10 5-30 0,0 3-7 15,-9 0 0-15,1 0-1 0,-6 1-11 0,-4 3 10 16,-4 0-10-16,-1-4 10 0,1 5-22 0,-1-1-4 15,5-4 0-15,5 0-1 16,-1 1-11-16,1-1-1 0,8-4-1 0,1-4-650 16,4 0-129-16</inkml:trace>
          <inkml:trace contextRef="#ctx0" brushRef="#br0" timeOffset="192097.5658">15603 11783 1267 0,'0'0'112'0,"0"0"-89"0,0 0-23 0,0 0 0 16,0 0 146-16,0 0 25 0,0 0 5 0,0 0 0 15,0 12-88-15,-5 5-19 0,5 3-3 0,-9 12-1 16,-5 1-35-16,1 11-7 0,-5 5-2 0,-1-1 0 16,1 5-12-16,-5 0-9 0,1-9 12 0,3 1-12 15,6-9 17-15,-5-4-3 0,4-3-1 0,5-5 0 16,0 0-13-16,4-8 11 0,1 1-11 0,4-5 10 15,0-4-10-15,0-8 0 0,9 8-10 0,-5-4 10 16,10 0 0-16,0-8 0 0,-1 0 0 0,1-4 0 16,0 0 11-16,4-4-2 0,4-1 0 0,-3 1 0 15,3-4 29-15,-3 0 6 0,-1 0 0 0,5-4 1 16,-5-1-16-16,0 1-3 0,0-4-1 0,0 4 0 16,-4-9-9-16,0 9-1 0,-5-4-1 0,0-1 0 15,-4 1 7-15,-5 4 2 0,-5 0 0 0,0-1 0 16,1 1-23-16,-10-4 8 0,5 0-8 0,-5 3 0 15,-4-3 0-15,0 4-15 0,4 4 3 0,-4 0 0 16,0-1-13-16,0 9-3 16,0 0 0-16,-1 0 0 0,1 8-86 0,4 0-18 0,1 0-3 0,-1 4-545 0,5 0-110 0</inkml:trace>
          <inkml:trace contextRef="#ctx0" brushRef="#br0" timeOffset="191476.5612">14264 11775 2246 0,'0'0'100'0,"0"0"20"0,0 0-96 0,0 0-24 16,0 0 0-16,14 0 0 0,0 0 53 0,-1 4 7 0,5 0 0 0,1 0 1 15,-6 4-38-15,5 1-8 0,5-5-2 0,0 0 0 16,4 0-13-16,-4 4 0 0,4-4 0 0,1 0 0 15,-6 4 9-15,1 0-9 0,0-4 8 0,0 0-8 16,-5 0 0-16,5 4 0 0,-5-4 0 0,0-4 0 16,0 4 12-16,-4 0-4 15,4 1 0-15,-4-1 0 0,-5 0-8 16,5 0 0-16,-5 4 0 0,-5 0 0 0,1 0 0 0,-1 4 0 16,-4-12 0-16,0 16 0 0,-4 0 12 0,-1 1 0 15,-8 3 0-15,-1 4 0 0,-9 0 16 0,0 5 3 16,-13 3 1-16,0 5 0 0,-10-1-20 0,1 0-3 15,-10 1-1-15,9-1 0 0,-4-3-8 0,0-1 12 16,5 0-12-16,4-3 12 0,0-1-12 0,4 0 12 16,5-3-12-16,1-1 12 0,-1-4-26 0,4 4-5 15,-3-3-1-15,8-1 0 16,-5-4-156-16,10-4-32 0,0-4-7 0,4-4-1 0</inkml:trace>
        </inkml:traceGroup>
        <inkml:traceGroup>
          <inkml:annotationXML>
            <emma:emma xmlns:emma="http://www.w3.org/2003/04/emma" version="1.0">
              <emma:interpretation id="{D46D9F71-57BE-4F20-9991-CB63354C1661}" emma:medium="tactile" emma:mode="ink">
                <msink:context xmlns:msink="http://schemas.microsoft.com/ink/2010/main" type="inkWord" rotatedBoundingBox="19850,12103 21284,11967 21339,12550 19905,1268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93413.0548">18348 11541 921 0,'0'0'82'0,"0"0"-66"15,0-13-16-15,0 5 0 0,9 0 176 0,-9 8 32 16,-4-8 7-16,4 8 1 0,0 0-136 0,9-8-28 15,-9 0-4-15,0 0-2 0,0 8-26 0,-5-12-6 16,1 4-1-16,4 8 0 0,-9-4-13 0,-1-5 0 0,10 9 0 16,0 0 0-16,-9-8 0 0,0 4 0 0,0 0 0 0,9 4 0 15,0 0 0-15,-14 8 0 0,1 0 0 0,-1 1 0 16,10 3 12-16,-10 0 0 0,0 4 0 0,1 4 0 16,-1 5-2-16,0-1-1 0,1-4 0 0,-1 8 0 15,-4 1-9-15,4-1 8 0,5 0-8 0,-5 1 8 16,-4-5-8-16,4 0 12 0,5-4-12 0,5 1 12 15,-1-1-12-15,5-4 0 0,0 4 0 0,5-7-11 16,4 3 11-16,5-4 0 0,-10 4 10 0,10-4-10 16,-1 0 12-16,6 5-3 0,-1-5-1 0,0 0 0 15,-4-4-8-15,9 4 0 0,-5-12-12 0,0 0 12 16,0 0 0-16,0 0 0 0,10-8 0 0,-6 4 0 16,-3-8 9-16,-1 0 0 0,0-1 0 0,5 1 0 15,0 0 31-15,-10 0 7 0,1-4 1 0,0 4 0 16,4 0-25-16,-5-5-5 0,-8 1-1 0,-5 0 0 0,0-4 8 15,0 0 2-15,0-1 0 0,-5-3 0 0,-8 0-8 0,-1-5-2 16,10 1 0-16,-10 0 0 0,0-5-17 0,1 5 0 16,8 0 8-16,-4 3-8 0,-5-3 0 0,5 8 0 15,-4 0 0-15,3 8 0 0,6-1-10 0,-10 5 10 16,1 0-10-16,-1 8 10 16,14 0-28-16,-14 0 0 0,-9 4 0 0,5 4 0 15,0 0-137-15,0 5-27 0,0 3-6 0,4-4-1 0</inkml:trace>
          <inkml:trace contextRef="#ctx0" brushRef="#br0" timeOffset="193811.4101">19008 11508 2286 0,'0'0'50'0,"9"-8"10"0,-4 0 3 0,-5 8 1 0,9-4-51 0,0 0-13 16,-9 4 0-16,14 0 0 0,-5 4 28 0,0 0 2 16,0 4 1-16,-4 4 0 0,-1 4-31 0,1 5 0 15,-5-1 0-15,-5 4 0 0,5 0 0 0,-4 5 0 16,-1-5 0-16,1 0 0 0,-6 1 0 0,6-1 0 16,-5-4 0-16,4 0 0 0,1-3 0 0,4-1 0 0,-5 0 0 0,5-8 0 15,0-8 0-15,0 12-8 0,0-12-1 0,0 0 0 16,0 0 33-16,0 0 8 0,0 0 0 0,0 0 1 15,9-8-25-15,0 4-8 0,0-4 0 0,5-4 0 16,-5-4 0-16,5 3 0 0,4-7 0 0,-4 4 0 16,9-4 10-16,-5 0-2 0,0-1 0 0,0 5 0 15,5-4 0-15,-5 4-8 0,5 0 12 0,0 3-4 16,-5 5-8-16,-4 0 8 0,4 4-8 0,-5 0 8 16,1 4-8-16,-5 0 0 0,-9 0 0 0,14 8 0 15,-5 4 0-15,5 0 0 0,-5 1 0 0,0-1 0 16,-5 0-10-16,5 4-1 0,-4 0 0 0,4-4 0 15,-4 5-30-15,-1-1-7 16,5 0 0-16,-4 0-668 0,4 4-132 0</inkml:trace>
        </inkml:traceGroup>
        <inkml:traceGroup>
          <inkml:annotationXML>
            <emma:emma xmlns:emma="http://www.w3.org/2003/04/emma" version="1.0">
              <emma:interpretation id="{010A7FE2-C65E-40D6-8177-78E2ADA5C22F}" emma:medium="tactile" emma:mode="ink">
                <msink:context xmlns:msink="http://schemas.microsoft.com/ink/2010/main" type="inkWord" rotatedBoundingBox="22649,11452 26981,11041 27113,12437 22781,12848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96860.1223">22728 11399 1267 0,'0'0'112'0,"9"-12"-89"0,0 0-23 0,0-1 0 0,-4-3 71 0,4 4 9 15,0 4 3-15,0 0 0 0,0-4-39 16,-4 4-8-16,4 0-2 0,-9 0 0 0,4-1-34 0,-4 1 0 16,0-4 0-16,0 4 0 0,-4 0 0 0,-1 0 12 15,-4 0-4-15,0 0-8 0,0 0 13 0,4-5-4 16,-13 9-1-16,5-4 0 0,-1-4-8 0,5 4 8 15,0 4-8-15,-5-4 8 0,-4 4 1 0,4-4 0 16,1 8 0-16,3-8 0 0,-3 8-9 0,-1 0 8 16,0 0-8-16,5 4 8 0,-4 0-8 0,-1-4 0 15,0 0 0-15,1 4 0 0,-1 0 0 0,0 8 8 16,-4-4-8-16,5 0 8 0,-6 4 10 0,1 5 2 16,0 3 0-16,0 4 0 0,-5 4 16 0,5 5 3 0,-5-1 1 15,5 9 0-15,0-1-40 0,-5 1 0 0,5-1-9 16,-1 1 9-16,6-1 0 0,-1-8 0 0,9 1 0 15,-4-1 0-15,5-8 0 0,4 1 0 0,4-5 0 0,1-4 0 16,4-8 0-16,0 4-11 0,0-8 3 0,5 0 0 16,0-4 0-16,4 0 0 0,0-4 0 0,0-4 0 15,-4 0 8-15,4-4 0 0,0 0 8 0,0-4-8 16,-4 0 20-16,4-5 0 0,1 1 0 0,-1-4 0 16,0-5 0-16,0 1-1 0,0 0 0 0,1-5 0 15,-1 5-19-15,0 0 0 0,0-1 0 0,-9 9 0 16,5 0 0-16,0 8 0 0,-5 0 0 0,-9 12 0 15,0 0 0-15,9 4 8 0,0 4 0 0,-4 0-8 16,-5 8 0-16,4 4 0 0,1-3-15 0,-5 3 5 16,0 4 10-16,0-4 0 0,0 1 0 0,-5 3 0 15,5-8-122-15,-4 4-19 16,-1 13-4-16,-4-17-1 0</inkml:trace>
          <inkml:trace contextRef="#ctx0" brushRef="#br0" timeOffset="197123.0643">23388 11237 2070 0,'14'8'92'0,"-10"0"18"0,5 4-88 0,-4 9-22 15,4-1 0-15,-4 0 0 0,-1 8 41 0,-4 5 4 0,-13-1 1 0,3 1 0 16,-3-1-26-16,-5 4-6 0,-1-3-1 0,-3-1 0 15,-6-4-13-15,1 1-8 0,4 3 8 0,-4-8-13 32,0 1-22-32,8-5-4 0,1 0-1 0,0-4 0 15,0-4 4-15,-1 9 0 0,6-9 0 0,-1 4 0 16,0 0-13-16,1 0-3 0,-1-3 0 0,5 3-504 16,0-4-102-16</inkml:trace>
          <inkml:trace contextRef="#ctx0" brushRef="#br0" timeOffset="196279.5599">21449 10893 576 0,'0'0'51'0,"0"0"-41"0,0 0-10 0,0 0 0 16,0-4 112-16,0-4 20 0,0 0 4 0,-5 0 0 15,5 0-62-15,-5 0-13 0,5 3-2 0,-4-3-1 16,-1-4-25-16,1 4-5 0,-1-4 0 0,1 4-1 16,4 0 8-16,-5 0 1 0,1 0 1 0,-1 0 0 15,5 8-7-15,0 0-2 0,-5-9 0 0,5 9 0 16,-4-4-11-16,-1 0-2 0,-8 4-1 0,4 4 0 16,-10 4-14-16,6 1 0 0,-5-1 0 0,-5 8 0 15,0-4 10-15,5 8 6 0,-5 0 0 0,0 5 1 16,-4-1 13-16,0 4 2 0,-1 5 1 0,1 3 0 15,4 1-1-15,-4 3-1 0,0 1 0 0,4 7 0 0,0 5-8 16,0 3-2-16,5-7 0 0,4 4 0 0,-4-1 2 16,14 1 0-16,-1-5 0 0,5-3 0 0,5 3-9 0,8-3-2 15,1-1 0-15,4-3 0 0,5-5-12 16,4 1 11-16,1-1-11 0,3 1 10 0,-3-1-24 0,4 0-5 16,0-3-1-16,4-5 0 15,-4 4-188-15,4-3-39 0</inkml:trace>
          <inkml:trace contextRef="#ctx0" brushRef="#br0" timeOffset="197572.6645">23971 10614 2001 0,'0'0'44'0,"0"0"8"0,0 0 3 0,0 0 2 0,14 16-45 0,-5 8-12 0,-5 9 0 0,1 7 0 15,-1 9 36-15,1 3 6 0,-10 5 1 0,1 0 0 16,-1-1-21-16,1 1-4 0,-5 4-1 0,4-1 0 16,-4-3-9-16,0 0-8 0,4-5 9 0,-4 1-9 15,5-13 8-15,-6 1-8 0,6-9 0 0,-1-4 9 16,1 1-1-16,4-9-8 0,-5-4 12 0,-4-4-4 16,5-4 2-16,4-8 0 0,-5 9 0 0,5-9 0 0,0 0 2 0,0 0 0 15,0 0 0-15,-9-4 0 0,4-5 3 0,1-3 1 16,-1 0 0-16,5-8 0 0,5 0-8 0,-1-5 0 15,5-3-8-15,5-4 12 0,0-1-12 0,9 5 0 16,-1-4 0-16,1-1 0 0,13 9 0 0,-4 0-12 16,-9-5 12-16,9 13-10 0,-5 0 10 0,5 4-13 15,0 4 5-15,-5 8 8 0,-4 0-12 0,0 12 12 16,-5-4-10-16,0 12 10 0,-4 0 0 0,-5 1 0 16,-4 7 0-16,-1 0 0 0,-8 5 0 0,-1-1 0 15,1-4 0-15,-6-3 0 0,1 3 8 0,-4-4-8 16,-6 1 12-16,1-5-12 0,-5 0 8 0,-4 0-8 15,0-4 0-15,0 1 0 16,-10-1-28-16,-4-4-13 0,0 4-3 0,-9 0 0 16,0 1-141-16,0-5-29 0,4 4-6 0</inkml:trace>
          <inkml:trace contextRef="#ctx0" brushRef="#br0" timeOffset="197855.4889">24945 10500 2286 0,'14'9'50'0,"4"7"10"0,0 8 3 0,5 4 1 0,4 9-51 0,-4 7-13 16,4 5 0-16,-4-1 0 0,4 9 48 0,-8-4 6 15,-1 3 2-15,-4-3 0 0,-1 0-28 0,-4 3-4 16,-4 1-2-16,-1-5 0 0,-4 5-10 0,-4 0-1 15,-1-5-1-15,-4-3 0 0,-9 0-10 0,0-9 0 16,-5 5 0-16,-9-9 8 0,-4 0-24 0,-5-3-4 16,-9 3-2-16,-5-3 0 15,-4-5-168-15,-9 0-34 0,-60 25-6 0,23-25-2 16</inkml:trace>
        </inkml:traceGroup>
        <inkml:traceGroup>
          <inkml:annotationXML>
            <emma:emma xmlns:emma="http://www.w3.org/2003/04/emma" version="1.0">
              <emma:interpretation id="{829F0B4E-AADE-4EC0-8364-A46CDA682833}" emma:medium="tactile" emma:mode="ink">
                <msink:context xmlns:msink="http://schemas.microsoft.com/ink/2010/main" type="inkWord" rotatedBoundingBox="28840,11038 29683,10959 29763,11801 28920,11881"/>
              </emma:interpretation>
              <emma:one-of disjunction-type="recognition" id="oneOf26"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e</emma:literal>
                </emma:interpretation>
                <emma:interpretation id="interp32" emma:lang="" emma:confidence="0">
                  <emma:literal>&amp;</emma:literal>
                </emma:interpretation>
                <emma:interpretation id="interp33" emma:lang="" emma:confidence="0">
                  <emma:literal>I</emma:literal>
                </emma:interpretation>
                <emma:interpretation id="interp34" emma:lang="" emma:confidence="0">
                  <emma:literal>4</emma:literal>
                </emma:interpretation>
              </emma:one-of>
            </emma:emma>
          </inkml:annotationXML>
          <inkml:trace contextRef="#ctx0" brushRef="#br0" timeOffset="199177.3854">27900 10788 1249 0,'0'0'55'16,"0"0"12"-16,0 0-54 0,0 0-13 0,0 0 0 0,0 0 0 0,0 0 65 0,0 0 11 15,0 0 1-15,0 12 1 0,-5 0-48 0,1 0-10 16,-5 0-1-16,-5 1-1 0,0-1-18 0,-4 0 10 16,-5-4-10-16,1 0 8 0,-6 0-8 0,1 0 0 15,-5-4 0-15,0 0 0 0,0 0 0 0,-4 0 0 16,0-4 0-16,4 0 8 0,-5-4-8 0,5 4 12 15,-4 0-12-15,4 0 12 0,5-4 12 0,-5 4 2 16,5 0 1-16,-1 0 0 0,-4 0-5 0,5 0-1 16,4 4 0-16,-4-4 0 0,0 4-12 0,4-4-9 0,9 0 12 15,-4 0-12-15,9 0 0 0,-5 0 0 0,5 0 0 16,9 0 0-16,0 0-11 0,0 0-2 0,0 0-1 0,0 0 0 16,9-8 1-16,0 4 0 0,-4 0 0 0,9 0 0 15,4-4 3-15,0 4 1 0,0 0 0 0,0-4 0 16,5 8-6-16,0-8-1 0,0 4 0 0,4-4 0 15,-4 0 0-15,0-1 0 0,4 1 0 0,0-4 0 16,-4 4 16-16,4-4 0 0,-4-4 0 0,0 0 0 16,4-1 0-16,-4 1 0 0,0-4 8 0,-5 4-8 15,0-4 0-15,-4 3 0 0,-1-3 8 0,-3-4-8 16,3 4 10-16,-8-5-2 0,4 1 0 0,-5 0 0 16,-4 4-8-16,0-5 0 0,-4 5-12 0,4-4 12 15,0 8-17-15,-9-1 4 0,4 1 1 0,-4 4 0 0,5 4 12 16,-1 0 0-16,-4 0 0 0,4 4 0 0,-4-4 18 15,0 4 0-15,0 4 0 0,4 0 0 0,-4 0-2 16,9 0 0-16,-9 8 0 0,5 0 0 0,-5 8 8 16,-5 0 0-16,5 4 1 0,4 5 0 0,-4-1-5 0,0 4-2 15,5 9 0-15,-6-1 0 0,6 5 5 0,-5-1 1 16,0 0 0-16,0 5 0 0,4 0-8 0,-4-1-2 16,4 1 0-16,-4-5 0 0,5 0-14 0,-1 1 0 15,1-5 8-15,-1 1-8 0,5-1-12 0,0-3-4 16,-5-5-2-16,5 4-562 15,-4-7-113-15</inkml:trace>
        </inkml:traceGroup>
      </inkml:traceGroup>
      <inkml:traceGroup>
        <inkml:annotationXML>
          <emma:emma xmlns:emma="http://www.w3.org/2003/04/emma" version="1.0">
            <emma:interpretation id="{C10705F1-C96A-473F-BCC3-B239F83DCB58}" emma:medium="tactile" emma:mode="ink">
              <msink:context xmlns:msink="http://schemas.microsoft.com/ink/2010/main" type="line" rotatedBoundingBox="10109,14661 33163,13422 33284,15680 10231,16920"/>
            </emma:interpretation>
          </emma:emma>
        </inkml:annotationXML>
        <inkml:traceGroup>
          <inkml:annotationXML>
            <emma:emma xmlns:emma="http://www.w3.org/2003/04/emma" version="1.0">
              <emma:interpretation id="{1248C19C-958D-4638-8D82-57FB190B16F1}" emma:medium="tactile" emma:mode="ink">
                <msink:context xmlns:msink="http://schemas.microsoft.com/ink/2010/main" type="inkWord" rotatedBoundingBox="10157,15546 17241,15165 17314,16517 10230,1689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07372.4174">10376 14786 1440 0,'0'0'128'0,"0"0"-103"0,-9 0-25 0,9 0 0 0,-9 0 144 0,0 0 24 16,0 8 5-16,-5 0 1 0,5 9-99 0,0-1-20 15,-5 12-4-15,-4 0-1 0,4 9-24 0,1 7-5 16,-1 1-1-16,0-1 0 0,1 5 2 0,-1 4 0 16,5-5 0-16,0 1 0 0,-5-5 2 0,10 5 1 15,4-5 0-15,0 1 0 0,0-5-25 0,4 1 0 16,10-5-14-16,-5 1 5 16,0-9-143-16,5 0-28 0</inkml:trace>
          <inkml:trace contextRef="#ctx0" brushRef="#br0" timeOffset="207606.7357">10640 15005 2127 0,'-4'-21'94'0,"4"13"20"0,0-8-91 0,4 4-23 0,1 0 0 0,-1 0 0 16,1 0 84-16,-1 4 13 0,10-1 3 0,-5 5 0 15,5 0-50-15,4 0-10 0,0 8-1 0,5 4-1 16,0 5-10-16,0 7-1 0,4 4-1 0,0 4 0 15,5 5-26-15,0 3 0 0,-5 1 0 0,5-5 0 16,-5 4 0-16,1 5 0 0,-1-1 0 0,-4 1 0 16,0-1 0-16,-1-3 0 0,1-1 0 0,-5-3 0 31,-4-1-33-31,4-8-12 0,-4 1-3 0,4-9-728 0,0 0-147 0</inkml:trace>
          <inkml:trace contextRef="#ctx0" brushRef="#br0" timeOffset="207825.4372">11501 14738 2509 0,'-28'8'111'0,"15"0"23"0,-6 4-107 0,1 8-27 16,0 9 0-16,-5-1 0 0,1 8 50 0,-1 5 5 16,-5-1 1-16,6 5 0 0,-6 3-34 0,1 1-6 15,0 3-2-15,-5 5 0 0,-9 0-14 0,4-1-12 16,-4 9 3-16,0-8 0 15,-4 4-29-15,4-9-6 0,-5 1 0 0,5-9-1 16,5-3-23-16,4-5-5 0,-4-3-1 0,13-9-993 0</inkml:trace>
          <inkml:trace contextRef="#ctx0" brushRef="#br0" timeOffset="208075.3741">11542 14721 2329 0,'13'9'103'0,"-8"-1"21"0,4 4-99 0,5 8-25 0,-5 4 0 0,9 5 0 15,5 7 46-15,4 0 4 0,0 5 1 0,1 3 0 16,-6 1-22-16,1-1-4 0,-5 5-1 0,1 0 0 16,-10 7 8-16,0-3 0 0,-9-1 1 0,0 5 0 15,-5-8-33-15,-4 3 0 0,0-3 0 0,-9-1 0 16,-5-7 0-16,-4-1 0 0,-1-3 0 0,1-5 0 15,-5 1-146-15,-4-5-33 0,-1-4-6 0</inkml:trace>
          <inkml:trace contextRef="#ctx0" brushRef="#br0" timeOffset="208724.2421">13058 15094 1209 0,'0'0'108'0,"0"0"-87"0,0-8-21 0,0 8 0 15,0-4 150-15,-5-4 26 16,1-1 4-16,-1 1 2 0,-4 0-90 0,4 0-19 16,-4 0-3-16,0-4-1 0,5 4-42 0,-5 0-9 15,-1-8-2-15,1 3 0 0,0-3-16 0,0 4 0 16,0-4 0-16,-5 4 0 0,5 0 16 0,-4-1-1 16,-1 5 0-16,0 0 0 0,-4 4 15 0,4 4 3 0,-4 0 1 0,0 4 0 15,4 4-17-15,-4 5-3 0,-5 3-1 16,1 4 0-16,-1 8-13 0,0 1 0 0,0 3 0 15,1 0 0-15,-6 5 0 0,10-5 0 0,-5 5 0 0,0-5 0 16,10 0 0-16,4 1 0 0,0-5 0 0,-1-4 0 16,6 1 0-16,4-5 0 0,0-4 0 0,4-4 0 15,1 0 0-15,-5-12 0 0,14 4 0 0,-5-4 0 0,4-4 0 0,1-4 0 16,4-4 0-16,-4-4 0 0,4-4 0 0,5-5 0 16,-5 5 0-16,0-8 0 0,1-1 8 0,3-3-8 0,1 4 0 15,-5-1 9-15,5 1-1 0,4 4-8 0,-4 4 12 16,0 3-4-16,-5 5 10 0,0 8 2 0,-4 0 0 0,4 8 0 15,-4 0-11-15,-5 12-1 0,0 5-8 0,5 7 12 16,-5 4-12-16,-5 9 0 0,-8 3 0 0,-1 5 0 16,5 4 9-16,-9-1-1 0,-4 9 0 0,-1-4 0 15,-9-5-8-15,0 1 0 0,1-5 0 0,-10 1 0 16,4-9 13-16,-3-3-2 0,3-1-1 0,1-3 0 16,0-1 0-16,-1-4 0 0,-4-3 0 0,10-5 0 15,-6-4 17-15,10-4 3 0,-5 0 1 0,5 0 0 16,4-8-12-16,1 0-3 0,4 5 0 0,0-9 0 15,9 0-6-15,0 0-2 0,0-13 0 0,4 1 0 0,5-8-8 0,5-4-17 16,4-1 4-16,5-3 1 16,9-4-132-16,0-5-25 0,9-11-6 0,4-5-1 0</inkml:trace>
          <inkml:trace contextRef="#ctx0" brushRef="#br0" timeOffset="208910.6904">13726 14863 1094 0,'0'0'97'0,"0"0"-77"15,9-8-20-15,0 0 0 0,-9 8 211 0,0 0 38 16,0 0 8-16,0 0 2 0,14 0-169 0,-5 8-34 16,-9 4-6-16,5 8-2 0,-5 9-16 0,0 7-3 0,-5 9-1 0,-9 3 0 15,5 5-3-15,-9 3-1 0,4 5 0 0,-4 8 0 16,4-8-1-16,-4 3-1 0,0-3 0 0,4-4 0 16,1-5-14-16,4-3-8 0,-1-5 8 0,6-7-8 31,4-9-64-31,0 1-16 0,0-5-4 0,4-8-934 0</inkml:trace>
          <inkml:trace contextRef="#ctx0" brushRef="#br0" timeOffset="209238.7303">14041 15264 2120 0,'5'-12'47'0,"-1"-9"9"0,1-3 3 0,4 0 0 0,0 0-47 0,0-1-12 0,0 1 0 0,0 4 0 15,5 4 55-15,0-1 9 0,-5 5 1 0,4 4 1 0,-4-4-29 0,5 4-5 16,0 4-2-16,-1 0 0 0,1 4-22 0,4 4-8 15,1 0 0-15,3 8 9 0,-3 4-9 0,-1 4 8 16,0 1-8-16,0 3 8 0,5 4 18 0,0 5 3 16,-1-1 1-16,-3 0 0 0,3 1 0 0,1 3 0 15,-5 1 0-15,1-1 0 0,-1-8-22 0,0 1-8 16,0 3 0-16,-4-4 9 16,0-3-49-16,-1-1-9 0,5-4-3 0,-4-8 0 15,-5 0-156-15,0-3-32 0,0-1-7 0</inkml:trace>
          <inkml:trace contextRef="#ctx0" brushRef="#br0" timeOffset="209348.0797">14788 14895 2318 0,'0'0'103'0,"-9"5"21"0,4-1-100 0,-4 4-24 0,0 4 0 0,0 4 0 15,0 4 68-15,0 9 9 0,-5-1 2 0,0 8 0 16,1 1-48-16,-1 7-10 0,-4-3-1 0,0 7-1 15,-5-3-5-15,0 3-1 0,0-7 0 0,0-1 0 16,1 1-13-16,-1-5 0 0,0-3 0 0,0-5 0 31,5 0-140-31,5-8-24 0,-6 1-4 0,1-9-533 0,0-4-107 0</inkml:trace>
          <inkml:trace contextRef="#ctx0" brushRef="#br0" timeOffset="209598.7624">15020 14616 1900 0,'18'-4'169'0,"-18"4"-135"15,9 4-34-15,10 4 0 0,3 4 106 0,6 5 14 16,-1 3 4-16,5 8 0 0,4 1-17 0,1 3-3 16,-1 8-1-16,-4 1 0 0,0 3-69 0,-5 1-14 15,-4-1-2-15,-5 1-1 0,-4-1-5 0,-1 9 0 16,-8-4-1-16,-10 3 0 0,1 5-1 0,-10-5 0 15,-4 1 0-15,-9 0 0 0,-5-1-10 0,0-7 0 16,-14-1 0-16,5 1-11 16,5-9-30-16,0-3-7 0,-5-1 0 0,4-8-1 15,1 5-103-15,4-9-20 0,5-4-4 0</inkml:trace>
          <inkml:trace contextRef="#ctx0" brushRef="#br0" timeOffset="207100.0993">8387 15248 1987 0,'0'0'88'0,"-14"0"18"0,14 0-85 0,-14 0-21 16,14 0 0-16,0 0 0 0,-4 12 0 0,-1 0 0 15,5 8 0-15,5 4 0 0,4 5 0 0,0 7-13 16,5 5 3-16,-5-1 1 0,4 1 9 0,1-1 0 15,0-4 0-15,-1 1-8 0,1-1 8 0,-5-3 0 16,5-5 0-16,-5 0 0 0,4-3 0 0,-3-5 0 16,-1-4 0-16,0-4 8 0,0 0-8 0,5-4 8 15,-1 0-8-15,1-8 8 0,-5 0-8 0,5-4 9 16,-1 0-9-16,5-8 10 0,-4 0 1 0,0-4 0 0,4-4 0 16,0-1 0-16,0-7 0 0,1 0 0 0,-10-5 0 15,0 5 0-15,5-8 3 0,-5 3 1 0,0 1 0 16,0 4 0-16,0 7 18 0,-5 1 4 0,1 8 1 0,-5 4 0 15,0 8-13-15,0 0-2 0,0 0-1 0,0 0 0 16,0 12-10-16,5 4-3 0,-1 8 0 0,5 5 0 16,-4 3-1-16,4 5-8 0,-5-5 12 0,10 0-4 15,-5-3-8-15,5-1 0 0,-5-4 0 0,5 1 0 16,-1-13-12-16,1 4 12 0,-5-4-10 0,5-4 10 0,-10 0 0 0,-4-8 0 0,14 4 0 0,0-4 0 31,-5 0 0-31,0 0 8 0,0-4 1 0,5-4 0 16,-1 0 14-16,5 0 2 0,-4-4 1 0,0 0 0 15,4 0-7-15,-4-5-2 0,4-3 0 0,-5 0 0 16,6-8-8-16,-1 3-1 0,-4-3-8 0,-1 0 12 0,5-5-12 0,-4 5-12 0,4-4 3 0,-4-1 0 31,0 1-41-31,-1-1-8 0,5 5-2 0,-4-4-658 0,-5-1-132 0</inkml:trace>
        </inkml:traceGroup>
        <inkml:traceGroup>
          <inkml:annotationXML>
            <emma:emma xmlns:emma="http://www.w3.org/2003/04/emma" version="1.0">
              <emma:interpretation id="{23959970-9B96-4957-914F-FDBCC4BFCA59}" emma:medium="tactile" emma:mode="ink">
                <msink:context xmlns:msink="http://schemas.microsoft.com/ink/2010/main" type="inkWord" rotatedBoundingBox="17895,14776 22752,14515 22820,15790 17963,1605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11914.9573">20638 14317 2304 0,'0'-20'204'0,"-4"11"-163"0,4-3-33 0,0 0-8 0,-5 4 57 0,5 8 10 16,0 0 1-16,-4-12 1 0,-1 4-41 0,5 8-9 15,-9 0-2-15,0 8 0 0,-5-4-17 0,-4 8-19 16,0 4 4-16,-1 9 1 0,-3-1-1 0,3 8 0 16,-3 5 0-16,4-1 0 0,-1 9 15 0,6-1 0 15,-6 1 0-15,10 3 0 0,0-3 0 0,0-5 0 16,5-3 0-16,4-1 0 0,0-4 0 0,4-3 10 16,5-5-10-16,5-8 8 0,-5 0 0 0,9-3-8 15,5-5 12-15,0 0-4 0,4-8 0 0,5 0-8 16,0-8 12-16,9 4-4 0,0-5-8 0,0-3 0 0,0 0 9 0,-5-4-9 15,1 0 32-15,-6-4 3 0,-3 3 0 0,-1-7 0 16,-9 4-9-16,0 0-2 0,-4-9 0 16,-5 1 0-16,0 0 4 0,-4-1 0 0,-1-3 0 15,-4 4 0-15,-4-9-13 0,-1 5-3 0,-4-5 0 0,5-3 0 16,-5 4-25-16,-5 3-6 0,0-3-1 0,1 7 0 31,-6 1-37-31,-3 4-8 0,-6 8-2 0,-4 7 0 16,-4 5-140-16,0 8-28 0,-5 9-5 0,-5 3-689 0</inkml:trace>
          <inkml:trace contextRef="#ctx0" brushRef="#br0" timeOffset="211524.4187">18762 14964 1152 0,'0'0'102'0,"0"0"-82"16,0 0-20-16,0 0 0 16,0 0 206-16,0 0 37 0,0 0 7 0,14 0 2 15,0 4-152-15,4-4-31 0,9 4-5 0,5-4-2 16,5 0-29-16,4 0-5 0,-1-4-2 0,11 0 0 16,3 0-14-16,1 0-2 0,4-4-1 0,-4 8 0 31,-1-4-68-31,5 0-13 0,-4 0-4 0,0-4-918 0</inkml:trace>
          <inkml:trace contextRef="#ctx0" brushRef="#br0" timeOffset="211331.9846">18744 14608 1094 0,'0'0'97'0,"0"0"-77"0,5-4-20 0,4-4 0 16,-9 0 227-16,9 4 41 0,5-4 9 0,-1 4 2 15,10 0-188-15,0 4-38 0,0 0-7 0,8-4-2 16,1 4-35-16,9-4-9 0,0 4 0 0,5 0 0 16,-1 0 0-16,10 0 0 0,-5-4 0 0,5 4 0 15,-1-5 24-15,1 1-1 0,-5 0 0 0,0 0 0 16,-9 0 13-16,0 4 4 0,0-4 0 0,-5 0 0 15,-4 0-32-15,0 4-8 0,0-4 0 0,-9 4 0 16,0 0-104-16,-10-4-23 0,1 4-4 0</inkml:trace>
          <inkml:trace contextRef="#ctx0" brushRef="#br0" timeOffset="210395.739">16632 14948 1843 0,'0'0'164'0,"-5"-8"-132"0,-4-4-32 0,0 0 0 15,0 4 90-15,0 0 11 0,0 3 3 0,-5-3 0 16,0 4-51-16,1-4-9 0,4 8-3 0,-10-4 0 16,-3 4-32-16,-1 4-9 0,-5 4 0 0,-3 0 0 15,3 1 0-15,1 3 0 0,0 4 0 0,-1 0 0 16,6 0 0-16,-1 0-10 0,0 9 10 0,5-1 0 16,-5 0-9-16,9 9 9 0,1-1 0 0,-1 0-9 15,5 5 9-15,4-5 0 0,1 1-9 0,4-5 9 16,0 0 0-16,0-4 0 0,4-3 0 0,1-5 0 15,0-4 9-15,4-4-9 0,0 0 10 0,0-4-10 16,5-8 8-16,4-4-8 0,0-8 0 0,5 0 9 16,4-9-9-16,0-3 0 0,10-4 0 0,4-5 0 0,-5-3-14 15,5-1 5-15,0-3 1 0,-4-5 0 0,-1-7 8 16,0-1-8-16,-8-4 8 0,4-3-8 0,-5-1 19 0,0-4 4 16,1 4 1-16,-6 1 0 0,1 3 8 0,-5 0 3 15,0 4 0-15,5 1 0 0,-9 3 10 0,0 5 3 16,-5 7 0-16,4 9 0 0,-8 7-8 0,-1 5-2 15,1 4 0-15,0 8 0 0,-5 8-14 0,0 0-4 16,-5 16 0-16,-4 8 0 0,0 13-12 0,-5 3-10 16,0 9 2-16,1 4 0 0,-5 3 8 0,4 5 0 15,-4 0 0-15,4-1 0 0,0 9 0 0,5-4 0 16,0-4 8-16,0-5-8 16,5 1-24-16,-1-5-8 0,5-3-3 0,-5-4 0 15,1-5-201-15,4-4-41 0,0 13-8 0,9-17-2 0</inkml:trace>
          <inkml:trace contextRef="#ctx0" brushRef="#br0" timeOffset="210878.9699">17315 14725 403 0,'0'-20'17'0,"4"8"5"16,-4-4-22-16,5-4 0 0,4-1 0 0,0 1 0 15,-9-4 472-15,9 8 91 0,9 0 17 0,0 3 4 16,-4 1-446-16,0 4-90 0,4 0-17 0,-4 8-4 15,4 4-27-15,0 0 0 0,-9 8 0 0,5 5 0 16,4 3 31-16,-4 8 1 0,-5 4 0 0,4 5 0 0,1-1-20 0,0 1-3 16,-1 3-1-16,1 1 0 0,4-1 4 0,-4-3 0 15,0-5 0-15,-5-4 0 0,0 5-12 0,0-5 8 16,0 0-8-16,5-3 8 0,-1-5-8 0,-4 0 0 16,-4-4 0-16,9 4-11 15,-1-7-41-15,1 3-8 0,-14-8-1 0,0-8-1 16,9 8-111-16,-9-8-23 0,0 0-4 0,0 0 0 15,0 0-1-15,0 0 0 0,0 0 0 0,-4-8 0 16,-6-4 106-16,1 0 22 0,9-1 4 0,0 1 1 16,-9-8 4-16,9 0 0 0,5-4 1 0,-1-5 0 0,5-3 79 0,-4 4 15 15,-5-5 3-15,5-3 1 0,13-1 70 0,-9 1 15 16,-5-1 2-16,1 5 1 0,9 0-21 0,-5 3-4 16,0 1-1-16,-5 8 0 0,-4 4-20 0,5-1-4 15,0 9-1-15,-5 8 0 0,0 0 36 0,0 0 8 0,0 0 0 16,0 0 1-16,-10 17-41 0,-3 3-9 0,-5 0-2 0,4 8 0 15,-4 5-27-15,-10-1-6 0,-4 5 0 0,1-1-1 16,3 0-18-16,1-3-3 0,-5 3-1 0,0 1 0 16,5-5-9-16,0 0 0 0,-1-3 0 0,1-1 0 31,0 4-46-31,4-3-2 0,5-5 0 0,4 4 0 16,-4-3-152-16,4-5-32 0,5-4-5 0,9 0-2 0</inkml:trace>
        </inkml:traceGroup>
        <inkml:traceGroup>
          <inkml:annotationXML>
            <emma:emma xmlns:emma="http://www.w3.org/2003/04/emma" version="1.0">
              <emma:interpretation id="{E54525EC-BABF-4332-8D48-F325E2150C63}" emma:medium="tactile" emma:mode="ink">
                <msink:context xmlns:msink="http://schemas.microsoft.com/ink/2010/main" type="inkWord" rotatedBoundingBox="23408,13946 27274,13738 27371,15531 23505,15739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12693.9068">23133 13600 633 0,'0'0'28'0,"0"0"6"0,0 0-34 0,0 0 0 16,0 0 0-16,0 0 0 0,-4 13 337 0,-1 3 61 15,0 8 12-15,-4 8 2 0,0 5-288 0,0 7-57 16,-5 9-12-16,1 12-3 0,-10 8-13 0,5-1-3 0,-5 9-1 16,0-4 0-16,1 4-10 0,-6 0-1 0,5-8-1 0,-4 0 0 15,4-4-23-15,1-9 0 0,3 1 0 0,-3-8 0 31,-1-5-85-31,-4-7-22 0,8-9-4 0,-8-4-567 0,4-3-114 0</inkml:trace>
          <inkml:trace contextRef="#ctx0" brushRef="#br0" timeOffset="213659.1662">23607 13240 1094 0,'18'-20'48'0,"-9"12"11"16,0-4-47-16,5 4-12 0,-1 4 0 0,-4 0 0 16,5 0 228-16,0 8 44 0,-5 0 9 0,0 4 2 0,0 4-183 0,5 4-36 15,-10 8-7-15,5 9-1 0,-4 11-39 0,0 1-7 16,-10 7-2-16,5 5 0 0,0 8 4 0,-9 0 1 16,0 3 0-16,-5 1 0 0,0 4 12 0,1-4 3 15,-10 4 0-15,5-5 0 0,0 1-28 0,-5-8 0 16,0 0 0-16,0-13 0 0,-4 1 0 0,4-13 0 15,5-3 8-15,0-1-8 0,-5-12 9 0,5 0 0 16,0 1 0-16,4-9 0 0,-4 0-9 0,0-8 10 16,4 0-10-16,0-4 10 0,5 0-10 0,5-4 0 15,-6-4 9-15,6 0-9 0,-1-4 0 0,5-1 9 16,0-7-9-16,5 0 0 0,-5 0 0 0,9-4 0 16,5-5-12-16,8 5 3 0,-3-8 9 0,3 7-8 15,6 1 8-15,4 4-8 0,-1 4 8 0,6 7 0 16,-5 5 0-16,0 4 0 0,-1 4 0 0,1 9 0 15,-4 3 0-15,-1 4 8 0,0 4-8 0,1 5 0 0,-6-1 8 16,1 0-8-16,0 5 0 0,4-1 0 0,-4-4 0 0,4-3-12 16,-4-1 12-16,9-8 0 0,0 0 0 0,0-4 0 15,-5-3 0-15,5-5 0 0,0 0 0 0,4-8-12 16,-4 0 12-16,0-1 0 0,0-7 0 0,4 0 0 16,-4-4 8-16,-5-4-8 0,-4 0 10 0,4-5-10 15,-8-7 0-15,-1 4 0 0,0-1 0 0,0 1 0 16,-4-4 0-16,-5-1 0 0,5 1 0 0,-1-1 0 15,-8-3 0-15,4 4 0 0,0-1 0 0,0 1 0 16,-4 4-10-16,-5 3-2 0,0 9 0 0,4 0 0 16,-8 4 12-16,-1 0 0 0,-4 8 0 0,9 4 0 15,-9 0 0-15,0 4 0 0,-5 0 0 0,1 4 0 0,-6 4 12 16,1 4-1-16,0 4-1 0,0 1 0 0,-5-1-10 0,5 0 0 16,0 4 0-16,-1 1 0 0,1 3 0 0,0 4 0 15,4-3 0-15,1-1 0 0,4 0 0 0,4 5 0 16,-4-5 0-16,4-4 0 0,1 5 0 0,4-5 0 15,4 0 0-15,1-4 0 0,-1 1 9 0,6-5-9 16,-1-4 10-16,0 0-10 0,4 0 8 0,1-4-8 16,0-4 0-16,-1 0 0 0,1-4 9 0,0 0-9 15,-1-4 8-15,1 0-8 0,0 0 12 0,4 0-4 16,-4-4 0-16,4 4 0 0,0-4 20 0,0 4 3 16,0-8 1-16,1 4 0 0,3-4-32 0,6-1 0 15,-6 1 0-15,1-4 0 0,5 4 0 0,3 0 0 0,-8 4 0 0,4-4 0 16,-8 8 0-16,3-1 0 0,-3 5 0 0,3 9 0 15,1-5 0-15,-5 8-8 0,1 4 8 0,-6 4-13 16,5 4 13-16,-4 5 0 0,4-1 0 0,-4 0 0 16,0 1 8-16,-5-1-8 0,-5-4 9 0,1 1-9 15,-1-1 12-15,1-4-3 0,-5-8-1 0,5 0 0 16,-5-12-8-16,0 0 0 0,0 0 9 0,0 0-9 16,0 0 11-16,0 0-3 0,0 0 0 0,0 0 0 15,0 0-8-15,9-12 12 0,4-4-12 0,1 0 12 16,-5-4-4-16,5-1 0 0,-1-3 0 0,1 0 0 15,4 4-8-15,0-5 0 0,1 9 0 0,3 0 0 16,-3 4 28-16,-1 4 3 0,5 4 1 0,-5 4 0 16,0 0-32-16,0 4 0 0,0 4-13 0,-4 0 4 15,4 4 9-15,1 4 9 16,-6 0-1-16,5 5-8 0,1-5 8 0,-6 4-8 0,6 4 0 0,-10-3 0 16,4-1-48-1,1-4-12-15,-5 0-4 0,5 4 0 0,-5 1-132 0,0-5-28 16,0 0-4-16</inkml:trace>
          <inkml:trace contextRef="#ctx0" brushRef="#br0" timeOffset="212149.273">22068 14576 2786 0,'0'0'61'0,"4"8"13"0,-4 4 2 0,0 4 3 0,0 8-63 0,0 9-16 16,-4-5 0-16,-5 5 0 0,0 7 0 0,-10 0 0 16,-13 5 0-16,-9-5 0 15,-4 1-89-15,-5-1-21 0,-5 1-4 0,-8-5-642 16,-6-3-129-16</inkml:trace>
          <inkml:trace contextRef="#ctx0" brushRef="#br0" timeOffset="212458.5548">22550 14155 2523 0,'0'0'56'0,"0"0"11"0,9-8 2 0,5 0 2 0,0 0-57 0,9 4-14 0,-1-1 0 0,10 1 0 15,0 4 12-15,4 0 0 0,-4 0 0 0,5 0 0 16,-1 4-12-16,10 1 0 0,-5-5 0 0,0 4 0 15,0-4-8-15,0 0-5 0,0 0-1 0,0-4 0 16,0-5-45-16,-5 5-9 0,0-4-1 0,-4 0-635 16,5 0-126-16</inkml:trace>
        </inkml:traceGroup>
        <inkml:traceGroup>
          <inkml:annotationXML>
            <emma:emma xmlns:emma="http://www.w3.org/2003/04/emma" version="1.0">
              <emma:interpretation id="{864F84DC-0E6D-4C91-BDD1-D8A891B9AC18}" emma:medium="tactile" emma:mode="ink">
                <msink:context xmlns:msink="http://schemas.microsoft.com/ink/2010/main" type="inkWord" rotatedBoundingBox="28492,14543 31321,14391 31396,15782 28567,1593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26501.8158">28892 14102 1785 0,'0'0'159'0,"5"-4"-127"0,-5 4-32 0,9-4 0 0,0 0 13 16,-9 4-3-16,0 0-1 0,0 0 0 0,0 0 22 0,9 4 4 16,0 4 1-16,-4 8 0 0,-5 1-14 0,-9 3-2 15,4 4-1-15,-4 4 0 0,-4 5-7 0,-6-1 0 16,-3 5-1-16,-1 3 0 0,-9 5-11 0,5 3 0 15,-10 5 9-15,1 3-9 0,-5 1 0 0,0 4 0 16,0-5 0-16,-5 1 0 0,-4 0 0 0,5-5 0 16,13-3 0-16,-5-5 0 0,1-3-22 0,9-1-2 15,-1-3-1-15,6-9 0 16,3-4-41-16,-3-3-8 0,8-5-2 0,5-4 0 0</inkml:trace>
          <inkml:trace contextRef="#ctx0" brushRef="#br0" timeOffset="226220.6496">28251 14191 1962 0,'9'-12'43'0,"-5"0"9"0,5 0 1 0,5 4 3 0,-5 0-45 0,5 0-11 15,4-1 0-15,0 5 0 0,0-4 20 0,1 4 1 16,-1 4 1-16,0-4 0 0,5 0-11 0,-1-4-3 16,-3 4 0-16,3-4 0 0,1 8-8 0,-5 4 8 15,-4-4-8-15,9 8 8 0,-9 0 0 0,4 0-8 16,-5 4 12-16,-4 5-4 0,5 3 4 0,0 4 1 16,-1 4 0-16,1 1 0 0,-5 3-13 0,0 5 11 15,0-1-11-15,1 5 10 0,3-5-10 0,-4 8 0 0,0-3 9 0,1-1-9 16,-1 5 8-16,0-1-8 0,0-3 10 0,0-1-10 15,0 1 0-15,0-5 0 0,5 1 0 0,-5-9 0 16,5 4-18-16,-1-3 3 0,5-9 1 0,-4 0 0 31,-5 0-100-31,0-7-20 0</inkml:trace>
          <inkml:trace contextRef="#ctx0" brushRef="#br0" timeOffset="226790.7591">29238 13815 1382 0,'0'0'61'0,"10"-8"13"0,-1 0-59 0,0 4-15 15,-9 4 0-15,13-4 0 0,1 0 75 0,4 0 12 16,-4 4 2-16,0 0 1 0,-1 4-38 0,6 0-8 16,-1 4-2-16,-5 0 0 0,1 12-18 0,4 0-3 15,0 9-1-15,1 7 0 0,-6 5-10 0,1 7-2 16,-5 5-8-16,-4 3 12 0,-1 5 4 0,-8 0 0 0,-5-1 0 16,-5 5 0-16,0 4 8 0,-4 4 1 0,-5-4 1 0,0 4 0 15,1-1-13-15,-6-3-2 0,6-4-1 0,-1 0 0 16,-9-9-10-16,9-7-11 0,0-1 3 0,1-7-622 15,-1-9-124-15</inkml:trace>
          <inkml:trace contextRef="#ctx0" brushRef="#br0" timeOffset="225533.3008">27222 14106 345 0,'0'0'31'0,"0"0"-31"16,0 0 0-16,0-8 0 0,4 0 184 0,-4-4 32 15,0 4 5-15,0-4 2 0,0 4-135 0,5-4-26 16,-1 3-6-16,-4-3 0 0,0 12-32 0,5-8-5 15,-1-4-2-15,1 4 0 0,-1-4-7 0,1 4-2 16,4-4 0-16,-9 8 0 0,0 4 0 0,0 0 0 16,5-9 0-16,-5 1 0 0,0 8-8 0,0 0 0 15,0 0-12-15,0-8 12 0,0 8 29 0,0 0 14 16,-9-4 2-16,-1 0 1 0,6-4-12 0,-5 4-2 16,-5 0-1-16,5 0 0 0,0 0-9 0,0 0-2 15,-5 0 0-15,5 0 0 0,-5 0-20 0,1 0 0 0,-1 0 0 0,0 0 8 16,1 4 0-16,-1 0 0 0,0 0 0 15,5 4 0-15,0-4-8 0,-4 0 0 0,-1 4 0 0,0 0 0 16,-4 4 0-16,4 0 0 0,1-4 0 0,-5 8 0 16,-10 4 0-16,5-4 9 0,-4 5-9 0,0-1 10 15,4 0 8-15,0 4 2 0,0 0 0 0,1 1 0 16,8 3-10-16,0 0-2 0,5 0 0 0,-4 1 0 16,8-1-8-16,-4 0 0 0,0-3 0 0,4-1 0 15,5 0 0-15,0 0 0 0,5-8-9 0,-1 1 9 16,1-1 0-16,-5-12 0 0,9 8 0 0,-9-8 0 15,14 0 0-15,4 0 0 0,-4-4 11 0,4 0-11 16,0 0 25-16,5-8-1 0,0 3-1 0,-5-7 0 16,5 0-1-16,-1 0 0 0,1 0 0 0,0-5 0 0,0 5-11 15,4-4-3-15,-4 0 0 0,-1 0 0 0,6-5-8 16,-10 5 0-16,5 4 9 0,-5 0-9 0,-4 4 0 16,-1-1 0-16,1 5 0 0,0-4 0 0,-5 4 0 0,4 4 0 15,-4 0 0-15,1 4 8 0,-10 0-8 0,13 0 0 16,-4 0-11-16,0 4 11 0,1 4 0 0,-1 4 0 15,0 0-8-15,-5 1 8 0,5 7 0 0,-4 0 0 16,0 0 0-16,-5 9-9 0,4 3 9 0,-4 0 0 16,-4 1 0-16,4 7 0 0,-5 1 0 0,-4 3 0 15,4 1 0-15,-4 3 8 0,0 1 3 0,-5 3 1 16,1-3 0-16,-1 4 0 0,0-5 4 0,-4-3 2 16,0-5 0-16,0 1 0 0,0-1-5 0,-10-4-1 0,1-3 0 15,4-5 0-15,0-4 0 0,5 1-1 0,0-5 0 16,0 0 0-16,-5-4 1 0,5 1 0 0,0-9 0 0,4 4 0 15,-4-8-3-15,4 0 0 0,5 0 0 0,0-8 0 16,-5 4 17-16,5-4 3 0,0 0 1 0,4 0 0 16,-4-4-10-16,9 0-3 0,-4-1 0 0,4-3 0 15,4 0-17-15,1-4 0 0,9 0 0 0,4-4 0 16,0-5 0-16,5 1 0 0,0-4-10 0,8-1 10 31,1 1-34-31,0 4 1 0,5-5 0 0,-1 9 0 16,-4-4-103-16,4 0-21 0,1 3-4 0</inkml:trace>
          <inkml:trace contextRef="#ctx0" brushRef="#br0" timeOffset="225908.2118">28073 13932 864 0,'-5'-16'38'0,"5"8"8"0,0 0-37 0,0 0-9 15,0 0 0-15,0 8 0 0,0 0 208 0,0 0 40 0,0 0 8 0,0 0 2 16,0 0-199-16,0 16-40 0,-4 0-8 0,-1 4-2 15,-8 9-9-15,-1 3 0 0,0 0 0 0,-4 9 0 16,0-1 0-16,-5 5-17 0,0-1 4 0,1 1 1 16,-1 3 12-16,0-3 16 0,0 4-3 0,5-1-1 15,0 1-12-15,0-1 0 0,9 1 0 0,-1-1 0 16,6-3 9-16,4-1-1 0,0-3 0 0,9 3 0 16,0-7-8-16,0-1 0 0,5-3-12 0,0-9 12 31,4 0-113-31,0-4-15 0</inkml:trace>
        </inkml:traceGroup>
        <inkml:traceGroup>
          <inkml:annotationXML>
            <emma:emma xmlns:emma="http://www.w3.org/2003/04/emma" version="1.0">
              <emma:interpretation id="{2D95FEDC-E979-41DD-A0CC-10C9137A29FF}" emma:medium="tactile" emma:mode="ink">
                <msink:context xmlns:msink="http://schemas.microsoft.com/ink/2010/main" type="inkWord" rotatedBoundingBox="31662,14891 33237,14807 33281,15616 31706,15701"/>
              </emma:interpretation>
              <emma:one-of disjunction-type="recognition" id="oneOf31">
                <emma:interpretation id="interp39" emma:lang="" emma:confidence="0">
                  <emma:literal>EO</emma:literal>
                </emma:interpretation>
                <emma:interpretation id="interp40" emma:lang="" emma:confidence="1">
                  <emma:literal>E O</emma:literal>
                </emma:interpretation>
                <emma:interpretation id="interp41" emma:lang="" emma:confidence="0">
                  <emma:literal>=</emma:literal>
                </emma:interpretation>
                <emma:interpretation id="interp42" emma:lang="" emma:confidence="0">
                  <emma:literal>=0</emma:literal>
                </emma:interpretation>
                <emma:interpretation id="interp43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227919.7518">29867 14859 979 0,'0'0'87'0,"0"0"-70"0,0 0-17 0,13 4 0 15,6 0 159-15,3-4 28 0,-3 0 5 0,8 0 2 16,0 4-94-16,5 0-18 0,-5-4-4 0,5 4-1 16,0-4-45-16,5 4-10 0,-6-4-2 0,10 0 0 15,-4 0-32-15,4-4-8 0,0 0 0 0,0 4-1 31,0 0-46-31,0-4-9 0,-5 0-1 0,1 4-712 0</inkml:trace>
          <inkml:trace contextRef="#ctx0" brushRef="#br0" timeOffset="227716.6542">29990 14649 1324 0,'0'0'118'0,"0"0"-94"0,0 0-24 0,0 0 0 16,9 0 64-16,0-4 9 0,0 0 2 0,5-1 0 15,-1 5-47-15,1-4-10 0,0 4-2 0,-1-4 0 0,6 4-16 0,-6 0 10 16,5-4-10-16,-4 0 8 0,0 0-8 0,4 4 8 16,0-4-8-16,5 0 8 0,-5 4-8 0,5-4 0 15,0 4 0-15,4 0 0 0,-4 4 28 0,4-4 8 16,-4 0 0-16,4 0 1 0,0 4-26 0,-4 0-11 15,-5-4 8-15,5 4-8 0,0 0 0 0,-9 0 0 16,4-4 0-16,-5 4 0 16,-13-4-36-16,10 4-7 0,-10-4-1 0,0 0-720 0</inkml:trace>
          <inkml:trace contextRef="#ctx0" brushRef="#br0" timeOffset="227383.948">29971 14272 172 0,'0'0'8'0,"0"0"1"0,0 0-9 0,0 0 0 0,0 0 0 0,0 0 0 15,0 0 289-15,0 0 56 0,0 0 11 0,0 0 3 16,0 0-265-16,10 4-53 0,-1-4-10 0,0 0-3 16,4 0-14-16,1 0-3 0,0 0-1 0,-1-4 0 15,1 0 18-15,4 4 4 0,5-4 1 0,0 0 0 16,-5 4-1-16,9 0-1 0,1-4 0 0,-1 4 0 15,0 0-9-15,5-4-2 0,0 4 0 0,4-4 0 16,1 4-12-16,-1 0-8 0,-4 0 10 0,0-4-10 0,4 4 16 16,-4-4-2-16,0 4-1 0,0 0 0 0,-5-4 2 15,1 4 0-15,-6 0 0 0,-3 0 0 0,3 0-15 0,-3 0-18 16,-1 0 4-16,-9 0 1 16,-9 0-47-16,0 0-8 0,0 0-3 0,0 0 0 0</inkml:trace>
          <inkml:trace contextRef="#ctx0" brushRef="#br0" timeOffset="228575.8311">31365 14353 345 0,'0'0'15'0,"0"0"4"0,0-4-19 0,4-8 0 0,1 4 0 16,-1 0 0-16,-4 0 78 0,5 0 12 0,-1-5 2 0,1 1 1 16,-5 0-65-16,5 0-12 0,-1 0-4 0,1 0 0 15,-1 0 15-15,-4-1 2 0,0 5 1 0,0 0 0 16,0 0 29-16,0 8 5 0,0 0 2 0,-4-4 0 16,-1-4-11-16,1 4-3 0,-6-4 0 0,1 8 0 15,0 0-18-15,0 0-4 0,0 0-1 0,-5 0 0 16,-4 4-20-16,0 0-9 0,-5 4 8 0,0-4-8 15,1 4 19-15,-1 4-2 0,0-4 0 0,5 9 0 16,-5-1 9-16,0 0 2 0,-4 4 0 0,4 1 0 16,0-1-8-16,1 4-2 0,-1 4 0 0,5-3 0 15,0 3-18-15,-1 0 0 0,6 1 8 0,-1 3-8 16,5 0 0-16,-5 1 0 0,10-1 0 0,-1 1 0 16,5 3 0-16,0-4 0 0,0 1 0 0,0-1 0 15,5-4 8-15,4-3-8 0,0-1 12 0,0-4-12 16,5 0 8-16,4 1-8 0,-4-5 0 0,4-4 0 0,-5 0 16 15,10 0-3-15,0-8-1 0,4 4 0 0,-4-4 11 16,0-4 1-16,4 0 1 0,0 0 0 0,-4-4 12 0,0-4 3 16,0-4 0-16,-5 4 0 0,0-4 0 0,0-4 0 15,-4-4 0-15,-5-1 0 0,0-7-5 0,-4 0-1 16,-1-1 0-16,1-7 0 0,-5-5-14 0,4 1-2 16,-4-1-1-16,0 1 0 0,0 0-17 0,0 7 8 15,0-3-8-15,5 3 0 0,-5 1 0 0,-5 4-14 16,5 3 1-16,-4 1 0 0,-1 4-1 0,-4 4 0 15,0-1 0-15,0 5 0 16,-5 0-78-16,-4 4-15 0,-9 4-3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49:16.8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8949255-4158-4B22-8314-519AB6C4D340}" emma:medium="tactile" emma:mode="ink">
          <msink:context xmlns:msink="http://schemas.microsoft.com/ink/2010/main" type="writingRegion" rotatedBoundingBox="26968,7981 29848,7681 29937,8530 27057,8830"/>
        </emma:interpretation>
      </emma:emma>
    </inkml:annotationXML>
    <inkml:traceGroup>
      <inkml:annotationXML>
        <emma:emma xmlns:emma="http://www.w3.org/2003/04/emma" version="1.0">
          <emma:interpretation id="{D599133E-2C93-426E-954B-BA97EC19B502}" emma:medium="tactile" emma:mode="ink">
            <msink:context xmlns:msink="http://schemas.microsoft.com/ink/2010/main" type="paragraph" rotatedBoundingBox="26968,7981 29848,7681 29937,8530 27057,8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A9224-243B-4972-B8A8-DD1F02DD83B3}" emma:medium="tactile" emma:mode="ink">
              <msink:context xmlns:msink="http://schemas.microsoft.com/ink/2010/main" type="line" rotatedBoundingBox="26968,7981 29848,7681 29937,8530 27057,8830"/>
            </emma:interpretation>
          </emma:emma>
        </inkml:annotationXML>
        <inkml:traceGroup>
          <inkml:annotationXML>
            <emma:emma xmlns:emma="http://www.w3.org/2003/04/emma" version="1.0">
              <emma:interpretation id="{AD83906F-E3D3-4953-9F63-2A48278CA026}" emma:medium="tactile" emma:mode="ink">
                <msink:context xmlns:msink="http://schemas.microsoft.com/ink/2010/main" type="inkWord" rotatedBoundingBox="26968,7981 27825,7892 27914,8741 27057,88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628 111 1335 0,'14'-16'59'0,"-10"8"13"0,6 0-58 0,-6 0-14 0,5-1 0 0,5 1 0 15,-5-4 104-15,0 4 17 0,0 0 4 0,0 0 1 16,0-4-14-16,1 4-2 0,-10 8-1 0,0 0 0 16,0 0-63-16,0 0-13 0,0 0-2 0,0 0-1 15,0 0-30-15,0 0 0 0,-10 12 0 0,1 4-10 16,-9 4 10-16,-5 0 0 0,-4 5 0 0,-5-1 0 15,-4 0 0-15,-1-3 11 0,-4-1-3 0,0 0 0 16,0-4 15-16,0 0 2 0,10 1 1 0,-1-1 0 16,0 0-2-16,0 0 0 0,0-4 0 0,5 0 0 15,-1-3-24-15,6-1 0 0,3-4 0 0,1 4 0 16,-5 0 8-16,5-4-8 0,5 0 0 0,4 0 8 16,-5 0-8-16,5 0 10 0,0 4-10 0,0-4 10 0,4 0-10 15,5-4 12-15,0 0-12 0,0 0 12 0,0 0-12 16,0 12 0-16,5-3 0 0,-1 3 0 0,5-4 0 0,0 0 0 15,5 4 0-15,9 0 0 0,4 0 10 0,5 0 0 0,4 5 0 0,5-5 0 16,0 0-2-16,5 0-8 0,-1-4 12 0,5 0-4 16,-4 0-8-16,4 0 0 0,-9-4 9 0,5 0-9 15,-10 5 0-15,0-5-12 0,-4-4 2 0,-4 4 0 16,-6 0-7-16,6-4-2 0,-10 0 0 0,0 0 0 16,0 0-29-16,-4 4-7 0,0 0-1 0,-14-4-650 15,0 0-130-15</inkml:trace>
          <inkml:trace contextRef="#ctx0" brushRef="#br0" timeOffset="236.4274">-23 750 2052 0,'0'0'45'0,"0"0"10"0,0 0 1 0,0 0 1 0,0 0-45 0,9 4-12 0,5 5 0 0,-5-5 0 16,5 0 83-16,4 0 14 0,9-4 3 0,1 4 1 15,8 0-35-15,-4 0-7 0,4 4-2 0,5-8 0 16,9 0-49-16,-4 8-8 0,9 0 0 0,-5 4-11 16,0 0-67-1,4-4-14-15,-4-3-2 0,0 3-620 0,5-4-124 0</inkml:trace>
        </inkml:traceGroup>
        <inkml:traceGroup>
          <inkml:annotationXML>
            <emma:emma xmlns:emma="http://www.w3.org/2003/04/emma" version="1.0">
              <emma:interpretation id="{84B59BDA-E0C0-48C6-A2A9-C956BC96FF90}" emma:medium="tactile" emma:mode="ink">
                <msink:context xmlns:msink="http://schemas.microsoft.com/ink/2010/main" type="inkWord" rotatedBoundingBox="28636,7974 29865,7846 29914,8313 28685,8441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1142.7863">2390 22 518 0,'0'0'46'0,"0"0"-37"0,0 0-9 0,0 8 0 15,0 4 257-15,0 8 50 0,0 1 9 0,-4 3 3 16,4-4-188-16,-5 0-38 0,1 5-7 0,-1-1-2 15,-4 4-27-15,0-3-5 0,0-5-2 0,-5 0 0 16,-4 0-10-16,4-4-3 0,5-3 0 0,-5-1 0 16,-4 0 5-16,0-4 1 0,4 0 0 0,-4 0 0 0,-5 0-26 0,-4 0-5 15,0 5 0-15,-1-5-1 0,-8-4-22 0,0 4-4 16,-5 0-1-16,0 0 0 0,4-4-4 16,-4 0-2-16,0 4 0 0,9 0 0 0,5-4 22 15,9 0 0-15,-5 0 0 0,0 0 0 0,5 0 0 0,0-4 0 16,4 0 0-16,1-4 0 0,3-4 0 0,1 0 0 15,5 4 0-15,-1-4 8 0,5-4-8 0,5 4 12 16,-5-8-12-16,9 4 12 0,0-5-12 0,0 1 10 16,5 0-10-16,-1-4 10 0,10-5-10 0,0 5 12 15,0 0-12-15,-1 4 12 0,6-4-4 0,-1 3-8 16,5 1 12-16,-5 0-4 0,-4-4 4 0,0 8 1 16,0 3 0-16,-1 1 0 0,-3 0-26 0,-1 8-6 15,-5-4-1-15,6 8 0 0,-1 4 20 0,-4 0-12 16,4 5 12-16,0-1-10 0,5 4 10 0,-5 4-8 15,0 0 8-15,5 1-8 0,-5 3 8 0,5-4 0 0,0-4 0 16,-1 5 0-16,1-5 0 0,4-4 0 0,-4 0 0 0,5-4 0 16,-1 4 0-16,0-8 0 0,1 4 0 0,3-3 0 15,-8-1 0-15,4 0 0 0,1 0 0 0,-5-4 0 16,4 4 0-16,-4 0 0 0,-5-4 0 0,-5 0 0 16,6-4 0-16,-10 0 0 0,4 4-11 0,-3-4 11 15,-1-4 8-15,0-1 8 0,-5-3 2 0,5 4 0 16,-4-4 0-16,0 0 0 0,-1 0 0 0,5 0 0 15,-4-5-2-15,4-3 0 0,-5 0 0 0,1 0 0 16,-5-1-2-16,5 1-1 0,-1-4 0 0,1-4 0 16,-5 7-13-16,4-3 11 0,-4 0-11 0,0 0 10 0,-4 3-10 0,-1 1 0 15,1-4 0-15,-6 8 8 0,1 3-8 0,0 5-9 16,-4-4 9-16,-1 8-13 0,-4 4 13 0,-5 4 0 16,0 0 0-16,0 8 0 0,-4 1 0 0,4 3 0 15,1 4 0-15,-1 4 0 16,0 1-19-16,0 3-7 0,-4 4-2 0,0-3 0 15,8-1-161-15,-3-4-33 0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1:09.0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BBC477A-1904-4885-8370-4246B62051BE}" emma:medium="tactile" emma:mode="ink">
          <msink:context xmlns:msink="http://schemas.microsoft.com/ink/2010/main" type="writingRegion" rotatedBoundingBox="9990,14462 9339,18033 7975,17785 8626,14214"/>
        </emma:interpretation>
      </emma:emma>
    </inkml:annotationXML>
    <inkml:traceGroup>
      <inkml:annotationXML>
        <emma:emma xmlns:emma="http://www.w3.org/2003/04/emma" version="1.0">
          <emma:interpretation id="{3326C36F-9A10-4A45-B073-180F53E6625C}" emma:medium="tactile" emma:mode="ink">
            <msink:context xmlns:msink="http://schemas.microsoft.com/ink/2010/main" type="paragraph" rotatedBoundingBox="9990,14462 9339,18033 7975,17785 8626,142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A020C5-1E7A-4E8D-AE17-5A5858257705}" emma:medium="tactile" emma:mode="ink">
              <msink:context xmlns:msink="http://schemas.microsoft.com/ink/2010/main" type="line" rotatedBoundingBox="9990,14462 9339,18033 7975,17785 8626,14214"/>
            </emma:interpretation>
          </emma:emma>
        </inkml:annotationXML>
        <inkml:traceGroup>
          <inkml:annotationXML>
            <emma:emma xmlns:emma="http://www.w3.org/2003/04/emma" version="1.0">
              <emma:interpretation id="{64AD25E3-EAAF-4583-ADB9-69216865A65A}" emma:medium="tactile" emma:mode="ink">
                <msink:context xmlns:msink="http://schemas.microsoft.com/ink/2010/main" type="inkWord" rotatedBoundingBox="9990,14462 9339,18033 7975,17785 8626,142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7116 14535 748 0,'0'0'67'0,"-9"0"-54"0,0 0-13 0,0-4 0 16,-5 4 144-16,5 0 25 0,-4 0 6 0,-1 0 1 16,5 4-89-16,-5-4-18 0,0 4-3 0,1 4-1 15,-1-4-37-15,-4 5-8 0,0 3-2 0,-1-4 0 16,1 4-10-16,-4 0-8 0,-1 0 9 0,5 0-9 15,-5 1 9-15,0 3-9 0,0 0 8 0,0 4-8 16,5-4 23-16,0 5-1 0,0-5 0 0,0 8 0 16,-5 4-22-16,0-3-12 0,5 3 2 0,0-4 0 0,-1 5 10 15,6-5 12-15,4 4-2 0,0 0-1 0,0-3 12 16,4-1 3-16,0 4 0 0,5 5 0 0,5-1-9 0,0 1-2 16,4 3 0-16,4 0 0 0,1 5-4 0,4 3-1 15,5 1 0-15,-5 3 0 0,5 1 1 0,4 8 0 16,-4-1 0-16,4 1 0 0,-4 4-1 0,0-1-8 15,-5 5 12-15,0 0-4 0,0 4 23 0,-8-5 4 16,-6-3 1-16,5 0 0 0,-4-9 2 0,-5 5 1 16,-5-8 0-16,-4 3 0 0,0-3-6 0,-5-1-1 15,-4-3 0-15,0 3 0 0,0-3-4 0,-1 0-2 16,1-1 0-16,0-3 0 0,-9-9-26 0,-1 0 0 16,1-3 0-16,4-5 0 0,-9 0 0 0,5-4-14 0,-5 1 2 0,-4-9 0 31,-1 4-152-31,-4-4-29 0,-4-4-7 0</inkml:trace>
          <inkml:trace contextRef="#ctx0" brushRef="#br0" timeOffset="2344.4041">7690 13799 842 0,'14'-20'37'0,"-14"11"8"0,4-3-36 0,1 4-9 0,-5 0 0 0,0 8 0 15,0 0 84-15,4-4 14 0,-4-4 3 0,0 8 1 16,0 0-4-16,0 0-1 0,0 0 0 0,0 0 0 15,0 0-40-15,0 0-8 0,-4 8-1 0,4 12-1 16,0 1-33-16,0 3-6 0,0 8-8 0,4 1 11 16,-4 7-2-16,5 9 0 0,-1-1 0 0,5 5 0 15,-4-1-9-15,0 5 8 0,-1-4-8 0,1-5 8 0,4 1-8 0,-5-1 0 16,1-3 0-16,-1-5 8 0,1-3 1 0,-5-1 0 16,0 1 0-16,-5-5 0 0,5-4 5 15,-4-3 1-15,4-1 0 0,-5-4 0 0,5-4 4 16,-4 0 1-16,-1-3 0 0,1-5 0 0,4-8-6 15,0 8-1-15,0-8 0 0,0 0 0 0,0 0-5 0,0 0 0 16,0 0-8-16,0 0 12 0,0 0-12 0,-5-8 8 16,1-4-8-16,4-1 0 0,0-3 0 0,4-4 0 15,1 0 0-15,4-5 0 0,0 5 0 0,0-4-18 16,9 0 4-16,-4-1 1 0,4 1 1 0,0 4 1 16,0 0 0-16,5 3 0 0,0 1 11 0,-5 4 0 15,5 4-9-15,-5 8 9 0,0-4 0 0,-4 8 0 16,0-4 12-16,-1 8-4 0,-8-4 13 0,-1 8 3 15,-4 0 0-15,0 1 0 0,-4 3-2 0,-5 0 0 0,-5 4 0 16,1 4 0-16,-10 1-11 0,0 7-3 0,0-4 0 16,0 5 0-16,-4-5-22 0,4 0-5 0,-4 5-1 0,0-5 0 31,-1 1-104-31,1-1-20 0,0 0-5 0</inkml:trace>
          <inkml:trace contextRef="#ctx0" brushRef="#br0" timeOffset="3544.5691">7326 16911 403 0,'0'0'36'0,"0"0"-36"15,0 0 0-15,0 0 0 0,0 0 109 0,0 0 15 0,0 0 4 0,0 0 0 16,-5 8-52-16,5-8-11 0,0 0-1 0,-9 4-1 15,0 0-11-15,9-4-1 0,0 0-1 0,-9 0 0 16,9 0-3-16,0 0-1 0,-9-4 0 0,9 4 0 16,-5-4-13-16,5 4-2 0,-9-8-1 0,5 0 0 15,-1 4-11-15,5 4-3 0,-5-8 0 0,1 0 0 16,4 8-4-16,-5-5-2 0,1-3 0 0,-5 4 0 16,4 0 2-16,-4 0 0 0,4-4 0 0,-4 4 0 15,0 0 7-15,-4 0 1 0,3 0 1 0,-3 0 0 16,4 4 3-16,-5 0 0 0,5 0 0 0,0 0 0 15,0 4 3-15,0 0 1 0,-5 0 0 0,5 4 0 0,0-4-10 0,4 0-2 16,-4 4 0-16,5 0 0 0,-6 1-16 0,1 3 0 16,0-4 8-16,5 4-8 0,-5 4 0 0,4 0 0 15,-4 0 0-15,4 5 0 0,-4-1 0 0,5 0 0 16,-1 0 0-16,5 5 0 0,-4 3 13 0,4-4-4 16,0 1-1-16,0-1 0 0,4-4-8 0,1 0 0 15,-5-3 0-15,0-1 0 0,4-4 0 0,5 0 0 16,-4 0 0-16,4-8 0 0,-4 4 0 0,8-8 0 15,1 0 0-15,0-4-11 0,-5-4-5 0,4 0-2 16,1-4 0-16,0-4 0 0,4-5 3 0,-5-3 1 16,1 0 0-16,0-4 0 0,-1-5 14 0,1 1-9 15,-5-1 9-15,5-3-8 0,0 0 8 0,-5 3 0 16,0 5 10-16,-5 4-10 0,5 3 37 0,-4 5 2 0,0 4 0 16,-5 12 0-16,0 0 11 0,0 0 2 0,0 0 1 0,4 12 0 15,1 0-17-15,-1 5-4 0,1-5-1 0,-1 4 0 16,1 4-19-16,4-4-4 0,-5 0-8 0,10 5 12 15,-5-9-21-15,5 4-5 0,-5-4-1 0,9 0-682 16,5-8-137-16</inkml:trace>
          <inkml:trace contextRef="#ctx0" brushRef="#br0" timeOffset="1608.5271">7207 16955 864 0,'0'0'76'0,"0"0"-60"0,-4-4-16 0,-1 0 0 16,5 4 118-16,-4-4 21 0,-5 0 4 0,9-4 1 15,-5 4-67-15,0-4-13 0,1 0-2 0,-1 0-1 0,5 0-10 0,-4 4-3 16,-1-4 0-16,1-1 0 0,-1 1-9 0,-4 4-3 16,4-4 0-16,1 0 0 0,-5 4-10 0,4 0-2 15,1-4-1-15,-1 0 0 0,1 4-13 0,-5 0-2 16,4 4-8-16,5 0 12 0,-5 4-12 0,-4 0 0 15,0-4 0-15,0 8 0 0,0 0 0 0,0 8 0 16,0 0 0-16,0 1 0 0,-5 3 0 0,5 4 0 16,0-4 8-16,0 1-8 0,4 3 0 0,1-4 0 15,-1-4 8-15,5 4-8 0,0-3 0 0,5-5 0 16,-1-4 0-16,-4-8 0 0,5 12 0 0,-5-12 0 16,9 4 0-16,0-4-10 0,0 0 10 0,0-4 0 15,5 0-9-15,-5 0 9 0,-5-8 0 0,6 4 0 16,-1-4 0-16,0-1 0 0,0 1 0 0,-5-4 0 15,1 0 0-15,0 0 0 0,4 0 14 0,-5 3-2 0,5 1-1 16,-4 0 0-16,-5 12 14 0,0 0 3 0,0 0 1 0,0 0 0 16,0 0 4-16,0 0 1 0,0 0 0 0,0 0 0 15,0 0-23-15,0 16-11 0,0-4 10 0,4 1-10 16,1 3-8-16,-1-4-8 0,-4 0-2 0,5 0 0 31,4-4-176-31,5 0-35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1:52.8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B996DAB-3F15-4A7E-81A8-4FC19E61809F}" emma:medium="tactile" emma:mode="ink">
          <msink:context xmlns:msink="http://schemas.microsoft.com/ink/2010/main" type="writingRegion" rotatedBoundingBox="921,1125 26516,-5882 30851,9951 5256,16959"/>
        </emma:interpretation>
      </emma:emma>
    </inkml:annotationXML>
    <inkml:traceGroup>
      <inkml:annotationXML>
        <emma:emma xmlns:emma="http://www.w3.org/2003/04/emma" version="1.0">
          <emma:interpretation id="{D27E2D84-5E7E-4E2D-B6DF-267D4DDD32DF}" emma:medium="tactile" emma:mode="ink">
            <msink:context xmlns:msink="http://schemas.microsoft.com/ink/2010/main" type="paragraph" rotatedBoundingBox="1025,920 4492,343 4770,2013 1303,2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E24300-A61A-4736-A7F5-6DC41401C2EB}" emma:medium="tactile" emma:mode="ink">
              <msink:context xmlns:msink="http://schemas.microsoft.com/ink/2010/main" type="line" rotatedBoundingBox="1025,920 4492,343 4770,2013 1303,2590"/>
            </emma:interpretation>
          </emma:emma>
        </inkml:annotationXML>
        <inkml:traceGroup>
          <inkml:annotationXML>
            <emma:emma xmlns:emma="http://www.w3.org/2003/04/emma" version="1.0">
              <emma:interpretation id="{723DB4AA-D2AC-447A-B633-5F3A0EC25370}" emma:medium="tactile" emma:mode="ink">
                <msink:context xmlns:msink="http://schemas.microsoft.com/ink/2010/main" type="inkWord" rotatedBoundingBox="1025,920 4492,343 4770,2013 1303,2590"/>
              </emma:interpretation>
            </emma:emma>
          </inkml:annotationXML>
          <inkml:trace contextRef="#ctx0" brushRef="#br0">-1753 1362 979 0,'13'-16'87'0,"-8"8"-70"0,4 4-17 0,5-4 0 0,4 0 65 0,0-1 10 15,5 1 1-15,9 4 1 0,-9-8-18 16,8 4-4-16,6-4-1 0,-1 4 0 0,5-4-27 0,0 4-6 15,5 0-1-15,-1-1 0 0,-4 1-6 0,5 0-2 16,-1 4 0-16,-4-4-470 16,5 0-94-16</inkml:trace>
          <inkml:trace contextRef="#ctx0" brushRef="#br0" timeOffset="-1108.7697">-1157 47 288 0,'0'0'25'0,"0"0"-25"0,-9-4 0 0,9 0 0 15,-4-8 137-15,4 8 23 0,0-5 4 0,0 9 0 16,-5-8-113-16,0 4-23 0,5-4-5 0,0 4-1 16,-4-4-11-16,4 0-3 0,0 4 0 0,0-4 0 15,0 0 15-15,0 4 2 0,-5-8 1 0,5 8 0 16,0-1 13-16,0-3 2 0,0 0 1 0,0 4 0 16,0 4-12-16,0-8-2 0,0 0-1 0,0 8 0 15,0 0-3-15,0 0-1 0,0 0 0 0,0 0 0 16,0 0-1-16,0 0 0 0,0 0 0 0,0 0 0 15,0 0 2-15,-9 16 0 0,5-4 0 0,-5 5 0 16,-1-1 10-16,6 4 2 0,-5 4 1 0,0 5 0 16,0 7-5-16,-5 4 0 0,0 5-1 0,1 4 0 15,-6 3-12-15,1 1-3 0,-5 3 0 0,1 5 0 16,-1 0-5-16,0 0-2 0,9-9 0 0,-4 5 0 16,5 4-9-16,-1-9 8 0,0 1-8 0,1-1 8 0,-1-7-8 15,5-1 0-15,-5-3 0 0,1-9 8 0,-1-3-8 16,5-1 8-16,4-4-8 0,-4-4 8 0,5 1 9 0,-6-5 2 15,10-4 0-15,-4 0 0 0,4-12-19 0,0 0 0 16,0 0 8-16,0 0-8 16,0 0-41-16,9-8-12 0,0 0-3 0,5-4 0 15,-1-4-139-15,1-5-28 0</inkml:trace>
          <inkml:trace contextRef="#ctx0" brushRef="#br0" timeOffset="-296.8021">-1817 893 932 0,'0'0'41'0,"0"0"9"0,0 0-40 0,0 0-10 0,9-4 0 0,5 0 0 16,4-1 60-16,-9 1 11 0,5 0 1 0,4 0 1 0,0-12-25 0,5 4-6 16,0 0-1-16,4 0 0 0,5-8-19 0,0 11-4 15,4-11-1-15,-4 8 0 0,4 0-17 0,5-4 0 16,-9 8 0-16,14 0 0 0,-10-1 0 0,5 5 0 15,-13-4 0-15,8 4 0 0,-4 0 0 0,0 0 0 16,0-8 0-16,-1 8 0 0,-8 0 0 0,9 4 0 16,0 0 0-16,0-12 0 0,0 8 8 0,-5 0-8 15,5 4 0-15,0-8 0 0,0 4 0 0,-10-5-9 16,1 5-1-16,0-4 0 16,0 4-18-16,-10 0-3 0,1 0-1 0,0 4 0 15,-5 0 0-15,-9 0 0 0,0 0 0 0,0 0-497 0</inkml:trace>
          <inkml:trace contextRef="#ctx0" brushRef="#br0" timeOffset="-718.5806">-1330-91 1263 0,'0'0'28'0,"0"0"5"0,0 0 2 0,0 0 1 0,0 0-36 0,0 0 0 0,0 0 0 0,0 0 0 16,0 0 39-16,9-8 1 0,0 4 0 0,-9 4 0 15,14 0-23-15,-5 0-4 0,0 0-1 0,5 0 0 16,0-4-12-16,4 4 0 0,-9 0 0 0,14-4 0 0,-5 4 25 0,9-8 3 16,-9 0 0-16,10 0 0 0,-1 0-10 0,9 0-2 15,1-1 0-15,4-11 0 0,0 8-8 0,4-4-8 16,1 4 12-16,-1-9-12 0,10 1 8 0,-14 4-8 15,5 0 0-15,-1 0 0 0,1-5 0 0,-5 1 0 16,-5 8 0-16,0-4 0 0,-4 4 0 0,0 4-22 16,-9 4 3-16,0-4 1 15,-5 8-33-15,5 0-6 0,-5 4-2 0,-4 4-372 16,-10 0-74-16</inkml:trace>
          <inkml:trace contextRef="#ctx0" brushRef="#br0" timeOffset="403.1813">0 237 1825 0,'4'-28'80'0,"-4"7"18"0,9-3-78 0,-4 4-20 0,4 4 0 0,0-4 0 16,5-1 15-16,4 5-1 0,-9 4 0 0,9-8 0 15,0 8 2-15,5-1 1 0,-5 9 0 0,1 0 0 16,-1 0-17-16,0 4 10 0,0 0-10 0,0 8 8 16,-4 5-8-16,4 3 0 0,5 8 0 0,0 12 0 15,-5-7 0-15,9 7 0 0,1 9 0 0,-1 3 0 16,0-7 10-16,5 7-10 0,5-3 12 0,-1 3-12 15,0 1 15-15,1-9-4 0,4 1-1 0,-9-1 0 16,0-3-10-16,-1 3 8 0,1-7-8 0,-4-1 8 16,-1 4 0-16,-4-11 0 0,-10-1 0 0,10 0 0 15,-9 1-53-15,4-5-11 16,-4-4-3-16,-5 0-514 0,4-4-103 0</inkml:trace>
          <inkml:trace contextRef="#ctx0" brushRef="#br0" timeOffset="668.9357">1274-143 1555 0,'-4'4'138'0,"-5"4"-110"0,-5 0-28 0,-4 4 0 15,4 8 64-15,-4 5 7 0,-9 3 1 0,-5 8 1 16,0 5-21-16,0 7-5 0,-9 5-1 0,0-5 0 15,-4 13-18-15,-1-4-4 0,-9 4-1 0,1-1 0 16,-1 9-15-16,1 4-8 0,3-4 10 0,-3-9-10 16,4 5 0-16,0-8 0 0,9-1 0 0,4-7 0 31,-4 4-42-31,9-13-2 0,5-3 0 0,-14-1 0 16,9 0-36-16,5-7-8 0,0-1-2 0,4-4-422 0,5-3-85 0</inkml:trace>
          <inkml:trace contextRef="#ctx0" brushRef="#br0" timeOffset="887.7454">1670 528 2138 0,'0'0'47'0,"0"0"9"0,0 0 3 0,0 0 1 0,0 0-48 0,0 0-12 16,0 0 0-16,0 0 0 0,0 0 0 0,0 0 0 16,0 13-9-16,5-5-938 0</inkml:trace>
        </inkml:traceGroup>
      </inkml:traceGroup>
    </inkml:traceGroup>
    <inkml:traceGroup>
      <inkml:annotationXML>
        <emma:emma xmlns:emma="http://www.w3.org/2003/04/emma" version="1.0">
          <emma:interpretation id="{EF6023BB-79B8-491C-96A8-9D6191F6C633}" emma:medium="tactile" emma:mode="ink">
            <msink:context xmlns:msink="http://schemas.microsoft.com/ink/2010/main" type="paragraph" rotatedBoundingBox="5010,2490 10190,2239 10258,3623 5077,38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F2FE0EC-249F-4328-B704-F4ABFA27EE0A}" emma:medium="tactile" emma:mode="ink">
              <msink:context xmlns:msink="http://schemas.microsoft.com/ink/2010/main" type="line" rotatedBoundingBox="5010,2490 10190,2239 10258,3623 5077,3875"/>
            </emma:interpretation>
          </emma:emma>
        </inkml:annotationXML>
        <inkml:traceGroup>
          <inkml:annotationXML>
            <emma:emma xmlns:emma="http://www.w3.org/2003/04/emma" version="1.0">
              <emma:interpretation id="{EFBC0CF6-2F87-4C25-AF2C-1CBBF04F4A86}" emma:medium="tactile" emma:mode="ink">
                <msink:context xmlns:msink="http://schemas.microsoft.com/ink/2010/main" type="inkWord" rotatedBoundingBox="5010,2490 10190,2239 10258,3623 5077,38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791.2166">3360 1686 1728 0,'0'0'153'0,"-10"-4"-122"15,6-4-31-15,4 8 0 0,0 0-12 0,0 0-9 16,-14 0-2-16,14 0 0 0,-9 8 40 0,5 4 8 16,-6 0 2-16,1 8 0 0,0 1-19 0,0 7-8 15,0 0 8-15,5 5-8 0,-1 7 20 0,0-4 0 16,-4 5-1-1,5-1 0-15,-1 5 13 0,1 3 4 0,4 1 0 0,-5 0 0 16,1-1-20-16,4 1-4 0,0-1-1 0,0-3 0 16,4-5-11-16,1 1 0 0,-1-5-10 15,5-7 10 1,0-1-124-16,5-8-20 0,0-8-3 0</inkml:trace>
          <inkml:trace contextRef="#ctx0" brushRef="#br0" timeOffset="4056.8318">3592 1827 2066 0,'0'0'45'0,"0"0"10"0,0 0 1 0,0 0 3 0,4-8-47 0,1 0-12 0,-1 0 0 0,6-4 0 0,-1 8 25 0,0 0 3 16,4 0 1-16,-3 4 0 0,3-4-29 0,-4 4 8 15,0 4-8-15,5 4 0 0,0 0 0 0,-1 4 0 16,1 0 0-16,0 9 0 0,4 3 20 0,0 8 2 15,0 1 0-15,1 7 0 0,-1 1-22 0,0 3 0 16,5 1 0-16,-5-1 8 0,5-3-8 0,-5-1 0 16,5-8 0-16,-1 5 0 0,1-5 0 0,0-12 0 15,4 5 0-15,1-5 0 16,-1 0-44-16,0-4-9 0,-4-3-3 0,4-5 0 16,1 0-35-16,-6-4-7 0,1-8-2 0,0 4 0 0</inkml:trace>
          <inkml:trace contextRef="#ctx0" brushRef="#br0" timeOffset="4259.9005">4352 1718 806 0,'-23'8'72'0,"14"-4"-58"0,-4 0-14 0,-1 9 0 16,-9-9 200-16,5 12 38 0,0 4 7 0,-5 4 2 15,-4 5-151-15,4 7-31 0,-4 0-5 0,-1 5-2 16,-4-1-29-16,5 9-5 0,-5 0-2 0,5 3 0 15,-5-3-22-15,0-5 9 0,5 1-9 0,4 3 0 16,0-7 8-16,5-1-8 0,-5 5 0 0,10-17 0 16,-1 4-13-16,0-7-10 0,10-1-1 0</inkml:trace>
          <inkml:trace contextRef="#ctx0" brushRef="#br0" timeOffset="3388.382">2135 1848 806 0,'-23'-16'72'0,"19"7"-58"0,8 1-14 16,-4 0 0-16,-4 0 66 0,4 0 10 0,0-4 3 0,4 4 0 15,1 0-13-15,-5 8-2 0,-5-8-1 0,5 8 0 16,14-4-38-16,-14 4-7 0,0 0-2 0,0 0 0 16,0 0-16-16,0 0 0 0,0 0 0 0,0 0 0 15,-14 0 0-15,14 0 0 0,0 0 0 0,0 12 0 16,-4-4 0-16,-6 4 0 0,1-4 0 0,0 8 0 15,0 0 25-15,0 1 8 0,-5 3 2 0,14 4 0 16,5 4 10-16,-10 1 3 0,-4 3 0 0,5 5 0 16,13 3-20-16,-9 1-4 0,-9-1-1 0,4 5 0 15,1-1-15-15,8-3-8 0,5-5 8 0,-9-4-8 16,-9 5 9-16,9-9-9 0,9-4 12 0,-4-3-12 16,-10-1 9-16,5-4-9 0,9 0 0 0,0-8 9 15,1-4-1-15,-1 0 0 0,-9-4 0 0,9 0 0 0,9 0 3 0,-9-4 0 16,-9 4 0-16,5-8 0 0,13-4 11 0,-9 4 2 15,-4-12 1-15,4 4 0 0,0-5-9 0,0 1-3 16,0-4 0-16,-4 0 0 0,-10-1 2 0,10-7 0 16,4 0 0-16,0 3 0 0,-5-3-15 0,-4-1-13 0,5 1 2 15,-1 4 1-15,10 3 10 0,0 1 14 0,-10 4-3 16,10 8-1-16,0 0-18 0,-1 4-4 0,-13 8-1 0,0 0 0 16,9 4 13-16,0 4 0 0,-4 8 9 0,0 8-9 15,-5 4 0-15,0 9-8 0,9-5-1 0,-9 9 0 16,0-1 9-16,0 1 0 0,9-5 0 0,-5 1 0 15,-4-1 0-15,5 0 0 0,-1-3 0 0,10-13 0 16,-5 4 0-16,5-8 0 16,-14 1 0-16,9-9 0 0,-5 0 10 0,6-4-2 15,-1-4-8-15,4 0 12 0,-4-8 8 0,1 4 0 16,-1-4 1-16,-5-4 0 0,1-5 8 0,4 1 2 0,0-4 0 0,0 0 0 16,0-5-18-16,-4 1-3 0,8-4-1 0,-3-1 0 15,-1-3-9-15,0-4 10 0,0-1-10 0,4 1 10 16,6-1-10-16,-1 1 0 0,-9-5 0 0,9 5 0 15,10 0-9-15,-1-1-4 0,-9 1-1 0,0 3 0 16,1 5 14-16,-1 4 0 0,0-5 0 0,-4 5-659 16,-5 4-129-16</inkml:trace>
          <inkml:trace contextRef="#ctx0" brushRef="#br0" timeOffset="4525.4253">4880 1297 2070 0,'0'0'45'0,"14"8"10"0,4 13 1 0,-4-1 3 0,4 4-47 0,-4 13-12 16,8-9 0-16,-3 12 0 0,-6 5 43 0,-4 3 6 15,5 1 2-15,-9 8 0 0,-1 3-31 0,-8-3-5 16,-1 8-2-16,-4 0 0 0,-9-5 8 0,-1 1 2 15,1 0 0-15,-4-5 0 0,-1-3-12 0,-5 0-3 0,-3-5 0 0,-10-3 0 16,9-1-24-16,-9-3-6 0,0-1-1 16,-5 5 0-1,1-5-194-15,4-4-39 0,-41 25-8 0,27-20-2 0</inkml:trace>
          <inkml:trace contextRef="#ctx0" brushRef="#br0" timeOffset="4880.1588">5686 1811 1324 0,'0'0'118'16,"0"0"-94"-16,0 0-24 0,0 0 0 0,0 0 108 0,0 0 18 15,0 0 3-15,0 0 1 0,0 0-68 0,0 0-14 16,5 12-2-16,4-3-1 0,-5-1-21 0,5-4-4 16,5 0 0-16,0 4-1 0,4-8-19 0,5 0 0 15,-5 0 0-15,5 0 0 0,4 4 0 0,0-8 0 16,1 4 0-16,-1 0 0 0,0-8 12 0,1 8-12 16,3-4 12-16,-3 0-12 0,-1 0 0 0,5 0 0 15,-9 4-12-15,4-5 3 0,0 1 9 0,1 4 14 16,-6 0-3-16,6 0-1 0,-6 0-10 0,6 0 0 15,-5 0 0-15,-1 0 0 0,-3 0-24 0,3 0-6 0,-3 0-2 16,-6 0 0-16,1 0-73 0,-5 0-15 0,0 0-4 0,-9 0 0 16</inkml:trace>
          <inkml:trace contextRef="#ctx0" brushRef="#br0" timeOffset="5427.0885">5754 2426 864 0,'0'0'76'0,"-9"4"-60"16,0-4-16-16,0 5 0 0,4-1 116 0,5-4 21 15,0 0 4-15,0 0 1 0,0 0-20 0,0 0-4 0,10-4-1 0,8 4 0 16,0 0-71-16,0-5-14 0,5 1-4 0,0 0 0 16,9 4-19-16,-5 0-9 0,5-8 8 0,4 4-8 15,5 0 10-15,0 0-10 0,-4 4 12 0,4-8-12 16,0 4-8-16,0 0-9 0,0 0-2 0,-1 4-542 16,6-4-109-16</inkml:trace>
          <inkml:trace contextRef="#ctx0" brushRef="#br0" timeOffset="5221.9368">5782 2135 1458 0,'0'0'64'0,"0"0"14"0,13-4-62 15,1 4-16-15,4-4 0 0,0 0 0 0,10 4 66 0,-5-4 10 16,8-4 3-16,1 0 0 0,5 4-43 0,-5-4-9 31,9 8-2-31,-10-9 0 0,-3 5-25 0,4 0 0 0,-1-4 8 0,6 4-8 16,-5 0 0-16,0 0 0 0,-5 0 0 0,5-4 0 16,-9 8 0-16,-1 0-17 0,1 0 4 0,-5 0 1 15,1 0-51-15,-6 0-9 16,1 4-3-16,-5 0-647 0</inkml:trace>
          <inkml:trace contextRef="#ctx0" brushRef="#br0" timeOffset="5677.0411">7143 1504 864 0,'0'-21'76'0,"0"13"-60"0,5-4-16 0,-5 0 0 0,4 0 213 0,-4 12 40 15,0 0 8-15,0 0 2 0,9 8-150 0,0 0-29 16,-4 8-7-16,-1 13-1 0,-4 3-25 0,0 0-6 15,-4 9-1-15,-1 7 0 0,1 5-13 0,-5 0-3 16,0 3-1-16,-5 5 0 0,0-4-15 0,5 3-2 16,0 5-1-16,0-4 0 0,4 0-9 0,1-5 0 15,-1 1 0-15,1-9 0 16,4 1-35-16,4-9-12 0,1 5-2 0,-1-13-625 16,5 5-125-16</inkml:trace>
        </inkml:traceGroup>
      </inkml:traceGroup>
    </inkml:traceGroup>
    <inkml:traceGroup>
      <inkml:annotationXML>
        <emma:emma xmlns:emma="http://www.w3.org/2003/04/emma" version="1.0">
          <emma:interpretation id="{0412C3B7-8B83-40F4-9F3F-A68B3998E29B}" emma:medium="tactile" emma:mode="ink">
            <msink:context xmlns:msink="http://schemas.microsoft.com/ink/2010/main" type="paragraph" rotatedBoundingBox="4630,5839 26117,-43 26781,2384 5295,82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642FB3-DDEE-4B0B-B4FA-2E6CCB2AC321}" emma:medium="tactile" emma:mode="ink">
              <msink:context xmlns:msink="http://schemas.microsoft.com/ink/2010/main" type="line" rotatedBoundingBox="4630,5839 26117,-43 26781,2384 5295,8267"/>
            </emma:interpretation>
          </emma:emma>
        </inkml:annotationXML>
        <inkml:traceGroup>
          <inkml:annotationXML>
            <emma:emma xmlns:emma="http://www.w3.org/2003/04/emma" version="1.0">
              <emma:interpretation id="{C47384BB-CDEA-4309-99EE-A9AD76D7F5A7}" emma:medium="tactile" emma:mode="ink">
                <msink:context xmlns:msink="http://schemas.microsoft.com/ink/2010/main" type="inkWord" rotatedBoundingBox="4773,6362 8368,5378 8777,6872 5182,78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429.9929">1903 5288 806 0,'0'0'72'0,"0"0"-58"0,-9-8-14 0,9 8 0 16,13-5 129-16,-13 5 23 0,-4-8 5 0,4 8 1 16,0 0-100-16,0 0-20 0,0 0-4 0,0 0-1 15,0 0-25-15,0 0-8 0,0 0 0 0,4 13 0 16,-8 3 12-16,-1 8-12 0,10 8 12 0,-10 1-12 15,-4 3 13-15,4 5-4 0,5 7-1 0,0 5 0 16,0-1 23-16,0 9 4 0,0-4 1 0,5-1 0 16,13-3-4-16,-9-4-1 0,-4-5 0 0,4 1 0 15,5-5-31-15,-5-3 8 0,0-5-8 0,0-8 0 16,-4-4 0-16,-1-7 0 0,10-1 0 0,-14-12-10 16,0 0 10-16,0 0 11 0,13-4-3 0,-4-8 0 15,-4-5 7-15,4-3 1 0,5 0 0 0,-1-4 0 0,6-5-16 0,-1-3 8 16,-14 4-8-16,10-5 0 0,4 1 8 0,-4-1-8 15,-9 1 0-15,4 0 9 0,4-1-1 0,1 9-8 16,0 0 12-16,-1 8-4 0,-8 7 19 0,4 1 3 16,5 12 1-16,-1 0 0 0,-4 9-14 0,5 3-2 15,0 4-1-15,-1 4 0 0,1 5-3 0,0 3-1 16,-1 0 0-16,1 1 0 0,4-1-10 0,-4-4 8 16,-5-7-8-16,5 3 8 0,4-4-8 0,-5 0 0 15,-3-7 0-15,-1-1 8 0,0-8-8 0,0-4 0 0,-9 0 9 0,0 0-9 16,0 0 27-16,4-12 1 0,10 0 0 0,-5-5 0 15,-4 1-12-15,-1-4-1 0,5 0-1 0,-4-5 0 16,9 5 2-16,-5 0 0 0,-14-8 0 0,10 3 0 16,8 1-16-16,-8 0 0 0,-5-5 0 0,4-3 0 15,10 0-29 1,0-5-12-16,-5-3-3 0,0-1 0 0,5 1-151 16,-1-9-30-16,37-44-7 0,-9 24 0 0</inkml:trace>
          <inkml:trace contextRef="#ctx0" brushRef="#br0" timeOffset="20727.2939">3838 4863 2246 0,'0'0'200'0,"-9"0"-160"16,-1 4-32-16,1 4-8 16,0 0-48-16,5 8-10 0,-10 4-2 0,5 5-1 0,0 7 61 0,-5 0 0 0,0 9 16 0,5 3-3 15,-9 9-5-15,4 4-8 0,-4 3 11 0,5 1-11 16,-6 4 12-16,6-4-12 0,-1 3 12 0,5-3-12 16,4 0 16-16,1-1-3 0,4-3-1 0,0-4 0 15,4-5-12-15,6-3 0 0,-6-1 0 0,5-3 0 31,0 3-184-31,0-7-34 0,5 27-6 0,-5-27-2 0</inkml:trace>
          <inkml:trace contextRef="#ctx0" brushRef="#br0" timeOffset="21179.7982">4839 4867 403 0,'0'0'17'0,"-9"8"5"0,-5 4-22 0,-4 4 0 0,-4 8 0 0,3 5 0 15,-3 11 420-15,-1 5 80 0,0 3 16 0,0 9 4 16,-4 4-370-16,-5 7-74 0,0 1-14 0,0 12-3 16,-4 0-40-16,4-4-8 0,-4 0-2 0,4-4 0 15,0 0-9-15,0-9 0 0,-4-3 0 0,4-4 0 16,0-5-108 0,5-7-23-16,4-5-5 0,0 1 0 0</inkml:trace>
          <inkml:trace contextRef="#ctx0" brushRef="#br0" timeOffset="20961.0924">4093 5332 1458 0,'18'-24'64'0,"-9"12"14"0,-5-4-62 0,6-1-16 16,-1 5 0-16,4-4 0 0,1 8 108 0,0-4 18 15,-5 8 4-15,0 4 1 0,9 0-61 0,0 4-12 16,-4 8-2-16,0-4-1 0,-1 4-15 0,5 4-4 16,-4 1 0-16,4 7 0 0,1-4-36 0,-1 12 0 15,0-3 0-15,0 3 0 0,-4 1 0 0,4-5 9 16,0 8-1-16,0-3-8 0,5-5 0 0,-5 4 0 16,1-3 0-16,-6-1 0 15,6-4-17-15,-1 1-11 0,-5-1-1 0,1-8-1 16,0 4-136-16,-1-8-27 0</inkml:trace>
          <inkml:trace contextRef="#ctx0" brushRef="#br0" timeOffset="21407.5633">5340 4672 2268 0,'23'33'100'0,"-10"-13"21"0,1 0-97 0,4 5-24 0,10 7 0 0,-6 8 0 16,-3 5 76-16,3 4 11 0,-3 3 1 0,-1 5 1 15,0-1-42-15,-4 5-9 0,-5 4-2 0,-9 0 0 16,0 3-20-16,-5 1-5 0,-4-4-1 0,0-4 0 16,-5-5-22-16,1-7-4 0,-5 0 0 0,-5-9-1 15,-5 0-106-15,1-3-21 0,0-5-4 0,-5-3 0 16,5-1-74-16,-5-4-14 0</inkml:trace>
        </inkml:traceGroup>
        <inkml:traceGroup>
          <inkml:annotationXML>
            <emma:emma xmlns:emma="http://www.w3.org/2003/04/emma" version="1.0">
              <emma:interpretation id="{ACEF4AFA-BA82-43EA-864E-46E05012C8A1}" emma:medium="tactile" emma:mode="ink">
                <msink:context xmlns:msink="http://schemas.microsoft.com/ink/2010/main" type="inkWord" rotatedBoundingBox="9495,6396 10239,6192 10324,6504 9581,6708"/>
              </emma:interpretation>
              <emma:one-of disjunction-type="recognition" id="oneOf2">
                <emma:interpretation id="interp2" emma:lang="" emma:confidence="1">
                  <emma:literal>=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_</emma:literal>
                </emma:interpretation>
                <emma:interpretation id="interp6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21737.7953">6469 5344 2300 0,'0'0'102'0,"0"0"21"0,0 0-99 0,0 0-24 0,14-4 0 0,-1 0 0 16,6 0 31-16,3 0 1 0,1 0 0 0,5 0 0 15,3 4-11-15,-3-4-1 0,4 4-1 0,-1 0 0 16,1-4-31-16,5 0-7 0,-5 0-1 0,4 0 0 16,-4 0 10-16,0-4 2 0,4 0 0 0,-4 3 0 15,0-3-8-15,0 4-2 0,-5 0 0 0,0 0 0 16,1 4-31-16,-5-4-7 15,-5 0 0-15,0 0-1 0,0 8-127 0,-4-4-26 0,13 4-5 16,-27-4-508-16</inkml:trace>
          <inkml:trace contextRef="#ctx0" brushRef="#br0" timeOffset="21925.203">6642 5526 1875 0,'0'0'83'0,"0"0"17"0,0 0-80 0,0 0-20 16,0 0 0-16,0 0 0 0,14 0 89 0,-1 0 14 16,6 0 2-16,-1 0 1 0,5 0-78 0,4 0-16 15,0 0-4-15,5 0 0 0,0 0-8 0,0 4-14 0,13 0 3 0,-4 5-995 16</inkml:trace>
        </inkml:traceGroup>
        <inkml:traceGroup>
          <inkml:annotationXML>
            <emma:emma xmlns:emma="http://www.w3.org/2003/04/emma" version="1.0">
              <emma:interpretation id="{2C1E1E3F-2B87-4BBB-89A6-6F4A456798F6}" emma:medium="tactile" emma:mode="ink">
                <msink:context xmlns:msink="http://schemas.microsoft.com/ink/2010/main" type="inkWord" rotatedBoundingBox="12833,4405 13098,4333 13489,5762 13225,5835">
                  <msink:destinationLink direction="with" ref="{8BEA95DC-57B5-4B26-A2EB-736F2A207435}"/>
                </msink:context>
              </emma:interpretation>
              <emma:one-of disjunction-type="recognition" id="oneOf3"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l</emma:literal>
                </emma:interpretation>
                <emma:interpretation id="interp10" emma:lang="" emma:confidence="0">
                  <emma:literal>1</emma:literal>
                </emma:interpretation>
                <emma:interpretation id="interp11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22818.1259">10016 3539 1335 0,'-5'-32'59'0,"5"16"13"0,5-9-58 0,-5 5-14 0,9-4 0 0,-9 0 0 16,4 3 62-16,1-3 10 0,0 4 1 0,-1 4 1 16,-4 4 2-16,5 4 0 0,4-5 0 0,-9 13 0 15,0 0-44-15,0 0-8 0,0 0-1 0,9 8-1 16,0 5 7-16,-4 7 2 0,4 0 0 0,-5 8 0 15,5 9-5-15,0 7-1 0,1 5 0 0,-6 8 0 16,5 3 0-16,-4 1 0 0,-1 8 0 0,1 8 0 16,-1 4-5-16,1 0-2 0,0-1 0 0,-1 5 0 15,-4-8-9-15,5 0-1 0,-5-8-8 0,4 0 12 16,1-4-12-16,-1-5-8 0,-4-3 8 0,5-4-13 16,-1-1-141-16,1-3-28 15</inkml:trace>
        </inkml:traceGroup>
        <inkml:traceGroup>
          <inkml:annotationXML>
            <emma:emma xmlns:emma="http://www.w3.org/2003/04/emma" version="1.0">
              <emma:interpretation id="{7CF19E9A-9B09-4564-B68F-321F591CBA6B}" emma:medium="tactile" emma:mode="ink">
                <msink:context xmlns:msink="http://schemas.microsoft.com/ink/2010/main" type="inkWord" rotatedBoundingBox="18555,2027 23748,605 24231,2369 19038,3791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3106.2382">15620 1281 172 0,'0'0'16'0,"0"0"-16"0,-4-4 0 0,4 4 0 16,0 0 271-16,-5 0 51 0,5-12 10 0,-4 4 3 15,4-4-207-15,0 4-42 0,0 0-8 0,0-1-2 16,0-7-12-16,4 4-4 0,1 0 0 0,-1-4 0 16,1 4-35-16,-1-5-7 0,6-3-2 0,-1 4 0 15,0 4 10-15,0-8 2 0,0-1 0 0,5 5 0 16,-1-4-28-16,1 0 0 0,0 8 0 0,-1-9-11 15,1 1 11-15,4 8 9 0,0-4-1 0,-4 8-8 16,4 0 0-16,0 4 0 0,5 0 0 0,0 4 0 16,-14 0 11-16,9 4-11 0,5 4 10 0,4 4-10 15,-4 4 21-15,4 8-1 0,-8 5-1 0,8-1 0 16,5 4-6-16,-9 9-1 0,-5-1 0 0,0 1 0 16,5 3-4-16,0 9 0 0,-5-13-8 0,0 1 12 15,0-1 6-15,0-3 1 0,5 3 0 0,-5-7 0 0,-4-1-32 16,0-8-7-16,4 9 0 0,-4-13-1 15,-5-4-136-15,4 4-27 0,1-8-6 16,0 5-1-16</inkml:trace>
          <inkml:trace contextRef="#ctx0" brushRef="#br0" timeOffset="13347.4862">16381 872 1209 0,'-9'-4'108'16,"4"4"-87"-16,5 0-21 0,0 0 0 0,-9 0 134 16,9 0 22-16,-9 0 5 0,4 12 1 0,-4 1-103 15,0 3-21-15,-5 0-4 0,1 4-1 0,-1 5-1 0,-4 3 0 16,-9 4 0-16,-5 5 0 0,4 3-19 0,-8 5-4 16,-5 3-1-16,-9 9 0 0,0-9-8 0,0 9 0 15,4 8 0-15,1-17 0 16,4 5-27-16,4-4-7 0,10-13-2 0,4 0-841 0</inkml:trace>
          <inkml:trace contextRef="#ctx0" brushRef="#br0" timeOffset="14438.1589">19454 342 1710 0,'0'-4'37'0,"0"-8"8"0,0 4 2 0,4 0 1 0,1 4-38 0,-5 4-10 0,0-8 0 0,0 8 0 15,0 0 33-15,-14 0 5 0,1 0 1 0,-1 4 0 16,-9 0-31-16,0 0-8 0,-4 4 0 0,-5 0 0 0,0 4 0 0,1-8 0 16,-6 4 0-16,1 4 0 0,-1-3 0 0,-4-1 0 15,5 0 0-15,4 4-12 0,0-8 1 0,0 0 0 16,5 0 0-16,4 4 0 0,5-8 11 0,0 4 11 16,4-4-3-16,0 4 0 0,5-4-8 0,0 4 0 15,9-4 0-15,0 0 0 0,-4 8-9 0,4-8 9 16,0 0-12-16,-9 8 12 0,4 5-12 0,5-1 12 15,0 4-12-15,-5 4 12 0,5 0 0 0,0 5 16 16,-4 3-2-16,4 4 0 0,0 1 0 0,0 3 0 16,0 9 0-16,0-1 0 0,0 1 15 0,-5-1 3 15,5 1 1-15,-4 7 0 0,4-11-3 0,-5 3-1 16,1 9 0-16,-1 0 0 0,5-13-17 0,0 9-3 0,0-5-1 16,0 1 0-16,-4 3-8 0,-1-3 8 0,5-5-8 15,-5-3 8-15,1-1-8 0,-1 0 0 0,-4-3 0 0,9-9 8 16,-4 4-8-16,-5-3 0 0,4-5 0 0,5-4 8 15,-5 4 15-15,1-7 2 0,-1-1 1 0,1-4 0 16,-1 4-7-16,1-8-2 0,4-4 0 0,0 0 0 16,0 0 3-16,0 0 0 0,0 0 0 0,0 0 0 15,9 8-20-15,4-8 10 0,6 4-10 0,-1-4 8 16,9-4-21-16,5-4-5 0,5 4-1 0,3-4 0 31,11 0-104-31,-1-4-21 0,0 8-4 0,4-17-738 0</inkml:trace>
          <inkml:trace contextRef="#ctx0" brushRef="#br0" timeOffset="15078.6344">20310 832 1105 0,'0'0'48'0,"-5"-12"12"0,5 0-48 0,-4-5-12 0,-1 5 0 0,5 0 0 16,-4 4 72-16,-1 0 13 0,0 0 3 0,5 8 0 15,-4-8-24-15,4 8-5 0,-5-8-1 0,5 8 0 16,0 0-38-16,0 0-8 0,0 0-2 0,0 0 0 15,0 0-10-15,0 0 0 0,9-8 0 0,-9 8-11 16,10 0 11-16,-10 0-8 0,9-13 8 0,0 5-8 16,0 8 8-16,-9 0 0 0,0 0 0 0,0 0 0 15,14 0 0-15,-14 0 0 0,0 0 8 0,0 0-8 16,0 0 12-16,0 0-1 0,0 0-1 0,-14 0 0 16,0 0 16-16,1 8 3 0,-10 5 1 0,0-9 0 15,-4 12-8-15,-1 4-2 0,-8 8 0 0,0 1 0 16,-5 7 5-16,4 1 1 0,-4 11 0 0,5-7 0 15,-1-1-14-15,1 1-4 0,-1 7 0 0,6-7 0 16,-1 3 2-16,0 1 0 0,5-5 0 0,4-8 0 16,0 5-10-16,5-9-12 0,4-3 2 0,0 3 1 15,5-8-6-15,5-8-1 0,4-4 0 0,0-8 0 16,0 0-9-16,9 4-3 0,5-4 0 16,4-4 0-16,0-8 28 0,5 4-10 0,0-12 10 0,4 0 0 0,0-1-10 0,1-11 10 15,-1 4-8-15,5-9 8 0,0-3 11 0,-1-5 7 16,1 5 2-16,0-5 0 0,5-3 0 0,-1-1 0 15,-4 9 0-15,0 3 0 0,0 5 8 0,-10 4 3 16,6 3 0-16,-10 13 0 0,0-8-1 0,0 12 0 16,-4 4 0-16,-5 4 0 0,0 12-19 0,0 0-11 15,-4 4 12-15,-1 0-12 0,-4 9 18 0,0 3-3 16,-4-4-1-16,-1 5 0 0,1-1-24 0,-1 0-5 16,1 1-1-16,4-1 0 0,0 0 0 0,4 1-1 0,1-9 0 15,-1 0-622-15,5-4-124 16</inkml:trace>
          <inkml:trace contextRef="#ctx0" brushRef="#br0" timeOffset="13657.0934">18088 646 1555 0,'0'0'68'0,"0"0"16"0,0 0-68 0,0 0-16 0,0 0 0 0,0 0 0 15,-18 12 108-15,0-4 19 0,-1 4 3 0,-8 8 1 16,4 1-72-16,-9-5-15 0,-4 16-2 0,-5 1-1 16,5 3-25-16,-10 4-6 0,5 1-1 0,-4-1 0 15,-6 5 4-15,6-5 1 0,9 5 0 0,-10-1 0 16,0 1-14-16,5-1-16 0,5 1 3 0,4-1 1 0,0-3 12 0,0 3 0 31,5-3 0-31,9-5-9 0,4 5 0 0,5-9 0 0,0 1 0 0,9-9 0 16,5 0-24-1,8 0-5-15,-4-3-1 0,10-1 0 0,3-4-44 16,10-8-9-16,0-4-1 0,5 4-717 0</inkml:trace>
          <inkml:trace contextRef="#ctx0" brushRef="#br0" timeOffset="13907.0336">17401 1314 864 0,'-10'-5'38'0,"6"1"8"0,-10 0-37 0,5 0-9 16,9 4 0-16,-4 0 0 0,-10 0 225 0,9 0 43 15,5 0 9-15,0 0 2 0,0 0-199 0,0 0-40 16,14 0-8-16,9 0-2 0,4-8-14 0,9 8-2 16,-4-4-1-16,9 4 0 15,5-4-54-15,-1 0-11 0,1 4-3 0,-1-12-789 0</inkml:trace>
          <inkml:trace contextRef="#ctx0" brushRef="#br0" timeOffset="15308.1545">21052 759 1843 0,'0'0'164'0,"0"0"-132"0,0 0-32 0,4 16 0 15,1 17 76-15,-5-9 9 0,-5 12 2 0,1-3 0 16,-10 7-31-16,1 1-7 0,-10-1-1 0,0 1 0 16,-9 3-5-16,0-3-2 0,-9-5 0 0,0 9 0 15,-4-5-41-15,4 0 0 0,0-3-13 0,4 3 3 32,1-11-16-32,4 3-3 0,5-16-1 0,0 9-676 0,-1-9-135 0</inkml:trace>
          <inkml:trace contextRef="#ctx0" brushRef="#br0" timeOffset="18245.6373">20219 1018 842 0,'0'0'37'0,"0"0"8"0,0 0-36 0,4-8-9 0,-4 8 0 0,9-8 0 16,0 4 34-16,-4-4 5 0,4 0 1 0,-4 4 0 16,4-4-25-16,-5-1-5 0,1 5-1 0,4-4 0 15,-4-4-9-15,4 4 0 0,-5-4 0 0,1 4 0 16,-5 8 0-16,4-4 0 0,1-8 12 0,-5 12-4 16,0 0 25-16,0 0 5 0,0 0 1 0,0 0 0 15,0 0-15-15,0 0-4 0,0 0 0 0,0 0 0 0,0 0-20 16,0 0 8-16,-5 0-8 0,5 0 0 0,-9 0 0 0,5 0 8 15,4 0-8-15,-9 0 0 0,9 0 11 0,-10-4-3 16,1 4 0-16,0 0 0 0,5 0 8 0,-5-4 0 16,-1 4 1-16,1-5 0 0,5 1 5 0,-5 0 1 15,0 4 0-15,-1-4 0 0,6 4-23 0,-5 0 0 16,0 0 0-16,0 0 0 0,9 0 9 0,-9 0-9 16,-1 0 12-16,1 0-12 0,0 0 13 0,0 0-4 15,0 4-1-15,-5 0 0 0,1-4 10 0,4 4 2 16,-1 1 0-16,-3-1 0 0,-1 0-20 0,5 4 0 15,0-4 0-15,-5 4 0 0,5 0 8 0,0 0 5 16,-5 0 1-16,5 0 0 0,-4 4-3 0,-1 1-1 16,5-1 0-16,0 4 0 0,0-8-10 0,-5 4 0 0,5-8 0 15,4 8 0-15,1 4 0 0,-5 1 12 0,4 3-12 16,1-12 12-16,-1 8-12 0,0 0 0 0,5 5 0 16,-4-13 0-16,-1 4 0 0,1 4 0 0,4-4 0 0,-5 0 0 15,1 0 0-15,-1 5 0 0,5-5 0 0,-4 0 8 16,4 4-8-16,-5-4 0 0,5 4 0 0,0-3 0 15,0 3 0-15,5-4 0 0,-5 0 0 0,4 0 0 16,1 4 0-16,-1-8 0 0,-4-8 0 0,0 0 0 16,9 5 0-16,-9-5 0 0,0 0 0 0,9 8 0 15,1-8 8-15,-1 0 0 0,4-8 0 0,-4 8 0 16,1-5 8-16,3 1 0 0,1 0 1 0,0-8 0 16,-5 4-8-16,4-4-1 0,1 0-8 0,-5 4 12 15,5-4-1-15,-1-5-1 0,1 9 0 0,0-12 0 16,-1 0-10-16,1 0 0 0,0-5 0 0,4 1 8 0,0 0-8 15,0-5 0-15,1 9 0 0,3-4 0 0,-4 4 0 16,5-1 0-16,-5 5 0 0,1 0 0 0,-6 4 0 16,1 4 0-16,0-4 9 0,-5 4-9 0,0 8 25 0,-5-13 1 15,-4 13 0-15,0 0 0 0,0 0-2 0,0 0-1 16,0 0 0-16,0 0 0 0,10 13-12 0,-1-5-3 16,-5 4 0-16,1 8 0 0,-1-12-8 0,1 8 0 15,-1 5 9-15,1 3-9 0,4-12 21 0,-4 4 0 16,8 4 0-16,-4 1 0 0,5-1-9 0,0 0-1 15,-1 0-1-15,1 1 0 16,0-1-32-16,-1 0-6 0,-4 0-2 0,1-8-902 0</inkml:trace>
        </inkml:traceGroup>
        <inkml:traceGroup>
          <inkml:annotationXML>
            <emma:emma xmlns:emma="http://www.w3.org/2003/04/emma" version="1.0">
              <emma:interpretation id="{5937B349-6D7B-415F-A95D-3675AE576FBB}" emma:medium="tactile" emma:mode="ink">
                <msink:context xmlns:msink="http://schemas.microsoft.com/ink/2010/main" type="inkWord" rotatedBoundingBox="24500,1130 26303,637 26781,2384 24979,2878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6838.5045">22896 120 1555 0,'13'-21'138'0,"-8"13"-110"0,4-4-28 0,5 0 0 16,4 4 42-16,5-4 3 0,4 4 1 0,0-4 0 16,1-1-1-16,-6 5 0 0,6-4 0 0,-5 8 0 15,-1-8-24-15,-4 8-5 0,1 0 0 0,-1-4-1 16,-4 4-7-16,4 0 0 0,-5 0-8 0,1 4 12 15,0-12 5-15,-1 8 1 0,-3 4 0 0,3 0 0 16,-4 0-18-16,5 4 0 0,-5 0-13 0,0 4 5 16,0 4 8-16,-4 0 0 0,4 4 0 0,0 0-8 15,-4 17 8-15,4-9 0 0,-5 12 0 0,1-3 0 16,-1 3 8-16,-4 9 4 0,0-1 1 0,5 1 0 16,-5-1 15-16,0 1 4 0,0-1 0 0,-5 9 0 15,1-13-16-15,-1 9-4 0,1 0 0 0,4 3 0 16,-5-7 8-16,1 3 2 0,-1-3 0 0,5 7 0 15,5-11 4-15,-5-1 1 0,0 1 0 0,4-1 0 16,-4 1 3-16,5-1 1 0,-1-3 0 0,1-1 0 0,-1-4-31 0,1-3 0 16,-5 3 0-16,4-4 0 0,-4-7 0 0,0-1 8 15,0-4-8-15,-4 0 0 0,4-4 28 0,-5 5 2 16,1-13 1-16,-5 4 0 0,4 0-9 0,-4-4-2 16,-5-4 0-16,5 0 0 0,-9-4-6 0,-5 4-2 15,-4-8 0-15,-9 4 0 16,-5-4-107-16,-10 8-21 0,-8 0-5 0,-4-8-965 0</inkml:trace>
          <inkml:trace contextRef="#ctx0" brushRef="#br0" timeOffset="16837.5045">21780 87 1785 0,'37'-28'159'0,"-19"8"-127"15,5-5-32-15,4 5 0 0,5 4 18 0,-5-4-2 16,5 12-1-16,-9-8 0 0,4 11 65 0,-9 5 12 0,5 0 4 0,-9 13 0 15,-1 7-55-15,-3 8-10 0,-1 9-3 0,-5 7 0 16,-4 17-12-16,-4 4-4 0,-5 7 0 0,-1-3 0 16,-8 4 10-16,0 8 2 0,0 0 0 0,0 4 0 0,-1-16-4 0,1 0 0 15,5 3 0-15,-1-15 0 0,0-4-20 0,5-9 0 16,0-3 0-16,0-5 0 0,0 0 0 0,0-11-15 16,0-1 3-16,-1-4 0 0,1 0 12 0,5-7 16 15,-1-9-3-15,1 4-1 0,-10 0-12 0,10 0 0 16,4-8 0-16,0 0 0 0,-10-4 0 0,1 0 0 15,0-8 0-15,0 4 0 0,5-5 9 0,-6 1-1 16,1-4 0-16,9 4 0 0,-4-8-8 0,4 4 0 16,4-5 0-16,5 1 0 0,-4-12 0 0,9 7-14 15,-1 1 3-15,6-4 1 0,-1 8 10 0,0-13 0 16,5 13-9-16,-1-8 9 0,1 3 0 0,0 1 0 0,4 4 8 0,1 0-8 16,-6-1 0-16,6 1 0 0,-10 4 0 0,9 0 0 15,1 4 0-15,-6 8 0 0,-3-4 0 0,-1 8 0 16,-5 0 0-16,1 8 0 0,0-8 0 0,-1 8 0 15,-8 8 0-15,4 4 0 0,-9 4 0 0,5-3 0 16,-5 7 0-16,0-4 0 0,-5 5 0 0,-4-5 0 16,-5 4 0-16,-4-4 0 0,0 1 0 0,-5 3 0 15,0-12 15-15,1 5-3 0,-6 3 0 0,-4-4 0 16,5 8-12-16,-9-7 0 0,-1-5 0 0,-4 4-10 16,-4 0-94-16,-5 0-20 0,-5 1-3 0</inkml:trace>
        </inkml:traceGroup>
      </inkml:traceGroup>
    </inkml:traceGroup>
    <inkml:traceGroup>
      <inkml:annotationXML>
        <emma:emma xmlns:emma="http://www.w3.org/2003/04/emma" version="1.0">
          <emma:interpretation id="{3F7071B8-9A9C-4A13-A330-F763FB1750EC}" emma:medium="tactile" emma:mode="ink">
            <msink:context xmlns:msink="http://schemas.microsoft.com/ink/2010/main" type="paragraph" rotatedBoundingBox="11499,6699 29261,3991 29563,5972 11802,868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3B915074-1B76-4E32-9DC2-B66943B05D9F}" emma:medium="tactile" emma:mode="ink">
              <msink:context xmlns:msink="http://schemas.microsoft.com/ink/2010/main" type="line" rotatedBoundingBox="11499,6699 29261,3991 29563,5972 11802,8681"/>
            </emma:interpretation>
          </emma:emma>
        </inkml:annotationXML>
        <inkml:traceGroup>
          <inkml:annotationXML>
            <emma:emma xmlns:emma="http://www.w3.org/2003/04/emma" version="1.0">
              <emma:interpretation id="{E9CC8C43-46EF-4627-9177-44F0F286E621}" emma:medium="tactile" emma:mode="ink">
                <msink:context xmlns:msink="http://schemas.microsoft.com/ink/2010/main" type="inkWord" rotatedBoundingBox="11507,6748 15807,6092 16041,7627 11741,8283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4614.2945">9779 6194 1324 0,'0'0'118'0,"0"0"-94"0,0-8-24 0,-4 4 0 15,4 4 91-15,0 0 13 0,0 0 4 0,0 0 0 16,0 0-24-16,0 0-5 0,0 0-1 0,4 12 0 16,1 16-26-16,-5 1-6 0,4 3-1 0,1 9 0 15,-1 3 4-15,-4 1 1 0,-4 3 0 0,4 9 0 16,0-4-2-16,0 3 0 0,-9 1 0 0,4-5 0 15,1 1-33-15,-1-4-7 0,0-5-8 0,1-3 11 16,-1-5-35-16,1-4-6 0,-1-3-2 0,5-9-1060 0</inkml:trace>
          <inkml:trace contextRef="#ctx0" brushRef="#br0" timeOffset="24817.3277">10444 6554 1497 0,'18'0'133'0,"-4"0"-106"16,4-4-27-16,9 4 0 0,5 0 181 0,0 0 31 15,0 0 7-15,4-4 1 0,1-4-156 0,-1 0-30 16,-4 0-6-16,4 4-2 16,-4-4-67-16,0 0-14 0,-5 4-2 0,5 0-944 15</inkml:trace>
          <inkml:trace contextRef="#ctx0" brushRef="#br0" timeOffset="24244.0584">8509 5870 1324 0,'0'0'118'0,"0"0"-94"16,0 0-24-16,0 0 0 15,0 13 99-15,4 7 15 0,5 8 3 0,1 4 1 0,-1 1-41 0,4 7-8 16,1 9-1-16,0 3-1 0,-1 5-17 0,6 4-3 16,-6-4-1-16,1-5 0 0,0 9-5 0,-1-5-1 15,5 1 0-15,-4 0 0 0,-5-9-19 0,5 5-4 16,4 4-1-16,-4-9 0 0,4-7-7 0,-4-5-1 0,-1-4-8 16,1 1 12-16,0-9-4 0,-1 0-8 0,-4-11 11 15,0 3-11-15,1-8 12 0,-1 0-12 0,-9-8 12 16,9 8-12-16,-9-8 14 0,9 8-4 0,4-4-1 15,-13-4 0-15,0 0-1 0,10-4 0 0,3-4 0 16,-4 0 0-16,-4-8-8 0,4 0 8 0,0-1-8 0,-4-7 8 16,-1 0-8-16,1-9 8 0,4-7-8 0,-5-1 8 15,6-3-8-15,-10-5 0 0,0 1 0 0,0-9-11 16,4 1-5-16,1-1-2 0,-1-4 0 0,1 0 0 31,-10 1-7-31,5-1-2 0,9 4 0 0,0-3 0 0,1 3 4 0,3 4 1 0,5 1 0 16,5 3 0-16,-5 5 6 0,5 3 0 0,0 5 1 0,-5 3 0 15,5 1 4-15,0 4 1 0,-10-1 0 0,5 5 0 16,1 4 26-16,-1 0 6 0,-4-1 1 0,4 5 0 16,0 4-8-16,0 4-2 0,0-4 0 0,-4 8 0 15,4-4-13-15,-4 8 0 0,4-4 0 0,-4 4 0 16,-1-4 0-16,6 0 8 0,-1 0-8 0,5 4 9 16,-1-5-9-16,1 5 8 0,5-4-8 0,-6 4 8 15,6-4 2-15,-1 4 0 0,0 0 0 0,1 0 0 16,-1 0-1-16,5 0 0 0,0 0 0 0,-1 0 0 15,6 4 13-15,-5 0 2 0,9 1 1 0,0-1 0 0,0-4-25 0,4 8-17 16,5-4 2-16,5 0 1 0,4-4 14 0,-4 0 0 16,-5 4 0-16,9-4 0 0,0 0 0 0,0 0 12 15,1-4-3-15,-1 0 0 0,0-4 14 0,0 4 2 16,0-5 1-16,1 1 0 0,-1 0-5 0,4 0-1 16,-3-4 0-16,3 8 0 0,-3 0-20 0,-6 0-10 15,1 0 1-15,-5 0 0 16,-9 0 9-16,-5 4 0 0,1 0 0 0,-5-4 8 15,-5 4-53-15,-4 0-11 16,-10 4-1-16,1-4-1 0,-14 0-175 0,0 0-35 16,-18 24-8-16,-10-4 0 0</inkml:trace>
          <inkml:trace contextRef="#ctx0" brushRef="#br0" timeOffset="26805.7383">11227 6332 1389 0,'0'0'61'0,"0"0"14"0,0 0-60 0,0 0-15 0,-5-8 0 0,5 8 0 15,0 0 71-15,-9-4 11 0,9 4 2 0,-4-8 1 16,-1-1-49-16,5-3-9 0,0 4-3 0,0 8 0 16,0-8-9-16,0 8-3 0,5-8 0 0,-1 0 0 15,5-8-12-15,0 4-12 0,1-1 3 0,3 1 0 0,-4 0 9 0,10 4 0 16,-6 4 0-16,-4-4 0 0,5 4 0 0,0 4 0 31,-5 0 0-31,4 4 0 0,-4 4 34 0,5 4 9 16,-9-4 1-16,8 12 1 0,-4 1 13 0,5 3 2 0,-5 4 1 0,5 1 0 0,0-1-14 0,-1 4-3 15,-4-3-1-15,5-1 0 0,0 0-24 0,-1 1-5 16,5-5-1-16,-4 4 0 0,0-7-13 0,4-1 11 16,-4 0-11-16,-1-4 10 0,6 4-10 0,-1-3 0 0,-5-9 0 15,6-4 0 1,-6 4-111-16,1-4-14 0,-5-4-3 0,0-4-501 0,-9 4-100 16</inkml:trace>
          <inkml:trace contextRef="#ctx0" brushRef="#br0" timeOffset="27027.0789">11782 6048 1645 0,'0'0'72'0,"0"0"16"0,0 0-70 16,0 0-18-16,0 0 0 0,0 0 0 0,0 13 64 0,-4-1 8 15,-5 8 3-15,4 0 0 0,-9 4-52 0,-4 5-11 16,0 3-1-16,-5 9-1 0,-4 3-10 0,0 5 10 15,-5 3-10-15,4-3 10 0,-3-5-10 0,3 1 10 16,1-1-10-16,0 1 10 0,-1-5-10 0,1-3 12 16,4-5-12-16,0 1 12 0,1-9-28 0,3-4-4 15,1 0-2-15,0 1-849 0</inkml:trace>
          <inkml:trace contextRef="#ctx0" brushRef="#br0" timeOffset="28066.0953">11227 5551 288 0,'0'0'12'0,"0"0"4"0,0 0-16 0,0 0 0 15,-5-8 0-15,5 8 0 0,-4-4 37 0,4-5 5 16,0-3 1-16,-5 4 0 16,5 8-75-16,0 0-16 0,-9-8-2 0,5 0-1 0,4 8 43 0,0 0 8 15,-5-4 0-15,0-4 0 0,1-4 106 0,4 4 18 16,-9 0 4-16,9-1 1 0,0 9-21 0,-5-8-5 15,1 0-1-15,4 0 0 0,-5 0-70 0,5 0-15 0,0 8-2 16,0 0-1-16,9-4-2 0,-9 4 0 0,0 0 0 16,9-8 0-16,0 8 23 0,5-4 4 0,-5 0 1 0,5 4 0 15,-5-4-23-15,5 0-4 0,-5 4-1 0,4-4 0 16,-3 8 7-16,3-4 1 0,-4 0 0 0,5 0 0 16,-14 0 44-16,14 4 8 0,-1 0 3 0,5-4 0 15,-4 8 8-15,4-4 1 0,1 0 1 0,-1 0 0 16,5 4-18-16,4 0-4 0,0-4-1 0,0 0 0 15,10-4-30-15,-1 0-7 0,5 0-1 0,5 0 0 16,4 0-8-16,0-4-1 0,5 0-1 0,4 0 0 16,0 4-14-16,0-4 0 0,5 0 8 0,0 0-8 15,4 4 0-15,0-4 0 0,5-4 0 0,4 4 0 0,1 0-16 0,-1 0 0 16,1-4 0-16,-5 0-682 16,8-1-136-16</inkml:trace>
          <inkml:trace contextRef="#ctx0" brushRef="#br0" timeOffset="27401.5984">12128 5895 1782 0,'0'0'39'0,"0"0"8"0,5-12 1 0,4 3 3 0,-4 5-41 0,-5 4-10 0,9-8 0 0,-5 0 0 16,5 4 48-16,-4-4 7 0,-1 0 1 0,-4 8 1 15,0 0-30-15,0 0-7 0,0 0 0 0,0 0-1 16,10 4-19-16,-10-4 0 0,9 4 0 0,0 8 0 16,-5-4 9-16,-4 8 2 0,0 1 0 0,0-5 0 15,-4 4 9-15,-1 8 1 0,-4 1 1 0,0-1 0 16,-5 0 1-16,1 0 0 0,-1 5 0 0,-4-1 0 16,0-4 1-16,-1 1 1 0,-3-1 0 0,-1-4 0 15,9-8 12-15,-4 4 3 0,4-3 0 0,5-5 0 0,0-4-23 16,0 4-4-16,9-8-1 0,0 0 0 0,0 0-12 0,0 0 0 15,0 0 0-15,0 0 0 0,14 0 0 0,-1 4-16 16,6 0 3-16,-1-4 1 16,9-4-22-16,-4 4-4 0,4-4-1 15,0 4 0-15,5 0-139 0,0-8-28 0,0 0-6 0</inkml:trace>
        </inkml:traceGroup>
        <inkml:traceGroup>
          <inkml:annotationXML>
            <emma:emma xmlns:emma="http://www.w3.org/2003/04/emma" version="1.0">
              <emma:interpretation id="{393D3C64-B0C6-4CD4-8ECF-8EA3D65D267C}" emma:medium="tactile" emma:mode="ink">
                <msink:context xmlns:msink="http://schemas.microsoft.com/ink/2010/main" type="inkWord" rotatedBoundingBox="21569,5373 24020,4999 24159,5907 21708,6281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506.5633">19331 4207 1670 0,'14'-4'148'0,"-5"0"-118"15,-9 4-30-15,0 0 0 0,9-4 80 0,-9 4 9 16,0 0 3-16,9 8 0 0,-9 4-36 0,0 4-8 16,-9 5 0-16,0 3-1 0,-5 4-22 0,-9 5-4 15,0 3-1-15,-8 0 0 0,-1 9-6 0,-5-1-2 16,1 1 0-16,-5 8 0 0,0-1-12 0,0 5 9 15,-5-5-9-15,5 1 8 0,0 0-16 0,-4-5-4 16,9 1-1-16,-5-5 0 16,0 1-94-16,4-1-18 0,-4-7-4 0</inkml:trace>
          <inkml:trace contextRef="#ctx0" brushRef="#br0" timeOffset="29250.6789">18694 4697 748 0,'0'0'67'0,"0"0"-54"0,4-8-13 0,-4 0 0 16,0 8 210-16,0 0 39 0,5-9 8 0,-1 1 2 15,-4-4-164-15,0 0-33 0,5 0-6 0,-5 4-2 16,0 0-38-16,0 0-8 0,0-4-8 0,0-1 11 15,0 1-11-15,0 0 0 0,0 0 0 0,0 0 8 16,0 4-8-16,4-4 0 0,-4-1 0 0,5 1 0 16,-5 0 8-16,9 0-8 0,0-4 12 0,-4 4-4 15,4 0 4-15,-5-5 1 0,1 5 0 0,4-4 0 16,5 4-3-16,-5 4-1 0,4-8 0 0,-4 4 0 16,5-1 3-16,0 1 1 0,-5 0 0 0,5 4 0 15,-1 0-13-15,5 4 0 0,-4 0 0 0,0 4 0 16,-1-4 0-16,6 4 14 0,-6 0-1 0,1 4 0 15,4-4-1-15,-4 8 0 0,-1 0 0 0,1 0 0 16,0 0-3-16,4 4-1 0,-9 0 0 0,9 9 0 0,-4-1 2 16,0 4 0-16,-1 5 0 0,5 3 0 0,1 4 10 0,-1 5 3 15,-4-5 0-15,4 9 0 0,-5-1 9 0,6-3 1 16,-6-5 1-16,1 1 0 0,0 3-13 0,-1 1-2 16,5-5-1-16,1-4 0 0,-6-7-10 0,6-1-8 15,-6-8 12-15,5 4-12 0,-4 1 0 0,0-5 0 16,-5-4 0-16,0 0 0 15,5 0-38-15,-10-4-11 0,-4-8-3 0,0 0 0 16,0 0-167-16,0 0-33 0,0 0-8 0,0 0 0 0</inkml:trace>
          <inkml:trace contextRef="#ctx0" brushRef="#br0" timeOffset="30576.3536">20278 4515 1785 0,'0'0'79'0,"0"0"17"0,-5-8-77 0,5 8-19 0,0 0 0 0,9-9 0 16,1 5 130-16,3-4 22 0,15 4 5 0,-6 4 1 16,10 0-119-16,0 0-24 0,0 0-5 0,4 0-1 31,5 0-29-31,0 0-7 0,5 0-1 0,4 0-662 0,5-4-133 0</inkml:trace>
          <inkml:trace contextRef="#ctx0" brushRef="#br0" timeOffset="30370.5388">21020 4191 633 0,'0'0'56'0,"0"0"-44"15,0 0-12-15,5-8 0 0,-5-4 86 0,0 0 15 16,0 3 3-16,-5 1 1 0,5 0-47 0,0 8-10 16,-5-8-1-16,5 8-1 0,-4-8 14 0,-5 0 4 15,4 4 0-15,-4-4 0 0,0 0 12 0,4 4 4 16,-4 4 0-16,0-4 0 0,0 0-25 0,0 4-5 31,-5 0-1-31,14 0 0 0,-9 8-29 0,-4 0-7 0,-6 4-1 0,1 0 0 16,0-4-12-16,0 12 0 0,-10 1 0 0,1 7 0 15,0 0 12-15,0 5-1 0,4 7 0 0,-5-3 0 16,6 7 7-16,-1-3 2 0,9 3 0 0,-4 1 0 16,4-1-7-16,1 1-1 0,4-5 0 0,4 5 0 15,-4-5-3-15,9-4-1 0,0 1 0 0,0-9 0 16,9 1 0-16,0-9 0 0,0 0 0 0,9-4 0 15,1-8-19-15,8-4-4 0,5-4-1 0,4 0 0 16,1-4-131-16,-1-4-26 16</inkml:trace>
        </inkml:traceGroup>
        <inkml:traceGroup>
          <inkml:annotationXML>
            <emma:emma xmlns:emma="http://www.w3.org/2003/04/emma" version="1.0">
              <emma:interpretation id="{24E1B400-4733-494D-BFAA-39F50C410429}" emma:medium="tactile" emma:mode="ink">
                <msink:context xmlns:msink="http://schemas.microsoft.com/ink/2010/main" type="inkWord" rotatedBoundingBox="24979,4644 29261,3991 29563,5972 25281,6625"/>
              </emma:interpretation>
              <emma:one-of disjunction-type="recognition" id="oneOf8"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y</emma:literal>
                </emma:interpretation>
                <emma:interpretation id="interp18" emma:lang="" emma:confidence="0">
                  <emma:literal>D</emma:literal>
                </emma:interpretation>
                <emma:interpretation id="interp19" emma:lang="" emma:confidence="0">
                  <emma:literal>]</emma:literal>
                </emma:interpretation>
                <emma:interpretation id="interp20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32219.3762">25363 3422 1785 0,'0'0'79'0,"5"16"17"0,0 0-77 15,4 9-19-15,-5 7 0 0,5 4 0 0,0 9 195 0,0 4 35 16,1 3 7-16,-1 1 2 0,-9 3-175 0,0 5-36 16,-5 4-6-16,-4 4-2 0,0 3-20 0,-5-7 0 15,-4-8 0-15,-5 0-8 16,5-9-94-16,-5-3-18 0,5-5-4 15,-5-8-953-15</inkml:trace>
          <inkml:trace contextRef="#ctx0" brushRef="#br0" timeOffset="32596.5654">25823 3442 1843 0,'18'-20'81'0,"-8"8"18"0,8 0-79 0,0-9-20 0,0 1 0 0,5 4 0 16,4 0 132-16,1 0 22 0,-1 4 5 0,0-5 1 15,-4 5-94-15,4 0-18 0,-4 0-4 0,0 4-1 16,0 0-31-16,-5 4-12 0,5 0 8 0,-5 0-8 16,-5 4 0-16,1 4 0 0,0 4 0 0,-5 0 0 15,0 4 0-15,0 8 0 0,-4 4 0 0,-5 5 0 0,0 7 0 0,0 5 0 16,0 7 0-16,0 5 12 0,-5 4 3 0,1 7 1 15,4-3 0-15,-5 4 0 16,5 4 8-16,0-1 1 0,5 5 1 0,-1 0 0 0,-4 0-11 0,5 4-3 16,-5-8 0-16,0-1 0 0,0 1 4 0,-5-4 0 15,5-4 0-15,-4-1 0 0,-1 1 9 0,0-4 3 16,-4-9 0-16,0 1 0 0,0-9-12 0,-9 1-1 16,4-5-1-16,-9-8 0 0,-4-3-4 0,-5-9-1 15,-9 0 0-15,-9-8 0 16,-18-8-93-16,-5 0-18 0,-4-8-4 0,-14 0-728 15,-5-8-146-15</inkml:trace>
          <inkml:trace contextRef="#ctx0" brushRef="#br0" timeOffset="31145.298">23055 3430 1854 0,'0'0'40'0,"0"0"9"0,-14 4 2 0,1-4 1 0,-5-4-41 0,4 8-11 0,-4 0 0 0,0 4 0 16,-5 0 0-16,-5 0 8 0,-3 5-8 0,-1-5 8 15,-9 4-8-15,9 0-17 0,-5-4 4 0,6 4 1 16,-1-4 3-16,0 0 1 0,4 0 0 0,1-3 0 16,0-1 8-16,0 0 0 0,4 4 0 0,0-4 0 15,0 0-15-15,5 0 3 0,0 0 0 0,0 0 0 16,4 0 12-16,0 4 16 0,1-4-3 0,4 0-1 16,9-4-2-16,-10 8-1 0,6-4 0 0,-5 4 0 15,4 5 18-15,5-1 3 0,-4 8 1 0,4-4 0 0,0 4 8 0,0 5 1 16,0 7 1-16,4 0 0 0,-4 5-3 0,5-1-1 15,-1 9 0-15,1-5 0 0,-1 5-9 0,-4-1-1 16,-4 5-1-16,4-1 0 0,0 1-8 0,0 0-2 16,-5-1 0-16,1-3 0 0,-1 3-2 0,-4 1-1 15,5-1 0-15,-6 1 0 0,6-5 5 0,-5 5 1 16,0-5 0-16,0-3 0 0,-10-1-19 0,10-3 0 16,-4-1 0-16,4-3 0 0,-5-9 24 0,0 0-1 15,5 0-1-15,0-3 0 0,4-5-2 0,5-4 0 16,-4-4 0-16,-1 4 0 0,5-12 1 0,0 0 0 0,0 0 0 0,0 0 0 15,9 8-9-15,-9-8-1 0,10 4-1 0,-1 0 0 16,4 0-10-16,1-4 0 0,4-4-10 0,5 4 10 31,4-8-102-31,5 4-14 0,5-4-4 0,-1-4-617 0,5 0-124 0</inkml:trace>
          <inkml:trace contextRef="#ctx0" brushRef="#br0" timeOffset="31550.9291">22905 4377 1152 0,'0'0'51'0,"4"-8"10"0,1 0-49 0,0 0-12 15,-1-4 0-15,1 8 0 0,4-4 151 0,-5 3 27 16,5-3 6-16,1 8 0 0,3-4-108 0,5 0-21 15,-4 0-5-15,9 0-1 0,-5 4-25 0,5 0-6 0,4 0-1 0,0 4 0 16,-4-4-17-16,4 4 0 0,1-4 0 0,-1 4 0 16,-4-4-8-16,4 0-9 0,-4 0-2 0,0 0 0 31,0 0-120-31,4 0-24 0,9-8-5 0,-4 0 0 0</inkml:trace>
          <inkml:trace contextRef="#ctx0" brushRef="#br0" timeOffset="31988.3231">24539 4017 2383 0,'0'0'105'0,"0"12"23"0,0 8-103 0,0 5-25 0,-4-1 0 0,-5 12 0 16,-5 1 45-16,-4 3 4 0,-5 5 1 0,-9-1 0 15,5 1-30-15,-10-1-5 0,-4-3-2 0,-4 3 0 16,-1-3-28-16,1-1-5 0,8-3-2 0,-4-1 0 31,5-12-116-31,-5-4-23 0,9-3-5 0</inkml:trace>
          <inkml:trace contextRef="#ctx0" brushRef="#br0" timeOffset="31769.6318">23875 3357 979 0,'0'0'87'0,"0"0"-70"16,9-4-17-16,-9 4 0 0,9 4 231 0,0 8 42 15,5 5 9-15,-5 7 2 0,0 4-180 0,0 13-36 16,0 7-8-16,0 1 0 0,-4 3-16 0,-1 5-4 15,1-4 0-15,-5 7 0 0,0 1-12 0,0 0-2 16,0-5-1-16,0 5 0 0,0-8-17 0,0-1-8 16,0-3 0-16,0-5 8 15,0-7-36-15,0-5-7 0,4-3-1 0</inkml:trace>
        </inkml:traceGroup>
      </inkml:traceGroup>
    </inkml:traceGroup>
    <inkml:traceGroup>
      <inkml:annotationXML>
        <emma:emma xmlns:emma="http://www.w3.org/2003/04/emma" version="1.0">
          <emma:interpretation id="{243E0AFC-19F6-4800-8992-68D8ACBD5D9B}" emma:medium="tactile" emma:mode="ink">
            <msink:context xmlns:msink="http://schemas.microsoft.com/ink/2010/main" type="paragraph" rotatedBoundingBox="5208,10032 14066,8453 14397,10306 5538,118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5FF362-CA9E-4779-A328-5256CBCA32E5}" emma:medium="tactile" emma:mode="ink">
              <msink:context xmlns:msink="http://schemas.microsoft.com/ink/2010/main" type="line" rotatedBoundingBox="5208,10032 14066,8453 14397,10306 5538,11885"/>
            </emma:interpretation>
          </emma:emma>
        </inkml:annotationXML>
        <inkml:traceGroup>
          <inkml:annotationXML>
            <emma:emma xmlns:emma="http://www.w3.org/2003/04/emma" version="1.0">
              <emma:interpretation id="{C31F1CEF-5CB6-4971-A276-5AE5DDB47C87}" emma:medium="tactile" emma:mode="ink">
                <msink:context xmlns:msink="http://schemas.microsoft.com/ink/2010/main" type="inkWord" rotatedBoundingBox="5208,10032 8252,9490 8516,10972 5472,11515"/>
              </emma:interpretation>
              <emma:one-of disjunction-type="recognition" id="oneOf9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4631.4967">3751 8808 1324 0,'0'0'118'0,"0"0"-94"0,-9 9-24 0,0-1 0 15,-5 4 146-15,5 4 25 0,0 4 5 0,0 9 0 16,-5 3-88-16,1 8-19 0,-1 5-3 0,-4 3-1 16,4-3-16-16,-4 4-3 0,-5-1-1 0,5 5 0 15,4-5-8-15,1 1-1 0,-6-1-1 0,10 1 0 16,5-9-21-16,4 1-4 0,0-1-1 0,4-3 0 15,1 3-9-15,4-7-9 0,5-1 9 0,4-4-13 32,-5 1-110-32,6-9-21 0,3 0-5 0,-3-8-808 0</inkml:trace>
          <inkml:trace contextRef="#ctx0" brushRef="#br0" timeOffset="34881.1753">4043 9472 1558 0,'0'0'69'0,"0"-8"15"0,4-4-68 0,1-4-16 15,-5 4 0-15,9-5 0 0,-5 1 67 0,5 0 9 16,-4-4 3-16,4 0 0 0,0-1-13 0,0 1-2 16,5-4-1-16,-5 4 0 0,0-1-28 0,-4 1-6 15,8 4-1-15,-4 0 0 0,5 8-4 0,-5 4-2 16,5 0 0-16,4 12 0 0,0 0-14 0,-4 8-8 16,4 8 8-16,0 1-8 0,1-1 32 0,-1 8 1 15,0 1 1-15,0 3 0 16,-4-4-9-16,9 5-1 0,-5 3-1 0,0 1 0 0,5-5-15 0,-5 1-8 15,5-5 10-15,-5 0-10 0,0-3-9 0,5-5-8 16,-5 0-2-16,0-8-1068 0</inkml:trace>
          <inkml:trace contextRef="#ctx0" brushRef="#br0" timeOffset="35070.8973">4684 9076 2174 0,'-27'4'96'0,"18"0"20"0,-5 0-92 0,-4 4-24 0,5 4 0 0,-6 8 0 16,1 0 56-16,0 5 8 0,0 7 0 0,-1 5 1 15,-3 7-29-15,-1 5-5 0,0 3-2 0,-4 5 0 16,0 0-13-16,-1-1-2 0,5 1-1 0,1-5 0 0,-1-3-13 0,5-4-18 16,-1-5 4-16,6-4 1 15,-1 1-131-15,1-9-27 0,-6-4-5 0</inkml:trace>
          <inkml:trace contextRef="#ctx0" brushRef="#br0" timeOffset="35301.5144">5099 8598 2437 0,'0'0'108'0,"9"8"22"0,0 8-104 0,9 5-26 0,5 7 0 0,0 8 0 16,-1 1 68-16,1 7 8 0,0 5 1 0,0 7 1 15,4 1-26-15,-9 0-6 0,1 3-1 0,-6 5 0 32,-4 0-29-32,-4 0-7 0,-10-1-1 0,-4 5 0 0,0 8-8 0,-9-4-12 15,-5-4 2-15,-9 4 1 16,-4-9-112-16,-5 1-23 0,0 0-4 0,-9-4-614 16,0-5-123-16</inkml:trace>
          <inkml:trace contextRef="#ctx0" brushRef="#br0" timeOffset="34350.328">2344 9047 1267 0,'-18'-20'112'0,"14"12"-89"0,-1-4-23 0,0 0 0 15,1 0 93-15,-1 3 15 0,5 1 2 0,0 8 1 16,0-8-41-16,0 8-8 0,0 0-2 0,0 0 0 16,0 0-40-16,0 0-9 0,0 0-2 0,5 16 0 15,-1 5-1-15,1 3 0 0,-10 4 0 0,5 9 0 16,-4 3 0-16,-1 5-8 0,5 7 12 0,-4 5-4 16,-1 8 14-16,5-1 2 0,5 5 1 0,-1-8 0 15,-4 4-1-15,5-9 0 0,-1-3 0 0,10-9 0 16,-5-3-13-16,0-1-3 0,0-11-8 0,5-1 12 15,4-4-12-15,-4-7 0 0,-10-1 0 0,1-8 0 16,13-4-15-16,-9 0 1 0,0-8 0 0,1-4 0 16,-6 0 14-16,5-4-11 0,5-5 11 0,-10-3-10 15,-4 0 10-15,5-4 0 0,4-9 10 0,-4 1-10 16,-1-5 13-16,1-3-3 0,-1 4-1 0,5-5 0 0,5 5 1 16,-5 3 0-16,-4 5 0 0,4 8 0 0,9-1 6 0,-4 9 0 15,-10 8 1-15,5 4 0 0,5 12-3 0,4 5-1 16,-4 3 0-16,0 12 0 0,-10 9-5 0,5-1-8 0,9 5 11 0,-8-5-11 15,-6 1 8-15,1-5-8 0,8-4 0 0,6-3 0 16,-6-1 0-16,-4-8 0 0,0-4 0 0,5-3 0 16,4-5 0-16,-9-4 0 0,-9-4 0 0,0 0 0 15,14-4 12-15,-5-4-12 0,-4 0 12 0,-1-9-12 16,5 1 24-16,0-4-1 0,1-8-1 0,-1-1 0 16,4 1-14-16,1-8-8 0,4-1 10 0,5 1-10 15,-5-5 0-15,0 5-18 0,1-1 2 0,-6 5 1 16,5 0-117-16,-4-1-23 0,0 5-5 15</inkml:trace>
        </inkml:traceGroup>
        <inkml:traceGroup>
          <inkml:annotationXML>
            <emma:emma xmlns:emma="http://www.w3.org/2003/04/emma" version="1.0">
              <emma:interpretation id="{3C2E4CB0-A32E-4235-9368-A53249C2E66B}" emma:medium="tactile" emma:mode="ink">
                <msink:context xmlns:msink="http://schemas.microsoft.com/ink/2010/main" type="inkWord" rotatedBoundingBox="9745,10018 10528,9879 10601,10290 9818,10430"/>
              </emma:interpretation>
              <emma:one-of disjunction-type="recognition" id="oneOf10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6084.805">6765 9027 1209 0,'0'0'108'0,"-4"-4"-87"0,-1 0-21 0,-4-4 0 16,4 0 136-16,1 0 24 0,-1 4 4 0,5 4 0 16,-4-4-77-16,-1-5-16 0,5 9-3 0,0 0-1 15,0 0-51-15,0 0-16 0,-4-4 8 0,4 4-8 16,0-8-63-16,0 8-16 0,0 0-3 0,0 0-1 15,0 0 27-15,0 0 6 0,0 0 1 0,0 0 0 0,0 0 49 0,0 0 12 16,0 0 2-16,0 0 0 0,0 0 46 0,0 0 10 16,0 0 2-16,0 0 0 0,0 0-3 0,0 0 0 15,0 0 0-15,0 0 0 0,0 0-23 0,0 0-5 16,0 0-1-16,0 0 0 0,0 0-21 0,0 0-5 16,0 0-1-16,0 0 0 0,0 0-5 0,9 0 0 15,4-4-8-15,6 0 12 0,-6 4 4 0,1 0 1 16,4 0 0-16,0 4 0 0,-4 0 6 0,0 0 1 15,4 4 0-15,0-3 0 0,-4-1 0 0,4 4 0 16,-4-4 0-16,4 4 0 0,0-4-12 0,5 0-1 16,-5 0-1-16,9-4 0 0,1 0-10 0,3 0 0 15,1-4 9-15,5 0-9 0,-5-4 0 0,4 0 0 0,0-4 0 16,1-1 0-16,-5 5-16 0,0 0 0 0,-1-4-1 16,-3 4 0-1,-1 4-15-15,-9-4-4 0,1 4 0 0,-6 0-703 0,-4 0-141 0</inkml:trace>
          <inkml:trace contextRef="#ctx0" brushRef="#br0" timeOffset="36317.9529">6820 9254 1382 0,'0'0'123'0,"0"0"-99"0,0 0-24 0,0 0 0 16,0 0 134-16,13-4 22 0,-4 4 4 0,5-4 0 0,4 4-59 0,1 0-12 16,-1 0-2-16,0 0-1 0,9 0-42 0,5 0-8 15,0 0-1-15,4 0-1 0,1 0-22 0,4 0-12 16,0 0 12-16,0 0-12 16,0 0-28-16,4 4-12 0,1-4-2 0,-1 4-1 15,1-4-166-15,-1 0-34 0</inkml:trace>
        </inkml:traceGroup>
        <inkml:traceGroup>
          <inkml:annotationXML>
            <emma:emma xmlns:emma="http://www.w3.org/2003/04/emma" version="1.0">
              <emma:interpretation id="{A8411D63-A35F-4A65-B028-D229B7F64635}" emma:medium="tactile" emma:mode="ink">
                <msink:context xmlns:msink="http://schemas.microsoft.com/ink/2010/main" type="inkWord" rotatedBoundingBox="11464,9044 14088,8576 14397,10306 11772,10774"/>
              </emma:interpretation>
              <emma:one-of disjunction-type="recognition" id="oneOf11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6788.9062">8732 9120 1267 0,'0'0'112'0,"0"0"-89"0,0 0-23 0,0 0 0 16,0 0 180-16,0 0 32 0,0 0 7 0,0 0 1 16,0 0-133-16,14 8-27 0,-1-4-4 0,5-4-2 15,1 0-43-15,3-4-11 0,6-8 0 0,4 4 0 16,-5-4-18-16,9-8-6 0,1 3 0 0,4-7-1 16,0 4 2-16,0-8 1 0,0-1 0 0,-5 1 0 15,-4 4 22-15,0-5 0 0,-5 1 12 0,-4 4-4 0,-5-1 26 0,-4 1 5 16,4 0 1-16,-9 4 0 0,0-1 1 0,0 5 1 15,-4-4 0-15,-5 4 0 0,-5-4-18 0,1 7-3 16,4-3-1-16,-9 8 0 0,0 0-20 0,-1 4 0 16,1-4 0-16,-9 8 0 0,0 4 0 0,0 0 0 15,-5 0 0-15,-4 8-12 0,-5 4 12 0,-5 1 11 16,1 11-3-16,-1-4 0 0,1 9-8 0,0 3 0 16,-5 8 0-16,0 5 0 0,4 0 9 0,1 3 3 15,4 1 1-15,5-1 0 0,-1 1 11 0,6-4 1 16,3 3 1-16,6-3 0 0,-1-5-3 0,9 1-1 15,5-1 0-15,0-3 0 0,10 7-8 0,-1-7-2 16,9-5 0-16,5 1 0 0,-1-9-28 0,10-4-5 16,0-8-2-16,5-3 0 15,4-5-146-15,0-12-30 0</inkml:trace>
          <inkml:trace contextRef="#ctx0" brushRef="#br0" timeOffset="36991.9297">9674 8068 2113 0,'0'0'93'0,"0"0"20"0,0 0-90 0,0 0-23 0,0 0 0 0,0 0 0 15,9 4 65-15,5 0 9 0,4 0 2 0,5-4 0 16,4 4-40-16,5-4-8 0,9-4-2 0,0 8 0 0,0-4-40 0,5 0-8 15,-5 0-2-15,0-4-696 16,0 4-140-16</inkml:trace>
          <inkml:trace contextRef="#ctx0" brushRef="#br0" timeOffset="37507.4301">11086 7659 1555 0,'-9'0'138'0,"0"4"-110"16,-1 0-28-16,1 0 0 0,0 4 176 0,0 9 31 16,-5-1 5-16,1 4 2 0,-1 4-118 0,-4 1-24 15,0 3-5-15,-5 4-1 0,5 5-46 0,-5-5-8 16,0 4-3-16,-4 5 0 0,4-1-21 0,-4 5-5 15,-5-1-1-15,5-3 0 16,-5-9-46-16,9 1-10 0,-4-1-2 0,-1 0-628 0,10-3-125 16</inkml:trace>
          <inkml:trace contextRef="#ctx0" brushRef="#br0" timeOffset="37304.3551">10553 7760 1958 0,'-5'-8'174'0,"-4"0"-139"16,5-8-35-16,-1 4 0 0,1-4 132 0,4-1 20 0,0 5 4 0,4 0 1 15,5 0-109-15,-4 0-21 0,9 0-5 0,-5 8-1 16,4-4-21-16,6 8-16 0,-6-4 2 0,5-1 1 16,1 1 1-16,-1 0 1 0,0 8 0 0,0 5 0 15,1-1 11-15,-1 4 0 0,0 0 0 0,5 4 8 16,-5 4 16-16,0 5 4 0,5 3 1 0,0 4 0 15,-1 5 5-15,1 3 1 0,-5 1 0 0,5-1 0 16,-5 9-17-16,1-5-3 0,3 1-1 0,1-5 0 16,-5 1-14-16,-4-1 0 0,0-3 0 0,-1-5 0 31,5 0-26-31,-4-3-2 0,-5-5 0 0,5-8 0 16,4 0-160-16,-4-4-32 0,-1-7-6 0</inkml:trace>
        </inkml:traceGroup>
      </inkml:traceGroup>
    </inkml:traceGroup>
    <inkml:traceGroup>
      <inkml:annotationXML>
        <emma:emma xmlns:emma="http://www.w3.org/2003/04/emma" version="1.0">
          <emma:interpretation id="{C5709568-FCD5-454C-B67C-CBB6E6A4B9CB}" emma:medium="tactile" emma:mode="ink">
            <msink:context xmlns:msink="http://schemas.microsoft.com/ink/2010/main" type="paragraph" rotatedBoundingBox="11276,12688 29208,6235 30082,8665 12150,1511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D53D919-9A81-40F7-B5FA-2E58A2DC903B}" emma:medium="tactile" emma:mode="ink">
              <msink:context xmlns:msink="http://schemas.microsoft.com/ink/2010/main" type="line" rotatedBoundingBox="11276,12688 29208,6235 30082,8665 12150,15118"/>
            </emma:interpretation>
          </emma:emma>
        </inkml:annotationXML>
        <inkml:traceGroup>
          <inkml:annotationXML>
            <emma:emma xmlns:emma="http://www.w3.org/2003/04/emma" version="1.0">
              <emma:interpretation id="{A9AA5DC4-5431-4916-B1EC-BBD6598F3AC3}" emma:medium="tactile" emma:mode="ink">
                <msink:context xmlns:msink="http://schemas.microsoft.com/ink/2010/main" type="inkWord" rotatedBoundingBox="11382,12983 15470,11512 16229,13622 12141,15093"/>
              </emma:interpretation>
              <emma:one-of disjunction-type="recognition" id="oneOf12">
                <emma:interpretation id="interp24" emma:lang="" emma:confidence="0">
                  <emma:literal>XZ</emma:literal>
                </emma:interpretation>
                <emma:interpretation id="interp25" emma:lang="" emma:confidence="0">
                  <emma:literal>X 2</emma:literal>
                </emma:interpretation>
                <emma:interpretation id="interp26" emma:lang="" emma:confidence="0">
                  <emma:literal>X Z</emma:literal>
                </emma:interpretation>
                <emma:interpretation id="interp27" emma:lang="" emma:confidence="0">
                  <emma:literal>XI</emma:literal>
                </emma:interpretation>
                <emma:interpretation id="interp28" emma:lang="" emma:confidence="0">
                  <emma:literal>X ?</emma:literal>
                </emma:interpretation>
              </emma:one-of>
            </emma:emma>
          </inkml:annotationXML>
          <inkml:trace contextRef="#ctx0" brushRef="#br0" timeOffset="58102.8484">8882 13228 2613 0,'0'0'57'0,"0"0"12"0,0 0 3 0,0 0 2 0,5 12-59 0,4-4-15 16,-5 0 0-16,10 4 0 0,0-4 16 0,-1-4 1 0,10 0 0 0,0-4 0 15,0-4-17-15,-1 0-14 0,1 0 2 0,9-8 1 31,0 0-14-31,4-4-3 0,1-4-1 0,-5-1 0 0,9 1 20 0,-5-4 9 0,0-5-8 0,1 5 8 16,-5-4 10-16,4-4 7 0,1 3 2 0,-6-3 0 16,1 3 17-16,0-3 3 0,0 4 1 0,-5-1 0 15,1-7-17-15,-1 4-3 0,0-5-1 0,-8 1 0 16,-6-1-19-16,1 1 0 0,-5 0-13 0,0-1 5 31,-4-3-16-31,-10 7-4 0,-4 1 0 0,0 8 0 0,-9-1 12 0,-5 5 1 0,-4 4 1 0,-1 8 0 16,-4-4 14-16,5 8 16 0,-5 8-3 0,0 0-1 15,5 0 8-15,-5 8 0 0,5 0 1 0,0 8 0 16,-5-4-6-16,0 9-2 0,0 3 0 0,-5 9 0 16,-4-5 5-16,5 8 1 0,0 5 0 0,-1 7 0 15,10 5-1-15,0 4 0 0,-1 4 0 0,6 7 0 16,3 1-6-16,1 4-2 0,0 0 0 0,4 4 0 0,5 4-10 16,5-4 10-16,4-4-10 0,9-4 10 0,0-5-10 0,9-7 12 15,-4-4-12-15,8-5 12 0,6-7-12 0,4-9-9 16,-1-3 9-16,1-9-13 15,5-8-78-15,-1-4-15 0,5-8-3 0,0-8-705 16,9-12-141-16</inkml:trace>
          <inkml:trace contextRef="#ctx0" brushRef="#br0" timeOffset="58446.516">10011 11888 2329 0,'0'0'103'0,"0"0"21"16,0 0-99-16,0 0-25 0,0 0 0 0,0 0 0 15,14-4 50-15,4 0 5 0,0 4 1 0,10-4 0 16,-1 0-40-16,14 4-8 0,0-12-8 0,4 4 11 16,-4 0-46-16,10 4-9 0,-1-4-1 0,4 4-1 15,-4-5-173-15,-9 9-34 0</inkml:trace>
          <inkml:trace contextRef="#ctx0" brushRef="#br0" timeOffset="59720.7812">10904 11463 2152 0,'0'0'96'0,"0"0"19"0,4-12-92 0,1 4-23 0,-1 0 0 0,1 0 0 16,4 0 31-16,5 0 1 0,-1 0 1 0,5 4 0 15,1-5-33-15,3 5 0 0,-3 0 0 0,3 4 0 16,-3-4 0-16,3 8-11 0,-3 0 0 0,3 9 0 16,1-1 11-16,0 4 9 0,0 4-1 0,4 4-8 15,-9 9 0-15,5-1 0 0,-5 5 0 0,0 3 0 16,1 5 18-16,-6-1-3 0,5 1-1 0,-4-5 0 16,0 5-2-16,4-9-1 0,-4 0 0 0,-1 1 0 15,6-5-30 1,-6 1-5-16,5-5-2 0,1-4 0 0,3-4-148 15,-8-7-30-15</inkml:trace>
          <inkml:trace contextRef="#ctx0" brushRef="#br0" timeOffset="59939.4683">11614 11245 2588 0,'0'0'57'0,"-9"8"12"0,0 4 3 0,0 4 0 0,-5 4-58 16,5 5-14-16,-5-1 0 0,0 8 0 0,1 1 0 0,-5 7 0 16,-5 9 0-16,-4-1 0 0,-1 1-15 0,1-1 1 15,-5 1 0-15,0-4 0 0,5-1 3 0,0-3 1 0,-5-5 0 16,4-4 0-16,1-3-11 0,4-5-3 0,10 0 0 0,-6 0-1060 16</inkml:trace>
          <inkml:trace contextRef="#ctx0" brushRef="#br0" timeOffset="60290.2048">12165 10581 2476 0,'0'0'55'0,"13"-8"11"0,-3 0 2 0,8-4 1 0,-5 4-55 0,10-5-14 0,0 5 0 0,4 0 0 0,-4 0 0 0,4 0 8 16,1 0-8-16,-6 4 0 0,1 4 0 0,-5 4 0 15,1 8 0-15,-6 4 0 0,-8 5 0 0,-5 7-10 16,-5 4 10-16,-8 5-12 0,-6 7 12 0,1-3 0 16,-9 3 10-16,4 1-10 0,-4-5 40 0,-1 5 1 15,10-5 1-15,-5-3 0 0,1-1 6 0,3-4 0 16,1-3 1-16,5-1 0 0,-1-4-27 0,0-3-6 15,1-5 0-15,8-4-1 0,1 0-15 0,4-4 0 16,0-8 0-16,4 12 0 16,10-4-21-16,-1-4-7 0,6 0-2 0,8-4 0 15,5-4-97-15,9 0-19 0,4-4-4 0,10-8-922 0</inkml:trace>
        </inkml:traceGroup>
        <inkml:traceGroup>
          <inkml:annotationXML>
            <emma:emma xmlns:emma="http://www.w3.org/2003/04/emma" version="1.0">
              <emma:interpretation id="{F8F39083-BD3B-4250-A716-CDDF9ED8F50C}" emma:medium="tactile" emma:mode="ink">
                <msink:context xmlns:msink="http://schemas.microsoft.com/ink/2010/main" type="inkWord" rotatedBoundingBox="21378,9053 23411,8321 23743,9242 21709,9974"/>
              </emma:interpretation>
              <emma:one-of disjunction-type="recognition" id="oneOf13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0632.9404">20064 8044 1954 0,'0'0'87'0,"4"-4"17"0,6 4-83 0,-1-4-21 15,0-5 0-15,4 5 0 0,10 0 49 0,0 4 6 0,0-4 1 16,-1 0 0-16,6 4-44 0,-1 4-12 0,5-8 0 0,-5 4 8 31,5 0-133-31,0 0-27 0,32 0-4 0,-19-8-2 0</inkml:trace>
          <inkml:trace contextRef="#ctx0" brushRef="#br0" timeOffset="40427.7483">20528 7671 2120 0,'0'0'94'0,"-4"-12"19"0,4 8-90 0,-5-4-23 0,5 8 0 0,-9-8 0 15,5 0 34-15,4 8 2 0,-5-8 1 0,5 8 0 16,-14-4-23-16,5 0-5 0,-4 4-1 0,-1 0 0 31,0 4-37-31,-4 0-8 0,0 4-2 0,0-4 0 0,-1 4 19 0,1 0 3 0,0-4 1 0,0 4 0 0,0 4 16 0,-5 5 0 0,5-1 0 0,-1 0 9 16,1 4 11-16,4 4 3 0,-4 5 0 0,0-1 0 16,4 0 5-16,5 9 0 0,0-9 1 15,0 9 0-15,5-5-18 0,-1 0-11 0,-4 5 12 0,9-5-12 16,0-4 12-16,0-3-12 0,0 3 12 0,4-8-12 15,1 5 9-15,4-5-9 0,5-4 0 0,-1 0 9 16,-3-4-9-16,3 5 0 0,1-9 0 0,9 0-11 31,-5-4-29-31,9-4-5 0,-4-4-2 0,4 4 0 0,1-4-29 16,3 4-7-16,-3-8-1 0,4 4-790 0</inkml:trace>
          <inkml:trace contextRef="#ctx0" brushRef="#br0" timeOffset="39963.7391">19467 7647 1728 0,'0'0'76'0,"0"0"16"0,0 0-73 0,0 0-19 0,0 0 0 0,0 12 0 16,-4 4 84-16,-1 1 14 0,1 3 2 0,-10 4 1 16,-4 8-53-16,0 1-10 0,-10 3-2 0,1 5-1 15,-5 3-15-15,-4 1-2 0,-5-5-1 0,4 9 0 16,-8 3-17-16,4-3 0 0,0-1 8 0,0-3-8 16,-5-5 0-16,5 1 0 0,0-5 0 0,1 5 0 15,-6-5-39-15,5-3-5 0,0 3 0 0,5-8-1 16,-1 1-154-16,5-1-30 0,5 0-7 0,4-7 0 0</inkml:trace>
          <inkml:trace contextRef="#ctx0" brushRef="#br0" timeOffset="39698.1835">18602 8060 1497 0,'0'0'133'0,"0"-12"-106"0,-4 4-27 0,4-5 0 16,0 1 140-16,0 4 22 0,0-4 5 0,4 4 1 15,-4-4-120-15,5 0-23 0,0 4-5 0,-1-5 0 16,1 5-20-16,4 0 0 0,0 0-13 0,0-4 5 16,0 4-2-16,5 0 0 0,-5 0 0 0,9 4 0 15,0 0 10-15,0 4 0 0,-4 0 0 0,4 4 0 16,-4 0 20-16,9 4 4 0,0-4 0 0,-1 8 0 15,6 8 13-15,-6-4 3 0,6 5 1 0,-1-5 0 0,5 4-6 16,0 0-2-16,-5 9 0 0,5-5 0 0,-5 0-5 16,1 1-2-16,-1 3 0 0,5 0 0 0,0 5-26 15,0-5 0-15,-5-4 0 0,0 4 0 0,5 1 0 16,-9-1-9-16,4-4 9 0,-4 1-10 16,0-5-38-16,-5 0-7 0,-5 0-1 0,1-3-1 15,-5-1-191-15,0-8-39 0</inkml:trace>
        </inkml:traceGroup>
        <inkml:traceGroup>
          <inkml:annotationXML>
            <emma:emma xmlns:emma="http://www.w3.org/2003/04/emma" version="1.0">
              <emma:interpretation id="{FC386A97-BEEB-4A56-A919-2BE3A5B69128}" emma:medium="tactile" emma:mode="ink">
                <msink:context xmlns:msink="http://schemas.microsoft.com/ink/2010/main" type="inkWord" rotatedBoundingBox="24114,8251 29266,6397 30082,8665 24930,10519"/>
              </emma:interpretation>
              <emma:one-of disjunction-type="recognition" id="oneOf14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3357.0516">25168 7032 1843 0,'9'-12'81'0,"0"8"18"0,5-4-79 0,-1 4-20 0,-4-1 0 0,5 5 0 16,-5 9 21-16,0-1 1 0,0 8 0 0,-4 4 0 15,-5 8-10-15,0 5-3 0,0 3 0 0,-9 9 0 16,-5 3 27-16,-4 1 6 0,-5-1 1 0,-9 5 0 16,5-4-15-16,-10-1-4 0,6-3 0 0,-6-1 0 15,1-7-16-15,-1-5-8 0,-4 0 0 0,5-7 8 16,4-5-8-16,5-4 0 0,-5-8 9 0,5 0-9 0,-1-4 0 0,5 0 0 15,5-8 0-15,0 0 0 0,4-4 8 0,1 0-8 16,4 0 10-16,0-4-10 0,-1-8 16 0,6-1-4 16,4-3 0-16,-5 0 0 0,10-5-12 0,-1 1 11 15,1-4-11-15,4-1 10 0,5-3-10 0,-1 4 0 16,1 3 0-16,4 9 0 0,0 0 0 0,1 8 0 16,-1 0 8-16,0 3-8 0,0 1 10 0,1 8-10 15,-6 4 12-15,5 4-12 0,-4 1 0 0,0-1 0 16,4 12 0-16,0 0 0 0,-4 4 0 0,4 1 0 15,0 3 0-15,5 0 0 0,-5-3 0 0,5-5 0 16,-9 0 0-16,8 0 0 0,6 1 0 0,-1-5-11 16,0-4 11-16,5-8-10 0,-4 4-11 0,3-4-3 15,1-8 0-15,0 0 0 0,0-4 4 0,0 0 1 16,0-4 0-16,0-5 0 0,-1 1 19 0,1 0 9 0,0-4-1 16,0 0 0-16,0-9 9 0,4 1 2 0,-4 0 0 0,5-1 0 15,-5-3-19-15,4 0 10 0,0-5-10 0,5 1 8 16,-4 7-8-16,-1-3 0 0,-8 0 0 0,3-1 0 15,-3 5 0-15,-10 0 12 0,0-1-12 0,0 5 12 16,-9 0-4-16,1 3 0 0,-6 1 0 0,1 4 0 16,-5 4 5-16,-5 0 1 0,1 0 0 0,-6 4 0 15,-3-1-14-15,-1 1 11 0,-4 8-11 0,0-4 10 16,-5 4-10-16,-4 0 0 0,-5-4 0 0,0 4 0 16,5 4 0-16,-1 0 0 0,5 4 0 0,-4 1 0 15,0 3 0-15,0 0 0 0,4 4 0 0,5-4 0 16,-10 8-20-16,10 5 4 0,-5-1 1 0,0 4 0 15,-4 5-125-15,-5-1-24 16</inkml:trace>
          <inkml:trace contextRef="#ctx0" brushRef="#br0" timeOffset="41663.9495">22149 6951 518 0,'0'0'46'0,"0"0"-37"0,0 0-9 0,0 0 0 16,0 0 123-16,5-8 22 0,-1-4 5 0,1 8 1 15,-5 4-91-15,9-8-19 0,-9 8-3 0,4-9-1 16,-4 1-13-16,0 8-2 0,0 0-1 0,0-8 0 16,0-4 5-16,0 4 1 0,0-4 0 0,0 12 0 15,0 0 3-15,0 0 1 0,0 0 0 0,-9-8 0 16,5 4 9-16,-5-4 1 0,9 8 1 0,-9 0 0 15,-5 0 10-15,5 4 1 0,0 0 1 0,-5 4 0 16,0-4-18-16,1 8-4 0,-1 4-1 0,-4-4 0 16,4-4-9-16,-4 9-2 0,0 3 0 0,0 0 0 15,-1 4 7-15,1 5 1 0,-5-1 0 0,1 4 0 16,-6 1 16-16,1 3 3 0,0 5 1 0,-5 7 0 16,-5-3-4-16,1 7-1 0,4 1 0 0,-4 0 0 15,-1 3-17-15,1 1-3 0,4-4-1 0,5-1 0 0,4-3-14 16,0-1-8-16,9-7 8 0,1 3-8 0,4-3 0 15,9-5 9-15,0-3-9 0,4-5 0 0,5 4 0 16,5 5 0-16,4-5 0 0,10-4 0 0,-1-3 0 0,0-1-9 16,5-4 9-16,0 0-12 15,-5-3-166-15,5-1-34 0,27 4-6 16,-9-20-678-16</inkml:trace>
          <inkml:trace contextRef="#ctx0" brushRef="#br0" timeOffset="42279.1807">22873 7101 1785 0,'-5'-21'79'0,"5"13"17"0,0-4-77 0,5 4-19 15,-5-4 0-15,5 0 0 16,-1 0 57-16,1 0 8 0,-1 3 2 0,-4 9 0 0,0 0-38 0,0 0-7 15,0 0-2-15,0 0 0 0,5-4-20 0,-5 4 0 16,-5-8 0-16,5 8 8 0,0 0-8 0,0 0 0 16,0 0 0-16,-9 8 0 0,5 5 0 0,-10 3 0 15,0-4 0-15,-4 8 0 0,4 4 0 0,1 5 0 16,-5 3 0-16,-1 0 0 0,1 9 0 0,-5-1 12 16,5 5-4-16,4-1 0 0,-4 9 3 0,5-4 1 15,-1 3 0-15,5-3 0 0,0-9-12 0,4-3 0 16,1-5 9-16,4 4-9 0,0-3 21 0,4-9 0 15,-4 0 0-15,5-7 0 0,-1-1-21 0,5-4 0 16,0-8 0-16,1 0 0 0,3 0 0 0,1-4 0 0,0-4 0 16,-1 0 0-16,1-4 18 0,4 0-1 0,0-4 0 0,1 0 0 15,-6-5-1-15,5-3-1 0,1-4 0 0,-6 0 0 16,1-1 7-16,0 1 2 0,-5-4 0 0,0 3 0 16,4-3-12-16,-3-4-1 0,-6-9-1 0,1 5 0 15,-5-1-10-15,4 1-9 0,-8-1 9 16,4 5-13-16,-5-4 5 0,1 3 8 0,-1 5-13 0,0 4 5 15,1 8-7-15,-5 3-1 0,0 5 0 0,0 4 0 32,-1 4-6-32,-8 8-2 0,5 4 0 0,-6 1 0 15,-3 7-86-15,-1 4-18 0,0 0-3 16</inkml:trace>
          <inkml:trace contextRef="#ctx0" brushRef="#br0" timeOffset="42544.7565">23875 7348 2516 0,'0'0'112'0,"0"0"22"0,0 20-107 0,0 4-27 0,0 4 0 0,-5 5 0 16,5-1 50-16,-9 5 5 0,-5 3 1 0,-4 5 0 16,-5-1-56-16,-9 1-8 0,-4-5-4 0,-5-4 0 15,-4 5-59-15,-6-5-12 0,1-3-2 0,0-5-1 16,5 0-154-16,4-7-30 0,-46 7-6 16,33-16-2-16</inkml:trace>
          <inkml:trace contextRef="#ctx0" brushRef="#br0" timeOffset="43810.0685">26370 6457 1497 0,'9'-12'133'0,"0"0"-106"0,0-8-27 0,5 3 0 15,4-3 88-15,-5 4 13 0,6 0 3 0,-1 4 0 16,5 4-24-16,-5 8-5 0,0 0-1 0,5 12 0 15,0 8-35-15,-5 12-7 0,5 13-2 0,-1-1 0 0,-8 13 1 0,4 4 0 16,-9 8 0-16,-4 3 0 0,-1 5 20 0,-4 0 4 16,-4 4 1-16,-1 0 0 0,-8-8-36 0,-1 4-6 15,-4 0-2-15,-10 4 0 0,6-8 16 16,-15-1 2-16,-4-3 1 0,0 0 0 16,-9-4-129-16,0-5-26 0,-4-3-4 15,-6-4-598-15,6-13-119 0</inkml:trace>
          <inkml:trace contextRef="#ctx0" brushRef="#br0" timeOffset="46649.869">22186 6964 345 0,'0'0'15'0,"0"0"4"0,4-12-19 0,5 4 0 16,0 4 0-16,0-4 0 0,-4 4 68 0,-5 4 11 16,9-4 1-16,5 4 1 0,-5-8-81 0,-9 8 0 15,0 0-17-15,4 0 2 0,-4 0 15 0,9-5 0 16,-9 5 0-16,10-4 0 0,-1 4 23 0,0-4 7 16,0 4 2-16,0-4 0 0,-4 0 27 0,4 4 5 15,0 0 2-15,0-4 0 0,0 0-42 0,0 0-8 16,-4 4-1-16,4 0-1 0,0 0-1 0,0 0 0 0,0 4 0 0,0-4 0 15,5 4-3-15,-14-4-1 0,0 0 0 16,0 0 0 0,0 0 14-16,0 0 2 0,4-8 1 0,-4 8 0 15,0 0 15-15,0 0 3 0,0 0 1 0,0 0 0 16,0 0-5-16,0 0 0 0,0 0-1 0,0 0 0 0,0 0-23 0,0 0-5 0,-9 0-1 0,0 0 0 16,0 4 6-16,-5-4 2 0,1 0 0 0,-1 4 0 15,0-4-6-15,1 4-2 0,-5 0 0 0,4 0 0 16,-4 0 2-16,-1 0 0 0,-3 5 0 0,-1-5 0 15,-4 0-2-15,-1 0 0 0,6-4 0 0,-6 8 0 16,5-4 17-16,1 0 3 0,-1 0 1 0,0-4 0 16,-4 8-31-16,9-4-20 0,-5 0 4 0,0 0 0 15,5 4 16-15,0-4 0 0,-5 0 0 0,5 0 0 16,-5 4 14-16,5-8 0 0,-5 0 0 0,5 5 0 16,0-5-14-16,4 4 0 0,0 0 0 0,1-4 0 15,-1 0 0-15,5 0 0 0,0 4-9 0,0-4 9 0,0-4 0 0,-1 4 20 16,10 0-4-16,0 0 0 0,0 0-3 0,0 0-1 15,0 0 0-15,0 0 0 0,0 0-4 0,0 0-8 32,0 0 11-32,0 0-11 0,0 0 11 0,0 0-11 15,0 0 10-15,0 12-10 0,0-12 14 0,0 12-3 16,0-12-1-16,5 16 0 0,-5-4 9 0,5 4 1 16,-1-3 1-16,1-1 0 0,-5 0-21 0,0 4 0 0,0 0 0 15,-5 0 0-15,5 5 0 0,-4 3 0 0,4-4 0 16,4 9 0-16,-4-1 0 0,5 0 0 0,-5-4 0 0,0 1 0 15,0 3 12-15,4 0 0 0,-4 1 1 0,5 3 0 16,-5-8 11-16,0 5 1 0,0 3 1 0,0 0 0 16,-5-3 4-16,1-1 1 0,-1 4 0 0,1 1 0 15,-6-5-14-15,1 5-2 0,0-5-1 0,-4 0 0 16,-1 1-5-16,0-1-1 0,-4-4 0 0,0 0 0 16,4 5-8-16,-4-9 0 0,0 0 9 0,4 0-9 15,0-3 0-15,1 3 0 0,4-8 0 0,0 4 8 16,4-4-8-16,-4 1 0 0,9-1 0 0,0-4 8 15,0-8-8-15,-5 8 0 0,5 4 8 0,0-12-8 16,0 0 11-16,0 0-3 0,0 0 0 0,0 0 0 0,9 8 1 16,-9-8 0-16,0 0 0 0,0 0 0 0,10 8 2 0,-10-8 0 15,0 0 0-15,0 0 0 0,0 0-3 0,0 0 0 16,0 0 0-16,9-4 0 0,-9 4-8 0,9-8 0 16,0 0-10-16,-5 4 10 0,-4-4 0 0,0 8 0 15,0 0 0-15,10-4 10 0,-10 4-10 0,9-8 0 16,0 0 0-16,-9 8 0 0,0 0 0 0,0 0 0 15,0 0 11-15,4-4-11 0,10-1 0 0,-14 5 0 16,0 0 0-16,0 0-10 0,0 0 10 0,0 0 0 16,9-4 0-16,-9 4 0 0,0 0 0 0,0 0 0 15,0 0 0-15,9-4 0 0,5 0 0 0,-5 4 0 16,0 0 0-16,5 0 0 0,-1 0 0 0,6 0 0 16,-6 0 8-16,10 0-8 0,0 0 0 0,-1 0 0 15,1-4 0-15,0 4 8 0,4 0-8 0,-4 0 0 16,0-4 0-16,0 4 0 0,-5 4 0 0,5-4 0 0,-5 4 0 15,-5 0 0-15,6 0 0 0,-6-4 0 0,1 0 0 16,0 4 0-16,-1 5 0 0,1-5 0 0,-5-4-8 0,5 0 8 16,-5 4-12-16,0 0 4 0,-9-4 0 0,0 0 0 15,0 0 8-15,0 0 0 0,0 0 0 0,0 0 0 16,0 0 0-16,0 0 0 0,0 0 0 0,0 0 0 16,0 0 0-16,0 0 0 0,0 0 0 0,-9-4 0 15,0 0 0-15,0 0 9 0,0 0 0 0,-1 4 0 16,1-5-9-16,0 5 0 0,-4-4 0 0,3 0 0 15,-3 4 0-15,-1 0 0 0,0-4 0 0,1 0 0 16,4 4 0-16,-5 0 8 0,0-8-8 0,-4 4 8 16,5 4-8-16,-6 0 0 0,1 0 9 0,-5 0-9 15,5-4 8-15,0 4-8 0,0 0 8 0,-1 0-8 0,6-4 8 16,-1 4-8-16,1 0 10 0,3 0-10 0,1 4 0 16,-4-4 0-16,4 0 0 0,9 0 0 0,-5 0 0 15,-4 4 0-15,0 0 8 0,0 0-8 0,4-8 0 16,-4 0 0-16,9 4 0 0,-5 0 0 0,-4 0 0 0,9 0 0 15,0 0 0-15,0 0 0 0,-4 0 0 0,4 0 8 16,0 0-8-16,0 0 0 0,0 0 0 0,-5-4 0 16,5 4 0-16,0 0 0 0,0 0 0 0,0 0 0 15,0 0 0-15,0 0 0 0,0 0 0 0,0 0 0 16,0-4 0-16,0 4 0 0,0 0 0 0,0 0 0 16,-4-12 0-16,-1 4 0 0,1 0 0 0,4 8 0 15,0 0 0-15,0 0 0 0,-5-8 0 0,0 0 0 0,1 3 0 16,4 5 0-16,-9-4 0 0,9 4 0 0,-9 0 0 15,4-4 0-15,5 4 0 0,-9 0 0 0,0-4 0 0,0 0 0 16,0 0 0-16,9 4 0 0,-5-4 0 0,5 4 0 16,-9-4 0-16,9 4 0 0,-4-4 0 0,-6 0 0 15,1 0 0-15,5 0 0 0,4 4 0 0,0 0 0 16,-5-8 0-16,5 8 0 0,0-8 0 0,0-4 0 16,0 4 0-16,5-1 0 0,-5 1 0 0,4 0 0 15,1 0 8-15,-5 0-8 0,4-4 0 0,1 4 9 16,-5-4-9-16,5 4 0 0,4-5 0 0,-5 1 0 15,1-4 0-15,-1 4 0 0,5-4 0 0,1 0 0 16,-6-5 0-16,5 5 8 0,0-4-8 0,0 4 0 16,0-9 0-16,1 1 0 0,-1 0 8 0,0 0-8 15,4 3 0-15,-3-3 0 0,-1 0 0 0,0-4 0 16,0-5 0-16,0 1 12 0,5-1-12 0,-5 1 12 16,0-4-12-16,0 3 0 0,0 5 0 0,5-9 0 0,-10 5 0 0,10-4 0 15,-5-1 0-15,5 9-11 0,-5-4 11 16,4 7 0-16,-3 1 0 0,-1 4 0 0,-5 4 0 0,1-1 0 15,-1 9 0-15,1-4 0 0,-1 8-8 0,1-8 8 16,-5 4-8-16,0 8 8 16,0 0-28-16,0 0 0 0,0 0 0 0,-5 12 0 15,1 0-187-15,-5 8-37 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1-21T19:43:00.6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44C66C6-DC4B-4077-A65E-2D6A3DB8ED4D}" emma:medium="tactile" emma:mode="ink">
          <msink:context xmlns:msink="http://schemas.microsoft.com/ink/2010/main" type="inkDrawing" rotatedBoundingBox="22276,3130 22558,5352 22427,5369 22144,3147" semanticType="callout" shapeName="Other">
            <msink:sourceLink direction="with" ref="{FB9F16B3-0012-4AA6-B983-BB7CCBB04194}"/>
          </msink:context>
        </emma:interpretation>
      </emma:emma>
    </inkml:annotationXML>
    <inkml:trace contextRef="#ctx0" brushRef="#br0">0 0 0,'0'16'297,"0"0"-282,0 32-15,0-32 16,32 0-16,-16 48 16,0 32-16,16 47 15,31 1-15,-47-16 16,16 16-16,0-48 0,-32-1 15,0-47-15,0-16 16,0 16-16,0-32 16,0 0-16,0 0 15,0 0-15,0 16 16,0-16-16,0 0 16,0 0-1,16 0 1,-16 0-16,0 32 15,0-32-15,0 0 16,16 16-16,-16 0 16,16-16-16,-16 16 15,0 16-15,0-32 0,0 0 16,0 16-16,0-1 16,0-15-1,0 0 1,0 0-16,0 0 15,0 0-15,0 0 16,0 0-16,0 32 16,0-32-16,0 0 15,0 0 1,0 0-16,0 16 16,0-16-1,0 0-15,0 0 16,0 0-1,0 0-15,0 0 79,0 16-79,0-16 250,0 0-235,0 0-15,0 0 47,0 0-31,0 0-1,0 16 79,0-16-78,0 0-1,0 0 79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2:16.1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BEA95DC-57B5-4B26-A2EB-736F2A207435}" emma:medium="tactile" emma:mode="ink">
          <msink:context xmlns:msink="http://schemas.microsoft.com/ink/2010/main" type="inkDrawing" rotatedBoundingBox="11485,6059 15805,6050 15806,6185 11486,6195" semanticType="underline" shapeName="Other">
            <msink:sourceLink direction="with" ref="{2C1E1E3F-2B87-4BBB-89A6-6F4A456798F6}"/>
          </msink:context>
        </emma:interpretation>
      </emma:emma>
    </inkml:annotationXML>
    <inkml:trace contextRef="#ctx0" brushRef="#br0">62 135 1580 0,'-22'0'70'0,"17"0"14"0,-8-4-67 0,8 4-17 0,-4-4 0 0,0 4 0 16,9 0 60-16,0 0 8 0,0 0 1 0,0 0 1 15,0 0-38-15,0 0-8 0,13-8-2 0,1 4 0 16,0 0-22-16,8 0 8 0,-3-4-8 0,-1 3 0 16,9-3 0-16,1 8 0 0,3-8 0 0,1 4-8 15,5-4 24-15,4 0 4 0,0 0 2 0,4 4 0 16,1-4 9-16,4 0 1 0,9 4 1 0,0-4 0 15,0 8 7-15,5-4 0 0,0-1 1 0,9 1 0 16,0 4-13-16,8-4-2 0,1 0-1 0,5 4 0 16,4 8 11-16,5-4 3 0,-5 1 0 0,4-1 0 15,5 4-24-15,1 0-5 0,-1-4-1 0,-5 4 0 16,-4-4-9-16,0-4 12 0,1 4-12 0,-11-4 12 16,-3 0-12-16,8 0 0 0,5 4 0 0,-4-4 8 15,-1 0-8-15,-4 0 0 0,0 0 0 0,0 0 0 16,0 4 0-16,0 0 0 0,0 0 0 0,-4 0 0 15,4-4 8-15,-1 4-8 0,-3-4 0 0,-1 4 8 0,1 0-8 16,-1-4 0-16,-9 0 0 0,1-4 8 0,3 4-8 16,-8-4 0-16,-5 4-12 0,-4-4 12 15,-9 0-40-15,-10 0-1 0,-4 0 0 0,-9 0-687 16,-1-4-138-16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3:02.20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AFC71C-2A62-4D60-929E-931798364830}" emma:medium="tactile" emma:mode="ink">
          <msink:context xmlns:msink="http://schemas.microsoft.com/ink/2010/main" type="writingRegion" rotatedBoundingBox="21311,12589 31313,11949 31436,13871 21434,14511"/>
        </emma:interpretation>
      </emma:emma>
    </inkml:annotationXML>
    <inkml:traceGroup>
      <inkml:annotationXML>
        <emma:emma xmlns:emma="http://www.w3.org/2003/04/emma" version="1.0">
          <emma:interpretation id="{B9A115A3-C5EE-44D0-95EA-718CE28E35A3}" emma:medium="tactile" emma:mode="ink">
            <msink:context xmlns:msink="http://schemas.microsoft.com/ink/2010/main" type="paragraph" rotatedBoundingBox="21311,12589 31313,11949 31436,13871 21434,14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089AA8-212E-4ADF-A624-CEDA2C32FFB3}" emma:medium="tactile" emma:mode="ink">
              <msink:context xmlns:msink="http://schemas.microsoft.com/ink/2010/main" type="line" rotatedBoundingBox="21311,12589 31313,11949 31436,13871 21434,14511"/>
            </emma:interpretation>
          </emma:emma>
        </inkml:annotationXML>
        <inkml:traceGroup>
          <inkml:annotationXML>
            <emma:emma xmlns:emma="http://www.w3.org/2003/04/emma" version="1.0">
              <emma:interpretation id="{321E87EE-FA0C-446F-8C9B-9FAFDC9DDB25}" emma:medium="tactile" emma:mode="ink">
                <msink:context xmlns:msink="http://schemas.microsoft.com/ink/2010/main" type="inkWord" rotatedBoundingBox="21311,12589 28886,12104 28999,13882 21425,143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2750-250 2016 0,'-9'-8'179'15,"-5"4"-143"-15,0 0-36 0,-8 4 0 16,-1 0 38-16,-5 8 1 0,-3-4 0 0,-6 8 0 16,-4 0-20-16,-4 4-4 0,-5 1-1 0,4 3 0 15,1 4-14-15,-1 0 8 0,-4 5-8 0,4 3 0 16,1 9 14-16,-5-1-3 0,4 9-1 0,-4-1 0 15,5 5-10-15,8-5 0 0,5 9 9 0,0 0-9 0,5-5 20 16,4 1 0 0,5-1 0-16,5-3 0 0,3-9-5 0,1 1-2 15,9-5 0-15,5 1 0 0,4-5-13 0,0-8 9 16,5 5-9-16,4-5 8 0,5-8-8 0,4-4-16 16,9-4 4-16,5-3 1 15,5-1-90-15,0-8-19 0,4-9-3 0,0 1-1 0</inkml:trace>
          <inkml:trace contextRef="#ctx0" brushRef="#br0" timeOffset="209.5149">1917 478 2098 0,'0'0'93'0,"4"-8"19"0,1 0-89 0,4 4-23 0,0 0 0 0,5 0 0 15,-1 4 20-15,1-4 0 0,4 0 0 0,0 0 0 16,5 0-20-16,-5 0 0 0,5 0 0 0,0 0-8 31,0 4-44-31,4-4-9 0,0 4-2 0,5 0 0 16,4-4-117-16,10 0-23 0,45-4-5 0,-9-1 0 0</inkml:trace>
          <inkml:trace contextRef="#ctx0" brushRef="#br0" timeOffset="-616.3078">4 300 1494 0,'0'0'66'0,"0"-8"14"0,-4-4-64 0,4 0-16 16,0-4 0-16,4 4 0 0,-4-5 50 0,9 5 7 15,-4-8 2-15,4 4 0 0,0 4-21 0,5-8-4 16,0-1-1-16,-1 5 0 0,10-4-23 0,-5 4-10 16,5-5 8-16,0 9-8 0,0 0 25 0,-1 0 0 15,-4 4 0-15,1 4 0 0,-1 4 9 0,-4 0 2 16,4 4 0-16,-5 4 0 0,1 4-17 0,-5 8-3 15,9 5-1-15,1 3 0 0,-6 8 4 0,5 9 1 16,5-5 0-16,5 13 0 0,-1 0 4 0,5 3 2 0,0 1 0 16,4 0 0-16,-4-1 2 0,4-3 1 0,-4 4 0 0,5-1 0 15,-5-3 7-15,-1-5 0 0,-3 1 1 0,4-5 0 16,-5-7-21-16,-4-5-4 0,4 1 0 0,-9-5-1 31,5-8-38-31,-5-4-7 0,-9-4-2 0,5-3-700 0,-10-5-140 0</inkml:trace>
          <inkml:trace contextRef="#ctx0" brushRef="#br0" timeOffset="-349.7903">983-60 1094 0,'0'0'48'0,"-9"0"11"0,-5-8-47 0,1 4-12 15,4 0 0-15,9 4 0 0,-9 4 212 0,-5 0 41 16,0 4 8-16,-4 0 2 0,0 8-189 0,0 5-38 16,-5 7-7-16,-4 4-1 0,-5 5 4 0,-5 3 0 15,-4 9 1-15,0 7 0 0,-9 1 9 0,0 4 2 16,5 4 0-16,-5-5 0 0,4 1-20 0,1 0-3 16,4-5-1-16,0 1 0 0,9 0-20 0,-5-1 0 15,10-3 0-15,4-4 0 16,0-1-180-16,1-7-40 0,-1-5-8 0</inkml:trace>
          <inkml:trace contextRef="#ctx0" brushRef="#br0" timeOffset="538.5199">4088-756 1036 0,'-18'0'92'0,"9"4"-73"16,0-4-19-16,-5 4 0 0,-4 4 195 0,0 0 35 15,0 9 7-15,-10-1 2 0,-8 8-153 0,-1 4-30 16,-4 5-7-16,0 7-1 0,-9 9-27 0,5 7-5 16,-1 5-2-16,1 4 0 0,-1 0-4 0,5 3-1 15,5 5 0-15,-1 0 0 0,10 4 7 0,0 0 0 16,9 0 1-16,-1 0 0 0,15 4 7 0,-1-4 2 16,10-5 0-16,-1-7 0 0,10 0-1 0,0-8 0 0,-5-1 0 15,9-3 0-15,0-5-25 0,5 1 0 0,-5-1 0 16,10-7 0-1,-6-9-28-15,10 1-8 0,0-13-2 0,9-4-988 0</inkml:trace>
          <inkml:trace contextRef="#ctx0" brushRef="#br0" timeOffset="740.6419">4229 487 1670 0,'-18'-9'74'0,"14"5"15"16,-1 0-71-16,1-4-18 0,4 8 0 0,0 0 0 16,-10-8 88-16,10 8 15 0,0-8 2 0,0 8 1 15,10-4-62-15,3-4-12 0,5 0-2 0,1 4-1 0,-1 0-29 0,5-4 0 16,4 4 0-16,5-5 0 16,9 1-20-16,0 4-9 0,0-4-3 0,0 0-894 15</inkml:trace>
          <inkml:trace contextRef="#ctx0" brushRef="#br0" timeOffset="1394.6062">6287-185 1209 0,'0'0'53'0,"0"0"12"0,0 0-52 0,0 0-13 0,0 0 0 0,0 0 0 15,9 8 255-15,-4 8 48 0,-10 4 9 0,1 9 3 16,-10 3-253-16,-4 4-50 0,-5 5-12 0,-9 3 0 16,-4-3 0-16,-1 7 0 0,-3-7 0 0,-6 3 0 15,-4 1 0-15,4-5 0 0,-4 1 0 0,5-9 0 16,-1 1 0-16,5-5 0 0,0-4 0 0,0 0 0 16,5-11 9-16,-1-1-9 0,-3-8 0 0,-1 0 9 15,9 0-9-15,-5-8 0 0,5-4 0 0,0-4 0 16,5-1 0-16,4-3 0 0,1-4 0 0,3-4 0 15,6-1 0-15,-1-3 0 0,10 0 9 0,4-9-9 16,0 5 0-16,4-4-8 16,10-5 0-16,9 1 0 0,8 3-12 0,1 1-1 0,9 3-1 0,-4 5 0 15,4 0 4-15,0 8 1 0,-5 7 0 0,-4 9 0 16,0 0 17-16,-5 8 14 0,0 0-2 0,-4 9-1 16,-5 7-11-16,5 0 0 0,-5 4 0 0,5 5 0 15,-5 3 12-15,-4 0-2 0,4 1-1 0,0 3 0 16,-4-3-9-16,4-1 0 0,1-4 0 0,-1 1 0 15,0-9 8-15,0 0-8 0,0-8 0 0,1 0 8 16,3 0-8-16,10-3 10 0,0-1-10 0,0-4 10 16,0 0-10-16,0-4 0 0,4-8 0 0,1 4 0 0,-6 0 0 15,1-5 8-15,0 1-8 0,0-4 0 0,-5-4 8 16,1 4-8-16,-1 0 0 0,-4-4 8 0,-1-1-8 16,1-3 12-16,-5-4-12 0,5 0 12 0,-5-5-12 0,-4 1 0 15,4-4 0-15,-4-1-11 0,-5-3 11 0,0-1 0 16,-4 1 0-16,-1 4-8 0,1-9 8 0,-5 9 0 15,0-1 0-15,0 1 0 0,-5 0 0 0,1-1 0 16,-1 5 0-16,-4 4 0 0,5 3 0 0,-6 5 0 16,-3 4 0-16,-1 4 0 0,0 8 0 0,-8 0 0 15,-6 8 0-15,-4 0 0 0,1 0-9 0,-6 8 9 16,1 9-10-16,-1-1 10 0,1 4-10 0,-5 5 10 0,5-1-10 0,-5 9 10 16,0-1-8-16,4 0 8 0,1 5 0 0,4-5-9 31,-9-3-23-31,4 3-5 0,1-3-1 0,4-1-937 0</inkml:trace>
          <inkml:trace contextRef="#ctx0" brushRef="#br0" timeOffset="1644.5458">7539-104 2610 0,'0'0'57'0,"9"8"12"0,1 0 3 0,-1 12 1 0,4 4-58 0,-8 9-15 16,-1-1 0-16,-4 9 0 0,-9-1 9 0,-9 5-1 15,-14-1 0-15,-4 5 0 0,-1-1-22 0,-8-3-5 16,-14-1-1-16,4-3 0 16,-4-1-108-16,4-3-21 0,-4-5-5 0,4-4-514 15,-4-3-102-15</inkml:trace>
        </inkml:traceGroup>
        <inkml:traceGroup>
          <inkml:annotationXML>
            <emma:emma xmlns:emma="http://www.w3.org/2003/04/emma" version="1.0">
              <emma:interpretation id="{674C84D5-69D5-4D96-BE97-1FC6845048BD}" emma:medium="tactile" emma:mode="ink">
                <msink:context xmlns:msink="http://schemas.microsoft.com/ink/2010/main" type="inkWord" rotatedBoundingBox="29116,12110 31314,11970 31436,13871 29238,14011"/>
              </emma:interpretation>
            </emma:emma>
          </inkml:annotationXML>
          <inkml:trace contextRef="#ctx0" brushRef="#br0" timeOffset="2238.175">8641-291 2588 0,'9'-8'57'0,"5"0"12"0,4 0 3 0,0 12 0 0,1 0-58 0,-1 12-14 0,4 1 0 0,-12 7 0 16,-6 4 0-16,-4 5-13 0,-9-1 2 0,-5 0 1 15,-8 5-5-15,-10-1-1 0,-9-3 0 0,4-1 0 16,-8 0 16-16,-1-3-12 0,-4-1 12 0,-4-4-12 16,-1 1 12-16,0-5 0 0,-4-4 0 0,4-4-9 15,-4 0 9-15,5-8 8 0,4-4-8 0,13 0 11 16,1-4-11-16,8 0 0 0,1-4 0 0,4-8-11 15,5 4 11-15,0-8 11 0,9-1-3 0,0 1 0 16,4-4-8-16,1 0 0 0,4-9 0 0,4 1 0 16,10-5-11-16,-1 5-4 0,10 0-1 0,5-1 0 15,3 1-3-15,1 8-1 0,5-1 0 0,-5 5 0 0,-5 4 20 16,5 8-10-16,0 4 10 0,-5 8-8 0,0 8 8 0,1 4 0 16,-6 8 0-16,6 5 0 0,-6 3-8 0,-3 1 8 15,3-1-8-15,-3 4 8 0,-1-3 0 16,0-1 0-16,0-4 0 0,0 1 0 0,1-1 0 0,3-8 0 15,-3 1 8-15,-1-5-8 0,5-4 10 0,-1-4-2 16,1-4-8-16,4-4 12 0,5 0-4 0,0-8-8 16,5 4 11-16,-1-8-11 0,0 0 9 0,1-5-9 15,-1-3 0-15,1 4 9 0,-1 0 7 0,1-4 0 16,-6 3 1-16,-3-3 0 0,-1-4-5 0,5 0 0 0,-9-1-1 16,-1-3 0-16,-3 0-11 0,-1-1 8 0,0-11-8 15,-4-1 8-15,-1 1-8 0,6-5 0 0,-10 1 0 0,0 3 0 16,-5 1 0-16,-4 12 0 0,0-5 0 0,-4 13 0 15,-5 4 0-15,0 0 0 0,-10 3 0 0,-3 5 0 16,-1 0 0-16,-4 4 0 0,-5 4 0 0,0 0 0 16,0 4 0-16,-4 4 0 0,4 4-12 0,0 1 12 15,0 7 0-15,5 0 0 0,-1 8 0 0,6 5 0 32,-6 3-44-32,5 5 0 0,-4-1-1 0,4 9-671 0,-4-5-135 0</inkml:trace>
          <inkml:trace contextRef="#ctx0" brushRef="#br0" timeOffset="2498.842">9584-1088 1728 0,'13'0'153'0,"5"8"-122"0,10 4-31 0,8 13 0 0,1 11 185 15,-1 13 31-15,5 3 7 0,-5 9 1 0,5 8-171 0,-9 8-33 16,0 4-8-16,-5 4 0 0,-4 0-4 0,-9 4 0 16,-5-4 0-16,-9 0 0 0,-5 0 20 0,-8 4 3 15,-5 4 1-15,-5 0 0 0,-9 8-32 16,-9-12 0-16,-5 0-8 0,-13-4 8 16,-5-4-68-16,-13-4-8 0,-14-4 0 0,-9-9-1046 15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2:48.8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90ECB8-36C7-41A4-AA8F-85A5764F12A9}" emma:medium="tactile" emma:mode="ink">
          <msink:context xmlns:msink="http://schemas.microsoft.com/ink/2010/main" type="writingRegion" rotatedBoundingBox="5417,13503 10649,13515 10645,15139 5414,15126"/>
        </emma:interpretation>
      </emma:emma>
    </inkml:annotationXML>
    <inkml:traceGroup>
      <inkml:annotationXML>
        <emma:emma xmlns:emma="http://www.w3.org/2003/04/emma" version="1.0">
          <emma:interpretation id="{C2C0424D-7534-4A27-8071-E26C98AFD1C2}" emma:medium="tactile" emma:mode="ink">
            <msink:context xmlns:msink="http://schemas.microsoft.com/ink/2010/main" type="paragraph" rotatedBoundingBox="5417,13503 10649,13515 10645,15139 5414,15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896CF4-7845-4ADB-826C-8E86A83F4C58}" emma:medium="tactile" emma:mode="ink">
              <msink:context xmlns:msink="http://schemas.microsoft.com/ink/2010/main" type="line" rotatedBoundingBox="5417,13503 10649,13515 10645,15139 5414,15126"/>
            </emma:interpretation>
          </emma:emma>
        </inkml:annotationXML>
        <inkml:traceGroup>
          <inkml:annotationXML>
            <emma:emma xmlns:emma="http://www.w3.org/2003/04/emma" version="1.0">
              <emma:interpretation id="{484EAEA5-81D0-4AE9-B5E5-AD28438A7FB5}" emma:medium="tactile" emma:mode="ink">
                <msink:context xmlns:msink="http://schemas.microsoft.com/ink/2010/main" type="inkWord" rotatedBoundingBox="5417,13503 10649,13515 10645,15139 5414,1512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2413 12847 1638 0,'0'0'72'0,"0"0"16"0,0 0-71 0,0 0-17 0,0 0 0 0,0 0 0 16,0 0 20-16,0 0 1 0,0 0 0 0,0 0 0 15,-14 0-10-15,14 0-3 0,0 0 0 0,0 0 0 16,-9-4-8-16,9 4 0 0,0 0 0 0,0 0 0 16,0 0 0-16,0 0 0 0,0 0 0 0,0 0 8 15,0 0 3-15,0 0 0 0,0 0 0 0,0 0 0 0,0 0 12 0,0 0 2 16,0 0 1-16,0 0 0 0,0 0 0 0,0 0 0 15,0 0 0-15,0 0 0 0,0 0-4 0,0 0-1 16,0 0 0-16,0 0 0 0,0 0-4 0,0 0-1 16,0 0 0-16,0 0 0 0,9-4-6 0,-9 4-2 15,0 0 0-15,0 0 0 0,9-8-8 0,-9 8 8 16,0 0-8-16,0 0 8 0,0 0 0 0,0 0 0 16,0 0 0-16,0 0 0 0,0 0 4 0,0 0 0 15,0 0 0-15,0 0 0 0,0 0-4 0,5 16 0 16,4 1 0-16,0 3 0 0,-5 4 2 0,5 4 0 0,-9 5 0 15,5 3 0-15,9 1-10 0,-10 3 10 0,-4 5-10 0,5-5 10 16,4 5-10-16,-5-5 10 0,-4 1-10 0,5-1 10 16,0-4-10-16,-1 1 0 0,5-5 9 0,-4 1-9 15,-10-5 0-15,10-8 9 0,4 4-9 0,0-7 0 16,0-5 8-16,0 0-8 0,5-8 0 0,-1 0 0 16,6-4 8-16,3 0-8 0,-8-8 0 0,9-4 0 15,4 0 0-15,-9-5 0 0,-4-3 0 0,0-4 0 16,9 4 0-16,-1-5 8 0,-4-3-8 0,1 4 0 15,-10-5 8-15,4 5-8 0,6-4 0 0,-6 4 0 16,-8 3 11-16,4 1-11 0,0 8 10 0,0 0-10 16,-9 12 18-16,0 0-2 0,0 0-1 0,9 0 0 15,5 4-15-15,-5 4 11 0,-4 4-11 0,4 8 10 0,9 1-10 16,-4-1 0-16,-10 4 0 0,5 4 0 0,5 1 0 16,0-1 0-16,-1-4 0 0,1 5 0 0,0-5-9 15,4 0 9-15,-5-8 0 0,6-3 0 0,-1-1 0 16,0-4-8-16,-4-4 8 0,4 4 0 0,0-8 0 0,-4-4 8 15,-1 0-8-15,6-4 12 0,-6 0 20 0,1-4 3 16,0-1 1-16,-5-3 0 0,4 0 6 0,-4-4 2 16,1 0 0-16,-6-1 0 0,5-3-19 0,-4 4-3 15,-1-4-1-15,1-1 0 0,-1 1-13 0,1-4-8 16,0-1 8-16,-1 1-8 16,-4-4-28-16,5-1-11 0,4-3-1 0,0-5-1 15,0 1-143-15,5-1-28 0</inkml:trace>
          <inkml:trace contextRef="#ctx0" brushRef="#br0" timeOffset="390.3121">4384 12560 2070 0,'-5'-8'45'0,"1"0"10"0,-1 0 1 0,1 0 3 0,-1 0-47 0,1-1-12 16,4 1 0-16,-5 0 0 0,1 4 19 0,4 4 1 15,0 0 1-15,0 0 0 0,-5-4-21 0,5 4 0 16,-5 4 0-16,-4 0 0 0,5 4 0 0,-5 5 8 15,-5 3 0-15,5 0 0 0,-9 12 20 0,4 1 4 16,0 7 0-16,-4 4 1 0,0 5-6 0,0 4-2 16,0-1 0-16,4 5 0 0,0-1 21 0,5 5 4 15,0-4 1-15,0 3 0 0,0-7-23 0,4-1-5 16,5 1-1-16,5-1 0 0,4-3-22 0,0 0 0 16,0-5 0-16,5 0 8 15,4-3-31-15,5-5-5 0,0 1-2 0,4-5-734 16,0-4-146-16</inkml:trace>
          <inkml:trace contextRef="#ctx0" brushRef="#br0" timeOffset="687.4381">4598 13147 2466 0,'0'0'109'0,"0"0"23"0,-9 0-106 0,4-4-26 0,5 4 0 0,0 0 0 15,0 0 23-15,9-12-1 0,1-1 0 0,3-3 0 16,5 0-22-16,1 0 0 0,8-4 0 0,-4 4 0 16,13-5 0-16,-9 5 0 0,-4 4 0 0,4-4 0 0,-4 8 0 15,5-4 0-15,-6 7 0 0,1 1-8 0,-5 4 8 0,1 9 9 16,3 3-1-16,-4 0-8 0,1 8 17 0,-1 8-3 16,5 1-1-16,-5 7 0 0,0 1 25 0,5 3 5 15,0-4 1-15,-5 5 0 0,0-5-27 0,5 5-5 16,-5-5 0-16,5 1-1 0,0-1-11 0,-1-4-11 15,1-3 3-15,-5-1 0 16,-4-4-40-16,4-3-7 0,0-5-1 0,-4-4-1 16,-5 0-133-16,5-4-26 0,-5-4-6 0</inkml:trace>
          <inkml:trace contextRef="#ctx0" brushRef="#br0" timeOffset="921.4313">5445 12750 2480 0,'-9'12'55'0,"-5"5"11"0,-4 3 2 0,-5 8 1 0,5 4-55 0,-9 5-14 0,4 7 0 0,-9 5 0 16,5 4 27-16,-1-1 2 0,1 1 1 0,0 3 0 16,-1-3-19-16,-4 4-11 0,1-1 12 0,3-3-12 15,1 0 0-15,0-1-17 0,4-3 1 0,0-9 1 16,0 1-3-16,5-5-1 0,4-3 0 0,1-1-727 15,8-8-146-15</inkml:trace>
          <inkml:trace contextRef="#ctx0" brushRef="#br0" timeOffset="1171.3771">5918 12459 2664 0,'9'16'59'0,"0"0"12"0,5 0 2 0,4 5 1 0,1 11-59 0,8 0-15 16,-4 9 0-16,4 3 0 0,5 1 38 0,0 3 5 15,-10 1 1-15,6 0 0 0,-5-1-33 0,4 5-11 16,-9 3 0-16,0 1 9 0,-9 0 18 0,0-1 3 16,-9 1 1-16,0 8 0 0,-9-4-31 0,-4 3 0 15,-5 1 0-15,-5 4 0 0,-9-4 0 0,0-1-20 16,0 1 4-16,-4-4 0 15,-5-5-74-15,-5 1-14 0,5-8-4 0,0-5-682 16,0 1-137-16</inkml:trace>
          <inkml:trace contextRef="#ctx0" brushRef="#br0" timeOffset="1624.4501">6870 13604 1036 0,'18'16'46'0,"-18"-16"10"16,0 0-45-16,0 0-11 0,9 4 0 0,9 0 0 0,10-4 408 0,4 4 79 0,4-4 16 0,5 0 3 15,4-4-411-15,1 0-83 0,0-4-12 0,-1 0-10 16,-4 4 1-16,0-4 0 0,0 0 0 0,0 8 0 31,-5-4-133-31,5 0-26 0,0 0-6 0,-9-4-896 0</inkml:trace>
          <inkml:trace contextRef="#ctx0" brushRef="#br0" timeOffset="1422.3082">7011 13179 2775 0,'0'0'61'0,"0"0"13"0,18 0 2 0,0 4 2 0,5 0-62 0,0 0-16 0,4-4 0 0,5 0 0 16,5 0 0-16,-1 0 9 0,5-4-9 0,0 0 8 16,0 0-22-16,0 0-5 0,-5 0-1 0,5 4 0 15,-9-4-20-15,0 4-4 0,-5 0 0 0,-4 0-1 0,-9 4 31 0,-1 0 14 16,-4 0-12-16,-9-4 12 0,0 0 0 0,0 0 0 15,5 8 0-15,-5-8 0 16,0 0-79-16,0 0-17 0,0 0-4 0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/>
  <inkml:traceGroup>
    <inkml:annotationXML>
      <emma:emma xmlns:emma="http://www.w3.org/2003/04/emma" version="1.0">
        <emma:interpretation id="{81EC317E-448E-4CBF-AAED-EE3A35AAE5D3}" emma:medium="tactile" emma:mode="ink">
          <msink:context xmlns:msink="http://schemas.microsoft.com/ink/2010/main" type="inkDrawing" rotatedBoundingBox="7922,4398 8921,4256 8926,4293 7928,4435" shapeName="Other"/>
        </emma:interpretation>
      </emma:emma>
    </inkml:annotationXML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5:24.3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DC6F12-D114-47FF-BB25-2EA35FED59A3}" emma:medium="tactile" emma:mode="ink">
          <msink:context xmlns:msink="http://schemas.microsoft.com/ink/2010/main" type="writingRegion" rotatedBoundingBox="2421,2498 32777,580 33822,17123 3466,19041"/>
        </emma:interpretation>
      </emma:emma>
    </inkml:annotationXML>
    <inkml:traceGroup>
      <inkml:annotationXML>
        <emma:emma xmlns:emma="http://www.w3.org/2003/04/emma" version="1.0">
          <emma:interpretation id="{B84B36BD-9DC8-47BF-9BCF-58285319D6EE}" emma:medium="tactile" emma:mode="ink">
            <msink:context xmlns:msink="http://schemas.microsoft.com/ink/2010/main" type="paragraph" rotatedBoundingBox="15698,1748 32674,165 33117,4916 16140,64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71B1C4-65F1-437B-A2BC-B22DE9259708}" emma:medium="tactile" emma:mode="ink">
              <msink:context xmlns:msink="http://schemas.microsoft.com/ink/2010/main" type="line" rotatedBoundingBox="15698,1748 32674,165 33117,4916 16140,6499"/>
            </emma:interpretation>
          </emma:emma>
        </inkml:annotationXML>
        <inkml:traceGroup>
          <inkml:annotationXML>
            <emma:emma xmlns:emma="http://www.w3.org/2003/04/emma" version="1.0">
              <emma:interpretation id="{717D5F8F-99F2-4B98-B902-DE3B6B9F43D3}" emma:medium="tactile" emma:mode="ink">
                <msink:context xmlns:msink="http://schemas.microsoft.com/ink/2010/main" type="inkWord" rotatedBoundingBox="15802,2866 17643,2694 17982,6327 16140,6499"/>
              </emma:interpretation>
            </emma:emma>
          </inkml:annotationXML>
          <inkml:trace contextRef="#ctx0" brushRef="#br0">16153-809 1036 0,'-14'-12'92'0,"14"8"-73"16,5-9-19-16,-5 5 0 0,0-4 59 0,0 4 8 15,0-4 1-15,0 0 1 0,0 8 17 0,-5-4 3 16,-8 0 1-16,8-1 0 0,5 9-47 0,0 0-10 15,-14 0-1-15,-4-4-1 0,-5 4-19 0,1 4-3 16,-6 1-1-16,1-1 0 0,-5 8 2 0,0 0 0 0,0 0 0 0,0 4 0 16,-4-4-10-16,0 9 0 0,-1-13-12 0,-4 12 12 15,-4 0 9-15,-1 4 10 0,-4 1 1 0,0 7 1 16,4-4 0-16,-4 1 0 0,5 3 0 0,-1 0 0 16,1 5 3-16,-1-1 0 0,5 5 0 0,5 3 0 15,-1-3-10-15,1 3-2 0,4-3 0 0,0 7 0 16,0 5-4-16,5 0-8 0,4 7 11 0,1 1-11 15,3-4 9-15,6 7-9 0,4 1 0 0,4 4 9 16,5-8 6-16,5 3 1 0,4-7 0 0,4 4 0 16,1-5-3-16,4 9 0 0,5 0 0 0,0 0 0 15,4 3-13-15,0 1 0 0,5 0 8 0,0 0-8 16,0-13 0-16,4 5 0 0,5-4 0 0,0-1 0 16,-4 5 12-16,-1-8 5 0,5-5 2 0,0 1 0 15,0 4-19-15,0-5 0 0,-4 1 8 0,-1-5-8 16,0 1 17-16,-8-1 0 0,-1-3 0 0,-4-1 0 0,0-3 31 15,-1 3 5-15,-8 1 2 0,0-1 0 0,-1-4-23 0,-4 5-4 16,-4-1 0-16,-5 1-1 0,-5 3 8 0,1 1 1 16,-10-1 1-16,1 1 0 15,-10-1-3-15,-5-3-1 0,-8-1 0 0,-5 1 0 16,-4-1-1-16,-6 1 0 0,1-5 0 0,0-3 0 16,-4-1-19-16,-1-4-4 0,5 1-1 0,-5 3 0 15,5-12-8-15,0 4-9 0,-5-3 9 0,1-5-13 16,-1-4-91-16,1-4-17 0,4 0-4 0,-1 0-1 15,-3-8-79-15,8-4-16 0,1 0-3 0</inkml:trace>
        </inkml:traceGroup>
        <inkml:traceGroup>
          <inkml:annotationXML>
            <emma:emma xmlns:emma="http://www.w3.org/2003/04/emma" version="1.0">
              <emma:interpretation id="{4E846BE0-CDAF-4FA8-BD76-D9BF0E7BC33B}" emma:medium="tactile" emma:mode="ink">
                <msink:context xmlns:msink="http://schemas.microsoft.com/ink/2010/main" type="inkWord" rotatedBoundingBox="18492,1488 21840,1176 22173,4747 18825,50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708.7326">18957 97 2113 0,'-4'-20'93'0,"-5"12"20"0,-5-4-90 0,10 4-23 15,4 8 0-15,0 0 0 0,-10-4 61 0,10 4 8 16,0 0 2-16,-4 8 0 0,-1 4-47 0,1 8-8 15,-5 4-3-15,4 9 0 0,1 7-13 0,-10 1 11 16,-13 3-11-16,-1 9 10 0,10 3-10 0,-5 1 8 0,-4 0-8 0,-5-1 8 16,5 1-8-16,4 0 0 0,5-1 0 0,-5 1 8 15,5-4-8-15,0-5 0 0,8-3 0 0,6-5 0 16,4 1-11-16,0-5 3 0,0 1 0 0,9-5 0 31,5 0-39-31,-5-7-7 0,4-1-2 0,6-4-627 0,8 0-125 0</inkml:trace>
          <inkml:trace contextRef="#ctx0" brushRef="#br0" timeOffset="5016.168">19290 381 2052 0,'-5'-45'91'0,"1"29"18"0,4-4-87 0,0-1-22 15,0 5 0-15,0 0 0 0,4 8 60 0,1-4 7 16,-5 4 1-16,0 8 1 0,9-8-32 0,0 4-6 16,0-1-2-16,-9 5 0 0,14 5-21 0,-5 3-8 15,0-4 0-15,5 12 9 16,-1-4-9-16,1 8 0 0,0 0 0 0,-1 9 0 16,1-5 0-16,0 4 0 0,-1 1 0 0,5 3 0 0,1-4 0 0,-6 9 0 15,1-5 0-15,0 1 0 0,4 7 0 0,0 5 0 16,-4-5 0-16,4 5 0 0,5-5 0 0,-5 1 0 15,0-5 0-15,9 0 0 16,-4 5-57-16,0-9-17 0,0-3-3 0,-5-9-593 16,0 0-118-16</inkml:trace>
          <inkml:trace contextRef="#ctx0" brushRef="#br0" timeOffset="5251.8868">19959 158 1670 0,'0'0'148'0,"-9"4"-118"0,0-8-30 0,-5 12 0 15,5 8 65-15,-5-8 7 0,-4 9 2 0,4 7 0 16,-8 8-13-16,4 1-2 0,-10 3-1 0,-4 8 0 16,0 1-24-16,1 4-5 0,-1 7-1 0,0 1 0 15,-5 8-11-15,1-1-2 0,4 1-1 0,0 0 0 16,0 0-14-16,10-5 8 0,-6-7-8 0,6 0 0 15,3-9-50-15,6 1-16 0,-1-9-3 16,0-8-1-16</inkml:trace>
          <inkml:trace contextRef="#ctx0" brushRef="#br0" timeOffset="5486.2077">20360-97 2602 0,'0'0'57'0,"13"8"12"0,6 0 3 0,3 12 1 0,1 5-58 0,4 7-15 15,1 9 0-15,-6-1 0 0,6 13 28 0,-10 3 2 16,0 1 1-16,-4 4 0 0,-5-1-19 0,-9 1-4 16,0 0-8-16,-9 8 12 0,-9 7-4 0,-1-11-8 15,-8 0 11-15,-5 0-11 0,-9-1 0 0,5-3-22 0,-5-8 3 0,0-9 1 31,-5 1-110-31,1-5-21 0,-1-7-5 0</inkml:trace>
          <inkml:trace contextRef="#ctx0" brushRef="#br0" timeOffset="2731.9977">17159-2129 1443 0,'0'0'64'16,"0"0"13"-16,5-12-61 0,-5 4-16 0,0 4 0 0,0 4 0 0,0 0 71 0,0 0 11 15,0 0 2-15,0 0 1 0,0 0-40 0,0 0-8 16,9 4-1-16,0 8-1 0,-5 9-6 0,5 11-1 16,5-4 0-16,0 17 0 0,-5 7 6 0,0 5 1 15,0 12 0-15,0 4 0 0,0 0-13 0,-4 7-2 16,-5 5-1-16,4 0 0 0,-4 4-3 0,-4 1-1 16,-1-10 0-16,5-3 0 0,-9-8-15 0,5 0 11 15,-1-4-11-15,-4-9 10 0,4-11-10 0,1 3 10 16,4-7-10-16,-5-5 10 0,5-7-2 0,-4-5-8 15,8 0 12-15,-4-8-4 0,-4-3-8 0,4-9 8 16,0-4-8-16,0 0 8 0,0 0 24 0,0 0 4 16,0 0 0-16,0 0 1 0,4-13-5 0,1-3 0 0,-1-8-1 15,1-4 0-15,0-1-17 0,4 5-3 0,0-12-1 16,4-1 0-16,-4 1-10 0,10 3 0 0,13-3 0 16,-1 0-11-16,-3-1 2 0,4 9 0 0,9-5 0 0,0 5 0 15,0 8 9-15,0 8 0 0,-5 0-9 0,0 3 9 16,5 1 0-16,-9 8 0 0,-9 0 0 0,0 8 0 15,4 1 0-15,-9 3 0 0,-4-4 0 0,-5 8 0 16,0 0 0-16,-4 0 0 0,-1 5 0 0,-8-1 0 16,-1 0 8-16,-4 0-8 0,4-3 12 0,-8 3-4 15,-1 0 4-15,-4 0 0 0,-5-4 0 0,5 5 0 16,-5-5-12-16,-9 0 8 0,-4-4-8 0,4 0 8 16,9 4-8-16,-13-3-9 0,-5-5 9 0,-5 0-13 15,5-8-28-15,0 4-6 16,0-4-1-16,5 0 0 0,4-4-73 0,0 4-15 15,0-8-4-15</inkml:trace>
          <inkml:trace contextRef="#ctx0" brushRef="#br0" timeOffset="4398.9751">17282 352 1497 0,'0'0'133'0,"0"0"-106"15,0 0-27-15,0 0 0 0,0 12 55 0,-5 0 5 16,5 9 2-16,0 3 0 0,0 0-14 0,0 13-2 16,-4-9-1-16,4 13 0 0,0 3-13 0,0 1-4 15,-5 3 0-15,5 1 0 0,0 3-16 0,0-3-4 16,5-5-8-16,-1 1 12 0,1-5-12 0,4-3 0 16,9-9 0-16,-4 0 0 0,0-7 16 0,-1-1-4 15,15-4 0-15,-10 0 0 0,5-12-12 0,-5 0 0 16,0-4 0-16,0 0 0 0,14-8 0 0,-9-4 0 15,-10 0 0-15,1 0 0 0,9-8 0 0,-5-5 0 16,-4 1 0-16,-5-4 0 0,0-1 16 0,5-7-4 16,-1 4 0-16,-4-5 0 0,-4 1 16 0,9 3 2 15,-1 1 1-15,1 4 0 0,-5 3-7 0,-4 5 0 16,4 4-1-16,-5 4 0 0,1 4-2 0,-5 8 0 0,0 0 0 16,0 0 0-16,9 8-11 0,-5 8-2 0,-8 8-8 0,4 5 12 15,-5 7-12-15,5 0 0 0,-4 5 0 0,-1-5 0 16,-4 5 0-16,5-5 0 0,4 1 0 0,0-9 0 15,0-4 0-15,0-3-8 0,13-1 8 0,-8-4-13 16,4-8 13-16,-5 0 0 0,10-4 0 0,0-4 10 16,4-4-2-16,0 4-8 0,-4-4 12 0,-1-4-4 15,10-4 11-15,-5 0 1 0,-4-4 1 0,0-1 0 16,4 1-4-16,0-4-1 0,0 0 0 0,1-5 0 16,-10 1 26-16,4 4 5 0,6 4 1 0,-6-1 0 15,-4-3-48-15,0-4 0 0,5 4 0 0,-5 0 0 16,-4-1 0-16,-1 5 0 0,-4 0 0 0,5-4 0 15,4-5-34-15,-4 5-13 0,-5 4-2 16,4-4-1-16,1 4-124 0,-5-1-25 0</inkml:trace>
        </inkml:traceGroup>
        <inkml:traceGroup>
          <inkml:annotationXML>
            <emma:emma xmlns:emma="http://www.w3.org/2003/04/emma" version="1.0">
              <emma:interpretation id="{444C1B54-E7BC-4D3B-8AB8-4F0BA5C6453F}" emma:medium="tactile" emma:mode="ink">
                <msink:context xmlns:msink="http://schemas.microsoft.com/ink/2010/main" type="inkWord" rotatedBoundingBox="22809,3028 27057,2632 27230,4481 22982,48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863.6173">21921 198 1785 0,'-18'0'79'0,"18"0"17"0,-9 4-77 0,9-4-19 15,-9 5 0-15,9-5 0 0,-5 12 57 0,1 0 8 16,8 4 2-16,5-4 0 0,-4 4-33 0,9-4-6 16,4 1-2-16,5-5 0 0,-1 4-26 0,1-8 8 0,4 4-8 0,5-8 0 15,0 0 0-15,5 0 0 0,-1-12-12 0,5 8 12 31,5-8-171-31,-1 0-26 0</inkml:trace>
          <inkml:trace contextRef="#ctx0" brushRef="#br0" timeOffset="10672.2514">22367-52 1616 0,'0'0'72'0,"0"0"14"0,0 0-69 0,0 0-17 16,0-5 0-16,0 5 0 0,0 0 70 0,0 0 10 15,0 0 3-15,5-4 0 0,4-4-45 0,0 4-9 16,5-4-1-16,0 4-1 0,4-4-27 0,5 4 0 16,-1-8 0-16,1 4 0 0,4-12-24 0,1 3 4 15,-6 1 0-15,1-4 0 0,-5 0 9 0,1-1 3 16,-1 5 0-16,-5-12 0 0,1 8 8 0,-5-1 0 16,-4 1 0-16,-1-4 0 0,1 0 0 0,-5-1 11 15,0 5-3-15,0 0 0 0,-5 4 23 0,1 0 4 16,-1-5 1-16,-4 5 0 0,5 4-20 0,-1 8-4 15,5 4-1-15,-9-8 0 0,4 4-2 0,-4-4 0 16,0 4 0-16,0 4 0 0,0 0-9 0,0 0 0 16,-5 0 0-16,5 4 0 0,0 4 0 0,-5-8 0 0,5 8 0 15,-4 0 0-15,3 4 0 0,-3 0 0 0,-1-4 0 16,5 9 0-16,0 7 8 0,-5 0 0 0,10 0 0 0,-5 5 0 16,-5 7 8-16,9 5 0 0,-4 3 1 0,0 1 0 15,0 7 9-15,5 5 2 0,-1 8 0 0,0 7 0 16,5 1 12-16,0 4 2 0,5-4 1 0,0 4 0 15,4-8-26-15,0 4-5 0,0-9 0 0,0 1-1 16,-4-4-11-16,-5-9 0 0,-5 1 0 0,5-4 0 31,-9-9-40-31,0-8-14 0,0-3-2 0,0-13-1 0,-1 0-112 0,-3-8-23 16</inkml:trace>
          <inkml:trace contextRef="#ctx0" brushRef="#br0" timeOffset="11175.5142">23569-473 864 0,'0'0'76'0,"0"0"-60"0,-4-8-16 0,-5-5 0 16,0-3 173-16,4 4 32 0,-4 4 7 0,4 0 0 0,-4 0-106 0,5-4-22 15,4 12-4-15,-5-4 0 0,1 0-40 0,-5-5-7 16,-1 5-1-16,10 4-1 0,-9 4-31 0,-4 5 0 16,-1-1 0-16,5 12 0 0,-9 0 0 0,-1 17 0 15,-3 3 0-15,4 5 0 0,-10 7 22 0,5 1-2 16,-4 7 0-16,0 1 0 0,9 4 24 0,-5-4 4 15,5-5 0-15,-1 5 1 0,10 0-28 0,0-5-5 16,5-3-2-16,-1-4 0 0,5-1-14 0,5-3-8 16,-1-5 8-16,5-4-13 15,-4-3-79-15,4-9-16 0,5 0-4 0</inkml:trace>
          <inkml:trace contextRef="#ctx0" brushRef="#br0" timeOffset="11691.0137">23847-364 1926 0,'0'0'85'0,"-9"-4"18"0,0 4-83 0,0 4-20 0,0 4 0 0,0 4 0 16,-1 4 44-16,1 5 5 0,-9 7 1 0,0 4 0 15,-5 1-25-15,5 3-5 0,-5 5 0 0,5 3-1 16,-5 5 3-16,5 3 1 0,0 1 0 0,0 3 0 16,-5 9-23-16,5-12 0 0,4-1 0 0,0 1 0 15,-4-4-11-15,4-5-3 0,-4 5-1 0,5-13-644 16,-1 1-129-16</inkml:trace>
          <inkml:trace contextRef="#ctx0" brushRef="#br0" timeOffset="11441.2903">23556-267 1728 0,'0'0'153'0,"4"-12"-122"0,1 0-31 0,-1 8 0 15,-4 4 82-15,0 0 10 0,0 0 3 0,9 0 0 16,5 0-31-16,-5 4-5 0,0 8-2 0,5 0 0 15,0 8-44-15,-1-4-13 0,-4 9 0 0,5 11 8 16,0-3-8-16,-1 11 0 0,6 9 0 0,-1-5 0 16,0 5 0-16,0-1 0 0,0 5 0 0,1-4 8 0,-1-1-8 0,0-3 0 15,0-9 0-15,-4-3 0 16,0-5-73-16,-1 1-16 0,1-9-3 0,0-8-531 16,-5 0-105-16</inkml:trace>
          <inkml:trace contextRef="#ctx0" brushRef="#br0" timeOffset="11925.3862">24416-838 2242 0,'0'0'100'0,"5"4"20"0,8 5-96 0,6 7-24 15,-1 0 0-15,5 12 0 0,-5 13 41 0,9-1 4 16,-9 5 1-16,1 7 0 0,-1 5-2 0,0 8-1 15,-9 4 0-15,-4-9 0 0,-1 9-20 0,-4-12-4 16,0 7-1-16,-9-3 0 0,5 0-18 0,-10-5-9 16,0-11 1-16,-4 4 0 15,0-5-84-15,-5 1-16 0,0-9-3 0,1-4-932 0</inkml:trace>
          <inkml:trace contextRef="#ctx0" brushRef="#br0" timeOffset="12175.503">25199-202 1324 0,'0'0'118'0,"0"0"-94"0,0 0-24 0,19 0 0 16,-1 0 244-16,0 4 45 0,5 4 9 0,-1-4 2 16,6 4-200-16,-1 0-39 0,0-4-8 0,5 0-1 15,-4 4-52-15,-1-4 0 0,5 0-9 0,-9 0-754 16,4 1-150-16</inkml:trace>
          <inkml:trace contextRef="#ctx0" brushRef="#br0" timeOffset="14612.1949">25258-190 345 0,'0'0'15'0,"0"0"4"0,0 0-19 0,0 0 0 0,0 0 0 0,0 0 0 16,0 0 65-16,0 0 10 0,14 0 1 0,-14 0 1 15,9-8-31-15,-9 8-6 0,0 0-2 0,14 0 0 0,-14 0-14 0,0 0-4 16,14-4 0-16,-1 4 0 0,-13 0-20 0,14 0 0 16,-14 0 0-16,14 0 0 0,-14 0 12 0,13 0-3 15,-13 0 0-15,14 0 0 0,0 4 21 0,-5-4 4 16,4 0 1-16,6 0 0 0,-6-4 9 0,1 4 1 16,-1 0 1-16,1-4 0 0,4 0-19 0,-4 4-4 15,0-4-1-15,-1 0 0 0,-4 0-22 0,5 4 0 16,0 0 0-16,-5-5 8 0,5 5-27 0,-5 0-5 15,4-4 0-15</inkml:trace>
          <inkml:trace contextRef="#ctx0" brushRef="#br0" timeOffset="10045.2273">21903-619 1378 0,'0'0'61'0,"0"-12"13"0,0 12-59 0,0 0-15 0,0 0 0 0,0-4 0 15,0-4 49-15,0 8 7 0,-4-8 2 0,4 8 0 16,0 0-43-16,0 0-15 0,0 0 9 0,0 0-9 16,0 0 0-16,0 0 0 0,0 0 0 0,0 0 0 15,0 0-30 1,0 0-5-16,0 0-1 0,0 0 0 0,0 0 26 0,0 0 10 0,0 0-8 0,0 0 8 15,0 0 20-15,0 0 10 0,0 0 2 0,0 0 0 0,-10 0-16 16,1 4-4-16,0 4 0 0,0-4 0 0,9-4 16 0,-9 12 2 16,0 0 1-16,0 4 0 0,-5 0 0 0,0 5 0 15,1-1 0-15,-5 4 0 0,-1 0 5 0,-3 9 2 16,3 7 0-16,-3 1 0 16,-1 3-3-16,-9 5-1 0,5 3 0 0,-1 5 0 15,6 4 1-15,-6 8 0 0,6 7 0 0,-1-7 0 16,5 12 2-16,-1-4 1 0,1-4 0 0,9-4 0 15,4 4-13-15,1-5-2 0,8-3-1 0,6-4 0 16,3 0-22-16,10-5 9 0,4 1-9 0,10 0 0 16,4-9 15-16,4 1-4 0,1-5-1 0,8 1 0 15,1-5-49-15,4-7-9 0,-9-1-3 16,5-12-1001-16</inkml:trace>
        </inkml:traceGroup>
        <inkml:traceGroup>
          <inkml:annotationXML>
            <emma:emma xmlns:emma="http://www.w3.org/2003/04/emma" version="1.0">
              <emma:interpretation id="{A02D53A9-7D4E-4C0B-BDDE-79FB38542521}" emma:medium="tactile" emma:mode="ink">
                <msink:context xmlns:msink="http://schemas.microsoft.com/ink/2010/main" type="inkWord" rotatedBoundingBox="27617,2404 32838,1917 32992,3570 27771,4056"/>
              </emma:interpretation>
            </emma:emma>
          </inkml:annotationXML>
          <inkml:trace contextRef="#ctx0" brushRef="#br0" timeOffset="15190.2716">26174-595 1364 0,'4'-24'60'0,"-4"24"13"0,5-12-58 0,-1 0-15 16,1 4 0-16,-5 8 0 0,9 0 19 0,-9 0 1 16,0 0 0-16,0 0 0 0,9-4 11 0,-9 4 2 15,5 4 1-15,-1 8 0 0,5-4-26 0,-9 8-8 16,5 0 0-16,-5 4 0 0,0 1 21 0,4 3-2 16,-4 4-1-16,5 9 0 15,-5-5 22-15,0 9 4 0,0-5 0 0,0 4 1 0,4 1-14 0,-4-5-3 16,5 1-1-16,0-5 0 0,-1 5 8 0,1-9 1 15,-5 0 1-15,9-4 0 0,-5-3-19 0,1-5-4 16,-1-8-1-16,1 4 0 0,0-4-1 0,-1 4 0 16,-4-12 0-16,0 0 0 0,0 0-4 0,0 0 0 15,0 0-8-15,0 0 12 0,0 0-2 0,0 0-1 16,0 0 0-16,0 0 0 0,-4-12 12 0,-1 0 3 0,-4 4 0 16,4-4 0-16,1-4 2 0,4-1 1 15,0 1 0-15,0-4 0 0,4 0 8 0,1-4 1 0,-1-5 1 0,6 1 0 16,-1-9-37-16,4 5 0 0,-4-8-12 0,10 3 4 15,3-3 8-15,-3 3 0 0,8-3 8 0,-4 3-8 16,-1-3 0-16,1 8 0 0,0-9 0 0,0 9 0 31,4 3-21-31,0 9-9 0,1-4-2 0,-1 0 0 16,0 7-92-16,5 5-20 0,-4 0-3 0,-1 4-753 0</inkml:trace>
          <inkml:trace contextRef="#ctx0" brushRef="#br0" timeOffset="15504.9025">27275-866 1440 0,'-4'-8'128'0,"-1"0"-103"15,-4 0-25-15,5 0 0 0,-5 4 77 0,-1 0 11 0,1 4 1 0,-4 0 1 16,4 0-39-16,-5 8-8 0,0 0-2 0,-4 4 0 16,0 0-26-16,0 8-6 0,-5 1-1 0,0 3 0 15,0 8-8-15,1 5 0 0,-1 3 0 0,0 9 0 16,0-5 0-16,5 9 0 0,0-1 9 0,4 1-9 16,1 4 21-16,8-5 0 0,0 1 0 0,10-5 0 15,-5-3-21-15,9-1-8 16,0-7 0-16,0-5 0 0,5 1 0 0,0-13 0 0,-1 4 0 0,5-8-580 15,-4 1-115-15</inkml:trace>
          <inkml:trace contextRef="#ctx0" brushRef="#br0" timeOffset="15786.6491">27417-566 1324 0,'-5'-13'118'0,"5"1"-94"16,-5-4-24-16,5 4 0 0,5 0 135 0,0 0 22 16,-1 0 5-16,1-1 1 0,8 1-97 0,-4 0-19 15,1 0-4-15,3 0-1 0,1 0-26 0,-1 0-4 16,-3 3-2-16,3-3 0 0,1 4 2 0,0 0 0 16,-5 4 0-16,0 4 0 0,-9 0 16 0,13 12 3 15,-3-4 1-15,-1 13 0 0,0-5-23 0,0 16-9 16,0 0 8-16,-4 9-8 0,4-1 16 0,-5 5-3 15,5 3 0-15,-4 5 0 0,8-8-5 0,-3 3-8 16,3-7 11-16,1-1-11 0,0-3 0 0,-1-1 0 16,-4-4 0-16,5-7 0 15,-5-5-152-15,0 0-27 0,0-8-5 0,0-8-2 0</inkml:trace>
          <inkml:trace contextRef="#ctx0" brushRef="#br0" timeOffset="16020.404">27967-732 345 0,'0'-13'31'0,"-9"1"-31"0,0 0 0 0,0 0 0 15,5 4 335-15,-6-4 61 0,6 8 12 0,-5 0 2 16,0-8-262-16,9 12-52 0,-9 4-10 0,-5 4-2 16,0 0-64-16,-4 8-20 0,4 4 10 0,-8 13-10 15,-1 3 0-15,-4 9 8 0,4-1-8 0,-5 5 0 0,-3-1 28 16,-1-3 0-16,0 3 0 0,0-3 0 0,-4 3-28 0,-1-7 8 15,1-1-8-15,4-3 0 16,0-5-47-16,0 0-14 0,9-3-3 0,1-5-873 16</inkml:trace>
          <inkml:trace contextRef="#ctx0" brushRef="#br0" timeOffset="16270.4504">28195-1093 1555 0,'9'-4'138'0,"5"0"-110"0,-1 4-28 0,1 4 0 15,0 4 58-15,-1 5 6 0,1 11 2 0,0 4 0 16,-5 9-33-16,0 3-6 0,0 5-2 0,-4-1 0 16,-1 5 33-16,-4 3 6 0,0 9 2 0,0-8 0 15,0 7-10-15,-4-3-3 0,-1 4 0 0,1-9 0 16,-1-3-21-16,-4-1-5 0,0 1-1 0,0-13 0 15,-5 1-26-15,5-5-11 0,-9 1 1 0,-1-1 0 32,6-8-166-32,-5-3-32 0</inkml:trace>
          <inkml:trace contextRef="#ctx0" brushRef="#br0" timeOffset="16707.7963">28846-1028 1324 0,'5'-12'118'0,"-5"-8"-94"15,4 0-24-15,1-5 0 0,-1-3 58 0,1 0 7 16,4 3 2-16,-9-7 0 0,5 12 4 0,-5 0 1 16,0 3 0-16,0 5 0 0,4 4-42 0,-4 0-8 15,0 8-2-15,0 0 0 0,0 0-20 0,5 16 0 16,4 4 0-16,-5 17-8 0,5 7 8 0,-4 5 11 16,0 12-3-16,-1-1 0 0,1 5 20 0,-1 4 3 0,-4-4 1 0,-4 7 0 15,-1 1-4-15,-4 4 0 0,-5 0 0 0,-8 0 0 16,-1 0-16-16,0-4-3 0,-9-9-1 0,5 1 0 15,-5-8 14-15,0-4 2 0,-4-1 1 0,-10-7 0 16,-4-1-38-16,0 1-8 0,0-9-2 0,0 1-953 16</inkml:trace>
          <inkml:trace contextRef="#ctx0" brushRef="#br0" timeOffset="17300.1886">29242-1441 921 0,'0'0'82'0,"0"-4"-66"0,5-8-16 0,-1 4 0 16,5 0 176-16,1 0 32 0,3 4 7 0,5-8 1 16,1 4-132-16,3 4-27 0,6 0-5 0,4 0 0 15,-1-5-33-15,1 5-7 0,0 0 0 0,0 0-1 16,4 0-11-16,-8 4 0 0,-5-4 0 0,4 8 0 15,-9 0 0-15,0 0 0 0,-4 0 0 0,-5 4 0 16,-4 1 28-16,4-1 0 0,-9 4 0 0,-5 4 0 16,1 4-8-16,-5 4-2 0,-5 1 0 0,-4 3 0 15,-1 0 22-15,-3 1 5 0,-1 7 1 0,0-7 0 0,5-1-38 16,0-4-8-16,-1 4 0 0,1-7 0 0,9 3 0 16,-4-8 0-16,-1 4 0 0,5-7 0 0,4-5 8 0,1 0-8 15,4-8 0-15,-5 8 9 0,1 0-9 0,4-8 10 16,0 0-10-16,0 0 10 0,0 0-10 0,0 0 12 15,13 4-12-15,1 0 12 0,0 4-12 0,4 0 0 16,-5-4 0-16,10 4 8 0,0-4-20 0,9 0-4 16,0 9 0-16,0-13-1 15,9 0-126-15,9 0-25 0,0-9-4 0,4 5-392 16,1 4-79-16</inkml:trace>
          <inkml:trace contextRef="#ctx0" brushRef="#br0" timeOffset="19094.0787">30198-704 1234 0,'0'0'55'0,"0"0"11"0,-4-8-53 0,4 4-13 16,0 4 0-16,0 0 0 0,0 0 60 0,0 0 10 0,0 0 2 0,0 0 0 16,0 0-44-16,0 0-8 0,0 0-1 0,0 0-1 31,0 0-42-31,-5 0-8 0,1-12-1 0,4 12-1 0,0 0 21 0,0 0 4 0,-5-4 1 0,1-4 0 15,4-1 8-15,-5 1 0 0,0 4 0 0,1-4 0 16,-1 4 24-16,1 0 6 0,-5 0 2 0,0 0 0 16,-1 4-2-16,1-4 0 0,0 4 0 0,0 0 0 15,-5 4-10-15,5-4-1 0,0 4-1 0,0-4 0 16,0 8 6-16,-5-4 0 0,5 8 1 0,-4-4 0 16,-1 5-13-16,0-1-2 0,-4 4-1 0,0 4 0 15,4-4 3-15,1 9 1 0,-6 3 0 0,1-4 0 16,9 5 4-16,-5-1 1 0,1 4 0 0,-1 5 0 15,0-1-4-15,5 1-1 0,0-9 0 0,5 0 0 16,4 1-13-16,0-1 0 0,0-8-12 0,9-4 12 16,0 4-23-16,0-3 3 0,5-9 0 0,4 4 0 15,0-4 4-15,5 0 2 0,-5-4 0 0,0-4 0 0,5 0 14 16,-5 0-12-16,0-8 12 0,1 4-12 0,-1-4 20 16,0-4 4-16,0 4 0 0,-4-4 1 0,4-1 18 0,0 1 3 15,1-16 1-15,-1 4 0 0,-5-1-2 0,6-7 0 16,-6-4 0-16,6-5 0 0,-1 1-13 0,0-9-2 15,0 5-1-15,0-9 0 0,1-8-17 0,-6 5 0 16,1-1 8-16,-5-4-8 0,0 5 0 0,0-1 10 16,-4 8-10-16,4 1 8 0,-5-5-8 0,6 5-11 15,-6 7 3-15,5 5 0 0,0 3 8 0,0 1 0 16,1 4 0-16,-6-1 0 0,5-3 0 0,-4 8-8 16,4 3 8-16,-5-3 0 0,1 4 0 0,-1 4-10 15,1 0 10-15,-5 7 0 0,0 1-10 0,0 8 10 16,0 0-8-16,0 0 8 0,0 0 0 0,-5 12-10 15,1 5 10-15,-1 3 0 0,-4 8-8 0,0 5 8 0,0 7 0 0,0 9 0 16,0-5 0-16,0 13 0 0,0-1 0 0,0 5 0 16,-1-4 0-16,10 8 8 0,-4-5 0 0,-1 1 1 15,5 0 20-15,5-1 4 0,-1 1 1 0,1 0 0 16,-5-5-34-16,0-3 0 0,0 0 0 0,0-9 0 31,-5 1-20-31,-4-9-10 0,5-3-2 0,-1-5-1 16,-4-4-123-16,5 0-25 0,-10 9-5 0,5-21-1 0</inkml:trace>
          <inkml:trace contextRef="#ctx0" brushRef="#br0" timeOffset="19640.8227">31409-927 403 0,'-4'-32'17'0,"-1"16"5"0,1-4-22 0,-1-1 0 0,1-7 0 0,-1 8 0 0,5 4 333 15,-4 3 63-15,-1 1 12 0,0 8 2 0,5 4-282 0,-9 4-56 16,-4 12-11-16,-6 1-2 0,-3 7-35 0,-1 8-6 16,0 9-2-16,-9 3 0 0,5 5-16 0,-5-1 0 15,0 5 8-15,-4 4-8 0,4-1 0 0,-5 9 10 16,-3-4-10-16,3 0 8 0,-4 3-8 0,-4-3 0 15,-1 0 0-15,1-9 0 16,4 1-142-16,0 4-24 0,-37 40-5 0,19-29-1 0</inkml:trace>
          <inkml:trace contextRef="#ctx0" brushRef="#br0" timeOffset="19375.2602">30754-745 864 0,'4'-4'76'0,"5"-8"-60"15,-4 4-16-15,4-4 0 0,0 0 220 0,5 0 42 16,0 0 8-16,-1 4 2 0,5-9-171 0,1 5-33 16,-1 0-8-16,0-4 0 0,5 4-32 0,-5 4-7 15,0 0-1-15,-4 4 0 0,4 4-3 0,0 4-1 16,-4 0 0-16,-5 4 0 0,5 8 0 0,-5 0 0 16,4 4 0-16,-3 9 0 0,-1-1-2 0,-5 4-1 0,5 9 0 0,-4-9 0 15,4 9-5-15,0-1-8 0,0 5 11 0,5-5-11 16,0 1 11-16,-1-1-11 0,1 1 10 0,-1-13-10 31,6 4-39-31,-1-3-13 0,0-5-4 0,0-4-923 0</inkml:trace>
        </inkml:traceGroup>
      </inkml:traceGroup>
    </inkml:traceGroup>
    <inkml:traceGroup>
      <inkml:annotationXML>
        <emma:emma xmlns:emma="http://www.w3.org/2003/04/emma" version="1.0">
          <emma:interpretation id="{47CCE2A7-30DF-46CC-B6DD-FFD5BC3C867D}" emma:medium="tactile" emma:mode="ink">
            <msink:context xmlns:msink="http://schemas.microsoft.com/ink/2010/main" type="paragraph" rotatedBoundingBox="3344,7146 30050,5045 30509,10873 3803,12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84D049-ADD4-4D87-A49F-E2988693BC3B}" emma:medium="tactile" emma:mode="ink">
              <msink:context xmlns:msink="http://schemas.microsoft.com/ink/2010/main" type="inkBullet" rotatedBoundingBox="4823,7835 5556,7788 5629,8945 4896,8992"/>
            </emma:interpretation>
            <emma:one-of disjunction-type="recognition" id="oneOf2">
              <emma:interpretation id="interp2" emma:lang="" emma:confidence="0">
                <emma:literal>•</emma:literal>
              </emma:interpretation>
            </emma:one-of>
          </emma:emma>
        </inkml:annotationXML>
        <inkml:trace contextRef="#ctx0" brushRef="#br0" timeOffset="74520.2148">3359 4302 1440 0,'-22'-20'128'0,"17"12"-103"0,1 0-25 0,4 0 0 16,0-1 33-16,-5 1 2 0,5-4 0 0,5 4 0 15,4 4-35-15,-9 4 0 0,0 0 0 0,0 0 0 16,4-8 12-16,-4 8-12 0,0 0 12 0,0 0-12 15,0 0 0-15,14 8-12 0,-5 4 0 0,0 4 0 16,-4 1 12-16,4-1 0 0,9 12 0 0,-4 4 10 16,-5 5 8-16,4 7 2 0,10 1 0 0,0 8 0 15,0-1 25-15,-10 5 6 0,-8 4 1 0,8-1 0 16,15 1-24-16,-10-4-5 0,-13 3-1 0,4-7 0 0,-5-1-6 16,1-7 0-16,4 0-1 0,0-9 0 0,0-4 5 15,5-3 0-15,-5-5 1 0,-5 0 0 0,-8-4-21 0,-1-3 0 16,14-1 0-16,-4-4 0 0,-10 0 0 0,5-4 0 15,0-8 0-15,0 0 0 0,0 0 14 0,0 0 5 16,0 0 1-16,0 0 0 0,0 0 17 0,0 0 4 16,-4-12 1-16,-1-4 0 0,10 0-12 0,-5-5-2 15,-5-3-1-15,1-4 0 0,-1-5-15 0,5 1-4 16,5-8 0-16,4-1 0 0,-9 1-8 0,4-5 10 16,15-3-10-16,-6-5 10 0,1 4-10 0,-5-3 0 15,5-1 0-15,4-3 0 0,5 3-13 0,-1 4-2 16,-3-3 0-16,-1 3 0 15,14 1-20-15,-5-1-4 0,-4 1-1 0,0 3 0 16,4 9-33-16,5 3-7 0,-5 5-2 0,5 12-807 0</inkml:trace>
      </inkml:traceGroup>
      <inkml:traceGroup>
        <inkml:annotationXML>
          <emma:emma xmlns:emma="http://www.w3.org/2003/04/emma" version="1.0">
            <emma:interpretation id="{33FACD18-6082-45A8-9A47-C63C29581722}" emma:medium="tactile" emma:mode="ink">
              <msink:context xmlns:msink="http://schemas.microsoft.com/ink/2010/main" type="line" rotatedBoundingBox="6184,6740 28932,5303 29113,8173 6366,9610"/>
            </emma:interpretation>
          </emma:emma>
        </inkml:annotationXML>
        <inkml:traceGroup>
          <inkml:annotationXML>
            <emma:emma xmlns:emma="http://www.w3.org/2003/04/emma" version="1.0">
              <emma:interpretation id="{FBC376FB-C7C1-4761-A207-F1D11EA7FEC8}" emma:medium="tactile" emma:mode="ink">
                <msink:context xmlns:msink="http://schemas.microsoft.com/ink/2010/main" type="inkWord" rotatedBoundingBox="6239,7609 8163,7488 8262,9058 6338,918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5434.8844">6114 4116 1612 0,'0'0'144'0,"-14"0"-116"16,5 4-28-16,-5-4 0 0,1 4 47 0,-1 0 3 15,0 8 1-15,1 8 0 0,-5 1-32 0,-1 7-7 16,-3 8 0-16,-1 9-1 0,-4 3-11 0,-1 9 12 15,-4 4-12-15,-4 0 12 0,-1-1-1 0,6 5 0 16,-1 0 0-16,4-5 0 0,6-3 4 0,-1 0 1 0,5 3 0 16,-5-3 0-16,9-4-16 0,1-1 0 0,4-7 8 15,-1-1-8 1,1 1-79-16,0-5-18 0,5 1-4 0</inkml:trace>
          <inkml:trace contextRef="#ctx0" brushRef="#br0" timeOffset="75676.492">6369 3889 1440 0,'13'-8'64'0,"1"8"12"0,0 4-60 0,4 8-16 16,9 5 0-16,1 7 0 0,3 0 108 0,-3 13 18 15,4 7 4-15,-5 9 1 0,0 7-47 0,-4 5-8 16,-5 4-3-16,-4 0 0 0,0 4-21 0,-10 3-5 15,1-3-1-15,-5 8 0 0,-5 0-25 0,-4 4-5 16,0-8 0-16,-5 0-1 0,1 0-15 0,-6-8 9 16,-8-1-9-16,0-3 8 15,-5 0-91-15,0-4-18 0,0 3-4 0</inkml:trace>
          <inkml:trace contextRef="#ctx0" brushRef="#br0" timeOffset="74895.1247">4926 3999 691 0,'-10'-5'61'0,"6"1"-49"15,-5 4-12-15,0-4 0 0,4 0 167 0,-4 4 30 16,9 0 7-16,-5 8 0 0,5-8-123 0,-4 13-25 16,-5-1-4-16,4 4-2 0,1 4-22 0,-1 8-5 15,-4 9-1-15,4 3 0 0,-4 5 2 0,5 3 0 16,-1 9 0-16,1 0 0 0,-5 3 18 0,4-3 4 16,1 4 1-16,4 0 0 0,-5 3-19 0,5-3-4 15,0 8-1-15,5-4 0 0,4-1-13 0,0-3-2 16,0-8-8-16,4-5 12 0,1-3-12 0,0-5-15 15,4-7 3-15,-4-1 1 16,-1-8-124-16,6 0-25 0,3 9-4 0,6-25-2 0</inkml:trace>
          <inkml:trace contextRef="#ctx0" brushRef="#br0" timeOffset="75198.0967">5313 4508 1422 0,'0'-24'63'0,"0"12"13"0,0 0-61 0,4-4-15 0,1-5 0 0,-1 5 0 15,1 0 62-15,4 0 10 0,0 4 1 0,0 0 1 16,0-1-29-16,5 5-5 0,-1 8-2 0,6 0 0 0,-6-4-16 0,6 8-3 16,-1 9-1-16,0 3 0 0,9 4 6 0,-4 8 2 15,4-3 0-15,1 7 0 0,-6 0 10 0,1 1 1 16,-5 3 1-16,5-4 0 0,-5 5 0 0,1-1 0 15,-1 1 0-15,-4-1 0 0,4-8-29 0,-5 1-9 16,1 3 0-16,0-3 0 0,-1-1 8 0,-4-8-8 16,10 8 0-16,-6-11 0 0,1-5-9 0,0 0-9 15,-1 0-2-15,1 0 0 16,0-4-160-16,-1-4-32 0,15-12-6 0,-6-4-2 16</inkml:trace>
        </inkml:traceGroup>
        <inkml:traceGroup>
          <inkml:annotationXML>
            <emma:emma xmlns:emma="http://www.w3.org/2003/04/emma" version="1.0">
              <emma:interpretation id="{8C6DC4CA-12EF-4EAE-9AF7-33BECB94EA1D}" emma:medium="tactile" emma:mode="ink">
                <msink:context xmlns:msink="http://schemas.microsoft.com/ink/2010/main" type="inkWord" rotatedBoundingBox="10592,7438 11516,7379 11586,8492 10662,85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6758.7935">9223 4383 288 0,'0'0'25'0,"-4"-12"-25"16,-5 4 0-16,4 4 0 0,5 4 286 0,0 0 52 16,-9-4 10-16,9 4 3 0,0 0-249 0,0 0-50 15,0 0-9-15,0 0-3 0,0 0-32 0,0 0-8 16,0 0 0-16,0 0 0 0,0 0 0 0,0 0 0 15,0 0 0-15,0 0 0 0,0 0 0 0,0 0-11 16,-4 4 11-16,4-4-8 0,0 0 20 0,0 0 4 16,0 0 0-16,0 0 1 0,0 0 26 0,0 0 5 15,-5 8 0-15,5-8 1 0,0 0-17 0,0 12-3 16,-5 0-1-16,5 4 0 0,-4-4-16 0,4 9-3 0,-9-1-1 0,9 8 0 16,-5-4-8-16,5 9 8 0,-4-1-8 15,4 1 8-15,4 3-8 0,-4-4 0 0,0 1 0 0,0 3 0 16,0-3 0-16,0-1 0 0,0-4 0 0,0 1 0 15,-4-9 0-15,4-4 0 0,0-4 0 0,0-12 0 16,0 0 0-16,9 4 10 0,0 0-2 0,5-8-8 16,-1 0 15-16,1-4-4 0,9-4-1 0,-1-8 0 15,6-1 0-15,-1 1 0 0,5-4 0 0,-5 0 0 16,5-5-10-16,0-3 0 0,-5 0 0 0,5-5 0 16,-5 5 0-16,5-5 0 0,0 5 0 0,0-4 0 15,0 3 0-15,-5 1 0 0,10 8 0 0,-10 3 8 16,0 1-8-16,-4 4 12 0,4 4-12 0,1 8 12 15,-6 4-12-15,6 0 0 0,-1 12 0 0,-4 0 8 16,0 8-8-16,-1 0 0 0,-3 5 0 0,-6-1-11 16,1 4 11-16,-5 1 0 0,0-9 0 0,-4 4 0 0,-5 0 20 15,0-3 2-15,-5-1 1 0,1-4 0 0,-6 0-9 0,-3 1-2 16,-1-1 0-16,-4-4 0 0,0 0 32 0,-5-4 5 16,0 4 2-16,-4 0 0 0,0-8-36 0,-1 4-7 15,1 1-8-15,-5-1 11 0,0-4-11 0,0 0-12 16,5 0 2-16,0-4 1 15,-5 0-142-15,5-4-28 0,-37-12-5 0,18-5-2 16</inkml:trace>
          <inkml:trace contextRef="#ctx0" brushRef="#br0" timeOffset="76888.6065">9415 3812 2246 0,'0'0'100'0,"0"-8"20"0,0 0-96 0,0 8-24 15,0 0 0-15,0 0 0 0,0 0 12 0,9-4-3 16,9 4 0-16,0 8-680 16,0 4-136-16</inkml:trace>
        </inkml:traceGroup>
        <inkml:traceGroup>
          <inkml:annotationXML>
            <emma:emma xmlns:emma="http://www.w3.org/2003/04/emma" version="1.0">
              <emma:interpretation id="{7EA6790E-315E-447F-A84C-5BBF10451502}" emma:medium="tactile" emma:mode="ink">
                <msink:context xmlns:msink="http://schemas.microsoft.com/ink/2010/main" type="inkWord" rotatedBoundingBox="13208,7498 15790,7335 15895,9008 13314,917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8543.8922">13093 4541 1515 0,'0'0'67'0,"0"0"14"0,5-12-65 0,-5 12-16 0,0 0 0 0,0 0 0 15,0 0 48-15,0 0 5 0,0 0 2 0,0 12 0 16,-5 0-24-16,1 4-5 0,-5 4-1 0,0 1 0 15,-10-1-11-15,6 8-2 0,-6-4-1 0,6 1 0 16,-1-1-11-16,1 4 0 0,-6-3 0 0,6-1 8 16,4 0-8-16,-1 0 0 0,1 1 0 0,5-5 0 15,-1 4-8-15,5-8 8 0,-4-3-10 0,4 3 10 16,0-8-18-16,4-4 2 0,-4-4 1 0,0 0 0 16,0 0-5-16,9 0 0 0,5-8-1 0,-5-4 0 15,5 0 21-15,-5-5 0 0,5-3 0 0,-5 0 0 16,0-4 23-16,0-1 9 0,0 1 1 0,0-4 1 0,0-1 10 0,-4 1 1 15,4 0 1-15,-5-1 0 0,5-3-14 16,-4 4-4-16,0-1 0 0,-1 5 0 0,1 0-18 16,-1 4-10-16,-4-1 10 0,0 9-10 0,-4 0 8 0,4 0-8 15,-5 4 0-15,1 4 0 0,4 4 0 0,-10-4-8 16,1 4-1-16,-4 0 0 16,-1 8-30-16,0-4-5 0,1 4-2 0,-1 4 0 15,-4-4-107-15,0 4-22 0,-14 9-4 0,14-5-1 0</inkml:trace>
          <inkml:trace contextRef="#ctx0" brushRef="#br0" timeOffset="78746.9614">13571 3756 1926 0,'0'0'85'0,"0"0"18"0,0 0-83 0,0 0-20 0,0 0 0 0,0 0 0 15,5 12 43-15,-1 4 4 0,-4 4 1 0,5 9 0 16,0 3-21-16,-5 8-4 0,0 5-1 0,0 4 0 16,-5 3-22-16,0 9 9 0,-4-5-9 0,0 9 0 15,0-4 9-15,0 0-9 0,0-5 0 0,-5 5 9 16,5-8-9-16,5-1 0 0,-5-7 0 0,4 3 0 15,-4-11-95-15,4 3-24 0,-4-7-5 0,5 3 0 0</inkml:trace>
          <inkml:trace contextRef="#ctx0" brushRef="#br0" timeOffset="79262.4633">13913 4298 1440 0,'0'0'128'0,"0"0"-103"16,0 0-25-16,0 0 0 0,0 0 118 0,0 0 18 0,13 12 4 0,-3-4 1 16,-6 12-74-16,1 1-15 0,4-1-4 0,-5 8 0 15,1 5-24-15,-1-1-6 0,-4 0-1 0,5 1 0 16,-5-1-9-16,5-4-8 0,-1 5 9 0,-4-5-9 16,0-8 9-16,0 1-9 0,5-5 8 0,-5-4-8 15,0 0 8-15,0-12-8 0,0 0 0 0,0 0 8 16,0 0-8-16,0 0 10 0,0 0-10 0,0 0 10 15,9-8-2-15,0-4 0 0,0-4 0 0,0 0 0 16,5-5 6-16,-5 5 1 0,-5-8 0 0,10 4 0 16,4-1 1-16,1 1 0 0,-6 0 0 0,5 4 0 15,5 4-16-15,0 3 0 0,-5 9 0 0,5 0 0 16,-5 9 0-16,0 3 0 0,1 4 0 0,-1 4 0 16,-5 4-13-16,1 1 4 0,-5 7 1 0,5 0 0 15,-10 5 8-15,5-1 0 0,-9 5 8 0,0-1-8 16,0 5 8-16,-4-1-8 0,-5 1 10 0,0-5-10 15,-5 1 13-15,-4-1-3 0,0 1-1 0,-5-1 0 0,-4-3-1 0,-1-5 0 16,1 0 0-16,4-3 0 0,0-1-8 0,1-8 10 16,3-4-10-16,1 1 10 0,5-9-2 0,-1 4-8 15,0-8 12-15,1 0-4 0,-1-4 4 0,9-4 0 16,-8-4 0-16,4 0 0 0,4 0 5 0,0-5 2 16,-4 5 0-16,5-12 0 0,-1 0 3 0,1-4 1 15,8-1 0-15,1-7 0 0,-1 0-23 0,5-5 0 16,10 1 0-16,-1-5 0 0,0-3-12 0,9-5-8 15,1 1 0-15,4 3-1 16,4-4-104-16,5 1-21 0,-5 3-4 0,10 5-854 0</inkml:trace>
          <inkml:trace contextRef="#ctx0" brushRef="#br0" timeOffset="78059.6252">11800 4561 1148 0,'0'0'25'0,"0"-12"6"0,-4-8 1 0,4-1 0 0,-5 1-32 0,5 0 0 16,0-4 0-16,0-1 0 0,0 5 64 0,0 0 6 15,5 0 2-15,-1 8 0 0,1 3-48 0,-5 9-10 16,0 0-2-16,9 0 0 0,-9 0-12 0,9 13 9 15,0 7-9-15,5 4 8 0,0 13 12 0,-1 7 1 16,5 1 1-16,-4 3 0 0,0 5 18 0,-5 3 4 16,-5 5 1-16,1 0 0 0,-1-5-6 0,1 5-2 0,-5-4 0 15,0-1 0-15,-5 1-7 0,1-4-2 0,-1-9 0 16,-4-3 0-16,0-1 4 0,0-7 0 0,4-9 0 0,-4 0 0 16,0-8-12-16,5 1-1 0,-1-9-1 0,1 0 0 15,4-8-2-15,0 0-1 0,0 0 0 0,-9 0 0 16,-1-4 5-16,6-4 0 0,-5-1 1 0,0-3 0 15,0-8-1-15,4 0 0 0,0 0 0 0,-4-9 0 16,5-3-8-16,-1-4-1 0,5-9-1 0,0 0 0 16,5-3-2-16,-1-1 0 0,5-7 0 0,5 3 0 15,4-4-8-15,1 1 0 0,3 3-12 0,10 1 12 16,0 3-24-16,4 4 2 0,1 1 1 0,4 8 0 16,-5-1 5-16,1 9 0 0,-5 8 1 0,-1-1 0 15,-3 5 15-15,-5 0-12 0,-1 8 12 0,-4 8-12 0,5 0 12 16,-9 0-9-16,-5 4 9 0,0 4-8 0,0 8 8 0,-4-4 0 15,-1 9 0-15,-4-1 0 0,-4 8 0 0,-1-4 0 16,-4 5 0-16,0-1 0 0,0 4 0 0,-5 5-8 16,1-1 8-16,-1-3 0 0,0 3-23 0,1-4 1 15,-1 1 0-15,0-5 0 16,1 0-158-16,-1 1-32 0</inkml:trace>
        </inkml:traceGroup>
        <inkml:traceGroup>
          <inkml:annotationXML>
            <emma:emma xmlns:emma="http://www.w3.org/2003/04/emma" version="1.0">
              <emma:interpretation id="{76BD61F2-003B-4CF5-A3F7-2D5F212A3FDA}" emma:medium="tactile" emma:mode="ink">
                <msink:context xmlns:msink="http://schemas.microsoft.com/ink/2010/main" type="inkWord" rotatedBoundingBox="17305,6038 18469,5964 18643,8710 17478,878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0398.6013">16613 4606 1267 0,'4'-21'56'0,"-4"9"12"0,0 0-55 0,0 0-13 0,5 4 0 0,-5-4 0 15,4 4 184-15,-4-5 35 0,5 5 6 0,4 0 2 16,0 4-148-16,0-4-30 0,0 8-5 0,5-4-2 15,0 4-42-15,4 0 0 0,5 0 0 0,4 0 0 16,0 0-40-16,10 0-1 0,-1 4 0 0,5 4 0 16,0-4-148-16,5 0-30 0</inkml:trace>
          <inkml:trace contextRef="#ctx0" brushRef="#br0" timeOffset="80257.5543">16667 4440 1728 0,'14'-13'153'0,"4"5"-122"16,5-8-31-16,4 0 0 0,1-4 103 0,-1 0 14 15,5 3 3-15,4 1 1 0,-4-8-75 0,0 4-15 16,-5-1-3-16,-4 1-1 0,0-8-17 0,-5 8-10 15,-4-5 12-15,-1 5-12 32,-4-4-15-32,-4 0-9 0,0-5-3 0,-5 1 0 0,0 4 9 0,-5-5 2 15,0 1 0-15,1 0 0 0,-1-5 16 0,-4 5 9 16,0-4-1-16,0-1 0 0,0 9-8 0,0 4 0 0,4-1 0 0,-4 1 0 0,5 4 0 0,-6 4 0 0,6 8 0 16,-1 0-11-16,1-4 3 0,-1 4 0 0,5 4 0 0,0 0 0 15,0 0 8-15,0 0 0 0,-4 20 0 0,4-4 0 16,-5 4 8-16,1 5 3 0,-1 3 1 0,5 8 0 15,-5 5 11-15,1-1 2 0,4 9 1 0,-5-1 0 16,-4 5-10-16,5 0-3 0,-1 3 0 0,-4 5 0 16,4 0-3-16,1-5-1 0,-1 5 0 0,1-4 0 15,4-1-9-15,-5-3 0 0,1 0 9 0,4-1-9 16,-5 1 0-16,1-1 9 0,-1 5-9 0,-4-8 0 31,4-9-21-15,-4 5-11-16,5-1-3 0,-10-3 0 0,0-5-189 0,1-4-37 0</inkml:trace>
          <inkml:trace contextRef="#ctx0" brushRef="#br0" timeOffset="79824.8355">16116 4403 1555 0,'-9'-12'68'0,"9"12"16"0,0 0-68 0,0 0-16 16,-4 0 0-16,4 0 0 0,0 0 56 0,-9 4 8 15,0 8 2-15,-1 0 0 0,1 9-50 0,-4 7-16 16,4 4 8-16,-1 5-8 0,-3-1 0 0,-1 1 10 16,5 3-10-16,-5 1 8 0,5-5-8 0,5 0 0 0,-1 5 0 0,1-5-11 15,4-3 11-15,0-5 0 16,0-4 0-16,4-3 0 0,1 3 0 0,4-8 0 0,-5-8-10 0,5 0 10 16,-9-8-22-16,14-4 2 0,4 0 1 0,1-4 0 15,-1-4 19-15,0-4 0 0,0-9 0 0,0 1 0 16,-4 4 33-16,4-4 4 0,0-5 1 0,1-3 0 15,-1-1 14-15,-4 1 4 0,-1-4 0 0,-4-1 0 16,0 1-28-16,1-1-6 0,-6 5-1 0,-4-4 0 16,0 7 15-16,0 1 2 0,-4 4 1 0,-1 7 0 15,0 9-27-15,-4 0-12 0,5 8 10 0,-10-4-10 0,0 8 0 0,-4 4 0 0,5 5 0 0,-10 3-10 32,-4 4-148-32,-5 0-30 0,-5 9-5 0,1-1-2 0</inkml:trace>
          <inkml:trace contextRef="#ctx0" brushRef="#br0" timeOffset="1890.4538">16818 2614 691 0,'0'0'61'16,"-5"0"-49"-16,0-8-12 0,1 4 0 0,-5 4 220 16,4 0 40-16,1-8 9 0,-5 8 2 0,4-4-173 0,-4 0-34 15,4 0-8-15,1-4 0 0,4-4-38 0,-5 4-7 16,1-4-2-16,-5 4 0 0,9-5-9 0,-5 1 0 16,0 0 0-16,-4 0 0 0,5 0 0 0,-5 0 0 15,-5 0 0-15,0-1-11 0,1 5 11 0,-1 0 0 16,0 0 0-16,-4 0 0 0,0 0 0 0,0 0 16 15,-5 4-4-15,0 0-1 0,-4 0 3 0,0 4 1 16,-1-4 0-16,-4 8 0 0,1 0-1 0,-1 4 0 16,0 0 0-16,0 4 0 0,5 4 15 0,-1 0 3 15,-4 5 1-15,10 3 0 0,-1 8-3 0,5 5-1 16,0-1 0-16,-1 9 0 0,1 11-16 0,4-3-3 16,1 4-1-16,-1-5 0 0,5 1-9 0,4-1 0 15,1-7-12-15,4-5 12 0,4 1-11 0,1-13 11 0,4-3-8 16,0-1 8-16,5-8 0 0,-5-4 0 0,-9-12 0 0,14 0-8 15,4-4 8-15,0 0-13 0,0-8 5 0,5-4 8 16,-5-9-8-16,10-3 8 0,-1-8 0 0,0-5 0 16,5 5 0-16,-5-9 15 0,5-7-3 0,-4-1 0 15,3-4-12-15,1 5 0 0,0-5 0 0,0 9 0 16,0 3 28-16,-5 5-1 0,-4 7 0 0,0 9 0 16,-5 4 15-16,0 3 3 0,-4 9 1 0,0 8 0 15,-1 8-14-15,1 9-2 0,-1 7-1 0,-3 0 0 16,-1 9-21-16,0 7-8 0,-5 1 0 0,5 7 9 15,-4 5-9-15,0-5 0 0,-1-7 0 0,1-1-11 16,-1 1-128-16,1-9-25 16,8-4-6-16,-3-15-1 0</inkml:trace>
        </inkml:traceGroup>
        <inkml:traceGroup>
          <inkml:annotationXML>
            <emma:emma xmlns:emma="http://www.w3.org/2003/04/emma" version="1.0">
              <emma:interpretation id="{5D3B0394-DDF4-480C-8AFD-0F5D23FDF7C6}" emma:medium="tactile" emma:mode="ink">
                <msink:context xmlns:msink="http://schemas.microsoft.com/ink/2010/main" type="inkWord" rotatedBoundingBox="20391,6686 24385,6434 24484,8002 20490,825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1768.0445">20546 4055 748 0,'32'-20'33'0,"-14"12"7"0,5 0-32 0,-5 0-8 16,10-4 0-16,-1-1 0 0,0-3 241 0,1 4 47 15,-1-4 8-15,-4 4 3 0,4 0-202 0,0 3-40 16,-4-3-8-16,0 4-1 0,-5 0-32 0,0-4-5 0,-4 4-2 16,-5-4 0-16,0 4-9 0,0 0 0 0,-4-1 0 0,-1-3 8 15,1 0 8-15,-5 4 0 0,4-4 1 0,-8 4 0 16,4 0 9-16,-5 0 2 0,1 0 0 0,4 0 0 15,-9 3 0-15,9 5 0 0,0 0 0 0,0 0 0 16,-5-8-12-16,1 4-1 0,-5 0-1 0,9 4 0 16,0 0-2-16,0 0-1 0,-5 0 0 0,-4 0 0 15,0-4-11-15,0 4 0 0,4-4 9 0,-9 4-9 16,5 4 0-16,0 0 8 0,9-4-8 0,-13 8 0 16,3-4 0-16,1 5 0 0,-4-1 0 0,4 0 0 15,-1 4 0-15,-3 0 0 0,4 0-9 0,0 4 9 16,0-4 0-16,-5 1 0 0,9 3 0 0,-4-4 0 15,0 0 0-15,5 0 0 0,-1 0 0 0,0 0 0 16,1 1 0-16,4-1 0 0,0 0 0 0,0-4 0 16,0-8 0-16,0 0 0 0,0 8 0 0,4 0 0 15,6 0 0-15,-1 0 0 0,0-4 0 0,0 5 0 16,5-1-10-16,-1 0 10 0,1 4 0 0,-5 0-9 0,0 0 9 16,0 4 0-16,-4-4 8 0,-1 9-8 0,-4-1 0 15,0 8 0-15,-4-3 0 0,-5 3-8 0,-1 4 32 0,-8 1 6 16,0-1 2-16,-5 4 0 0,-4-7-32 0,0-1 0 15,-10 0 0-15,1-3 0 16,-5-5-143-16,0 0-34 0,0-4-7 0,0-4-736 16</inkml:trace>
          <inkml:trace contextRef="#ctx0" brushRef="#br0" timeOffset="82096.1002">21093 3642 2016 0,'13'0'179'0,"1"8"-143"0,9 5-36 0,4 7 0 15,0-4 47-15,1 8 2 0,-1 5 1 0,-4-1 0 16,0 0-25-16,-1 5-5 0,-8-1 0 0,4 4-1 16,-4 1-7-16,-5-5-2 0,0 1 0 0,-4-5 0 15,-1 4-10-15,-4-7 0 0,0-1 0 0,0-8 0 16,0 4 8-16,0-8-8 0,-4-3 12 0,4-9-4 15,0 0 3-15,-5 8 0 0,5-8 0 0,0 0 0 16,0 0 25-16,0 0 4 0,-5-8 2 0,1-5 0 16,4-3 11-16,-5 0 3 0,5 0 0 0,5-4 0 15,-1 3-34-15,1-7-6 0,0 0-2 0,-1 0 0 16,5-1-5-16,0 1-1 0,-4 0 0 0,9-1 0 0,-5-3-8 0,4 0-14 16,1 4 3-16,4-5 1 15,0 1-38-15,5 0-8 0,4-1-2 0,1 5 0 16,-1-4-173-16,5 7-34 0</inkml:trace>
          <inkml:trace contextRef="#ctx0" brushRef="#br0" timeOffset="82427.0681">21899 3812 1152 0,'0'0'102'0,"0"0"-82"16,9 8-20-16,-5 5 0 0,5-5 87 0,-4 0 13 16,4 0 2-16,-5 0 1 0,6 0-37 0,-6 0-7 0,-4-8-2 15,9 8 0-15,0 0-29 0,5-4-5 0,-14-4-2 0,9 4 0 16,5 0 1-16,-5-4 0 0,5-8 0 0,-1 4 0 15,-4 0 2-15,0 0 0 0,5-8 0 0,-5 0 0 16,0 0-4-16,0-4 0 0,-4-1 0 0,-1-3 0 16,1 0 8-16,0 0 2 0,-5-5 0 0,4 1 0 15,-4 0-9-15,-4 4-1 0,-1 3-1 0,0 1 0 16,1 4-9-16,-1 0-2 0,1 0 0 0,4 12 0 16,-9 0-8-16,-5 4-11 0,5 0 3 0,0 4 0 15,-5-4 8-15,1 8 16 0,-1 4-4 0,0 1-1 16,1 7-11-16,3 4-17 0,-3 1 4 0,4-1 1 15,4 0 12-15,1 1 0 0,-1-1 9 0,5 0-9 16,5 5 12-16,-1-5-4 0,-4-4-8 0,5 5 12 16,-1 3-12-16,1-4 0 0,-1-3 0 0,5-1-666 15,-4-4-136-15</inkml:trace>
          <inkml:trace contextRef="#ctx0" brushRef="#br0" timeOffset="82798.2729">22572 3735 1440 0,'0'-4'128'0,"5"-4"-103"16,-5 4-25-16,0 4 0 0,0 0 150 0,0 0 25 15,14 4 5-15,-5 0 0 0,0 0-129 0,0-4-27 16,-9 0-4-16,9 9-2 0,0-1-18 0,5-4 0 16,-5 4 8-16,0-8-8 0,5 0 0 0,-5-8-12 15,4 4 1-15,1-4 1 0,-5-5 2 0,5 1 0 16,-1-4 0-16,-3 4 0 0,3-8 19 0,-4-1 4 15,5 1 1-15,0-4 0 0,-5 0 19 0,0-1 4 16,0-3 1-16,0 4 0 0,-4 4-18 0,-1-5-3 16,1 5-1-16,-1 4 0 0,-4 0 13 0,0 3 2 15,0 1 1-15,0 12 0 0,0 0-34 0,0 0 0 0,0 0 0 0,-9 0 0 16,-5 8 0-16,1 5-12 0,-1-1 0 16,1 8 0-16,-1 4 12 0,0 5 12 0,-4-1-3 0,4 4 0 15,-4 1-9-15,4-1-16 0,-4 4 4 16,0-3 1-16,4-5 11 0,1 0 0 0,-1-3 0 0,0-1 0 15,5-4 0-15,5-4 0 0,-1 5 0 0,1-9 0 16,4 4 0-16,4-4-13 0,5 4 1 0,0 1 1 31,5-5-25-31,9 0-6 0,0 0-1 0,8 4 0 0,6-4-129 16,4-4-25-16,45 5-6 0,-4-13-593 0</inkml:trace>
          <inkml:trace contextRef="#ctx0" brushRef="#br0" timeOffset="81346.2738">19463 4314 1825 0,'23'-24'40'0,"-14"12"8"0,4-4 1 0,1-5 3 0,0 5-41 16,4-4-11-16,0-4 0 0,0 3 0 0,-4 5 76 0,0-4 12 15,-1 0 4-15,-4 4 0 0,-4-1-52 0,-1 5-9 16,6-8-3-16,-10 8 0 16,0 0-51-16,0 4-10 0,0 8-3 0,0-8 0 15,-10-1-2-15,6 1-1 0,-14 4 0 0,-1 0 0 0,-3 4 24 0,3 0 5 16,-8 0 1-16,4 4 0 0,-8 0 9 0,-1 4 0 16,4-4 0-16,-4 5-8 0,1 3 8 0,-1 0 0 0,4 0 0 15,-3 4 0-15,-1 4 20 0,0 5 0 0,-5 3 0 16,10 4 0-16,4-3-6 0,-4 7-2 0,0 1 0 15,4-1 0-15,9-4 7 0,5 5 1 0,-5-5 0 0,1 5 0 16,4-9-8-16,4 0 0 0,14 1-1 0,-9-9 0 16,0 0 8-16,0 0 1 0,9-4 1 0,5-3 0 15,-9-5-21-15,4-4 0 0,0 0 0 0,4-4 0 16,6-4 0-16,-1-4 0 0,-4 0 0 0,4-9 0 16,4-3 0-16,1 0 0 0,-5-4 0 0,5-5 0 15,0-7 0-15,4-5 0 0,-4 1 0 0,0-5 0 16,0-7 11-16,4-1-3 0,0-8 0 0,5 5 0 15,-9-13-8-15,9 0 0 0,-5-4 0 0,5 1 0 16,-9-1 0-16,4 0 0 0,-4 0 0 0,-5 4-11 16,5 0 11-16,0 5 0 0,-1 3 0 0,1 4 0 0,-5 9 0 0,0-1 8 15,1 9-8-15,-6 7 0 0,1 5 19 0,-5 8-1 16,0 0 0-16,-4 3 0 0,-1 5-10 0,1 4-8 16,-5-4 12-16,0 12-12 0,0 0 0 0,0 0 0 15,0 0 0-15,0 12 0 0,-5 4 0 0,1 0 0 16,-5 5 0-16,0 3 0 0,-1 4-15 0,-3 5 3 15,-1 3 1-15,-4 5 0 0,4 7 11 0,-4 5 0 16,0 12 0-16,4-1 0 0,1-3 0 0,-1 4 0 16,0-1-8-16,1 1 8 0,-1 0 0 0,5-4 0 15,0-1 0-15,0-3 0 0,4 0 0 0,0-1 8 16,5-7-8-16,0-9 0 0,5-3 0 0,0-5 9 0,-1 1-9 16,5-9 0-16,5-4 0 0,-5-8 0 0,-4 4 0 0,8 1 0 15,1-13 0-15,0 0 0 0,8 0 0 0,1-8-9 16,0 0 9-16,9-4 14 0,-5-1-3 0,0 1-1 15,5-4-10-15,0-4 12 0,-5-4-12 0,5 0 12 16,-4-5-4-16,-1-3 0 0,0 8 0 0,5-9 0 16,-9 1 3-16,0-4 0 0,-1 3 0 0,1-3 0 15,-9 4 1-15,4-5 1 0,-4 5 0 0,-1-4 0 16,1 3 1-16,-9-3 0 0,4 4 0 0,-5-5 0 16,-4 9-6-16,5 4-8 0,-5-1 11 0,-5 1-11 15,5 4 0-15,-4 4 0 0,-5 0 0 0,4 8 0 16,-4 0 0-16,9 4 0 0,-9 4 0 0,0 0-12 15,-5 8 3-15,-4 4 1 0,4 4 0 0,0 1 0 16,-4 3 8-16,0-4 0 0,4 4-9 0,1 1 9 16,-1-5 0-16,0 4 0 0,5-8 0 0,0 5 0 15,0-5 0-15,5 0 0 0,-1 0 0 0,5-4 0 16,0 4 0-16,0 1 0 0,0-5 0 0,5 4 8 16,4 0-39-16,-5 0-8 0,5-4-1 15,0 5-1-15,1-5-130 0,8-4-25 0,0-4-6 0,9 0-648 16</inkml:trace>
        </inkml:traceGroup>
        <inkml:traceGroup>
          <inkml:annotationXML>
            <emma:emma xmlns:emma="http://www.w3.org/2003/04/emma" version="1.0">
              <emma:interpretation id="{CDEBB738-9565-4CFA-887E-77265E57D591}" emma:medium="tactile" emma:mode="ink">
                <msink:context xmlns:msink="http://schemas.microsoft.com/ink/2010/main" type="inkWord" rotatedBoundingBox="26032,6571 26958,6513 27018,7449 26091,7507"/>
              </emma:interpretation>
              <emma:one-of disjunction-type="recognition" id="oneOf8"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_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84555.7709">24585 3808 1612 0,'0'0'72'0,"0"0"14"0,0 0-69 0,0 0-17 0,0 0 0 0,13-8 0 16,1 8 138-16,4-4 24 0,5 0 5 0,4 4 1 15,5 4-116-15,5 0-24 0,-1 0-4 0,0 0 0 16,10 0-16-16,-5-4-8 0,9 0 10 0,-4 0-10 16,4 8-9-16,4-4-8 0,-4 1-2 0,5-1 0 15,-5 0-197-15,0-4-40 0</inkml:trace>
          <inkml:trace contextRef="#ctx0" brushRef="#br0" timeOffset="84337.0748">25277 2946 1152 0,'9'-4'102'0,"0"-4"-82"0,0-4-20 0,5 4 0 16,-1 0 111-16,1 4 17 0,-5 0 4 0,5 0 1 16,-5 8-54-16,0 0-11 0,-9-4-3 0,9 12 0 15,-9 0-38-15,5 4-8 0,-10 4-2 0,1 1 0 16,-6-1-17-16,-3 0 0 0,-1 4 8 0,-9 1-8 15,1-1 0-15,-6 0 0 0,-4 1 0 0,-4-1-9 16,0-4 9-16,-1 0 0 0,5 1 0 0,-4-5 0 16,4 0 0-16,0 0 0 0,5-4 0 0,-5 0 0 15,5 1 0-15,-1-1 0 0,6-4 0 0,-1 0 0 16,0 0 0-16,5 0 11 0,0-4-11 0,4 4 12 16,-4 4 8-16,4-4 3 0,5 1 0 0,0-1 0 15,9-8-10-15,-5 8-1 0,5-8-1 0,0 8 0 0,0 4 11 16,5-4 2-16,-1 4 1 0,5-4 0 0,10 0 9 15,-1-4 2-15,0 1 0 0,5-1 0 0,4 4-17 0,1 0-3 16,8 0-1-16,0 0 0 0,1-4-15 0,4 4 11 16,0-4-11-16,4 4 10 0,-4-4-10 0,0 0 0 15,5 0 0-15,-10 0 0 16,5 0-21-16,-9-4-7 0,0-4 0 0,0 8-1 16,-5 0-103-16,-4 1-20 0,-5-5-4 0,5 0 0 0</inkml:trace>
        </inkml:traceGroup>
        <inkml:traceGroup>
          <inkml:annotationXML>
            <emma:emma xmlns:emma="http://www.w3.org/2003/04/emma" version="1.0">
              <emma:interpretation id="{BB701F94-08F5-47B8-ACA0-37B31840C3C3}" emma:medium="tactile" emma:mode="ink">
                <msink:context xmlns:msink="http://schemas.microsoft.com/ink/2010/main" type="inkWord" rotatedBoundingBox="28102,6552 29007,6495 29062,7367 28157,7424"/>
              </emma:interpretation>
              <emma:one-of disjunction-type="recognition" id="oneOf9">
                <emma:interpretation id="interp13" emma:lang="" emma:confidence="1">
                  <emma:literal>n</emma:literal>
                </emma:interpretation>
                <emma:interpretation id="interp14" emma:lang="" emma:confidence="0">
                  <emma:literal>h</emma:literal>
                </emma:interpretation>
                <emma:interpretation id="interp15" emma:lang="" emma:confidence="0">
                  <emma:literal>,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85040.0303">26611 2983 2170 0,'-9'-29'96'0,"13"17"20"0,1 4-92 0,4 0-24 16,-9 8 0-16,0 0 0 0,0 0 42 0,9 8 4 0,5 0 1 15,-1 12 0-15,1 5-38 0,0 11-9 0,-1 9 0 0,1-1 0 16,-5 5 0-16,0 3 0 0,-4 5 0 0,-1 0 0 16,-4 3 12-16,0-7 0 0,0 0 0 0,0-9 0 15,0 1-4-15,0-1-8 0,-4-7 12 0,4-5-4 16,-5-8-8-16,5 1 10 0,-4-9-10 0,-6 0 10 16,6-4-1-16,-1-4 0 0,5-8 0 0,0 0 0 15,0 0 12-15,0 0 3 0,0 0 0 0,5-12 0 16,4-4 12-16,0-4 4 0,0-1 0 0,0-3 0 15,0-8-12-15,10 3-3 0,-6-7 0 0,5-5 0 16,5-7-25-16,0-1 0 0,0 1 8 0,0-1-8 16,4 1 0-16,5-1 0 0,0 5 0 0,-1-5 0 15,6 5 0-15,4 3 0 0,-5 5 0 0,1 3 0 16,-5 9 0-16,-1 8 0 0,-8 4 0 0,5 8 0 16,3 8 0-16,-3 8 0 0,-6 8 0 0,6 4 0 15,-5 9 0-15,-5-1 0 0,5 9 0 0,-5-1 0 16,-5 0 0-16,6 5 0 0,-6 4 8 0,-4 3-8 0,0 5-14 15,-4 4-5-15,-10-1-1 0,1 5 0 16,-1-4-211-16,-13-1-42 0</inkml:trace>
        </inkml:traceGroup>
      </inkml:traceGroup>
      <inkml:traceGroup>
        <inkml:annotationXML>
          <emma:emma xmlns:emma="http://www.w3.org/2003/04/emma" version="1.0">
            <emma:interpretation id="{5ED585A5-20C9-459F-90CC-40EFA527B4AF}" emma:medium="tactile" emma:mode="ink">
              <msink:context xmlns:msink="http://schemas.microsoft.com/ink/2010/main" type="line" rotatedBoundingBox="3646,10980 30352,8878 30509,10873 3803,12975"/>
            </emma:interpretation>
          </emma:emma>
        </inkml:annotationXML>
        <inkml:traceGroup>
          <inkml:annotationXML>
            <emma:emma xmlns:emma="http://www.w3.org/2003/04/emma" version="1.0">
              <emma:interpretation id="{41A91107-6D3F-48B4-A8C5-9F837CF1EB42}" emma:medium="tactile" emma:mode="ink">
                <msink:context xmlns:msink="http://schemas.microsoft.com/ink/2010/main" type="inkWord" rotatedBoundingBox="3658,11132 5287,11003 5406,12516 3777,12644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13325.7966">3569 7973 345 0,'-18'4'31'0,"4"0"-31"16,14-4 0-16,0 0 0 0,-18 4 354 0,4 0 65 0,14-4 13 0,0 0 2 15,0 0-336-15,0 0-67 0,0-8-14 0,5-4-2 16,13-1-27-16,-9-3-4 0,-5-4-2 0,-4 4 0 31,10-12-10-31,-6 3-1 0,5 1-1 0,-9 0 0 0,-9-5 30 0,9 5 0 0,0-4-8 0,0 3 8 16,-9 1 13-16,0-4 6 0,4 8 1 0,1-1 0 15,-1-3 21-15,-4 4 5 0,0 0 1 0,-5 3 0 16,1-3-47-16,-1 8 0 0,0-4-12 0,10 4 2 16,4 0-1-16,-9-1 0 0,0 5 0 0,0 0 0 15,4 4 2-15,5 4 0 0,0 0 0 0,-9-4 0 16,-5 0 9-16,10 8-10 0,4-4 10 0,0 0-10 16,-9 8 10-16,4 4 0 0,0 1 0 0,10 3-8 15,-10 4 19-15,5 8 4 0,-9 1 1 0,9 3 0 16,5 8 20-16,-1 5 4 0,-8 4 0 0,4 7 1 15,4 1-1-15,1 8 0 0,4-1 0 0,-9 5 0 16,0 0-13-16,5 4-3 0,4-4-1 0,-5-1 0 0,-8 1 1 0,-1-4 0 16,14-4 0-16,-9-5 0 0,0-3-11 0,0-5-1 15,0-3-1-15,0 0 0 0,5-9-11 0,-10 0 0 16,1-3-10-16,-1-5 10 16,14-4-148-16,-9-3-24 0,-9-5-5 0</inkml:trace>
          <inkml:trace contextRef="#ctx0" brushRef="#br0" timeOffset="113497.6268">3359 8434 403 0,'0'0'17'0,"0"0"5"0,0 0-22 0,0 0 0 0,9 0 0 0,1 0 0 16,-10 0 439-16,13 0 83 0,10 0 17 0,9 0 3 15,4-4-411-15,-4 4-83 0,-9 0-16 0,13-4-3 16,10 0-10-16,-5 0-3 0,-5 0 0 0,5 0 0 31,0-4-138-31,0 4-28 0,5-5-6 0</inkml:trace>
          <inkml:trace contextRef="#ctx0" brushRef="#br0" timeOffset="112872.7768">2367 8632 1324 0,'0'0'118'0,"0"0"-94"0,0 0-24 0,-9 8 0 16,0 5 24-16,4-5 1 0,5-8 0 0,0 0 0 15,0 12-12-15,5-4-2 0,-5-8-1 0,4 12 0 16,5-4 18-16,-4 0 3 0,-5-8 1 0,9 4 0 16,5 4 7-16,-5-8 1 0,0 0 1 0,4 4 0 15,1-4 11-15,-5 0 3 0,0-4 0 0,5 4 0 0,-5 0-30 0,5-4-5 16,4-4-2-16,0 8 0 0,0-8-28 0,1 4-6 15,3-4 0-15,10 0-560 16,5-4-111-16</inkml:trace>
          <inkml:trace contextRef="#ctx0" brushRef="#br0" timeOffset="112216.7337">2754 7568 637 0,'27'-12'28'0,"-27"12"6"0,0 0-34 0,0 0 0 0,0 0 0 0,0 0 0 16,0 0 52-16,0 0 4 0,-4-4 1 0,4 4 0 15,0 0 10-15,0 0 1 0,0-8 1 0,-5 0 0 16,5 4-25-16,0-5-6 0,-4 1-1 0,-1 4 0 15,-4 0-5-15,9 4-2 0,0 0 0 0,0 0 0 16,-9 0-1-16,9 0 0 0,0 0 0 0,0 0 0 16,0 0 6-16,0 0 1 0,0 0 0 0,-5 8 0 15,5 0 4-15,-4 9 0 0,-5-5 1 0,4 4 0 16,0 4 8-16,1 4 2 0,-5 1 0 0,4 7 0 16,-4 0-1-16,5 9 0 0,-1-1 0 0,0 5 0 15,-4 4-6-15,5-1 0 0,-1 1-1 0,1-1 0 0,-5 1-11 0,4-1-3 16,-4 1 0-16,0-5 0 0,4 1-13 0,-4-5-2 15,0-3-1-15,5-1 0 0,4-3-13 0,-5-9 8 16,-4-4-8-16,4 4 0 0,5-7 0 16,-9-1 8-16,9 0-8 0,-4-8 0 0,-1 0 0 0,5-8 0 15,0 0 0-15,0 0 0 0,0 0 0 0,0 0-12 16,0 0 3-16,0 0 0 16,0 0-43-16,0 0-9 0,5-8-2 0,-1-4 0 15,5 0-64-15,-4-4-13 0,-1-5-2 0,1 1-666 0</inkml:trace>
          <inkml:trace contextRef="#ctx0" brushRef="#br0" timeOffset="112545.2935">2248 7754 1209 0,'0'0'108'0,"-9"0"-87"0,-4 0-21 0,4 0 0 15,0 0 42-15,-1 0 4 0,6 4 1 0,-5-4 0 16,0 0 2-16,9 0 1 0,0 0 0 0,0 0 0 16,0 0-11-16,0 0-3 0,0 0 0 0,13-4 0 15,6-4-4-15,-1 0-2 0,4 0 0 0,6 0 0 16,-1-4-9-16,0-1-1 0,10 1-1 0,-5 0 0 0,4-4-4 0,5 0-1 15,0 8 0-15,5-4 0 0,-5-5-6 0,4 9-8 16,10 0 11-16,-10 0-11 0,-13 4 0 0,5-4 0 16,8 4 0-16,-8 0 0 15,-6 4-48-15,1 0-3 0,0 0-1 0,0 4-486 16,4-4-98-16</inkml:trace>
        </inkml:traceGroup>
        <inkml:traceGroup>
          <inkml:annotationXML>
            <emma:emma xmlns:emma="http://www.w3.org/2003/04/emma" version="1.0">
              <emma:interpretation id="{13A90612-4DC4-4BFB-8F86-2F4E2727DF54}" emma:medium="tactile" emma:mode="ink">
                <msink:context xmlns:msink="http://schemas.microsoft.com/ink/2010/main" type="inkWord" rotatedBoundingBox="7265,11046 11216,10735 11346,12381 7395,1269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14403.6632">7726 7293 345 0,'0'0'31'0,"-10"-8"-31"0,1 4 0 0,0-4 0 16,-4 8 376-16,3 0 70 0,1 0 14 0,-4 0 2 15,-1 4-338-15,-4 4-67 0,4 4-13 0,-9 4-4 16,5 4-11-16,-9 9-2 0,0 3-1 0,-5 12 0 16,4 5-6-16,1 8 0 0,-5 3-1 0,5 5 0 15,-5 0 21-15,5 0 4 0,4-1 0 0,0-3 1 16,5 4-10-16,0-4-3 0,9-1 0 0,4 1 0 15,1 0 2-15,8-9 0 0,5 1 0 0,5-5 0 16,-1-3-50 0,6-5-11-16,-6-7-1 0,10-5-1 0,-5-4-159 0,1-3-31 15</inkml:trace>
          <inkml:trace contextRef="#ctx0" brushRef="#br0" timeOffset="114669.2278">8072 7653 2188 0,'0'-4'195'0,"-5"-4"-156"16,5-4-31-16,0 4-8 0,0-5 47 0,5 1 8 15,-1 0 1-15,5 0 1 0,0 0-22 0,5 0-5 16,-5-4-1-16,5 3 0 0,-1 5-29 0,1 0 8 16,4 4-8-16,0 0 0 0,1 12 0 0,-1 0 0 15,5 13 0-15,-1-1-10 0,6 12 22 0,-1 5 5 0,0 3 1 0,-4 9 0 16,4-1 18-16,-4 5 4 0,-5-1 1 0,5 5 0 15,0-4-11-15,0-1-2 0,-5-3-1 0,0-1 0 16,5 1-27-16,0-1 8 0,-5 1-8 0,0-8 0 31,0-5-40-31,1 0-12 0,-1-7-4 0,0-5-741 0,-4-4-149 0</inkml:trace>
          <inkml:trace contextRef="#ctx0" brushRef="#br0" timeOffset="114887.9294">8927 7511 1728 0,'-13'12'76'0,"13"-12"16"0,0 0-73 15,0 0-19-15,-9 4 0 0,0 9 0 0,4-1 160 0,1 0 29 16,-6 8 6-16,6 4 1 16,-5 1-128-16,0 11-24 0,-5 1-6 0,-4 7-1 0,-5 1-25 0,0 7-4 15,-9 1-8-15,1 7 11 0,-1 5-11 0,-9 4 0 16,-5 8 0-16,5 4 0 0,0 0 0 0,0-4-11 15,0-4 11-15,5-5-8 16,4-3-18-16,5-4-3 0,-1-9-1 0,6 1 0 16,3-13-114-16,6-3-22 0,-1-13-5 0</inkml:trace>
          <inkml:trace contextRef="#ctx0" brushRef="#br0" timeOffset="114091.5877">5827 7750 1825 0,'-5'-8'40'0,"-4"0"8"0,0 0 1 0,5 0 3 0,-5 4-41 0,4-4-11 0,5-1 0 0,0 9 0 15,0 0 47-15,0 0 7 0,0 0 2 0,0 0 0 16,0 0-29-16,0 0-6 0,5-4-1 0,-5 4 0 15,13 4-11-15,-4 5-9 0,5 7 12 0,4 4-12 16,-4 8 36-16,9 9 0 0,-5 3 0 0,5 9 0 16,-5-1-27-16,-5 9-9 0,6 0 0 0,-6-1 9 15,1 1 4-15,-5 0 1 0,5-1 0 0,-5-3 0 16,-5-5 2-16,1-3 0 0,4-5 0 0,-4 1 0 16,-5-5-4-16,-5-3-1 0,5-5 0 0,-4-8 0 15,-1 0 1-15,0-7 1 0,5-5 0 0,0-8 0 16,0 0 2-16,0 0 0 0,0 0 0 0,-13 0 0 15,8-8 4-15,-8-5 1 0,8-7 0 0,-4 0 0 16,0-8-12-16,4-1-8 0,1-7 12 0,4-9-12 16,0 1 32-16,4-9 0 0,5 1 0 0,5-5 0 0,4-4-32 15,10 5 0-15,3-5-15 0,6 4 5 0,8-3 10 0,1 3 0 16,4-4-9-16,0 9 9 0,-4 3 0 0,4 9 15 16,0 3-3-16,-5 5 0 15,-4 3-46-15,0 5-10 0,-4 8-1 0,4 0-1 16,0 8-128-16,-5 0-26 0,0 4-4 0</inkml:trace>
          <inkml:trace contextRef="#ctx0" brushRef="#br0" timeOffset="115137.8673">9528 7236 2610 0,'0'0'57'0,"10"16"12"0,-1-4 3 0,4 9 1 0,1 7-58 0,9 4-15 0,-5 5 0 0,5 3 0 16,-1 1 44-16,1 7 7 0,5 5 1 0,-10 4 0 16,0 7-30-16,-4 1-6 0,-5 0 0 0,-5 0-1 15,-8-5-15-15,-5 5 9 0,0 0-9 0,-5-5 8 16,-4 9-8-16,-10-8 0 0,1 0 9 0,4-1-9 15,-4 1-12-15,0-8-6 0,-5-1-2 0,0-3 0 32,5-9-140-32,-5 1-28 0,4-9-5 0</inkml:trace>
        </inkml:traceGroup>
        <inkml:traceGroup>
          <inkml:annotationXML>
            <emma:emma xmlns:emma="http://www.w3.org/2003/04/emma" version="1.0">
              <emma:interpretation id="{7C97A37A-4BED-441C-BEF7-C3A04004424B}" emma:medium="tactile" emma:mode="ink">
                <msink:context xmlns:msink="http://schemas.microsoft.com/ink/2010/main" type="inkWord" rotatedBoundingBox="11833,11082 14580,10866 14658,11861 11911,1207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16418.8032">12720 7390 1728 0,'-5'-8'153'0,"1"4"-122"0,-1-4-31 0,1 0 0 0,-1-1 121 0,1 1 19 16,-1 0 3-16,1 4 1 0,-6-4-88 0,6 0-18 16,-5 0-3-16,0 4-1 0,-5-4-34 0,5 4 0 15,-9 0 0-15,4 0 0 16,-4 4-27-16,0 0 1 0,-1 0 0 0,-3 0 0 0,-1 4 5 0,0 0 1 16,0 4 0-16,5-4 0 0,-9 4 20 0,9 4 0 15,-5-4 0-15,0 4 0 0,5 0 12 0,0 1 6 16,-1 3 2-16,1 4 0 0,0 4-2 0,0 5 0 15,-5-1 0-15,5 8 0 0,0 9-18 0,4-1 10 16,0 5-10-16,1 4 8 0,4-5-8 0,-1 1 0 0,6-1 0 16,-5-3 0-16,-5-9 0 0,5 5 0 0,4-9 0 15,1-4 0-15,4 1-12 0,0-9-4 0,4 0 0 0,1-8-1 32,4-4-11-32,0 1-1 0,0-5-1 0,5-8 0 0,4-5 5 0,0-3 1 0,5-4 0 0,0-4 0 15,0-8 16-15,4-1 8 0,5-7-8 0,-5-5 8 16,1-3 0-16,3-9 9 0,1 1 0 0,0-5 0 15,0 4 18-15,0-3 3 0,4 7 1 0,-4 1 0 16,-4 3 6-16,-1 9 2 0,0-5 0 0,-4 9 0 16,-5 12-9-16,0-1-2 0,-9 9 0 0,1 4 0 15,-10 8 3-15,0 0 0 0,0 0 0 0,-5 8 0 16,0 4-23-16,-8 13-8 0,4 3 0 0,-10 4 0 16,1 9 0-16,5 3 0 0,-1 9 0 0,0-5 0 15,1 5 0-15,-1 4-12 0,0-1 12 0,1-3-10 16,-1 0-38-16,5-5-7 0,0-3-1 15,0-5-1-15,4 1-162 0,1-9-32 0,-6 33-6 0,10-29-2 16</inkml:trace>
          <inkml:trace contextRef="#ctx0" brushRef="#br0" timeOffset="116792.7161">13020 8017 1670 0,'0'0'74'0,"0"0"15"0,0 0-71 0,0 0-18 0,0 0 0 0,0 0 0 15,0 0 144-15,0 0 24 0,0 0 6 0,0 0 1 16,0 0-131-16,0 0-27 0,-4 8-5 0,-5 0 0 16,4 4-12-16,-4 1 0 0,5-1 0 0,-5 0 0 15,4 0 0-15,0 4 0 0,1-4 0 0,-1 9 0 16,5-5-10-16,-4-4 10 0,8 4 0 0,-4 0-9 15,5-8 9-15,4 5 0 0,-4-1 0 0,-1-4-8 16,-4-8 8-16,14 4 0 0,-14-4-9 0,9 0 9 16,4-8 0-16,-3 0 0 0,-1-5 0 0,4 5 0 15,-8-12 17-15,4 4 8 0,0-8 2 0,0 3 0 16,0-3 9-16,0 0 1 0,1-4 1 0,-6 3 0 16,1-3-15-16,4 8-3 0,-9-1-1 0,4 5 0 15,-8 0 10-15,4 8 3 0,-9 0 0 0,4 0 0 16,-4 4-20-16,0 4-3 0,-5 0-1 0,1 4 0 15,-1 0-8-15,-4 4-11 0,-1 4 3 0,-3 0 0 16,4 0-36 0,-10 5-6-16,10-5-2 0,-5 4 0 0,0 0-127 0,1 0-25 0,-1 0-6 15,9-3-1-15</inkml:trace>
          <inkml:trace contextRef="#ctx0" brushRef="#br0" timeOffset="115824.1996">10389 8191 0 0,'0'0'0'0,"0"0"0"15,9 0 0-15,0 8 0 0,0-4 650 0,9 0-130 0,10 0 104 0,4 0 20 16,0 0-468-16,9 5-93 0,9-5-19 0,0-4-4 16,9 4-35-16,-5 0-6 0,1-4-2 0,0 4 0 31,4 0-36-31,0-4-7 0,-4-4-2 0,4 4-729 0,0-4-147 0</inkml:trace>
          <inkml:trace contextRef="#ctx0" brushRef="#br0" timeOffset="115605.4147">10485 7863 1497 0,'0'0'133'0,"0"0"-106"16,0 0-27-16,0 0 0 0,0 0 163 0,0 0 27 0,13 0 6 0,5 4 0 15,5 0-110-15,5-4-22 0,3-4-5 0,10 4-1 16,0-4-30-16,0 4-7 0,5-4-1 0,-5 0 0 16,4 0-20-16,-8 0 9 0,4 0-9 0,-5-4 0 15,1 4 0-15,-1-4 0 0,-4 4 0 0,0 0-9 16,-5 0-9-16,-4 4-2 0,0-4 0 0,-5 4 0 16,-5-4-33-16,1 4-7 15,0 0-2-15,-5 0 0 0,-9 0-123 0,0 0-25 0</inkml:trace>
        </inkml:traceGroup>
        <inkml:traceGroup>
          <inkml:annotationXML>
            <emma:emma xmlns:emma="http://www.w3.org/2003/04/emma" version="1.0">
              <emma:interpretation id="{4F838D86-039B-4901-AE3A-21BA7D2E9513}" emma:medium="tactile" emma:mode="ink">
                <msink:context xmlns:msink="http://schemas.microsoft.com/ink/2010/main" type="inkWord" rotatedBoundingBox="15368,10620 18848,10346 18920,11274 15441,11547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7989.4216">15525 7224 2487 0,'0'0'55'0,"0"0"11"0,0 0 2 0,9-4 2 0,-9 4-56 0,9-8-14 15,0 0 0-15,0-4 0 0,-4 3 25 0,-1 1 3 16,1 0 0-16,-1 0 0 0,-4 0-28 0,0 0-20 16,0 0 3-16,-4-4 1 15,-1 4-20-15,1-4-3 0,-6 3-1 0,6-3 0 0,-5 4 22 0,0 0 4 16,0 0 1-16,4 0 0 0,-4 0 13 0,0-4 0 15,4 0 12-15,1 3-12 0,-1 1 35 0,-4 0 0 16,0 0 0-16,0 0 0 0,4 4-35 0,-4-4 0 16,9 8 0-16,-4 0 0 0,-6-4 0 0,1 4 0 15,-4-4 0-15,-1 4 0 0,-4 4 0 0,4 0 0 16,-4-4 0-16,0 4 0 0,0 4 0 0,-1 0 0 16,1 4 0-16,4 5 0 0,-4-5 0 0,0 8 0 0,4 8 0 0,-4-4 0 15,0 5 0-15,0-1 0 0,0 0 0 16,-1 5 0-16,6-5 0 0,4 1-9 0,-5 3 9 15,5-4 0-15,0 1 0 0,4-1 0 0,1 0 9 0,-1-4-9 16,0 1 0-16,10-1 0 0,0-8 0 0,4 0 0 16,-5 1-10-16,10-9-9 0,-5-4-1 0,5 0-1 15,-5 0-3-15,0-8 0 0,9 0 0 0,0-4 0 16,1 0 14-16,3-5 10 0,1-3-13 0,-5 0 5 16,10-4 8-16,-6 0 0 0,6-5 0 0,-1 1 0 15,-4 0 10-15,4-1 4 0,-4-3 1 0,0 4 0 16,-5 0-15-16,0-1 0 0,5 5 0 0,-5 0 0 15,-4 0 19-15,-1 3-3 0,-4 1 0 0,1 4 0 16,-1 0 10-16,-9 12 2 0,0 0 0 0,0 0 0 16,0 0-5-16,0 0-1 0,9 8 0 0,4 4 0 15,-8 4-22-15,4 5 8 0,-4-1-8 0,-1 4 0 0,1 0 8 16,-1 1-8-16,1 3 8 0,4-4-8 16,-5 1-24-16,6-5-10 0,-6 4-2 0,1-4-717 15,-10 5-144-15</inkml:trace>
          <inkml:trace contextRef="#ctx0" brushRef="#br0" timeOffset="118161.2667">16048 7345 2358 0,'0'0'104'0,"0"0"22"0,0 12-101 0,0 5-25 15,5 3 0-15,-1 0 0 0,1 8 57 0,-5 5 7 16,4-5 0-16,-4 9 1 0,5-5-50 0,-5 4-15 16,4-3 0-16,-4-1 8 15,0 1-127-15,0-9-25 0,0 0-4 0</inkml:trace>
          <inkml:trace contextRef="#ctx0" brushRef="#br0" timeOffset="117136.3799">13913 7592 1497 0,'0'0'133'0,"0"0"-106"0,0 0-27 0,0 0 0 16,0 0 209-16,0 0 37 0,0 0 7 0,0 0 2 16,0 0-174-16,13 4-34 0,6 4-7 0,3-8-2 15,1 4-30-15,5-4-8 0,-1 0 0 0,5-4 0 16,0 4-13-16,-1-8-4 0,6 4-1 0,-5 0 0 16,-5 0 6-16,5-4 0 0,-5 4 1 0,1-4 0 15,-6 4 11-15,1 0 0 0,0 0 0 0,-5 0-8 16,5 0-24-16,-9 0-4 0,4-4 0 0,-5 3-1 15,-4 1-153-15,1-4-30 0</inkml:trace>
          <inkml:trace contextRef="#ctx0" brushRef="#br0" timeOffset="117355.5801">14254 7183 1900 0,'0'0'84'0,"0"0"18"16,0 0-82-16,0 0-20 0,0 0 0 0,0 0 0 0,0 13 101 0,0 3 16 0,0 8 3 15,0 4 1-15,5 5-83 0,-5 3-17 0,4 9-3 0,-4-1-1 16,0 9-17-16,0-5 0 0,0 5-13 0,0 0 5 16,5-5 8-16,-5-3-10 0,5-1 10 0,-1-3-10 31,-4-5-106-31,0-8-20 0,5-3-5 0</inkml:trace>
          <inkml:trace contextRef="#ctx0" brushRef="#br0" timeOffset="118491.5482">16640 7107 2307 0,'9'-29'102'0,"0"17"22"0,5-8-100 0,0 4-24 0,-1-5 0 0,1 5 0 15,4 0 52-15,0 0 6 0,0 4 1 0,1 0 0 16,-1 8-35-16,-4 0-8 0,4-1 0 0,-5 10-1 15,1-1-15-15,0 8 11 0,-1 4-11 0,6 4 10 0,-1 4-10 0,0 5 0 16,0-5 9-16,0 4-9 0,1 5 30 0,3-5 2 16,1 0 0-16,0 1 0 0,-5-1-24 0,0 4-8 15,5-3 0-15,-5-5 0 0,-4 4-8 0,4-3-8 16,-4-1-2-16,0-4 0 16,-1 0-30-16,1-3-7 0,-5-5-1 0,5-4 0 15,-1 0-144-15,-4-4-28 0,-9-4-7 0,0 0-1 0</inkml:trace>
          <inkml:trace contextRef="#ctx0" brushRef="#br0" timeOffset="118679.0097">17346 6722 2131 0,'0'0'94'0,"-5"12"20"0,-4 0-91 0,0 9-23 0,-5 3 0 0,5 0 0 16,-5 5 85-16,-4 3 13 0,0 8 2 0,-5 5 1 15,-4-1-63-15,0 5-13 0,-1 0-2 0,1 3-1 16,-5-3-22-16,0-1 8 0,0 1-8 0,-4-5 0 31,-5 1-16-31,9-5-8 0,0-3-2 0,0-1 0 0,1-7-168 0,3 3-34 16,1-12-6-16,9 0-2 0</inkml:trace>
        </inkml:traceGroup>
        <inkml:traceGroup>
          <inkml:annotationXML>
            <emma:emma xmlns:emma="http://www.w3.org/2003/04/emma" version="1.0">
              <emma:interpretation id="{7A340039-BC8F-4AD4-9EE3-73893B4ADBED}" emma:medium="tactile" emma:mode="ink">
                <msink:context xmlns:msink="http://schemas.microsoft.com/ink/2010/main" type="inkWord" rotatedBoundingBox="19804,10399 20162,10370 20201,10857 19842,1088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9420.6281">18356 7074 1440 0,'-13'0'128'0,"-1"-4"-103"0,14 4-25 0,0 0 0 16,-4-4 83-16,4 4 11 0,0 0 2 0,0 0 1 15,0 0-59-15,0 0-12 0,0 0-2 0,0 0-1 16,9-4-23-16,0-4 0 0,4 4-10 0,-3 4 10 16,3-8-10-16,1 8 10 0,9-8-8 0,-5 8 8 15,-5-8 14-15,6 8 8 0,8-4 2 0,-9 0 0 16,0 4-9-16,1-4-2 0,3 4 0 0,-3-5 0 15,3 1-54-15,-3 0-11 0,-6-4-3 0,5 8-495 16,1-4-99-16</inkml:trace>
          <inkml:trace contextRef="#ctx0" brushRef="#br0" timeOffset="119592.6887">18557 6754 2041 0,'0'0'90'0,"0"0"19"0,13 9-87 0,-8 3-22 0,-5 4 0 0,4 4 0 15,6 4 53-15,-10 1 7 0,0 3 0 0,-5 8 1 16,10-3-33-16,-10 3-8 0,0 5 0 0,1-5-1 16,4-3-19-16,-5-1-14 0,5 0 2 0,0-3 1 31,-13-1-168-31,8-8-33 0</inkml:trace>
        </inkml:traceGroup>
        <inkml:traceGroup>
          <inkml:annotationXML>
            <emma:emma xmlns:emma="http://www.w3.org/2003/04/emma" version="1.0">
              <emma:interpretation id="{C3BAB922-C4B9-456E-AE66-7E482AA12353}" emma:medium="tactile" emma:mode="ink">
                <msink:context xmlns:msink="http://schemas.microsoft.com/ink/2010/main" type="inkWord" rotatedBoundingBox="21783,10490 21892,10481 21894,10496 21784,1050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9983.0277">20282 6868 2602 0,'0'0'116'0,"0"0"23"0,14-4-111 0,-5 4-28 0,-9 0 0 0,9 0 0 16,5 0 31-16,-1 4 1 0,1-4 0 0,0 4 0 31,-5-4-216-31,5 0-42 0</inkml:trace>
        </inkml:traceGroup>
        <inkml:traceGroup>
          <inkml:annotationXML>
            <emma:emma xmlns:emma="http://www.w3.org/2003/04/emma" version="1.0">
              <emma:interpretation id="{99180288-F66E-45F1-8929-DB688B3E3046}" emma:medium="tactile" emma:mode="ink">
                <msink:context xmlns:msink="http://schemas.microsoft.com/ink/2010/main" type="inkWord" rotatedBoundingBox="22809,10268 24518,10134 24569,10782 22860,1091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20431.7776">22272 6908 1612 0,'0'0'72'0,"0"0"14"0,9-4-69 0,5 0-17 0,-5 4 0 0,9-4 0 15,0 4 172-15,5 0 30 0,-9 0 6 0,8-4 2 16,1 4-164-16,4 0-33 0,1 0-13 0,4 0 11 15,-1 0-34-15,6 0-6 0,-1 0-2 0,1 0 0 16,-1 0-9-16,5 0-3 0,-4 0 0 0,-6 0 0 16,6-4 14-16,-5 0 2 0,0-4 1 0,-1 4 0 15,-3 0-134-15,-5-4-26 0,18-8-6 0,-19-5 0 0</inkml:trace>
          <inkml:trace contextRef="#ctx0" brushRef="#br0" timeOffset="120637.5487">22577 6544 2347 0,'0'0'52'0,"0"0"10"0,0 0 2 0,0 16 2 0,0 0-53 0,0 5-13 0,4 7 0 0,1 4 0 0,0 5 40 0,4-1 6 15,-5 5 1-15,5 3 0 0,0 9-38 0,1-5-9 16,-6 1 0-16,5-9 0 15,0 5-40-15,0-5-9 0,0-3-3 0,1-5-662 32,-6-3-133-32</inkml:trace>
          <inkml:trace contextRef="#ctx0" brushRef="#br0" timeOffset="120139.2041">21329 6916 2602 0,'0'0'57'0,"0"0"12"0,10 0 3 0,8 0 1 0,0 8-58 0,0 1-15 0,5-1 0 0,-5 0 0 15,5-4 0-15,-5 4 0 0,5-4 0 0,-5 4 0 16,0 0-180-16,5-4-35 0</inkml:trace>
        </inkml:traceGroup>
        <inkml:traceGroup>
          <inkml:annotationXML>
            <emma:emma xmlns:emma="http://www.w3.org/2003/04/emma" version="1.0">
              <emma:interpretation id="{821DC111-26E1-4592-811A-DBFA81F1CB66}" emma:medium="tactile" emma:mode="ink">
                <msink:context xmlns:msink="http://schemas.microsoft.com/ink/2010/main" type="inkWord" rotatedBoundingBox="25509,9699 28827,9438 28942,10897 25624,1115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2573.2393">25158 6734 1450 0,'0'0'64'0,"0"0"14"0,0 0-62 0,0 0-16 0,9-4 0 16,5 0 0-16,0 4 61 0,-5 0 10 0,-9 0 1 0,14 0 1 16,4 4-41-16,-5 4-9 0,1 0-2 0,-5 5 0 15,0 3-9-15,0 0-1 0,0 0-1 0,-4 8 0 16,-5 1-10-16,5 3 0 0,-5-4 9 0,0 1-9 15,0-5 8-15,-5 0-8 0,5 0 8 0,0 1-8 16,-5-9 0-16,5 0 8 0,0-4-8 0,0 0 0 16,0-8 8-16,0 0-8 0,0 0 8 0,0 0-8 15,0 0 10-15,0 0-2 0,5-16-8 0,4-4 12 16,0-1 1-16,0 1 0 0,0-4 0 0,1 0 0 16,3-5 12-16,1-3 3 0,0-1 0 0,-5 1 0 15,9 4-4-15,-4 3-1 0,-1 5 0 0,1 4 0 16,-1 0 11-16,-3 8 2 0,-1 4 1 0,-9 4 0 15,0 0-8-15,9 12-1 0,0 4-1 0,0 4 0 16,-4 9-27-16,4-1 0 0,-5 0 0 0,1 9 0 16,-1-5-15-16,1 4-5 0,-1-3 0 0,-4-1-1 15,5-7-142-15,0-5-28 0,-5 8-5 16,9-12-2-16</inkml:trace>
          <inkml:trace contextRef="#ctx0" brushRef="#br0" timeOffset="122854.3824">26215 6544 1440 0,'0'0'128'0,"4"-16"-103"0,1 4-25 0,4-9 0 16,0 1 202-16,0 4 35 0,5-4 7 0,-1 0 2 15,1-5-181-15,4 5-36 0,0 0-7 0,-4 0-2 16,4-1-20-16,0 9 0 0,1 0 0 0,-1 8-8 15,0-4 8-15,5 8 0 0,0 8 0 0,-1 4 0 16,1 4 19-16,0 9 5 0,0 3 2 0,4 12 0 16,0 1 2-16,1 7 1 0,-1 1 0 0,-4 0 0 15,4 3-14-15,0-3-3 0,-4 3-1 0,0-3 0 16,4-5-11-16,1 1 0 0,-6-9-10 0,6 1 10 31,-6-5-38-31,6-3-2 0,-1-9 0 0,0 0 0 0,-4-8-118 16,4-8-24-16,1 4-5 0</inkml:trace>
          <inkml:trace contextRef="#ctx0" brushRef="#br0" timeOffset="123104.9582">27348 6103 576 0,'0'0'25'0,"-9"4"6"0,0 4-31 0,0 0 0 16,4 4 0-16,-4 5 0 0,5 7 364 0,-10 8 66 16,0 1 14-16,-8 11 2 0,-1 1-329 0,-9 7-65 15,-4 1-14-15,-5-1-2 0,0 5-24 0,-5 8-4 16,-4 0 0-16,-5 3-8 0,-4 5 0 0,0-4 0 16,0 0-10-16,-5-8 10 15,0 3-44-15,10-11-2 0,4-9 0 0,4 1 0 16,5-9-146-16,5-7-28 0,-23 19-7 0,22-19-1 0</inkml:trace>
          <inkml:trace contextRef="#ctx0" brushRef="#br0" timeOffset="121292.3014">24899 6346 403 0,'0'0'17'0,"0"0"5"0,4-8-22 0,-4-4 0 0,5 3 0 0,-1 1 0 16,-4 4 346-16,5-4 65 0,-5-4 13 0,5 4 2 15,-5-4-318-15,-5 0-63 0,5 0-13 0,-5-1-2 16,5 1-30-16,-4 0 0 0,-1-4 0 0,1 0 0 16,-1 0-12-16,-4 3-9 0,0-3-2 0,0 0 0 0,0 4 11 0,0 0 1 15,0-4 1-15,-5 7 0 0,0 1 10 0,1 0 0 16,-1 0 0-16,-4 4 0 0,-5-4 0 0,5 8 11 15,-5-4-3-15,0 4 0 0,-9 4 6 0,5 0 1 16,-5 0 0-16,0 8 0 0,0 0 14 0,1 5 3 16,-6-1 1-16,-4 8 0 0,0 8 2 0,5 5 0 15,-5 3 0-15,0 9 0 0,4-5-23 0,6 5-4 16,3 0 0-16,5-1-8 0,5-3 0 0,0-1 0 16,4 1 0-16,5-5 0 0,0 1 0 0,5-5 0 15,-1 0 8-15,10-3-8 0,-1-5 0 0,1-4 0 16,-1 1 0-16,5-9 0 15,5-8-28-15,0 0 0 0,4-8 0 0,0 0 0 16,0-8-13-16,5-4-3 0,4-4 0 0,1-1 0 0,-1-7 36 16,5 0 8-16,4-4 0 0,-4-1 0 0,0 1 20 0,5-8 7 0,-1-1 1 15,5-3 0-15,0-5 4 0,0 1 0 0,4 3 1 16,-4-7 0-16,0 3-17 0,5 5-4 0,-10 7-1 16,1 5 0-16,-5 12 0 0,-5 4 0 0,-4 3 0 0,-5 5 0 15,-4 12 30-15,-5 1 7 0,0 11 0 0,-5 0 1 16,-4 12-39-16,-4 1-10 0,4 3 0 0,-9 5 0 15,0 3 0-15,-5 1-11 0,5-5 3 0,-5 1 0 32,5-1-68-32,-5 1-12 0,5-5-4 0,0-4-908 0</inkml:trace>
        </inkml:traceGroup>
        <inkml:traceGroup>
          <inkml:annotationXML>
            <emma:emma xmlns:emma="http://www.w3.org/2003/04/emma" version="1.0">
              <emma:interpretation id="{C43C8CD7-D82A-40EA-AF7C-89E6CBE0A74A}" emma:medium="tactile" emma:mode="ink">
                <msink:context xmlns:msink="http://schemas.microsoft.com/ink/2010/main" type="inkWord" rotatedBoundingBox="29783,8923 30352,8878 30413,9656 29844,9701"/>
              </emma:interpretation>
              <emma:one-of disjunction-type="recognition" id="oneOf18">
                <emma:interpretation id="interp26" emma:lang="" emma:confidence="1">
                  <emma:literal>n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"</emma:literal>
                </emma:interpretation>
                <emma:interpretation id="interp30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123635.4408">28282 5302 2073 0,'0'0'184'0,"9"-4"-147"15,4 4-29-15,-4 0-8 0,1 0 24 0,3 8 4 16,-4 4 1-16,0 8 0 0,1 0-1 0,-1 9 0 15,-5 3 0-15,1 4 0 0,-1 9-11 0,-4-5-2 16,0-3-1-16,-4-1 0 0,8-3-14 0,-4-1 0 16,0-4 0-16,0-3 0 0,0-1-24 0,0-8 3 15,5-4 0-15,-1 0 0 0,-4-4 21 0,0-8 0 16,0 0 0-16,0 0 0 0,9-4 13 0,1 0 7 16,3-4 2-16,-4-4 0 0,0-4 4 0,1 0 1 15,-6-9 0-15,5 1 0 0,5-4 0 0,4 0 0 16,-4-1 0-16,9-3 0 0,-1 4-15 0,6-5-4 0,3 5 0 15,-3-1 0-15,-5 5-8 0,8 8 0 0,-3 0 9 16,-5 4-9-16,-5 4 9 0,0 8-9 0,0 0 12 0,-4 4-12 16,-1 12 12-16,-3 4-4 0,-1 4 0 0,0 9-8 15,0 7 0-15,-5 1 0 0,1 3 0 0,-5 1 0 16,0 7 13-16,5-3-4 0,-5-5-1 0,0 5 0 31,0-9-38-31,0 5-8 0,0-9-2 0,0 1-716 0,0-5-143 0</inkml:trace>
        </inkml:traceGroup>
      </inkml:traceGroup>
    </inkml:traceGroup>
    <inkml:traceGroup>
      <inkml:annotationXML>
        <emma:emma xmlns:emma="http://www.w3.org/2003/04/emma" version="1.0">
          <emma:interpretation id="{CD1A183B-9713-4E30-8252-4423A05797C6}" emma:medium="tactile" emma:mode="ink">
            <msink:context xmlns:msink="http://schemas.microsoft.com/ink/2010/main" type="paragraph" rotatedBoundingBox="3146,13888 27408,12452 27589,15510 3327,169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AF50AE-98D3-434B-9120-026E3B319F6A}" emma:medium="tactile" emma:mode="ink">
              <msink:context xmlns:msink="http://schemas.microsoft.com/ink/2010/main" type="line" rotatedBoundingBox="3146,13888 27408,12452 27589,15510 3327,16946"/>
            </emma:interpretation>
          </emma:emma>
        </inkml:annotationXML>
        <inkml:traceGroup>
          <inkml:annotationXML>
            <emma:emma xmlns:emma="http://www.w3.org/2003/04/emma" version="1.0">
              <emma:interpretation id="{F864D2F3-231A-4AA1-9B6F-F6E876161FEB}" emma:medium="tactile" emma:mode="ink">
                <msink:context xmlns:msink="http://schemas.microsoft.com/ink/2010/main" type="inkWord" rotatedBoundingBox="3182,14495 7561,14236 7643,15631 3265,1589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27856.6281">1775 11133 748 0,'0'0'33'0,"0"0"7"0,0 0-32 0,-5-8-8 0,1 0 0 0,4 8 0 16,0 0 118-16,0 0 22 0,-5-8 4 0,5 8 0 15,0 0-80-15,0 0-16 0,0 0-3 0,0 0-1 16,0 0-30-16,5 16-6 0,-5 0-8 0,0 9 11 15,4-5 10-15,1 8 3 0,-5 9 0 0,0-1 0 16,5 5 24-16,-1 7 6 0,-4-3 1 0,5 7 0 16,-1 5 4-16,1 0 1 0,-1 3 0 0,1 1 0 15,-1 0-20-15,1-5-4 0,4-3-1 0,-9-9 0 16,0-3-20-16,5-1-4 0,-1-11-1 0,1 3 0 16,4-12-10-16,-5 5 8 0,-4-9-8 0,0-4 8 15,0 0-8-15,0-12-9 0,0 0 9 0,0 0-13 16,0 0-98-16,0 0-19 0,0 0-4 15</inkml:trace>
          <inkml:trace contextRef="#ctx0" brushRef="#br0" timeOffset="128201.49">1866 11226 1314 0,'0'0'58'0,"-14"0"12"0,5 0-56 0,0-4-14 0,0 0 0 0,9 4 0 16,-9-4 0-16,9 4 11 0,0 0-11 0,0 0 10 15,0 0-10-15,0 0 8 0,0 0-8 0,0 0 8 16,0 0-8-16,0 0 8 0,0 0-8 0,0 0 8 16,0 0-8-16,0 0 0 0,0 0 0 0,0 0 0 15,0 0 32-15,9 12 10 0,0-4 2 0,0 5 1 16,0-9 15-16,5 0 2 0,4 0 1 0,0-4 0 15,10 0-6-15,-1-4-1 0,0 0 0 0,10-4 0 16,-1-5-13-16,5-3-3 0,5 4-1 0,4-4 0 16,-5-4-26-16,5 8-5 0,-4-5 0 0,0 5-8 15,4-4 0-15,-9 4-11 0,0 0 0 0,-10 0 0 16,6 4-24-16,-10-1-5 16,0 5 0-16,-8 4-1 0,-1 0-100 15,-9 4-20-15,0 5-4 0</inkml:trace>
          <inkml:trace contextRef="#ctx0" brushRef="#br0" timeOffset="128436.8411">1739 11680 1440 0,'0'0'128'0,"0"0"-103"15,0 0-25-15,0 0 0 0,-10 4 98 0,10-4 14 16,0 0 4-16,0 0 0 0,10 4-72 0,3-4-15 0,10-4-2 0,-5 0-1 15,14 0 0-15,-9 4 0 0,4-8 0 0,10 3 0 16,4 5-6-16,9-4 0 0,-5 0-1 0,5 0 0 16,-4 0-10-16,4 0-1 0,0 0-8 0,0 0 12 15,5 0-24-15,-5 0-6 0,0 8-1 0,-5-4-913 16</inkml:trace>
          <inkml:trace contextRef="#ctx0" brushRef="#br0" timeOffset="128826.3549">3792 10801 1875 0,'0'0'41'0,"0"0"9"0,-5-8 2 0,-4 0 0 0,-9 0-41 0,13 0-11 16,5 8 0-16,-4-4 0 0,-5-4 10 0,4 0 0 15,5 8 0-15,0 0 0 0,0 0 5 0,0 0 1 16,-22 8 0-16,3-4 0 0,10 4 38 0,-4 4 8 16,-15 4 2-16,5 1 0 15,1 7-96-15,-6 4-18 0,1 5-4 0,-5 3-1 0,-4 4 79 0,8 9 15 16,6 12 3-16,-1-5 1 0,-9 5 13 0,5 0 2 15,9-5 1-15,8 5 0 0,1 0-13 0,5 0-2 16,4-1-1-16,4-3 0 0,5 0-23 0,5-1-4 16,-5 1 0-16,9-4-1 0,14-9-15 0,-4 1 8 15,-6-5-8-15,1-4 0 0,0 1 0 0,9-9-8 0,9 1-1 16,0-5 0 0,-9-8-166-16,9-4-33 0</inkml:trace>
          <inkml:trace contextRef="#ctx0" brushRef="#br0" timeOffset="129904.2224">4743 10951 1368 0,'0'0'30'0,"-4"-4"6"0,-5 0 2 0,-5-4 0 0,5 4-30 0,0 0-8 0,-5-4 0 0,1 4 0 15,3 4 60-15,-3-8 10 0,4 0 2 0,-5 4 1 16,5 4-43-16,0-5-9 0,-5 1-1 0,1 0-1 16,-6 0-19-16,6 8 8 0,-1 0-8 0,-9 5 0 15,0-1 0-15,-4 8 0 0,-5 4 0 0,5 8 0 16,-9 1 0-16,-1 7-9 0,-8 5 9 0,4 3 0 15,4 13 9-15,5-1 7 0,-9 1 2 0,9 0 0 16,5-1 46-16,4 1 10 0,1 0 2 0,-1-1 0 16,9-3-32-16,1 0-7 0,13-9-1 0,-5 1 0 15,0-9-28-15,10-4-8 0,4-3 0 0,5-9 0 16,-1 0 0-16,1-8 0 0,4-4 0 0,10 1 0 16,3-5 0-16,1-12 0 0,-9-5 0 0,9-3 0 15,9-4 0-15,-5-4 0 0,-4-5 0 0,5-3-8 16,-5-4-5-16,4-1-1 0,-4 1 0 0,0-9 0 15,-10 1 14-15,6-5 0 0,-5 1-10 0,-5-5 10 16,0-4 0-16,0 1 0 0,-4-5 0 0,0 4 0 0,-5-3 0 16,4 3 0-16,1 8-9 0,0 5 9 0,-1 7 0 15,-4 9-8-15,0 4 8 0,1 12 0 0,-6-1 0 0,-4 13 17 16,9 5-1-16,0 15-1 0,-4 4 0 0,-1 12 0 16,-4 5 0-16,0 8 0 0,0 3 5 0,-4 5 2 15,-1-5 0-15,1 1 0 0,-1 0-22 0,1-1 0 16,-1-7 0-16,5-1 8 0,-4-3-20 0,4-5-3 15,4 1-1-15,-4-5 0 16,5-4-160-16,-1 1-32 0</inkml:trace>
          <inkml:trace contextRef="#ctx0" brushRef="#br0" timeOffset="130310.3699">5217 11615 1324 0,'0'0'118'0,"0"0"-94"0,0 0-24 0,0 0 0 16,0 0 91-16,0 0 13 0,0 0 4 0,0 0 0 16,0 0-30-16,0 0-6 0,0 0 0 0,0 0-1 15,0 0-43-15,-5 8-8 0,-4 4-1 0,5-4-1 16,-1 8-9-16,-4 5-1 0,9-1-8 0,-4 0 12 15,4 4-12-15,0-3 8 0,0 7-8 0,4-4 0 16,-4 1 0-16,9-5 0 0,-4 0 0 0,4-4 0 16,0 0 8-16,5 1-8 0,-5-9 0 0,0 0 0 0,0-4 0 15,-9-4 0-15,14-4 0 0,-5 0 0 0,0-4 0 0,0-5-10 16,0-7 10-16,0 4-8 0,0-8 8 0,-4 4 0 16,4-9 10-16,-5 5-10 0,1-4 11 0,0-1-11 15,-5 1 12-15,4 0-12 0,-4-1 13 0,-4 5-4 16,4 0-1-16,-5-1 0 0,0 5 11 0,1 0 1 15,-5 0 1-15,4-1 0 0,-4 1-5 0,0 8-2 16,4-4 0-16,-4 8 0 0,5 0-14 0,-1 4 0 16,1 0-12-16,4 4 12 15,-9 4-32-15,-1 0 1 0,6 8 0 0,-5 0 0 16,4 4-141-16,-8 0-29 0,-6 29-6 0,1-13-1 0</inkml:trace>
          <inkml:trace contextRef="#ctx0" brushRef="#br0" timeOffset="130555.0972">6023 11364 2246 0,'0'0'200'0,"0"0"-160"0,0 0-32 0,0 0-8 15,9 12 65-15,0-4 12 0,0 4 3 0,5 5 0 16,-1-1-64-16,1 8-16 0,0-4 0 0,-10 9 0 15,1 3 0-15,-5 0 0 0,-5 9-12 0,-4-1 12 16,-9 1-24-16,4-1 1 0,-8 5 1 0,-1-1 0 31,-5-7-21-31,1-5-4 0,4-8-1 0,-4 1 0 0,4-9-106 0,-4-4-22 0,-19 12-4 16,15-16 0-16</inkml:trace>
        </inkml:traceGroup>
        <inkml:traceGroup>
          <inkml:annotationXML>
            <emma:emma xmlns:emma="http://www.w3.org/2003/04/emma" version="1.0">
              <emma:interpretation id="{1914F7C0-ACD3-4C1A-BC1C-AA9146E3BCB8}" emma:medium="tactile" emma:mode="ink">
                <msink:context xmlns:msink="http://schemas.microsoft.com/ink/2010/main" type="inkWord" rotatedBoundingBox="8223,14348 12684,14084 12769,15525 8308,15789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0765.6076">6760 11380 2649 0,'0'0'117'0,"0"0"25"0,0 0-114 0,0 0-28 16,0 0 0-16,0 0 0 0,0 0 15 0,14 4-3 15,4-4-1-15,-4 0 0 32,4-4-80-32,0 0-16 0,1-4-3 0,-1 0-1019 0</inkml:trace>
          <inkml:trace contextRef="#ctx0" brushRef="#br0" timeOffset="130937.4413">7398 11251 1497 0,'0'0'133'0,"0"0"-106"16,0 0-27-16,0 0 0 0,0 0 276 0,9 8 49 15,5-4 11-15,-1 4 1 0,1-4-275 0,4 0-62 16,-4-4 0-16,4-4 0 16,0 4-157-16,0-4-27 0,-4 0-6 0</inkml:trace>
          <inkml:trace contextRef="#ctx0" brushRef="#br0" timeOffset="131059.1894">7748 11307 1152 0,'0'0'51'0,"0"0"10"0,0 0-49 0,0 0-12 16,9 8 0-16,-4-4 0 0,-5-4 239 0,9 5 45 31,-9-5 8-31,9 4-811 0,0-4-162 0</inkml:trace>
          <inkml:trace contextRef="#ctx0" brushRef="#br0" timeOffset="131262.879">8513 11158 1267 0,'0'0'112'0,"0"0"-89"0,0 0-23 0,14 8 0 16,0 4 276-16,4 4 50 0,-5 4 10 0,1 5 3 15,0-1-249-15,-5 0-50 0,0 4-9 0,-9 5-3 16,0-1-9-16,-5 1-3 0,-4 3 0 0,-9 0 0 15,0 1-16-15,-9-1-17 0,-1 5 3 0,-8-5-762 32,-5 5-153-32</inkml:trace>
          <inkml:trace contextRef="#ctx0" brushRef="#br0" timeOffset="131978.01">9993 10903 1573 0,'9'-21'69'0,"-4"13"15"0,-5 0-67 0,4-4-17 0,1 0 0 0,-1 0 0 0,-8 0 92 0,4 0 14 16,-9-1 3-16,4 1 1 0,0 0-26 0,-4 0-6 15,0 0-1-15,-9 4 0 0,0-4-64 0,0 3-13 16,-5 5 0-16,0 0 0 0,-4 0 0 0,-1 8-9 0,-3 4 9 0,-1 1 0 15,-5 7-20-15,5 0 2 0,0 4 1 0,1 9 0 16,3-5 17-16,-4 8 0 0,5 1 0 0,0 11 0 16,-1 1 31-16,1 7 0 0,9 9 0 0,-5-4 0 15,10-1-23-15,-1-3-8 0,-4 3 0 16,9-7 9-16,-1 0-9 0,6-5 0 0,-1-7 0 0,1-5-11 16,4-4 11-16,4-3 0 0,1-5 0 0,-1-8 0 15,6 0 0-15,-1-8-16 0,4-4 4 0,1-8 0 16,4 4-8-16,0-12-3 0,1-4 0 0,3-1 0 15,-3-3 23-15,3-4 0 0,1-9 0 0,4 1 0 16,1-5 18-16,-1-3-2 0,0-9 0 0,5-3 0 16,5-1 3-16,-1 4 0 0,-9-3 0 0,5 3 0 0,5 9 0 15,-5 3 0-15,-5 5 0 0,0 7 0 0,-9 9 11 0,-4 8 2 16,4 4 1-16,-9 0 0 0,-9 8-17 0,0 0-3 16,10 12-1-16,-10 8 0 0,0 4-3 0,-5 5-1 15,-9 3 0-15,5 5 0 0,0 3-8 0,-5 5 0 16,-4-1 0-16,5 5 0 15,-1-1-96-15,0-3-20 0,5-1-5 0,0-7-1 0</inkml:trace>
          <inkml:trace contextRef="#ctx0" brushRef="#br0" timeOffset="132399.7468">10220 11396 2282 0,'0'0'101'0,"0"0"21"16,0 0-98-16,0 0-24 0,0 0 0 0,0 0 0 0,5-8 44 0,4 0 3 16,5 4 1-16,-5-4 0 0,0 4-38 0,0 8-10 15,0-4 0-15,5 4 0 0,0 4 0 0,-5 0 0 16,0 8 0-16,0 1 0 0,0 3 0 0,0 4 0 16,-4 0 0-16,-5 1 0 0,0 3 0 0,0 0 9 15,-5 1 0-15,5-1 0 0,-9 0 4 0,4-7 1 16,-4 3 0-16,0-4 0 0,0-4-6 0,0 0-8 15,0-3 11-15,4-5-11 0,1 0 8 0,4-8-8 16,0 0 0-16,0 0 0 0,-5-12 0 0,1 0 0 16,-1-5 0-16,5-3 0 0,5-4 0 0,-1 0 0 15,1-5 0-15,-1 1 0 0,1-9 0 0,9 5 0 16,-5 0 0-16,4-1 0 0,-4 1 12 0,10 8-2 16,-1-1 0-16,-4 9 0 0,-1 0 0 0,1 4 0 0,-1 8 0 15,6 4 0-15,-1 4-10 0,0 4 0 0,-4 8 9 16,-5 4-9-16,0 1 0 0,0 3-12 0,-4 4 2 15,4 5 0 1,-5-5-34-16,5 0-8 0,-4 5 0 0,-5-9-688 0,0 0-136 16</inkml:trace>
          <inkml:trace contextRef="#ctx0" brushRef="#br0" timeOffset="132696.5508">10931 10474 2613 0,'0'0'57'0,"4"12"12"0,10 8 3 0,0 0 2 0,4 9-59 0,9 7-15 15,-4 0 0-15,4 1 0 0,1 3 45 0,-1 9 7 16,0-1 0-16,-4 5 1 0,-5 0-21 0,-4 7-4 15,-1-3 0-15,-8 8-1 0,4-5-5 0,-4 5-1 16,-1 0 0-16,-8-4 0 0,-1-5-21 0,-4 1 0 16,-5-4 0-16,-4-5 0 0,0 9-11 0,-5-9-3 15,0 1-1-15,-4 0 0 16,-5-1-117-16,0-7-23 0,0-5-5 0,5 0-976 0</inkml:trace>
        </inkml:traceGroup>
        <inkml:traceGroup>
          <inkml:annotationXML>
            <emma:emma xmlns:emma="http://www.w3.org/2003/04/emma" version="1.0">
              <emma:interpretation id="{B016AAB6-3102-44FE-AEFB-29499B2042FB}" emma:medium="tactile" emma:mode="ink">
                <msink:context xmlns:msink="http://schemas.microsoft.com/ink/2010/main" type="inkWord" rotatedBoundingBox="13692,14515 14533,14465 14563,14970 13722,1502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34076.0771">12219 11376 2016 0,'0'0'179'0,"0"0"-143"0,0 0-36 0,0 0 0 0,0 0 72 0,0 0 8 15,0 0 2-15,14 0 0 0,0 4-47 0,4 0-10 16,4-4-1-16,10-4-1 0,0 4-23 0,5-4 0 16,-1 0 0-16,10 0 0 0,-5 0-17 0,9 4 1 15,0-8 1-15,4 8 0 0,-4 0-4 0,1-4-1 16,-1 4 0-16,-5 0 0 16,1 0-38-16,-5 0-8 0,-5-4-2 0,5 4-560 15,-5-4-112-15</inkml:trace>
          <inkml:trace contextRef="#ctx0" brushRef="#br0" timeOffset="133856.98">12301 10923 345 0,'0'0'15'0,"0"0"4"0,-4-8-19 0,-6 8 0 0,6-8 0 0,-1 4 0 0,1 0 229 0,4 4 43 16,-5-4 8-16,5 4 1 0,-4-9-163 0,4 9-33 15,0 0-6-15,0 0-2 0,0 0-43 0,0 0-9 16,0 0-1-16,0 0-1 0,13 9-2 0,-4-1 0 15,10 4 0-15,-1 0 0 0,0 0 11 0,5 0 3 32,4 4 0-32,1-3 0 0,3-1-1 0,1-4 0 15,0 0 0-15,5-8 0 0,4 4-15 0,4-4-3 16,-9-4-1-16,5 0 0 0,-4 0-15 0,-1 0 0 0,-4-4 0 16,0 4 0-16,0-5-12 0,-5 5 2 0,-4-4 0 0,-5 0 0 31,-4 4-32-31,4 0-6 0,-4 0-2 0,-1 0-814 0</inkml:trace>
        </inkml:traceGroup>
        <inkml:traceGroup>
          <inkml:annotationXML>
            <emma:emma xmlns:emma="http://www.w3.org/2003/04/emma" version="1.0">
              <emma:interpretation id="{15CEB88A-69FA-40A2-A859-BA8CCC4F88C5}" emma:medium="tactile" emma:mode="ink">
                <msink:context xmlns:msink="http://schemas.microsoft.com/ink/2010/main" type="inkWord" rotatedBoundingBox="16803,13351 23385,12962 23550,15749 16968,16138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38076.431">15370 10882 1382 0,'0'0'61'0,"0"0"13"0,0-8-59 0,0 8-15 0,0-8 0 0,0 8 0 16,0 0 208-16,0 0 40 0,9 0 7 0,5 4 1 16,-5 4-204-16,4 9-42 0,-4 3-10 0,0 4 0 15,1 4 0-15,-6 5-9 0,1 3 9 0,-1 1-13 16,1-1 13-16,4 0 0 0,-9-3 0 0,4-1 0 0,-8-3 0 0,8-5 0 16,-4-4 0-16,5-8 0 0,-10 4 0 0,5-8 0 15,0-8 0-15,0 0 0 0,0 0 0 0,0 0 0 16,0 0 8-16,14-8-8 0,0-4 8 0,-1-4-8 15,-3 0 12-15,3-4-12 0,5-5 9 0,-4-3-9 16,0-4 0-16,-1-1 9 0,6 1-1 0,-6 4-8 16,5 3 12-16,-4 1-4 0,0 8 20 0,-1 0 3 15,-3 8 1-15,-10 8 0 0,9 4 4 0,4 8 0 16,-8 0 1-16,4 12 0 0,-4 9-25 0,-1-1-12 16,-4 4 10-16,5 1-10 0,-5-1 0 0,4-3-12 15,-4 3 1-15,0-8 0 0,0-7 0 0,5-1 0 16,-5-4 0-16,4-4 0 0,-4-12 11 0,5 8-12 15,-5-8 12-15,0 0-12 0,0 0 20 0,0 0 3 16,9-4 1-16,0-8 0 0,5 0 12 0,-5-4 2 0,0-5 1 16,0 1 0-16,0-8-3 0,5-5 0 0,-1 1 0 0,1-4 0 15,0-5-24-15,-1 5 0 0,1-1 0 16,0 1 0 0,4 4-28-16,0 3-10 0,-4 5-2 0,-1 0-1 0,1 12-95 15,0-5-18-15,-5 5-4 0,5 4-1 0</inkml:trace>
          <inkml:trace contextRef="#ctx0" brushRef="#br0" timeOffset="138373.2403">16754 10486 1728 0,'0'0'153'0,"0"0"-122"16,4-8-31-16,-4 8 0 0,0 0 111 0,0 0 16 16,0 0 3-16,0 0 1 0,0 0-76 0,-13 8-15 15,4 4-4-15,-1 8 0 0,-3 8-16 0,-1 9-3 16,1 3-1-16,-1 1 0 0,-4 3 12 0,4 5 3 16,0 4 0-16,-4-5 0 0,4 1-2 0,1 3 0 15,4 1 0-15,0 0 0 0,-1-9-17 0,1 1-4 0,9-5-8 0,-4-4 12 16,-1-3-12-16,5-5-15 0,0-4 3 0,0 1-760 15,5-9-152 1</inkml:trace>
          <inkml:trace contextRef="#ctx0" brushRef="#br0" timeOffset="139076.4117">18006 10324 2804 0,'0'0'62'0,"4"8"13"0,15 8 2 0,3 13 1 0,1 11-62 15,4 5-16-15,5 7 0 0,0 5 0 0,0-1 49 0,-9 5 7 16,-10 0 2-16,6 4 0 0,-1-1-40 0,-14 1-8 16,-13 0-2-16,-4 0 0 0,4-5-8 0,-10 5 0 15,-12-8 0-15,-1-9 0 0,-9 5-13 0,4-9-5 16,1 1-1-16,-10-9 0 16,-4-3-76-16,5-5-15 0,-1-8-3 0,-4-4-699 15,-5-3-140-15</inkml:trace>
          <inkml:trace contextRef="#ctx0" brushRef="#br0" timeOffset="138841.8786">17605 10538 2534 0,'0'0'56'0,"0"0"11"0,-9 17 2 0,-5 3 3 0,5 0-58 0,0 4-14 0,0 5 0 0,-5-1 0 15,-13 8 8-15,4 1-8 0,5-1 11 0,-9 5-11 16,-5 3 0-16,0 1 0 0,5 7-10 0,-1-3 10 16,1-5-17-16,0 1 4 0,0-1 1 0,-1-3 0 31,1-5-112-31,0-3-23 0,4-1-4 0</inkml:trace>
          <inkml:trace contextRef="#ctx0" brushRef="#br0" timeOffset="138623.1807">16995 10765 2361 0,'5'-8'210'0,"-1"-4"-168"0,1 0-34 0,-1 0-8 16,10-1 56-16,-5 1 8 0,5 0 3 0,4 0 0 16,-4 4-47-16,4 0-8 0,0 4-3 0,0 0 0 15,0 12-9-15,10 0 0 0,-5 4 0 0,-1 0-11 16,-3 4 11-16,8 5 0 0,0 3 0 0,-4 0-8 0,0 4 28 0,-1 5 7 16,-3-1 1-16,-1 1 0 0,5-1-20 0,-10 0-8 15,1-3 8-15,0 3-8 0,4-4 8 0,-5-3-8 16,-3-5 0-16,-6-4 8 15,1 4-97-15,-1-8-20 16,5 1-4-16,-9-1-631 0,-4-8-125 0</inkml:trace>
          <inkml:trace contextRef="#ctx0" brushRef="#br0" timeOffset="143784.014">20756 10203 1915 0,'0'0'84'0,"0"0"19"0,-5-5-83 0,5 5-20 0,-9-4 0 0,0 4 0 16,0 9 35-16,0 3 2 0,-5 4 1 0,-4 8 0 15,0 13-17-15,-1 3-3 0,-3 5-1 0,-1 3 0 16,0 1 3-16,5 3 0 0,0 1 0 0,0-5 0 15,-1 5-3-15,6-4 0 0,-1-9 0 0,5 1 0 16,4-1-17-16,5-4 0 0,0-3 8 0,0-1-8 16,5 1-92-16,-1-5-21 0,1-8-5 0</inkml:trace>
          <inkml:trace contextRef="#ctx0" brushRef="#br0" timeOffset="143565.5042">19490 10801 1706 0,'0'0'76'0,"0"0"15"0,5-4-73 0,4 0-18 16,0 0 0-16,4 0 0 0,1 4 72 0,13 0 10 16,1 4 2-16,4 0 1 0,4 0-45 0,0-4-10 15,1 4-2-15,4 1 0 0,0-5-28 0,0 0-13 16,-5-5 1-16,5 5-916 0</inkml:trace>
          <inkml:trace contextRef="#ctx0" brushRef="#br0" timeOffset="143409.1057">19859 10591 1818 0,'0'0'40'0,"0"0"8"0,0 0 1 15,0 0 3-15,13 0-42 0,-3-4-10 0,-1 0 0 0,4 0 0 0,1 0 28 0,4-4 4 16,-4-4 1-16,4 3 0 0,-4-3-23 0,4 0-10 16,0 0 8-16,0 0-8 0,-4-4 0 0,0 0 0 15,4-1 0-15,-4-3 0 0,-1-4 0 0,-4 4 0 16,0-1 0-16,1 1 0 0,-6 0 12 0,1 0-2 16,-1-1-1-16,1 1 0 0,-1 0 12 0,-4-4 3 15,-4 8 0-15,4-5 0 0,0 5-15 0,-5-4-9 16,1 0 12-16,-5 7-12 0,4-3 0 0,-4 4 0 15,4 4 0-15,1 0 0 0,-1 0 0 0,1 4 0 0,4 4-12 16,0 0 12-16,0 0-12 0,0 0 12 0,-9 8-13 16,4 4 5-16,-4 4 8 0,4 0 0 0,-4 5 0 0,5 3 0 15,-1 4 10-15,-4 5 4 0,0-1 1 0,0 13 0 16,0 3 15-16,0 5 3 0,0-1 1 0,4 5 0 16,-4 0 3-16,0-1 1 0,4-3 0 0,1 4 0 15,-1-1-1-15,1-3 0 0,-1-1 0 0,5 1 0 16,-5 0-37-16,1-5 0 0,-1-3-14 0,1-1 4 15,-1-7-2-15,1-5-1 0,-1 0 0 0,-4-7 0 32,4-1-100-32,-4-8-20 0,0-4-4 0,-4-4-795 0</inkml:trace>
          <inkml:trace contextRef="#ctx0" brushRef="#br0" timeOffset="144252.6865">21398 10417 2026 0,'0'0'44'0,"0"0"10"0,0 0 2 0,-5 12 1 0,-4 4-45 0,0 5-12 0,0-1 0 0,-5 12 0 16,-4 5 20-16,0 3 1 0,0 1 1 0,-10 3 0 16,1 1-13-16,-5 7-9 0,-4-3 12 0,-5-1-12 0,4-3 0 15,5-1 0-15,-4-3-15 0,-1-1 5 16,10-7-23-16,4-5-5 0,-4 0-1 0,9-7 0 15,0-9-141-15,9 0-29 0,-14-4-6 0,23-8-1 0</inkml:trace>
          <inkml:trace contextRef="#ctx0" brushRef="#br0" timeOffset="144033.9577">21056 10518 1785 0,'0'-8'159'0,"0"-4"-127"16,5-4-32-16,-1 4 0 0,1-1 126 0,4 9 19 15,0-4 4-15,0 0 1 0,0 4-85 0,0 4-17 16,5 4-3-16,0 4-1 0,-5 0-44 0,5 5-24 16,-5-1 2-16,4 8 1 0,1 4 21 0,0 0-11 15,-5 5 11-15,4 3-8 0,1-3 8 0,-5 3 0 16,0 0 0-16,0 1 8 0,0-1-8 0,1 0 0 0,-6 1 0 0,5-1 0 15,-4 1 0-15,-1-5 0 0,1 0-10 0,-1-4 10 32,-4 1-55-32,0-1-4 0,0-4-1 0,0 1-611 0,0-5-122 0</inkml:trace>
          <inkml:trace contextRef="#ctx0" brushRef="#br0" timeOffset="144471.3508">21798 10113 2214 0,'0'0'98'0,"14"13"20"0,0 3-94 0,4 8-24 0,-4 8 0 16,4 9 0-16,0-5 72 0,0 13 9 0,-4-1 3 0,-1 1 0 16,-3 0-41-16,-6-1-8 0,-8 1-2 0,4 3 0 15,-10 1-8-15,-3-4-1 0,-1-1-1 0,-9 1 0 16,-4-1-23-16,-5-3 0 0,-4-1 0 0,-1-3 0 31,-4-1-65-31,0-3-11 0,5-5-3 0,0-4-677 0,-1 1-135 0</inkml:trace>
          <inkml:trace contextRef="#ctx0" brushRef="#br0" timeOffset="141502.6609">19381 9543 518 0,'0'0'46'0,"0"0"-37"0,0-4-9 0,0 4 0 16,0-8 206-16,4 0 39 0,-4 4 8 0,9-5 2 31,-4 1-141-31,4 4-28 0,-9 4-6 0,5-4 0 0,-1 0-37 0,-4 4-7 16,9-4-2-16,-9 4 0 0,9-4-15 0,-9 4-3 16,0 0-1-16,0 0 0 0,0 0 15 0,0 0 3 15,0 0 1-15,0 0 0 0,0 0-26 0,0 0-8 16,0 0 0-16,0 0 0 0,-9 4 0 0,-4 0 0 15,-1-4 0-15,-4 8 0 0,0-4 0 0,-5 0 0 0,0 0 0 0,0 1 0 16,1-1 0-16,3 0 0 0,-8-4 0 16,4 4 0-16,-4 0 8 0,4-4-8 0,0 4 0 0,5-4 0 15,-9 0 0-15,0 0 0 0,8 0 0 0,6 0 0 16,-6 0 12-16,1 0-12 0,5 0 12 0,-1 0-12 16,14 0 0-16,0 0 0 0,-14 0 0 0,1-4 0 15,13 4 0-15,0 0 0 0,-14 0 0 0,5 0 0 16,0 0 0-16,9 0 0 0,0 0-15 0,-9 0 5 15,0 0 10-15,9 0-8 0,0 0 8 0,0 0-8 16,-10 4 8-16,6 0 0 0,4-4 0 0,0 0 0 16,0 0 0-16,0 8 0 0,-5 4 0 0,5-12 0 15,0 0 0-15,0 0 0 0,-4 8 10 0,4-8-10 0,9 12 0 16,-5 0 0-16,1 5 0 0,-5 3 0 0,-5 0 0 0,10 0 0 16,4 9 0-16,-9-1 0 0,-4 4 8 0,4 5-8 15,9 3 0-15,0 5 0 0,-9-1 20 0,0 1-1 16,9 3-1-16,0 5 0 0,-4 0 5 0,-1 3 1 15,-4 5 0-15,5-4 0 16,4 3-8-16,0 1-2 0,-14-4 0 0,5 3 0 16,9-3-5-16,-9 0-1 0,0-1 0 0,-4 1 0 15,-1 4 8-15,1-5 2 0,8 1 0 0,-4 4 0 16,-9-1 0-16,5-3 0 0,4 4 0 0,0-9 0 0,-5 5-3 0,5-4-1 16,-4-5 0-16,4 5 0 0,0-5-14 0,-5 1 9 15,-9 0-9-15,5-1 8 0,9-3-8 0,-4-5 0 16,-10-4 0-16,0 5 8 0,1-5-8 0,4-3 0 15,4-1 9-15,-9 1-9 0,1-5 12 0,4 0-1 16,9-4-1-16,-5 1 0 0,-4-5 3 0,4 0 1 16,1 0 0-16,4-3 0 0,0-1-14 0,0-4 11 15,-9-4-11-15,9 4 10 0,9-4-10 0,-9 0 10 16,-5 0-10-16,5-8 10 0,0 0-2 0,0 0 0 0,-4 9 0 16,4-9 0-16,-5 12 4 0,5-12 0 0,0 0 0 15,0 0 0-15,-9 4 0 0,4 4 1 0,5-8 0 0,0 0 0 16,0 0-1-16,-4 8-1 0,4-8 0 0,0 0 0 15,0 0-11-15,0 0 8 0,-5 8-8 0,5 0 8 16,0-8-8-16,5 8 0 0,-10 0 0 0,5-8 8 16,0 0-8-16,5 8 0 0,-5 5 0 0,0-13 8 15,0 8-8-15,0-8 10 0,4 8-10 0,-4-8 10 16,0 0-10-16,0 0 12 0,10 8-12 0,3-4 12 16,-4 0-12-16,0 0 0 0,5 0 0 0,4-4 8 15,5-4-8-15,0 4 0 0,-9-8 0 0,13 4 0 16,9 0-9-16,-4 0-4 0,0 0-1 0,0 0 0 15,0-4-94-15,4-1-18 16,-4 1-4-16</inkml:trace>
        </inkml:traceGroup>
        <inkml:traceGroup>
          <inkml:annotationXML>
            <emma:emma xmlns:emma="http://www.w3.org/2003/04/emma" version="1.0">
              <emma:interpretation id="{F64B395E-4004-4CB2-84C0-6D88D1F3E9BE}" emma:medium="tactile" emma:mode="ink">
                <msink:context xmlns:msink="http://schemas.microsoft.com/ink/2010/main" type="inkWord" rotatedBoundingBox="24178,12711 27346,12398 27545,14416 24378,14729"/>
              </emma:interpretation>
            </emma:emma>
          </inkml:annotationXML>
          <inkml:trace contextRef="#ctx0" brushRef="#br0" timeOffset="146606.1335">23961 10166 288 0,'0'0'25'0,"0"0"-25"0,0 0 0 0,0 0 0 15,0 0 104-15,0 0 15 0,-5-8 3 0,5 8 1 16,0-8-123-16,-4 0-32 0,4 8-2 15</inkml:trace>
          <inkml:trace contextRef="#ctx0" brushRef="#br0" timeOffset="147387.201">24275 10186 288 0,'0'0'12'0,"14"-4"4"0,-1 4-16 0,6-4 0 16,-6 4 0-16,10 0 0 0,4 0 316 0,-4 4 60 15,4 0 12-15,-4 0 2 0,5-4-290 0,-1 4-59 16,0 0-11-16,-4-4-2 16,4 5-48-16,-9-1-8 0,1 0-3 0,-6 0 0 0,1 0 6 0,-5 4 1 15,-9-8 0-15,5 4 0 0,-5-4 12 0,0 12 4 32,-5 0 0-32,-4 0 0 0,-5 0 8 0,1 5 11 0,-10-5-3 0,5 8 0 0,-10 8 12 0,1-3 1 0,0-1 1 0,-5 8 0 15,0-3 9-15,0 7 1 0,0-4 1 0,0 1 0 16,1-5-13-16,3 4-4 0,1-3 0 0,0-1 0 15,4 0 17-15,0-3 3 0,-4-5 1 0,8 0 0 16,6 4 9-16,-5-7 2 0,4-1 0 0,0-4 0 31,5 4-10-31,0-4-2 0,5 0 0 0,-6-3 0 16,10 3-15-16,0-4-3 0,0 4-1 0,5-4 0 16,4 0 18-16,5 0 3 0,-1-4 1 0,1 0 0 15,4-4-25-15,5 0-5 0,0 0-1 0,9 0 0 16,4 4-8-16,1-4 0 0,-1 0 0 0,0-4 0 15,5 0-18-15,0-4-6 0,0 4 0 0,0-4-1 16,0 0-114-16,5 0-22 0,-5-4-5 0,-5 0-746 0</inkml:trace>
          <inkml:trace contextRef="#ctx0" brushRef="#br0" timeOffset="146934.1988">23970 10045 633 0,'0'0'56'0,"0"0"-44"15,0 0-12-15,0 0 0 0,0 0 139 0,0 0 25 16,0 0 6-16,0 0 1 0,0 0-68 0,0 0-14 16,9-8-2-16,-9 8-1 0,5-4-58 0,-5 4-11 0,13 0-2 0,-4-5-1 0,1 5-5 0,3 0-1 31,1-4 0-31,0 4 0 0,-1 0 7 0,5 0 1 16,1-4 0-16,-1 4 0 0,9 0 9 0,0 0 3 0,5-4 0 0,0 4 0 0,0-4 7 0,5 0 1 0,3 0 1 15,6 0 0-15,-10 0-1 0,5 4-1 0,0-8 0 0,5 4 0 16,-5 0-27-16,0-4-8 0,0 4 0 0,0-4 0 15,0 4 0-15,-5 4 0 0,1-4 0 0,4 0 0 47,-10 0-20-47,6-1-7 0,-5-3-1 0,0 4-1 16,-5 4-39-16,-4 0-8 0,-1 0-2 0,-3 0-454 0,-1 0-92 0</inkml:trace>
          <inkml:trace contextRef="#ctx0" brushRef="#br0" timeOffset="159434.0558">24407 8916 1522 0,'0'0'33'0,"0"0"7"0,0 0 2 0,0 0 2 0,0 0-36 0,0 0-8 0,0 0 0 0,9 0 0 0,5 0 8 0,-5 4 0 0,-9-4 0 0,9 12 0 31,0-4-8-31,0 4 8 0,0 0-8 0,1 4 8 16,-1 5 2-16,-5 7 0 0,5 8 0 0,-4 5 0 15,4 3 6-15,-5 5 2 0,-8-1 0 0,4 1 0 16,-5 0-8-16,5-5-2 0,-4 1 0 0,-1-5 0 15,5-4-8-15,-4 1 0 0,-5-9 0 0,9-3-11 0,-9-9 11 0,9 0 9 0,0-4-1 0,0-12-8 16,0 0 16-16,0 0-3 0,0 0-1 0,0 0 0 16,0 0 16-16,0-16 4 0,0 0 0 0,0-5 0 15,9-3-6-15,4 0-1 0,-4-4 0 0,5-1 0 16,4-7-2-16,-4 3-1 0,0-7 0 0,4 4 0 16,5-1-10-16,-5 1-3 0,5-5 0 0,-1 5 0 0,6 3-9 0,-6 9 0 15,-3 8 0-15,3 4 0 0,-3 0 0 0,-6 8 0 16,1 8 0-16,0 4 0 0,-5 8 0 0,0 0 15 15,0 8-3-15,0 5 0 0,-4-1-12 0,-1 0 8 16,1 1-8-16,-1-1 0 0,1 0 0 0,-5 1 0 16,0-5 0-16,0 0 0 15,4-4-37-15,-4 1-11 0,0-5-1 0</inkml:trace>
          <inkml:trace contextRef="#ctx0" brushRef="#br0" timeOffset="149357.6518">25965 10182 1364 0,'0'0'30'0,"0"0"6"0,0 0 2 0,0 0 0 0,0 0-30 0,5-8-8 0,-5 0 0 0,0 0 0 16,0 0 20-16,0 0 4 0,0-4 0 0,0 4 0 16,-5 4 4-16,-4-5 2 0,0 1 0 0,0 4 0 15,0-4-30-15,-1 0 0 0,-3 0 0 0,-1 4 0 16,-4-4 0-16,-1 4 0 0,-3 4 0 0,3-4 0 16,-3 4 0-16,-1 4 0 0,0 0 0 0,0 0 0 15,0 0 30-15,0 4 0 0,1 0 0 0,-1 0 0 16,4 4 11-16,1 1 3 0,0 7 0 0,4-4 0 15,-4 8-20-15,4 1-3 0,-4 7-1 0,0 0 0 16,-1 9-5-16,6-1-2 0,-1 1 0 0,0-1 0 16,1 1-13-16,3-1 0 0,-3-4 8 0,8 1-8 15,-4-5 0-15,4 1 0 0,1-5 0 0,-1-8 0 16,5 0 8-16,0 1-8 0,0-5 0 0,5-4 0 16,-5-4 20-16,0-8-1 0,0 0-1 0,14 0 0 15,-5 0-27-15,4-4-6 0,1 0-1 0,4-4 0 16,5-4 16-16,0 4 0 0,0-13 0 0,0 5 0 0,4-4 0 15,1-4 0-15,4-5 0 0,-5 1 0 0,5-4 0 16,4-5 0-16,-4 1 0 0,-4-1 0 0,-5-3 15 16,4 4-1-16,0 3 0 0,-4 9 0 15,5 0 22-15,-10 7 4 0,0 5 0 0,-4 4 1 16,0 4 7-16,-5 4 0 0,0 0 1 0,-9 0 0 16,4 12-36-16,-4 4-13 0,0 1 9 0,0 3-9 0,-4 4-10 15,4-4-7-15,-9 9-2 0,0-1 0 16,0 4-114-16,-5 5-23 0,0-5-5 0</inkml:trace>
          <inkml:trace contextRef="#ctx0" brushRef="#br0" timeOffset="144752.5479">22836 10696 1555 0,'0'0'138'0,"0"0"-110"16,0 0-28-16,0 0 0 0,0 0 280 0,0 0 50 16,0 0 10-16,14 0 3 0,0 4-276 0,4 0-55 15,0 0-12-15,9 4 0 16,-4-8-48-16,5 5-8 0,-6-1-1 0,6-4-1 15,-1 0-43-15,0 0-9 0,-4 0-2 0,4-4-583 16,-4-1-117-16</inkml:trace>
        </inkml:traceGroup>
      </inkml:traceGroup>
    </inkml:traceGroup>
    <inkml:traceGroup>
      <inkml:annotationXML>
        <emma:emma xmlns:emma="http://www.w3.org/2003/04/emma" version="1.0">
          <emma:interpretation id="{D6008543-8EBA-4762-8499-91286BD6CFBF}" emma:medium="tactile" emma:mode="ink">
            <msink:context xmlns:msink="http://schemas.microsoft.com/ink/2010/main" type="paragraph" rotatedBoundingBox="3983,16784 25374,16223 25415,17775 4024,18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62215A-4E8F-4F14-97ED-89F4A636CE8B}" emma:medium="tactile" emma:mode="ink">
              <msink:context xmlns:msink="http://schemas.microsoft.com/ink/2010/main" type="inkBullet" rotatedBoundingBox="3995,17235 4787,17214 4806,17963 4014,17984"/>
            </emma:interpretation>
            <emma:one-of disjunction-type="recognition" id="oneOf23">
              <emma:interpretation id="interp35" emma:lang="" emma:confidence="0">
                <emma:literal>•</emma:literal>
              </emma:interpretation>
            </emma:one-of>
          </emma:emma>
        </inkml:annotationXML>
        <inkml:trace contextRef="#ctx0" brushRef="#br0" timeOffset="184387.4628">2535 13634 1209 0,'0'0'108'0,"0"-8"-87"15,-9 4-21-15,5 0 0 0,-1 0 60 0,5 4 7 16,0 0 1-16,-4-4 1 0,-1 4-44 0,5 0-9 16,0 0-1-16,0 0-1 0,-9 0-14 0,9 0 9 15,0 0-9-15,0 0 8 0,0 8-8 0,-5 0 8 16,5 4-8-16,5 5 8 0,-1-1 4 0,6 8 0 15,-6 0 0-15,5 5 0 0,0 7 6 0,0 0 2 16,10 5 0-16,-1-5 0 0,0 5-7 0,0-1-1 16,5-3 0-16,-9-5 0 0,-5 5-2 0,0-5-1 15,9-8 0-15,-4 5 0 0,-14-9 10 0,9 0 1 0,0 0 1 16,5-4 0-16,-10-3-5 0,1-5 0 0,-5-8-1 16,0 0 0-16,13 8-3 0,-3-4-1 0,-10-4 0 0,0 0 0 15,9 0-2-15,-5-8 0 0,-4 8 0 0,0-8 0 16,-4-5-9-16,4-3 12 0,4 4-12 0,-4-4 12 15,-4 0-12-15,-1 4 0 0,10-5 9 0,-5 1-9 16,-9 0 15-16,4 0-2 0,10-4 0 0,-5 3 0 16,9-3-2-16,-9 4-1 0,-5-4 0 0,10 4 0 15,4-1-10-15,0 1 0 0,-5 4 0 0,5 0 8 16,1 4-8-16,3 0 0 0,1 4 0 0,-14 4 0 16,4 12-10-16,10 0 10 0,9 8-13 0,-5 5 5 15,-9 3 8-15,5 4 0 0,9-3-9 0,-5 3 9 16,0-4 0-16,0 5 0 0,0-5 0 0,1-4 0 15,3 1 0-15,-3-5 0 0,-10-4 0 0,0 4 0 16,5-4 0-16,-5-8 0 0,-9-8 0 0,0 0 0 16,0 0 11-16,0 0-3 0,13 9-8 0,-13-9 12 0,0 0 27 0,0 0 5 15,5-13 0-15,4 1 1 0,-4 0 7 0,-1-4 0 16,-4 0 1-16,0-4 0 0,0-5-15 0,5 5-3 16,-10-4-1-16,10-1 0 0,4-3-19 0,0 0-4 15,-14-1-1-15,10 1 0 0,-1 0-10 0,5-1 0 16,-4 1 0-16,-5 4 0 0,5 0-14 0,-1-1-5 15,10 5-1-15,-1 4 0 16,-8 0-138-16,9 4-28 0,4 3-6 0,0 1-719 0</inkml:trace>
      </inkml:traceGroup>
      <inkml:traceGroup>
        <inkml:annotationXML>
          <emma:emma xmlns:emma="http://www.w3.org/2003/04/emma" version="1.0">
            <emma:interpretation id="{BE4E639A-C5CA-4FB4-AFE1-752E4D6B2FE8}" emma:medium="tactile" emma:mode="ink">
              <msink:context xmlns:msink="http://schemas.microsoft.com/ink/2010/main" type="line" rotatedBoundingBox="5061,16755 25374,16223 25415,17775 5102,18308"/>
            </emma:interpretation>
          </emma:emma>
        </inkml:annotationXML>
        <inkml:traceGroup>
          <inkml:annotationXML>
            <emma:emma xmlns:emma="http://www.w3.org/2003/04/emma" version="1.0">
              <emma:interpretation id="{3F093927-8D4E-4969-9258-5F0127A29CE1}" emma:medium="tactile" emma:mode="ink">
                <msink:context xmlns:msink="http://schemas.microsoft.com/ink/2010/main" type="inkWord" rotatedBoundingBox="5071,17141 7274,17083 7298,17995 5095,1805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85012.3048">4033 13978 1285 0,'-27'-12'56'0,"27"12"13"0,0 0-55 0,-5-4-14 0,-4 0 0 0,0-4 0 15,0 0 88-15,4 4 14 0,1-4 3 0,-5 4 1 16,0-4-38-16,-5 0-8 0,9-1-2 0,1 1 0 16,-5 0-13-16,-5 0-2 0,5 0-1 0,0 0 0 15,4 4-42-15,-4 0-14 0,-4 0 0 0,4 4 0 0,-1 0 22 0,-3 4 5 16,-5 4 1-16,-1 0 0 0,6 0-26 0,-1 4-4 16,0 9-2-16,-4-1 0 0,-5 0 18 0,5 4 0 15,9 1-8-15,-9 3 8 0,-5-8 0 0,5 8 0 16,4-3 0-16,10-1 0 0,-1-4 0 0,1 0 0 15,-1 1 0-15,10-5 0 0,8-4 0 0,-4 0 0 16,-9 0 0-16,0-12 0 0,14 4-11 0,0 4 2 16,-14-8 0-16,0 0 0 0,18-4-9 0,-4 0-2 15,-1-4 0-15,1 0 0 0,-10 0 20 0,6 0 0 16,12-4-8-16,-8-4 8 0,-10-1 0 0,6 1 11 16,3 0-2-16,-4-4 0 0,5 4 15 0,0-1 4 0,-14-3 0 15,9 8 0-15,0 0-2 0,0 4 0 0,-9 8 0 16,0 0 0-16,14-4-11 0,-5 8-3 0,-9-4 0 0,4 12 0 0,5 0-12 0,1 4 0 0,-1 1 0 0,0-1 0 31,-9 0 0-31,9 0-10 0,0 0 2 0,5 5 0 31,-10-5-143-31,5-4-28 0</inkml:trace>
          <inkml:trace contextRef="#ctx0" brushRef="#br0" timeOffset="185293.5014">4179 14088 1324 0,'0'0'118'16,"0"0"-94"-16,14-9-24 0,-10 5 0 0,5-4 137 0,5 0 23 15,9 0 5-15,4 4 1 0,0 0-106 0,-4 0-22 16,9 8-4-16,-5 0-1 0,1 8-14 0,-6-4-3 16,-3 4-1-16,-1 1 0 0,0 3-15 0,-4 0 9 15,-5 0-9-15,-5 0 8 0,1 5 0 0,-1-5 0 16,-4 0 0-16,-4 0 0 0,-5-4 0 0,4 5-8 15,1-5 12-15,-6 0-4 0,1-4-8 0,5-4 10 32,4-4-10-32,-9 8 10 0,9-8-10 0,-5 0 8 15,-4-4-8-15,9 4 8 0,0 0-8 0,0-12 0 16,-9-4 0-16,9-1 0 0,9 1 0 0,-4 0 0 0,-5-4 0 0,9 0 0 0,-5 3 0 0,5-3 8 16,0 8-8-16,1-4 0 0,-6 4 17 0,1 8-1 15,4-4-1-15,-9 8 0 0,0 0-1 0,13 4 0 0,1 4 0 0,-5 0 0 16,0 4-14-16,5-4 9 0,-5 4-9 0,5 0 8 15,-1 0-8-15,1 1 0 0,0-1 0 0,4-4 0 32,0 4-95-32,5-8-14 0,-5 0-3 0,5 0-806 0</inkml:trace>
          <inkml:trace contextRef="#ctx0" brushRef="#br0" timeOffset="185512.187">5108 13934 1670 0,'0'0'74'0,"0"0"15"0,0 0-71 0,0 0-18 0,0 0 0 0,0 0 0 16,9 0 105-16,0 0 18 0,5 0 3 0,4 0 1 0,5 0-76 15,-5-4-15-15,9 0-4 0,-4-4 0 0,4 4-15 0,0-5-3 16,5 1-1-16,0 0 0 0,0 4-13 0,0-4 8 16,0-4-8-16,0 0 0 0,4 4 0 0,-4 0-12 15,-5 0 1-15,1 4 0 16,-6-1-33-16,1 5-8 0,4-4 0 0,-4 0-1 15,-5 0-105-15,1-4-21 0,-1 4-4 0,-5-4-1 0</inkml:trace>
          <inkml:trace contextRef="#ctx0" brushRef="#br0" timeOffset="185725.364">5426 13472 1094 0,'0'0'48'0,"-9"-4"11"0,0 4-47 0,9 0-12 15,-9 8 0-15,9-8 0 0,0 9 188 0,0 7 35 16,5 4 7-16,-1 4 2 0,5 5-152 0,0 3-29 16,0 4-7-16,-4 9 0 0,4 4-12 0,-4 3-3 15,-1 1 0-15,1 3 0 0,-1-3-5 0,-4 0 0 16,5-1-1-16,-5-3 0 0,0 3-23 0,4-3 0 16,-4 0 0-16,5-5 0 15,0 1-132-15,-1-9-30 0</inkml:trace>
        </inkml:traceGroup>
        <inkml:traceGroup>
          <inkml:annotationXML>
            <emma:emma xmlns:emma="http://www.w3.org/2003/04/emma" version="1.0">
              <emma:interpretation id="{5F7B7C78-FD56-4FA3-86BB-364C8DFC9A88}" emma:medium="tactile" emma:mode="ink">
                <msink:context xmlns:msink="http://schemas.microsoft.com/ink/2010/main" type="inkWord" rotatedBoundingBox="8632,16783 10268,16740 10305,18171 8670,1821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6102.9496">7161 13982 1674 0,'0'0'74'0,"0"0"15"0,-5-12-71 0,1 4-18 15,4 0 0-15,4 0 0 0,6 0 37 0,3 0 4 16,10-4 1-16,4-5 0 0,5 5-5 0,5-4-1 16,-1 0 0-16,5 0 0 0,5 0 4 0,-1-1 1 15,5 5 0-15,0-4 0 0,-4 4-17 0,4 4-3 16,0-4-1-16,0 4 0 0,0 4 2 0,-4-5 0 16,-1 5 0-16,-4 0 0 15,-4-4-53-15,-6 4-10 0,6 0-3 0,-10 0 0 16,-4 0-121-16,0 0-25 0,-5-4-5 0</inkml:trace>
          <inkml:trace contextRef="#ctx0" brushRef="#br0" timeOffset="186337.4702">7657 13145 1728 0,'0'0'153'0,"0"0"-122"0,-9 4-31 0,9-4 0 15,0 0 67-15,0 12 7 0,0 12 2 0,5 0 0 0,-1 9-18 0,5 7-3 16,5 1-1-16,-5 7 0 0,0 5-1 0,0 4 0 16,-4-1 0-16,4 5 0 0,-4 8-13 0,-5-5-4 15,0 5 0-15,4-4 0 0,-4 0-25 0,5-9-11 16,-10-3 8-16,10-4-8 0,-1-5 0 0,1 1 0 16,-10-5 0-16,5 1 0 15,0-9-136-15,5 4-20 0,-1-3-4 0</inkml:trace>
          <inkml:trace contextRef="#ctx0" brushRef="#br0" timeOffset="186737.5381">8545 14023 403 0,'0'0'36'0,"0"0"-36"0,0 0 0 0,0 0 0 0,0 0 323 0,0 0 57 0,0 0 12 0,0 0 3 16,-9 8-297-16,9 0-59 0,-5 4-12 0,1 4-3 16,-5 13-12-16,4-1-4 0,-4 8 0 0,0 1 0 15,0 3 52-15,4 1 9 0,-4-1 3 0,9 1 0 32,-4-9-100-32,8 0-19 0,1-3-4 0,-1-5-1 0,5-4 52 0,1-3 11 0,-1-5 1 0,4 0 1 15,1 0-13-15,4-8 8 0,-4-4-8 0,4-4 0 16,0 0 8-16,0-4-8 0,1-8 0 0,3 3 0 15,-3-7 9-15,3 0-9 0,-8 0 8 0,4 0-8 16,-4-1 8-16,0 1-8 0,-1-8 0 0,-8-1 8 16,4 5 9-16,-5 0 2 15,-4 0 0-15,0-5 0 0,0 5 7 0,-4-4 2 0,-5 7 0 0,0-3 0 16,-5 0-4-16,0 4-1 0,1 3 0 0,-5 5 0 16,-10 4-23-16,1 4 0 0,-5-4 0 0,0 8 8 15,-4 4-22-15,-10 0-4 0,5 8-1 0,-4 0 0 31,-1 5-114-31,5 3-23 0,-4-4-5 0</inkml:trace>
        </inkml:traceGroup>
        <inkml:traceGroup>
          <inkml:annotationXML>
            <emma:emma xmlns:emma="http://www.w3.org/2003/04/emma" version="1.0">
              <emma:interpretation id="{E18F52E3-20C6-4074-B8CC-7C50EA188959}" emma:medium="tactile" emma:mode="ink">
                <msink:context xmlns:msink="http://schemas.microsoft.com/ink/2010/main" type="inkWord" rotatedBoundingBox="12545,16559 17415,16431 17450,17761 12580,1788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8049.7241">11463 13642 1324 0,'10'-24'118'0,"-10"16"-94"0,4-8-24 0,-4 0 0 0,5-1 69 0,4 1 10 0,-5 0 1 0,1-4 1 15,-1 4-58-15,1 4-12 0,4-1-3 0,-9 5 0 16,0-4 2-16,0 4 0 0,0 0 0 0,-4 0 0 16,-1 0 10-16,-4 4 3 0,-5-4 0 0,1 4 0 15,-1 0-8-15,0 4-2 0,1 0 0 0,-6 4 0 16,1-4-1-16,-5 8-1 0,-4 0 0 0,0 4 0 16,-1 0-3-16,1 8-8 0,0-4 12 0,-1 9-4 15,1-1-8-15,4 0 12 0,1 5-12 0,3 3 12 16,1 4 4-16,5 1 2 0,3-1 0 0,1 5 0 0,9-5-3 15,0 5-1-15,5-5 0 0,4 1 0 0,9-1-14 0,0-4 0 16,1 1 8-16,8-1-8 0,-4-4 0 0,9 1-13 16,-1-1 2-16,1 0 1 15,0-3-154-15,0-1-30 0,27 8-6 0,-13-15-2 16</inkml:trace>
          <inkml:trace contextRef="#ctx0" brushRef="#br0" timeOffset="188393.3866">11914 13873 1324 0,'0'0'59'0,"0"0"12"0,0 0-57 0,-9 12-14 0,0 0 0 0,-5 5 0 15,-4-1 149-15,4 4 27 0,1 0 6 0,-1 0 1 16,5 5-146-16,-5-5-29 0,5 4-8 0,0-4 0 16,0 1 0-16,4-1 0 0,5 0 0 0,0-4 0 15,0-3 0-15,5-5-11 0,4 4 2 0,0-4 0 16,5 0-11-16,0-4-3 0,8-4 0 0,-3 0 0 15,-1 0 8-15,0-4 2 0,5-4 0 0,-1 0 0 16,1-4 13-16,0 4 0 0,-5-5 0 0,0 1-9 16,1-4 9-16,-6 4 0 0,-4-4 8 0,0-5-8 15,1 1 19-15,-6 0-1 0,1-4 0 0,-1-1 0 16,-8 5 3-16,4-8 1 0,-5 4 0 0,-4-1 0 16,0 1-10-16,0 4-3 0,-5 4 0 0,1-1 0 15,-1 1-9-15,0 4 0 0,1 4 0 0,-6 0 0 0,1 4 0 16,0 4 10-16,0 0-10 0,-1 8 10 15,1-4-38-15,5 4-8 0,4 4-2 0,-5 0 0 16,5 5-128-16,4-1-26 0</inkml:trace>
          <inkml:trace contextRef="#ctx0" brushRef="#br0" timeOffset="188955.7597">12328 13792 1670 0,'0'0'148'0,"0"0"-118"0,5-8-30 0,9 4 0 16,-5-4 98-16,4 8 14 0,6-4 2 0,-1 4 1 15,5-4-90-15,-1 8-17 0,6 0-8 0,-6 4 0 16,1 0 0-16,0 4 0 0,-5-4 0 0,-4 9 0 16,-14-1-12-16,9 4 0 0,-4-4 1 0,-1 0 0 15,1 1 11-15,-10 3 0 0,1-8-9 0,-1 4 9 16,-4-4 0-16,0-4 0 0,0 0 0 0,-5 1 0 15,5-5 12-15,0 0 0 0,0 0 0 0,4-4 0 16,-4-4 5-16,4 0 2 0,1-5 0 0,-1 5 0 16,1-8-11-16,4 0-8 0,4-4 9 0,1 0-9 15,4 0 0-15,0-5 0 0,5-3 0 0,4 0 0 16,-4-1 0-16,-1 5 0 0,6 0 0 0,-6 8 0 16,1-4 24-16,4 4-2 0,-4 3 0 0,-1 5 0 15,1 0-22-15,0 4 8 0,4 4-8 0,0 0 0 16,0 9 0-16,1-5 0 0,3 0 0 0,-3 4 0 15,-1 0 0-15,4 0 0 0,-3-4 0 0,-1 4 0 16,0-3-26-16,0 3-10 16,-9-4-1-16,1-4-1 0,-1 4 25 0,-5 0 5 0,5 0 8 0,-9-8-13 0,0 0 13 0,0 12 8 15,0-4 0-15,-4 0-8 0,-1 1 28 0,5-9-2 16,-4 8 0-16,-1 0 0 0,-4-4-8 0,9-4-2 16,-5 0 0-16,5 0 0 0,0 0-6 0,0 0-2 15,-4-4 0-15,4-4 0 0,0-5-8 0,4-3 0 16,6 0 0-16,-1-4 0 0,4-4-9 0,1-5-1 15,4 5 0-15,0-4 0 0,10 3 10 0,-6 1-10 16,-3 4 10-16,3 8-10 0,-3 4 10 0,-1 4 8 0,0 4-8 16,0 4 11-16,-4 8-1 0,0 4 0 0,-1 0 0 0,-4 8 0 15,0-3-10-15,1 7 0 0,-6 0 0 0,1 5 8 16,-1-5-8-16,-4 4-11 0,0 1 3 0,-4-1 0 31,4-4-143-31,-5 1-28 0</inkml:trace>
          <inkml:trace contextRef="#ctx0" brushRef="#br0" timeOffset="189440.0131">13599 13683 1728 0,'0'0'153'0,"0"0"-122"15,0 0-31-15,0 0 0 0,4-4 49 0,-4 4 4 16,0 0 1-16,14 0 0 0,-5 0-37 0,0 12-7 16,5 0-2-16,-5 4 0 0,0 5-8 0,0-1 0 15,0 4 0-15,-4 0 0 0,-1 5 21 0,1-1-1 16,-1 4 0-16,1-3 0 0,-5 3-1 0,0-8-1 16,0 5 0-16,-5-9 0 0,5 4 6 0,0-8 0 15,-4 1 1-15,-1-5 0 0,5 0-8 0,-4 0-1 16,4-12-1-16,-5 8 0 0,5-8-1 0,0 0 0 15,0 0 0-15,0 0 0 0,-9-4-6 0,0 4-8 16,4-4 11-16,-4 0-11 0,5-8 24 0,-1 4-3 16,-4-4 0-16,9-5 0 0,-4-3-12 0,4 0-9 0,0-4 12 0,4-5-12 15,-4 1 0-15,9-8 0 0,0-5 0 0,0 5 0 16,5-5-19-16,0 5-4 0,4-5-1 0,0 5 0 31,0 4-13-31,5-1-3 0,0 5-1 0,0 8 0 0,-1-1 17 0,6 5 3 0,-1 4 1 0,0 4 0 16,5 4 20-16,-4 0 0 0,-6 0-9 0,1 8 9 15,4 0 0-15,-4 4-10 0,-5 4 10 0,-4 0-8 16,-5 0 8-16,0 5 11 0,-4-5-3 0,-10 8 0 16,1 0 7-16,-10 0 1 0,0 5 0 0,1-1 0 15,-10-4-16-15,5 5 0 0,-5-5 0 0,0 0-10 32,-4 4-122-32,0 1-24 0,-1-5-4 0</inkml:trace>
          <inkml:trace contextRef="#ctx0" brushRef="#br0" timeOffset="189737.3432">14409 13679 864 0,'0'0'76'0,"0"0"-60"16,0 0-16-16,0 0 0 0,0 0 209 0,0 0 39 15,0 0 8-15,0 0 2 0,0 0-190 0,0 0-39 16,0 0-7-16,-4 12-2 0,-1-4-20 0,0 8 8 15,5 0-8-15,-4 1 0 0,4-1 0 0,0 0 0 16,0 0 0-16,0 0 0 0,0 1 0 0,0-1 0 16,4 0 0-16,1-4 0 0,0-4 16 0,-5-8 4 15,4 8 2-15,-4-8 0 0,0 0 12 0,0 0 2 0,14 0 1 0,-5 0 0 16,0-4-14-16,0 0-3 0,0-4-1 0,0-4 0 16,5-4-10-16,-5 0-1 0,5-1-8 0,-1-3 12 15,1 0-12-15,0-4 0 0,-1 3-9 0,1 1 9 31,-5-4-125-31,5 0-19 0,-1-1-4 0</inkml:trace>
          <inkml:trace contextRef="#ctx0" brushRef="#br0" timeOffset="189955.751">14878 13371 864 0,'14'-12'76'0,"-5"12"-60"0,-5-8-16 0,10 0 0 0,0 4 263 0,8-4 49 16,1-4 11-16,9 4 1 0,0-1-220 0,9-3-44 16,-5-4-8-16,5 4-3 0,0 0-41 0,0 0-8 15,5-4 0-15,-10 3 0 16,-4 1-52-16,0 0-5 0,0 0-1 0,-9 4 0 16,-1 0-126-16,-8 0-24 0,9-8-6 0,-23 16-1 0</inkml:trace>
          <inkml:trace contextRef="#ctx0" brushRef="#br0" timeOffset="190158.5965">15224 12825 2246 0,'0'0'49'0,"0"0"11"0,0 12 1 0,5 8 3 0,-5 5-52 0,4 3-12 0,1 8 0 0,-1 9 0 15,-4 7 29-15,0 5 3 0,0 0 1 0,0 8 0 16,-4-5-17-16,-5 1-4 0,-5 0-1 0,5-5 0 15,0 1-11-15,0 0 0 0,-5-1 0 0,5-7 0 16,0-1-15-16,0-3-8 0,-5-5-1 0,5-3-1 31,0-1-138-31,0-7-27 0,4-5-6 0,-4-4 0 0</inkml:trace>
          <inkml:trace contextRef="#ctx0" brushRef="#br0" timeOffset="190517.8825">15406 13918 1152 0,'0'0'51'0,"0"0"10"0,0 0-49 0,0 0-12 16,0 0 0-16,14 0 0 0,4-4 152 0,0-5 28 15,0 1 6-15,5 0 1 0,5-4-143 0,3-4-29 16,-8 0-6-16,9-4-1 0,-5-5-8 0,5 5-11 16,-4-8 3-16,-1-1 0 0,0 5-5 0,-4-4-1 15,4 3 0-15,-4 1 0 0,-5 4 30 0,0 0 5 16,1-1 2-16,-6 1 0 0,-4 0 29 0,1 0 5 15,-1 4 2-15,0-1 0 0,-9 9-8 0,0-4-2 16,0 4 0-16,-5 0 0 0,1-4-29 0,-5 8-7 16,-5-4-1-16,5 4 0 0,-5 0-12 0,0 4 8 15,1 0-8-15,-1 0 0 0,-4 4 0 0,4 4 0 16,-4-4 0-16,4 4 0 0,1 0 8 0,-1 8-8 16,5-4 0-16,0 9 0 0,4-5 17 0,1 4-2 0,-1 4-1 0,1-4 0 15,4 1-14-15,0 7 0 16,0-4 8-16,4 1-8 0,1 3 0 0,4 0 0 0,5 5 0 0,-1-1 0 15,1-4-12-15,4 5-4 0,5-1-2 0,4 0-672 16,0-3-134-16</inkml:trace>
        </inkml:traceGroup>
        <inkml:traceGroup>
          <inkml:annotationXML>
            <emma:emma xmlns:emma="http://www.w3.org/2003/04/emma" version="1.0">
              <emma:interpretation id="{11E02FA2-3332-4375-8915-A322B98549E0}" emma:medium="tactile" emma:mode="ink">
                <msink:context xmlns:msink="http://schemas.microsoft.com/ink/2010/main" type="inkWord" rotatedBoundingBox="19083,16789 21069,16737 21097,17771 19110,17823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92140.2062">18070 13545 518 0,'0'0'46'0,"0"0"-37"0,-5-8-9 16,5 8 0-16,0 0 122 0,0 0 22 0,0-8 5 0,0 8 1 16,0 0-68-16,0-8-14 0,0 0-2 0,0 0-1 15,5 0-33-15,-1 0-8 0,5-5 0 0,-4 5-1 16,-5-4-23-16,4-4 0 0,10 4 0 0,-5 0 8 15,-9-4-8-15,9-1 0 0,5 1 8 0,-5 0-8 16,-4 4 34-16,-1-4 2 0,5 4 1 0,-4-9 0 16,4 13 13-16,-5-4 2 0,-4 0 1 0,-4 0 0 15,8-4-12-15,-4 8-2 0,-13-5-1 0,4 1 0 16,0 0-14-16,-1 4-4 0,-3 0 0 0,-1 0 0 16,-13 4-9-16,9 0-3 0,8 4 0 0,-3 0 0 15,-5 0-8-15,-1 0 0 0,6 4 0 0,-1 0 0 16,-4 4 0-16,0-4 0 0,-1 4 0 0,1 0 0 15,5 8 0-15,-6 1 0 0,-3 3 0 0,-1 4 0 16,9 0 0-16,-4 9 0 0,-5 3 8 0,5 5-8 16,-5 7 20-16,10 1-2 0,3 3 0 0,-8 5 0 15,0-4-8-15,4 3-2 0,10-3 0 0,-10-1 0 0,1 1-8 16,-1-8 0-16,9-5 0 0,1-3-11 0,4-5 11 16,0-8 0-16,-5-4 0 0,10 1 8 0,4-5-8 15,0-8 0-15,0 0 0 0,-9-8-8 0,18 0-3 0,0-4 0 16,10-8 0-16,-1 0 0 0,0-13 11 0,1 1-8 15,8-8 8-15,-4-5-8 0,-5-3 8 0,1-9 0 16,8 1 0-16,-4-5 0 0,-5 5 16 0,5-1 4 16,0 0 2-16,4 5 0 0,5 3 7 0,-13 1 2 15,-5 4 0-15,4 3 0 0,0 5-6 0,0 4-1 16,-17 7 0-16,3 1 0 0,-8 4-9 0,4 0-3 0,-5 8 0 16,-4 4 0-16,-9-4-4 0,9 4-8 0,0 0 11 15,-4 12-11-15,-10 4 0 0,5 4 0 0,4 1 0 0,1 7-9 16,-1-4 9-16,1 9 0 0,-5-1 0 15,4 0 0-15,10 1-11 0,-5-1 11 0,-5 0-13 0,1 1 5 32,8 3-35-32,1-3-6 0,-10-1-2 0,1-4-913 0</inkml:trace>
          <inkml:trace contextRef="#ctx0" brushRef="#br0" timeOffset="192514.5699">18589 13861 1267 0,'0'0'112'0,"0"0"-89"15,0 0-23-15,0 0 0 0,18 0 125 0,-5 4 21 16,-13-4 4-16,0 0 1 0,10 8-115 0,-1 4-22 16,0 0-5-16,-9 1-1 0,0-1-8 0,0 4-11 15,0-4 3-15,0 0 0 0,0 4 8 0,0-16 0 16,0 0 0-16,4 8 0 0,1 1 0 0,-5-9 0 15,0 0 0-15,14 8 0 0,-1-8 8 0,1 0-8 16,-14 0 8-16,14-4-8 0,4-5 8 0,-5-3-8 16,-4 4 10-16,1-4-10 0,-6 4 28 0,10-8 0 15,-5 0 0-15,0 3 0 0,-4-3 4 0,-5-4 0 16,4 4 0-16,-4-4 0 0,-4-1-11 0,4 5-1 16,0-4-1-16,0 4 0 0,0 4-19 0,-5 4 8 0,-4-5-8 15,0 9 0-15,9 4 0 0,-9-4 0 16,-5 4 0-16,0 4 0 0,5 4 0 0,-4 1 0 0,-1 3 0 0,0 0 0 15,-4 0-9-15,4 4-3 0,5 8 0 0,0-3-614 16,-4 3-123-16</inkml:trace>
          <inkml:trace contextRef="#ctx0" brushRef="#br0" timeOffset="192764.9924">19567 13768 2127 0,'0'0'94'0,"0"0"20"0,0 0-91 0,0 0-23 16,5 8 0-16,4 0 0 0,-4 8 32 0,-5 0 1 15,-5 5 1-15,1 3 0 0,-10 0-34 0,0 5-12 16,-13-1 0-16,4 0 0 0,-4 5 0 0,-5-5 0 15,-4-8 0-15,4 4 0 16,-5 1-40-16,5-5-7 0,1 0-1 0,3-4-841 0</inkml:trace>
        </inkml:traceGroup>
        <inkml:traceGroup>
          <inkml:annotationXML>
            <emma:emma xmlns:emma="http://www.w3.org/2003/04/emma" version="1.0">
              <emma:interpretation id="{8AE5412A-D7A5-4D00-A0CC-766ACBAC557F}" emma:medium="tactile" emma:mode="ink">
                <msink:context xmlns:msink="http://schemas.microsoft.com/ink/2010/main" type="inkWord" rotatedBoundingBox="21754,16762 24872,16680 24895,17569 21777,17650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93116.3789">20965 13715 1785 0,'0'0'159'0,"0"0"-127"15,9-4-32-15,-9 4 0 0,14 0 44 0,0 0 2 16,4 0 1-16,0 0 0 15,5 0-74-15,-5 4-14 0,0-4-3 0,0 0-1 0</inkml:trace>
          <inkml:trace contextRef="#ctx0" brushRef="#br0" timeOffset="193288.2139">21316 13634 759 0,'0'0'33'16,"0"0"8"-16,0 0-33 0,0 0-8 0,9 4 0 0,0 0 0 0,0 0 12 15,0 5 1-15,0-5 0 0,-9-4 0 0,0 0-13 0,0 0-18 16,18 8 4-16,-18-8 1 0</inkml:trace>
          <inkml:trace contextRef="#ctx0" brushRef="#br0" timeOffset="192999.8495">20269 13784 2358 0,'9'-4'52'0,"-9"4"10"0,0 0 2 0,0 0 3 0,0 0-54 0,13 0-13 0,1 0 0 0,4 0 0 15,0 0-157 1,1 0-35-16,13-8-6 0,-10-8-2 0</inkml:trace>
          <inkml:trace contextRef="#ctx0" brushRef="#br0" timeOffset="193460.0523">22090 13618 2516 0,'0'0'112'0,"0"0"22"0,4 12-107 0,5 0-27 0,-4 9 0 0,-5 3 0 15,4 8 0-15,-8-3 0 0,-5 11-14 0,0-8 5 32,-5 5-127-32,-9-5-26 0,-4 5-5 0,-9-5-469 0,-1-8-93 0</inkml:trace>
          <inkml:trace contextRef="#ctx0" brushRef="#br0" timeOffset="194085.8095">23374 13185 288 0,'0'0'25'0,"-5"-12"-25"15,1 0 0-15,4 0 0 0,-5 4 302 0,0-5 55 16,5 5 11-16,-4 0 3 0,-1-4-287 0,1 8-58 15,-1-4-11-15,-4 4-3 0,9 4-12 0,-9-4 0 16,4 4 8-16,-4-4-8 16,0 0 0-16,0 4 0 0,5-4 0 0,-6 0 0 0,1 0 13 0,0 4 0 0,-4 0 0 0,-6 0 0 15,6 0 3-15,-5 4 1 0,-1 0 0 0,-3 0 0 16,-10 4-1-16,0 4-1 0,4 4 0 0,-3 0 0 16,-1 9 9-16,0 3 1 0,5-4 1 0,-1 9 0 15,5 3-5-15,-4 5-1 0,4-1 0 0,1 1 0 16,3-1-20-16,1-4 8 0,0 5-8 0,0-5 0 15,9 1 8-15,-5-5-8 0,9 0 8 0,1-7-8 16,-1-1 0-16,1-4 0 0,4-4 0 0,0-3 0 16,4-1 0-16,-4-12 0 0,9 4 0 0,5-4 0 15,4 0 12-15,1-8-3 0,3 0 0 0,1-5 0 16,4 1-9-16,1-4-11 0,-1-4 3 0,5-4 0 16,4-5 8-16,-4 1 0 0,-4-4 0 0,3-5 0 15,-8-3 8-15,4-1 3 0,5 1 1 0,0-5 0 16,-4 5 16-16,-1-1 3 0,-4 5 1 0,4 8 0 0,-9 3 4 15,0 5 0-15,-4 4 1 0,0 4 0 0,-10 4-9 0,-4 8-3 16,0 0 0-16,9 8 0 0,-4 4-25 0,-5 8-12 16,-5 4 0-16,-4 5 1 0,0 7 11 0,0 1 0 15,-9-1 10-15,0 4-10 16,-5 1-19-16,5-1-9 0,-1-3-3 0,-3 3 0 16,3 1-104-16,1-1-21 0,0-3-4 0,0-5-690 0</inkml:trace>
        </inkml:traceGroup>
        <inkml:traceGroup>
          <inkml:annotationXML>
            <emma:emma xmlns:emma="http://www.w3.org/2003/04/emma" version="1.0">
              <emma:interpretation id="{BC46F25F-FD41-4C13-80C0-A4F8E0E3ED85}" emma:medium="tactile" emma:mode="ink">
                <msink:context xmlns:msink="http://schemas.microsoft.com/ink/2010/main" type="inkWord" rotatedBoundingBox="24941,17245 25401,17233 25412,17655 24952,17667"/>
              </emma:interpretation>
              <emma:one-of disjunction-type="recognition" id="oneOf29">
                <emma:interpretation id="interp41" emma:lang="" emma:confidence="1">
                  <emma:literal>n</emma:literal>
                </emma:interpretation>
                <emma:interpretation id="interp42" emma:lang="" emma:confidence="0">
                  <emma:literal>.</emma:literal>
                </emma:interpretation>
                <emma:interpretation id="interp43" emma:lang="" emma:confidence="0">
                  <emma:literal>N</emma:literal>
                </emma:interpretation>
                <emma:interpretation id="interp44" emma:lang="" emma:confidence="0">
                  <emma:literal>,</emma:literal>
                </emma:interpretation>
                <emma:interpretation id="interp45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194649.1371">23442 13711 2098 0,'4'-20'93'0,"1"12"19"0,0 4-89 0,-1-4-23 0,1 0 0 0,4 0 0 15,-5 4 40-15,5-5 3 0,1 5 1 0,-1 4 0 16,-9 0-36-16,9-4-8 0,-9 4 0 0,9 4 0 16,-9-4 0-16,9 4 0 0,0 5 0 0,0 3 0 15,0 4 0-15,-4 4 0 0,-1 0 0 0,5 5 0 16,-4-1 26-16,0 8 10 0,-1-3 1 0,1-1 1 16,-5-4-23-16,0 5-5 0,0-9-1 0,0 0 0 15,0-4-9-15,0-4 10 0,0-12-10 0,0 0 10 16,0 0 0-16,0 0 0 0,0 0 0 0,0 0 0 0,0 0 5 0,0 0 1 15,0 0 0-15,0 0 0 0,0 0-3 0,4-8 0 16,-4-8 0-16,5 0 0 0,-1 0-3 0,1-5-1 16,-1 1 0-16,6 0 0 0,-1-8-9 0,0 3 0 15,4-3 0-15,1 0 0 0,4 3 0 0,1-3 0 16,3 8 0-16,-3 0 0 0,3 3 0 0,-8 5 0 16,0 0 0-16,-5 8 0 0,4 0-10 0,-4 4 10 15,1 8 0-15,-1-4-9 0,0 8 9 0,0 5 0 16,0-1 10-16,-4 8-10 0,-1 0 12 0,1 5-3 15,-1-1-1-15,1 0 0 0,-5 5-8 0,4-5 0 16,-4 0 0-16,-4 1 0 0,4-5-12 0,0 0 1 16,-5-8 1-16,5 1 0 15,-4-5-119-15,4 0-24 0,-5-4-5 0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4:46.5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07792C7-D5A9-44C2-B418-FFC9194ED444}" emma:medium="tactile" emma:mode="ink">
          <msink:context xmlns:msink="http://schemas.microsoft.com/ink/2010/main" type="writingRegion" rotatedBoundingBox="1219,854 15034,25 15332,4992 1517,5821"/>
        </emma:interpretation>
      </emma:emma>
    </inkml:annotationXML>
    <inkml:traceGroup>
      <inkml:annotationXML>
        <emma:emma xmlns:emma="http://www.w3.org/2003/04/emma" version="1.0">
          <emma:interpretation id="{45B0BFC2-4818-47D8-9CEB-7EC22B57424C}" emma:medium="tactile" emma:mode="ink">
            <msink:context xmlns:msink="http://schemas.microsoft.com/ink/2010/main" type="paragraph" rotatedBoundingBox="3550,698 8143,455 8230,2100 3637,23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9D0D24E-0988-4F11-A5C8-47077E326D7F}" emma:medium="tactile" emma:mode="ink">
              <msink:context xmlns:msink="http://schemas.microsoft.com/ink/2010/main" type="line" rotatedBoundingBox="3550,698 8143,455 8230,2100 3637,2343"/>
            </emma:interpretation>
          </emma:emma>
        </inkml:annotationXML>
        <inkml:traceGroup>
          <inkml:annotationXML>
            <emma:emma xmlns:emma="http://www.w3.org/2003/04/emma" version="1.0">
              <emma:interpretation id="{8F139CB0-6EE6-4CDA-A55F-A9B550C9DB74}" emma:medium="tactile" emma:mode="ink">
                <msink:context xmlns:msink="http://schemas.microsoft.com/ink/2010/main" type="inkWord" rotatedBoundingBox="5436,598 8143,455 8222,1963 5516,21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4006-1683 345 0,'14'-4'31'0,"-5"-5"-31"15,-9 1 0-15,9 0 0 0,9-4 301 0,5 0 55 16,-1 4 10-16,1-12 2 0,-5 8-219 0,14-5-44 15,9 1-9-15,0 4-1 0,0 0-58 0,0 4-11 16,0 0-2-16,5 4-1 0,-5-13-23 0,-5 5 0 16,-4 0 0-16,4 4-618 15,-4 0-126-15</inkml:trace>
          <inkml:trace contextRef="#ctx0" brushRef="#br0" timeOffset="-203.0792">4252-2303 1267 0,'-14'4'112'0,"5"0"-89"16,9 9-23-16,5-9 0 0,8 0 87 0,-4 8 13 16,-13-8 2-16,4-4 1 0,22 8-37 0,1-4-7 15,-23-4-2-15,18-4 0 0,10-4-12 0,-5-4-2 16,-1 0-1-16,6-9 0 0,-10 1-17 0,5-12-3 16,-1 8-1-16,1-9 0 0,-9 5-11 0,-1-5-2 15,-3 1-8-15,-1 4 12 0,-5-13-2 0,1 5-1 16,-5 3 0-16,0-7 0 0,-5 4 7 0,1 3 0 15,-10-7 1-15,5 7 0 0,0-3-1 0,0 8-1 16,0-1 0-16,-5 5 0 0,0 4-6 0,10 0-1 16,-5-1 0-16,-5 13 0 0,0-4-8 0,5 4 0 15,9-4 0-15,-9 8 0 0,5 0 0 0,-6 4 0 16,10 0 0-16,0 0 0 0,0 0 0 0,0 0 0 16,-9 8 0-16,5 4 0 0,8 8-9 0,-8-8 9 15,-5 13 0-15,0-1 0 0,-1 4 0 0,1 13 0 16,0-9 0-16,-9 9 0 0,-14 3 0 0,14 5 0 15,0 3 8-15,0 1-8 0,-1 8 0 0,10-1 8 0,9 5-8 16,0 0 0-16,0-5 0 0,5 5 8 0,-1-4-8 16,10 0 0-16,9-5 8 0,-5 1-8 0,-4-9 0 0,4-3 9 15,5 0-9-15,-5-5 0 0,-9 0 9 0,0-3-9 16,0-5 8-16,-4 1-8 0,-5-9 8 0,-9 4-8 16,-5-8-89-16,0 13-23 0,5-13-4 15,-9 0 0-15</inkml:trace>
          <inkml:trace contextRef="#ctx0" brushRef="#br0" timeOffset="172.0903">5181-2258 1785 0,'0'0'79'0,"-5"8"17"0,5 8-77 0,0-8-19 0,0 13 0 0,0-1 0 15,0 4 64-15,0 0 8 0,-5 5 3 0,5-1 0 16,5 8-47-16,0-7-10 0,-1-1-2 0,1 0 0 16,4 1-107-16,0-5-21 0,9 16-5 15,-4-23-1-15</inkml:trace>
          <inkml:trace contextRef="#ctx0" brushRef="#br0" timeOffset="314.7769">5313-2675 1494 0,'0'0'32'0,"-5"0"8"0,-4 0 0 0,9 0 3 0,-5 12-35 0,-4-12-8 15,5 8 0-15,4-8 0 0,-5 4 8 0,1 9 0 16,4-13 0-16</inkml:trace>
          <inkml:trace contextRef="#ctx0" brushRef="#br0" timeOffset="926.3525">5654-2424 1105 0,'0'0'48'0,"0"0"12"16,0 0-48-16,5 16-12 0,4-4 0 0,0 9 0 0,-5 3 72 16,5 4 13-16,5 0 3 0,-5 1 0 0,0 3-29 0,-4-3-6 15,9 3-1-15,-5-8 0 0,0-4-26 0,4 9-6 16,-4-5 0-16,1-4-1 0,-1 0 11 0,-5-7 2 16,1-1 1-16,-5-12 0 0,0 0-20 0,0 0-4 15,0 0-1-15,0 0 0 0,0 0 39 0,13-12 7 16,-3-5 2-16,-1 1 0 0,0-8-19 0,0 0-3 15,0-9-1-15,5 5 0 0,-1-8-4 0,6 3-1 16,-1-7 0-16,4 3 0 0,-3 5-20 0,3 0-8 16,1 11 0-16,-5 5 0 0,1 4 19 0,-1 8-3 15,0 4 0-15,-4 8 0 0,-1 4 4 0,1 12 0 16,-5-3 0-16,9 7 0 0,-4 4-20 0,-5-7 0 16,5 7 0-16,-5 0-9 0,0-7 9 0,5 3 14 15,-1-4-3-15,1-3-1 0,-5-9-10 0,5 8-17 16,4-12 4-16,5 4 1 0,-5-12 12 0,0 0 0 15,5 0 0-15,4 0 0 0,1-12 10 0,-1 8-2 16,-4 0 0-16,4-8 0 0,-4 4-8 0,-1 0 0 0,1 0 0 16,-9-5 0-16,4 5 0 0,-4-4 0 0,-5 0 0 0,0 4 0 15,0-4 0-15,-4-4 0 0,4 3 9 0,-5-7-9 16,1 8 0-16,-1 0 8 0,1-8-8 0,-5 3 0 16,0-3 0-16,0 0 0 0,0 0 0 0,0-4 8 15,-5 3-8-15,1 1 0 0,-1 0 0 0,1 8 8 16,-1-5-8-16,1 13 0 0,-5-8 0 0,-1 12 8 15,-3 0 5-15,-1 4 2 0,-4 4 0 0,-5 13 0 16,-4-1-3-16,-1 4 0 0,-3 13 0 0,-1 3 0 16,0 9-12-16,0-9 0 0,9 9 0 0,5-5 0 15,4-3 0-15,5 3 0 0,0-3 0 0,9-9 0 16,14 4 8-16,-5-3-8 0,5-5 0 0,4-4 0 0,5-3 0 0,-1-1 8 16,6 0-8-16,-1-8 0 15,0 0-129-15,5-8-29 0,0-8-6 0</inkml:trace>
        </inkml:traceGroup>
        <inkml:traceGroup>
          <inkml:annotationXML>
            <emma:emma xmlns:emma="http://www.w3.org/2003/04/emma" version="1.0">
              <emma:interpretation id="{B93EDA70-4918-4F43-B317-BF58269AE367}" emma:medium="tactile" emma:mode="ink">
                <msink:context xmlns:msink="http://schemas.microsoft.com/ink/2010/main" type="inkWord" rotatedBoundingBox="3568,1043 5094,962 5163,2262 3637,2343"/>
              </emma:interpretation>
            </emma:emma>
          </inkml:annotationXML>
          <inkml:trace contextRef="#ctx0" brushRef="#br0" timeOffset="-656.0423">3314-1781 1152 0,'0'0'51'0,"-9"9"10"0,-5-1-49 0,0 0-12 0,5-4 0 0,9-4 0 16,0 0 109-16,0 0 19 0,-4 8 4 0,4-8 1 15,13 4-86-15,-13-4-18 0,0 0-3 0,14-4-1 16,4 4-25-16,5-12 8 0,0 4-8 0,-10-4 0 0,1 3 18 0,0-11-2 16,18 8 0-16,-14-8 0 0,-9 4 11 0,5 3 1 15,13-3 1-15,-9 4 0 0,-4-4 14 0,-5 0 2 16,-9 0 1-16,9-1 0 0,18-3-22 0,-8 4-5 16,-19-4-1-16,9-1 0 0,0 5-10 0,0 4-8 15,-5-4 9-15,-4 4-9 0,-4 4 9 0,4-4-9 16,0 4 8-16,-5-1-8 0,-13 1 17 0,9 0-1 15,9 8-1-15,-5-8 0 0,-8 8-1 0,4 0 0 16,9 0 0-16,0 0 0 0,0 0-14 0,0 0 11 16,-19 0-11-16,6 8 10 0,8 0-10 0,-8 4 0 15,-6-3 0-15,-3 3 0 0,8 8 0 0,-4-8 0 16,4 4 0-16,-4 4 0 0,0-3 0 0,4 3 0 16,5 0 0-16,0 8-11 0,-5 1 11 0,10 3 0 15,-1 5 0-15,5-5 0 0,0 4 0 0,0-7 8 16,0 3-8-16,9-8 11 0,9 5-11 0,-4-5-14 15,0-4 3-15,4-4 1 16,14 1-87-16,-5-5-18 0</inkml:trace>
          <inkml:trace contextRef="#ctx0" brushRef="#br0" timeOffset="-1223.8593">2167-2230 748 0,'0'0'67'0,"4"-4"-54"16,-4-12-13-16,-4 4 0 0,-1 0 98 0,0 4 17 15,5 0 3-15,0-5 1 0,-9 1-4 0,5 4-1 16,8-8 0-16,-4 4 0 0,5 0-46 0,4 0-8 16,5 3-3-16,-1-7 0 0,-4 4-34 0,5 0-7 15,4 4-2-15,0-12 0 0,5 8 5 0,-5 3 1 16,5-11 0-16,5 4 0 0,3 4-8 0,1 0 0 15,5-4-1-15,-1-1 0 0,1 5 7 0,4-4 2 16,4 8 0-16,1 0 0 0,-15 4-20 0,10 4 0 16,5 4 0-16,-5 8 0 0,-14 4-11 0,1-4 11 15,-6 4-12-15,6 9 12 0,-1 3 15 0,-13 9 9 16,-10-1 3-16,5 8 0 0,5-3 12 0,-5 3 2 16,-14-3 1-16,5 7 0 0,0-3-9 0,0 4-1 0,-4 3-1 15,-10-11 0-15,-8 7-16 0,3 1-3 0,19-5-1 16,-13 1 0-16,-10 7-11 0,-4-3 12 0,-1 0-12 15,-4-5 12-15,-4 5-12 0,-5-9-16 0,-5-3 4 0,-4 3 1 32,5-8-23-32,-5 1-5 0,-5-9-1 0,5 0 0 0,0-3 12 15,0-5 1-15,4 0 1 0,5-8 0 0,10 0-4 16,3 0-1-16,5-4 0 0,10-4-584 0,4-4-117 0</inkml:trace>
          <inkml:trace contextRef="#ctx0" brushRef="#br0" timeOffset="-1661.2461">2098-2432 864 0,'0'0'76'0,"9"-16"-60"0,5 0-16 0,-5 7 0 16,5-11 72-16,-5 8 12 0,0 4 3 0,0-4 0 15,5 4-6-15,-5 0-1 0,0 0 0 0,-9 8 0 16,0 0-24-16,0 0-4 0,0 0-2 0,0 0 0 16,0 0 0-16,0 0 0 0,0 0 0 0,0 0 0 15,9 4-34-15,-9-4-8 0,0 0 0 0,0 0-8 0,0 0 12 16,9 12-4-16,-9-12 0 0,0 0-8 0,14 8 17 0,-10 4-3 15,-4-12-1-15,0 0 0 0,5 4 7 0,-5-4 0 16,9 16 1-16,0-12 0 0,-4 12-3 0,-5-16-1 16,0 0 0-16,0 9 0 0,4 3-4 0,1 8-1 15,-5-12 0-15,4 8 0 0,1-4 2 0,-5 5 0 16,0-1 0-16,0 4 0 0,4 0 1 0,1 8 0 16,0-3 0-16,-5 3 0 0,4 4 1 0,1 5 0 15,-1-5 0-15,5 13 0 0,-4-5-6 0,4 13-1 16,0-5 0-16,-4 1 0 0,4-4-9 0,-5-1 0 15,1 1 9-15,-1-5-9 0,1-8 9 0,0 1-9 16,-5-1 12-16,0-8-12 0,0 1 15 0,0-5-4 16,0-4-1-16,-5 0 0 0,5 1-10 0,-5 3 0 15,-4-4 9-15,5 0-9 0,-1-4 0 0,1 4 0 0,-1-3 0 16,1-5 0-16,-1 0-11 0,0 4 0 0,1-4 0 16,-1 0 0-1,5-8-43-15,0 12-9 0,0-12-1 0,0 0-1 16,0 0-39-16,0 0-7 0,0 0-1 0,0 0-441 0,0-12-88 0</inkml:trace>
        </inkml:traceGroup>
      </inkml:traceGroup>
    </inkml:traceGroup>
    <inkml:traceGroup>
      <inkml:annotationXML>
        <emma:emma xmlns:emma="http://www.w3.org/2003/04/emma" version="1.0">
          <emma:interpretation id="{85AEBEFF-30B3-4B49-A405-ABF244734350}" emma:medium="tactile" emma:mode="ink">
            <msink:context xmlns:msink="http://schemas.microsoft.com/ink/2010/main" type="paragraph" rotatedBoundingBox="1390,3699 15205,2870 15332,4992 1517,58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6357F5-1342-4C1D-8D73-E4BB98C35303}" emma:medium="tactile" emma:mode="ink">
              <msink:context xmlns:msink="http://schemas.microsoft.com/ink/2010/main" type="line" rotatedBoundingBox="1390,3699 15205,2870 15332,4992 1517,5821"/>
            </emma:interpretation>
          </emma:emma>
        </inkml:annotationXML>
        <inkml:traceGroup>
          <inkml:annotationXML>
            <emma:emma xmlns:emma="http://www.w3.org/2003/04/emma" version="1.0">
              <emma:interpretation id="{E02037A0-E1BC-43C8-B328-00A6D1CA391E}" emma:medium="tactile" emma:mode="ink">
                <msink:context xmlns:msink="http://schemas.microsoft.com/ink/2010/main" type="inkWord" rotatedBoundingBox="1906,3443 5275,4281 4720,6512 1351,567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5846.6853">1620 1497 748 0,'0'0'67'15,"0"0"-54"-15,0-12-13 0,0 4 0 16,0-4 89-16,5 4 15 0,-5 8 4 0,0 0 0 0,0 0-56 0,4-12-10 15,1 4-2-15,-5 8-1 0,0 0-31 0,0 0-8 16,0 0 0-16,0 0 0 0,4-4 0 0,-4 4 8 16,10-4-8-16,-10 4 8 0,9 8 12 0,4-4 4 15,-4 4 0-15,5 4 0 0,0 0 27 0,-5 0 5 16,0 13 2-16,0-5 0 0,5 0-15 0,-10 8-3 16,5 1-1-16,-4-1 0 0,-1 4-4 0,1 5-1 15,4-5 0-15,-4-3 0 0,-5-1-10 0,4 0-1 16,1-3-1-16,-1-5 0 0,1 0-12 0,-5-4-2 15,4-4-8-15,-4 5 12 0,5-5-12 0,-5-12 9 16,0 0-9-16,0 0 8 0,0 0 0 0,0 0-8 16,0 0 12-16,0 0-4 0,0 0 11 0,0 0 1 15,0 0 1-15,0 0 0 0,-5-12 4 0,1-5 1 16,-1 1 0-16,5 0 0 0,5-8-11 0,-5-1-3 16,0 1 0-16,4-4 0 0,1-1-12 0,4-3 8 0,-9-4-8 15,9 7 0-15,-4-3 8 0,-1 0-8 0,1 3 0 16,4 1 0-16,-4 0 0 0,-1-1 0 0,1 1 0 0,4 4 0 15,-9 7 0-15,4 1 0 0,5 0 0 0,-4 4 0 16,-5 0 0-16,4 4 0 0,1 0-8 0,-5 8 8 16,9 0 0-16,-9 0-8 0,0 0 8 0,9 0 0 15,0 4-10-15,0 4 10 0,-4 0-8 0,9 0 8 16,-5 4 0-16,4 0 0 0,-3 4 0 0,3 5 0 16,-4-1 0-16,0 0 0 0,5-4 0 0,0 9 0 15,-10-5 0-15,5 8 0 0,5 0 0 0,-5 5 0 0,0-5 0 0,5-4 0 16,-5 5 8-16,0-9-8 15,0 4-28-15,0 1-11 0,-4-5-1 0,-1 0-897 16</inkml:trace>
          <inkml:trace contextRef="#ctx0" brushRef="#br0" timeOffset="96534.0199">2522 1676 1256 0,'0'0'56'0,"0"0"11"0,0 0-54 0,0 0-13 0,0 0 0 0,0 0 0 16,0 0 65-16,4 8 11 0,1 4 1 0,-5-4 1 0,4 8-37 16,1-4-7-16,-1 0-2 0,-4 9 0 0,0-5-5 0,0 0-2 15,5 4 0-15,0-4 0 0,-10 5-15 0,5-1-10 16,-5 4 12-16,1 0-792 16</inkml:trace>
          <inkml:trace contextRef="#ctx0" brushRef="#br0" timeOffset="101927.2371">2421 1805 428 0,'0'0'19'0,"0"0"4"0,0 0-23 0,0 0 0 16,0 0 0-16,0 0 0 0,0 0 28 0,0 0 2 15,0 0 0-15,0 0 0 0,0 0-9 0,0 0-1 16,5-8-1-16,-5 8 0 0,0 0-19 0,0-8 0 15,9 0 0-15,-4 4 0 0,-1-4 0 0,1 4-12 16,-5 4 1-16,4-8 1 0,1-1 10 0,-5 9-10 16,0 0 10-16,0 0-10 0,4-4 22 0,-4 4 4 0,5-8 0 15,-5 8 1-15,0 0 19 0,0-8 4 0,0 8 1 0,0 0 0 16,0 0-5-16,0 0-2 0,5-4 0 0,-5 4 0 16,0 0-9-16,0 0-1 0,0 0-1 0,0 0 0 15,0 0-8-15,0 0-2 0,0 0 0 0,0 0 0 16,0 0 7-16,0 0 2 0,0-8 0 0,0 8 0 15,0 0-2-15,0 0 0 0,4-4 0 0,-4 4 0 16,0 0 10-16,0 0 2 0,0 0 0 0,5-8 0 16,-5 8-9-16,0 0-2 0,9-4 0 0,-5 0 0 15,-4 4-12-15,9-4-9 0,-9 4 12 0,0 0-12 16,10-4 8-16,-10 4-8 0,0 0 0 0,0 0 0 16,0 0 22-16,0 0-2 0,0 0-1 0,0 0 0 15,0 0 15-15,4 8 3 0,-4-8 1 0,0 12 0 16,0 0-1-16,0 4 0 0,0 0 0 0,0 1 0 0,-9-1-11 0,4 0-2 15,1 0-1-15,-5 0 0 0,0 1-7 0,0-1 0 16,4-4-1-16,-4 4 0 0,0-4-7 0,0 4 0 16,0-3-8-16,4 3 12 0,0-4-12 0,-4-4 0 15,9-8 8-15,-4 8-8 0,-1 4-10 0,-4 0-5 16,5 1-1-16,-1-5 0 16,1-4-49-16,-6 4-11 0,6 0-1 0,-1 4-419 15,5-12-84-15</inkml:trace>
          <inkml:trace contextRef="#ctx0" brushRef="#br0" timeOffset="94654.9768">332 611 1170 0,'0'-8'25'0,"-5"-4"6"0,5 4 1 0,0 0 1 0,0 0-33 0,0 0 0 0,0 0 0 0,-4-1 0 16,4 1 51-16,0 0 3 0,0 0 1 0,0 8 0 16,0 0-37-16,4-4-7 0,-4-4-2 0,0 8 0 15,0 0-9-15,0 0 0 0,0 0 0 0,0 0 8 16,0 0-8-16,0 0 0 0,0 0-10 0,0 0 10 16,0 12 0-16,0 8 8 0,-4 1 1 0,4 7 0 0,-9 4 38 15,-1 13 7-15,1 7 2 0,5 5 0 0,-14 8-2 16,4 4 0-16,0-1 0 0,1 9 0 0,-6-4-18 0,6 0-4 15,-5 0-1-15,8-8 0 0,-3-1-15 0,-1 1-2 16,5-4-1-16,0-9 0 0,0 1 0 0,4 0 0 16,-4-9 0-16,0 1 0 0,4-5-13 0,-8-3 8 15,4-5-8-15,4 0 0 0,1-3 16 0,-6-1-4 16,6 0 0-16,4-3 0 0,4-5-3 0,-4-4-1 16,-4-4 0-16,4 0 0 0,-5 0 4 0,5-12 1 15,0 0 0-15,0 0 0 0,0 0 11 0,-9-4 1 16,0-4 1-16,5-4 0 0,-1-4-15 0,0-8-3 15,1-5-8-15,4-3 12 0,0-4-12 0,0-5 8 0,0-3-8 16,4-13 0-16,6 0 0 0,-6-3 0 0,10-9 0 0,-10 0 0 16,5 0 0-16,1 0 8 0,-10 1-8 0,9-1 0 15,4 4-9-15,1-4-5 0,-5 0-1 0,5 5 0 16,4 3 15-16,-9 0-11 0,5 1 11 0,-1-1-10 16,6 0-2-16,3 4 0 0,-8-3 0 0,9 3 0 15,-5 5 3-15,5-1 0 0,-10 4 0 0,10 5 0 16,-5 7 9-16,-4 5 0 0,4 4-9 0,-4 7 9 15,-5 9 0-15,5 4 0 0,-1-4-9 0,1 8 9 16,-5 8 0-16,0 8-8 0,0-8 8 0,0 8 0 16,5 1-8-16,-5 11 8 0,-4 0 0 0,4 4 0 15,-5 5 0-15,1 3 0 0,4 5 0 0,-4 7 0 16,-5-3 0-16,9 7-8 0,4 5 8 0,-4 4 0 16,1 4 0-16,3 3 0 0,5-3 0 0,-4 0 0 15,-5 4 0-15,5-9 0 0,0-3 0 0,-1 0 9 0,5-9-1 16,1 1 0-16,-15-5 0 0,5-3 0 0,0-1-8 15,5-3 8-15,-9-5-8 0,-1-8 8 0,5 1-8 16,0-1 0-16,-4 0-12 0,4-12 12 0,-9-12 0 0,9 8 13 16,-4 0 0-16,-5-8 0 0,0 0-3 0,0 0-1 15,0 0 0-15,0 0 0 0,4-12 0 0,5-4 0 16,-9 0 0-16,9-8 0 0,-9-1 1 0,5 1 0 16,-5-4 0-16,5-5 0 0,-1 5-10 0,1-4 10 15,-1-1-10-15,1-3 10 0,-1-5-10 0,5 1 0 16,-4 0 0-16,0-9 8 0,-1-4-8 0,1 1 0 15,-1-1 0-15,1 0 0 0,-1-7 0 0,1-1 0 0,-1 0 0 16,6 1 0-16,-6-1 0 0,5 0 0 0,5-3 0 16,-10-1 0-16,10 0-16 0,0 8 5 0,-1 1 1 15,6 7 0-15,-1 5 0 0,0 3 0 0,0 9 0 0,0 7 0 16,1 13 10-16,-1 0-10 0,0 4 10 0,0 12-10 16,-4 8 10-16,0 4 0 0,-1 9 0 0,1 7 0 15,0 9 0-15,-10-1 9 0,1 9-1 0,-1 7-8 16,1 5 15-16,-1 0-4 0,-4 3-1 0,0 1 0 15,5 8-10-15,-5 0 0 0,0 4 0 0,4 0 0 16,-4 0 0-16,5-5 0 0,-5-3 0 0,0 0 0 16,0-4 0-16,0-5 0 0,5-3 8 0,-1 0-8 15,-4-1 0-15,0-3 0 0,0-4 0 0,-4-1 0 16,4 1-72-16,0-5-6 16,-5-3-2-16</inkml:trace>
          <inkml:trace contextRef="#ctx0" brushRef="#br0" timeOffset="103232.7551">3041 1396 748 0,'0'0'33'0,"0"0"7"0,9-4-32 0,-9 4-8 0,-5-8 0 0,5 8 0 16,14-4 50-16,-5 0 8 0,-14-4 2 0,5 8 0 15,0 0-43-15,0 0-8 0,0 0-1 0,0 0-8 16,0 0 32-16,0 0 0 0,0 0 0 0,0 0 0 16,-9 0-32-16,9 0 0 0,0 0 0 0,0 0 0 15,0 12 26-15,-4 0-2 0,-5 0 0 0,9 9 0 16,0-1 20-16,0 0 3 0,-14 4 1 0,5 1 0 16,9-1-18-16,-5 4-3 0,-8 1-1 0,-1 3 0 15,5-4-2-15,4 1 0 0,1-5 0 0,-1 0 0 16,-8-4-9-16,4 1-3 0,13-5 0 0,-4 0 0 15,-4 0-4-15,4-4-8 0,9 1 11 0,0-5-11 16,-9-8 13-16,0 0-4 0,0 0-1 0,13 8 0 16,6-4 2-16,-6-4 0 0,-13 0 0 0,0 0 0 15,9-8-1-15,0 4 0 0,1-4 0 0,-6-1 0 16,1 1-9-16,4-4 8 0,4 0-8 0,1-8 8 16,-14 0 11-16,9-1 1 0,0 1 1 0,5-4 0 0,0 0-32 15,-1-5-6-15,-4-3-2 0,1 8 0 0,3-1 19 0,1 5 0 16,-14-4 0-16,9 4 0 0,0-5 16 0,-4 9 0 15,-1 0 0-15,-4 0 0 0,0 4-16 0,0 12 11 16,0 0-11-16,0 0 10 0,0 0-1 0,0 0 0 16,0 0 0-16,0 0 0 0,-4 8-9 0,8 8 0 15,1 4 0-15,-1 4 0 16,5-3 0-16,-4 7 8 0,-1-4-8 0,6 5 8 16,3-1-8-16,-4-4 0 0,-4-4 0 0,-1 1 0 0,10-1 0 15,-5-4 0-15,-9-16 0 0,5 12 0 0,4 0 0 16,5-4 0-16,-5-4 0 0,-9-4 8 0,0 0 0 0,4 0-8 15,10-4 12-15,-1 0-4 0,1-4 12 0,-5-4 1 16,5 0 1-16,4 0 0 16,0 0-2-16,-4 0 0 0,-9-5 0 0,4 5 0 15,18-4-4-15,-13 0-2 0,-10 4 0 0,1-4 0 0,8-1 0 16,-4 1 0-16,1-8 0 0,-6 0 0 0,-13 3 14 0,9-3 2 0,14 0 1 0,-14-5 0 16,0 5-31-16,0-4-15 0,9 4 2 0,4-1 0 15,-8-3 13-15,4 4 0 0,-4 3 0 0,4-3 0 16,9 4-24-16,-9-4-3 0,-9 7 0 15,9-3 0-15,5 4-144 0,-10 0-29 0,1-12-5 16,0 15-2 0</inkml:trace>
        </inkml:traceGroup>
        <inkml:traceGroup>
          <inkml:annotationXML>
            <emma:emma xmlns:emma="http://www.w3.org/2003/04/emma" version="1.0">
              <emma:interpretation id="{8BD5E01C-9C7F-410C-8A99-E9D69EB6B00D}" emma:medium="tactile" emma:mode="ink">
                <msink:context xmlns:msink="http://schemas.microsoft.com/ink/2010/main" type="inkWord" rotatedBoundingBox="5793,3325 8567,3503 8442,5452 5667,5274"/>
              </emma:interpretation>
            </emma:emma>
          </inkml:annotationXML>
          <inkml:trace contextRef="#ctx0" brushRef="#br0" timeOffset="104370.0004">4825 571 1400 0,'0'0'62'0,"0"0"13"0,0-4-60 0,0 4-15 16,0 0 0-16,0 0 0 0,5-8 67 0,4 0 10 16,-4-5 3-16,8 5 0 0,1 0-48 0,0-4-8 15,-1 0-3-15,5-4 0 0,-4-9-13 0,4 5-8 16,-4-4 8-16,0 0-8 0,4-1 8 0,-4-3-8 15,-1 4 8-15,-4-1-8 0,5 1 0 0,-10 0 0 16,6-4-10-16,-10 7 10 0,4-3 0 0,-4 0 0 16,0-1 10-16,0-3-2 0,-4 4-8 0,4 0 0 15,-10-1-8-15,10 1 8 0,-4 4 0 0,-1 0 11 16,-4-1-1-16,5 5 0 0,-1 4-10 0,1 4-14 16,-5 0 3-16,-1 4 1 0,6 4 10 0,-5 0 0 0,0 0 8 15,0 0-8-15,-5 0 9 0,5 8-9 0,-9 4 12 0,4-8-12 16,5 8 10-16,-9 0-10 0,4 0 8 0,0 5-8 15,1 3 9-15,-1 0-9 0,5 4 10 0,0 1-10 16,4-1 8-16,1 0-8 0,-1 5 0 0,1-1 0 16,-1 4 0-16,5 9 0 0,-5-1 0 0,5 5 0 15,0-1 0-15,0 1 0 0,0 7 0 0,5 1 0 16,0 0 8-16,-1 3 9 0,-4 1 2 0,5 4 0 16,-1-1 16-16,-4 1 3 0,0 0 1 0,5-1 0 15,-1-3-11-15,-4-4-1 0,5-1-1 0,-1-3 0 16,-4-5-14-16,0 1-4 0,5-5 0 0,-5 1 0 15,0-9 10-15,0-3 2 0,-5-9 0 0,5-4 0 16,0 4-41-16,0-4-8 0,0-3-2 0,-9-1-616 16,5-4-123-16</inkml:trace>
          <inkml:trace contextRef="#ctx0" brushRef="#br0" timeOffset="104854.2589">5340-227 1497 0,'0'0'133'15,"0"0"-106"-15,9-4-27 0,-9 4 0 16,9 0 80-16,0 4 12 0,5 5 1 0,4 3 1 0,0 4-58 0,5 12-12 16,-5 1-3-16,5 11 0 0,4 5 9 0,-4 7 2 15,-5 9 0-15,1 4 0 0,-1 12-32 0,-5 3 0 16,-8 1 0-16,-1 4 0 0,1-4 12 0,-5 0 10 16,5 0 2-16,-10 0 0 0,0-12 15 0,-4 0 3 15,5-9 1-15,-5 1 0 0,0-4-43 0,0-9 0 16,-1-3 0-16,1 3 0 0,-4 1 0 0,-1 0 13 15,-4-9-3-15,0 1-1 16,-5-1-137-16,0 0-28 0,-4 1-6 0</inkml:trace>
          <inkml:trace contextRef="#ctx0" brushRef="#br0" timeOffset="105309.7225">6096 672 403 0,'0'0'36'0,"0"0"-36"15,0 0 0-15,0 0 0 0,0 0 243 0,13 4 41 16,6 0 9-16,-1 4 2 0,9-8-176 0,5 4-35 15,9 0-8-15,0 0 0 0,0-4-28 0,-5 4-6 16,10-4-1-16,-1 4 0 0,1-4-25 0,-5-4-6 16,0 0-1-16,4 0 0 0,-8 4-9 0,-1-4 8 15,1 0-8-15,-1-4 8 0,0 4-8 0,1-4-9 16,-10-4 9-16,5 4-13 16,-5-5-34-16,-4 9-6 0,0-8-2 0,-5 0 0 15,-4 4-48-15,-5 0-9 0</inkml:trace>
          <inkml:trace contextRef="#ctx0" brushRef="#br0" timeOffset="105526.1867">6273 971 1036 0,'0'0'46'0,"0"0"10"0,0 0-45 0,0 0-11 0,0 0 0 0,0 0 0 16,0 0 144-16,0 0 26 0,0 0 6 0,9 13 0 15,0-5-98-15,5-4-20 0,9 4-4 0,-5-4-1 16,5-4-29-16,4 4-7 0,5-4-1 0,4 0 0 16,5-8-16-16,5 0 0 0,-1 0 0 0,6-1 0 15,-1 1-42-15,0 0-2 0,9-4-1 0,-4 0-495 16,-1 0-98-16</inkml:trace>
          <inkml:trace contextRef="#ctx0" brushRef="#br0" timeOffset="103810.7534">4493-44 864 0,'0'0'76'0,"0"0"-60"15,0 0-16-15,0 0 0 0,0 0 66 0,0 0 10 16,-9 0 3-16,9 0 0 0,0 0-27 0,-9 4-4 0,0 4-2 0,0 0 0 16,-5-4-24-16,5 8-5 15,4 0-1-15,-4 4 0 0,-9 1-4 0,4 3-2 0,5 4 0 0,0 4 0 16,-5 1 11-16,1 3 3 0,-5 9 0 15,8 3 0-15,6 1 12 0,-10 7 4 0,-9 1 0 0,10 3 0 16,13 9-4-16,-9 0-1 0,0 4 0 0,-5 4 0 16,5-1-12-16,9 1-3 0,4 0 0 0,-8-4 0 15,-1 0-5-15,5-4-2 0,9-5 0 0,1-3 0 16,-6-5-13-16,1-3 0 0,13-4 8 0,-5-5-8 16,1-4 0-16,0-3 0 0,-1 3 8 0,1-7-8 31,9-1-48-31,-9-4-13 0,-1-4-3 0</inkml:trace>
          <inkml:trace contextRef="#ctx0" brushRef="#br0" timeOffset="104588.6987">4525 1016 979 0,'0'0'87'0,"0"0"-70"16,4-8-17-16,-4 8 0 0,5-8 110 0,4 0 18 16,0 4 4-16,0-5 1 0,5 5-55 0,0 4-11 15,-1-4-3-15,1 0 0 0,0 4-22 0,4-4-5 16,0 0-1-16,5 0 0 0,-5 0-16 0,5 0-4 0,9 0-1 0,-5-4 0 16,0 0-15-16,1 0 0 0,-1 0-12 0,-4 0 12 31,9-1-81-31,-5 1-10 0,5 0-1 0,-5-4-1 0</inkml:trace>
        </inkml:traceGroup>
        <inkml:traceGroup>
          <inkml:annotationXML>
            <emma:emma xmlns:emma="http://www.w3.org/2003/04/emma" version="1.0">
              <emma:interpretation id="{5B2907C0-64C2-48F4-AC93-89931993775A}" emma:medium="tactile" emma:mode="ink">
                <msink:context xmlns:msink="http://schemas.microsoft.com/ink/2010/main" type="inkWord" rotatedBoundingBox="9738,3696 12367,3757 12334,5135 9706,507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8034.583">9874 138 1555 0,'0'0'138'0,"-4"-8"-110"16,-1-5-28-16,-4 5 0 0,9 8 39 0,0 0 2 15,0 0 1-15,0 0 0 32,0 0-100-32,0 0-20 0,9 13-4 0,10 3-1 0</inkml:trace>
          <inkml:trace contextRef="#ctx0" brushRef="#br0" timeOffset="108441.0177">10362 599 1152 0,'0'12'102'0,"4"-4"-82"0,1 4-20 0,-1 5 0 16,1 3 112-16,4 4 19 0,-4 4 3 0,4 1 1 15,-5-1-78-15,1 0-15 16,-1 5-3-16,1-5-1 0,-1 0-22 0,1 1-5 0,-5-5-1 0,0 0 0 16,0-3-10-16,-5-5 0 0,1 0 0 0,-1-4 8 15,-4-4-16-15,5 0-4 0,4-8-1 0,-9 4 0 16,-5-4 13-16,9 0-12 0,-4-4 12 0,5 0-12 16,-5-8 20-16,4 0 4 0,0 0 0 0,1-4 1 15,4-5 19-15,4-3 4 0,-4 0 1 0,5-4 0 16,9-5-17-16,4 1-4 0,0-5-1 0,5 5 0 15,4 0-7-15,-4-1 0 0,-5 9-8 0,0 0 12 16,1 3 4-16,-1 9 1 0,0 0 0 0,0 4 0 16,0 4 11-16,1 4 1 0,-1 4 1 0,-5 4 0 15,6 4-19-15,-6 4-11 0,1 5 12 0,0-1-12 0,4 12 8 16,-4-3-8-16,-5 7 0 0,0-4 0 0,0-7 0 0,4 3 0 16,-3 0 0-16,-6 5 0 15,5-5-18-15,0-4-10 0,5-3-3 16,-5 3-604-16,0-4-121 0</inkml:trace>
          <inkml:trace contextRef="#ctx0" brushRef="#br0" timeOffset="107867.1544">9815 672 1551 0,'-9'-16'68'0,"9"16"16"0,0 0-68 0,0 0-16 0,0-8 0 0,0 8 0 16,0 0 57-16,0 0 8 0,0 0 2 0,0 0 0 15,0 0-56-15,0 0-11 0,9 8 0 0,0 0 0 16,-4 4 0-16,-5 0 0 0,5 4 0 0,-1 9 0 16,-4-1 0-16,5 8 0 0,-1 1 0 0,1-1 8 15,-5 0 3-15,4 5 1 0,-4-5 0 0,0 5 0 16,0-9 0-16,0 4 0 0,0-3 0 0,0-1 0 15,0-4-12-15,0 1 0 0,5-9 0 0,-1 0 0 16,-4-4-18-16,5 0-6 0,-5-12 0 0,0 0-1 16</inkml:trace>
          <inkml:trace contextRef="#ctx0" brushRef="#br0" timeOffset="107459.1599">8249 607 1324 0,'0'-8'118'0,"-4"0"-94"16,-1-4-24-16,0 0 0 0,1 4 9 0,4-5-9 0,-5 5 12 0,10-4-12 16,-1 0 43-16,-4 0 1 0,5 4 1 0,4-4 0 15,5 0-17-15,-5-1-3 0,0 1-1 0,0 0 0 16,0-4-16-16,5 4-8 0,4-4 8 0,-4 3-8 16,-1-3 12-16,1 4-4 0,4 0 0 0,-4 8 0 15,-5-8 0-15,5 8 0 0,-1 4 0 0,1 4 0 16,0 8-8-16,-1-8 0 0,1 16 0 0,4 0 0 15,5 9 0-15,-5 7 0 0,0 5 0 0,1 3 0 16,-6 9 0-16,-4-1 0 0,0 9 8 0,-4 0-8 16,0 4 28-16,-1-5 1 0,-4 1 0 0,-4 0 0 15,-1-9-18-15,0 1-11 0,-4 4 12 0,0-13-12 16,-4 1 12-16,3-9-12 0,1 0 12 0,0-3-12 16,-4-5 11-16,4-4-11 0,-1 1 10 0,1-13-10 15,5 0 12-15,4-12-3 0,0 0-1 0,0 0 0 16,0 0 7-16,0 0 1 0,-9-8 0 0,4-4 0 0,-4-8 15 15,4-5 3-15,5 1 1 0,-4-4 0 0,4-5-15 16,4 1-4-16,-4-9 0 0,10-3 0 0,-1-5-16 16,0-3 0-16,4-1 0 0,1-4 0 0,4 5 0 0,0-5 0 15,1 1 0-15,-1 7 0 0,5 9 0 0,4-1 0 16,-9 5 0-16,5 7 0 0,-5 1 0 0,0 8 0 16,1-5-9-16,-1 17 9 0,0 4-9 0,0 4 9 15,0 4-10-15,1 9 10 0,-1 3-12 0,0 12 12 16,0 8-13-16,0 1 5 0,1 3 8 0,-6 9 0 15,1-5 0-15,0 5 0 0,-1 0 0 0,-4-5 0 16,-4 1 0-16,4-5 0 0,-9 1 0 0,0-5 0 16,5-4 8-16,-1-3-8 0,-8-5 0 0,4 0 0 0,0-4 0 15,0-3 0-15,-5-1 0 0,1-8 9 0,4-8-9 16,0 0 0-16,0 0 8 0,0 0-8 0,0 0 0 0,0 0 0 16,0 0 12-16,-10-8-4 0,-3-4 0 0,4-9-8 15,0 1 11-15,4-8-11 0,-4 0 10 0,9-9-10 16,-5-7 8-16,5 3-8 0,5-7 0 0,-1-9 9 31,6 0-9-31,-1 1 0 0,9-5 0 0,0 8 0 0,0 1 0 0,1 3-11 16,-1 5 11-16,0 7-12 0,5 5 12 0,-5 3-8 0,-4 9 8 0,4 4-8 15,-5 8 8-15,6 4 0 0,-1 8 8 0,-4 8-8 16,8 8 0-16,-8 1 0 0,4 7 0 0,0 4-12 16,-4 5 12-16,0 3 0 0,-1-7 8 0,1 7-8 15,0 0 0-15,-1-3 0 0,-4 3 0 0,5-7 0 16,-5 3-14-16,5-3-7 0,-5-5-2 0,0 0-588 15,5 5-117-15</inkml:trace>
        </inkml:traceGroup>
        <inkml:traceGroup>
          <inkml:annotationXML>
            <emma:emma xmlns:emma="http://www.w3.org/2003/04/emma" version="1.0">
              <emma:interpretation id="{EAAA748E-85CD-4932-A658-0D57620175D8}" emma:medium="tactile" emma:mode="ink">
                <msink:context xmlns:msink="http://schemas.microsoft.com/ink/2010/main" type="inkWord" rotatedBoundingBox="12746,3638 15242,3488 15295,4376 12799,452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9409.5312">11891 397 1785 0,'5'-12'79'0,"-5"12"17"0,0 0-77 0,0 0-19 0,0 0 0 0,9 4 0 15,0 4 81-15,0 4 13 0,-4 0 2 0,4 4 1 16,0 0-63-16,5 5-13 0,-5 3-2 0,0 0-1 16,0 0-18-16,-4 9 10 0,-1-5-10 0,1 0 8 15,-1 1-8-15,1-1 0 0,-1-4 0 0,1 1 0 16,-5-1-16-16,0-8 0 0,4-4 1 0,1-4 0 16,-10 5 0-16,10-1 0 0,-5-12 0 0,0 0 0 15,0 0 15-15,0 0 10 0,0 0-2 0,0 0 0 16,-9-16 0-16,4 3-8 0,1-3 12 0,-1 0-4 15,1-8 15-15,4-1 2 0,-5 1 1 0,5-8 0 16,0 3-26-16,5-7-17 0,-1 0 2 0,10 3 1 16,-5 1 14-16,5 8-9 0,-1-1 9 0,5 5-8 15,-4 8 8-15,0 4 0 0,-5 0 0 0,5 8 0 16,-5 8 0-16,4 0 8 0,-4 4-8 0,1 8 11 0,-6 5-11 16,5 3-11-16,-4 0 3 0,-1 5 0 0,1-5 8 0,-1 4 0 15,-4-3 0-15,5-1 0 0,-5-4 0 0,0-4 0 16,0 1 0-16,5-5 0 0,-5 0 0 0,0-8 0 15,0-8 0-15,0 0 0 0,0 0 0 0,0 0 0 16,0 0 0-16,0 0 0 0,0 0 20 0,0 0 0 16,4-8 0-16,-4-8 0 0,0 4-20 0,0-4 0 15,5-5 0-15,-5-3 8 0,4-4-8 0,-4 3-13 16,5-11 3-16,4 8 1 0,-5-1 9 0,6 9 8 16,-1-4-8-16,0 4 11 0,0-1-11 0,0 5 0 15,0 8 0-15,0-4 0 0,5 12 16 0,-5 4 2 0,0 0 0 16,0 4 0-16,5 4-18 0,-5 0 0 0,0 5 0 15,0 3 0-15,0 4 0 0,0-4 0 0,-4 1 8 0,4 3-8 16,-4 0 0-16,-1 4 0 0,5-3 0 0,-9-5 0 31,5 0-90-31,-1 0-22 0,1-3-4 0</inkml:trace>
          <inkml:trace contextRef="#ctx0" brushRef="#br0" timeOffset="109675.0952">12688 360 2278 0,'0'0'50'0,"0"0"10"0,0 0 3 0,9 8 1 0,-9 5-51 0,5 3-13 0,4 0 0 0,-5 4 0 0,1 4 8 0,0 5-8 16,4-1 11-16,-5 0-11 0,1 1 12 0,-1-1-12 15,1 4 12-15,-1-7-12 0,1-1 0 0,4-4 0 16,-4-4 0-16,4-3 0 0,0-1 0 0,0 0 0 15,0-4 0-15,0-4-12 0,0-4 3 0,0 0 1 16,10-8 0-16,-6 0 0 0,5-8 8 0,1-1 0 16,-1 5 0-16,5-8-8 0,-5-4 8 0,0-1 0 15,5 1 8-15,-5 0-8 0,0 4 0 0,-4-5 0 16,-5 1 0-16,0 4 0 16,5-4-84-16,-10 3-20 0,5-3-5 0</inkml:trace>
          <inkml:trace contextRef="#ctx0" brushRef="#br0" timeOffset="108628.9459">11286 530 2343 0,'0'0'52'0,"0"0"10"0,0 0 2 0,0 16 2 0,-5 1-53 0,5-1-13 0,0 4 0 0,0 4 0 15,5 5 8-15,-1 3 0 0,6-4-8 0,-6 1 12 16,1-1-12-16,-1 0 0 0,5-7-12 0,-4-1 12 31,-1 0-56-31,-4-4-4 0,5-4 0 0,-5 1-923 0</inkml:trace>
          <inkml:trace contextRef="#ctx0" brushRef="#br0" timeOffset="108800.5087">11477 77 1094 0,'0'-12'48'15,"0"4"11"-15,-4-8-47 0,4 7-12 0,0-7 0 0,0 8 0 0,0 8 236 0,0 0 46 16,-5-8 9-16,5 8 1 16,0 0-325-16,0 0-66 0,0 0-13 15,27 8-728-15</inkml:trace>
          <inkml:trace contextRef="#ctx0" brushRef="#br0" timeOffset="110332.2382">13394 271 1440 0,'0'0'128'0,"0"0"-103"0,0 0-25 0,0 0 0 16,0 12 116-16,4 1 19 0,1-1 3 0,-5 4 1 15,0 8-83-15,4-4-16 0,1 5-3 0,0-1-1 16,-1 4-22-16,1 1-5 0,-5-1-1 0,4-4 0 0,1-4-8 0,-1 1 0 16,-4 3 0-16,0-4 8 0,0 0-8 0,5-11 0 15,-10 7 0-15,5-8-11 0,0-8 11 0,0 0-12 16,0 0 12-16,0 0-12 0,0 0 12 0,-4-12 11 15,-1 0-3-15,1 3 0 0,-5-11 8 0,9 4 2 16,-5-4 0-16,5 0 0 0,5-9 18 0,-1 5 3 16,1-4 1-16,4 3 0 0,4 1-22 0,-3-4-4 15,3 7-1-15,-4 5 0 0,5 4-13 0,0 0 0 16,-5 8 0-16,-9 4 0 0,0 0 0 0,9 8 0 16,5 0 0-16,-5 0-10 0,-5 8 10 0,1 1 0 15,-1 3-9-15,1-4 9 0,-5 4 0 0,4 1 0 16,-4-1 0-16,0-4 0 0,0 4 0 0,0-4 0 15,0 5 0-15,0-5 0 0,0-8-12 0,0 0 12 16,0 0-10-16,0-8 10 0,0 0 0 0,0 0 0 16,0 0 0-16,0 0 0 0,0 0 0 0,0 0 0 0,0 0 8 0,9-8-8 15,1-4 13-15,-1-4-4 0,0-1-1 16,0 1 0-16,0 0-8 0,0 0 8 0,0 0-8 0,5 0 8 16,-5 3 22-16,0 1 4 0,-4 4 1 0,4 4 0 15,-5-4-1-15,-4 8 0 0,14 4 0 0,-5 0 0 16,0 8-26-16,5 0-8 0,-10 5 0 0,5-1 0 15,1 4 0-15,-6 4-17 0,5 1 3 0,-4-1 1 32,-1 4-134-32,-4 5-26 0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7:24.16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0 2782 0,'0'0'61'0,"0"0"13"0,0 0 2 0,0 0 3 0,0 0-63 15,0 0-16-15,0 0 0 0,14 0 0 16,-14 0-56-16,9 0-15 0,4 0-2 0,-4 0-1090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7:41.7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4B5775E-5082-40E2-81C6-7E38140C3F4E}" emma:medium="tactile" emma:mode="ink">
          <msink:context xmlns:msink="http://schemas.microsoft.com/ink/2010/main" type="writingRegion" rotatedBoundingBox="17536,12704 16237,16374 14861,15887 16160,12217"/>
        </emma:interpretation>
      </emma:emma>
    </inkml:annotationXML>
    <inkml:traceGroup>
      <inkml:annotationXML>
        <emma:emma xmlns:emma="http://www.w3.org/2003/04/emma" version="1.0">
          <emma:interpretation id="{360D3625-93BD-42AE-A280-6A782DF45057}" emma:medium="tactile" emma:mode="ink">
            <msink:context xmlns:msink="http://schemas.microsoft.com/ink/2010/main" type="paragraph" rotatedBoundingBox="17536,12704 16237,16374 14861,15887 16160,12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2B36BE-6B93-442F-88DB-E7DB19C429FB}" emma:medium="tactile" emma:mode="ink">
              <msink:context xmlns:msink="http://schemas.microsoft.com/ink/2010/main" type="line" rotatedBoundingBox="17536,12704 16237,16374 14861,15887 16160,12217"/>
            </emma:interpretation>
          </emma:emma>
        </inkml:annotationXML>
        <inkml:traceGroup>
          <inkml:annotationXML>
            <emma:emma xmlns:emma="http://www.w3.org/2003/04/emma" version="1.0">
              <emma:interpretation id="{132E172A-5150-45A5-8BC5-97B81695BBAD}" emma:medium="tactile" emma:mode="ink">
                <msink:context xmlns:msink="http://schemas.microsoft.com/ink/2010/main" type="inkWord" rotatedBoundingBox="17536,12704 16237,16374 14861,15887 16160,12217"/>
              </emma:interpretation>
            </emma:emma>
          </inkml:annotationXML>
          <inkml:trace contextRef="#ctx0" brushRef="#br0">15356 8948 1267 0,'0'0'112'0,"0"-8"-89"16,0-8-23-16,5 4 0 0,-1-5 55 0,5 1 6 15,-4 4 2-15,-1 4 0 0,1 0 15 0,-5 8 3 16,0 0 1-16,0 0 0 0,0 0-47 0,9 8-10 16,0 4-1-16,-4 16-1 0,-1 9-10 0,5 11-1 15,-4 9-1-15,4 12 0 0,-4 0 13 0,-5 3 4 16,0 1 0-16,0 0 0 0,0 0-4 0,0-4 0 16,-5-4 0-16,5-5 0 0,-5-3-12 0,-4 0-4 15,5-13 0-15,-5-3 0 0,-5-9 0 0,5 0 0 0,0-7 0 16,0-5 0-16,0 0 5 0,4-4 1 0,-4-4 0 15,4-4 0-15,-4 1-5 0,9-9-1 0,0 0 0 0,0 0 0 16,-9-4 4-16,9 4 0 0,-4-9 0 0,-1 1 0 16,5-4-12-16,0-4 10 0,5 0-10 0,-1-4 10 15,5-9-10-15,0 1 0 0,5 0 0 0,4-5 0 16,-4 1-20-16,9-5 0 0,4 1 0 0,5 0 0 31,0-1-8-31,4 5-2 0,-4 3 0 0,0 9 0 0,-5 4 14 0,1 0 4 0,-1 8 0 0,-4 4 0 16,-10 8 24-16,6 4 6 0,-6 4 1 0,1 8 0 15,-5 5 7-15,0 3 2 0,-4 4 0 0,-5 5 0 16,0-5-3-16,-5 4 0 0,-4 5 0 0,0-9 0 16,-9 5-10-16,-1-5-3 0,1 0 0 0,-5-3 0 15,-8-1-12-15,-1 0 11 0,-5 1-11 0,1-5 10 16,-10 4-89-16,1-3-17 16,-5-1-4-16,0 0-547 0,0-4-109 0</inkml:trace>
          <inkml:trace contextRef="#ctx0" brushRef="#br0" timeOffset="-2813.0336">14619 9988 1422 0,'0'0'63'0,"-10"-12"13"0,6 0-61 0,-5 0-15 0,4-1 0 0,-4 1 0 0,5 0 69 0,-1 0 11 16,0 0 3-16,-4 0 0 0,0 4-47 0,0 0-8 15,0-5-3-15,0 5 0 0,-5 4-25 0,1 0 0 16,-1 4 0-16,-4 4 0 0,0 4 8 0,-1 5-8 16,-3-1 8-16,-1 8-8 0,0 8 0 0,-4 1 8 15,-1-1-8-15,1 12 0 0,-5-3 28 0,0 7 1 16,0 1 0-16,1-1 0 0,-6 5 3 0,5 3 1 16,5-3 0-16,4 4 0 0,0-1-21 0,1 5-12 15,3-9 12-15,1 5-12 0,5-4 10 0,3-1-10 16,6 1 8-16,-1-5-8 0,10 5 10 0,4-1-10 15,5 1 12-15,-1 0-12 0,6 3 26 0,3-3-2 16,1 3 0-16,0 1 0 0,4 0 16 0,1-1 2 16,-1 1 1-16,-4-5 0 0,-1 5 1 0,-3-4 1 15,-1 3 0-15,-5 1 0 0,1-1-17 0,-5-3-4 16,0-1-1-16,0-3 0 0,-9 0 8 0,5-5 1 0,-10 0 1 0,1-3 0 16,-5-5-20-16,-5 1-4 0,-4-5-1 0,0 0 0 15,-5 1-8-15,-4-5 8 0,-5 0-8 0,0 0 8 31,-5-7-28-31,1-1-5 0,-5 0-2 0,-5-4 0 16,1-4-133-16,-1 0-26 0,5-4-6 0,-4 0-799 0</inkml:trace>
          <inkml:trace contextRef="#ctx0" brushRef="#br0" timeOffset="-874.8059">14646 12295 345 0,'0'0'31'0,"0"0"-31"0,0 0 0 0,-9 4 0 15,9-4 314-15,0 0 57 0,0 0 11 0,0 0 2 16,0 0-256-16,-9-4-51 0,9 4-10 0,0 0-3 15,-5-8-40-15,1 4-8 0,-6-4-1 0,10-5-1 16,0 13-14-16,0 0 0 0,-4-8 0 0,-1 0 0 16,1 0 12-16,-1 0-1 0,1 0 0 0,-5 4 0 0,4 0 17 0,-4-4 4 15,4 4 1-15,-4 0 0 0,0 4-13 16,-5-4-2-16,10 4-1 0,-10 0 0 0,1 4-5 0,-1 0 0 16,-4 4-1-16,4-4 0 0,0 4-11 0,1 4 10 15,-5-4-10-15,4 4 10 0,-4 0-10 0,4 1 0 16,0 3 9-16,1 0-9 0,-1 0 0 0,5 0 0 15,-5 5 0-15,5-5 0 0,0 4 0 0,0 0 0 16,4 0 0-16,5 1 0 0,-9-5 0 0,9 0 8 16,0 4-8-16,5-3 0 0,-1-1 0 0,1 0 0 15,4-8 0-15,-4 0 0 0,-1 4 0 0,5-8-12 16,5-4 12-16,-5-4-12 0,5 4-4 0,-1-8 0 16,1-4-1-16,0-4 0 0,4 0 17 0,-4-5 0 0,4 1 0 15,-5-4 0-15,1 4 0 0,0-1 14 0,-5-3-1 16,4 4 0-16,1 0 23 0,-5 3 4 0,0 5 0 0,0 4 1 15,1 0 5-15,-10 8 1 0,0 0 0 0,0 0 0 16,13 0-23-16,-4 8-4 0,0 0 0 0,1 4-1 16,-1 1-19-16,-5-1-11 0,1 0 2 15,-1 4 0 1,1 0-95-16,-5-4-18 0,4 5-4 0,-4-5-909 0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8:08.61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FC8BA88-948C-4CD4-AC16-738A4201658A}" emma:medium="tactile" emma:mode="ink">
          <msink:context xmlns:msink="http://schemas.microsoft.com/ink/2010/main" type="writingRegion" rotatedBoundingBox="32340,11592 33130,14139 31209,14734 30419,12188"/>
        </emma:interpretation>
      </emma:emma>
    </inkml:annotationXML>
    <inkml:traceGroup>
      <inkml:annotationXML>
        <emma:emma xmlns:emma="http://www.w3.org/2003/04/emma" version="1.0">
          <emma:interpretation id="{AEE05601-AFBD-4BC1-B4E1-012F0E83872A}" emma:medium="tactile" emma:mode="ink">
            <msink:context xmlns:msink="http://schemas.microsoft.com/ink/2010/main" type="paragraph" rotatedBoundingBox="32340,11592 33130,14139 31209,14734 30419,12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9CCE59-703E-4789-A9B6-EAB6CA42939E}" emma:medium="tactile" emma:mode="ink">
              <msink:context xmlns:msink="http://schemas.microsoft.com/ink/2010/main" type="line" rotatedBoundingBox="32340,11592 33130,14139 31209,14734 30419,12188"/>
            </emma:interpretation>
          </emma:emma>
        </inkml:annotationXML>
        <inkml:traceGroup>
          <inkml:annotationXML>
            <emma:emma xmlns:emma="http://www.w3.org/2003/04/emma" version="1.0">
              <emma:interpretation id="{06B9A592-87AF-4640-AB32-6EDC1EB2D487}" emma:medium="tactile" emma:mode="ink">
                <msink:context xmlns:msink="http://schemas.microsoft.com/ink/2010/main" type="inkWord" rotatedBoundingBox="32340,11592 33130,14139 31209,14734 30419,121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30157 10211 1785 0,'0'0'39'0,"0"0"8"0,5-13 1 0,-10 1 4 0,5 4-42 0,0-4-10 0,-4 4 0 0,4-4 0 0,-9 0 28 0,4-4 4 0,-4-1 1 0,0 1 0 16,0 0-24-16,0 0-9 0,-5 0 0 0,5-5 9 15,0 5-9-15,-5 0 0 0,1 4 0 0,-1 0 0 31,0 0 0-31,1 3 0 0,-6 5-11 0,1 0 11 0,4 0-8 0,-4 4 8 0,-5 8-8 0,5-4 8 16,-4 5 0-16,-1-1-8 0,0 4 8 0,0 4 0 16,0 0 0-16,5 8 0 0,-5 1 0 0,1 3 8 15,4 8 5-15,-5 5 2 0,5 3 0 0,4 5 0 16,0 0 6-16,-4 3 2 0,4 1 0 0,5-1 0 0,5-7-31 16,-1-1-7-16,1-7-1 0,4-1 0 0,0-3 16 0,0-5 0 15,4-8 0-15,1-4 10 0,-1-3-10 0,1-1 0 16,4-4 9-16,0 0-9 0,0-8 18 0,0-4-1 15,5 0 0-15,4-4 0 0,-4-4 8 0,4 3 2 16,-4-7 0-16,8-4 0 0,-3-4-10 0,-1-1-1 16,5-7-1-16,4 0 0 0,-4-9-15 0,4 1 0 15,0-9 8-15,5-3-8 0,-5-5 0 0,5 0 8 16,9-7-8-16,0-1 0 0,-4-8 8 0,4 0-8 16,0 4 0-16,0-8 0 0,0 1 10 0,-5-1-10 15,0 8 10-15,-4 0-10 0,5 4 0 0,-10 9 8 16,0-1-8-16,5 4 0 0,-4 9 21 0,-6 3 2 0,1 5 0 15,0 4 0-15,-5 7-23 0,0-3 0 0,0 8 0 0,-4 4 0 16,-5-1 0-16,-4 5 0 0,-1 0 0 0,1 8 8 16,-5 4-8-16,0 0 0 0,0 0 0 0,0 0 8 15,-5 8-8-15,-4 8 0 0,-4 5 0 0,3 7-8 16,-8 8 8-16,5 5 0 0,-10 7-9 0,0 1 9 16,0 12 0-16,1 7 0 0,-1 1 0 0,0 4 0 15,-4 8 0-15,4 0 0 0,0-4-8 0,5-4 8 16,0-5 0-16,4 1 0 0,0-4 0 0,1 0 0 15,-1 4-57-15,5-9-11 0,-5 1-1 16,5-8-893-16</inkml:trace>
          <inkml:trace contextRef="#ctx0" brushRef="#br0" timeOffset="-893.6744">29611 8377 1170 0,'0'0'52'0,"0"0"10"0,0 0-50 0,0 0-12 0,0 0 0 0,9-8 0 15,-9 8 65-15,9-8 11 0,0 0 1 0,5 0 1 16,-5 0-46-16,5 4-10 0,-1-4-2 0,6 4 0 15,-1-4-9-15,5 4-3 0,-1-5 0 0,1 9 0 16,0 0-8-16,0 0 0 0,4-4 0 0,-4 8 0 16,-1-4 8-16,1 9 0 0,0-5 0 0,0 0 0 15,-5 0 5-15,0 4 1 0,-18-8 0 0,9 12 0 16,5-4 10-16,0 0 1 0,-10 4 1 0,1 0 0 16,-1 5-2-16,-4-5 0 0,-4 8 0 0,-1-4 0 15,-4 0-8-15,0 5-3 0,-5-1 0 0,-4 4 0 16,4-4 0-16,-8 1 0 0,8-1 0 0,-4 0 0 0,0 0 17 15,4-4 3-15,-4 1 1 0,0-5 0 0,4 4-18 16,-4 0-4-16,-1-4-1 0,6 0 0 0,-1 5-2 16,5-5 0-16,-5-4 0 0,10 0 0 0,-1 0-1 0,5-8 0 15,0 0 0-15,0 0 0 0,0 0-8 0,5 8 0 16,-1 0 0-16,10 0-11 0,-5-4 11 0,5 0 0 16,-1-4 8-16,6 4-8 15,-1-4-18-15,5 4-8 0,4 1-2 0,5-1 0 16,4-4-48-16,1 4-9 0,4 0-3 0,4 0-460 15,1 4-92-15</inkml:trace>
          <inkml:trace contextRef="#ctx0" brushRef="#br0" timeOffset="902.3444">31391 9749 1728 0,'0'0'76'0,"0"0"16"0,0 0-73 0,0 0-19 0,0 0 0 0,0 0 0 16,-9-8 67-16,9 8 9 0,0 0 3 0,-9 4 0 16,-14 4-39-16,5 8-8 0,-5 13-2 0,0 7 0 15,1 5-30-15,-10 3 0 0,4 5 0 0,-3 3 0 16,-1 1 0-16,-5 4 0 0,1-1 0 0,-1 1 0 15,1 0 8-15,-5-1-8 0,0 1 0 0,0-4 0 16,0-5-20-16,0-3-11 0,0-1-1 0,0-3-1 16,0-5-138-16,5 0-27 15,-42 25-6-15,24-20 0 0</inkml:trace>
          <inkml:trace contextRef="#ctx0" brushRef="#br0" timeOffset="761.7537">30626 10186 1094 0,'0'0'97'0,"5"-12"-77"0,4 0-20 0,-5-4 0 15,6 4 143-15,-1-4 25 0,4-1 4 0,-4 1 2 16,5 0-74-16,-5-4-16 0,5 4-2 0,0-1-1 16,-1 1-33-16,5 0-6 0,-4 0-2 0,4 0 0 15,5 3-28-15,0 1-12 0,0 4 8 0,4 0-8 16,0 4 15-16,-4 4-3 0,4 4 0 0,-4 4 0 0,0 4-12 16,-5 5 0-16,0 3 0 0,0 4 0 0,5 4 9 0,-9 5-1 15,0 3 0-15,-1 1 0 0,1 3 4 0,0 1 0 16,-1-1 0-16,-4 0 0 0,5 5-12 0,-5-9 8 15,0 1-8-15,0-1 8 0,0 1-19 0,0-9-4 16,-4 0-1-16,0-7 0 16,-5 3-35-16,4-8-7 0,1 0-2 0,-5 0-568 15,0-16-115-15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8:06.3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4D55CE1-E52E-4C06-8738-B17EB047B008}" emma:medium="tactile" emma:mode="ink">
          <msink:context xmlns:msink="http://schemas.microsoft.com/ink/2010/main" type="writingRegion" rotatedBoundingBox="29811,12593 30630,12593 30630,15195 29811,15195"/>
        </emma:interpretation>
      </emma:emma>
    </inkml:annotationXML>
    <inkml:traceGroup>
      <inkml:annotationXML>
        <emma:emma xmlns:emma="http://www.w3.org/2003/04/emma" version="1.0">
          <emma:interpretation id="{4BDDF200-429A-48E0-B3D0-84B147A769C9}" emma:medium="tactile" emma:mode="ink">
            <msink:context xmlns:msink="http://schemas.microsoft.com/ink/2010/main" type="paragraph" rotatedBoundingBox="29811,12593 30630,12593 30630,15195 29811,151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6509B8-7083-47B1-8D25-C37139F11642}" emma:medium="tactile" emma:mode="ink">
              <msink:context xmlns:msink="http://schemas.microsoft.com/ink/2010/main" type="line" rotatedBoundingBox="29811,12593 30630,12593 30630,15195 29811,15195"/>
            </emma:interpretation>
          </emma:emma>
        </inkml:annotationXML>
        <inkml:traceGroup>
          <inkml:annotationXML>
            <emma:emma xmlns:emma="http://www.w3.org/2003/04/emma" version="1.0">
              <emma:interpretation id="{5CCE09E4-98A0-497E-9C50-9F99F2A94681}" emma:medium="tactile" emma:mode="ink">
                <msink:context xmlns:msink="http://schemas.microsoft.com/ink/2010/main" type="inkWord" rotatedBoundingBox="29811,12593 30630,12593 30630,15195 29811,15195"/>
              </emma:interpretation>
            </emma:emma>
          </inkml:annotationXML>
          <inkml:trace contextRef="#ctx0" brushRef="#br0">28732 9041 633 0,'0'0'56'15,"0"0"-44"-15,0 0-12 0,-9 0 0 16,0-8 113-16,0 4 21 0,0-4 4 0,9 0 1 0,-5 0-59 0,1 4-11 16,-1 0-2-16,5-1-1 15,0 1-24-15,0 0-5 0,0 0-1 0,5 0 0 0,-10 0-14 0,5 0-3 16,0 4-1-16,0 0 0 0,0 0-5 0,9 0-1 15,-9 0 0-15,19 4 0 0,-6 4-3 0,5-8-1 16,1 4 0-16,-1 0 0 0,0 5-8 0,0-5 8 16,5 4-8-16,-5-8 8 15,5 8 0-15,-5-4 0 0,-4 4 0 0,4-4 0 16,-4 4-8-16,4-8 10 0,-4 8-10 0,-1-8 10 16,1 4 2-16,-5 0 0 0,0 0 0 0,0-4 0 0,-9 0-3 0,9 0 0 15,0 4 0-15,1 0 0 0,-10-4-1 0,9 4 0 16,4 0 0-16,-4-4 0 0,5 5-8 0,-5-1 8 15,-4 0-8-15,-5-4 8 0,4 8-8 0,1 0 12 16,-1 4-12-16,-4 0 12 0,0 0-4 0,0 4 0 16,0 1 0-16,0 3 0 0,0-4-8 0,0 4 12 15,0 0-12-15,-4 1 12 0,4-1-3 0,-5 0 0 16,5 4 0-16,0 1 0 0,-4-1 16 0,4 0 3 16,-5 5 1-16,5 3 0 0,0 0-14 0,-4 9-3 15,8 3-1-15,-4 5 0 0,0 4 10 0,-4 7 3 16,-1-3 0-16,5 0 0 0,-4 3 4 0,-6 1 0 0,6 4 1 15,-5-5 0-15,4 9-29 0,-4 0 0 0,0 4 0 0,0 0 0 16,0-4 0-16,0-1-12 0,0 1 12 0,-1 0-13 16,-3-8 13-16,4-1 12 0,0 1-3 0,-1-4 0 15,1 3-9-15,5-7 12 0,-5-4-12 0,4-1 12 0,1-3-3 0,4-5 0 16,-5-3 0-16,5-1 0 0,0-8-1 0,0 5 0 16,0-9 0-16,0 0 0 0,5-4-8 0,-5 1 10 15,4-1-10-15,-4-4 10 0,0 0 2 0,0 0 1 16,0-3 0-16,5-5 0 0,-5 4 15 0,0-8 2 15,0-4 1-15,-5 8 0 0,5-8-12 0,0 0-3 16,0 0 0-16,0 8 0 0,0-8 1 0,0 0 0 0,0 0 0 16,0 0 0-16,-4 4-7 0,4-4-2 0,-9 4 0 15,9-4 0-15,0 0 5 0,-5 4 1 0,-4 0 0 16,9-4 0-16,-9 0-14 0,-5 4 0 0,10-4 0 0,-10 0 0 16,0 4 12-16,5-4-4 0,-5 0-8 0,1 0 12 15,-10 0 0-15,0-4 0 0,-4 4 0 0,-5-4 0 16,-4 4-12-16,-5-4 0 0,0 0 0 0,-9-4 0 15,0 0-92 1,-5 0-19-16,-9-4-3 0,-4 0-1008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0:23.8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0A94E4-3A01-45AE-8EB4-33C3FC890D6C}" emma:medium="tactile" emma:mode="ink">
          <msink:context xmlns:msink="http://schemas.microsoft.com/ink/2010/main" type="writingRegion" rotatedBoundingBox="2747,523 32493,-890 33289,15844 3543,17258"/>
        </emma:interpretation>
      </emma:emma>
    </inkml:annotationXML>
    <inkml:traceGroup>
      <inkml:annotationXML>
        <emma:emma xmlns:emma="http://www.w3.org/2003/04/emma" version="1.0">
          <emma:interpretation id="{1A5FB2D9-9287-43AF-9152-90AADE066156}" emma:medium="tactile" emma:mode="ink">
            <msink:context xmlns:msink="http://schemas.microsoft.com/ink/2010/main" type="paragraph" rotatedBoundingBox="2768,293 32580,85 32608,4045 2795,4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8F5F9C-63DB-4347-8BA5-725CE4BF479E}" emma:medium="tactile" emma:mode="ink">
              <msink:context xmlns:msink="http://schemas.microsoft.com/ink/2010/main" type="line" rotatedBoundingBox="2768,293 32580,85 32592,1697 2779,1905"/>
            </emma:interpretation>
          </emma:emma>
        </inkml:annotationXML>
        <inkml:traceGroup>
          <inkml:annotationXML>
            <emma:emma xmlns:emma="http://www.w3.org/2003/04/emma" version="1.0">
              <emma:interpretation id="{461BC7C5-F0C3-4E11-816B-B3C9E6616108}" emma:medium="tactile" emma:mode="ink">
                <msink:context xmlns:msink="http://schemas.microsoft.com/ink/2010/main" type="inkWord" rotatedBoundingBox="2770,600 4908,585 4917,1890 2779,19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1249 418 1094 0,'0'0'97'0,"0"0"-77"0,0 0-20 0,0 0 0 16,0 0 112-16,0 0 18 0,0 0 4 0,-5 17 1 15,5 3-36-15,-4 0-7 0,-1 4-2 0,-8 5 0 16,3 3-34-16,-3 4-6 0,4-11-2 0,-5 7 0 16,0 0-19-16,5 1-4 0,-4-5-1 0,8-4 0 15,-4 1-13-15,4-5-3 0,-4 0-8 0,5-8 12 0,4 4-12 0,0 1 0 16,0-9-9-16,-5 4-638 16,5-12-127-16</inkml:trace>
          <inkml:trace contextRef="#ctx0" brushRef="#br0" timeOffset="139.7802">1344 115 979 0,'-18'-29'87'0,"18"17"-70"16,9-4-17-16,-4 0 0 0,-5 8 182 0,0-4 33 0,4 8 6 0,1-4 2 16,-5 8-271-16,0 0-53 0</inkml:trace>
          <inkml:trace contextRef="#ctx0" brushRef="#br0" timeOffset="-359.5756">-53 135 766 0,'0'0'34'0,"0"-8"7"0,-5-4-33 0,5 4-8 15,-4-4 0-15,4 12 0 0,0-9 87 0,0 1 15 16,4 0 3-16,-4-4 1 0,5 0-37 0,-1 4-7 15,5-4-2-15,5 4 0 0,4-4-4 0,-4-5-2 16,4 5 0-16,9 0 0 0,1-4-26 0,-1 4-4 16,0 0-2-16,10 4 0 0,-5-13 18 0,4 13 3 15,-4 0 1-15,0 4 0 0,4 0-44 0,1 8 0 0,-5-4 0 0,-1 12 0 16,1-4 0-16,0 13 8 0,0-9-8 0,-5 16 8 16,1-4 9-16,-1 13 2 15,-4-13 0-15,0 12 0 0,-10 1 13 0,5 3 2 0,-4 1 1 0,-5-1 0 16,-4 1 3-16,-5-1 1 0,-5-3 0 0,1 3 0 15,-5-4-7-15,-5 1-2 0,0-1 0 0,-4-3 0 16,0 7 1-16,-5-12 0 0,-4 5 0 0,-5-5 0 16,0 5-15-16,0-1-2 0,-9 0-1 0,-4-3 0 0,4 3-13 0,-5 0 8 15,1-3-8-15,4 3 0 16,0-4-9-16,4 5-8 0,-4 3-2 0,9-3 0 16,5-9-27-16,4 4-6 0,0-3 0 0,10-1-1 0,4-8-118 15,0 0-23-15,9-16-5 0</inkml:trace>
          <inkml:trace contextRef="#ctx0" brushRef="#br0" timeOffset="-832.5694">65 70 730 0,'0'0'32'0,"0"0"8"0,0 0-32 0,9-4-8 0,0-4 0 0,-4 4 0 0,-1-4 84 0,1 0 16 16,4-4 4-16,-4 4 0 16,4 8-26-16,-5-12-5 0,-4 12-1 0,0 0 0 15,0 0-14-15,0 0-3 0,0-9-1 0,0 9 0 16,0 0-18-16,0 0-3 0,0 0-1 0,0 0 0 16,0 0 1-16,0 0 0 0,0 0 0 0,0 0 0 15,0 0-17-15,-9 0-4 0,9 0-1 0,0 0 0 16,0 0 1-16,0 0 0 0,0 0 0 0,-4 9 0 15,4-9 0-15,0 0 1 0,-5 12 0 0,5-4 0 0,0 4 13 0,0 0 2 16,0 4 1-16,0-8 0 0,0 13-17 0,0-1-4 16,0 12-8-16,5-8 12 0,-5 9 16 0,-5 7 2 15,5 1 1-15,-9 3 0 0,4 13 2 0,1-13 1 16,-5 9 0-16,0 0 0 0,9-9-12 0,-9 5-2 16,-1-5-1-16,6-3 0 0,-1-1-9 0,1-3-2 15,-5-1 0-15,9-4 0 0,-5-3-8 0,5-5 0 16,-4 0 0-16,-1 5-11 0,5-9 33 0,-5-8 6 15,5 0 2-15,-4 4 0 0,4-8-22 0,0-3-8 0,0-5 0 0,0 8 9 16,0-8 0-16,0 0 0 16,0 0 0-16,0 0 0 0,0 8-9 0,0-8 0 15,0 0 0-15,0 0 0 0,0 0 0 0,0 0 0 0,0 0 0 0,0 0 0 16,0 0-13-16,0 0 5 0,0 0 8 0,0 0-13 31,0 0-14-31,0 0-2 0,0 0-1 0,0 0 0 16,-5-8-3-16,1-5-1 0,4 5 0 0,0 8 0 15,0 0-102-15,0-12-20 0,0 4-4 0,0-8-680 0</inkml:trace>
          <inkml:trace contextRef="#ctx0" brushRef="#br0" timeOffset="508.5225">2068 265 1612 0,'9'-4'144'0,"-9"4"-116"0,-9-5-28 0,0-3 0 0,9 8 64 0,-9-4 6 16,0 4 2-16,-9 12 0 0,-5-12-18 0,0 9-3 15,5 3-1-15,-5 0 0 16,-4 4-25-16,4 0-5 0,5 0 0 0,4 1-1 16,1 3-2-16,4 0 0 0,-5-4 0 0,5 4 0 15,9 1-2-15,4-5-1 0,-8 0 0 0,4 4 0 16,4-3 0-16,6-1 0 0,-6 4 0 0,1-8 0 15,-5 0 3-15,4 4 1 0,5 5 0 0,-9-13 0 0,-4 8 3 0,4-4 1 16,0 4 0-16,0 0 0 16,-5 5-3-16,-4-9-1 0,0 4 0 0,0 4 0 0,4-4-8 0,-4 5-2 15,-14 3 0-15,5-4 0 16,14 0-28-16,-10-7-7 0,-4 3-1 0,-5 4 0 16,5-8-168-16,4 0-35 0,-13 4-6 0,0-12-2 0</inkml:trace>
        </inkml:traceGroup>
        <inkml:traceGroup>
          <inkml:annotationXML>
            <emma:emma xmlns:emma="http://www.w3.org/2003/04/emma" version="1.0">
              <emma:interpretation id="{FE5CE480-DA6B-4A6F-B7BE-B0CD47F5F18D}" emma:medium="tactile" emma:mode="ink">
                <msink:context xmlns:msink="http://schemas.microsoft.com/ink/2010/main" type="inkWord" rotatedBoundingBox="5468,274 9517,246 9527,1637 5478,166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55.1015">5073 180 1612 0,'14'-9'144'0,"4"5"-116"16,14-12-28-16,0 4 0 0,4 0 72 0,5 4 9 15,0 0 2-15,5 4 0 0,-1-4-35 0,5 4-6 16,0 0-2-16,-4-1 0 0,4 5-40 0,-9 0 0 15,-5 0-11-15,-8 0-895 16</inkml:trace>
          <inkml:trace contextRef="#ctx0" brushRef="#br0" timeOffset="2281.141">5556-452 2156 0,'0'0'48'0,"9"-12"9"0,0 8 3 0,0 0 0 0,0 4-48 0,-9 0-12 0,14 8 0 0,-10 4 0 16,1 8 74-16,0 5 13 16,-10 3 2-16,0 13 1 0,-4 3-46 0,-4 9-10 0,-1 3-2 0,0 9 0 15,1-4 21-15,-5 4 4 0,4 3 1 0,-4 5 0 16,-1-12-14-16,10 8-4 0,0-1 0 0,-4 1 0 16,3-8-32-16,1 0-8 0,0-1 0 0,5 1 0 15,-1 0-100-15,1-9-23 0,-1 1-4 0,0 0-669 16,5-17-135-16</inkml:trace>
          <inkml:trace contextRef="#ctx0" brushRef="#br0" timeOffset="797.1523">2970 184 2185 0,'-9'-4'48'0,"4"0"9"0,14-5 3 0,-9 9 2 0,-4 0-50 0,-5-8-12 0,-1 8 0 0,6 0 0 16,4 0-8-16,-14 8-5 0,-13 5-1 0,-5-1 0 15,5 12 45-15,-1-4 9 0,6 5 1 0,-1 3 1 16,0 4-18-16,5 1-3 0,0 7-1 0,0 1 0 16,8-5 3-16,1-4 0 0,-4 1 0 0,4-1 0 15,4 0-8-15,5-3-2 0,0-5 0 0,5 8 0 16,-1-11-37-16,1 3-8 0,-5-4-2 0,13 0-682 15,1-7-137-15</inkml:trace>
          <inkml:trace contextRef="#ctx0" brushRef="#br0" timeOffset="1108.7566">3279 256 1915 0,'0'0'84'0,"14"0"19"0,-5 9-83 0,5 3-20 15,-1 8 0-15,1 4 0 0,-5 5 48 0,0 7 6 16,0-8 1-16,-4 9 0 0,-5-1-9 0,0 1-2 16,0-5 0-16,-5 0 0 0,5 1 4 0,-4-5 0 15,-1-4 0-15,1 1 0 0,-5-5-9 0,4-4-2 16,1 4 0-16,-6-8 0 0,6 1 2 0,4-13 0 16,0 0 0-16,0 0 0 0,0 0-22 0,0 0-4 15,0 0-1-15,0 0 0 0,0 0 0 0,0 0 0 0,0 0 0 0,9-9 0 16,0 5-3-16,5-4-1 0,-5-4 0 0,5 0 0 15,-5-4 11-15,4 4 1 16,6-9 1-16,-1 1 0 0,-5-4-4 0,6 4-1 0,-1 3 0 0,5-7 0 16,-5 4-27-16,5-4-5 0,-5 3-2 0,5-7 0 31,4 8-200-31,5 0-40 0,22-29-8 0,-8 17-2 0</inkml:trace>
          <inkml:trace contextRef="#ctx0" brushRef="#br0" timeOffset="1875.8235">4181 556 576 0,'0'0'51'0,"0"0"-41"0,0 0-10 0,0 0 0 0,4-12 168 0,-4 12 32 16,10 0 7-16,-10 0 1 0,13 0-60 0,-4 0-12 15,0 0-3-15,5 0 0 0,-5 0-57 0,5 0-11 16,4 0-2-16,0 0-1 0,5-4-43 0,0 0-9 16,0-4-2-16,4-5 0 0,5 1 16 0,0 0 4 15,-5 0 0-15,0 0 0 0,-4 0-28 0,-5-4 0 16,0 3-9-16,1-3 9 0,-10 0 20 0,-5 0 12 16,5 4 1-16,-9-9 1 0,0 9-34 0,0 0 0 15,-4-4 0-15,-1 0 0 0,-4 4 13 0,5 0-4 16,-5 3-1-16,-1-3 0 0,1 4-8 0,0 8 8 15,-4 0-8-15,-1 0 8 0,0 8 0 0,1 4 0 0,-6 9 0 0,6-1 0 16,-10 0 3-16,0 4 0 0,0 9 0 0,5-1 0 16,5 9-11-16,-1-17 0 0,9 8 0 0,1 1 0 15,4-5 28-15,0-4 3 0,9 5 1 0,0-13 0 32,9 4-50-32,0-4-10 0,5 0-1 0,0-7-689 0,4 3-138 0</inkml:trace>
          <inkml:trace contextRef="#ctx0" brushRef="#br0" timeOffset="2631.9863">6048 641 1796 0,'0'0'80'0,"13"0"16"0,1 0-77 0,9-4-19 16,-5 0 0-16,9 4 0 0,-4 0 64 0,4-4 10 0,5-4 2 0,5 4 0 15,3-9-25-15,-8 5-5 16,5-4-1-16,-1 4 0 0,-4-8-2 0,0 0-1 16,0 0 0-16,-5 3 0 0,-4-7-9 0,4 0-1 15,-9 0-1-15,5 0 0 0,-5-1-15 0,-4 1-2 16,0 4-1-16,-5 4 0 0,0-9-5 0,-5 5 0 16,-4 4-8-16,0 12 12 0,0-12-4 0,0 12-8 0,-9-8 11 0,0 8-11 15,-4-12 0-15,-1 12 0 0,-4 4 0 0,-5 4 0 16,5 0 0-16,0 4 0 0,-1-4 0 0,-3 8 0 15,3 1 0-15,1-1 13 0,0 4-4 0,4 12-1 16,1-11-8-16,4 11 0 16,-1-4 0-16,6 5-11 0,-1 3 36 0,10-8 7 0,-5 5 2 15,4-1 0-15,10 5-34 0,4-9 0 0,-4 0 0 0,9 5 0 16,4-5 0-16,0-4 0 0,5 5 0 0,0-5-799 16,9-12-166-16</inkml:trace>
        </inkml:traceGroup>
        <inkml:traceGroup>
          <inkml:annotationXML>
            <emma:emma xmlns:emma="http://www.w3.org/2003/04/emma" version="1.0">
              <emma:interpretation id="{DD4C63F8-B09B-4EAD-B411-B9889302B39F}" emma:medium="tactile" emma:mode="ink">
                <msink:context xmlns:msink="http://schemas.microsoft.com/ink/2010/main" type="inkWord" rotatedBoundingBox="11773,303 15183,279 15192,1652 11782,16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93.1174">9462 556 2052 0,'0'0'45'0,"0"0"10"0,0 0 1 0,14 0 1 0,-1 0-45 0,1 0-12 0,4 0 0 0,1-8 0 15,3 4 48-15,1 0 7 0,4 0 1 0,5-8 1 16,0 3-45-16,5-3-12 0,8 0 0 0,1-4 0 15,4 8 8-15,-5-12-8 0,-4 3 12 0,5 1-4 16,-10 0-8-16,-4 4 0 0,0-4 0 0,-9 0 0 0,-1-5 8 0,1 5-8 16,-9-4 8-16,0 0-8 15,-5 4 12-15,-5-5-4 0,5 5 0 0,-4-4 0 16,-5 4-8-16,0-1 8 0,0 1-8 0,-5 8 8 16,1-4-8-16,-5 4 0 0,-5 8 0 0,0 0 0 15,1 0 0-15,-6 0 0 0,-3 0 0 0,-6 8 0 0,1-4 0 0,-5 8 0 16,0 4 0-16,0-7 0 0,-4-1 0 15,4 8 0-15,-4 4 9 0,8 4-9 0,1-3 8 16,4-1-8-16,1 12 10 0,3-4-10 0,6 5 32 0,-1 3 0 0,5 1 0 0,4 3 0 16,1-3-32-16,4-1-18 15,4-4 2-15,1 1 1 0,4 3 7 0,9-3 8 16,-4-1-13-16,4 0-705 16,5 1-141-16</inkml:trace>
          <inkml:trace contextRef="#ctx0" brushRef="#br0" timeOffset="4334.0304">10719 556 1267 0,'9'-32'112'0,"-5"15"-89"0,1 1-23 0,-5-4 0 15,4 4 158-15,1 0 27 0,-5 3 6 0,-5-3 1 16,1 4-43-16,-1 4-8 0,-4 4-1 0,-4-8-1 16,-1 12-96-16,0-4-19 0,5 4-4 0,-9 4-1 15,0 8-19-15,0-4 0 0,-1 4-8 0,-3 8 8 16,-1 5 0-16,0-1 0 0,5 8 0 0,-5 1 0 15,5-5 0-15,4 4-9 0,-4 1 9 0,9-1 0 16,0-8 0-16,0 1 0 0,4-1 0 0,1 0 0 16,4-7 0-16,0-1 0 0,4-4 0 0,-4-4 0 0,0-8 0 0,0 0 0 15,14 0-11-15,-1 0 11 16,6-8 0-16,-1 0 0 0,0-8 0 0,5-5 0 16,-5 5 0-16,0-12 0 0,5-1 8 0,-5-3-8 15,5-4 0-15,0 3 0 0,-5 1 0 0,-4 4 0 0,-1 3 0 0,1 9 0 16,-5 4 0-16,0 4 0 15,-9 8 0-15,0 0 0 0,0 0 0 0,-4 16 10 16,-1 8-10-16,-4 5-12 0,0-5 2 0,-5 12 1 16,1-7-77-16,3 3-15 0,1 0-3 0,-4 5-896 15</inkml:trace>
          <inkml:trace contextRef="#ctx0" brushRef="#br0" timeOffset="3617.3748">9002-282 403 0,'0'-20'17'0,"0"8"5"0,0 4-22 0,0-8 0 0,0 12 0 0,0-13 0 16,5 5 210-16,-1 0 38 0,6 4 7 0,-6 0 1 15,1 0-126-15,-1 4-26 0,1-8-4 0,-5 12-2 16,0 0 5-16,0 0 1 0,0 0 0 0,9 16 0 16,0-4-39-16,0 4-7 0,0 8-2 0,5 9 0 15,-5 7-25-15,0 9-6 0,0-5-1 0,-4 13 0 0,-5-8 13 0,0 11 3 16,-5-11 0-16,-4 11 0 15,0 1-16-15,-5-4-4 0,1 4 0 0,-6-1 0 0,6 1-6 0,-1-12-2 16,0 3 0-16,5-3 0 0,-4-5 16 0,4-3 4 16,-1-5 0-16,6-4 0 0,-1-3-32 0,1-1 0 15,-1-12 0-15,1 5 0 16,4-9-80-16,0 0-23 0,0-4-4 0,0-8-633 16,0 0-128-16</inkml:trace>
          <inkml:trace contextRef="#ctx0" brushRef="#br0" timeOffset="4616.1246">11575 155 2419 0,'-9'-4'53'0,"-5"0"11"0,0 4 3 0,1 0 1 0,-1 0-55 0,-4 4-13 0,0 4 0 0,-5 4 0 16,0 1 0-16,0 3 0 0,0 4 0 0,-4 4 0 15,4 9 24-15,5-9 3 0,4 4 0 0,-4 9 0 16,9-5-4-16,0 5-1 0,5-1 0 0,-1 0 0 15,0 1 29-15,5-5 5 0,-4 1 2 0,4-5 0 16,0 0-15-16,0-4-3 0,0 1-1 0,-5-1 0 0,1-4-25 0,-1-4-5 16,-4 5-1-16,-5-1 0 0,-4-8-8 0,0 4 0 15,0-4 0-15,-5 9 0 16,-4-9-157-16,-5 4-34 0,5 0-6 0,-5 0-2 0</inkml:trace>
          <inkml:trace contextRef="#ctx0" brushRef="#br0" timeOffset="4814.6913">11566 236 2188 0,'18'-12'48'0,"-9"8"11"0,5 0 1 0,8-8 1 0,6 12-49 0,3-8-12 15,10 4 0-15,5-4 0 0,0 0 69 0,13-1 11 16,0-7 3-16,0 12 0 0,0-8-59 0,-4 4-11 15,0-4-2-15,-5 4-1 16,-5-4-31-16,-8 8-7 0,-6-1 0 0,-8-7-1065 0</inkml:trace>
          <inkml:trace contextRef="#ctx0" brushRef="#br0" timeOffset="5049.3454">12180-241 2188 0,'0'0'97'0,"0"0"20"0,0-8-93 0,0 8-24 0,0 0 0 0,0 0 0 16,0 0 76-16,5 16 12 0,4-8 1 0,-9 8 1 16,4 4-42-16,-8 5-8 0,4 7-1 0,0-8-1 15,-5 13-1-15,1-1 0 0,-5 5 0 0,0-1 0 16,-1 5-8-16,-3-1-1 0,-5 5-1 0,4 3 0 16,0 9-10-16,-4-13-1 0,4 13-1 0,-4 0 0 0,0-8-4 0,0 3-1 15,4-7 0-15,0-1 0 16,5 5-45-16,-9-13-9 0,4 9-1 0,1-9-1 15,4 1-156-15,-5-9-31 0</inkml:trace>
        </inkml:traceGroup>
        <inkml:traceGroup>
          <inkml:annotationXML>
            <emma:emma xmlns:emma="http://www.w3.org/2003/04/emma" version="1.0">
              <emma:interpretation id="{0B612F39-4213-44AD-B766-5BD9046E01D2}" emma:medium="tactile" emma:mode="ink">
                <msink:context xmlns:msink="http://schemas.microsoft.com/ink/2010/main" type="inkWord" rotatedBoundingBox="18168,684 20238,670 20244,1551 18175,156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903.4119">15695 86 1436 0,'-14'-16'64'0,"14"16"12"0,19-12-60 0,-10 0-16 0,-5 0 0 0,5 4 0 16,-9 0 119-16,0-13 21 0,0 13 4 0,-4 0 0 16,-5 4-94-16,0-8-19 0,-1 8-4 0,-8 0-1 15,0 4-26-15,-5 0 0 0,0 0 0 0,-4 4 0 16,-5 0 0-16,5 8 0 0,-5-8 0 0,5 4 0 16,4 0-23-16,-4 5 0 0,8-5 0 0,1 0 0 0,5 4 23 0,-1 0 0 15,14-12 0-15,0 16 0 0,5 4 0 0,4-11 0 16,4 3 0-16,5 8 0 15,5-8 0-15,0 4 0 0,9-4 0 0,-5 1 0 16,1 3 16-16,-1 4 8 0,-4 0 2 0,-5-12 0 16,0 9-26-16,-4 3 0 0,-1 0 0 0,-4 0 0 0,-4 4-20 15,-5 5-4-15,-5-9 0 0,-8 12 0 0,4 1 49 0,-10-5 10 16,1 0 1-16,-5-3 1 0,-4-1-21 0,4-4-5 16,-4-4-1-16,4 1 0 0,-4-5-10 0,4 0 0 15,10 0 0-15,-6 0-11 16,1-4-128-16,5 4-25 0,-1-12-6 0</inkml:trace>
          <inkml:trace contextRef="#ctx0" brushRef="#br0" timeOffset="6326.4623">16592 208 1497 0,'18'-8'133'0,"-4"0"-106"0,-1-4-27 0,-3 3 0 15,8 5 75-15,-9-8 9 0,-9 4 3 0,0-4 0 16,-5 8-37-16,1 0-7 0,-5 4-2 0,-5 0 0 16,-13 0 11-16,4 0 1 0,-4 8 1 0,-5 8 0 15,-5 0-30-15,-8 9-5 0,-1 7-2 0,1 0 0 0,8-7 8 0,-4 3 2 16,-9 0 0-16,5 5 0 0,13 3-9 0,0-12-2 16,-4 5 0-16,13-5 0 0,5 0-16 0,-1-3 10 15,10-5-10-15,-4 4 8 16,8-8-8-16,5-12-9 0,0 0 9 0,0 0-13 0,0 0-13 0,18 4-2 0,5-4-1 0,4 0 0 31,5-4 7-31,0-8 2 0,9 4 0 0,0-12 0 16,5-1 5-16,-5-3 2 0,-1 0 0 0,-3-8 0 0,4-5 22 0,-5 5 5 15,1-9 1-15,-1 5 0 0,-4 3-27 0,0 5-6 16,-5 4-1-16,-9 4 0 0,-8 7 31 0,-1 1 5 16,9 8 2-16,-18 4 0 0,0 0 36 0,-9 12 7 15,-5 1 2-15,0 11 0 0,-13 8-38 0,0 9-7 16,-10-1-2-16,5 9 0 0,1-5-17 0,-6 5 0 0,-8-1 8 0,-1 5-8 15,1 4-12-15,4-9-5 16,0-7-2-16,-5 7 0 0,5-7-158 0,0-1-32 0</inkml:trace>
          <inkml:trace contextRef="#ctx0" brushRef="#br0" timeOffset="6588.7969">17288 74 2246 0,'0'0'200'0,"0"0"-160"0,0 0-32 0,14 12-8 16,-9-3-12-16,-5 3-3 0,-5 8-1 0,-4 4 0 15,-5 5 16-15,1 7 0 0,-6 4 0 0,-3 1 0 16,-6-5 0-16,10 1 0 0,0-1 0 0,-5-7 0 16,5 3 35-16,0-12 9 0,9-4 3 0,4 1 0 0,1-1-13 0,-1-8-2 15,5-8-1-15,0 0 0 0,14 0 15 0,-1 0 3 16,1-8 1-16,0 0 0 15,8-5-18-15,1 1-3 0,-5 0-1 0,5-8 0 16,0 0-16-16,0-5-3 0,4 5-1 0,-4 0 0 16,-5-8-77-16,5 3-16 0,4 9-3 0,-4-4-1059 0</inkml:trace>
        </inkml:traceGroup>
        <inkml:traceGroup>
          <inkml:annotationXML>
            <emma:emma xmlns:emma="http://www.w3.org/2003/04/emma" version="1.0">
              <emma:interpretation id="{CED6CFAE-321D-4D2F-8BD5-34813859E536}" emma:medium="tactile" emma:mode="ink">
                <msink:context xmlns:msink="http://schemas.microsoft.com/ink/2010/main" type="inkWord" rotatedBoundingBox="20870,654 23281,637 23284,1207 20874,12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037.8789">18577 95 1555 0,'0'0'138'0,"9"-9"-110"15,5-7-28-15,-5 4 0 0,-9 12 96 0,0 0 13 0,4-12 3 0,-4 12 1 16,0 0-40-16,0 0-8 0,0 0-1 0,-9-4-1 15,-4 0-51-15,-6 4-12 16,-3 4 0-16,3 4 0 0,-8 0 0 0,-5 4 0 0,-9 4 0 0,0 5 0 0,5-13 0 0,-1 12 0 16,1-4 0-16,-5 4 0 15,9 1 16-15,0 3 0 0,5-4 0 0,0 0 0 16,4 1-16-16,0-1 0 0,9 0 0 0,1 0 0 16,8 1 0-16,1-5-8 0,4 0 8 0,4 0-10 15,1-8 10-15,4 4 0 0,5-12 0 0,-1 9-8 16,10-9 8-16,0 0 0 0,4-5 0 0,-4 1 0 15,-10-8 0-15,15 4 0 0,13-12 0 0,0 4 0 16,-9-4 0-16,4-5 9 0,0 1-9 0,1 0 0 16,-10-9 27-16,5 5-2 0,-5 0 0 0,-8 7 0 0,3 1 12 0,-8 4 3 15,-5 4 0-15,0 4 0 0,-9 8-16 0,0 0-2 16,0 0-1-16,0 0 0 0,-4 16-21 16,-10 4 8-16,0 4-8 0,-8 1 0 0,3 3 0 0,1 4 0 15,-5 9 0-15,-4-9 8 16,-5 5-76-16,5 3-16 0,4 1-2 0,0-1-963 15</inkml:trace>
          <inkml:trace contextRef="#ctx0" brushRef="#br0" timeOffset="7333.9542">19082-79 1670 0,'14'4'148'0,"0"8"-118"15,-1-4-30-15,1 4 0 0,0 8 98 0,-1 4 14 0,-4 5 2 0,0 7 1 16,-4 5-23-16,0-1-4 0,-5-3 0 0,0 3-1 16,0-8-31-16,-10 1-5 0,6-5-2 0,-5 0 0 15,-5-3-22-15,5-5-5 0,0-4-1 0,0-4 0 16,0-4 26-16,4-4 5 0,5-4 0 0,0 0 1 16,0 0-21-16,0 0-4 0,0 0 0 0,5-4-1 0,4-16-6 0,4 8-1 15,6-4 0-15,-1 4 0 0,5-17-20 0,4 9 9 16,0 0-9-16,1 0 0 15,3-1 0-15,6 1 0 0,-5 0 0 0,9-8 0 16,-5 7-34-16,10 1-7 0,-5 0-2 0,13-12-824 16,-8 3-165-16</inkml:trace>
          <inkml:trace contextRef="#ctx0" brushRef="#br0" timeOffset="7640.6932">20002 171 1152 0,'36'-4'51'0,"-22"4"10"0,9 0-49 0,4 0-12 16,0 4 0-16,5-8 0 0,0 4 174 0,5 0 32 0,-1-12 6 0,0 8 2 15,-4-8-163-15,-4 4-33 16,-1-4-6-16,-4 0-2 0,-5 0 34 0,-4 3 8 16,-10-11 0-16,-4 8 1 0,-4-4-33 0,-6 4-8 15,1 4 0-15,0-9-1 0,-4 13 42 0,-1-8 9 16,-4 4 2-16,-5 8 0 0,-4-8-52 0,-1 16-12 15,6-8 0-15,-6 8 0 0,1 4 0 0,0-3 0 0,-1 3 0 16,1 0 0-16,0 4 40 0,4 4 6 0,0-8 1 0,9 5 0 16,1-1-24-16,4 0-5 0,4 4-1 0,1 0 0 15,4 5-17-15,4-1 0 0,1-4 0 0,8 5 0 16,1-5 17-16,-5 0 0 0,5-4 0 0,-1 4 0 16,6 1-17-16,-6-1 0 0,6 0 0 0,-1 0-9 15,0 9-145-15,5-9-29 0,4-4-5 0</inkml:trace>
        </inkml:traceGroup>
        <inkml:traceGroup>
          <inkml:annotationXML>
            <emma:emma xmlns:emma="http://www.w3.org/2003/04/emma" version="1.0">
              <emma:interpretation id="{C36FD6A9-F818-49B8-A8B4-A986B1BE1098}" emma:medium="tactile" emma:mode="ink">
                <msink:context xmlns:msink="http://schemas.microsoft.com/ink/2010/main" type="inkWord" rotatedBoundingBox="24726,706 28971,676 28976,1356 24731,138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669.4159">23121 74 1497 0,'0'0'66'0,"0"0"14"0,0 0-64 0,0 0-16 0,0 0 0 0,0 17 0 15,0-1 76-15,0 4 12 16,-5 4 3-16,-4 5 0 0,0-1-27 0,0 4-4 15,-5 5-2-15,0 3 0 0,-4-7-16 0,0 7-3 16,4-4-1-16,1-3 0 0,-5-1-18 0,4 1-4 0,5-9-1 0,0 4 0 16,0-8-7-16,4-7-8 15,0-1 11-15,1 0-11 0,-1 0 29 0,1-4-1 16,4-8 0-16,0 0 0 0,0 0 0 0,0 0-1 0,0 0 0 0,0 0 0 0,0 0-27 0,0 0 0 16,0 0-12-16,0 0 12 0,0 0 17 0,4-12 11 15,5 0 3-15,1 0 0 16,-1-9-31-16,9-7 8 0,5 0-8 0,-1-5 0 15,6-3 0-15,4 0 0 0,-1-5 8 16,6 1-8-16,4 3 0 0,0-15 0 0,-5 7 0 0,5-4 0 16,-4 5 27-16,4 8 2 0,-5 3 1 0,-4 5 0 31,-9 4-58-31,-1 7-11 0,1 5-2 0,-5 12-1 0,-18 0 29 0,5 8 13 0,-5 13-12 0,0 3 12 16,-14 4-10-16,1 5 10 0,-6 3 0 0,-3 4-9 15,-1-3 9-15,0 3-12 0,-4 1 12 0,-5-5-12 16,5 9-98-16,4-17-20 0,5 4-4 15,-1-11-818-15</inkml:trace>
          <inkml:trace contextRef="#ctx0" brushRef="#br0" timeOffset="12266.4067">22574 99 806 0,'0'0'17'0,"0"0"4"0,0 0 1 0,0 0 2 0,0 0-24 0,0 0 0 0,0 0 0 0,0 0 0 15,5-4 58-15,4 4 7 0,-4-4 2 0,4-1 0 16,-5 5-6-16,1-12-1 0,4 12 0 0,-9 0 0 15,0 0-17-15,4-4-4 0,5 0-1 0,1 4 0 16,-10 0-9-16,0 0-1 0,0 0-1 0,0 0 0 0,0 0 14 0,0 0 3 16,0 0 1-16,0 0 0 0,0 0-28 15,0 0-5-15,-5-12-2 0,5 12 0 0,0 0-1 0,0-8 0 16,-5 0 0-16,-4 4 0 0,0 0-9 0,0 0 12 16,-4 4-12-16,3-4 12 0,-3 0-12 0,-1 4 0 15,-4 0-12-15,-5 0 12 0,-4 0 0 0,-5 8 0 16,0-4 0-16,-4 8 0 0,-1 12 28 0,-4-4 14 15,0 1 2-15,-4 7 1 0,-1 4-28 0,1 1-5 16,4 3-2-16,-5 5 0 0,10-1-1 0,4-12 0 16,5 5 0-16,4-5 0 0,5 1-9 0,8-9 0 0,6 0 0 0,4 0 0 0,4 0 0 0,6-11 0 31,8 3 0-31,5-12 0 0,-1 0 0 0,15-8 0 16,-1 0 0-16,10-9 0 0,4-3 10 0,0-4 10 15,9-5 1-15,0 5 1 0,-4-4-22 0,0 4-13 0,-5-9 1 0,-5 9 1 16,1-17 3-16,-10 9 0 0,0-4 0 0,-4 7 0 15,-4 5 46-15,-6-4 10 0,-3 7 1 0,-1 5 1 16,-9 12 22-16,0-8 5 0,0 8 1 0,-9 4 0 16,0 0-62-16,-4 16-16 0,-5-4 0 0,-1 17 0 15,-3-9 0-15,-1 8 0 0,0 9 0 0,-4-5 0 16,5 5 0-16,3-1 0 0,1 0 0 0,5 5 0 16,-1-9-16-16,5 1-5 0,5-5-2 0,4-4-680 15,-5 0-136-15</inkml:trace>
          <inkml:trace contextRef="#ctx0" brushRef="#br0" timeOffset="13074.6703">23685 99 460 0,'0'0'41'0,"0"0"-33"16,0 0-8-16,0 0 0 0,0 0 284 0,0 0 54 15,0 0 11-15,0 16 3 0,5 0-231 0,-5 4-45 16,0 5-10-16,-9-1-2 0,0 0-13 0,-1 8-3 16,1 1-1-16,0-1 0 0,-9 5-35 0,4-5-12 15,10 4 0-15,-10-7 9 0,0-1-9 0,1-4 10 16,8-3-10-16,-4-1 10 0,0-4 3 0,0 0 1 16,4-8 0-16,-4 0 0 0,5 0-14 0,-5-3 0 15,0 3-9-15,9-8 9 0,0 0 23 0,0 0 10 16,-5-8 3-16,5 8 0 0,-5-9-12 0,5-3-1 0,5 0-1 0,4-8 0 15,0 4-11-15,0-9-3 0,5 1 0 0,4 0 0 16,-4-8-8-16,4-5 0 0,9 5 9 0,1-9-9 16,4 1 0-16,-5-1 0 0,9-3 0 0,-4-1 0 15,5 9 0-15,4 3 0 0,9-3-10 0,-9 12 10 0,0-1 0 0,-10 9 0 16,1 8 0-16,-9-4 0 16,-5 12-18-16,1 12 0 0,-10-4 0 0,-9 4 0 15,0 9 18-15,-14-5 0 0,0 8-8 0,-8 4 8 16,-10 5 0-16,-5-1 0 0,-4 1 0 0,0-1 0 15,-4-4 0-15,-1 9-16 0,-4-1 3 0,5-3 1 16,8 3-58-16,10-12-11 0,0 1-3 0,8-5-859 0</inkml:trace>
          <inkml:trace contextRef="#ctx0" brushRef="#br0" timeOffset="13335.8721">24245 86 1497 0,'0'0'66'0,"0"0"14"0,9 13-64 0,-4 7-16 16,-5 0 0-16,0 0 0 0,-5 5 103 0,1-1 17 15,-1 4 3-15,-4 1 1 0,0 3-64 0,0-8-13 16,0-4-3-16,0 5 0 0,0-5-16 0,4-12-3 16,-4 4-1-16,4 0 0 0,5-12 4 0,0 0 0 15,0 0 0-15,0 0 0 0,0 0 6 0,0 0 2 0,0 0 0 0,0 0 0 16,14-12 22-16,0 0 5 15,4-4 1-15,5-4 0 0,-5 3-52 0,5-3-12 0,4 4 0 16,0 0 0-16,-4 4 8 0,4-9-8 0,-4 1 11 16,4 0-11-1,1 4-110-15,-6 0-29 0,1 8-5 0</inkml:trace>
          <inkml:trace contextRef="#ctx0" brushRef="#br0" timeOffset="13631.1538">24883 184 576 0,'0'0'51'0,"0"0"-41"16,0 12-10-16,-10 8 0 0,1-8 198 0,-4 8 38 15,-1 1 7-15,0-1 1 0,1 8-115 0,-5-12-23 16,4 5-5-16,0 3-1 0,5 4-62 16,5-8-13-16,-1-7-2 0,0 3-1 0,10 0-14 0,4-4-8 15,0 0 10-15,5-4-10 0,0 4 16 0,4-12-4 16,9 0 0-16,-4 0 0 0,-5 0-12 0,5 0 0 0,0-12-9 0,-1 0 9 15,-3 4 0-15,-6-4 0 0,5-4 0 0,-4 0 10 16,-5 3 26-16,0-7 4 0,0 0 2 0,0 0 0 16,-4-5-14-16,-5 9-2 15,-5-4-1-15,1 12 0 0,-1-8-12 0,-4 4-2 16,0 4-1-16,-4 3 0 0,-1-3-21 0,0 8-4 16,1 8-1-16,-1-8-636 15,0 0-128-15</inkml:trace>
          <inkml:trace contextRef="#ctx0" brushRef="#br0" timeOffset="14097.6059">25953 107 864 0,'0'0'76'0,"-5"0"-60"0,-9 0-16 0,1 0 0 15,-6 0 144-15,-8 8 25 0,-5 4 6 0,5-4 1 16,-5 8-31-16,0 4-5 0,-4 1-2 0,-5 3 0 15,0 4-77-15,0-3-15 16,0 3-3-16,-14 12-1 0,1-3-27 0,8-1-6 0,1 1-1 0,-1-9 0 16,14 0-23-16,0-3-5 0,9 3 0 0,1-8-612 15,8-8-121-15</inkml:trace>
          <inkml:trace contextRef="#ctx0" brushRef="#br0" timeOffset="13894.8272">25265 74 1962 0,'0'0'43'0,"9"-8"9"0,0-4 1 0,9 4 3 0,1 0-45 0,3 0-11 0,1 4 0 0,-9 4 0 0,0 4 52 0,-5 4 8 15,0 0 1-15,-5 4 1 16,5 4-49-16,-4 5-13 0,4-5 0 0,-4 4 0 16,-1 4 9-16,10 5-9 0,4-5 10 0,-4 4-10 15,-10-8 0-15,5 1 0 0,0-1 0 0,1 0-10 16,3-4 10-16,1 5 0 0,0-1 0 0,-1 0 0 16,1-4 0-16,-5 4 0 0,5-3 0 0,-1 3 8 15,-8-8-204-15,-1 0-41 0</inkml:trace>
          <inkml:trace contextRef="#ctx0" brushRef="#br0" timeOffset="14263.3285">26139 167 1782 0,'0'0'79'0,"0"0"16"0,-4 9-76 0,4-1-19 0,-9 8 0 0,4 0 0 16,-4 4 69-16,-5-8 11 0,1 5 1 0,-6 7 1 0,6 4-44 0,4-4-9 16,-5 1-1-16,5-5-1 0,0 4-27 0,0 1 0 15,4-5 0-15,-4 0-639 0,4-4-133 0</inkml:trace>
        </inkml:traceGroup>
        <inkml:traceGroup>
          <inkml:annotationXML>
            <emma:emma xmlns:emma="http://www.w3.org/2003/04/emma" version="1.0">
              <emma:interpretation id="{5C8B83E5-3F7C-4975-9503-85E72F6C4831}" emma:medium="tactile" emma:mode="ink">
                <msink:context xmlns:msink="http://schemas.microsoft.com/ink/2010/main" type="inkWord" rotatedBoundingBox="29239,321 32582,298 32589,1311 29246,133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289.7952">29112 337 2077 0,'0'0'92'0,"0"0"19"0,9-8-89 0,-9 8-22 0,0 0 0 0,0 0 0 16,0 0 80-16,0 0 12 0,0 0 3 0,0 0 0 15,9 12-76-15,-4 1-19 0,-5 3 0 0,0 0 0 16,0 4 0-16,0-8 0 0,4 5 0 0,-8-5 0 15,4 8 0-15,0-12 0 0,4 0 0 0,-4-8 0 0,0 0 0 0,0 0 0 16,0 0 0-16,0 0 0 0,10 12 0 0,-10-12 0 16,0 0 0-16,18-4 0 0,-5 4 0 0,1-8 0 15,0 4 0-15,-5-4 0 0,5-4 0 0,-1 0 0 0,-4-9 0 0,-4 5 0 16,4 0 0-16,-4 0 0 0,8 4 8 0,-8-13-8 0,-1 13 0 0,1 0 8 31,-1 0-8-31,1 4 0 0,-5 0 0 0,-5 4 0 16,-4 0 0-16,0 4-12 15,0 4-37-15,-9-4-7 0,0 12-2 0,-5-4-958 0</inkml:trace>
          <inkml:trace contextRef="#ctx0" brushRef="#br0" timeOffset="14410.0351">26408-31 1929 0,'0'0'42'0,"0"0"9"0,0-8 1 0,4 4 4 0,-4 4-45 0,0 0-11 16,0 0 0-16</inkml:trace>
          <inkml:trace contextRef="#ctx0" brushRef="#br0" timeOffset="14943.7168">26472 281 1285 0,'0'0'28'0,"9"0"5"0,0 4 2 0,0 0 2 0,5 4-29 0,-5-8-8 0,-9 0 0 0,0 0 0 0,4 4 97 16,-4-4 19-16,0 0 3 0,5 16 1 15,-5-4-43-15,0 0-8 0,0-12-1 0,-5 17-1 16,5-5-16-16,0-12-3 0,0 0-1 0,0 0 0 16,0 0-28-16,0 0-6 0,0 0-1 0,0 0 0 0,0 0-12 0,0 0 11 15,0 0-11-15,0 0 10 0,0 0 43 0,5-4 9 16,-1-8 2-16,1-1 0 0,-1-3-52 0,1-4-12 15,-1 4 0-15,6 4 0 0,3-9 0 0,1 1 0 16,4 0 0-16,0 0 0 0,5 4 0 0,0 3 0 16,4 1 0-16,0 4 0 0,5-4 0 0,-4 12 0 15,-6-4 0-15,-3 8 0 0,3 0 0 0,-8 4 0 0,0 4 0 0,-5 5 0 0,0-1 0 0,0 8 0 16,-4 0 0-16,-1 1 0 0,-4 7 0 0,-4-12 0 16,-1-4 0-16,5 5 0 0,-5-1 0 0,1-4 0 31,-5 0 0-31,4-4 0 0,1 0 0 0,-1-3 0 15,5-1 0-15,0-8 0 0,0 0 54 0,0 0 8 16,0 0 2-16,0 0 0 0,9 0-52 0,0 0-12 16,0 0 0-16,10-12 0 0,-6 3 0 0,6-3 0 15,3-4 0-15,-3 4 0 0,-1-8 0 0,5-9 0 0,-1 9 0 0,-4 0 0 16,5 4 0-16,0 0 0 0,4-1 0 0,1 5 0 16,-1 0 0-16,0 4 0 0,1-4 0 0,-1 4 0 15,0 4 0-15,-18 4 0 0,-4 0 0 0,-5 0 0 16,0 0 0-16,0 0 0 0,4 16 0 0,-4 4 0 15,0-4-48-15,-4 9-13 0,-1 3-3 0,1 0-682 16,-1 1-137-16</inkml:trace>
          <inkml:trace contextRef="#ctx0" brushRef="#br0" timeOffset="15262.1369">27751 297 2188 0,'0'-16'48'0,"4"0"11"0,10-1 1 0,0 5 1 0,-5-4-49 0,5 4-12 16,-5 4 0-16,-5 0 0 0,1 0 0 0,-5 8 0 15,0 0 0-15,0 0 0 0,0 0 0 0,-9 0 0 16,-5 4 0-16,-4 4 0 0,0 4 0 0,-5 4 0 16,0-4 0-16,5 8 0 0,-5 1 0 0,5-1 0 15,0-8 0-15,4 4 0 0,5 0 0 0,0 1 0 16,4-5 0-16,1 4 0 0,4-8 0 0,4 4 0 0,-4-12 0 0,0 0 0 15,9 0 0-15,0 4 0 0,5-4 0 0,0-4 0 16,-1-4 0-16,1 0 0 0,0 4 0 0,-1-8 0 16,-4 4 54-16,5-4 8 0,4-1 2 0,-4 5 0 15,-5 0-52-15,5 4-12 0,-5 0 0 0,0 4 0 16,-9 0-100-16,14 0-22 0,-5 4-5 0,4 4-1 0</inkml:trace>
          <inkml:trace contextRef="#ctx0" brushRef="#br0" timeOffset="15420.2715">28111 91 1728 0,'-14'-5'153'16,"14"5"-122"-16,0 0-31 0,14 0 0 16,4-12 78-16,5 12 10 0,4-4 1 0,0 4 1 15,5-4-34-15,0 4-6 0,-5 0-2 0,5 0 0 0,-5 0-48 0,5 0 0 16,-4 0-14-16,-1 0 3 15,-4 0-37-15,-10-8-7 0,1 4-1 0</inkml:trace>
          <inkml:trace contextRef="#ctx0" brushRef="#br0" timeOffset="15649.7558">28452-407 2170 0,'14'-12'96'0,"-14"12"20"0,4 8-92 0,5 4-24 0,-4 4 0 0,-1 4 0 0,1 1 66 0,-5 7 9 31,0 4 1-31,0 5 1 0,-5-1-32 0,-4 5-6 16,0-1-2-16,-4 5 0 0,3-13-13 0,-3 8-4 0,-1 5 0 0,0-5 0 15,1 1-8-15,4 3-3 0,0-3 0 0,0 3 0 16,-1 1-9-16,-3-1 10 0,4-3-10 0,0-1 10 16,4 1-28-16,-4-9-6 0,0-4 0 0,0 1-1 31,0 3-154-31,-1-12-30 0</inkml:trace>
          <inkml:trace contextRef="#ctx0" brushRef="#br0" timeOffset="15833.3223">28620 285 2419 0,'0'0'53'0,"0"0"11"0,0 0 3 0,0 0 1 0,-4 12-55 0,4-4-13 16,0 4 0-16,4-4 0 0,-4 8 0 0,0 1 0 15,0-1 0-15,0 4-10 16,0 0-24-16,0-4-5 0,0 5-1 0,0-5-648 16,-4-4-131-16</inkml:trace>
          <inkml:trace contextRef="#ctx0" brushRef="#br0" timeOffset="15942.7475">28962 66 1335 0,'0'0'59'0,"0"0"13"0,0 0-58 0,0 0-14 16,0-12 0-16,0 12-591 0</inkml:trace>
          <inkml:trace contextRef="#ctx0" brushRef="#br0" timeOffset="16587.5706">29540 236 1558 0,'32'-12'69'0,"-14"12"15"0,-9 0-68 0,5 4-16 0,0 4 0 0,-5-8 0 16,-5 8 96-16,1 4 16 0,-1-7 4 0,-4 11 0 15,-4-8-80-15,-1 4-16 0,5-4-4 0,-9 4 0 16,5-4-5-16,-1 0-2 0,1 0 0 0,4-8 0 16,0 0-31-16,0 0-6 0,0 0-2 0,0 0 0 15,0 0 74-15,0 0 14 0,0 0 3 0,9 4 1 16,0-4-6-16,4 0-2 0,1-4 0 0,0 4 0 15,-1 0-14-15,1 0-2 0,0 0-1 0,-1 0 0 0,-4 4-20 16,1 5-4-16,-6 3-1 0,-4 0 0 0,-4 4-12 16,-6 4-16-16,-3 1 3 0,-15-1-1110 15</inkml:trace>
        </inkml:traceGroup>
      </inkml:traceGroup>
      <inkml:traceGroup>
        <inkml:annotationXML>
          <emma:emma xmlns:emma="http://www.w3.org/2003/04/emma" version="1.0">
            <emma:interpretation id="{36165CB9-38AA-4420-8E0F-18A67895ADF3}" emma:medium="tactile" emma:mode="ink">
              <msink:context xmlns:msink="http://schemas.microsoft.com/ink/2010/main" type="line" rotatedBoundingBox="3534,2898 24539,2383 24578,3946 3572,4460"/>
            </emma:interpretation>
          </emma:emma>
        </inkml:annotationXML>
        <inkml:traceGroup>
          <inkml:annotationXML>
            <emma:emma xmlns:emma="http://www.w3.org/2003/04/emma" version="1.0">
              <emma:interpretation id="{85C8C621-8451-480D-B3EA-5E2C853E5F8D}" emma:medium="tactile" emma:mode="ink">
                <msink:context xmlns:msink="http://schemas.microsoft.com/ink/2010/main" type="inkWord" rotatedBoundingBox="3534,2898 7093,2811 7126,4138 3567,422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915.8827">2091 2940 2127 0,'0'0'47'0,"0"0"9"0,0 0 3 0,0 0 1 0,0 0-48 0,0 12-12 15,0 4 0-15,-4 0 0 0,-10 4 55 0,5 1 9 16,9-1 1-16,-5 0 1 0,-4 4-19 0,0 1-4 16,0-1-1-16,4-4 0 0,10 0-30 0,-1-3-12 15,-8-5 8-15,8 0-8 0,6 0 0 0,-6-4 0 16,-4-8 0-16,9 8-751 15,5-4-145-15</inkml:trace>
          <inkml:trace contextRef="#ctx0" brushRef="#br0" timeOffset="24050.1854">2442 2656 1324 0,'0'0'59'0,"-5"-4"12"0,-9-8-57 0,1 4-14 16,13-4 0-16,-5 4 0 0,-4 4 180 0,0 4 32 15,-5 4 8-15,10 4-1031 0</inkml:trace>
          <inkml:trace contextRef="#ctx0" brushRef="#br0" timeOffset="24365.1472">2487 2782 1191 0,'0'0'26'0,"0"0"6"0,14 0 0 0,0 4 2 0,-10 4-34 0,5 4 0 0,5 0 0 0,-5 8 0 16,5 1 141-16,-10 3 22 0,5 4 4 0,5 5 1 15,-5-1-60-15,5 0-11 0,-10 5-2 0,1-1-1 16,4-3 2-16,-5-5 0 0,-4 0 0 0,-4 1 0 16,4-9-51-16,0 0-9 0,4-4-3 0,-4 0 0 0,0-3-1 0,0-5 0 15,0-8 0-15,0 0 0 0,0 0-9 0,0 0-3 16,0 0 0-16,10 4 0 0,3-4 20 0,-4 0 4 15,-4-8 1-15,9-5 0 0,-1-3-23 0,1 0-5 16,-5-4-1-16,0-4 0 0,9-5-6 0,-4 1-2 16,4 0 0-16,0-5 0 0,-4 1-8 0,4-5 0 15,14 1 0-15,-5 0 0 16,-8 3-124-16,3 1-21 0,10 4-4 0,0-1-1 0</inkml:trace>
          <inkml:trace contextRef="#ctx0" brushRef="#br0" timeOffset="23682.4024">1677 2333 172 0,'0'0'16'0,"0"0"-16"16,4-9 0-16,-13 1 0 0,-4 0 210 0,3 4 39 15,10 4 8-15,0-4 2 0,-4-8-127 0,-1 4-26 0,5 0-5 0,5 0-1 16,4 0-23-16,-9-4-5 16,-5 3 0-16,1 1-1 0,-1 0-18 0,5 0-3 15,-4 4-1-15,4 0 0 0,4-8-30 0,-4 12-7 16,0 0 0-16,-4-8-1 0,-5 8-11 0,4-8 0 0,5 8 0 0,0 0 8 15,-9-4 12-15,-5 0 3 0,1-4 0 0,13 8 0 16,0 0-23-16,-14 0 0 0,-9-5 0 0,1 5 0 16,12 0 8-16,-8 0 0 0,-9 0 0 0,0 0 0 15,4 5-8-15,0-1 8 0,-4 4-8 0,4-4 8 16,0 4-8-16,0-8 0 0,5 8 0 0,0-4 0 16,0 4 0-16,0 0 0 0,-1-4 0 0,6 4 0 0,-5-4 0 0,4 4 0 15,-4 1 0-15,4 3 0 16,-9 0 0-16,5 4 0 0,0 0 0 0,-5 4 0 15,0 1 0-15,-4-1 0 0,4 4 0 0,-4 9 0 16,4-1 11-16,0 8-3 0,-4 9 0 0,4 8 0 16,1-1-8-16,3 9 12 0,-3 0-12 0,-1 4 12 15,9-1-2-15,5 1 0 0,0-8 0 0,0 0 0 0,4-5-2 16,10-3 0-16,-1-9 0 0,10 1 0 0,-5-13 1 16,9 1 0-16,5-1 0 0,0-8 0 0,-5-8 6 0,9 1 1 15,1-5 0-15,8-8 0 0,-9 0-16 0,10-4 0 16,-1-4 0-16,1 4 0 0,-5-12 0 0,4 0 8 15,-9-1-8-15,10-3 9 0,-5 0-9 0,-10-4 0 16,1 0 0-16,0-5 8 0,4 1-8 0,-9-4 0 16,-8-1 0-16,3 1 0 0,-8-4 9 0,8-1-9 15,-8 1 10-15,0 4-10 0,-10 3 17 0,0 1-2 16,10 4-1-16,-5 4 0 0,-5-1 22 0,1 5 4 16,4 12 0-16,0 0 1 0,0 0-17 0,0 0-3 15,4-8-1-15,6 4 0 0,12 0-12 0,-8 0-8 16,-5 0 8-16,9 4-8 0,5 0 0 0,0 4 0 0,0-4 0 0,-5 4 0 15,-5 0-9-15,10-4-3 0,5-4-1 0,3 4 0 16,-3 0-87-16,-6 0-18 0,10 0-3 0</inkml:trace>
          <inkml:trace contextRef="#ctx0" brushRef="#br0" timeOffset="24667.5368">3088 3118 403 0,'23'8'36'0,"-23"-8"-36"15,0 0 0-15,18 0 0 0,9 4 296 0,-4-4 53 0,0 0 11 0,4-4 1 16,-4 0-227-16,4-4-46 0,1-5-8 0,4 1-3 16,-10 4-48-16,1-8-9 0,0 0-3 0,-5-4 0 15,0-1-5-15,1 1 0 0,-10-8-1 0,4 4 0 16,-4-1 34-16,-4 1 7 0,-1 0 2 0,-4-1 0 15,0 1-6-15,-4 4-2 0,-5 0 0 0,0 8 0 16,4-1-6-16,-8 5-2 0,-6 4 0 0,1 0 0 16,-5 4-18-16,-4 4-3 0,0 8-1 0,-5 1 0 15,0 7-16-15,0 0 0 0,0 0 8 0,0 5-8 0,10 7 20 0,-1 0 0 16,0 1 0-16,9-1 0 16,1 4-20-16,8 1 0 0,1-5 0 0,8 5 0 15,5-5-22-15,5 0-8 0,0 1-2 0,-1-5 0 16,5-4-104-16,1-3-20 0,3-1-5 0</inkml:trace>
          <inkml:trace contextRef="#ctx0" brushRef="#br0" timeOffset="24999.2033">3730 3016 2185 0,'0'0'48'0,"9"13"9"0,0-1 3 0,0 8 2 0,1 8-50 0,-1-3-12 15,0 3 0-15,0 8 0 0,-5-3 76 0,1-1 13 16,0 0 3-16,-5 1 0 0,0-5-55 0,0-8-10 16,-5 5-3-16,5-5 0 0,-5-8 7 0,1 0 1 15,4-12 0-15,0 0 0 0,0 0-10 0,0 0-2 0,0 0 0 0,0 0 0 16,4-8-6-16,6-4-2 0,-1-4 0 0,0-4 0 16,0-9 16-16,5-3 4 0,-1-9 0 0,1 5 0 15,4-9-32-15,5 5 0 0,-5 0 0 0,5 3 0 0,4 1 0 0,-4 7 0 16,0 5 0-16,-1 8 0 15,-3 0 14-15,3 8-3 0,-3 8-1 0,-6 0 0 16,5 0 0-16,1 8 0 0,-6 4 0 0,1 4 0 0,0 0-10 0,-1 0 0 16,1 1 0-16,0 3 0 15,-1-4-56-15,-4 4-14 0,0 0-2 16,-4 5-780-16,0-1-155 0</inkml:trace>
        </inkml:traceGroup>
        <inkml:traceGroup>
          <inkml:annotationXML>
            <emma:emma xmlns:emma="http://www.w3.org/2003/04/emma" version="1.0">
              <emma:interpretation id="{447D368F-D616-4128-B531-A750108FC5F0}" emma:medium="tactile" emma:mode="ink">
                <msink:context xmlns:msink="http://schemas.microsoft.com/ink/2010/main" type="inkWord" rotatedBoundingBox="9501,2992 9619,2990 9648,4187 9530,418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927.3291">6781 2300 990 0,'0'0'44'0,"4"-12"8"0,-4 4-41 0,0 0-11 0,0 0 0 0,0 8 0 15,0 0 88-15,0 0 16 16,0 0 4-16,0 0 0 0,0 0-16 0,0 0-4 0,0 0 0 0,-9 4 0 16,0 4-15-16,4 4-3 0,-4 8-1 15,5 13 0-15,-5-5 12 0,4 12 3 0,-4 9 0 0,0 4 0 16,4 3-36-16,1 1-8 0,-1 4 0 0,1 3-1 16,-1-7-7-16,0 4 0 0,1 3-1 0,4 1 0 15,4 0-18-15,-4-4-3 0,5-5-1 0,0 1 0 16,-1-12-9-16,5-5 0 0,0 0 0 0,0-3 0 31,5-9-161-31,0-8-35 0,4-3-6 0</inkml:trace>
        </inkml:traceGroup>
        <inkml:traceGroup>
          <inkml:annotationXML>
            <emma:emma xmlns:emma="http://www.w3.org/2003/04/emma" version="1.0">
              <emma:interpretation id="{FE9E7E01-8ACB-4D15-922F-F5A6DA00F778}" emma:medium="tactile" emma:mode="ink">
                <msink:context xmlns:msink="http://schemas.microsoft.com/ink/2010/main" type="inkWord" rotatedBoundingBox="10306,2911 11948,2871 11978,4086 10335,412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222.6733">7491 2620 1699 0,'-9'-28'75'0,"9"11"16"0,4-7-73 0,1 0-18 16,-5 0 0-16,4-9 0 0,5 5 92 0,1 4 16 16,-1-5 2-16,4 5 1 0,-4 4-38 0,5-1-7 15,0 1-2-15,-1 4 0 0,1 4-16 0,0 0-3 16,-1 4-1-16,6 4 0 0,-6 8-20 0,5 8-5 16,1 0-1-16,-1 8 0 0,0 0-4 0,0 13-1 15,-4-9 0-15,0 17 0 0,-1-1 16 0,1 5 3 16,4-5 1-16,0 5 0 0,-4 3-20 0,9-3-4 15,-5-1-1-15,0 1 0 0,0-1-8 0,5-3 8 16,0-1-8-16,0-4 8 0,-5 1 0 0,0-9 0 16,0 1 0-16,5-5 0 15,-5-4-117-15,-4 0-24 0,4-3-5 0,-4-5-605 0,-1-4-121 16</inkml:trace>
          <inkml:trace contextRef="#ctx0" brushRef="#br0" timeOffset="30440.1734">8420 2191 2127 0,'-10'-8'47'0,"6"0"9"0,-1 4 3 0,1 0 1 15,-5 0-48-15,-5 8-12 0,0 0 0 0,1 8 0 0,-6 0 40 0,-8 8 5 16,0 4 2-16,-10 13 0 0,1-1-19 0,-5 9-3 16,0-1-1-16,0 5 0 0,-4 4 12 0,-1-5 1 15,1 1 1-15,4 3 0 0,4-3-8 0,1-5-2 16,8 1 0-16,-4-1 0 0,10 1-28 0,-1-1 0 15,9-7 0-15,-4-1-10 16,4 5-46-16,-4-5-10 0,5 1-2 0,-1-1-662 16,5-4-133-16</inkml:trace>
          <inkml:trace contextRef="#ctx0" brushRef="#br0" timeOffset="30793.2794">8433 2936 288 0,'0'0'25'0,"0"0"-25"0,0 0 0 0,9-5 0 15,0-7 236-15,-9 12 41 0,0 0 9 0,0 0 2 16,0 0-107-16,5-8-21 0,-5 8-4 0,0 0 0 0,0 0-35 0,-5-4-6 15,5 4-2-15,0 0 0 0,0 0-40 0,0 0-8 16,0 0-1-16,0 0-1 16,-9 4-31-16,5 8-7 0,-5 5-1 0,4-1 0 15,1 4 5-15,-6 0 1 0,6 0 0 0,-1 5 0 16,1-1-30-16,4 4 0 0,0-3-11 0,0 3 11 16,-5-8 0-16,5 0 0 0,5-3 12 0,-5-1-4 0,4 0-18 0,1-4-4 15,-1 0-1-15,6-4 0 16,-10-8-108-16,9 4-21 0,4 0-5 0,6-4-549 15,-1-8-110-15</inkml:trace>
          <inkml:trace contextRef="#ctx0" brushRef="#br0" timeOffset="30927.5782">8711 2535 403 0,'-14'-16'36'0,"5"4"-36"0,-4-5 0 0,-1 9 0 15,5-12 368-15,0 8 66 16,4 0 14-16,1 4 2 0,4 8-330 0,0 0-65 15,0 0-14-15,0 0-664 16,9 4-133-16</inkml:trace>
          <inkml:trace contextRef="#ctx0" brushRef="#br0" timeOffset="31153.2296">8925 2640 1094 0,'23'0'48'0,"-10"0"11"0,6 0-47 0,-1 0-12 0,5 12 0 0,-5-8 0 16,0 8 164-16,0 5 32 0,5-1 5 0,-5 4 2 16,-13 8-85-16,4 5-17 0,-9-9-3 0,0 8-1 15,-5 5-1-15,-4-1-1 0,-5 1 0 0,1 3 0 16,-1-3-47-16,-4-1-10 0,-5 0-2 0,5 5 0 16,-5-13-36-16,0 5 0 0,1-1 0 0,-1-4-12 15,5 1-174-15,-5-5-35 0,-18 12-7 0,14-15-2 0</inkml:trace>
        </inkml:traceGroup>
        <inkml:traceGroup>
          <inkml:annotationXML>
            <emma:emma xmlns:emma="http://www.w3.org/2003/04/emma" version="1.0">
              <emma:interpretation id="{E4D04630-877F-4CA4-B86C-253C1E3CFD1B}" emma:medium="tactile" emma:mode="ink">
                <msink:context xmlns:msink="http://schemas.microsoft.com/ink/2010/main" type="inkWord" rotatedBoundingBox="12457,2930 14694,2875 14725,4156 12488,4211"/>
              </emma:interpretation>
            </emma:emma>
          </inkml:annotationXML>
          <inkml:trace contextRef="#ctx0" brushRef="#br0" timeOffset="31646.5879">9713 2333 1954 0,'0'0'87'0,"0"0"17"0,0 0-83 0,0 0-21 15,0 0 0-15,-10 0 0 0,1 8 53 0,5 4 7 16,-5-4 0-16,0 8 1 0,-1 4-25 0,1 1-6 16,0 3-1-16,5 4 0 0,-1-4-29 0,1 1 0 15,8-5 0-15,-4 0 0 0,9-4 11 0,-4 1-11 16,8-1 12-16,1-4-12 0,0 0 23 0,4-12-3 0,5 4 0 0,0-8 0 16,-1 4 10-16,6-8 2 15,-1-4 0-15,0 0 0 0,1 0-41 0,-6-9-8 16,1 1-2-16,0-4 0 0,-5 4 67 0,0-1 12 0,5-11 4 0,-5 12 0 15,5-1-64-15,-5 1-21 0,5 4 0 0,0 4 0 16,0 4 21-16,-5-8 0 0,5 12 0 0,-1 4 0 16,1 0 0-16,-5 4-11 0,5 4 11 0,0 4-8 15,-5 0 8-15,0 8 0 0,0 4 0 0,-4 9 0 16,-9 3 0-16,4 1 0 0,-5-1 8 0,-8 9-8 16,-1-1 36-16,-4 1 4 0,-5-1 0 0,1 5 0 0,-5-5-16 0,-1 5-4 15,1-1 0-15,-5-3 0 0,5-1-6 0,0-3-2 16,-5-5 0-16,0-3 0 0,1-5 16 0,3 0 4 15,1-7 0-15,0-5 0 0,-5 0-32 0,10-8 0 16,-1 0 0-16,0-4 0 0,1-4 0 0,-1 4 0 16,0-4 0-16,5-4 0 0,5-4 12 0,-1 0-3 15,1 4-1-15,4-12 0 0,0 4-8 0,9-5 0 16,4 1 0-16,1 4 0 0,4-8-10 0,5 4 10 16,0 0-13-16,4-1 5 15,-4 9-89-15,4-12-18 0,-4 4-3 0,4 4-683 16,-4 4-137-16</inkml:trace>
          <inkml:trace contextRef="#ctx0" brushRef="#br0" timeOffset="31888.6696">11001 2976 403 0,'0'0'17'0,"0"0"5"0,0 0-22 0,0 0 0 0,5 12 0 0,-5 0 0 16,-5 4 354-16,0 5 66 0,-4-5 14 0,0 4 2 16,-4 0-225-16,-1 5-46 0,0 3-9 0,1-4-1 15,4 1-83-15,-5-1-16 0,5-8-3 0,0 8-1 16,4-3-35-16,1-5-7 0,4 4-2 0,0-8 0 16,4 4-64-16,1-4-12 0,4-3-4 0,4-1-1076 15</inkml:trace>
          <inkml:trace contextRef="#ctx0" brushRef="#br0" timeOffset="32016.2728">11169 2503 2340 0,'-18'-33'104'0,"14"21"20"15,-1-4-99-15,5 4-25 16,0-5 0-16,5 9 0 0,-1 0 48 0,-4 8 4 16,0 0 0-16,0 0-777 15,0 0-156-15</inkml:trace>
          <inkml:trace contextRef="#ctx0" brushRef="#br0" timeOffset="32278.0199">11852 2150 1958 0,'9'21'43'0,"-9"-9"9"0,0 0 1 0,0 12 3 0,-4 5-45 0,-1 3-11 0,1 8 0 0,-5 9 0 0,4 8 156 0,-8-1 28 16,3 1 7-16,1 4 1 16,-4-1-52-16,4-3-9 0,-1-4-3 0,1 3 0 15,0 1-102-15,0-4-26 0,0-1 0 0,4-3 0 16,1-1 30-16,-5-3 1 0,4-5 0 0,-4 1 0 16,0-1-31-16,0-7 0 0,-5-5 0 0,-4 0 0 15,-5-3-151-15,-9-5-36 0,-40 16-7 16,12-16-2-16</inkml:trace>
        </inkml:traceGroup>
        <inkml:traceGroup>
          <inkml:annotationXML>
            <emma:emma xmlns:emma="http://www.w3.org/2003/04/emma" version="1.0">
              <emma:interpretation id="{FAD79E0B-C25D-458F-AA2C-F37D3FDDB71E}" emma:medium="tactile" emma:mode="ink">
                <msink:context xmlns:msink="http://schemas.microsoft.com/ink/2010/main" type="inkWord" rotatedBoundingBox="15691,3555 16001,3547 16015,4155 15706,416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059.3122">13136 2838 1836 0,'14'-16'81'0,"-14"16"17"0,0 0-78 0,0 0-20 0,9 4 0 0,-9-4 0 0,5 12 79 0,-1 9 12 15,-4-1 2-15,0 8 1 16,-4 9-38-16,-6 3-8 0,1 1-2 0,-4 3 0 0,4 1-19 0,-5-5-4 16,5 1-1-16,-5-5 0 0,1-4-12 0,-1-3-2 15,0-5-8-15,-4 0 12 16,0-4-36-16,4 1-7 0,-4-9-1 0,0 0-1 15,4 0-187-15,-4-4-38 0,-14 4-7 0,9-12-2 0</inkml:trace>
        </inkml:traceGroup>
        <inkml:traceGroup>
          <inkml:annotationXML>
            <emma:emma xmlns:emma="http://www.w3.org/2003/04/emma" version="1.0">
              <emma:interpretation id="{F2AE5AF9-63E0-45AA-9246-BAAA19FF0F3C}" emma:medium="tactile" emma:mode="ink">
                <msink:context xmlns:msink="http://schemas.microsoft.com/ink/2010/main" type="inkWord" rotatedBoundingBox="16944,2817 18377,2782 18401,3760 16968,379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456.1364">14366 2130 2026 0,'-14'-12'90'0,"9"4"18"0,1 0-86 0,4 0-22 15,0 0 0-15,0 8 0 16,0 0-11-16,0 0-6 0,0 0-2 0,9 8 0 0</inkml:trace>
          <inkml:trace contextRef="#ctx0" brushRef="#br0" timeOffset="33695.5502">14989 2535 1440 0,'0'0'64'0,"9"-4"12"0,1 0-60 0,-1-4-16 0,0 0 0 0,0 4 0 16,4 0 220-16,1 4 42 15,4-9 8-15,5 5 2 0,4 0-212 0,5 0-43 16,5 4-8-16,-5-8-1 0,4 4-8 0,0 0-10 15,5 0 10-15,0 0-13 0,-4 4 13 0,-5 0 0 16,-5 0 0-16,0 4 0 16,-4 4-124-16,-9-4-21 0,-5 4-5 0</inkml:trace>
          <inkml:trace contextRef="#ctx0" brushRef="#br0" timeOffset="33845.6722">15067 2770 1728 0,'0'0'38'0,"0"0"8"0,0 0 2 0,0 12 0 0,4-4-39 0,5 4-9 0,0-8 0 0,1 4 0 0,3 0 104 0,5-4 18 16,1 0 4-16,-1 4 1 0,9-4-85 0,-4 1-17 16,9-5-3-16,0 0-1 15,-5 4-85-15,5 0-16 0,-5-4-4 0</inkml:trace>
          <inkml:trace contextRef="#ctx0" brushRef="#br0" timeOffset="33298.5408">14170 2571 1890 0,'0'0'41'0,"0"0"9"0,0 0 2 0,0 0 1 0,0 0-42 0,4 12-11 16,-4 5 0-16,0-1 0 0,0 4 68 0,0 4 12 16,-4 5 3-16,-1-1 0 0,1 8-35 0,-1-3-6 15,1-1-2-15,-1 5 0 0,0-9 3 0,1 4 0 16,4-3 0-16,0-1 0 0,-5-4-35 0,5-4-8 0,5 1 0 0,-1-5-735 15,6 0-149-15</inkml:trace>
        </inkml:traceGroup>
        <inkml:traceGroup>
          <inkml:annotationXML>
            <emma:emma xmlns:emma="http://www.w3.org/2003/04/emma" version="1.0">
              <emma:interpretation id="{B943DFF7-29CC-4BF7-8DE2-2846CD46CCB1}" emma:medium="tactile" emma:mode="ink">
                <msink:context xmlns:msink="http://schemas.microsoft.com/ink/2010/main" type="inkWord" rotatedBoundingBox="19558,2521 20644,2495 20677,3841 19591,386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414.4431">16756 1916 1152 0,'0'-12'102'0,"0"-9"-82"16,4 5-20-16,1 0 0 0,4 0 104 0,0 4 17 15,-4-1 3-15,-1 5 1 0,5 0 1 0,-9 8 0 16,0 0 0-16,9 16 0 0,5 1-50 0,0 11-11 16,-5 4-1-16,0 9-1 0,-4-1-8 0,4 5-2 15,-9 3 0-15,4 9 0 0,-8 0-21 0,4-1-5 16,-9 1-1-16,4 0 0 0,0-5 11 0,-4 5 3 0,5-4 0 0,-5-1 0 16,0-7-32-16,-1 3-8 0,1-7 0 0,0-1 0 15,0-3-73-15,0-5-19 0,0-8-4 0,0 1-650 16,4-5-130-1</inkml:trace>
          <inkml:trace contextRef="#ctx0" brushRef="#br0" timeOffset="34658.9514">17703 2503 1324 0,'0'0'118'0,"0"0"-94"16,18-13-24-16,-4 13 0 0,-5 0 208 0,4 0 38 15,1 13 7-15,0-9 2 0,-5 8-114 0,0 0-22 16,0 4-5-16,0 4-1 16,0-4-90-16,-9 5-23 0,0-5 0 0,-4 4 0 0,4 0 0 0,-5 5 0 15,1-1 0-15,-10 0 0 16,-4-4 56-16,4 9 6 0,0-9 2 0,-8 8 0 16,-1 1-52-16,-4-1-12 0,-1 4 0 0,1 1 0 0,-5 3 0 15,-4-8 0-15,-5 1 0 0,0-1 0 16,9 0-240-16,-5-3-50 0</inkml:trace>
        </inkml:traceGroup>
        <inkml:traceGroup>
          <inkml:annotationXML>
            <emma:emma xmlns:emma="http://www.w3.org/2003/04/emma" version="1.0">
              <emma:interpretation id="{44BB0052-1DF3-4E73-9DD0-76CEB541CAD4}" emma:medium="tactile" emma:mode="ink">
                <msink:context xmlns:msink="http://schemas.microsoft.com/ink/2010/main" type="inkWord" rotatedBoundingBox="21526,2999 23462,2951 23475,3490 21539,3537"/>
              </emma:interpretation>
              <emma:one-of disjunction-type="recognition" id="oneOf13">
                <emma:interpretation id="interp13" emma:lang="" emma:confidence="0">
                  <emma:literal>-in</emma:literal>
                </emma:interpretation>
                <emma:interpretation id="interp14" emma:lang="" emma:confidence="0">
                  <emma:literal>-on</emma:literal>
                </emma:interpretation>
                <emma:interpretation id="interp15" emma:lang="" emma:confidence="0">
                  <emma:literal>-an</emma:literal>
                </emma:interpretation>
                <emma:interpretation id="interp16" emma:lang="" emma:confidence="0">
                  <emma:literal>-n</emma:literal>
                </emma:interpretation>
                <emma:interpretation id="interp17" emma:lang="" emma:confidence="0">
                  <emma:literal>-In</emma:literal>
                </emma:interpretation>
              </emma:one-of>
            </emma:emma>
          </inkml:annotationXML>
          <inkml:trace contextRef="#ctx0" brushRef="#br0" timeOffset="35038.1689">19223 2503 1850 0,'0'0'40'0,"5"-13"9"0,9 5 2 0,4 8 1 0,-4-8-41 0,4 8-11 16,4-4 0-16,-3 8 0 0</inkml:trace>
          <inkml:trace contextRef="#ctx0" brushRef="#br0" timeOffset="35128.5285">19465 2466 921 0,'0'0'82'0,"9"0"-66"15,4-4-16-15,6 0 0 0,3 0 80 0,1 0 13 0,-5 4 3 0,-4 0 0 16,4-4-50-16,1 0-10 16,-1 4-1-16,4 0-632 0</inkml:trace>
          <inkml:trace contextRef="#ctx0" brushRef="#br0" timeOffset="35373.1341">20585 2227 2419 0,'0'0'53'0,"13"12"11"0,-4-3 3 0,1-1 1 0,-1 0-55 0,-5 4-13 15,-4 8 0-15,0 4 0 0,-4 9 54 0,-1-9 8 16,-9 12 2-16,1-3 0 16,-5 3-3-16,-1-7 0 0,-3 7 0 0,-6-4 0 0,1-3-46 0,-5 3-15 15,0-8 8-15,9-3-8 16,-4-1 0-16,0 0 0 0,-5-4 0 0,0 0-850 16,0 1-174-16</inkml:trace>
          <inkml:trace contextRef="#ctx0" brushRef="#br0" timeOffset="34878.7267">18700 2571 2016 0,'0'0'89'0,"0"0"19"0,0 0-87 0,0 0-21 0,0 0 0 0,0 0 0 0,0 0 43 0,0 0 4 15,4 12 1-15,6-3 0 16,-10-1-39-16,4 4-9 0,-8 0 0 0,4 0 0 16</inkml:trace>
        </inkml:traceGroup>
        <inkml:traceGroup>
          <inkml:annotationXML>
            <emma:emma xmlns:emma="http://www.w3.org/2003/04/emma" version="1.0">
              <emma:interpretation id="{0E7E37F4-D36C-400F-8B89-6034BFD66536}" emma:medium="tactile" emma:mode="ink">
                <msink:context xmlns:msink="http://schemas.microsoft.com/ink/2010/main" type="inkWord" rotatedBoundingBox="24165,2783 24549,2773 24559,3183 24175,3193"/>
              </emma:interpretation>
            </emma:emma>
          </inkml:annotationXML>
          <inkml:trace contextRef="#ctx0" brushRef="#br0" timeOffset="35764.1402">21331 2057 1728 0,'0'0'153'0,"5"17"-122"0,-1-13-31 0,1 12 0 16,-5 0 108-16,5 8 16 16,-5 1 4-16,0-1 0 0,0-4-59 0,0 4-11 0,0 1-2 0,0-1-1 15,0 0-31-15,4-4-7 0,-4-3-1 16,0 3 0-16,0-4-16 0,5-4 0 0,-5 0-13 0,0-12 5 16,0 0 21-16,0 0 5 0,0 0 1 0,9 4 0 15,-9-4 21-15,9 0 4 0,0-4 0 0,5-8 1 31,-1 0-57-31,6 0-12 0,-1-8-3 0,5-1 0 0,-1-3 27 0,1 0 0 0,0 4 12 0,4-5-4 16,-4 9 4-16,0 8 0 0,-1-8 1 0,-3 12 0 16,-10-8 39-16,4 8 8 0,1 4 2 0,0 4 0 15,-14-4-27-15,0 0-6 0,4 16-1 0,-4 0 0 16,5 8-28-16,-5-3 0 0,-5 3 0 0,10 4 0 16,-1-4 0-16,1 5 0 0,-10 3 0 0,10 1-870 15,-5 7-177-15</inkml:trace>
        </inkml:traceGroup>
      </inkml:traceGroup>
    </inkml:traceGroup>
    <inkml:traceGroup>
      <inkml:annotationXML>
        <emma:emma xmlns:emma="http://www.w3.org/2003/04/emma" version="1.0">
          <emma:interpretation id="{05409348-1270-42FD-80EA-185F755CFC4F}" emma:medium="tactile" emma:mode="ink">
            <msink:context xmlns:msink="http://schemas.microsoft.com/ink/2010/main" type="paragraph" rotatedBoundingBox="3367,5064 31072,3747 31239,7264 3535,8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1F975B-C9E7-4926-A8FC-421BCB943452}" emma:medium="tactile" emma:mode="ink">
              <msink:context xmlns:msink="http://schemas.microsoft.com/ink/2010/main" type="line" rotatedBoundingBox="3367,5064 31072,3747 31148,5345 3443,6662"/>
            </emma:interpretation>
          </emma:emma>
        </inkml:annotationXML>
        <inkml:traceGroup>
          <inkml:annotationXML>
            <emma:emma xmlns:emma="http://www.w3.org/2003/04/emma" version="1.0">
              <emma:interpretation id="{B726E402-81D8-49EA-86FD-7FB1BC9434EC}" emma:medium="tactile" emma:mode="ink">
                <msink:context xmlns:msink="http://schemas.microsoft.com/ink/2010/main" type="inkWord" rotatedBoundingBox="3385,5442 6441,5297 6489,6304 3433,644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9058.6013">2291 5356 172 0,'28'-4'16'0,"-10"-9"-16"0,-9 1 0 0,0 0 0 0,14 0 285 0,-5-4 55 15,0 4 10-15,1 0 2 0,-6 3-135 0,1 1-27 16,13 4-6-16,-9 4 0 0,-4 0-62 0,0 4-12 16,9 4-2-16,-5 1-1 0,-5-1-66 0,-4 4-13 0,1-4-2 0,-1 4-1 15,4-4-7-15,-8 4-2 16,-10-4 0-16,5 4 0 0,5-3-7 0,-5-9-1 15,-9 8-8-15,0 0 12 0,0-4-12 0,9-4 8 0,0 0-8 0,-10 0 0 0,-3 0-10 0,8 0-8 32,5 0-2-32,0-8 0 0,-4-4 2 0,8 3 0 15,1-3 0-15,4-4 0 0,5 4 10 0,-5 0 8 16,-5-4-12-16,10 4 12 0,4-1-9 0,0 5 9 16,-13 0 0-16,4 4-9 0,0 8 17 0,0 0 3 15,-4 4 1-15,-1 0 0 0,-4 9 7 0,9-5 1 0,1 4 1 16,-6 0 0-16,-4 0-13 0,5 5-8 0,8-5 8 0,1-4-8 31,-5 0-116-31,0-4-28 0,0 0-6 0,9-4-1 0</inkml:trace>
          <inkml:trace contextRef="#ctx0" brushRef="#br0" timeOffset="39261.3639">3143 4870 2336 0,'0'0'52'0,"13"-4"10"0,10 0 2 0,0-4 1 16,4 8-52-16,5-4-13 0,0 0 0 0,0 0 0 16,4 4 49-16,-4 0 7 0,-4 4 2 0,3-4 0 0,-3 4-30 0,-1 0-5 15,-9 0-2-15,10 0 0 0,-10-4-21 0,0 0-8 16,-9 0 0-16,0 0 0 16,0 0-53-16,-9 0-11 0,0 0-1 0,0 0-651 15,5 0-129-15</inkml:trace>
          <inkml:trace contextRef="#ctx0" brushRef="#br0" timeOffset="39450.0938">3462 4583 1324 0,'0'0'118'0,"-10"-4"-94"0,6 4-24 0,4 0 0 15,0 0 162-15,0 0 28 16,-9 12 6-16,4 4 0 0,1 8-50 0,4 5-10 16,-5 7-3-16,1 4 0 0,-1 9-45 0,0-4-8 0,1 7-3 0,-5 5 0 0,0 3-15 0,0 1-3 15,-1 0-1-15,6 0 0 0,-5-1-34 0,4-7-8 16,-4-5 0-16,5 1-1 15,4-4-30-15,-5-1-5 0,0-3-2 0,5-1-870 32,-4-8-173-32</inkml:trace>
          <inkml:trace contextRef="#ctx0" brushRef="#br0" timeOffset="38312.4492">616 5117 1152 0,'0'-4'102'15,"0"-4"-82"-15,-5 0-20 0,-4 4 0 16,9-5 90-16,0 9 14 0,0 0 2 0,0 0 1 16,0 0-19-16,-4 9-4 0,-1 11-1 0,-4 8 0 15,9 5-31-15,-4 3-7 0,4 8-1 0,0 5 0 16,4-4-12-16,-4-1-2 0,5-3-1 0,4 3 0 15,-5-8-17-15,5 1-3 0,1-5-1 0,-6-3 0 0,5-5 0 0,0-4 0 16,-4-4 0-16,4-4 0 0,-4 1 14 0,-5-13 2 16,0 0 1-16,0 0 0 0,9-4 7 0,4-1 2 15,1-7 0-15,0 0 0 0,-5-8-17 0,4 0-3 16,6-5-1-16,-6 1 0 0,-8-4 5 0,8 0 1 16,-3-1 0-16,-1-3 0 0,0-5-19 0,-5 9 0 15,5 0 0-15,-4 3 0 0,0 5 0 0,4 8 0 16,-5 0 0-16,5 8 0 0,-9 4-9 0,14 12-9 15,-5 0-2-15,0 4 0 0,5 5 32 0,-5 3 7 16,0 0 1-16,5 4 0 0,-1-3-20 0,6-1 0 16,-6 4 0-16,5-7 0 0,-4-5 10 0,0-4-2 15,-5 0 0-15,9 0 0 0,-4-8-8 0,-1 0 8 16,1-8-8-16,4 0 8 0,-4-4 4 0,0 0 1 16,-1 0 0-16,1-4 0 0,0 0 3 0,-5 0 1 15,-5-5 0-15,1 1 0 0,4 0-9 0,-5-4-8 0,-4-1 12 0,5 1-12 16,0 0 0-16,4-8 0 0,0-1 0 0,0 1 0 31,-5 4-92-31,6-1-26 0,12-7-5 0,1 4-590 0,0 3-119 0</inkml:trace>
          <inkml:trace contextRef="#ctx0" brushRef="#br0" timeOffset="38745.8418">1854 5348 518 0,'5'-13'23'0,"4"5"5"0,5 0-28 0,-1-4 0 16,10-4 0-16,-5 4 0 0,-4-4 188 0,4 3 32 16,5-3 6-16,-9 4 2 0,-5-4-129 0,0 4-26 15,9 0-5-15,-9-1 0 0,0 1 11 0,-9 0 2 16,0 4 1-16,0 0 0 0,9 4 12 0,-9 4 2 16,-13-8 1-16,4 0 0 0,-1 4-21 0,1 0-5 15,0 4-1-15,-4 0 0 0,-6 4-48 0,6 0-10 16,-1 0-1-16,0 4-1 0,-13 4-10 0,9 0 0 15,0 0 0-15,-1 9 8 0,-3 3-8 0,4 4 0 16,-10 5 0-16,10-1 0 0,9 0 0 0,-5 1 0 16,1-1 0-16,3 0 0 0,10-3 0 0,0-1 0 15,-9 0 8-15,9-3-8 0,5-5 0 0,4-4 0 16,5-4 0-16,-5-4 0 0,4-4-12 0,1-8 12 16,13 0-10-16,-4-4 10 0,-5-4 0 0,5 0 0 15,0-8 0-15,4-1 0 0,1-7 12 0,-10 4-12 16,0-4 12-16,5-5-12 0,9-3 24 0,-10-1-1 0,-13 1-1 0,1 3 0 15,8 1 4-15,-5 8 1 0,-8 8 0 0,0 4 0 16,-5 3-27-16,0 9 0 0,0 0 0 0,0 0 0 16,-10 13-13-16,1 3-5 0,14 4-1 0,-5 0 0 15,0 0 7-15,0 9 2 0,0-1 0 0,4 0 0 16,6 1-114-16,-1-5-22 0,-14 4-5 16,10-3-853-16</inkml:trace>
        </inkml:traceGroup>
        <inkml:traceGroup>
          <inkml:annotationXML>
            <emma:emma xmlns:emma="http://www.w3.org/2003/04/emma" version="1.0">
              <emma:interpretation id="{5E66C0FA-8352-4D1B-8E0D-1C5EAA5DFBF3}" emma:medium="tactile" emma:mode="ink">
                <msink:context xmlns:msink="http://schemas.microsoft.com/ink/2010/main" type="inkWord" rotatedBoundingBox="8398,4907 9545,4852 9603,6059 8456,611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0010.1001">5592 4753 921 0,'0'0'40'0,"0"0"10"0,0 0-40 0,0 0-10 0,0 0 0 0,0 0 0 16,0 0 196-16,0 0 36 0,0 0 8 0,0 0 2 15,9-4-113-15,5 4-22 0,-5-4-5 0,9 4-1 16,5 0-35-16,4-5-7 0,5 5-2 0,5 0 0 16,8-4-8-16,10 0-1 0,-5-4-1 0,-5 8 0 0,1-4-32 15,-5 4-7-15,-5-4 0 0,1 4-8 0,-5-4-38 0,0 0-14 0,-10 4-4 0,1-4-668 32,-5 4-133-32</inkml:trace>
          <inkml:trace contextRef="#ctx0" brushRef="#br0" timeOffset="40211.3575">5956 4186 403 0,'5'-8'36'0,"-5"0"-36"15,5 0 0-15,-5 8 0 0,0 0 283 0,9 0 49 16,-5 4 11-16,5 4 1 0,-4 8-160 0,-1 4-32 16,1 9-6-16,-5 7-2 0,0 1-58 0,0 7-12 0,-9 5-2 0,-5 3-1 15,5 1-23-15,-9-1-4 16,0 1 0-16,-5 4-1 0,5-5-3 0,-5-3 0 15,5 3 0-15,0 1 0 0,-1-4-32 0,6-1-8 16,-1 1 0-16,-4-5 0 16,9 1-100-16,0-1-23 0,-1-7-4 0,1-1-601 0,0-3-121 0</inkml:trace>
          <inkml:trace contextRef="#ctx0" brushRef="#br0" timeOffset="40506.3443">6380 4915 1728 0,'14'4'76'0,"-14"-4"16"0,0 0-73 0,4 12-19 16,-4 4 0-16,5 4 0 16,-1 4 120-16,1 5 20 0,-1-1 4 0,1 4 0 15,4 5-91-15,-4-1-18 0,-1-3-4 0,1-1-1 16,4-4-22-16,0-3-8 0,0-5 0 0,5-4 0 16,4 0 32-16,-5-8 0 0,6 0 0 0,-1-4 0 15,0-4-5-15,0-8-1 0,1 0 0 0,-1-4 0 0,-5 0 11 0,1-4 3 16,0-8 0-16,-1 3 0 0,-4-7-16 0,1 4-4 0,-1-9 0 0,0 1 0 15,-5 0-12-15,5-1-8 16,-4-3 8-16,0 3-8 0,-1 5 0 0,1 8 0 16,-5 0 0-16,0 7 0 0,-5 1 0 0,1 4 0 15,-6 4 0-15,-8 8 0 16,-5 0-56-16,1 8-16 0,-10 5-4 0,-5 7-709 16,1 4-143-16</inkml:trace>
        </inkml:traceGroup>
        <inkml:traceGroup>
          <inkml:annotationXML>
            <emma:emma xmlns:emma="http://www.w3.org/2003/04/emma" version="1.0">
              <emma:interpretation id="{C691187C-9A1A-41FF-924F-3522F32E2CEA}" emma:medium="tactile" emma:mode="ink">
                <msink:context xmlns:msink="http://schemas.microsoft.com/ink/2010/main" type="inkWord" rotatedBoundingBox="11222,4731 14305,4585 14373,6004 11289,615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545.3424">9476 4676 2098 0,'-9'16'46'0,"9"-16"10"0,0 0 1 0,0 12 3 15,0-4-48-15,0 8-12 0,-5 5 0 0,5-1 0 0,0 0 88 0,0 4 16 0,0 1 4 0,0-1 0 32,5 0-80-32,-1 0-16 0,5-3-4 0,0-1 0 15,1 0-8-15,3 0-11 0,-4-7 3 0,5-1 0 16,0-4-199-16,-5-4-39 0,9-8-8 0,-18 4-2 0</inkml:trace>
          <inkml:trace contextRef="#ctx0" brushRef="#br0" timeOffset="41661.925">9795 4356 2023 0,'0'0'89'0,"0"-12"19"0,0-4-86 0,0 4-22 0,0-1 0 0,0 13 0 15,0 0 34-15,0 0 2 16,0 0 1-16,0 0-973 0</inkml:trace>
          <inkml:trace contextRef="#ctx0" brushRef="#br0" timeOffset="41437.993">8433 4943 2070 0,'0'0'45'0,"0"-12"10"0,5 4 1 0,-1-5 3 0,5 5-47 0,5 0-12 0,0 4 0 0,4-4 0 16,9 4 64-16,10 0 10 15,-1 0 2-15,10 0 1 0,-5 4-56 0,4-4-11 0,1 0-2 0,4 4-8 16,0 4-105-16,-5-4-28 0,51 0-6 0,-28-4-1 0</inkml:trace>
          <inkml:trace contextRef="#ctx0" brushRef="#br0" timeOffset="41197.9003">8647 4599 1324 0,'0'0'118'0,"0"0"-94"0,0 0-24 0,0 0 0 15,0 0 74-15,0 0 10 0,14 8 3 0,4-4 0 16,0-4-27-16,5 0-4 0,0-8-2 0,4 0 0 16,0-8-17-16,1-1-3 0,-1 1-1 0,5-4 0 15,-9-4-9-15,4 3-3 0,0-3 0 0,-8 4 0 0,-1-4-21 0,-5 3 0 16,1 1 0-16,-5 0 0 15,-4-4 0-15,-1-1 0 0,-4 1 0 0,0 0 0 16,-4 0 8-16,-5-1 1 0,-5 1 0 0,0-4 0 16,-4-1-9-16,0 1 0 0,0 0 0 0,-1 3 0 15,1 5 0-15,0 0 0 0,0 12 9 0,4-4-9 16,-4 12 32-16,4 4 1 0,-4 4 1 0,4 8 0 16,1 8-34-16,4 5 0 0,0 7 0 0,-1 9 0 0,6-1 51 0,-1 9 3 15,1-1 1-15,-1 9 0 0,5-8-3 16,-4 3 0-16,4 5 0 0,-5 0 0 0,5-5-9 0,-4-3-3 15,4-4 0-15,-5-1 0 0,5 1-32 0,0 3-8 0,0-3 0 0,0-1 0 32,0 1-100-32,0-5-23 0,0 5-4 0</inkml:trace>
          <inkml:trace contextRef="#ctx0" brushRef="#br0" timeOffset="42024.433">9917 4664 1036 0,'0'0'92'0,"19"8"-73"0,3-4-19 0,6 8 0 0,-6 0 83 0,10 4 13 16,-4 4 2-16,-1 1 1 0,-4-1 29 0,4 0 7 15,-9 4 1-15,5-3 0 0,-9 3-26 0,-1 0-5 16,-4-4-1-16,1 1 0 16,-6-9-32-16,1 4-6 0,-5 0-2 0,-5-8 0 15,5 0 0-15,0-8 0 0,-9 0 0 0,9 0 0 16,-5 0-35-16,5 0-7 0,-4-4-2 0,-1-8 0 16,5 0-12-16,5 0-8 0,-1-4 8 0,6 0-8 15,-1-9 0-15,9 5 0 0,-4 0 0 0,8 0 0 16,-3 3 0-16,-1 5 0 0,-5 4 0 0,1 0 0 0,0 8 0 15,-1-4 0-15,1 8 0 0,-5 0 0 0,0 8 0 0,0 4 0 16,0 1 0-16,1-1-8 0,-1 4-4 0,0 4 0 16,-5-3 0-16,5 3-807 15,1-4-161-15</inkml:trace>
          <inkml:trace contextRef="#ctx0" brushRef="#br0" timeOffset="42414.8085">11124 4825 1785 0,'18'-28'79'0,"-4"16"17"0,-1-8-77 0,6 0-19 0,8-1 0 0,-9-3 0 16,-4 0 116-16,-5 4 19 15,0-1 4-15,0 1 1 0,-4 4-84 0,-1 0-16 16,1 4-3-16,-10 3-1 0,-4 1-15 0,-4 8-3 16,-1 0-1-16,-9 8 0 0,0 9 7 0,-4 7 2 15,-5 4 0-15,0 5 0 0,0 7 11 0,1 1 3 0,3-1 0 0,1 9 0 16,4-5-23-16,5 1-4 0,0 3-1 0,4-7 0 15,5-1-12-15,4-8 0 0,1-3 0 0,-1-5 0 16,5-4 9-16,5-3-1 0,-5-9 0 0,9 0 0 0,-9-8-8 0,9 4 8 16,9-8-8-16,0-4 8 15,1-5 0-15,3-3 0 0,1-4 0 0,0 0 0 16,-5-9-8-16,5-3 0 0,-5-4 0 0,5-5 0 16,0 1 0-16,-1-13 0 0,-3-4 0 0,3-7 0 0,1-1 0 0,0 0-11 15,4-4 3-15,1 5 0 0,-1 7 8 0,0 0-12 16,-4 13 12-16,4 3-12 0,-8 5 22 15,-1 12 4-15,-5-1 1 0,-3 13 0 0,-1 0 1 16,-9 12 0-16,0 0 0 0,4 12 0 0,-4 4-16 0,0 13 0 0,-9 11 0 0,5 5-10 0,-6 7 59 0,1 1 12 16,0 4 3-1,0 7 0-15,0-7-55 0,0 0-9 16,-5-1 0-16,5 1 0 0,0-4 0 0,4 3 0 16,5-7 0-16,-4-1 0 15,8-7-31-15,-4-1-11 0,5 1-2 0,4-9-1 16,0 1-212-16,0-5-43 0,14 24-8 0,-9-27-1 0</inkml:trace>
        </inkml:traceGroup>
        <inkml:traceGroup>
          <inkml:annotationXML>
            <emma:emma xmlns:emma="http://www.w3.org/2003/04/emma" version="1.0">
              <emma:interpretation id="{B75F7D6F-3955-49D7-9BE3-5A543AE06F3C}" emma:medium="tactile" emma:mode="ink">
                <msink:context xmlns:msink="http://schemas.microsoft.com/ink/2010/main" type="inkWord" rotatedBoundingBox="16673,5125 17472,5087 17496,5601 16698,563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6806.1811">14188 4575 345 0,'0'0'31'0,"0"0"-31"0,0 0 0 0,0 0 0 0,0 0 11 0,0 0-11 15,0 0 12-15,0 0-12 16,0 0 0-16</inkml:trace>
          <inkml:trace contextRef="#ctx0" brushRef="#br0" timeOffset="47384.0737">14238 4538 687 0,'0'0'30'0,"0"0"7"0,0 0-29 0,9-4-8 16,-4-4 0-16,-5 8 0 0,4-12 68 0,5 8 13 15,-4-4 3-15,-5 8 0 0,4-8 16 0,1 0 3 16,-5 8 1-16,5-9 0 0,-1 1-20 0,-4 8-3 16,5-8-1-16,-5 8 0 0,4-8-12 0,1 0-4 15,-5 8 0-15,4-8 0 0,1 0-12 0,-1 0-4 16,-4 8 0-16,0 0 0 0,0-8-25 0,5 4-6 15,-5 4-1-15,0 0 0 0,5-8-4 0,-5 8-2 0,0 0 0 0,0 0 0 16,-10-5-10-16,10 5 0 16,0 0 0-16,-9-4 0 0,-4 0 0 0,-1 0 15 15,0 4-3-15,1 0 0 0,-1 0 5 0,0 0 1 16,1 0 0-16,-5 4 0 0,-1-8-18 0,1 4 0 0,0 4 0 16,-5 0 0-16,5 0 0 0,0 9 0 0,0-5 8 15,-10 8-8-15,5 4 0 0,1 0 0 0,3 5 0 0,1 3 0 16,0 0 8-16,0 5-8 0,9 3 9 0,-5-3-9 15,0 3 0-15,5-4 0 0,5-3 0 0,-1-1 0 16,5-4 0-16,0-4 8 0,5 1-8 0,-1-5 0 16,5 0 10-16,1-4-10 0,-1-4 10 0,4 0-10 15,1-4 12-15,9-4-3 0,4-8-1 0,5 4 0 16,0-4-8-16,0-4 8 0,-5-4-8 0,5 4 8 16,0-4-8-16,-5-1 0 0,0-3 0 0,1-4 0 0,-6 4 0 0,1-9 0 15,-5 5 0-15,1 0 0 0,-1-5 8 0,-5 5 0 16,1 4 0-16,0 0 0 0,-5-1 26 15,0 13 5-15,-4-4 1 0,-5 12 0 0,0 0-13 0,0 0-3 16,9 4 0-16,0 8 0 0,0 1 13 0,-5 3 3 16,6 4 0-16,-1-4 0 0,4 4-29 0,-4 1-11 15,5-5 8-15,0 0-8 0,-1 4 0 0,6-4 0 0,-1 1 0 0,-5-1 0 16,6 0-21-16,-1 0 0 16,0-4 0-16,0 4-782 15,0 1-156-15</inkml:trace>
        </inkml:traceGroup>
        <inkml:traceGroup>
          <inkml:annotationXML>
            <emma:emma xmlns:emma="http://www.w3.org/2003/04/emma" version="1.0">
              <emma:interpretation id="{CAC5E2A4-3B8F-46C9-AE5B-3B5BFCD9C121}" emma:medium="tactile" emma:mode="ink">
                <msink:context xmlns:msink="http://schemas.microsoft.com/ink/2010/main" type="inkWord" rotatedBoundingBox="19805,4283 21587,4198 21652,5562 19869,564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568.3622">17011 4396 1195 0,'0'0'52'0,"0"-8"12"0,4-4-51 0,-4 0-13 16,9 0 0-16,-4 0 0 0,4-4 79 0,0-1 13 16,-4 5 2-16,-1-4 1 0,5 0-9 0,0 8-2 15,1 0 0-15,-6 4 0 0,-4 4-40 0,0 0-9 16,0 0-2-16,0 0 0 0,5 12 25 0,4 8 5 0,-5 12 1 0,5 5 0 16,-4 3-32-16,-5 5-5 0,0 3-2 0,0 1 0 15,5 0 0-15,-5-1 0 0,-5-7 0 0,0-1 0 16,1 1-9-16,-1-5-1 0,1-4-1 15,4-3 0-15,-5-9 40 0,5 0 8 0,-4-8 2 0,4 0 0 16,-5 1-52-16,5-13-12 0,0 0 0 0,0 0 0 16,0 0 0-16,0 0 0 0,0 0 0 0,0 0 0 15,0 0 0-15,-4-4 0 0,-6-1 0 0,6-3 0 16,8-4 54-16,-8 0 8 0,-1-4 2 0,1 0 0 16,-1-5-52-16,5-7-12 0,0 0 0 0,0-9 0 15,0 5-34-15,5-4-10 0,8-5-1 16,1-3-1-16,0-1 12 0,4 1 2 0,5-1 1 0,4 5 0 15,0-5-9-15,5 9-3 0,0 7 0 0,9-3 0 16,-4 4 10-16,4 7 1 0,-5 5 1 0,9 4 0 0,6 4 17 0,-10 4 3 16,-14 4 1-16,0 8 0 15,0 4-17-15,-4 4-3 0,0 5-1 0,-9 3 0 0,-10 4 49 0,1 1 10 16,-5 3 1-16,-5 0 1 0,-8-3 3 0,-6 3 1 16,10 4 0-16,-4-3 0 0,-10-5-34 0,0 0 0 15,-9 1-10-15,5-5 10 0,0-4 11 0,-1 1 9 0,-4-1 3 16,5-8 0-1,0 0-41-15,-1-4-8 0,6-4-2 0,-1 8 0 16,0-8-121-16,5 4-25 0,4 1-5 0,-4-1-697 0</inkml:trace>
          <inkml:trace contextRef="#ctx0" brushRef="#br0" timeOffset="48916.006">18194 4437 1440 0,'0'0'128'0,"0"0"-103"0,0 0-25 0,0 0 0 16,0 0 100-16,0 0 16 0,-4 8 2 0,4 4 1 15,-5 4-51-15,1 5-9 0,4-1-3 0,0 0 0 16,-5 8-28-16,5-7-7 0,0 7-1 0,0-4 0 16,0-3-12-16,5-1-8 0,-1-4 8 0,5-4-8 15,-4 4 8-15,4-8-8 0,-9-8 8 0,9 8-8 0,5-4 8 0,0-4-8 16,-5 0 8-16,4-4-8 15,1 0 8-15,4-4-8 0,0-4 8 0,5-4-8 16,-5 0 10-16,-4 0-2 0,4-5-8 0,-4 1 12 16,-5-4 0-16,0-4-1 0,-4-5 0 0,-1 1 0 0,-4-1 25 0,5-3 6 15,-10 4 1-15,1-1 0 0,-5 1-35 0,-1 8-8 16,-3 3 0-16,-5 1 0 0,-1 4 0 0,1 8-14 0,-5 0 3 0,-4 8 1 16,-5 4 10-16,0 4 0 15,-4 0-9-15,4 8 9 16,-4 4-32-16,4 5-1 0,4-1-1 0,-3 0-649 15,3 0-129-15</inkml:trace>
          <inkml:trace contextRef="#ctx0" brushRef="#br0" timeOffset="49200.9382">18645 3591 1900 0,'5'-12'169'0,"-1"-4"-135"0,5 0-34 0,1-1 0 15,-1-7 48-15,0 12 2 0,0 4 1 0,5 0 0 16,-10 4 19-16,-4 4 4 0,9 4 1 0,0 4 0 16,0 12-46-16,-4 4-9 0,-1 5-1 0,1 7-1 15,-5 9 26-15,-5 7 4 0,1 5 2 0,-1 8 0 16,1-5-29-16,-5 5-5 0,0 0-2 0,0 4 0 0,-5 0-14 15,5-1 0-15,-5 5 0 0,0 4 0 16,1-8-90-16,4 0-21 0,0-5-4 0,-1-3-600 16,-3-12-120-16</inkml:trace>
        </inkml:traceGroup>
        <inkml:traceGroup>
          <inkml:annotationXML>
            <emma:emma xmlns:emma="http://www.w3.org/2003/04/emma" version="1.0">
              <emma:interpretation id="{609074A7-9469-446B-991A-00B8D93EDBD8}" emma:medium="tactile" emma:mode="ink">
                <msink:context xmlns:msink="http://schemas.microsoft.com/ink/2010/main" type="inkWord" rotatedBoundingBox="22074,5025 25299,4871 25335,5621 22109,5775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0736.6696">21605 4320 1497 0,'18'-4'133'0,"5"0"-106"0,-1-1-27 16,1 1 0-16,-5 4 108 0,0 0 16 15,10 9 3-15,-10 3 1 0,-9 0-36 0,5 8-6 16,-5-8-2-16,0 8 0 0,-4 5-32 0,-5 3-6 15,0-4-2-15,0-3 0 0,4 3-35 0,-8-4-9 16,-1-4 0-16,5-4 0 0,0-12 53 0,0 0 9 0,-9 8 2 0,9-8 0 16,-9 5-52-16,9-5-12 0,0 0 0 0,0 0 0 15,-14-9 0-15,14 9 0 16,5-8 0-16,-1-4 0 0,1 0 0 0,4-4 0 16,0 0 0-16,5-5 0 0,4 9 0 0,-4-4 0 15,4 0 0-15,4 4 0 0,6 0 28 0,-5 4 4 0,-1-5 0 0,6 5 0 16,-6 8-52-16,-3 0-9 0,-1 0-3 0,0 4 0 0,-9-4 32 0,5 12 0 15,-5-3 0-15,5 3 0 0,-10 0 0 0,5 4 0 16,0-4 0-16,0 4 0 0,1-3 15 0,-1-1 9 16,0 0 1-16,0 4 1 31,0-8-42-31,0 4-8 0,-9-12-1 0,9 0-1 0,5 4 47 0,-5-4 10 0,0-4 1 0,0 0 1 0,-4-4-22 0,4 4-11 16,0-4 10-16,-5-4-10 15,1 0 13-15,0 0-3 0,4-1-1 0,0-3 0 16,0-4 7-16,-5 0 0 0,10 8 1 0,0-5 0 15,-1 1-17-15,1 4 0 0,0 0 0 0,-1 4 0 16,1 4 0-16,0 0 0 0,-14 4 0 0,0 0 0 16,13 4 0-16,-13-4 0 0,0 0 0 0,9 12-9 0,-9 4 9 0,5 0 0 15,4 5 8-15,-4-1-8 16,-10 0-127-16</inkml:trace>
          <inkml:trace contextRef="#ctx0" brushRef="#br0" timeOffset="49585.4269">19246 4299 1958 0,'0'0'87'0,"0"0"17"0,0 0-83 0,0 0-21 15,0 13 0-15,0-5 0 0,0-8 56 0,0 16 6 16,0-4 2-16,0 4 0 0,0 4-28 0,0-3-4 16,0-5-2-16,0 0 0 15,5 4-48-15,-5-16-10 0,0 0-1 0,4 12-1 0,5-4 30 0,1-4 0 0,3 0 0 0,1-4 0 16,-5-4 45-16,5 0 15 0,4-4 4 0,0 0 0 15,0-4-52-15,5 0-12 0,0 0 0 0,0-1 0 16,4-3-16-16,0 0-5 0,-4 8-2 0,9 0 0 16,-5 0 37-16,-4 8 7 0,0 4 2 0,-5 8 0 0,9 0-23 0,-9 8 0 15,5 5 0-15,-5 11 0 0,1 5 0 0,-6 3-13 16,-8 1 1-16,-5 3 1 0,-9 1 11 0,0-1 16 16,-5 1-4-16,-4-1-1 0,-10-11 24 0,1-1 5 15,4-3 0-15,-4-5 1 0,0-4-3 0,-1-4-1 16,1-3 0-16,4-5 0 15,0-4-13-15,5-4-4 0,-4-4 0 0,3-4 0 16,6 0-12-16,-1-4-8 0,0-4 8 0,1-1-8 16,-1 1-77-16,5 0-20 0,0-4-4 0,4 0-1035 15</inkml:trace>
          <inkml:trace contextRef="#ctx0" brushRef="#br0" timeOffset="49918.3716">19938 4340 1958 0,'0'0'87'0,"9"8"17"0,0-4-83 0,5 4-21 16,0 4 0-16,4 4 0 0,-4 1 56 0,-1 3 6 15,1 0 2-15,0 4 0 0,-5 1-16 0,0 3-2 16,0-8-1-16,-5 0 0 0,1-3-21 0,-5-1-4 16,5-8 0-16,-5-8-1 0,0 0-19 0,0 0 0 15,0 0 0-15,0 0 0 0,0 0 0 0,0 0 0 0,0 0 0 0,0 0 0 16,9-4 55-16,0-4 7 15,0 0 2-15,0-9 0 0,5-3-52 0,-1 0-12 0,1-4 0 0,4-1 0 16,-4 1 8-16,9 0 0 16,-1 4-8-16,1-1 12 0,-5 5-3 0,1 4-1 0,-1 8 0 0,0 0 0 15,-4 0-18-15,-1 8-4 0,1 0-1 0,0 4 0 16,-1 0 63-16,-4 8 13 0,0 1 3 0,-4 7 0 16,4-4-52-16,-4 4-12 0,-1 1 0 0,1 3 0 15,-5 0-48-15,4-3-13 0,1-1-3 16,-1-4 0-16,-4 4-51 0,0-3-10 0,5-5-3 0,0 4 0 0</inkml:trace>
          <inkml:trace contextRef="#ctx0" brushRef="#br0" timeOffset="50233.6237">20990 4437 1659 0,'-14'8'73'0,"14"-8"16"0,0 0-71 0,-4 16-18 0,-1 0 0 0,1 1 0 15,-6 3 120-15,6-4 20 0,-1 0 4 0,-4 0 0 16,5-3-62-16,4 3-13 16,0-16-2-16,4 12-1 0,-4-12-18 0,9 12-3 15,5-4-1-15,4 4 0 0,5-8-24 0,0 0-4 16,-5 0-2-16,0 0 0 0,10-4-6 0,-1 5-8 16,-4-5 11-16,4 0-11 0,-4-5 0 0,-5 1 0 15,5 0 0-15,-5-4 0 0,-4 0 0 0,-5 0 0 16,0-4 0-16,-5 0 0 0,1-4 0 0,-1-1 0 0,1-3 0 15,-5 4 0-15,5-4 24 0,-10 0-3 0,0 3 0 0,1 1 0 16,-1 0-33-16,1 8-8 0,-5 0 0 0,-5 0-1 16,5 4 45-16,-5 0 8 0,1 0 3 0,-6 4 0 15,1 8-159-15,-5-4-31 0,5 4-6 0,0 4-910 16</inkml:trace>
        </inkml:traceGroup>
        <inkml:traceGroup>
          <inkml:annotationXML>
            <emma:emma xmlns:emma="http://www.w3.org/2003/04/emma" version="1.0">
              <emma:interpretation id="{892EFE6A-D8EA-49F3-876E-427B11D8E673}" emma:medium="tactile" emma:mode="ink">
                <msink:context xmlns:msink="http://schemas.microsoft.com/ink/2010/main" type="inkWord" rotatedBoundingBox="25844,4331 27986,4229 28035,5249 25893,535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923.482">23057 4295 2476 0,'0'0'55'0,"0"0"11"0,0 0 2 0,0 0 1 0,4 12-55 0,-4 1-14 0,0 3 0 0,-4 4 0 16,-1-4 36-16,5 8 4 15,0 1 0-15,0-1 1 0,0 0-26 0,5 1-6 16,9-1-1-16,4-4 0 0,-9 0-8 15,0 1 0-15,-9-5 0 0,9 0-786 0,-9-4-157 0</inkml:trace>
          <inkml:trace contextRef="#ctx0" brushRef="#br0" timeOffset="51028.835">23376 4077 1785 0,'18'-33'79'0,"-9"25"17"0,0-8-77 0,5 4-19 0,-1 0 0 0</inkml:trace>
          <inkml:trace contextRef="#ctx0" brushRef="#br0" timeOffset="51649.089">23913 4320 1036 0,'27'-4'46'0,"-13"0"10"0,-1-1-45 15,6 1-11-15,-6 4 0 0,6-8 0 0,-10 4 53 0,0 0 9 16,-9 4 2-16,9-4 0 0,-9-4 29 0,4 4 7 16,-8-4 0-16,-1 4 1 0,-4 0-8 0,0 4-1 15,-5 4-1-15,-4 0 0 0,0 4-14 0,0 0-2 16,4 0-1-16,-4 8 0 0,4-3-54 0,1-1-12 16,-1 0-8-16,5 0 12 0,0 0-23 0,4 0-4 15,1 0-1-15,4-12 0 0,0 0 32 0,0 0 5 0,0 0 2 0,0 0 0 16,18 4-37-16,-4-8-7 15,-1 0-2-15,5 0 0 0,1-4 46 0,-1-4 9 16,0-4 1-16,0 4 1 0,0 0-7 0,1-5-2 16,3-3 0-16,-3 8 0 0,3-4-16 0,-3 8-9 0,3-4 10 15,1 4-10-15,-5 3 0 0,1 5 0 16,-6 0 0-16,1 5 0 0,0 3 0 0,-5 0 0 0,-9-8 0 0,13 12 0 0,1 8 0 0,4 0-8 16,-4 1 8-16,-1-9 0 15,-3 4 0-15,3-4 0 0,-13-12 0 0,0 0 0 16,14 12 0-16,4-8 0 0,-4 0 0 0,4-4 0 15,5-4 20-15,0 4 2 0,-5-4 0 0,0 0 0 16,0-4 10-16,5-8 3 0,-5 0 0 0,5 4 0 0,0-5-20 0,-1 1-4 16,6-4-1-16,-5-4 0 0,-1-1-10 0,6-3 0 15,-1 0 0-15,9-13 0 0,-4 5 20 0,5-5 3 16,-6-3 0-16,6-1 0 0,-5-3-23 16,-5-1-16-16,0 5 2 0,1-1 1 0,-10 1-6 15,0 7-1-15,-9 1 0 0,0 7 0 0,-4 1 20 16,-5 12 12-16,0 0-1 0,-9 4-1 0,4 3-18 0,-8 5-4 15,-1-8-1-15,0 4 0 0,-4 8 13 0,0 4 0 16,4 4 9-16,1 4-9 0,-1 5 8 0,5 3-8 16,0 4 0-16,9 9 0 0,4 3 11 0,5 4-11 0,5 5 12 0,4 4-12 0,5-1 37 0,0 1 1 31,4-5 0-31,0 5 0 0,-4-5-10 0,0 1-1 16,-5-1-1-16,0 1 0 0,-9-1-26 0,1-3-9 15,-1-5 0-15,-5 5-839 16,-4-1-168-16</inkml:trace>
        </inkml:traceGroup>
        <inkml:traceGroup>
          <inkml:annotationXML>
            <emma:emma xmlns:emma="http://www.w3.org/2003/04/emma" version="1.0">
              <emma:interpretation id="{C8FC3621-0CCB-4F25-B5C8-8FE83BB80AE3}" emma:medium="tactile" emma:mode="ink">
                <msink:context xmlns:msink="http://schemas.microsoft.com/ink/2010/main" type="inkWord" rotatedBoundingBox="29546,3954 31078,3881 31144,5270 29612,5343"/>
              </emma:interpretation>
              <emma:one-of disjunction-type="recognition" id="oneOf21">
                <emma:interpretation id="interp25" emma:lang="" emma:confidence="1">
                  <emma:literal>of</emma:literal>
                </emma:interpretation>
                <emma:interpretation id="interp26" emma:lang="" emma:confidence="0">
                  <emma:literal>o f</emma:literal>
                </emma:interpretation>
                <emma:interpretation id="interp27" emma:lang="" emma:confidence="0">
                  <emma:literal>o t</emma:literal>
                </emma:interpretation>
                <emma:interpretation id="interp28" emma:lang="" emma:confidence="0">
                  <emma:literal>o A</emma:literal>
                </emma:interpretation>
                <emma:interpretation id="interp29" emma:lang="" emma:confidence="0">
                  <emma:literal>o a</emma:literal>
                </emma:interpretation>
              </emma:one-of>
            </emma:emma>
          </inkml:annotationXML>
          <inkml:trace contextRef="#ctx0" brushRef="#br0" timeOffset="52214.724">27018 3947 1209 0,'9'-24'53'0,"-4"16"12"0,-1-8-52 0,1 0-13 15,4-1 0-15,-5-3 0 0,1 8 118 0,-1 0 21 16,-4 4 4-16,0 8 1 0,0 0-78 0,-4-4-15 0,-5 8-3 0,-5 4-1 16,0-4 1-16,-8 8 0 15,-1 4 0-15,0 0 0 0,-4 9-7 0,4-1-1 0,-4 4 0 0,-1 1 0 16,1-1-40-16,9 4 0 15,4-3-8-15,1-1 8 0,-1 0 0 0,9 1 0 16,5-5 0-16,0-4 0 0,5 0 44 0,-1-3 16 16,6-1 3-16,-1 0 1 0,9-8-64 0,-4 0-15 15,4-4-1-15,5 0-1 0,-5-8 17 0,4 0 0 0,-3-4 8 16,3 0-8-16,-3-4 16 0,3-4-4 0,1-1 0 0,-5 1 0 16,1-4 42-16,3-4 8 0,-3-1 2 0,3-3 0 15,1 4-64-15,-5 0-15 0,1-5-1 0,-6 5-1 16,1 4 17-16,-5-1 0 0,-4 5 0 0,-5 4 0 15,-5 4 0-15,0 0 0 0,-8 4 0 0,-5 4-10 16,-1 0 10-16,-8 0-8 0,4 4 8 0,-4 4-8 16,0 0-117-16,4 4-23 0</inkml:trace>
          <inkml:trace contextRef="#ctx0" brushRef="#br0" timeOffset="52605.5694">27660 3907 1209 0,'23'-12'108'0,"4"-9"-87"15,9 1-21-15,1 0 0 0,4-4 52 0,0-1 5 16,13-3 2-16,-8-4 0 0,-14 3-31 0,0-3-5 0,-1-4-2 0,6-5 0 0,-10 5 27 0,1-1 6 16,-10 1 1-16,4-5 0 0,-8 9-37 0,0-4-7 15,-5 3-2-15,-5 1 0 16,6 3 42-16,-6 1 8 0,-4 12 1 0,0-8 1 15,-4 8-34-15,4 3-7 0,-10 1-2 0,6 8 0 0,-5 0 25 0,9 4 5 32,0 0 0-32,-9 0 1 0,0 0-49 0,-5 4-11 15,0 4-1-15,5 8-1 0,0-3 21 0,5 7 4 0,-10 0 0 0,5 8 1 16,4 1 41-16,-4-1 8 0,0 4 2 16,-5 5 0-16,1-1-52 0,-1 1-12 0,0 3 0 15,1 9 0-15,-1-5 36 0,5 5 4 0,0-1 0 0,4 9 1 16,1-4-12-16,4 3-2 0,0-3-1 0,4 4 0 0,5-5-26 0,-9-3 0 15,0 3 0-15,0-3 0 16,0-1 24-16,0-3 8 0,-9 0 3 0,-4-5 0 16,4-4-25-16,-5 1-10 0,-4-1 8 0,-1-7-8 15,1-5-97-15,0-4-25 0,0-4-5 0,0 0-985 16</inkml:trace>
          <inkml:trace contextRef="#ctx0" brushRef="#br0" timeOffset="52755.0755">27724 4101 2188 0,'13'-32'97'0,"-4"20"20"0,0-1-93 0,5 5-24 0,0-4 0 0,-1-4 0 16,6 4 93-16,3 4 15 15,1 0 2-15,9 4 1 0,0 0-86 0,4 4-17 16,-8 0-8-16,8 4 8 16,5 0-55-16,0 4-11 0,-5 0-2 0,-4 0-1036 0</inkml:trace>
        </inkml:traceGroup>
      </inkml:traceGroup>
      <inkml:traceGroup>
        <inkml:annotationXML>
          <emma:emma xmlns:emma="http://www.w3.org/2003/04/emma" version="1.0">
            <emma:interpretation id="{B099A90A-1A5F-4A08-ACBF-23504702BD5F}" emma:medium="tactile" emma:mode="ink">
              <msink:context xmlns:msink="http://schemas.microsoft.com/ink/2010/main" type="line" rotatedBoundingBox="4660,7012 30144,5670 30224,7191 4740,8533"/>
            </emma:interpretation>
          </emma:emma>
        </inkml:annotationXML>
        <inkml:traceGroup>
          <inkml:annotationXML>
            <emma:emma xmlns:emma="http://www.w3.org/2003/04/emma" version="1.0">
              <emma:interpretation id="{676EA9F7-CCBE-4565-B839-9AC6F42227C5}" emma:medium="tactile" emma:mode="ink">
                <msink:context xmlns:msink="http://schemas.microsoft.com/ink/2010/main" type="inkWord" rotatedBoundingBox="4660,7026 9146,6790 9226,8297 4740,853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4647.7497">4363 6691 2343 0,'9'0'52'0,"9"0"10"0,1 0 2 0,8 8 2 0,-4 4-53 0,4 9-13 0,0-1 0 0,-4 8 0 0,0 0 44 0,-5 5 7 16,-9 3 1-16,5 1 0 16,-5-1 0-16,-9 5 0 0,0-5 0 0,0 0 0 0,-5-3-26 0,-4-1-5 15,5 1-1-15,-5-5 0 16,4-8 20-16,-4 0 3 0,4-7 1 0,1-1 0 0,-1-4-20 0,5-8-4 15,0 0-1-15,0 0 0 0,0 0-5 0,0 0-1 16,0 0 0-16,9-8 0 0,0-9 14 0,1 5 2 16,-1-4 1-16,0-4 0 0,4 0-30 0,1-1 0 0,0 5 0 0,-1-4 0 15,1 0 0-15,4 0 0 0,-4-1 0 0,4 1 0 32,0 0-20-32,1 4-9 0,3-5-3 0,10 5 0 15,0-4-180-15,0 0-37 0,50-21-7 0,-18 13-2 0</inkml:trace>
          <inkml:trace contextRef="#ctx0" brushRef="#br0" timeOffset="54909.5489">5228 7059 864 0,'0'0'76'0,"5"0"-60"0,8 4-16 0,1-4 0 16,4 0 216-16,0-4 41 0,5 0 8 0,0-4 2 16,0 0-143-16,8 0-29 15,-3 0-6-15,4 0-1 0,0-4-44 0,4 0-10 16,-4-5-2-16,0 1 0 0,4-4-32 0,-9 4 0 0,-4 0 0 0,0-1 0 15,-5-7-13-15,-4 0-3 0,-5 4-1 0,-5-1 0 16,-4 1 51-16,0 4 10 0,-4 4 3 0,-5 4 0 16,0 0-3-16,0 4-1 0,-5 4 0 0,-4 0 0 0,0 8-15 0,-1 0-2 15,1 4-1-15,0 0 0 16,-5 8-25-16,9 1 0 0,1-1 0 0,4 0 0 16,0 0 0-16,0 5 0 0,4-1 0 0,0 4 0 15,5-4 0-15,0 1 0 0,5-5 0 0,4 4 0 16,0 0-160-16,0 1-38 0</inkml:trace>
          <inkml:trace contextRef="#ctx0" brushRef="#br0" timeOffset="54065.0666">2414 7161 1407 0,'0'-4'31'0,"0"-5"6"0,-4 5 2 0,-1-8 1 0,-4 0-32 0,5-4-8 16,4 4 0-16,0-4 0 15,0-5 102-15,-5 5 19 16,1-4 4-16,-1 4 1 0,5 0-58 0,-5 3-11 0,-4 1-2 0,5 8-1 15,4 4-34-15,-14 0-6 0,-9 0-2 0,1 12 0 16,3 9-12-16,-8 3 0 16,-5 8 0-16,0 9 0 0,-4 3 0 0,-1 5 0 15,6 7 0-15,-1-3-10 0,0 0 18 0,0-5 3 16,5 1 1-16,8-1 0 0,1-11 10 0,5-1 2 16,3-3 1-16,6-5 0 0,4-4-12 0,0 0-2 0,0-3-1 15,9-5 0-15,0-4-2 0,5-12 0 0,-1-4 0 0,6-4 0 16,8 0 4-16,0-4 1 0,5-13 0 0,0 1 0 15,0-8-2-15,0-5-1 0,18 1 0 0,-5-9 0 16,1-3 26-16,-5-5 4 0,0-3 2 0,0-9 0 16,-5 4-30-16,1-4-12 0,-5-3 8 0,-1-5-8 15,1-4 0-15,-4-4 0 0,-10 0 0 0,5-8-11 16,-10 8 1-16,5 8 0 0,-4 8 0 0,-5 9 0 16,-4 7 10-16,-5 13 0 0,4 7 0 0,1 13 8 15,-10 4-8-15,5 12 0 0,0 0 0 0,-9 28 0 16,0 9-24-16,-9 11-7 0,4 5-1 0,-4 8 0 0,4 7 52 0,1-3 9 15,-1 4 3-15,0-4 0 0,1 0-32 0,4-1 0 16,-5 1 0-16,0 0 0 0,1-5 0 0,8-7 0 16,-4 0 0-16,4-1 0 0,5-7 0 0,5-9 0 15,0-7 0-15,-1-1 0 0,10-4 0 0,-1-8 0 16,6-3 0-16,3-5 0 0,1 0 8 0,4-8-8 0,5-4 0 0,5-8 9 16,-5-1-9-16,9-3 8 15,4 0-8-15,-4-4 8 0,5-5-8 0,-5-3 10 16,0-4-10-16,-5-1 10 0,0 1-2 0,-4 0 0 15,-4 3 0-15,-1-3 0 0,-9 0-8 0,0 3 0 16,-9 9 0-16,-4-4 0 0,0 4 0 0,-1 3 8 16,-8-3-8-16,-1 4 8 0,0 8 26 0,1 0 5 15,-5 4 1-15,-9 0 0 0,-1 4-32 0,-3 4-8 16,-1 4 0-16,-4 4 0 16,-1 4-24-16,-4 4-7 0,5 9-1 0,4-1 0 0,0 4 32 0,10-3 0 0,-5 3 0 0,9 0 0 15,9-3-15-15,4 7 3 0,5-3 1 0,5 3 0 31,9-4-31-31,-1 1-6 0,6-5-2 0,4 0 0 0,-5-3-42 0,9-9-9 0,1 0-2 0,4-8-541 16,0-4-109-16</inkml:trace>
          <inkml:trace contextRef="#ctx0" brushRef="#br0" timeOffset="54332.4953">3826 7270 403 0,'45'-37'17'0,"-27"21"5"0,5-4-22 0,0-8 0 0,-5-1 0 0,5-3 0 16,-9 4 226-16,-1 3 41 0,-4-3 8 0,1 4 1 15,-6 4-74-15,-4 3-15 0,0 1-3 0,-4 4-1 0,-1 4-75 16,-4 4-14-16,0-4-3 0,0 8-1 0,-5 0-42 0,-4 8-9 15,-5-4-2-15,0 8 0 0,0 4-26 0,1 4-11 16,-6 1 8-16,6 3-8 0,3-4 0 0,1-4 0 16,0 5 0-16,4-5 0 0,5 0 0 0,-4-4 0 15,8 0 0-15,0 0 0 0,10 1 0 0,0-5 0 16,-1 0 0-16,5 4 0 0,5-8 0 0,-5 0 0 16,5 0 0-16,-1 4 0 0,1 8-14 0,0-4 5 15,-1 5 1-15,-4 3 0 0,5 0 8 0,0 4 11 16,-10 5-3-16,1 3 0 0,-1-8-8 0,-4 5 8 15,0-1-8-15,-4 4 8 0,-1 1 0 0,-4-5 0 16,0 0 0-16,5-3 0 16,-6 3-64-16,6-4-12 0,-5 1-4 0,4-1 0 0</inkml:trace>
          <inkml:trace contextRef="#ctx0" brushRef="#br0" timeOffset="55899.364">6052 6983 806 0,'0'0'72'0,"0"0"-58"16,0 0-14-16,0 0 0 0,0 0 138 0,0 0 25 16,0 0 5-16,0 0 0 0,0 0-84 0,0 0-18 15,0 0-3-15,9 8-1 0,5 0-41 0,0-8-8 16,8 0-1-16,1-8-1 0,4 0 17 0,1-1 4 16,-1 1 1-16,0 0 0 0,-4-4-7 0,0 0-2 15,-5-4 0-15,0 4 0 0,-4-1 32 0,-5-3 7 16,-9 4 1-16,5 0 0 0,-5 0-10 0,0-4-2 15,-5-1 0-15,5 5 0 0,-5 0-28 0,-4 0-5 16,5 4-2-16,-5 0 0 0,0 4 15 0,-1 0 2 16,1 4 1-16,-4 4 0 0,4 4-35 0,-5 0 0 0,0 8 0 0,5 0 0 15,0 5 0-15,0-1 0 16,0 0 0-16,4 4 0 0,-4 1 0 0,9 3 0 16,0-4 0-16,5 5 0 0,4-9 0 0,0 0 0 15,9 0 0-15,0 1 0 16,5-5-156-16,4 4-26 0</inkml:trace>
        </inkml:traceGroup>
        <inkml:traceGroup>
          <inkml:annotationXML>
            <emma:emma xmlns:emma="http://www.w3.org/2003/04/emma" version="1.0">
              <emma:interpretation id="{E2FDC3A2-6C31-4A72-A2BB-77639E04063F}" emma:medium="tactile" emma:mode="ink">
                <msink:context xmlns:msink="http://schemas.microsoft.com/ink/2010/main" type="inkWord" rotatedBoundingBox="11230,6666 12423,6604 12490,7865 11296,792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6712.0565">8588 7067 1036 0,'0'0'92'0,"9"-8"-73"0,0-4-19 0,0 0 0 16,5 4 55-16,0-4 7 15,4-4 2-15,-4 0 0 0,4-1 51 0,0-7 10 16,0 0 3-16,0-1 0 0,1 1-18 0,-6 4-3 16,-4 0-1-16,0-5 0 0,1 1-22 0,-6 0-4 15,1 0 0-15,-1 3-1 0,-4 5-45 0,-4 4-9 16,-1 0-1-16,1 8-1 0,-6 0-23 0,-3 12 9 0,-5 0-9 0,-5 8 0 15,-5 12-8-15,-3 5-9 0,-1 3-2 16,-5 5 0-16,5 3 19 0,1 5 0 0,3-5 0 16,6 5 0-16,3-9 0 0,6-7 14 0,8-1-2 0,1-4-1 15,4-7-11-15,4-5-16 0,5-8 4 0,0-4 1 16,5-4 11-16,0-4 11 0,4 0-3 0,0-8 0 16,5 0-8-16,4-9 10 0,5-3-10 0,-5 0 10 15,1-4-18-15,-6 3-4 0,1-3-1 0,-5 0 0 16,1 3 37-16,-1 1 8 0,-5-4 2 0,1 7 0 15,4 5-3-15,-9 0-1 0,1 8 0 0,-1 4 0 16,-9 4-30-16,0 0 0 0,4 12 0 0,5 4 0 0,-4 5 0 0,-1-1 0 16,1 8 0-16,4-4 0 0,-4 5 0 0,-1-1 0 15,5 4 0-15,0-7 0 16,5-5-17-16,-5-4-10 0,0-4-1 0,5 0-1 0,-5-8 29 0,0 0 0 16,5-8 0-16,-1-4 0 0,1 4 0 0,4-8 0 15,1-4 0-15,-1-8 0 0,4-5 10 0,1 1-10 16,0-4 8-16,4-5-8 0,1 1 0 0,-1-5 0 15,5-3 0-15,0-5 0 0,0-3 0 0,-1-5 0 0,-3-4 0 0,-1-8 0 16,0 5 0-16,1-1 0 0,-6-4 0 0,-3 4 0 16,-1 1 0-16,0-1-12 0,-4 0 4 0,-1 4 8 15,-8 13 16-15,4 7 12 16,-4 9 1-16,-5 12 1 0,0 8-54 0,0 12-12 16,-14 12-1-16,0 12-1 0,-4 8 61 0,0 13 12 15,-5 4 2-15,0 7 1 0,1 1-38 0,-1 8 0 16,5-1 0-16,4 9-12 0,0-4 27 0,10 0 5 15,-5-4 0-15,4 3 1 0,5-11-8 0,0 0-1 16,0-9-1-16,9 1 0 16,-9-9-30-16,5-3-5 0,-1-1-2 0,5-3 0 0,-4-1 26 0,4-8 0 0,0 4 0 0,-4-7-790 15,-1 3-153-15</inkml:trace>
          <inkml:trace contextRef="#ctx0" brushRef="#br0" timeOffset="56930.4432">9011 6319 1897 0,'0'0'84'0,"0"0"17"0,0 0-81 0,19 8-20 0,-1-4 0 0,5 4 0 16,-1 0 56-16,6 0 6 15,-6 4 2-15,6-8 0 0,8 0-18 0,1 1-3 16,8-1-1-16,1 4 0 0,-1-8-34 0,1 4-8 15,-1 0 0-15,5 4-673 16,-4-4-137-16</inkml:trace>
        </inkml:traceGroup>
        <inkml:traceGroup>
          <inkml:annotationXML>
            <emma:emma xmlns:emma="http://www.w3.org/2003/04/emma" version="1.0">
              <emma:interpretation id="{90FA8DB5-7853-4CC9-B898-CAF1EEF0D146}" emma:medium="tactile" emma:mode="ink">
                <msink:context xmlns:msink="http://schemas.microsoft.com/ink/2010/main" type="inkWord" rotatedBoundingBox="14863,6573 18629,6375 18691,7544 14925,774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741.4879">12071 6558 1108 0,'-5'-21'49'0,"5"13"11"0,5-4-48 0,4 0-12 16,-9 0 0-16,9 0 0 0,-4-5 102 0,-1 1 18 15,5 0 4-15,5 4 1 0,0 4-61 0,-1 0-12 16,6 8-2-16,3 0-1 0,-3 8-41 0,3 4-8 16,1 8 0-16,-5 13 0 0,5-1 30 0,-5 4 9 0,-4 9 1 0,-5-1 1 15,0 5-14-15,-4 0-3 16,-10-9-1-16,1 5 0 0,-1-5 33 0,-4-8 6 16,0-3 2-16,0-1 0 0,0-8 8 0,-1-3 3 15,1-1 0-15,0-8 0 0,9-8-23 0,0 0-5 16,0 0-1-16,0 0 0 0,-4-8-14 0,4 0-4 15,0-9 0-15,0 1 0 0,4-4-6 0,5 0-2 16,5 0 0-16,-5-5 0 0,5-7-4 0,4-5 0 0,0-3-1 16,10-21 0-16,-1 5-7 0,5-1 0 0,4 0-8 15,5 1 12-15,0 7-12 0,5 5 0 0,-5 7 0 0,4 5 0 16,5 7 0-16,-4 13-15 0,-5 4 2 0,-5 8 0 16,1 8 4-16,-6 13 1 0,-3 3 0 0,-6 12 0 15,-8 5-3-15,0 3 0 0,-10 1 0 0,1 7 0 16,-5-3-17-16,-5 0-3 0,-4-5-1 0,0-4 0 0,-5-3 53 0,1-5 11 15,-5-3 1-15,4-5 1 0,0-4-17 0,1-8-3 0,4 0-1 0,-5 1 0 16,5-5 1-16,9-8 0 0,0 0 0 0,0 0 0 16,0 0-14-16,0 0 8 15,4-12-8-15,1-5 0 16,9-3 12-16,-1 0-4 0,1 0-8 0,4-9 12 0,5-3-12 16,-5-9 0-16,5 1 0 0,4 0 0 0,0-9 0 0,1 8 0 15,-1-3 0-15,5 8 0 0,0-1 0 0,0 5-10 16,0 12 10-16,-5 3-8 0,-4 5 8 0,-5 8-10 15,0 4 10-15,0 8-10 0,-9 8 10 0,0 1-8 16,-4 3 8-16,4 4-8 0,-9 4 8 0,5 1 11 16,-1 3-3-16,1 5 0 0,4-9-8 0,-5 4 0 15,-8 1 0-15,8-1 0 16,6-4-68-16,-1 1-13 0,-5-5-3 0,5 0-717 16,0-4-144-16</inkml:trace>
          <inkml:trace contextRef="#ctx0" brushRef="#br0" timeOffset="58034.5612">13906 6416 2131 0,'0'0'189'0,"4"-8"-151"0,1 0-30 0,-5 8-8 16,0 0 36-16,0 0 7 0,0 0 1 0,0 16 0 16,0 4-18-16,0 8-3 0,-9 1-1 0,4 7 0 15,-4 1-7-15,5 3-2 0,-1-3 0 0,0-1 0 16,5-4-13-16,0-3 0 0,5-1 0 0,0-4 0 15,-1-8 36-15,5 1 2 0,5-5 0 0,-1-4 0 16,6-4-10-16,-6 0-1 0,10-4-1 0,-5-4 0 16,1 0 18-16,-1-4 4 0,5 0 1 0,-5-4 0 15,0-5-13-15,0-3-4 0,-9 0 0 0,5 0 0 0,-5-5-5 0,0 1-2 16,0 4 0-16,-4-4 0 0,-5-5-17 0,-5 9-8 16,1 0 8-16,-10 4-8 15,0 8-60-15,-4-1-16 0,0 5-4 0,-5 4-1 16,-4 0-148-16,0 8-30 0</inkml:trace>
          <inkml:trace contextRef="#ctx0" brushRef="#br0" timeOffset="58284.3753">14780 6226 1094 0,'14'-4'97'0,"-10"0"-77"15,5 0-20-15,-9 4 0 0,0 0 137 0,0 0 24 16,0 0 5-16,-4 16 1 0,-1-8-20 0,-4 8-4 16,0 0-1-16,4 4 0 0,-4 1-37 0,0-1-7 15,-5 4-2-15,1 1 0 0,4-1-29 0,0 4-7 0,-1-8 0 0,1 5-1 16,-4-5-18-16,4 4-3 0,4-4-1 0,-4 1 0 16,0-1-37-16,0-4 0 0,4 4 0 0,-4-4-8 15,5 5 8-15,-6-5 0 0,-3 4 0 0,-1 0 0 31,-4-3-123-31,-5 3-22 0,0 0-5 0,-4 0-1 0</inkml:trace>
          <inkml:trace contextRef="#ctx0" brushRef="#br0" timeOffset="58491.0727">15080 6088 2419 0,'19'-16'107'0,"-10"12"22"0,4-4-103 0,6 0-26 0,3 4 0 0,1 4 0 15,4-4 33-15,5 4 2 16,5 0 0-16,4 0 0 0,4 4-19 0,1-4-3 16,-5 0-1-16,9 4 0 0,0 0-12 0,0 0 0 15,-5-4 0-15,1 4 0 0,-10-4 19 0,-8 4-3 16,-1-4 0-16,-9 4-793 16,-4-4-159-16</inkml:trace>
          <inkml:trace contextRef="#ctx0" brushRef="#br0" timeOffset="58701.8697">15540 5663 1882 0,'0'0'84'0,"0"0"16"0,0 0-80 0,0 0-20 15,0 0 0-15,0 0 0 0,-4 12 84 0,-1 9 13 0,-4 3 3 0,0 4 0 16,0 5-25-16,0 3-5 16,-5 8-1-16,5 1 0 0,0 0-5 0,4 3-2 0,-8-3 0 15,3 7 0-15,-3 1-13 0,4-5-2 0,-5 1-1 0,0 4 0 16,1-5-31-16,4 1-7 0,-5 3 0 0,5 1-8 15,-9-5 0-15,4 1 0 0,0-8-10 0,5 3 10 16,-4 1-115-16,3-9-15 0,-8 0-3 0,5-3-1013 0</inkml:trace>
        </inkml:traceGroup>
        <inkml:traceGroup>
          <inkml:annotationXML>
            <emma:emma xmlns:emma="http://www.w3.org/2003/04/emma" version="1.0">
              <emma:interpretation id="{AB8B2EE2-AF9C-4CF6-9E34-FFC1B6F568E0}" emma:medium="tactile" emma:mode="ink">
                <msink:context xmlns:msink="http://schemas.microsoft.com/ink/2010/main" type="inkWord" rotatedBoundingBox="21764,6751 23468,6661 23506,7395 21802,7485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9872.1014">18937 6153 1728 0,'22'-12'38'0,"-3"4"8"0,8-9 2 0,0 5 0 0,1 4-39 0,-1 0-9 16,0 8 0-16,0-4 0 0,-4 8 72 0,0 4 13 0,0 0 3 0,-5 9 0 15,-4 3-43-15,-1 4-8 0,1 0-1 0,-5 9-1 16,-4-1 2-16,-1 0 1 0,-4 1 0 0,0 3 0 15,-4 5-11-15,-1-5-3 0,1-8 0 0,-6 5 0 16,6-5-13-16,-5-8-3 0,4 1-8 0,1-5 12 16,-5-4 0-16,4-4-1 0,5-8 0 0,0 0 0 15,0 0 2-15,0 0 1 0,0 0 0 0,0 0 0 16,0-8-3-16,0 0-1 0,0-4 0 0,9-9 0 16,0 1-2-16,0-8 0 0,5 0 0 0,0-5 0 0,4 1-8 0,0-5 8 15,0 5-8-15,10-4 8 16,-6-5-8-16,6 5 0 0,4-9 9 0,4 9-9 15,-4-1 16-15,4 5-2 0,5 4 0 0,0 3 0 0,-4 5-26 16,-1 8-6-16,-4 4-1 0,0 8 0 0,0 4 19 0,-5 8 0 16,-4 0-8-16,-1 8 8 0,1 5 0 0,0 3-8 15,-5 4 8-15,-4 1 0 0,4-1 0 0,-4 5 0 16,-5-5 0-16,-5 4 0 0,1-3 11 0,0 3-1 16,-1-3 0-16,-4-5 0 0,0 0 1 0,-4-8 0 15,-1 1 0-15,0-1 0 0,-4-4 1 0,5-8 1 16,-5 4 0-16,0-4 0 0,4 1-4 0,5-9-1 15,-9 8 0-15,9-8 0 0,0 0 0 0,0 0 0 16,0 0 0-16,0 0 0 0,0-8 2 0,-5-1 0 16,10-7 0-16,-1 0 0 0,1-4-10 0,4 0 8 15,5-5-8-15,-1-3 8 0,6-4-8 0,-1-1 0 16,9 1 0-16,5-5 8 0,0 1-8 0,0 0 0 0,4-1 0 0,10 5 0 16,-5-5 0-16,4 5 0 0,-8 8 0 0,4 4 0 15,0 3 0-15,-5 9-11 0,-9 8 11 16,1 0-8-16,-6 4 8 0,1 4 0 0,-5 9 0 15,1 7 8-15,-10-4-8 0,0 8 12 0,-5 1-4 16,1-1 0-16,-1 4 5 0,-4 5 2 0,0-1 0 0,0 1 0 0,-4-5-3 0,4 0 0 16,-5 1 0-16,5-1 0 15,0 1-12-15,0-1 11 0,0-8-11 0,0 5 10 16,5-5-55-16,-5-4-11 0,0 4-3 16,0-3-777-16,0 3-155 0</inkml:trace>
        </inkml:traceGroup>
        <inkml:traceGroup>
          <inkml:annotationXML>
            <emma:emma xmlns:emma="http://www.w3.org/2003/04/emma" version="1.0">
              <emma:interpretation id="{1C1EFF5F-51C0-4047-B7F5-1298126E0CD6}" emma:medium="tactile" emma:mode="ink">
                <msink:context xmlns:msink="http://schemas.microsoft.com/ink/2010/main" type="inkWord" rotatedBoundingBox="26225,5969 30148,5763 30220,7128 26297,7335"/>
              </emma:interpretation>
              <emma:one-of disjunction-type="recognition" id="oneOf26">
                <emma:interpretation id="interp34" emma:lang="" emma:confidence="1">
                  <emma:literal>that</emma:literal>
                </emma:interpretation>
                <emma:interpretation id="interp35" emma:lang="" emma:confidence="1">
                  <emma:literal>12 at</emma:literal>
                </emma:interpretation>
                <emma:interpretation id="interp36" emma:lang="" emma:confidence="0">
                  <emma:literal>22 at</emma:literal>
                </emma:interpretation>
                <emma:interpretation id="interp37" emma:lang="" emma:confidence="0">
                  <emma:literal>O2 at</emma:literal>
                </emma:interpretation>
                <emma:interpretation id="interp38" emma:lang="" emma:confidence="0">
                  <emma:literal>K2 at</emma:literal>
                </emma:interpretation>
              </emma:one-of>
            </emma:emma>
          </inkml:annotationXML>
          <inkml:trace contextRef="#ctx0" brushRef="#br0" timeOffset="62559.2982">24327 5530 1728 0,'0'0'76'0,"0"0"16"0,0 0-73 0,0 0-19 0,0 0 0 0,9 12 0 15,-4 0 47-15,-1 4 5 0,-4 8 2 0,0 9 0 16,-9 3-35-16,0 13-7 0,-9-1-2 0,0 9 0 16,0-4 43-16,-5 7 9 0,5-7 2 0,-10 8 0 0,10-9-12 0,0 1-1 15,-5 3-1-15,5 1 0 16,0-8-34-16,-5-1-8 0,5 1 0 0,-1-5-8 15,-3-7-90-15,8-1-25 0,0-7-5 0,1-1-823 16</inkml:trace>
          <inkml:trace contextRef="#ctx0" brushRef="#br0" timeOffset="62908.7496">24933 5335 1382 0,'45'-48'61'0,"-27"24"13"0,10-1-59 0,-1 1-15 0,5 0 0 0,0 3 0 16,-5 9 124-16,0 8 23 16,-4 0 4-16,-5 8 1 0,-9 8-70 0,1 5-14 0,-6 11-2 0,1 8-1 15,-14 5-46-15,-1 11-10 0,-12 1-1 0,-1 16-8 16,-4 4 53-16,-5 0 4 16,4 7 1-16,-3 1 0 0,3-4-10 0,1-4-3 15,0-4 0-15,4 0 0 0,5-9-24 0,4-7-5 16,-4 4 0-16,9-9-1 0,0-3-5 0,-1-13-1 15,6-3 0-15,4-9 0 0,0-4 7 0,0-4 2 16,0-4 0-16,0-8 0 0,0 0 17 0,9-12 3 16,5 0 1-16,-1-8 0 0,1-1-11 0,9-7-1 0,0 4-1 0,4-5 0 15,0-3-35-15,5 4-7 0,4 3-2 0,1 5 0 16,-10 0 31-16,10 8 7 0,-1 0 0 0,0 12 1 16,-4 0-21-16,-4 4-12 0,-1 4 2 0,0 4 0 15,-4 4-52-15,-5 4-10 0,-4 5-3 0,0 3-745 16,-10 4-148-16</inkml:trace>
          <inkml:trace contextRef="#ctx0" brushRef="#br0" timeOffset="63535.2317">26444 6112 172 0,'9'-16'16'0,"-9"16"-16"0,5-8 0 0,-5 8 0 16,-5-12 376-16,-4 4 72 15,-4 0 14-15,-1 4 3 0,-4 4-266 0,-10 0-54 16,1 0-10-16,-5 4-3 0,0 0-84 0,0 4-18 16,-4 4-3-16,4-4-1 0,5 4 5 0,0 0 1 15,-1 1 0-15,5-5 0 0,5 0 0 0,9-4 0 16,0 4 0-16,9-8 0 0,0 0-32 0,0 0 0 16,0 0 0-16,0 0 0 0,9 0 0 0,5-4 0 15,-1 0 0-15,6 0 0 0,-1 0 0 0,0-4 0 16,5-4 0-16,-5 3 0 0,0 5 0 0,0-4-21 0,-4 8 3 0,0 0 1 0,-14 0 27 0,9 4 6 31,-9-4 0-31,0 12 1 0,0 5-35 0,0-1-7 0,-5 4-2 0,1 0 0 0,4 5 43 0,-5-1 9 16,5-4 2-16,-4 0 0 15,4-3-27-15,0-1 0 16,4-4 0-16,5 4 0 16,-4-4-46-16,4 0-14 0,0-8-4 0,0 0 0 0,0-8 75 0,5-4 14 0,0 0 3 0,-1-4 1 15,-4 4-21-15,5 0-8 0,0-4 0 0,-1-4 0 0,1-5 32 0,0 1 1 16,4-4 0-16,5-1 0 15,-1-7-33-15,1-4 0 0,9-5 0 0,0-3 0 16,0-5-8-16,0-3-9 0,4-5-2 0,10-8 0 16,-5 0 19-16,4-3 0 0,1-1 0 0,4-4 0 0,0 4 0 0,0 0 0 15,-5 1 0-15,5 7 0 16,1 12 0-16,-15 9 0 0,-4 7 0 0,-5 9 0 0,-4 12-10 0,-5 4 10 16,-4 8-8-16,-10 8 8 0,-8 4 0 0,-1 12-10 15,-4 9 10-15,-9 7 0 0,-9 5 0 0,4 3 0 16,-4 5 0-16,-1 4 0 0,5-5 13 15,-4 9 0-15,0 4 0 0,4 3 0 0,0-3-4 0,5 0-1 16,4-4 0-16,1-1 0 0,4-7-8 0,0 0 12 16,4-9-12-16,-4 1 12 0,4-5-12 0,1-3 0 15,4-5 0-15,-5 0 0 0,1-7-88 0,4-1-9 0,0-4-3 0,4-8-624 16,1 0-126-16</inkml:trace>
          <inkml:trace contextRef="#ctx0" brushRef="#br0" timeOffset="63689.4233">26553 5469 2016 0,'0'0'179'0,"10"-4"-143"16,-1-4-36-16,4 4 0 0,6-8 78 0,-1 8 9 0,5-5 1 0,8 5 1 15,-3 0-22-15,8-4-5 0,1 4-1 0,8 0 0 16,1 4-45-16,4 0-8 0,4 0-8 0,6 4 9 31,3 4-41-31,-4-4-9 0,5 9-2 0,0-5-693 0,-9 8-140 0</inkml:trace>
          <inkml:trace contextRef="#ctx0" brushRef="#br0" timeOffset="62350.1247">23462 6165 1267 0,'-23'-12'56'0,"23"12"12"0,5-8-55 0,-1 0-13 0,6 0 0 0,3 0 0 16,5-1 107-16,1-3 18 15,8 4 4-15,5 0 1 0,9-4-61 0,4-4-12 16,15 4-2-16,8-1-1 0,5 1-37 0,4 4-7 15,5 0-2-15,9-4 0 0,-4 8-8 0,-5 0 0 16,-1 0 0-16,1 4 0 0,-13 0 23 0,-10 4 2 16,-4 0 1-16,-10 0 0 15,-9-4-144-15,-4 4-29 0,-9-4-5 0,-14 0-2 0</inkml:trace>
        </inkml:traceGroup>
      </inkml:traceGroup>
    </inkml:traceGroup>
    <inkml:traceGroup>
      <inkml:annotationXML>
        <emma:emma xmlns:emma="http://www.w3.org/2003/04/emma" version="1.0">
          <emma:interpretation id="{AF2EF7B0-E781-49EA-A6C3-8128835E29DF}" emma:medium="tactile" emma:mode="ink">
            <msink:context xmlns:msink="http://schemas.microsoft.com/ink/2010/main" type="paragraph" rotatedBoundingBox="3274,9456 10486,9123 10537,10212 3324,10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34A252-23D5-4956-A279-E1EF2F4CB3A8}" emma:medium="tactile" emma:mode="ink">
              <msink:context xmlns:msink="http://schemas.microsoft.com/ink/2010/main" type="line" rotatedBoundingBox="3274,9456 10486,9123 10537,10212 3324,10546"/>
            </emma:interpretation>
          </emma:emma>
        </inkml:annotationXML>
        <inkml:traceGroup>
          <inkml:annotationXML>
            <emma:emma xmlns:emma="http://www.w3.org/2003/04/emma" version="1.0">
              <emma:interpretation id="{56D0DC2E-0B7E-4697-8B22-98CEE2DD7378}" emma:medium="tactile" emma:mode="ink">
                <msink:context xmlns:msink="http://schemas.microsoft.com/ink/2010/main" type="inkWord" rotatedBoundingBox="3290,9811 4879,9738 4913,10472 3324,10546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5038.9305">498 9431 1036 0,'-5'-12'92'0,"-4"4"-73"0,4-4-19 0,1-1 0 16,-1 1 99-16,5 4 16 0,0-4 3 0,9 0 1 15,-4 0-25-15,9-4-5 16,4-5-1-16,5 1 0 0,4 0-39 0,0 0-8 16,10-5-1-16,-5 5-1 0,9 4-8 0,-5 0-2 15,5 0 0-15,-9 11 0 0,4 1-39 0,-4 8-8 16,0 9-2-16,-5 3 0 0,5 12 20 0,-9 5 0 16,0 11 0-16,-10 5 9 0,1-1 10 0,-9 1 1 15,-1-1 1-15,-4 1 0 0,0-9 2 0,-4 5 0 16,-1-9 0-16,-4 1 0 0,0-9 1 0,-5-4 1 15,0 1 0-15,1-5 0 0,4-4 5 0,0-8 1 16,-1-4 0-16,1 0 0 0,-4-4 9 0,4-4 1 16,4-4 1-16,-4 0 0 0,0-8-16 0,0 0-3 0,4-5-1 0,5-3 0 0,5 0-9 0,-5-9-1 31,4-3-1-31,5 0 0 0,5-9-11 0,0 1 0 16,4-5 0-16,9 4 0 0,1-3 0 0,3-1 0 15,1 1 0-15,5 3 0 0,4 5-8 0,0 3 8 0,-5 9-10 0,5 4 10 16,0 8-10-16,-5 7 10 0,-4 9-10 0,5 4 10 15,-1 9-11-15,-9 7 11 0,-4 4-12 0,0 9 12 0,-5 7-8 0,-9 5 8 16,0-1 0-16,-4 5 0 16,-5 3 0-16,0-3-8 0,0-1 8 0,0-3 0 15,-9-5 0-15,-5-7 0 0,5-5 0 0,0-4 0 0,0-3 8 0,0-5 0 16,-5-8-8-16,5 4 12 0,9-12-12 0,0 0 0 16,-9-4 0-16,4 0 0 15,1-4 11-15,4-8-1 0,4-1 0 0,5-3 0 0,1-8-10 0,3-5 12 16,10-3-12-16,9-8 12 0,-9-5-12 0,13 0 0 15,5-3 0-15,5-1 0 0,-1 1 0 0,1 3 0 16,-5 4 0-16,0 9 0 0,-5 8 0 0,-4 3 0 16,-9 9-8-16,-5 8 8 0,5 0-10 0,-10 12 10 15,-4 4-13-15,0 4 5 0,-4 13 8 0,-5-1 0 16,9 4 0-16,-9 9 0 0,-9-5 0 0,9 9 8 16,0-1-8-16,0 5 0 0,0-1 0 0,0 5 0 0,-5-5-12 0,5 1 4 31,-4-1-140-31,-1 1-28 0,1-1-6 0,-1-7-774 0</inkml:trace>
        </inkml:traceGroup>
        <inkml:traceGroup>
          <inkml:annotationXML>
            <emma:emma xmlns:emma="http://www.w3.org/2003/04/emma" version="1.0">
              <emma:interpretation id="{A136A32E-3E02-4403-857D-49CB48EEE0C1}" emma:medium="tactile" emma:mode="ink">
                <msink:context xmlns:msink="http://schemas.microsoft.com/ink/2010/main" type="inkWord" rotatedBoundingBox="5404,9358 8343,9222 8384,10098 5445,1023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5672.9362">2938 9119 1695 0,'0'0'37'0,"0"0"8"0,9 4 2 0,5 8 1 0,-5 1-39 0,9-1-9 16,0 4 0-16,0 4 0 0,-4 0 53 0,0 5 9 16,-1-1 2-16,6 0 0 0,-10 1-20 0,0 3-3 0,0-8-1 15,-4 0 0-15,-1-8-12 0,-4 5-4 0,0-9 0 0,0-8 0 16,0 0 28-16,-9 8 4 0,4-4 2 0,5-4 0 15,0 0-13-15,0 0-2 0,-4-8-1 0,-1 0 0 16,1 0-24-16,-1-5-5 0,10 1-1 0,-1-8 0 16,1 4-12-16,4-8 0 0,5-1 0 0,-1-3-10 15,5 4 10-15,-4-1 0 0,4 5-9 0,-4 4 9 16,0 4 0-16,-1 4 0 0,-13 8 0 0,0 0 0 16,0 0 0-16,9 8 0 0,1 0 8 0,-6 8-8 15,1 0 8-15,-1 5-8 0,-4-1 0 0,5 4 8 16,-5 0-8-16,9 1 0 0,-5-1 0 0,6 0 0 15,-1 5-116-15,0-9-24 0,4 4-6 0</inkml:trace>
          <inkml:trace contextRef="#ctx0" brushRef="#br0" timeOffset="65900.7185">3726 9046 1036 0,'0'0'46'0,"0"0"10"0,0 0-45 0,13 9-11 15,-8-1 0-15,4 8 0 0,0 0 235 0,-4 0 45 16,-1 0 8-16,1 5 3 0,-1-5-195 0,1 4-38 16,-5 4-8-16,4-3-2 0,1-1-40 0,-5 0-8 15,4 0 0-15,1 5-668 16,-5-5-133-16</inkml:trace>
          <inkml:trace contextRef="#ctx0" brushRef="#br0" timeOffset="65989.7537">3785 8767 1785 0,'0'-24'159'0,"0"-4"-127"0,4-5-32 0,5 5 0 15,1 0 90-15,-1 7 12 0,0 1 2 0,4 12 1 16,1 4-150-16,4 8-31 0,-4 4-5 0</inkml:trace>
          <inkml:trace contextRef="#ctx0" brushRef="#br0" timeOffset="66457.2703">3949 9022 990 0,'9'8'21'0,"0"-4"5"0,0 4 1 0,9 0 1 0,-4 1-28 0,4 3 0 16,5 0 0-16,0 0 0 0,-1 8 88 0,1 0 12 16,0-3 3-16,0 3 0 0,-10 0 13 0,6-4 2 15,-1 5 1-15,-9-5 0 0,5-4-1 0,-10 0 0 16,-4-12 0-16,5 8 0 0,-5-8-17 0,0 0-3 15,0 0-1-15,0 0 0 0,0 0-34 0,-9 8-7 16,-1-4-2-16,10-4 0 0,0 0-36 0,-13-4-7 16,13 4-2-16,-5-4 0 0,5 4-9 0,0 0 0 0,-4-12 0 0,4-4 0 15,0 4 0-15,4-4 0 16,10-5 0-16,0 1 0 0,4-4 0 0,0 4 0 16,-4-1 0-16,4 1 0 0,5 4 0 0,-5 4 0 15,-5 0 0-15,-3 3 0 0,3 9 0 0,-13 0 0 0,14 5 0 0,-5 7-11 0,0 4 11 0,5 0-8 31,-5 4 8-31,4 1-8 0,1-5 8 0,0 4 0 0,4-8 0 0,0 4 0 16,0 5 0-16,1-9 0 0,-1 0 0 0,0 0 0 16,-4-4 0-16,4 0 0 0,-9-4 0 0,-9-4 0 15,0 0 0-15,0 0 0 0,0 0 0 0,0 0 0 16,0 0 0-16,5-8 11 0,-5 0-3 0,-5-4 0 16,5 4-8-16,-5-4 0 0,5-1 0 0,0 5 0 15,0 8 0-15,0 0 0 0,5-8 0 0,0 0 0 16,-5 8 0-16,9-8 0 0,0 4 0 0,-9 4 0 15,9 0 0-15,5 0 0 0,-5 0 0 0,0 4 0 0,4 0 0 0,-3 4 0 16,-1 0 0-16,4 4 0 16,-4 9-74-16,1-1-17 0,3 0-3 0</inkml:trace>
          <inkml:trace contextRef="#ctx0" brushRef="#br0" timeOffset="66657.2327">5151 9083 2329 0,'4'-8'51'0,"1"0"10"0,-1 0 3 0,-4 8 2 0,9-4-53 0,5 4-13 15,-14 0 0-15,9 8 0 0,-4 0 52 0,4 4 8 16,-5 8 2-16,5 0 0 0,-4 1-38 0,0-1-8 16,-1 0-2-16,5 0 0 0,-4 9-14 0,4-9 0 15,-5 0 0-15,6 0 0 0,-6 5 0 0,5-5-10 0,0 0 2 0,0-4-1141 16</inkml:trace>
          <inkml:trace contextRef="#ctx0" brushRef="#br0" timeOffset="66800.2536">5510 8876 2073 0,'0'-28'92'0,"0"12"19"0,0-8-89 0,0-5-22 15,5 5 0-15,-5 4 0 0,0 4 148 0,4 4 24 16,-4 3 6-16,0 9 1 15,0 0-297-15,0 0-59 0</inkml:trace>
          <inkml:trace contextRef="#ctx0" brushRef="#br0" timeOffset="65223.588">2615 9135 1796 0,'0'0'80'0,"0"0"16"0,0 0-77 0,0 13-19 0,4-1 0 0,-4 4 0 15,0 0 85-15,0 4 14 0,-4 5 2 0,4-1 1 16,-5 4-46-16,5-3-8 0,-4 3-3 0,4-4 0 16,0 0-31-16,4 1-6 0,-4-5-8 0,0 0 11 15,5 0-26-15,-5-3-5 0,0-1 0 0</inkml:trace>
          <inkml:trace contextRef="#ctx0" brushRef="#br0" timeOffset="65350.8932">2624 8885 1497 0,'-5'-17'133'0,"5"-3"-106"16,-4 0-27-16,4 4 0 0,0 0 89 0,0 3 13 15,0 1 2-15,0 12-875 16</inkml:trace>
        </inkml:traceGroup>
        <inkml:traceGroup>
          <inkml:annotationXML>
            <emma:emma xmlns:emma="http://www.w3.org/2003/04/emma" version="1.0">
              <emma:interpretation id="{87A936CB-2831-4B5D-A31E-9DB96029CF8C}" emma:medium="tactile" emma:mode="ink">
                <msink:context xmlns:msink="http://schemas.microsoft.com/ink/2010/main" type="inkWord" rotatedBoundingBox="8799,9600 10505,9521 10533,10139 8827,10218"/>
              </emma:interpretation>
              <emma:one-of disjunction-type="recognition" id="oneOf29">
                <emma:interpretation id="interp41" emma:lang="" emma:confidence="0">
                  <emma:literal>as</emma:literal>
                </emma:interpretation>
                <emma:interpretation id="interp42" emma:lang="" emma:confidence="0">
                  <emma:literal>us</emma:literal>
                </emma:interpretation>
                <emma:interpretation id="interp43" emma:lang="" emma:confidence="0">
                  <emma:literal>yes</emma:literal>
                </emma:interpretation>
                <emma:interpretation id="interp44" emma:lang="" emma:confidence="0">
                  <emma:literal>res</emma:literal>
                </emma:interpretation>
                <emma:interpretation id="interp45" emma:lang="" emma:confidence="0">
                  <emma:literal>Bes</emma:literal>
                </emma:interpretation>
              </emma:one-of>
            </emma:emma>
          </inkml:annotationXML>
          <inkml:trace contextRef="#ctx0" brushRef="#br0" timeOffset="67741.03">5970 8978 2282 0,'5'-8'50'0,"-1"-5"10"0,5 1 3 0,5 4 1 0,0-4-51 0,-1 4-13 15,6-4 0-15,-1 4 0 0,0-4 55 0,9 8 8 16,-4-5 1-16,9 5 1 0,-9 0-49 0,4 4-16 0,0 0 10 0,-4 0-10 15,0 8 0-15,-5 1 0 0,-4 3 0 0,-5 0 0 16,-5 0 0-16,1 0 0 0,-10 0 0 0,-4 4 0 16,-4 1 8-16,-1 3-8 0,-4-4 0 0,0 0 8 15,-5 0-8-15,5-3-9 0,-5 3 9 0,5-4-13 32,4 0-25-32,5-4-5 0,0 0-1 0,4 0 0 0,5-8 27 0,0 0 5 0,0 0 0 0,0 0 1 15,5 8 11-15,4 0-10 0,-9-8 10 0,9 9-10 16,5 3 10-16,-1-4-8 0,1 0 8 0,0 0-8 0,-1 0 8 0,1 0 0 15,0 0 0-15,-5 4-8 0,-5-3 8 0,1 3 0 16,-5-4 0-16,0 8 0 16,-9-4 0-16,4 0-8 0,-9 4 8 0,1-3-8 0,-1 3 8 15,-4 0 9-15,4-8-1 0,-4 0-8 0,4 4 24 0,1-4-1 16,-1-4-1-16,5 4 0 0,0 1-22 0,4-5 0 16,-4 4 0-16,0-4 8 0,5 4-8 0,-1 4 0 15,5-4 0-15,-5 4 0 0,1-4 0 0,4 0-12 16,0-8 4-16,0 0 0 0,4 9-14 0,-4-9-2 15,14 4-1-15,0-8 0 0,-5 4 25 0,9-9-8 16,-4 1 8-16,4-4 0 0,5-4-12 0,-1 0 4 16,6-4 0-16,-1-1 0 0,9-3 8 0,-4 0 9 15,9 0-1-15,5-1-8 0,-5 1 10 0,4 0-10 16,1-1 8-16,-1-3-8 0,1 8 0 0,-5-4 0 16,0-1 0-16,-5 1 0 0,-4 4 0 0,-9-1 0 15,0 5 0-15,-10-4 0 0,1 4 12 0,-9 4-4 16,-1-4 0-16,-4 3 0 0,-4 1 7 0,-6 4 1 0,1 0 0 0,-4 4 0 15,-1 0-7-15,0 4-1 0,1 4 0 16,-1-4 0-16,-4 8-8 0,4 0 0 0,-4 0 0 0,4 9 0 16,1-5 0-16,4 4 0 0,-5 4 0 0,5 0 0 15,0 1 0-15,4 3 0 0,-4 0 0 0,5 4 0 0,4-3 0 0,0-5 0 16,0-4 0-16,4 4 0 0,5-3 28 0,0-1 3 16,-4-4 1-16,8 0 0 0,1-4-20 0,0 0-3 15,-1-8-1-15,6 4 0 0,-1-4-8 0,5-4 8 0,-1 0-8 0,6-4 8 16,4 4-8-16,-1-4 0 0,1-4 9 0,0 0-9 31,5 0 12-31,-1-5-3 0,0 1 0 0,5-4 0 16,0 0-1-16,0-5 0 0,-4 1 0 0,8 4 0 0,-4 0-8 0,-4-1 0 15,-1 5 0-15,1 0 0 0,-6 0 0 0,1 8 0 16,0 0 0-16,-4 4 0 0,-1 4 12 0,-4 4 0 0,-1 0 0 0,-3 0 0 16,-6 4 6-16,-4 4 2 0,0-4 0 0,-4 4 0 15,-5 4-20-15,-5-3 0 16,-4-1 0-16,0 4 0 0,0-4 20 0,-5-4 0 15,-4 4 0-15,0-4 0 0,-5 4-7 0,1-7-1 16,-6 3 0-16,-4 0 0 0,-4-4-12 0,-1 0 0 16,-3-4 0-16,-6 0 0 0,0 0 28 0,-4 0 4 15,5 0 0-15,-1 0 0 16,5 0-63-16,5 0-12 0,-5 0-2 0,0 0-801 16,5 0-160-16</inkml:trace>
        </inkml:traceGroup>
      </inkml:traceGroup>
    </inkml:traceGroup>
    <inkml:traceGroup>
      <inkml:annotationXML>
        <emma:emma xmlns:emma="http://www.w3.org/2003/04/emma" version="1.0">
          <emma:interpretation id="{0E05BEB2-7B19-4BF3-9B3E-C302E03AEF33}" emma:medium="tactile" emma:mode="ink">
            <msink:context xmlns:msink="http://schemas.microsoft.com/ink/2010/main" type="paragraph" rotatedBoundingBox="4146,12237 32232,10515 32409,13411 4324,15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DA03D0-DF45-4309-914B-251B4F36B78D}" emma:medium="tactile" emma:mode="ink">
              <msink:context xmlns:msink="http://schemas.microsoft.com/ink/2010/main" type="line" rotatedBoundingBox="4146,12237 32232,10515 32356,12544 4271,14265"/>
            </emma:interpretation>
          </emma:emma>
        </inkml:annotationXML>
        <inkml:traceGroup>
          <inkml:annotationXML>
            <emma:emma xmlns:emma="http://www.w3.org/2003/04/emma" version="1.0">
              <emma:interpretation id="{8A0114D5-5A0D-4288-9EE4-D7E8B55668AF}" emma:medium="tactile" emma:mode="ink">
                <msink:context xmlns:msink="http://schemas.microsoft.com/ink/2010/main" type="inkWord" rotatedBoundingBox="4156,12391 5373,12317 5456,13655 4238,13730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0438.4986">1636 12300 1494 0,'0'0'32'0,"0"0"8"0,-9 0 0 0,9 0 3 0,-9 0-35 0,0 0-8 15,4 4 0-15,0 0 0 0,5-4 69 0,0 0 12 16,0 0 3-16,0 0 0 0,0 0-32 0,19 4-7 16,3 0-1-16,1-4 0 0,4 0 13 0,1-4 3 15,4 0 0-15,0-4 0 0,4-4-8 0,0 0 0 16,1 4-1-16,-1-4 0 0,1 0-32 0,-1 3-7 0,0-3 0 0,-4 4-1 16,0 4-11-16,0 4-16 15,-5-4 4-15,-4 8 1 16,-9 0-46-16,4 0-10 0,5 4-1 0,0 0-1 15,-5 1-14-15,-9-1-2 0,5 4-1 0,-5-4 0 16,4 0-118-16,-8 0-24 0,-5-8-5 0,-5 20-1 0</inkml:trace>
          <inkml:trace contextRef="#ctx0" brushRef="#br0" timeOffset="70153.3873">1454 11859 979 0,'0'0'87'0,"0"0"-70"0,0-8-17 0,0 4 0 0,0-4 83 0,0 0 13 15,0 0 2-15,0 0 1 16,4-1 21-16,1 1 4 16,-1 0 0-16,5-4 1 0,1 4-40 0,3-4-8 15,1 4-1-15,4 0-1 0,5 0-33 0,4 0-6 16,1-1-2-16,3 1 0 0,10 0 2 0,-4 0 0 15,4 0 0-15,4 0 0 0,-4 0-7 0,5 4-1 16,4-4 0-16,-5 0 0 0,5 4-5 0,1-4-2 0,-6 3 0 0,5-3 0 0,0 4-9 0,-4-4-3 31,-5 4 0-31,0 4 0 0,-5-8-9 0,-4 8 0 16,-5 0 0-16,1 0-11 0,-10 0 11 0,0 4-13 16,-9 0 5-16,0 0 8 15,-9-4-69-15,5 12-7 0,-10 5 0 0,1-5-1 16,-14 4-103-16,-5 4-21 0,0-4-4 0,-4 5-1 0</inkml:trace>
          <inkml:trace contextRef="#ctx0" brushRef="#br0" timeOffset="69781.3514">1508 11960 806 0,'0'0'72'0,"0"0"-58"0,0 0-14 0,0 0 0 16,0-12 79-16,0 12 13 0,5-12 2 0,-5 4 1 16,0 0 15-16,0-4 3 0,4 4 1 0,-4 8 0 15,-4-13-34-15,4 5-6 16,0 8-2-16,0-4 0 0,0-4-41 0,0 8-9 0,0-8-2 0,0 8 0 16,4-8-1-16,-4 8-1 0,0 0 0 0,0 0 0 0,0-8 5 0,0 8 1 15,0-4 0-15,0 4 0 16,-4-8-2-16,4 8 0 0,0 0 0 0,0 0 0 15,0-8-6-15,0 8-2 0,4-4 0 0,-4 4 0 16,0 0-14-16,5-8-10 0,0-1 2 0,-1 5 0 16,-4 4 30-16,0 0 6 0,0 0 2 0,0 0 0 15,0 0-22-15,0 0-8 0,0 0 0 0,0 0 0 16,0 0 0-16,0 0 0 0,0 0 0 0,0 0 0 0,0 0 0 16,0 0 0-16,0 0 0 0,0 0 0 15,0 0 0-15,0 0 0 0,0-4 0 0,0 4 0 0,0 0 0 0,0 0 0 16,0 0 0-16,0 0 0 0,0 0 0 0,0 0 0 15,0 0 0-15,0 0 0 0,0 0 0 0,0 0 0 16,14-4 0-16,-14 4 0 0,0 0 0 0,0 0 0 16,13 0 0-16,-13 0 0 0,0 0 0 0,0 0 0 15,0 0 0-15,0 0 0 0,0 0 8 0,0 0 1 16,0 0 1-16,0 0 0 0,0 0-10 0,0 0 8 0,0 8-8 0,0 5 8 16,0 3-8-16,0 0 12 15,-4 4-12-15,4 8 12 0,-5 9-12 0,1 7 0 16,4 9 0-16,0 4 0 0,0-1 41 0,0 5 3 15,0 0 1-15,-5 3 0 0,1-3-6 0,-1 0-2 16,-4 0 0-16,0-5 0 0,4 1-5 0,-4-4-2 16,0-5 0-16,-5-3 0 0,10-5-13 0,-5-3-2 15,-5-5-1-15,5-4 0 0,0-4-14 0,0-3 0 0,4-5 0 0,-4-4 0 16,5 0 8-16,4 0-8 0,0-12 0 0,0 0 0 31,0 0-20-31,0 0-9 0,0 0-3 0,0 0 0 16,9 4-134-16,-9-4-27 0,0 0-6 0,0 0-789 0</inkml:trace>
          <inkml:trace contextRef="#ctx0" brushRef="#br0" timeOffset="71267.134">1422 12826 1018 0,'0'0'45'0,"0"0"10"0,-5 0-44 0,5 0-11 16,0 0 0-16,0 0 0 0,0 0 122 0,0 0 22 15,0 0 5-15,0 0 1 0,5-8-42 0,-1 4-8 16,6-4-1-16,3 0-1 0,5 0-11 0,1 4-3 16,-6-4 0-16,10 4 0 0,0-4-24 0,0 8-4 15,4-4-2-15,0 0 0 0,5 4-28 0,4 0-6 16,1 0 0-16,-1 0-1 0,-4 0-19 0,5 0 0 0,-1 0 0 0,0 0 0 31,1 0-80-31,-5 0-22 0,4 0-5 0,-4 0-887 0</inkml:trace>
        </inkml:traceGroup>
        <inkml:traceGroup>
          <inkml:annotationXML>
            <emma:emma xmlns:emma="http://www.w3.org/2003/04/emma" version="1.0">
              <emma:interpretation id="{15E60948-CD23-4621-A5C0-ECBB8ADC1D84}" emma:medium="tactile" emma:mode="ink">
                <msink:context xmlns:msink="http://schemas.microsoft.com/ink/2010/main" type="inkWord" rotatedBoundingBox="5928,12127 8882,11946 8966,13331 6013,13512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3361.5807">5114 11758 1141 0,'0'0'50'0,"0"0"11"0,5-8-49 0,-5 4-12 0,0-4 0 0,0 0 0 16,0-5 107-16,0 5 18 15,-5-4 4-15,1 4 1 0,-5 0-46 0,-1-4-8 16,6 4-3-16,-5-4 0 0,-5 0-18 0,5 3-4 15,-5 1-1-15,5-4 0 0,-4 8-23 0,3 0-5 0,-3-4-1 0,-1 8 0 16,1-4-21-16,-6 8 8 16,-3 4-8-16,-1 0 0 0,0 4 0 0,0 0 0 15,-4 5 0-15,-5 3 0 0,0 0 0 0,0 4 0 16,-4 1 0-16,-5 7 0 0,4 4 0 0,-3 1 0 16,3-5 0-16,1 5 0 0,-1-1 9 0,5 5-9 15,5-1 12-15,9 1-12 0,0-1 29 0,9-4-1 16,-1-3 0-16,10 3 0 0,5-7-28 0,4-1 0 15,-4 0 0-15,8 1 0 0,1-5 0 0,4-8 0 16,0 0 0-16,1-4 0 0,-1 0 0 0,5-12-12 0,-1 0 1 0,1-8 0 16,4 0 11-16,1-4 14 0,-1-4-3 0,0-8-1 15,1-5 8-15,-1-7 2 0,0 4 0 0,1-9 0 16,-6-3-3-16,6-5 0 0,-6-4 0 0,1 1 0 16,0-1 0-16,-5 1 0 0,-4-1 0 0,4 4 0 15,0 1-5-15,-4 7-2 0,-5 9 0 0,0 4 0 0,-4 11 9 0,-5 5 1 16,9 0 1-16,-9 12 0 15,0 0-9-15,0 0-1 0,-9 16-1 0,4 5 0 16,-4 3 2-16,5 4 0 0,-1 9 0 0,0-1 0 16,1 5-12-16,-1-1 0 0,5 0 0 0,0 5 0 15,0-5-12-15,0 1-5 0,0 3-1 0,5-3 0 16,-1-5-145-16,6-3-29 0,-6-5-5 0</inkml:trace>
          <inkml:trace contextRef="#ctx0" brushRef="#br0" timeOffset="73770.8661">5465 12256 1494 0,'0'0'32'0,"-5"-8"8"0,5 0 0 0,-4-5 3 0,-1 1-35 0,1 0-8 0,4 4 0 0,-5-4 0 16,0 4 108-16,5 8 19 0,-4-8 4 0,4 8 1 16,0 0-63-16,0 0-12 0,0 0-2 0,-5 8-1 15,-4 4-39-15,0 0-15 0,0 4 11 0,4 4-11 16,-4 1 12-16,0-1-4 0,5 0-8 0,-1 4 12 16,-4 1-12-16,9-5 0 0,0-4 8 0,0 0-8 15,5-8 0-15,4 1 0 0,-5-1 0 0,5-4 0 16,5-4 0-16,0-4 8 0,-1 0-8 0,6-5 0 15,-1-3 8-15,0-4-8 0,5 0 0 0,-5 0 0 16,-4-4 9-16,-1-1-9 0,-4 1 8 0,0 0-8 16,-4 0 9-16,-5-5-9 0,0 5 10 0,0 0-10 15,-5 0 16-15,1 3-2 0,-5 5-1 0,0 0 0 0,0 4 11 0,0 4 1 16,4 0 1-16,-9 4 0 16,5 4-26-16,0 0 0 0,-5 8 8 0,5 0-8 15,-4-4-35-15,4 9-9 0,-1-1-1 0,1 0-979 16</inkml:trace>
          <inkml:trace contextRef="#ctx0" brushRef="#br0" timeOffset="71979.0499">3885 11531 831 0,'0'0'36'0,"-5"-8"9"0,5-4-36 0,-4 0-9 0,-1-4 0 0,5 0 0 16,0-1 114-16,-4 1 21 0,-1-4 4 0,1 4 1 16,4 0-34-16,-5 3-6 0,1 5-2 0,-1 4 0 0,5 4-22 0,-9 0-4 15,0 0 0-15,-5 8-1 0,0 0-32 0,-4 9-7 16,-5 7 0-16,-4 4-1 0,-5 9 20 0,0 7 4 16,1 1 1-16,-6 7 0 0,-4 5 6 0,-4 4 2 15,4 3 0-15,0 1 0 0,0 8-15 0,-5-4-2 16,10 0-1-16,-1-9 0 0,5 1 0 0,10-4 0 15,-1-5 0-15,5-3 0 0,9-1-34 0,4-7-12 16,5 3 9-16,5-7-9 0,8 3 12 0,5-3-2 16,1-5-1-16,-1 0 0 0,5-7-21 0,9-1-4 15,-1-8 0-15,1 0-1 16,5-3-187-16,-1-5-36 0</inkml:trace>
          <inkml:trace contextRef="#ctx0" brushRef="#br0" timeOffset="73987.5909">5975 12138 2008 0,'22'-4'44'0,"-12"4"10"0,3-4 2 0,1 8 0 0,4 4-45 0,0 0-11 0,-4 9 0 0,-5-1 0 15,0 4 69-15,-4 4 12 16,-1-3 3-16,-4 7 0 0,-9 0-30 0,-4 1-6 0,3-1 0 0,-8 0-1 0,-5 1-24 0,5-1-5 16,-9 4-1-16,4-7 0 15,-4-1-25-15,-1 0-6 0,1 0-1 0,0 1-729 16,0-1-145-16</inkml:trace>
        </inkml:traceGroup>
        <inkml:traceGroup>
          <inkml:annotationXML>
            <emma:emma xmlns:emma="http://www.w3.org/2003/04/emma" version="1.0">
              <emma:interpretation id="{1438D704-5817-4A97-A375-704AC6AF288A}" emma:medium="tactile" emma:mode="ink">
                <msink:context xmlns:msink="http://schemas.microsoft.com/ink/2010/main" type="inkWord" rotatedBoundingBox="9401,12311 12425,12126 12496,13283 9472,13469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74658.8514">7117 11802 633 0,'0'0'56'0,"5"-12"-44"0,0 0-12 0,-1-4 0 15,-4 0 158-15,5-4 30 0,-1-1 5 0,1 1 2 16,-1 0-71-16,1 0-13 0,-5 3-3 0,4-3-1 16,-4 8-39-16,-4-4-8 0,-1 4-2 0,1 4 0 0,-5 4-16 0,-5 0-3 15,0 8-1-15,-4 0 0 16,0 8-17-16,-9 4-3 0,-1 4-1 0,-4 13 0 15,1-1 15-15,-6 4 4 0,5 5 0 0,0 3 0 0,1 1-16 0,-6 3-2 0,10-7-1 0,-5 3 0 16,9 1-9-16,0-5-8 0,1 1 9 0,8-9-9 31,0 1 0-31,5-5 8 0,0-4-8 0,5-8 0 16,4 1 0-16,4-5 0 0,5-4 0 0,0 0 0 0,-9-8 0 0,19 0 0 0,3 0 0 0,1-4-10 16,0-4 10-16,0-4 0 15,4 0 0-15,0-1-8 0,-4-7 8 0,4 0 0 16,-9-4 0-16,10-5 8 0,-10-3-8 0,5-5 0 15,-5 1 8-15,0-4-8 0,-4-5 10 0,0 5-2 16,4-1-8-16,-9 5 12 0,0 3 17 0,0 5 3 16,0 4 1-16,0 8 0 0,-4-1 0 0,-1 9 0 0,-4 8 0 0,0 0 0 15,0 0-1-15,0 0 0 16,5 12 0-16,-1 5 0 0,6 7-32 0,-6 4 0 16,1 1 0-16,-5 3 0 0,9 0 0 0,-9 5 0 15,4-1 0-15,1 9 0 16,-1-1-49-16,1 1-14 0,0-1-2 0,-5 5-699 15,0-5-140-15</inkml:trace>
          <inkml:trace contextRef="#ctx0" brushRef="#br0" timeOffset="74938.1011">7336 12260 1324 0,'0'0'118'0,"-5"-12"-94"0,1-1-24 0,-1 1 0 0,-4 0 92 16,9 4 15-16,-4-4 2 0,4 8 1 0,0 4-2 0,0 0 0 0,0 0 0 0,0 0 0 15,0 0-52-15,0 0-12 16,0 12-1-16,4 0-1 16,1 8-4-16,4 1-1 0,-9 3 0 0,9 0 0 0,-4 0 3 0,4 5 1 15,0-1 0-15,0 5 0 0,-5-5-20 0,6 0-4 16,-6 1-1-16,1-1 0 15,-1 4-16-15,1-3 0 0,-5-5 0 0,0 0 0 16,-5 0-145-16,5-3-33 0,-4-5-6 0</inkml:trace>
          <inkml:trace contextRef="#ctx0" brushRef="#br0" timeOffset="75248.551">8014 12316 2055 0,'0'0'45'0,"0"0"10"0,9-8 1 0,1 8 2 0,-1 0-46 0,4 0-12 0,-13 0 0 0,9 8 0 16,1 0 56-16,-6 5 10 0,1-1 2 0,-1 4 0 16,-4 4-13-16,-4-4-3 0,4 9 0 0,-9-5 0 15,-1 4-35-15,-3 5-7 0,-1-5-2 0,-4 0 0 0,0-4-8 0,-1 5-11 16,1-5 3-16,0 0-733 16,-5-4-147-16</inkml:trace>
          <inkml:trace contextRef="#ctx0" brushRef="#br0" timeOffset="75463.1625">8488 12235 2235 0,'0'0'49'0,"0"0"11"0,9-4 1 0,0 0 2 0,0 0-51 0,0 0-12 0,0 4 0 0,-9 0 0 16,14 4 0-16,0 0 0 15,-1 0-12-15,6 0-976 0</inkml:trace>
          <inkml:trace contextRef="#ctx0" brushRef="#br0" timeOffset="75621.5275">9093 12207 1036 0,'0'0'92'0,"0"0"-73"0,0 0-19 0,0 0 0 16,0 0 220-16,0 0 40 0,0-8 8 0,0 4 1 15,0-4-137-15,0 8-28 0,5-4-6 0,-1 0-1 16,1-4-155-16,-5 8-31 0,9-4-7 0,5 0 0 0</inkml:trace>
          <inkml:trace contextRef="#ctx0" brushRef="#br0" timeOffset="75754.3992">9335 12114 1378 0,'22'-12'30'0,"-12"8"6"0,3-4 2 0,1-4 2 0,0 8-32 0,4-5-8 0,-5 1 0 0,6 4 0 16,-10 4 11-16,4-4 1 16,-4 0 0-16,-9 4 0 0</inkml:trace>
          <inkml:trace contextRef="#ctx0" brushRef="#br0" timeOffset="76011.4862">9631 12130 2026 0,'0'0'90'0,"0"0"18"0,0 0-86 0,0 0-22 0,0 0 0 0,4 12 0 16,-4 1 78-16,0-1 11 0,5 8 3 0,-5 0 0 15,0 0-54-15,-5 5-10 0,5-1-3 0,-4-4 0 16,-5 8-16-16,-1-3-9 0,1-1 10 0,-4-4-738 16,-1 5-147-16</inkml:trace>
        </inkml:traceGroup>
        <inkml:traceGroup>
          <inkml:annotationXML>
            <emma:emma xmlns:emma="http://www.w3.org/2003/04/emma" version="1.0">
              <emma:interpretation id="{8D43F6AA-AA36-461E-BF41-ADB1DB5D916F}" emma:medium="tactile" emma:mode="ink">
                <msink:context xmlns:msink="http://schemas.microsoft.com/ink/2010/main" type="inkWord" rotatedBoundingBox="13192,12121 15544,11977 15612,13085 13260,13229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76721.3515">10992 11649 576 0,'18'-21'25'0,"-13"9"6"0,-5 0-31 0,4 0 0 0,-4 0 0 0,0 0 0 0,0-4 224 0,-4 3 40 16,-5 5 7-16,4 0 1 0,-4 0-144 0,-5 4-28 16,1 0-7-16,-1 8-1 0,-4 0-48 0,-5 4-11 15,0 4-1-15,-4 5-1 0,-5 3-7 0,0 8 0 16,-4 0-1-16,-5 9 0 0,4 3 1 0,1 1 0 0,-1 3 0 0,1 1 0 0,0-1-3 0,8-3 0 31,1 3 0-31,0-3 0 0,8-9-21 0,6 1-16 16,4-9 2-16,4 0 1 0,1-4 21 0,4-3 5 15,4-5 1-15,10 0 0 0,-5-4-22 0,9-4-5 16,5-4-1-16,0-4 0 0,-10-4 22 0,10 0 5 16,9-4 1-16,0-9 0 0,0 5-14 0,-5-4 0 15,5-4 0-15,0-5 0 0,0 1 20 0,-5-4-1 16,5-5-1-16,-5 1 0 0,0-5 5 0,1 1 1 16,-1-5 0-16,0 5 0 0,-4-1-5 0,4 5-1 0,-4 0 0 0,0 7 0 15,-5 5 9-15,-4 8 1 0,0 4 1 0,-5 3 0 16,-9 9 9-16,0 0 2 0,0 0 0 0,-5 21 0 15,1-1-40-15,-6 8 0 0,1 5-14 0,0-1 4 16,-4 4 10-16,3 5 0 0,1 3 0 0,0 1 0 16,0-5-31-16,0 5-4 0,4-1-1 0,1 1-738 15,-5-1-148-15</inkml:trace>
          <inkml:trace contextRef="#ctx0" brushRef="#br0" timeOffset="77258.074">11320 12146 1864 0,'9'-24'83'0,"0"16"17"0,0-8-80 0,5 4-20 16,4 0 0-16,-4-1 0 0,-5 5 62 0,4 0 9 16,1 0 1-16,0 8 1 0,-14 0-13 0,0 0-4 15,9 4 0-15,0 8 0 0,-5 0-35 0,1 5-7 16,-10 3-2-16,5 0 0 0,0 4 23 0,-4 1 4 0,-5-1 1 0,4 0 0 15,1-3-29-15,-1-1-11 0,1-4 8 0,-6 0-8 16,6-4 15-16,4-4-3 0,-5 4 0 0,5-12 0 16,0 0-3-16,0 0-1 0,0 0 0 0,0 0 0 15,0 0-8-15,0 0 0 16,0 0 0-16,0 0 0 0,9-8 23 0,5 0 9 16,-5-4 1-16,5 0 1 0,0-4-34 0,4-4 0 15,0-5 0-15,0 1 0 0,5 4 0 0,-5-4 0 0,5-5 0 16,-5 9 0-16,0 0 0 0,1 4 0 0,-6 3 0 0,1 5 0 15,-5 0 13-15,5 4-4 0,-5 4-1 0,-9 0 0 16,0 0-8-16,9 8 8 0,0 8-8 0,-5 1 8 16,6-1-8-16,-10 0 0 0,0 0 0 0,0 4 0 15,0-7 0-15,0 3 0 0,-5-4 0 0,5-4 0 16,0-8 0-16,0 0 0 0,0 0 0 0,0 0 0 16,0 0 0-16,0 0 0 0,0 0 0 0,0 0 0 15,0 0 8-15,0 0 0 0,0 0 0 0,9-8 0 16,-4 0-8-16,4-4 0 0,0 0 0 0,5-5 0 15,4-3 0-15,-5 0-12 0,6 0 2 0,-1-1 1 0,0 5 9 0,-4 4 0 16,4-4 0-16,-4 8 0 0,-5 0 8 0,0 4 4 16,4 4 1-16,-3 8 0 0,-6 4-5 0,1 4-8 15,-1 0 11-15,1 9-11 0,-1-1 8 0,-4 4-8 16,-4-4 0-16,4 5 0 0,4-5 0 0,1 0-12 16,-1 1 0-16,6-5-820 15,3 0-164-15</inkml:trace>
          <inkml:trace contextRef="#ctx0" brushRef="#br0" timeOffset="77536.9847">12699 11252 2055 0,'0'0'91'0,"0"0"19"0,5 12-88 0,-1 4-22 16,-4 5 0-16,5 7 0 0,-1 4 107 0,-4 5 17 15,-4 3 3-15,-1 5 1 16,5 3-32-16,-4 1-7 0,-1-1-1 0,5 5 0 16,-4-4-30-16,-1-1-6 0,1-3-2 0,4 3 0 0,-5 1-30 0,-4-5-5 15,4 5-2-15,1-5 0 16,-1-3-13-16,1-1 0 0,-5 1 0 0,-1-5 0 16,1-3-48-16,-4-1-13 0,-1 0-3 0,-4 1-804 15,0-5-160-15</inkml:trace>
        </inkml:traceGroup>
        <inkml:traceGroup>
          <inkml:annotationXML>
            <emma:emma xmlns:emma="http://www.w3.org/2003/04/emma" version="1.0">
              <emma:interpretation id="{766C64CC-71F8-465F-B141-595EF79DDCAE}" emma:medium="tactile" emma:mode="ink">
                <msink:context xmlns:msink="http://schemas.microsoft.com/ink/2010/main" type="inkWord" rotatedBoundingBox="16757,12281 17644,12227 17671,12652 16783,12707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78223.556">13928 11628 403 0,'0'0'17'0,"0"0"5"0,0 0-22 0,14-4 0 0,-5-4 0 0,0 0 0 16,-9 8 263-16,9-4 48 15,5-4 9-15,-5 0 3 0,5 4-156 0,0 0-31 16,4 0-7-16,5 0-1 0,4 0-62 0,5 0-13 0,4 0-2 0,5 0-1 15,9 0-19-15,0-1-4 0,0 1-1 0,5 0 0 16,-5-4-26-16,5 4 8 16,-1-4-8-16,-4 4 0 0,-4 0 0 0,-1 4-19 0,-4 0 3 0,-4 4-659 31,-5 0-132-31</inkml:trace>
          <inkml:trace contextRef="#ctx0" brushRef="#br0" timeOffset="78419.2591">14083 11944 1036 0,'0'0'92'0,"0"0"-73"0,0 0-19 0,0 0 0 0,0 0 128 0,9 4 21 15,-9-4 5-15,19 4 1 0,3 4-64 0,1-4-13 16,9-8-2-16,0 4-1 0,4 0-24 0,5 0-5 0,-4-4-1 0,8-4 0 16,-4 4-26-16,5 0-6 0,4-4-1 0,-5 4 0 31,1 0-105-31,4 0-22 0,41 0-4 0,-18 4-1 0</inkml:trace>
        </inkml:traceGroup>
        <inkml:traceGroup>
          <inkml:annotationXML>
            <emma:emma xmlns:emma="http://www.w3.org/2003/04/emma" version="1.0">
              <emma:interpretation id="{218669C6-9D91-4B18-A79A-C3E50C0E5049}" emma:medium="tactile" emma:mode="ink">
                <msink:context xmlns:msink="http://schemas.microsoft.com/ink/2010/main" type="inkWord" rotatedBoundingBox="18667,11397 20566,11281 20683,13179 18783,13295"/>
              </emma:interpretation>
            </emma:emma>
          </inkml:annotationXML>
          <inkml:trace contextRef="#ctx0" brushRef="#br0" timeOffset="79680.991">16155 11127 172 0,'0'0'16'0,"0"0"-16"15,0 0 0-15,-14-4 0 0,5 4 138 0,9 0 25 16,0 0 5-16,-14 0 0 0,-8 0-88 0,8-5-17 16,14 5-4-16,0 0-1 0,-9 0-2 0,0 0 0 0,9 0 0 0,0 0 0 15,0 0 23-15,0 0 4 0,0 0 1 0,0 0 0 0,13-4-1 0,1 0 0 16,-14 4 0-16,18 0 0 0,5-4-40 0,9 4-8 16,0-4-2-16,-5 4 0 15,0 0 6-15,10 4 1 0,8 0 0 0,-4-4 0 0,-4 0-20 0,4 8-3 0,-5-3-1 0,5 7 0 31,-9 0-8-31,0 0-8 0,0 0 12 0,0-4-12 16,-1 8 8-16,-3-3-8 0,-5-1 0 0,-1 4 0 0,1 0 31 0,-5 4-1 16,-13 5 0-16,-5-1 0 15,0 8-30-15,-9 1-8 0,-5 3-1 0,-9 0 0 16,-13 5 9-16,4-1 14 0,0 5-3 0,-4 3-1 0,-5 1 2 0,0 0 1 16,0-1 0-16,-5 5 0 0,10-9-4 0,-10 1-1 15,1 3 0-15,4-3 0 0,18-1 4 0,-9-3 1 16,-4-1 0-16,-1 5 0 0,10-9-1 0,4 5 0 15,-4-5 0-15,4-3 0 0,0-1 4 0,10-4 0 16,4-3 0-16,-5-1 0 0,0-8 10 0,5 0 2 16,9 0 1-16,-4 1 0 0,4-5 4 0,0-4 1 15,0 0 0-15,9 0 0 0,4-4-10 0,1 4-3 16,-5-4 0-16,19 0 0 0,13-4-7 0,-1 0-2 16,-3-4 0-16,13 0 0 0,0-4 25 0,14 0 5 15,4 0 1-15,0 0 0 0,-4 0-34 0,9 0-9 16,9 4 0-16,0-5 0 0,-5 5 0 0,-8-4 0 15,-1 4 0-15,0 0 0 16,-4 0-104-16,-9 0-18 0,-10 0-4 0</inkml:trace>
          <inkml:trace contextRef="#ctx0" brushRef="#br0" timeOffset="79150.9066">15882 10900 288 0,'0'0'25'0,"0"0"-25"15,0 0 0-15,-5-4 0 0,-4 0 161 0,4-4 27 0,1 4 6 0,4-4 1 16,0 8-79-16,-9-4-16 0,4-5-4 0,5 9 0 16,0 0-25-16,0 0-6 0,0 0-1 0,0 0 0 15,0-4 0-15,0 4-1 0,9-8 0 0,0 0 0 0,1 4 1 0,8-4 0 16,9 0 0-16,9 0 0 0,1 0-16 0,13-4-2 16,9 0-1-16,9-1 0 15,1 1-1-15,-1 0 0 0,0 0 0 0,14-4 0 16,0 4-3-16,0-5-1 0,-4 1 0 0,4 4 0 15,-5 4-23-15,0 0-5 0,-8 0 0 0,-1-4-1 16,-13 4-2-16,4 4 0 0,4-5 0 0,-3 1 0 16,-10 0-9-16,4 4 0 0,-4-4 0 0,5 8 0 15,-9-4 0-15,-5 0-9 0,-5 4 9 0,0 4-13 16,-8 0-5-16,-10-4-1 0,-9 8 0 0,-4 0 0 16,-5 4-68-16,-5 1-13 0,-13-5-4 0,-9 8 0 15,-5-4-88-15,-5 4-19 0,-4 0-3 0,-9 5-1 0</inkml:trace>
        </inkml:traceGroup>
        <inkml:traceGroup>
          <inkml:annotationXML>
            <emma:emma xmlns:emma="http://www.w3.org/2003/04/emma" version="1.0">
              <emma:interpretation id="{2C2FA28A-3948-4FF9-B4AE-74EE6FEB38A5}" emma:medium="tactile" emma:mode="ink">
                <msink:context xmlns:msink="http://schemas.microsoft.com/ink/2010/main" type="inkWord" rotatedBoundingBox="21608,11328 22065,11300 22155,12764 21698,12792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91684.9522">18964 10738 727 0,'0'0'32'0,"0"0"7"0,9-8-31 0,-9 8-8 0,5-4 0 0,-1-4 0 0,5 0 85 0,-4 0 16 16,-5 8 3-16,4-12 1 0,1 3-28 0,4 1-5 15,-4 0-2-15,-1-4 0 16,1 4-10-16,-1 0-1 0,5-4-1 0,-4 4 0 0,-5 8-32 0,9-4-6 15,-9 4-2-15,5-8 0 0,-1-5 22 0,-4 13 4 16,5-8 0-16,-5 8 1 0,0 0-29 0,0 0-5 0,0 0-2 0,0 0 0 16,0 0 4-16,0 0 1 0,0 0 0 0,0 0 0 15,0 0 22-15,0 0 5 16,0 0 1-16,0 0 0 0,0 0-22 0,0 0-5 16,0 0-1-16,0 0 0 0,-9 8 13 0,4 0 2 15,-4 1 1-15,0 3 0 0,4 0-2 0,-4-4 0 16,5 8 0-16,-6 0 0 0,1 1-11 0,0 3-2 15,0 0-1-15,0 4 0 0,0 5-2 0,0-1-1 0,0 4 0 0,-5 5 0 0,0 3 15 0,-4 5 3 32,5 3 1-32,-1 9 0 0,5 4-16 0,0 3-3 15,4 5-1-15,-4 4 0 0,4-4 18 0,5 0 3 0,0-5 1 0,0-3 0 16,5 0-11-16,0-9-1 16,-1 5-1-16,1-8 0 0,4-5-9 0,0-7-2 0,5-1 0 0,-1-8 0 15,1-3-8-15,4-5 12 0,0-4-12 0,5-4 12 16,9 0-12-16,4-8-16 0,1-4 4 0,8-4 1 15,1-8-127 1,4 4-26-16,0-8-4 0,0 0-2 0</inkml:trace>
        </inkml:traceGroup>
        <inkml:traceGroup>
          <inkml:annotationXML>
            <emma:emma xmlns:emma="http://www.w3.org/2003/04/emma" version="1.0">
              <emma:interpretation id="{587F2CD5-86C3-4C02-BA9B-F610572B37F0}" emma:medium="tactile" emma:mode="ink">
                <msink:context xmlns:msink="http://schemas.microsoft.com/ink/2010/main" type="inkWord" rotatedBoundingBox="22943,11386 23640,11343 23715,12569 23018,12612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92745.1628">20116 10770 1389 0,'0'0'30'0,"0"0"6"0,4-12 2 0,1 0 2 0,-1-4-32 0,1 4-8 15,0 4 0-15,4-4 0 0,-5 4 76 0,1-5 14 16,-1 1 2-16,5 4 1 0,-9 8-33 0,0 0-6 16,0 0-2-16,0 0 0 0,0 0-10 0,0 0-2 0,0 0-1 0,0 0 0 15,0 12-15-15,5 9-2 0,-5 7-1 0,0 4 0 16,0 9-6-16,0-1-2 0,0 1 0 0,0-1 0 16,0 1-3-16,5-5-1 15,-1 4 0-15,1-7 0 0,4-5 2 0,0 0 0 0,0-7 0 16,5-1 0-16,-5-4 3 0,4-4 1 0,1-4 0 0,0-4 0 15,-1-4 21-15,6 0 4 0,-6-8 0 0,5-4 1 16,1-4-5-16,3 4 0 0,-3-8-1 0,3-1 0 0,-3-3-22 0,3 0-4 16,-3-4-1-16,3 3 0 15,-3-3 20-15,-1 0 3 0,5-5 1 0,-5 9 0 16,4-4-32-16,-3 3-13 0,-6 1 1 0,6 8 0 16,-6 0 12-16,5 4 0 0,-4 3-10 0,0 5 10 15,-5 4 0-15,5 0-9 0,-1 8 9 0,1 5 0 16,-1-1-10-16,1 8 10 0,-5 4-8 0,0 5 8 15,0 3 0-15,-4 4 0 0,-5 9 0 0,0-1 0 0,-5 1 0 0,-4 3 0 16,0 5 0-16,0 0 0 0,-5-5 8 0,5 1 0 16,-4-1 0-16,-1-3 0 0,-4-1 0 0,4-3 0 15,-9-1 0-15,5 9 0 0,0-9-8 0,-5-3 8 16,0-1-8-16,1 1 8 0,4-5 0 0,4-4 0 16,0-7 0-16,1-5 0 0,3-4-8 0,1 0-12 15,5-4 4-15,4-8 0 0,0 0 8 0,0 0 0 0,0 0 0 0,-5-4 0 16,1-4 0-16,4-4 11 0,-5 0-3 0,1 0 0 15,4-5-8-15,0 1 0 16,0 0 0-16,4-4 0 0,1 0 0 0,-1 3 0 16,1-3 10-16,8 0-10 0,-3-4 0 0,3 3 0 15,5 1 0-15,1-4 0 0,-1 4 0 0,5-5-16 16,-1 1 4-16,6-4 0 16,-1-1-116-16,5 1-22 0,9-8-5 0</inkml:trace>
        </inkml:traceGroup>
        <inkml:traceGroup>
          <inkml:annotationXML>
            <emma:emma xmlns:emma="http://www.w3.org/2003/04/emma" version="1.0">
              <emma:interpretation id="{CC65DAB8-0551-40E7-9910-5E249B9E99A1}" emma:medium="tactile" emma:mode="ink">
                <msink:context xmlns:msink="http://schemas.microsoft.com/ink/2010/main" type="inkWord" rotatedBoundingBox="24480,11481 25121,11442 25194,12635 24553,12674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93188.1984">21864 11616 2257 0,'0'0'49'0,"0"0"11"0,0 0 1 0,-4 12 3 0,-10 1-51 0,9-5-13 16,-4 8 0-16,5 0 0 0,-5-4 53 0,4 4 8 15,0-4 2-15,1 5 0 0,4-5-43 0,-5 4-9 0,5-4-2 0,5 0 0 16,-1-4-9-16,1 5 0 0,4-9 0 0,0 0 8 31,5 0-40-31,-5 0-8 0,0-8-1 0,5 4-1039 0</inkml:trace>
          <inkml:trace contextRef="#ctx0" brushRef="#br0" timeOffset="93376.8954">22278 10981 1900 0,'0'0'84'0,"-9"-8"18"0,5 0-82 0,-1 4-20 16,-4-4 0-16,9 8 0 0,0 0 128 0,0 0 20 15,-5-9 5-15,5 9 1 0,0 0-120 0,0 0-24 16,0 0-10-16,14 5-725 16,0-1-151-16</inkml:trace>
          <inkml:trace contextRef="#ctx0" brushRef="#br0" timeOffset="94351.2609">21819 11612 691 0,'0'0'61'0,"0"0"-49"0,9 0-12 0,-9 0 0 31,0 0 111-31,0 0 19 0,4-4 4 0,1-4 1 16,-5 8-44-16,0 0-9 0,0 0-2 0,0 0 0 16,0 0-7-16,0 0-1 0,4-8-1 0,-4 8 0 15,0 0-18-15,0 0-3 0,5-8-1 0,-5 8 0 0,0 0-10 0,4-4-3 16,1-4 0-16,-5 8 0 0,0 0-13 0,0 0-3 16,0 0-1-16,0 0 0 0,0-8-19 0,0 8 10 15,0 0-10-15,0 0 8 0,0 0-8 0,-5-4 0 16,5 4 9-16,-4-4-9 0,4 4 10 0,0 0-2 15,0 0-8-15,0 0 12 0,-9-4 16 0,9 4 2 16,0 0 1-16,0 0 0 0,0 0-31 0,0 0 0 16,0 0 0-16,0 0 0 0,-9 0 11 0,9 0-11 15,0 0 12-15,0 0-12 0,0 0 20 0,0 0-2 16,0 0-1-16,0 0 0 0,-9 0 17 0,9 0 3 16,0 0 1-16,-10 4 0 0,1 0-28 0,0 0-10 0,9-4 0 0,-9 8 9 15,0 8-9-15,0 4 12 0,-5 0-12 0,5 1 12 16,5 3-2-16,-6 0 0 15,6 5 0-15,-1-1 0 0,1-4-10 0,4 4 12 0,0-3-12 16,0-5 12-16,4-4-12 0,1 0 0 0,-1-3 9 0,6-1-9 16,-1-4 0-16,9 0-16 0,0 0 2 0,5 0 1 31,4-8-195-31,1 0-38 0</inkml:trace>
          <inkml:trace contextRef="#ctx0" brushRef="#br0" timeOffset="94847.1544">22283 10738 1612 0,'0'0'144'0,"-5"-8"-116"15,-4 4-28-15,5-4 0 0,4 8 57 0,0 0 6 16,0 0 1-16,0 0 0 0,0 0-18 0,0 0-3 16,0 0-1-16,0 0 0 0,0 0-32 0,0 0-10 15,0 0 0-15,4 8 0 0,-4-8 8 0,5 8-8 16,-5-8 0-16,0 0 0 0,9 8 8 0,-9-8-8 0,0 0 0 0,0 0 0 15,0 0 20-15,0 0-2 0,0 0-1 0,0 0 0 16,0 0 21-16,0 0 4 0,0 0 1 0,0 0 0 16,0 0-20-16,0 0-4 0,0 0-1 0,0 0 0 15,-9 0-8-15,9 0-2 0,-9 4 0 0,9-4 0 16,0 0-8-16,0 0 0 0,-9 4 0 0,9-4 0 16,0 0 0-16,0 0 0 0,0 0 0 0,0 0-11 15,0 0 11-15,0 0 0 0,0 0 0 0,0 0 0 0,4 12 0 0,-4-12 0 16,0 0 0-16,9 8 0 15,0 1 0-15,-9-9 0 0,5 8 0 0,4 0 0 16,-9-8 0-16,0 8 0 0,0-8 0 0,0 12 0 16,-5 0 0-16,1-4 0 0,-1 0 0 0,-4 0 0 0,5 0-21 15,4 5 1-15,0-13 0 0</inkml:trace>
        </inkml:traceGroup>
        <inkml:traceGroup>
          <inkml:annotationXML>
            <emma:emma xmlns:emma="http://www.w3.org/2003/04/emma" version="1.0">
              <emma:interpretation id="{32502EB3-5226-438A-9267-E20D415C2D5C}" emma:medium="tactile" emma:mode="ink">
                <msink:context xmlns:msink="http://schemas.microsoft.com/ink/2010/main" type="inkWord" rotatedBoundingBox="25826,11908 26228,11883 26231,11938 25830,11962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95318.5708">23007 11187 460 0,'0'0'41'0,"0"0"-33"0,0 0-8 0,0 0 0 15,0 0 177-15,0 0 34 0,0 0 6 0,0 0 2 16,0 0-61-16,-9 0-12 0,9 0-2 0,-5 0-1 15,5 0-31-15,0 0-7 0,0 0-1 0,0 0 0 16,0 0-34-16,0 0-7 0,0 0-2 0,0 0 0 16,0 0-24-16,0 0-5 0,14-4 0 0,4 4-1 0,0-4-2 0,5 4 0 15,-5 0 0-15,0 0 0 0,10 0 9 0,-1 0 2 16,0 0 0-16,5 0 0 0,-4 0-26 16,3 0-5-16,-8 0-1 0,0 0 0 0,-5 0-8 0,0 0 8 15,1 0-8-15,-19 0 8 0,0 0-8 0,9 0 0 16,-9 0 0-16,0 0 0 15,0 0-33-15,0 0-9 0,0 0-2 0,0 0 0 16,4 12-144-16,1-4-28 0,-5-8-7 0,4 13-1 0</inkml:trace>
        </inkml:traceGroup>
        <inkml:traceGroup>
          <inkml:annotationXML>
            <emma:emma xmlns:emma="http://www.w3.org/2003/04/emma" version="1.0">
              <emma:interpretation id="{C4CBC2FE-FDD3-42CC-8014-FE268286020B}" emma:medium="tactile" emma:mode="ink">
                <msink:context xmlns:msink="http://schemas.microsoft.com/ink/2010/main" type="inkWord" rotatedBoundingBox="27079,10883 32235,10567 32356,12544 27200,12860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04335.0177">24546 10600 230 0,'0'0'10'0,"0"0"2"0,0 0-12 0,0 0 0 0,0 0 0 0,0 0 0 16,0 0 107-16,0 0 18 0,0 0 4 0,0 0 1 15,0 0-74-15,0 0-16 0,0 0-2 0,0 0-1 16,0 0-4-16,0 0-1 0,0 0 0 0,0 0 0 0,-5 0 0 0,5 0-1 15,-4-4 0-15,4 4 0 0,-5-4-18 0,0 4-3 16,5 0-1-16,0 0 0 0,0 0 5 0,0 0 1 16,0 0 0-16,0-8 0 0,0 4-5 0,0 4-1 15,0-8 0-15,0 8 0 0,0 0 5 0,0 0 1 16,0 0 0-16,0-4 0 0,5-4 10 0,-5 4 3 16,0-4 0-16,0 8 0 0,0 0 0 0,0 0 1 15,0-8 0-15,0 8 0 0,0 0-10 0,0 0-3 16,0-4 0-16,5 0 0 0,-1-4 4 0,-4 4 0 0,0-5 0 0,0 9 0 15,0 0-12-15,0 0-8 0,0 0 12 0,0 0-12 16,0 0 12-16,0-8-12 16,5 4 12-16,-5 0-12 0,0 4 13 0,0 0-4 15,0-4-1-15,0 4 0 0,4-4-8 0,-4 4 0 16,0 0 0-16,0 0 8 0,0 0-8 0,5-4 0 16,-5 4 0-16,0-4 0 0,0 4 0 0,4-8 12 0,-4 8-12 15,0 0 12-15,0 0-12 0,0 0 0 0,0 0 0 0,0 0 8 16,0 0-8-16,0 0 8 0,0 0-8 0,0 0 8 15,5 0 1-15,-5-8 0 0,0 8 0 0,0 0 0 16,0 0 7-16,0 0 2 0,0 0 0 0,0 0 0 16,0 0-6-16,0 0 0 0,0 0-1 0,0 0 0 15,0 0-11-15,0 0 0 0,0 0 0 0,0 0 8 16,0 0 5-16,0 0 1 0,0 0 0 0,0 0 0 16,0 0 4-16,0 0 1 0,0 0 0 0,0 0 0 0,0 0-2 0,0 0 0 15,0 0 0-15,0 16 0 0,0-16-4 0,0 12-1 16,0-12 0-16,-5 12 0 15,5-12-12-15,0 0 9 0,0 17-9 0,0-17 8 16,-4 12 0-16,4-4 0 0,0-8 0 0,-5 16 0 0,5 0 0 16,-4 0 0-16,4 1 0 0,0 3 0 0,0 0 5 15,-5 4 1-15,-4-3 0 0,4 3 0 0,5 0-5 0,-4 0-1 16,-1 5 0-16,1-1 0 0,-1 0 4 0,-4-3 1 16,0-1 0-16,0 0 0 0,4 0-1 0,-4 1 0 15,5-5 0-15,-5 4 0 0,0 5-2 0,-1-9-1 16,6 4 0-16,-5 0 0 0,0 5 8 0,0-9 2 15,4 4 0-15,-4 1 0 0,4-1 0 0,-4-4 0 16,5 0 0-16,-1 1 0 0,1-1-6 0,-1 0-1 16,0-4 0-16,1 0 0 0,4 1-4 0,0-5 0 15,0 0-8-15,0-4 12 0,0 0-12 0,0-8 8 0,4 8-8 0,-4-8 0 16,0 0 8-16,0 8-8 0,0-8 0 0,0 12 9 16,0-12-9-16,0 0 10 0,-4 8-10 15,4-8 10-15,-5 4-10 0,5-4 8 0,0 0-8 16,-4 9 8-16,-1-1-8 0,5-8 0 0,-4 4 0 0,4-4 0 15,-5 8 0-15,5-8 0 0,0 0 0 0,0 0 0 16,0 0 0-16,0 0 0 0,0 0 0 0,0 0 0 16,0 0-129-1,0 0-22-15</inkml:trace>
          <inkml:trace contextRef="#ctx0" brushRef="#br0" timeOffset="104852.1109">24527 10726 576 0,'0'0'51'0,"0"0"-41"15,0-8-10-15,0 0 0 0,5-4 169 0,-5 4 32 16,-5-5 7-16,5 5 0 0,0-4-88 0,0 0-17 15,5 0-4-15,4 0-1 0,-4 0-35 0,4-1-7 16,0 5-2-16,0 0 0 0,0-4-4 0,0 0-1 16,5 0 0-16,4 0 0 0,0 0-16 0,1 3-3 15,-1-3-1-15,0 4 0 0,0 4-29 0,-4 0 0 16,4-4-8-16,0 4 8 0,0 0 0 0,1 0 14 16,-1 0-1-16,0 0 0 0,5 0-13 0,-5 4 0 15,5-4 0-15,0 4 0 0,-5 0 0 0,0 0 0 0,0 0 0 16,0 0 0-16,-4 0 0 0,4 4 0 0,-4-4 0 0,4 0 0 15,-4 4 0-15,-1 0 0 0,6 0 0 0,-6-4 0 16,1 4 0-16,-5 0 0 0,0 4 0 0,0-4 0 16,-9-4 0-16,5 8 11 0,4 4-11 0,-9 1 10 15,0-1 12-15,-9 0 2 0,0 4 1 0,0 0 0 16,-10 4 7-16,-3 1 0 0,-1-1 1 0,-4 0 0 16,-5 4-8-16,4-3-1 0,1-5-1 0,0 4 0 15,-5-4-3-15,5 0-1 0,-1-3 0 0,10-5 0 16,-5 0-19-16,5 0 0 0,0 0 0 0,0-4 0 15,-1 0 0-15,6 0-9 0,-1-4 1 0,0 0 0 16,1 0-39-16,-1 0-7 0,5-4-2 0,-5 0 0 16,1 0-44-16,-1 4-10 0,0-8-2 0,5 4 0 15,-4 0-93-15,4 0-19 0,-10-8-4 0,19 12-1 0</inkml:trace>
          <inkml:trace contextRef="#ctx0" brushRef="#br0" timeOffset="106261.0793">25657 10459 115 0,'0'0'10'16,"0"0"-10"-16,0 0 0 0,0 0 0 16,0 0 161-16,0 0 31 0,0 0 5 0,0 0 2 15,0 0-100-15,0 0-20 0,0 0-4 0,0 0-1 0,0 0-32 0,0 0-6 16,0 0-2-16,0 0 0 0,0 0 18 0,0 0 3 16,0 0 1-16,0 0 0 0,0 0-8 0,0 0-2 15,0 0 0-15,0 0 0 0,0 0-21 0,0 0-4 0,0 0-1 0,0 0 0 16,0 0 14-16,0 0 2 0,0 0 1 0,0 0 0 15,0 0-11-15,0 0-2 16,0 0-1-16,0 0 0 0,0 0 14 0,0 0 3 16,-10 4 1-16,1 0 0 0,5 4-22 0,-5 0-5 15,9-8-1-15,-9 8 0 0,4 4-1 0,-4-4 0 16,0 5 0-16,0-1 0 0,0 4-3 0,0-4-1 16,-1 4 0-16,1 0 0 0,0 1 20 0,0 3 3 15,0-4 1-15,0 4 0 0,0 1-20 0,0-1-3 16,0 4-1-16,-1-4 0 0,1 5 4 0,-4-1 0 15,4 0 0-15,-5 0 0 0,5 1 0 0,0 3 0 16,-5 0 0-16,5 1 0 0,0-1 22 0,0 4 5 16,0 1 1-16,4 3 0 0,-4-3-20 0,4 3-3 0,1-4-1 0,-1 5 0 15,5-5 17-15,0 5 3 0,5-1 1 0,-1-4 0 16,1 1-28-16,0-1-9 0,4-8 0 0,0 1 0 0,0-1 0 0,5-4 0 16,-1 0 0-16,1-3 0 15,4-9-146-15,0 0-36 0</inkml:trace>
          <inkml:trace contextRef="#ctx0" brushRef="#br0" timeOffset="107804.0629">25971 10880 115 0,'0'0'10'0,"0"0"-10"15,0 0 0-15,0 0 0 0,0-4 250 0,0 4 48 16,0-8 10-16,0 8 1 0,0-9-174 0,0 9-35 16,0-8-8-16,0 8 0 0,4-8-66 0,-4 8-13 15,5-4-2-15,-1-4-1 0,1 0-10 0,4 4 0 16,-9 4 0-16,5-8 0 0,4 0 18 0,0 4 2 16,4-4 0-16,1 4 0 0,0 0 19 0,-5-4 4 15,0 3 1-15,5-3 0 0,-5 4-17 0,4-4-3 16,-13 8-1-16,14-4 0 0,-5 0 14 0,5 0 3 0,-14 4 1 0,13 0 0 15,-13 0-20-15,0 0-4 16,0 0-1-16,10 4 0 0,-10-4-6 0,13 8-2 16,1 4 0-16,0 9 0 0,-1-1 20 0,1 4 3 15,0 4 1-15,-1 9 0 0,5-5-16 0,-4 5-4 0,4-5 0 16,-4 4 0-16,4-3 0 0,-4-5 0 0,4 0 0 0,-4 5 0 16,4-13-3-16,-4 4-1 0,-1-3 0 0,1-5 0 15,-5 0-8-15,5-4 0 0,-1-4 0 0,-4-4 0 16,5 4 0-16,0-4 13 0,-1-4-1 0,1 4-1 31,0-4-146-31,-1 0-29 0</inkml:trace>
          <inkml:trace contextRef="#ctx0" brushRef="#br0" timeOffset="108110.0986">26777 10560 691 0,'0'-8'61'0,"0"4"-49"16,0-4-12-16,-5 0 0 0,5 4 182 0,0 0 34 16,-9 0 6-16,9 4 2 0,0 0-80 0,-5 4-16 15,-8 4-4-15,4 0 0 0,-5 4-58 0,-4 0-12 16,-5 8-2-16,0 5-1 0,-4 3-5 0,0 4-1 15,4 5 0-15,-5 3 0 0,-3 1 8 0,3 3 2 16,1 1 0-16,-5-1 0 0,5-3-38 0,4-1-7 16,-4 1-2-16,4-1 0 0,-4 1-8 0,4-1 8 15,0-4-8-15,0 5 8 16,1-9-94-16,-1 5-19 0,0-5-4 0,0-4-1 0</inkml:trace>
          <inkml:trace contextRef="#ctx0" brushRef="#br0" timeOffset="108565.6807">27027 11301 1335 0,'0'0'29'0,"0"0"7"0,0 0 0 0,0 0 2 0,0 0-30 0,0 0-8 16,0 0 0-16,0 0 0 0,0 0 72 0,0 0 12 16,0 0 4-16,0 0 0 0,0 0 12 0,0 0 4 15,0 0 0-15,0 0 0 0,-9 8-26 0,4-4-5 16,1 8-1-16,-1 0 0 0,5 0-44 0,-4 4-10 0,-1 1-2 0,1 3 0 15,4-4-6-15,0 4-2 16,-5-4 0-16,0 1 0 0,5-1-8 0,0 0 0 16,0-4 0-16,0 0-1052 0</inkml:trace>
          <inkml:trace contextRef="#ctx0" brushRef="#br0" timeOffset="108620.1788">27209 10851 1324 0,'-4'-12'118'16,"-1"4"-94"-16,0-4-24 0,5 0 0 15,5 4 186-15,4 0 33 0,-4 0 6 0,8 4-754 16,-4 0-151-16</inkml:trace>
          <inkml:trace contextRef="#ctx0" brushRef="#br0" timeOffset="108923.5672">27701 10390 1875 0,'0'0'83'0,"0"0"17"0,9-8-80 0,0 4-20 16,-9 4 0-16,9 4 0 0,0 8 74 0,5 4 10 0,-5 0 3 16,5 9 0-16,-5 7-39 0,0 5-7 15,0 7-1-15,-4 5-1 0,-1-1-11 0,-4 9-3 16,5 0 0-16,-5-1 0 0,-5 5 18 0,1-4 3 0,-6 3 1 0,-3 1 0 16,-1 0-24-16,0-5-5 0,1-3-1 15,-5 4 0-15,-5-13-17 0,0 1 0 0,0-13 0 16,-4 4 0-1,0-3-48-15,-5-5-12 0,-5-8-4 0,1 1-1049 0</inkml:trace>
          <inkml:trace contextRef="#ctx0" brushRef="#br0" timeOffset="109580.8484">28097 9945 172 0,'0'0'8'0,"0"0"1"0,9-4-9 0,-4 0 0 15,4 0 0-15,-9 4 0 16,0 0 276-16,13 0 54 0,-4 0 10 0,1 4 3 0,-1 4-176 0,4 4-35 16,1 4-8-16,4 4 0 0,0 5-40 0,5 7-7 0,0 0-1 0,4 9-1 15,1 8-11-15,3 3-3 16,-3 5 0-16,4 8 0 0,-10 3 20 0,6 9 4 16,-10 0 1-16,0 8 0 0,-9-8-48 0,0 4-10 15,-9-4-1-15,-4 8-1 0,-5 0 16 0,-10-4 3 16,-3 0 1-16,-6 0 0 0,1-13-20 0,-9 1-4 15,-10-8-1-15,1 0 0 0,-6-9-10 0,1 1-3 16,-4-5 0-16,-5 1 0 16,-1-9-155-16,-8-3-31 0,-55 24-6 0,32-33-2 0</inkml:trace>
          <inkml:trace contextRef="#ctx0" brushRef="#br0" timeOffset="110152.8535">28775 9973 1969 0,'0'-16'87'0,"0"8"18"0,9 0-84 0,-4 0-21 15,9-4 0-15,4 4 0 16,0-1 61-16,9 1 8 16,1 0 2-16,4 4 0 0,-1 0-45 0,6-4-9 15,-1 4-1-15,1 0-1 0,-1 0-32 0,-9 4-7 16,5-4 0-16,-9 8-1 0,0 0 46 0,-5 0 10 0,0 0 1 0,-9 8 1 16,0 0-1-16,-4 5-1 0,-5-1 0 0,-5 4 0 15,-4 4-39-15,0 0-8 0,-9-3-2 0,4 3 0 16,-8-4 39-16,-1 5 8 0,0-5 2 0,0-4 0 15,5 4 1-15,0-4 0 0,0 5 0 0,9-5 0 16,-1 0-12-16,1 4-1 0,5-4-1 0,4 1 0 0,0-1-18 0,4 0 0 16,1 0 0-16,4 4 0 15,5-7 0-15,-1 3 0 0,-4 0 0 0,10 0 0 16,-6 0 0-16,1-4 0 0,4 5 0 0,5-1 0 0,0 0 11 0,-1 0-11 16,10 0 10-16,0-3-10 15,5-1-152-15,4 0-36 16,0-4-7-16,0 0-793 0</inkml:trace>
        </inkml:traceGroup>
      </inkml:traceGroup>
      <inkml:traceGroup>
        <inkml:annotationXML>
          <emma:emma xmlns:emma="http://www.w3.org/2003/04/emma" version="1.0">
            <emma:interpretation id="{A2E080BF-5D89-4D65-8AD3-9288C006D9C2}" emma:medium="tactile" emma:mode="ink">
              <msink:context xmlns:msink="http://schemas.microsoft.com/ink/2010/main" type="line" rotatedBoundingBox="19093,13536 20675,13487 20697,14176 19114,14225"/>
            </emma:interpretation>
          </emma:emma>
        </inkml:annotationXML>
        <inkml:traceGroup>
          <inkml:annotationXML>
            <emma:emma xmlns:emma="http://www.w3.org/2003/04/emma" version="1.0">
              <emma:interpretation id="{1ADA965F-4121-4752-8515-CC29DEBF1A19}" emma:medium="tactile" emma:mode="ink">
                <msink:context xmlns:msink="http://schemas.microsoft.com/ink/2010/main" type="inkWord" rotatedBoundingBox="19093,13536 20675,13487 20697,14176 19114,14225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15610.3576">16760 12851 1843 0,'-9'-13'164'0,"9"1"-132"0,9 0-32 0,0 0 0 16,1 4 54-16,-10 8 4 15,0 0 1-15,13 0 0 16,10 0-151-16,-5 4-31 0,0 4-5 0,1 4-2 0</inkml:trace>
          <inkml:trace contextRef="#ctx0" brushRef="#br0" timeOffset="115813.2806">17038 13134 1220 0,'36'-8'54'0,"-17"4"11"0,-6 4-52 0,1-4-13 15,4-4 0-15,5 0 0 0,0-1 131 0,0 1 23 0,-1 0 5 0,6 0 1 16,3 4-103-16,6-4-20 0,-5 8-4 0,4-4-1 31,-4 0-144-31,0 0-28 0,32 4-7 0,-28-4-1 0</inkml:trace>
          <inkml:trace contextRef="#ctx0" brushRef="#br0" timeOffset="115462.0462">16337 13166 1465 0,'-23'-20'64'0,"23"12"15"0,5-4-63 0,-5 0-16 16,-9 0 0-16,4-1 0 0,5 1 96 0,0 8 16 15,0 4 3-15,-9-8 1 0,0 8-40 0,9 0-8 16,0 0-2-16,0 0 0 0,-9 12-39 0,0 8-8 0,9 1-2 0,9 7 0 15,-5 8 3-15,-4-3 1 0,-4-1 0 0,4 1 0 16,4 3-21-16,1-4 0 0,-5 1 0 0,9-1 0 31,5 0-92-31,-10-3-22 0,1-5-5 0</inkml:trace>
          <inkml:trace contextRef="#ctx0" brushRef="#br0" timeOffset="116010.0607">17229 13203 172 0,'-9'4'16'0,"-9"4"-16"0,-5 0 0 0,5 0 0 15,-9-4 317-15,8 8 61 0,10-4 12 0,-4 4 2 16,-1-8-257-16,5 5-52 0,9-9-11 0,0 0-1 0,4 8-57 0,6 4-14 15,-1-8 0-15,4 0 0 16,10 0-53-16,-5 0-14 0</inkml:trace>
          <inkml:trace contextRef="#ctx0" brushRef="#br0" timeOffset="116083.9263">17726 13029 2026 0,'0'0'44'0,"0"0"10"0,0 0 2 0,0 0 1 0,9 8-45 0,0 0-12 0,0 4 0 0,0 8 0 15,0 0 53-15,0 1 9 16,5 7 2-16,-1 0 0 0,-3 1-52 0,3-1-12 16,1-4 0-16,0 5-1000 0</inkml:trace>
        </inkml:traceGroup>
      </inkml:traceGroup>
    </inkml:traceGroup>
    <inkml:traceGroup>
      <inkml:annotationXML>
        <emma:emma xmlns:emma="http://www.w3.org/2003/04/emma" version="1.0">
          <emma:interpretation id="{9D15E808-25B0-48AB-8BBC-F53D2B1189E1}" emma:medium="tactile" emma:mode="ink">
            <msink:context xmlns:msink="http://schemas.microsoft.com/ink/2010/main" type="paragraph" rotatedBoundingBox="5388,15151 28551,13916 28659,15931 5495,171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478E0D8-D35D-4C9D-87EF-E3B690A8DA49}" emma:medium="tactile" emma:mode="ink">
              <msink:context xmlns:msink="http://schemas.microsoft.com/ink/2010/main" type="line" rotatedBoundingBox="5388,15151 28551,13916 28659,15931 5495,17166"/>
            </emma:interpretation>
          </emma:emma>
        </inkml:annotationXML>
        <inkml:traceGroup>
          <inkml:annotationXML>
            <emma:emma xmlns:emma="http://www.w3.org/2003/04/emma" version="1.0">
              <emma:interpretation id="{C822742B-3E1C-4C05-8D8B-500FDC7C21DD}" emma:medium="tactile" emma:mode="ink">
                <msink:context xmlns:msink="http://schemas.microsoft.com/ink/2010/main" type="inkWord" rotatedBoundingBox="5396,15310 8642,15137 8741,16993 5495,17166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23957.4487">4290 14728 518 0,'0'0'23'0,"0"0"5"0,0 0-28 0,0 0 0 16,0 0 0-16,0 0 0 0,9-12 132 0,-9 12 22 15,0 0 4-15,0-8 1 0,9 0-73 0,-9 8-14 0,0 0-4 0,0 0 0 16,0 0-44-16,0 0-10 16,0 0-2-16,0 0 0 0,-4-8 10 0,4 8 2 15,0 0 0-15,0 0 0 0,-5-4 3 0,5 4 1 16,0 0 0-16,0 0 0 0,-9 0-18 0,9 0-10 15,-4 0 12-15,4 0-12 0,-10 4 10 0,1-4-10 16,0 0 8-16,5 8-8 0,-5-4 13 0,4 4-2 0,-4 0-1 0,0 0 0 16,0-4 2-16,0 9 0 0,0-1 0 0,-5 0 0 15,0 0 14-15,1 8 3 0,-1-4 1 0,-4 9 0 16,-1-1 9-16,1 8 1 0,-9 1 1 0,9 7 0 16,-5 5 11-16,0 3 3 0,0 5 0 0,1 4 0 15,3 3-19-15,1 5-4 0,0-4-1 0,4-5 0 16,-4 1-14-16,9-8-2 0,5-1-1 0,4-7 0 15,0-1-14-15,4-3 9 0,1-5-9 0,4 0 8 16,0-3-8-16,4-1 0 0,1 0 0 0,4-3 0 16,1 3-123-1,-1-8-26-15,-5 0-6 0</inkml:trace>
          <inkml:trace contextRef="#ctx0" brushRef="#br0" timeOffset="124304.983">4495 15360 1792 0,'-14'-21'40'0,"10"5"8"0,-5-4 1 0,9-4 1 0,-5-5-40 0,5 1-10 0,0 0 0 0,5-1 0 15,4 1 64-15,0 0 10 0,0-1 2 0,5 5 1 16,-1 0-29-16,1 4-7 0,4-1-1 0,0 5 0 16,-4 0-19-16,0 4-4 15,-1 4-1-15,1 0 0 0,0 4-2 0,-1 4-1 16,1 4 0-16,0 8 0 0,-1 4-2 0,1 8-1 0,0 1 0 0,-1 3 0 0,1 8 4 0,0 1 1 16,-1-1 0-16,6 9 0 15,-6-5-4-15,5 5-1 0,-4-5 0 0,4 1 0 16,0-1-10-16,1-3 0 0,3-1 9 0,-3-8-9 15,-1 1-22 1,0-5-9-16,-4 0-1 0,-5-8-676 0,9 1-134 0</inkml:trace>
          <inkml:trace contextRef="#ctx0" brushRef="#br0" timeOffset="120391.2441">2774 15137 1400 0,'0'0'62'0,"-5"-8"13"0,-8 0-60 0,8-4-15 15,10 0 0-15,-5 0 0 0,-9 3 96 0,4-3 16 0,10 4 3 0,4-4 1 16,0 4-40-16,-5 0-8 16,-8-4-2-16,4 8 0 0,0 4-31 0,0 0-7 15,9-8 0-15,-9 8-1 0,0 0-16 0,0 0-3 0,9 20-8 0,-9-4 12 16,-4 16 8-16,-1 5 2 0,5 3 0 0,-5 13 0 16,5 4-6-16,-4 7-2 0,-5 5 0 0,9 0 0 15,0 0 10-15,0 4 3 0,-5-9 0 0,5 5 0 16,5 0-3-16,-1-4-1 0,1-9 0 0,-5 1 0 15,0 0-23-15,4-9 0 0,6-3 0 0,-6-1 0 16,-8-7 0-16,4-1 0 0,4-8 0 0,1 1 0 0,-10-1 0 0,1-8 11 0,-1-4-11 0,5 1 12 31,0-1-12-31,-5 0 10 0,-4-8-10 0,5-4 10 16,4-4-2-16,0 0 0 0,-14 4 0 0,5-4 0 16,0-4 0-16,0 0 0 0,0-4 0 0,0-4 0 0,0-4-8 0,-1-5 10 15,6-3-10-15,-1-4 10 0,-4-5-10 0,0-11 0 16,14-5 0-16,-1-3 0 15,-4-5 0-15,0-4 0 0,0 1 0 0,0-1 0 16,14 0 0-16,0 1 0 0,-10-1 0 0,5 0 0 0,5 9 0 16,0-5-11-16,-1 0 11 0,1 5-8 0,-1 3 8 0,6 1 0 15,8-1-9-15,-4 0 9 0,-10 1-10 0,10-5 10 16,9 1-13-16,0 3 5 0,0-4-3 0,0 5 0 16,9-5 0-16,4 1 0 0,1-1-1 0,4 9-1 15,0-1 0-15,0 5 0 0,-5 3 13 0,1 5 10 16,0 7-2-16,-10 13 0 0,-4 0-8 0,-5 8 0 15,-4 8 0-15,-9 4 0 0,-1 13 0 0,-8 3 0 16,-5 4 0-16,-9 4 0 0,-10 9 0 0,-8 3 0 16,-5 1 0-16,-4 4 0 0,-5-1 0 0,4-3 0 15,-4-5 0-15,1 1 0 0,-6-1 0 0,5-4 0 0,0-3 0 0,5-1 0 16,-1-3 0-16,5-1 0 0,5-8 0 0,9-4 0 31,9 0-98-31,9 1-15 0,4-5-3 0,1 0-868 0</inkml:trace>
          <inkml:trace contextRef="#ctx0" brushRef="#br0" timeOffset="124536.6083">5169 14773 1825 0,'-5'-28'80'0,"5"19"18"0,0 9-78 0,0 0-20 16,0 0 0-16,0 0 0 0,-9 13 48 0,-4-1 7 15,-1 12 1-15,-9 4 0 0,0 9-16 0,1 3-4 16,-10 9 0-16,-5 3 0 0,-4 1 0 0,0 4-1 16,5-1 0-16,-1 1 0 0,1 0-27 0,0-1-8 15,4-3 0-15,4-4 0 0,6-5 0 0,3-8 0 16,1 5 0-16,5-9-676 15,3 1-136-15</inkml:trace>
          <inkml:trace contextRef="#ctx0" brushRef="#br0" timeOffset="124808.4036">5711 14453 2026 0,'0'0'44'0,"9"0"10"0,-9 0 2 0,13 0 1 0,-4 0-45 0,5 8-12 0,0 8 0 0,-5 5 0 0,5 3 53 0,-5 12 9 15,0 1 2-15,0 11 0 16,-5 13 0-16,-4-4 0 0,0 8 0 0,0-1 0 16,-4 5-16-16,-5 4-4 0,0-8 0 0,0-1 0 15,-5-3-9-15,5 0-3 0,-9 0 0 0,4-5 0 0,5 1-20 16,-5-5-12-16,-4-3 12 0,-5 0-12 0,5-1 0 15,-9-3-22-15,-1-5 3 0,1 1-795 16,0-5-159-16</inkml:trace>
        </inkml:traceGroup>
        <inkml:traceGroup>
          <inkml:annotationXML>
            <emma:emma xmlns:emma="http://www.w3.org/2003/04/emma" version="1.0">
              <emma:interpretation id="{7E909CC0-A94E-4EB1-AEC4-A16C295713AA}" emma:medium="tactile" emma:mode="ink">
                <msink:context xmlns:msink="http://schemas.microsoft.com/ink/2010/main" type="inkWord" rotatedBoundingBox="9404,15678 10335,15628 10360,16096 9429,16145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25386.4402">6598 15400 1897 0,'-4'0'41'0,"4"0"9"0,0 0 2 0,0 0 2 0,0 0-43 0,0 0-11 16,14 4 0-16,4 0 0 0,0 0 69 0,5-4 12 15,-1 0 3-15,6 0 0 0,-1 0-37 0,5-4-7 0,0-4-2 0,0 0 0 16,4 0-19-16,5 4-4 0,0-4-1 0,0 0 0 16,5 4-136-16,-1 0-27 0</inkml:trace>
          <inkml:trace contextRef="#ctx0" brushRef="#br0" timeOffset="125177.6025">6689 15048 1497 0,'0'0'66'0,"-4"-8"14"0,-5 4-64 0,4-4-16 0,5 8 0 0,0 0 0 16,0-12 92-16,9 4 16 0,0-5 2 0,5 5 1 16,4 4-51-16,5-4-9 0,4 0-3 0,5 0 0 15,9 0-28-15,-4 4-7 0,4-4-1 0,4 4 0 16,-4 0 29-16,0 0 6 0,5 4 1 0,-5-4 0 16,0 4-16-16,-5 0-4 0,0 0 0 0,1 0 0 15,-10 0 0-15,1 4 0 0,-6 0 0 0,1-4 0 16,-5 0-40-16,5 4-8 0,-9 0-1 0,-1 0-1 15,1-4-69-15,0 4-13 0,-1 0-4 0,-4 0-854 16</inkml:trace>
        </inkml:traceGroup>
        <inkml:traceGroup>
          <inkml:annotationXML>
            <emma:emma xmlns:emma="http://www.w3.org/2003/04/emma" version="1.0">
              <emma:interpretation id="{FEC58612-4072-4C36-BDCC-67441B8B9E3C}" emma:medium="tactile" emma:mode="ink">
                <msink:context xmlns:msink="http://schemas.microsoft.com/ink/2010/main" type="inkWord" rotatedBoundingBox="11127,15326 12623,15246 12677,16255 11180,16334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26038.4351">9171 14712 172 0,'0'0'8'0,"4"-12"1"0,1 0-9 0,-5 4 0 16,4 0 0-16,-4 8 0 0,-9-8 271 0,5-5 52 15,-5 5 10-15,0 4 3 0,-1-4-177 0,-3 4-35 16,-1 0-8-16,-4-4 0 0,0 0-36 0,0 0-8 15,4 4 0-15,-4-4-1 0,-1 4-34 0,6 0-6 0,-5 0-2 0,-1 0 0 16,1 0-19-16,0 4-10 16,0 4 10-16,-1 4-10 0,-8 4 17 0,0 4-2 15,0 4-1-15,-5 9 0 0,0 7 11 0,-5 8 3 0,6 5 0 16,-10 0 0-16,4 3-19 0,1 1-9 16,4-1 10-16,0-3-10 0,0 8 11 0,5-9-11 15,-1 1 12-15,10-5-12 0,-5 1 0 0,14-5 0 0,-4-7-10 0,8-1 10 31,1-4-29-31,4-3 1 0,4-5 1 0,5-8 0 0,0-4 3 0,10-8 0 0,3-8 0 0,6 0 0 16,-1-8 24-16,9 0 0 0,5-5 0 0,0 1 0 16,0-4 0-16,5-5 0 0,-5-3 0 0,-5 0 8 15,5-5 5-15,-4-3 2 0,-5-5 0 0,4-3 0 16,-9-5 6-16,5 1 2 0,-5-5 0 0,5 0 0 16,-4 5-2-16,-1 7 0 0,-4 5 0 0,-5 7 0 15,0 13 16-15,-9 4 3 0,0 8 1 0,-9 8 0 0,0 0-12 0,0 0-2 16,0 20-1-16,0 12 0 15,-4 5-26-15,-1 3 0 0,-4 1 8 0,-5 3-8 0,1 1 0 0,-1 3 0 16,1 1 0-16,3 3 0 16,-3-3-81-16,4 4-15 0,0-1-4 0,4 1-617 0,-4-5-124 15</inkml:trace>
          <inkml:trace contextRef="#ctx0" brushRef="#br0" timeOffset="126306.6869">9590 15263 2444 0,'0'0'54'0,"0"0"11"0,0-9 3 0,0 1 0 0,0 8-55 0,0 0-13 16,0 0 0-16,0 0 0 0,0 0 16 0,-9 13 0 0,-1 3 0 0,6 4 0 15,-5 4-16-15,4 1-12 0,-4 3 3 0,5 0 0 16,4 5 9-16,0-9 0 0,0-8-9 0,0 4 9 15,4-4 0-15,5-3 0 0,5-5 0 0,-5 0 0 16,5-4 0-16,-1-4 18 0,1-4-3 0,4 0-1 16,0-4-14-16,1-5 0 0,-1 1 0 0,5 0 0 15,-5-4 10-15,0 0-1 0,5 0 0 0,-10-5 0 16,1 1-1-16,-5 0-8 0,0 0 12 0,-4-1-4 16,4 1 7-16,-9 0 1 0,-5 0 0 0,-4 0 0 15,5 7 4-15,-5 1 2 0,-5 0 0 0,-4 0 0 16,0 8-13-16,-1 0-9 0,6 0 12 0,-6 4-12 15,1 0-48-15,5 4-17 0,-1 0-3 0,0 0-1075 16</inkml:trace>
        </inkml:traceGroup>
        <inkml:traceGroup>
          <inkml:annotationXML>
            <emma:emma xmlns:emma="http://www.w3.org/2003/04/emma" version="1.0">
              <emma:interpretation id="{852C9974-39A4-497A-A70E-04D9A8E551B6}" emma:medium="tactile" emma:mode="ink">
                <msink:context xmlns:msink="http://schemas.microsoft.com/ink/2010/main" type="inkWord" rotatedBoundingBox="13455,15476 13950,15449 13979,15990 13484,16016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27598.2849">10637 15036 403 0,'0'0'17'0,"0"0"5"0,0 0-22 0,0 0 0 16,0 0 0-16,0 0 0 0,0 0 272 0,0 0 51 15,0 0 9-15,0 0 3 0,9-4-219 0,0 0-43 16,0 4-9-16,9 0-1 0,1 0-33 0,3 0-6 15,6 0-2-15,-1 0 0 0,0 4-3 0,5-4-1 16,0 0 0-16,0 4 0 0,4-4-18 0,-4 0 0 0,0 0 8 0,0 0-8 31,-5 0-40-31,1 0-11 0,-6 0-2 0,1-4-775 0</inkml:trace>
          <inkml:trace contextRef="#ctx0" brushRef="#br0" timeOffset="127824.1939">10933 14801 1764 0,'4'-20'78'0,"-4"12"16"0,9-4-75 0,-4 4-19 0,-1-4 0 0,6 3 0 16,-10 9 83-16,0 0 13 0,9 0 2 0,0 9 1 16,0-1-33-16,0 4-6 0,0 8-2 0,0 0 0 15,0 0-25-15,-4 9-5 0,4 3 0 0,-4-4-1 16,-1-3-10-16,1 7-1 0,-5 1-1 0,4-1 0 15,1 0-7-15,-1 1 0 0,1-5-8 0,-5 4 12 16,9-3-95-16,-4-1-19 0,-1 0-4 0,1-3-901 16</inkml:trace>
        </inkml:traceGroup>
        <inkml:traceGroup>
          <inkml:annotationXML>
            <emma:emma xmlns:emma="http://www.w3.org/2003/04/emma" version="1.0">
              <emma:interpretation id="{208C606A-45A7-44D3-8CAE-D947E6865E47}" emma:medium="tactile" emma:mode="ink">
                <msink:context xmlns:msink="http://schemas.microsoft.com/ink/2010/main" type="inkWord" rotatedBoundingBox="14975,15363 18606,15169 18657,16124 15026,16317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8916.3354">13737 14959 2397 0,'5'-8'52'0,"8"-4"12"0,1-4 1 0,9-5 3 0,4-3-54 0,1 0-14 15,8 4 0-15,5-5 0 0,-5 1 23 0,5 4 1 0,-4 4 1 0,4-1 0 16,-5 9-25-16,-4 0 0 0,-5 4 0 0,1 8 0 16,-10 4 0-16,0 9 0 0,-9-1 0 0,0 4 0 15,-4 8 15-15,-1 1-3 0,-4 3 0 0,0 4 0 0,0-3 32 0,0 3 7 16,0-3 1-16,0 3 0 16,5-4-42-16,4-3-10 0,-4 3 0 0,8-4 0 15,1 1 0-15,4-5 0 0,5-4 0 0,0 0 0 16,4-3-137-1,0-5-30-15,5-4-5 0,-5 0-862 0</inkml:trace>
          <inkml:trace contextRef="#ctx0" brushRef="#br0" timeOffset="129115.6834">14734 14607 1036 0,'0'0'46'0,"0"0"10"0,-9-4-45 0,0 0-11 0,9 4 0 0,-14 8 0 16,5 0 254-16,-4 4 49 15,-6 4 9-15,1 5 3 0,-4 7-184 0,-1 0-37 16,-5 5-7-16,1 7-2 0,0-3-40 0,-1-5-8 0,1 4-1 0,-5 1-1 16,5-1-3-16,0 5 0 0,-5-5 0 0,0 5 0 31,0-5-60-31,0 0-13 0,5 1-3 0,-5-5-735 16,5 1-147-16</inkml:trace>
          <inkml:trace contextRef="#ctx0" brushRef="#br0" timeOffset="128437.3198">12786 14894 1267 0,'4'-16'112'0,"1"8"-89"0,-1-4-23 0,1 0 0 0,-1 0 87 0,1-1 13 0,-5 1 2 0,5-4 1 32,-1 4 20-32,-4 0 4 0,-4-4 1 0,-1-1 0 15,0 5-62-15,-4-4-12 0,0 4-2 0,-4 0-1 0,-1 4-40 0,0-4-11 0,1-1 0 0,-1 5 0 31,0 4 0-31,-4-4 9 0,4 8-9 0,-4-4 0 16,0 0 16-16,0 4-4 0,-5 4-1 0,0 4 0 16,-4 4 9-16,-5 5 3 0,0 7 0 0,0 4 0 15,-4 1-11-15,0 7-1 0,4 0-1 0,0 1 0 0,0-1-2 0,5 5 0 16,-1-1 0-16,10 1 0 0,0-5-8 0,9-4 0 16,0 1 0-16,4-5 0 15,5 1-40-15,0-5-3 0,5-4-1 0,8-4 0 16,1-4 13-16,0-4 3 0,8-8 0 0,6-4 0 0,-1 0 20 0,0-4 8 15,5-4 0-15,5 0-9 0,-6-8 9 0,1 4 0 16,5-5 0-16,-1-3 8 0,-4-4 14 0,0-5 3 16,-9-3 1-16,9-5 0 0,-5 1 18 0,0-1 3 0,1-7 1 0,-6-1 0 15,1 5-32-15,0 3-5 16,-10 5-2-16,6 8 0 0,-6 3 12 0,-4 5 3 16,-4 8 0-16,4 4 0 0,-9 8 6 0,0 0 2 15,0 0 0-15,0 0 0 0,5 12-32 0,-1 8 0 16,1 0 0-16,-1 13 0 0,-4-5 0 0,5 9 0 15,-5-1 0-15,4 5 0 16,1-1-46-16,-5 0-9 0,0 5-1 0,0-5-713 0,0 5-143 0</inkml:trace>
          <inkml:trace contextRef="#ctx0" brushRef="#br0" timeOffset="128648.9629">13355 15109 2368 0,'0'0'52'0,"0"0"12"0,0 0 1 0,0 0 1 0,0 0-53 0,0 0-13 0,0 0 0 0,0 0 0 16,0 12 48-16,-5 8 8 0,5-4 0 0,0 9 1 15,-4-1-41 1,4 4-8-16,-5 1-8 0,1-1 12 0,-1 0-12 0,5 1 0 16,0-1 0-16,0 0 0 0,5 5-13 0,-5-9-8 15,4 4-2-15,1-8-733 16,-1 1-148-16</inkml:trace>
          <inkml:trace contextRef="#ctx0" brushRef="#br0" timeOffset="129384.3989">15322 14963 864 0,'9'-4'76'16,"0"-4"-60"-16,-5 0-16 0,10 4 0 16,0-4 312-16,-1 4 59 0,6 0 12 0,8 4 2 15,0 0-284-15,1 0-57 0,3 0-11 0,1 8-2 16,0-4-23-16,0 0-8 0,4 0 0 0,-4 0 9 16,0 0-113-16,-4 0-22 0,3-4-5 0,-3 0-791 15</inkml:trace>
          <inkml:trace contextRef="#ctx0" brushRef="#br0" timeOffset="129640.9448">15613 14639 1882 0,'0'0'41'0,"0"0"9"0,0 0 2 0,0 0 1 0,0 8-42 0,0 5-11 0,0 3 0 0,0 0 0 16,-5 4 92-16,1 4 16 15,4-3 3-15,-5 3 1 0,-4 4-45 0,0 1-9 0,0-1-2 0,0 0 0 0,0 1-45 0,0-5-11 16,4 0 0-16,1 0 0 31,-1 1-25-31,1-5-5 0,8 0-1 0,-4 0-686 0,5-3-138 0</inkml:trace>
        </inkml:traceGroup>
        <inkml:traceGroup>
          <inkml:annotationXML>
            <emma:emma xmlns:emma="http://www.w3.org/2003/04/emma" version="1.0">
              <emma:interpretation id="{E50B2CB4-A0B4-415D-A040-4EC1446F7AE2}" emma:medium="tactile" emma:mode="ink">
                <msink:context xmlns:msink="http://schemas.microsoft.com/ink/2010/main" type="inkWord" rotatedBoundingBox="19473,15148 21397,15045 21432,15701 19508,15804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29783.8867">16660 14805 2300 0,'0'0'51'0,"9"-4"10"0,0-4 3 0,10 4 0 0,3 0-52 0,1 0-12 15,-5 4 0-15,1 0-679 16,8 0-138-16</inkml:trace>
          <inkml:trace contextRef="#ctx0" brushRef="#br0" timeOffset="129932.9172">17275 14793 2368 0,'18'-16'105'0,"-13"8"22"0,-5-4-102 0,4 4-25 0,1-5 0 0,8 9 0 16,1-4 32-16,-5 8 0 0,5-4 1 0,-1 4-754 15,10 0-151-15</inkml:trace>
          <inkml:trace contextRef="#ctx0" brushRef="#br0" timeOffset="130196.0583">17803 14728 2026 0,'9'-8'44'0,"0"0"10"0,5-4 2 0,9 4 1 0,-1 0-45 0,6 0-12 0,4 0 0 0,4 0 0 16,5-1 0-1,0 5-9-15,4-4 9 0,1 0-13 0,-5 0 53 0,4 4 10 16,6 0 2-16,-6 0 1 15,1 0-105-15,-5 0-20 0,-5-4-5 0,-4 4-1 0,0 0 50 0,-10 0 9 16,-3 0 3-16,-1 0-818 16</inkml:trace>
          <inkml:trace contextRef="#ctx0" brushRef="#br0" timeOffset="130435.8725">18336 14340 2055 0,'0'0'45'0,"0"0"10"0,0-8 1 0,0 8 2 0,0 0-46 0,0 0-12 0,13 8 0 0,-4 8 0 0,-4 4 21 0,4 5 3 16,-4 7 0-16,-1 8 0 15,1 1 19-15,-5-1 4 0,0 5 1 0,0 3 0 16,0-3-28-16,0 4-4 0,0-1-2 0,-5-3 0 31,5-5-77-31,0 1-15 0,5-5-3 0,-1 0-888 0</inkml:trace>
        </inkml:traceGroup>
        <inkml:traceGroup>
          <inkml:annotationXML>
            <emma:emma xmlns:emma="http://www.w3.org/2003/04/emma" version="1.0">
              <emma:interpretation id="{D7E7B90B-B354-43C0-AB23-A1F502049595}" emma:medium="tactile" emma:mode="ink">
                <msink:context xmlns:msink="http://schemas.microsoft.com/ink/2010/main" type="inkWord" rotatedBoundingBox="22514,14946 24831,14822 24894,15989 22576,16112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31187.0242">20248 14421 1152 0,'18'-4'102'0,"5"-4"-82"0,0 0-20 0,-5-1 0 31,5 1-81-31,-1-4-21 0,1 4-4 0,-5 0-1 0,-4 4 115 0,4-4 22 0,0-4 5 0,-4 4 1 16,-9 0 17-16,-1 0 4 0,1-5 1 0,-1 5 0 15,-4 0 24-15,0-4 5 0,-9 4 1 0,0-4 0 0,-5 4-10 0,1 0-2 0,-1 0 0 0,-4 3 0 31,0-3-12-31,-1 4-4 0,-3 0 0 0,-1 0 0 16,0 0-15-16,0 4-3 0,5 0-1 0,-5 0 0 16,1 0-12-16,-6 0-2 0,1 0-1 0,0 4 0 15,-1 0 2-15,-4 0 1 0,1 4 0 0,-1 1 0 0,0 3-7 0,-5 0-2 16,6 0 0-16,-6 4 0 16,5 4-6-16,5-3-2 0,-5 7 0 0,5 4 0 15,4 0-12-15,0 5 8 0,10 3-8 0,3 1 0 16,6-1 0-16,8 5 0 0,1-5 0 0,4 0 0 0,0-3 0 15,5-1 0-15,4 1 0 0,0-9 0 0,1-8 0 0,3 0 0 16,-3 0 0-16,8-3 0 0,-4-9 0 0,4 0 0 0,0-4 0 0,1-4 0 16,-1-4 41-16,5-5 12 15,0 1 3-15,-1-8 0 0,6 0-24 0,-5-5-4 0,4-3 0 0,1 0-1 16,-6-5-15-16,6 1-2 16,4-8-1-16,-5-1 0 0,5 5 2 0,-9-1 0 15,5 1 0-15,-1 3 0 0,-4 5-11 0,-9 8 0 16,-1 0 0-16,-3 8 0 0,-6-1 0 0,-4 9 0 0,-9 4 0 0,0 0 0 15,0 0 8-15,-4 13-8 16,4 3 8-16,-9 4-8 0,0 4 0 0,-1 9 0 0,1-1 0 0,0 0 0 0,-4 5 0 0,4 3 0 31,4 1 0-31,0 3 0 0,5 1-119 0,5-1-16 0,0-3-3 0,-1-1-944 16</inkml:trace>
          <inkml:trace contextRef="#ctx0" brushRef="#br0" timeOffset="132044.4293">21136 14906 1810 0,'0'0'40'0,"0"0"8"0,4-8 1 0,1 0 3 0,4 4-42 0,0 0-10 0,0-4 0 0,0 8 0 16,0 0 53-16,0 4 9 0,5 0 2 0,-5 4 0 15,-4 4-42-15,4 1-8 0,0 3-2 0,0 4 0 16,-9 0 0-16,5 0 0 0,-5 9 0 0,0-9 0 15,0 4 29-15,0 1 6 0,-5-1 1 0,5-4 0 0,0 0 0 0,-5-3 1 16,5-5 0-16,0 0 0 0,0 0-31 0,5-4-6 16,-5-8-2-16,0 0 0 0,0 0-1 0,9 4 0 0,0-4 0 0,0-4 0 15,0 0-9-15,5-4 10 16,0 4-10-16,-1-8 10 0,1 0 1 0,-5-5 0 16,5-3 0-16,4 0 0 0,-4 0 17 0,-1-5 3 15,6 1 1-15,-6 0 0 0,5 4-21 0,1-1-11 16,-1-3 12-16,-5 8-12 0,1 0 10 0,0 4-10 0,4 3 8 0,-4 5-8 15,-5 0 0-15,4 0 8 16,1 8-8-16,-5 0 0 0,-9-4 0 0,9 13 0 16,5-1 0-16,-5 4 0 0,0 8-14 0,-4-4 5 15,-5 1 1-15,9 3 0 0,-5-4 8 0,-4 0 9 16,0 5-1-16,0-5-8 0,0 0 8 0,0-4-8 0,0 1 0 16,0-5 0-16,0-4 0 0,0-8 0 0,0 0-11 0,0 0 11 15,0 0 0-15,0 0 0 0,0 0 8 0,0 0-8 16,0 0 0-16,0 0 0 0,10-4 0 0,-1 0 0 15,9-4 0-15,-5-5 0 0,6-3 0 0,-1 4 0 16,5-8 0-16,-5 0 0 0,5-1 0 0,-1 1 0 16,-3 0 0-16,3 4 0 0,1 0 0 0,-5 3 0 15,1 1 0-15,-6 4 0 0,1 0 0 0,-5 4 0 16,-9 4 0-16,0 0 0 0,9 8 0 0,0 4 0 16,-4 0 0-16,-1 5-8 0,-4-1 8 0,5 4 0 15,-1 0 0-15,-4 5 0 0,5-1 0 0,-5 0 0 0,5 4-8 0,-1 1 8 16,5-5 0-16,-4 0-811 15,4 1-157-15</inkml:trace>
        </inkml:traceGroup>
        <inkml:traceGroup>
          <inkml:annotationXML>
            <emma:emma xmlns:emma="http://www.w3.org/2003/04/emma" version="1.0">
              <emma:interpretation id="{6DA286A7-C427-461F-A7BD-DEF0E2C3210D}" emma:medium="tactile" emma:mode="ink">
                <msink:context xmlns:msink="http://schemas.microsoft.com/ink/2010/main" type="inkWord" rotatedBoundingBox="25647,15016 26653,14963 26702,15885 25696,15939"/>
              </emma:interpretation>
              <emma:one-of disjunction-type="recognition" id="oneOf48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32673.7879">22820 14421 1753 0,'0'0'38'0,"0"0"8"0,5-12 2 0,4 0 2 0,-5-1-40 0,1 1-10 0,4 4 0 0,0 0 0 16,0 0 72-16,5 0 13 0,-5 0 3 0,9-4 0 0,-4 4-29 16,9-1-6-16,-5 1-1 0,5 4 0 0,-5-4-28 0,9 4-5 15,-4 4-2-15,-5 0 0 16,0 4 15-16,1 4 2 0,-1 4 1 0,0 5 0 0,-4-1-11 0,4 8-1 16,-5 0-1-16,6 17 0 0,-1-1 0 0,-4 1 0 15,-1-5 0-15,1 5 0 0,0-1 8 0,4 1 2 16,-5-1 0-16,1 1 0 0,4-5-20 0,0 4-3 0,-4-7-1 0,9 3 0 15,-5-3-8-15,5-1 0 16,0-4 0-16,-1 1 0 0,1-1 0 0,0-4-11 16,-5 1 3-16,0-9 0 0,5 0-83 0,-5 0-16 0,1 0-3 0,-1-8-629 31,5 1-125-31</inkml:trace>
          <inkml:trace contextRef="#ctx0" brushRef="#br0" timeOffset="132837.2087">23822 14279 1936 0,'0'0'86'0,"0"0"18"0,0 0-84 0,0 0-20 0,-9 4 0 0,-5 4 0 32,0 4 39-32,-4 9 3 0,-5-1 1 0,1 8 0 15,-10 5-3-15,4 3 0 0,-3 5 0 0,-1-1 0 0,0 5-2 0,-5-1-1 16,1 1 0-16,-5-1 0 0,5-3-14 0,-5-1-3 15,4 0-1-15,5 1 0 16,0-5-19-16,5-3 0 0,0-1-8 0,4-4 8 16,0 1-110-16,1-5-16 0,8-4-3 0,0-4-816 15</inkml:trace>
        </inkml:traceGroup>
        <inkml:traceGroup>
          <inkml:annotationXML>
            <emma:emma xmlns:emma="http://www.w3.org/2003/04/emma" version="1.0">
              <emma:interpretation id="{682496B8-1AB5-46BC-BF5C-C221A736FA52}" emma:medium="tactile" emma:mode="ink">
                <msink:context xmlns:msink="http://schemas.microsoft.com/ink/2010/main" type="inkWord" rotatedBoundingBox="27271,13985 28551,13916 28582,14486 27302,14555"/>
              </emma:interpretation>
              <emma:one-of disjunction-type="recognition" id="oneOf49">
                <emma:interpretation id="interp65" emma:lang="" emma:confidence="0">
                  <emma:literal>m</emma:literal>
                </emma:interpretation>
                <emma:interpretation id="interp66" emma:lang="" emma:confidence="0">
                  <emma:literal>M</emma:literal>
                </emma:interpretation>
                <emma:interpretation id="interp67" emma:lang="" emma:confidence="0">
                  <emma:literal>n</emma:literal>
                </emma:interpretation>
                <emma:interpretation id="interp68" emma:lang="" emma:confidence="0">
                  <emma:literal>.</emma:literal>
                </emma:interpretation>
                <emma:interpretation id="interp6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33772.7022">24441 13316 1555 0,'9'-12'138'0,"0"4"-110"16,-4-8-28-16,8 7 0 0,-4 1 67 0,5 4 8 16,0 0 1-16,4 4 1 0,0 4-33 0,5 4-8 15,4 9 0-15,1-1-1 0,-6 8 5 0,6 4 2 16,-1 5 0-16,0-1 0 0,-4 5-31 0,0-5-11 16,-5-4 0-16,0 1 9 0,-4-5-9 0,-5 0 0 15,-4-8 0-15,-5 1 8 0,0-5-8 0,0 0 0 0,0-12 0 0,0 0-11 31,0 0-25-31,0 0-6 0,-9 4-1 0,-1-4 0 0,-3-4 75 0,-1 0 16 16,10-4 2-16,-6 0 1 0,1-5-31 0,5 1-5 0,-1 0-2 0,5-4 0 16,5 0 20-16,-1 4 4 0,1-9 1 0,-1 1 0 15,1 0-27-15,0 0-11 0,4-1 8 0,4 5-8 0,-4 0 0 0,5 0 0 16,4 4 0-16,-4-4 0 16,0 3 0-16,-1 1 0 0,5 4 0 0,1 4 0 15,-6-4 0-15,6 4 0 0,-1 4 0 0,0 0 0 0,0 4 0 0,-4 8 0 16,4-4 0-16,-4 4 0 0,4 5 0 0,-4 3 0 15,-5 4 0-15,4-4 0 16,1 9 0-16,0-5 0 0,4 0 0 0,-9-3 0 16,0 3 0-16,0 0 0 0,9-4 0 0,-9 1 0 15,-4-5 0-15,4 0 0 0,5-4 0 0,-10-4 0 16,-4-8 0-16,0 0 0 0,5 4 0 0,-5-4 8 0,0 0-8 0,0 0 0 16,0 8 9-16,0-8-9 0,0 0 9 0,14 0-9 15,-14 0 12-15,4-4-12 0,5 0 16 0,0 0-3 16,5-8-1-16,0 4 0 0,-1-8 8 0,1 0 0 15,4-1 1-15,0 1 0 0,5-4 18 0,-5-4 3 16,5 3 1-16,4-3 0 0,-8 0-35 0,8 0-8 16,-4 7 0-16,0 1 0 15,-1 0-24-15,-4 8-6 0,-4 0-2 0,0 8 0 0,-5 8 32 0,-5 0 18 16,6 4-2-16,-1 4-1 0,0 9-15 0,-5-1 0 0,5 4 0 0,-4 1 0 16,4-1 0-16,-4 0 0 15,4 1 0-15,-5 3 0 16,5 0-107-16,1 5-24 0,-1-1-5 0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7:59.0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BB4633B-09F2-438B-8CD5-C49503416135}" emma:medium="tactile" emma:mode="ink">
          <msink:context xmlns:msink="http://schemas.microsoft.com/ink/2010/main" type="writingRegion" rotatedBoundingBox="24652,15100 29429,12317 30206,13651 25429,16434"/>
        </emma:interpretation>
      </emma:emma>
    </inkml:annotationXML>
    <inkml:traceGroup>
      <inkml:annotationXML>
        <emma:emma xmlns:emma="http://www.w3.org/2003/04/emma" version="1.0">
          <emma:interpretation id="{EAEBAF9A-0B16-4129-80E3-57EEEDFA374F}" emma:medium="tactile" emma:mode="ink">
            <msink:context xmlns:msink="http://schemas.microsoft.com/ink/2010/main" type="paragraph" rotatedBoundingBox="24652,15100 29429,12317 30206,13651 25429,16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7B8EE4-5F32-4755-AAAC-9646560DF3B5}" emma:medium="tactile" emma:mode="ink">
              <msink:context xmlns:msink="http://schemas.microsoft.com/ink/2010/main" type="line" rotatedBoundingBox="24652,15100 29429,12317 30206,13651 25429,16434"/>
            </emma:interpretation>
          </emma:emma>
        </inkml:annotationXML>
        <inkml:traceGroup>
          <inkml:annotationXML>
            <emma:emma xmlns:emma="http://www.w3.org/2003/04/emma" version="1.0">
              <emma:interpretation id="{74639A5B-5604-4D9F-A1DD-3F0706B227BE}" emma:medium="tactile" emma:mode="ink">
                <msink:context xmlns:msink="http://schemas.microsoft.com/ink/2010/main" type="inkWord" rotatedBoundingBox="24652,15100 26156,14223 26847,15408 25342,162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25231 11591 2170 0,'0'0'96'0,"0"0"20"0,-9 4-92 0,-5-4-24 15,-4 8 0-15,-5 4 0 0,5-4 57 0,-5 8 7 16,1-4 2-16,3 5 0 0,-3-1-51 0,-1 4-15 16,5 0 0-16,0 0 8 15,-1 9-33-15,6-9-7 0,-1 0 0 0,5 4-1 0,4 1 8 0,1-5 1 0,4-4 1 0,0 0 0 16,4-3 15-16,1-1 8 0,4-4-10 0,0 0 10 16,0-4 0-16,5 0 15 0,4-4-2 0,-4-4 0 15,9-4 2-15,-5 0 0 0,4 0 0 0,-3-9 0 16,-1 1 5-16,0 0 2 0,0 0 0 0,1 0 0 15,-6-5 14-15,1 5 2 0,-5-4 1 0,0 0 0 16,5 0-12-16,-10-5-3 0,1 5 0 0,-5-4 0 16,4-1 7-16,-4 9 1 0,-4-4 0 0,4 8 0 15,-5 0-32-15,-4 0 0 0,0-1 0 0,-5 5 0 32,-4 0-80-32,0 4-23 0,-5 0-4 0,-4 4-633 0,0-4-128 0</inkml:trace>
          <inkml:trace contextRef="#ctx0" brushRef="#br0" timeOffset="-1405.9075">23820 11635 1036 0,'0'0'92'0,"0"0"-73"0,0 0-19 0,0 0 0 15,0 0 172-15,0 0 32 0,0 0 5 0,9 0 2 16,-5-4-151-16,6 0-31 0,-6 0-5 0,10 0-2 16,-1 0-22-16,1 4 8 0,-5 0-8 0,5 4 0 15,-5 0 0-15,0 4 8 0,0 0-8 0,0 4 0 16,-4 0 34-16,-1 5 2 0,-4 3 1 0,5 4 0 16,-10 4 3-16,5 5 1 0,-4-5 0 0,-10 9 0 15,5-1-5-15,-5 0 0 0,1-3-1 0,-10 3 0 16,5 1-17-16,0-5-3 0,-1 0-1 0,-8-3 0 0,4-5-14 15,1 0 0-15,-1-7 8 0,0-1-8 16,5 0-18-16,0-4-6 0,-1-8-2 16,1 0 0-16,4-4-104 0,1 0-21 0,-1-4-4 0</inkml:trace>
          <inkml:trace contextRef="#ctx0" brushRef="#br0" timeOffset="-1265.3236">23733 11154 2138 0,'-9'-13'95'0,"9"13"19"0,0 0-91 0,0 0-23 0,0 0 0 0,0 0 0 15,0 0 23-15,0 0 0 0,0 0 0 0,0 0-671 16,0 0-133-16</inkml:trace>
          <inkml:trace contextRef="#ctx0" brushRef="#br0" timeOffset="-515.5043">24202 11712 288 0,'0'0'25'0,"0"0"-25"16,0 0 0-16,0 0 0 0,0 0 294 0,0 0 54 15,14 4 10-15,0 0 2 0,-1-4-250 0,1 0-50 16,4-4-11-16,0 4-1 0,1-4-28 0,-1 4-6 15,9-4-1-15,-4 0 0 0,0 4-5 0,-5-4-8 0,0 0 11 16,0 0-11 0,0 4-16-16,-4-4-11 0,4 0-1 0,-4 0-1 15,0 4-7-15,4-4 0 0,-9 0-1 0,5 4-451 0,-1-4-89 16</inkml:trace>
          <inkml:trace contextRef="#ctx0" brushRef="#br0" timeOffset="-327.6813">24234 11842 1407 0,'0'0'62'0,"0"0"14"0,0 0-61 0,0 0-15 0,0 0 0 0,0 0 0 16,0 0 41-16,0 0 6 0,9 8 1 0,0-4 0 16,5 0-8-16,4 0 0 0,0-4-1 0,5 0 0 15,9 0-25-15,-5-4-5 0,-4 4-1 0,9-4 0 0,0 4-24 0,-5-4-6 16,5 0-1-16,0 4-481 15,0-4-97-15</inkml:trace>
        </inkml:traceGroup>
        <inkml:traceGroup>
          <inkml:annotationXML>
            <emma:emma xmlns:emma="http://www.w3.org/2003/04/emma" version="1.0">
              <emma:interpretation id="{D5AB506E-9F4D-441B-999B-2166B86C44C6}" emma:medium="tactile" emma:mode="ink">
                <msink:context xmlns:msink="http://schemas.microsoft.com/ink/2010/main" type="inkWord" rotatedBoundingBox="26903,13827 29446,12345 30206,13651 27663,15132"/>
              </emma:interpretation>
            </emma:emma>
          </inkml:annotationXML>
          <inkml:trace contextRef="#ctx0" brushRef="#br0" timeOffset="-4979.3133">26169 11040 2354 0,'0'-8'52'0,"0"0"10"0,0 4 2 0,5-4 3 0,-5-4-54 16,4 4-13-16,1 0 0 0,-1-1 0 0,1 1 14 0,4-4 0 0,-5 4 0 0,1-4 0 31,0 4-34-31,-1 0-8 0,-4 8 0 0,0 0-1 0,9-4 18 0,0-4 11 0,-9 8-12 0,9 0 12 16,1-4 0-16,-1 4 0 0,-9 0 8 0,9 4-8 15,-9-4 10-15,9 8-10 0,0 4 10 0,-4 4-10 16,4 0 15-16,-5 9-3 0,1 3-1 0,-1 4 0 16,-4-3-3-16,5 3 0 0,-10-4 0 0,5 1 0 15,-9-5-8-15,5 0 0 0,-5 0 9 0,-5-3-9 0,5-1 0 16,-5 0 0-16,0-4 0 0,1 1-8 16,-1-5-32-16,-4 0-5 0,0 0-2 15,0-4 0-15,-5-4-103 0,5 0-21 0,-1-4-4 16,1 0-1-16</inkml:trace>
          <inkml:trace contextRef="#ctx0" brushRef="#br0" timeOffset="-4807.4915">26392 10279 2091 0,'0'0'46'0,"0"0"10"0,0 0 1 0,0 0 2 0,0 0-47 0,0 0-12 0,0 8 0 0,-4 1 0 16</inkml:trace>
          <inkml:trace contextRef="#ctx0" brushRef="#br0" timeOffset="-4385.712">26925 10207 1958 0,'0'0'87'0,"4"-13"17"0,1-3-83 0,-1 0-21 16,6 0 0-16,-1-4 0 0,4-1 40 0,-4 5 4 16,5-4 1-16,4 0 0 0,-4-1-34 0,0 5-11 15,-5 0 0-15,4 4 0 0,6 0 0 0,-6 4 0 16,-4 0-12-16,5 4 3 0,0 4 18 0,4 0 4 16,-4 0 1-16,-1 4 0 0,1 8 10 0,4 0 1 15,0 8 1-15,1 4 0 0,-6 9-9 0,10-1-1 0,-5 9-1 16,5-1 0-16,-5 9 1 0,0-1 1 15,1 1 0-15,-1-1 0 0,-5 5-7 0,1-4-2 0,0-9 0 16,-5-4 0-16,5-3-8 0,-5-1 0 0,-5-3 0 16,5-9 0-1,-4-4-21-15,-1 0-7 0,1-4 0 0,-5-4-1 16,4 0-136-16,-4 5-27 0,0-13-6 0,0 0-618 0</inkml:trace>
          <inkml:trace contextRef="#ctx0" brushRef="#br0" timeOffset="-4157.2015">27671 9879 1209 0,'0'0'108'0,"0"0"-87"0,0 0-21 0,0 0 0 0,0 0 120 0,0 0 20 16,0 0 4-16,0 12 1 0,-4 4-54 0,-1 4-11 15,1 5-3-15,-5 7 0 0,0 0-25 0,-5 9-6 0,0 3-1 0,-4 5 0 16,-5 4-10-16,1 3-3 0,-6 1 0 0,1 4 0 15,0-1-24-15,-1-3-8 0,-4-5 0 0,5-3 0 16,-5 0 0-16,5-9 0 0,-5-3 0 0,0-5 0 16,0-4-105-16,0-3-15 0,5-5-4 0,4-4-764 15</inkml:trace>
          <inkml:trace contextRef="#ctx0" brushRef="#br0" timeOffset="-3256.1716">27908 8742 2419 0,'0'0'215'0,"0"0"-172"0,0 0-35 0,0 0-8 15,0 0-18-15,0 0-6 0,0 0 0 0,9 4-1 16,0 0-75-16,-9-4-14 0</inkml:trace>
          <inkml:trace contextRef="#ctx0" brushRef="#br0" timeOffset="-3436.0207">27995 9474 345 0,'-14'0'31'0,"14"0"-31"0,0 0 0 0,0 0 0 16,0 0 168-16,0 0 28 0,0 0 6 0,9-4 1 31,0-4-89-31,5 4-18 0,-9-4-3 0,4 0-1 16,4 0-16-16,-4-1-3 0,5-3-1 0,-5 4 0 15,0-4-6-15,5 0-2 0,-5 0 0 0,5-4 0 16,-1 4-25-16,1-5-6 0,4 1-1 0,-4 4 0 16,0-4-32-16,-1 8 0 0,1-4 0 0,-1 8 0 15,-3-1 8-15,-10 5-8 0,9 5 9 0,4 7-9 16,-4 4 0-16,-4 4 0 0,0 8 0 0,-1 5 0 0,-4 3 0 0,0 9 12 0,-4 3 0 0,-1 1 0 31,0 8-12-31,-4-5 9 0,0 1-9 0,0-5 8 0,-5-3-8 0,10-5 8 0,-5 1-8 0,-5-13 8 16,5 4-8-16,-5-7-12 0,1-9 2 0,-1 0-602 31,-4-8-121-31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8:47.75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1201E1-C5EE-402E-913C-28875F087708}" emma:medium="tactile" emma:mode="ink">
          <msink:context xmlns:msink="http://schemas.microsoft.com/ink/2010/main" type="writingRegion" rotatedBoundingBox="828,1202 31676,-798 32909,18198 2060,20199"/>
        </emma:interpretation>
      </emma:emma>
    </inkml:annotationXML>
    <inkml:traceGroup>
      <inkml:annotationXML>
        <emma:emma xmlns:emma="http://www.w3.org/2003/04/emma" version="1.0">
          <emma:interpretation id="{3585B299-8FDA-4DE4-842D-E2DDB8EC861D}" emma:medium="tactile" emma:mode="ink">
            <msink:context xmlns:msink="http://schemas.microsoft.com/ink/2010/main" type="paragraph" rotatedBoundingBox="4953,636 28148,813 28125,3849 4930,36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BF93190-81F4-4783-BCC5-433A0DB5A41A}" emma:medium="tactile" emma:mode="ink">
              <msink:context xmlns:msink="http://schemas.microsoft.com/ink/2010/main" type="line" rotatedBoundingBox="4953,636 28148,813 28137,2323 4942,2146"/>
            </emma:interpretation>
          </emma:emma>
        </inkml:annotationXML>
        <inkml:traceGroup>
          <inkml:annotationXML>
            <emma:emma xmlns:emma="http://www.w3.org/2003/04/emma" version="1.0">
              <emma:interpretation id="{220F15EB-F6A2-4CAC-B3E9-87180185F9D6}" emma:medium="tactile" emma:mode="ink">
                <msink:context xmlns:msink="http://schemas.microsoft.com/ink/2010/main" type="inkWord" rotatedBoundingBox="4952,757 7653,777 7643,2161 4942,21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1014 101 1177 0,'0'0'25'0,"4"-12"6"0,5 4 1 0,-4-4 2 0,-5 4-34 0,0-4 0 16,4 4 0-16,-4 0 0 0,-4-1 52 0,-5 5 3 16,0-4 1-16,-5 4 0 0,5 0-39 0,-9 0-7 15,-14 4-2-15,0 0 0 0,14 4-8 0,-14 0 8 16,-18 8-8-16,4-8 8 0,-4 13 23 0,5-5 4 0,8 4 1 0,-8-4 0 15,-5 8 0-15,9 1 0 0,4-1 0 0,-4 8 0 16,0-7-24-16,0-1-4 0,5 0 0 0,-1 0-8 16,10 1 0-16,0 7 0 0,-5-8-12 0,9 1 3 15,14-1 9-15,-5 0 14 0,-4-8-3 0,4 5-1 16,5-5-10-16,0 0 0 0,5-4 0 0,-1 0-11 0,-4 0 11 16,9-8-10-16,9 12 10 0,-4-8-10 0,-14 4 0 0,9-8 0 15,22 9 0-15,1 3 0 0,-5 4 10 0,1 0-8 16,8 0 8-16,5 5-8 0,9 7 8 0,-5-8-12 15,-9 9 12-15,5-5-12 0,14 0 12 0,-10-3 0 16,-8 3 0-16,-1-4-8 0,0-4 8 0,1 5 0 16,-6-5 0-16,-3 0 0 0,-15 0 28 0,5 0 0 15,-4-3 1-15,-5 3 0 0,-14 0 21 0,0-4 4 16,1 8 1-16,-1-7 0 0,-4-1-10 0,-5 4-1 16,-9-4-1-16,5 0 0 0,4 0-21 0,-9-3-4 15,-9-1-1-15,9-4 0 0,1 8-17 0,-1-12 8 16,-9 0-8-16,4 0 0 0,5 0 0 0,1 0-17 15,8-12 1-15,0 4 1 16,-4 0-29-16,9-5-5 0,8 1-2 0,6 0 0 16,-1-4-27-16,10-4-6 0,9-1 0 0,13 1-1 0</inkml:trace>
          <inkml:trace contextRef="#ctx0" brushRef="#br0" timeOffset="771.5651">1146 726 1465 0,'0'0'64'0,"0"0"15"0,0 0-63 0,0 0-16 31,0 0 0-31,13 0 0 0,1 0 76 0,0 4 13 0,-1-4 3 0,5 0 0 16,-4 0-52-16,4-4-9 0,1 0-3 0,-1 0 0 15,0-9-18-15,0 1-10 0,5 0 10 0,0-4-10 16,-5 0 9-16,9-5-9 0,-9 5 8 0,5 4-8 16,-9-12 33-16,0-1 2 0,4 5 0 0,0 0 0 15,0 0 0-15,-4-9 0 0,0 5 0 0,4 0 0 16,-5-1-17-16,6-3-3 0,-6 0-1 0,-4 3 0 15,0 1-14-15,1 0 8 0,-1 3-8 0,-5 5 0 16,-4 4 0-16,0-4 0 0,5 12 0 0,-10-8 0 16,1 7 0-16,-5 5 0 0,-5 5 0 0,0 7 0 0,-9-8 0 15,5 12 0-15,-4 4 8 0,-1-8-8 0,-9 13 0 0,5-5 0 16,-1 4 0-16,1 5 0 0,0-9 0 0,-1 4-12 16,10 1 3-16,-5 3 0 0,5 4 9 0,4-3 0 15,1 3 0-15,4 1 0 0,0 3 0 0,4-4 0 16,0 5 0-16,5-5 0 0,5 1 0 0,0 3 0 15,-1-16 0-15,10 1 0 0,-5 3 8 0,9-8 0 16,0 1 0-16,5-9 0 0,4 0-8 0,-4-4 0 16,4-4 0-16,5-4 0 0,9-4 8 0,-4 0 3 15,8-9 1-15,-4 1 0 0,0 0 10 0,0-8 2 16,0-1 1-16,0-7 0 0,0-1-2 0,-4 1-1 16,4-9 0-16,-5 9 0 0,5-13-3 0,-5 1-1 15,-4 3 0-15,5-11 0 0,-10 7-7 0,5 0-2 16,-9-7 0-16,4 7 0 0,0-12-9 0,-4 9 0 15,-5-5 0-15,10 4 0 0,-10 1 0 0,0 3 0 0,5 5 0 0,-5-1 0 16,0 1 0-16,-4 11 0 0,4-3 0 16,-4 8 0-16,-5 3 0 0,0 9-9 0,-5 4 9 0,-4 8 0 15,0 0 0-15,0 0-8 0,0 0 8 0,-4 16 0 16,-10 9 0-16,5 11-8 0,-14-4 8 0,1 17 0 16,-6 0 0-16,-4 12 0 0,1 7 0 0,-6 1 0 15,1 4 0-15,4 0 0 0,4-4 0 0,6 8 0 16,-1-8-8-16,5-4 8 0,9-4 0 0,0 4 0 15,4-9 0-15,0-3 0 0,10 0 0 0,-5-5 0 16,5 1 0-16,4-17 0 0,-5 1 0 0,5-9 0 16,5-4-15-16,0-3 4 0,-5-5 1 0,4 0 0 15,6-12-73-15,3 0-14 0,1 0-3 16,4-16-573-16,-4 4-115 0</inkml:trace>
          <inkml:trace contextRef="#ctx0" brushRef="#br0" timeOffset="1083.995">1888-8 1267 0,'0'0'112'0,"0"0"-89"0,-9 8-23 16,0-8 0-16,-1 8 20 0,-3-4-1 0,4 4 0 0,4-4 0 16,5-4 4-16,0 0 1 0,0 0 0 0,0 0 0 15,0 0-13-15,9 4-3 0,9 0 0 0,1-4 0 16,-1-4 45-16,5 0 9 0,4 0 2 0,5-4 0 16,4 0 24-16,5 4 4 0,0-8 2 0,9-1 0 15,5 5-45-15,-5-4-9 0,9 0-1 0,0 0-1 16,5 4-29-16,-5 0-9 0,5-4 0 0,9 4-636 15,4 3-132-15</inkml:trace>
        </inkml:traceGroup>
        <inkml:traceGroup>
          <inkml:annotationXML>
            <emma:emma xmlns:emma="http://www.w3.org/2003/04/emma" version="1.0">
              <emma:interpretation id="{27525570-F65D-44FE-8737-D745CF99C2CF}" emma:medium="tactile" emma:mode="ink">
                <msink:context xmlns:msink="http://schemas.microsoft.com/ink/2010/main" type="inkWord" rotatedBoundingBox="9335,670 11795,688 11785,1989 9325,197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99.7685">6067-259 1890 0,'5'-8'41'0,"-1"4"9"0,-4-5 2 0,0 9 1 0,0 0-42 0,0 0-11 15,0 0 0-15,0 0 0 0,0 0 57 0,0 0 10 16,0 21 1-16,0-1 1 0,-9 0-34 0,5 13-7 15,-5 3-2-15,-5 4 0 0,0 5-10 0,-4-1-1 16,0 5-1-16,-5 8 0 0,0-9-14 0,5 9 0 16,0-17 0-16,0 9 0 0,-1 0 9 0,6-9-9 15,4-4 8-15,0 9-8 0,0-5 0 0,4-7 0 16,0-1 0-16,5-4 0 0,0 1-27 0,0-1 3 16,0-8 0-16,5 1 0 15,0-9-149-15,-5 0-30 0,0 0-5 0,0-12-2 0</inkml:trace>
          <inkml:trace contextRef="#ctx0" brushRef="#br0" timeOffset="2996.5761">5767-199 1335 0,'-9'-16'59'0,"9"12"13"0,4-4-58 0,5 4-14 0,-4-4 0 0,4 0 0 16,0 4 27-16,5-4 2 0,-1 8 1 0,1-8 0 15,4 4 22-15,0 0 5 0,1-1 1 0,3-3 0 16,1 4-14-16,5 0-4 0,-1 0 0 0,0-4 0 16,5 0-23-16,0 0-5 0,9 0 0 0,0 0-1 0,9 0 17 0,-5-9 3 15,6 13 1-15,-1-12 0 0,4 12-3 0,1-4 0 16,-5 4 0-16,0 0 0 0,-4 4-29 0,-5 4 0 15,0-4 0-15,-5 4 0 16,-4 4-32-16,-5-4-13 0,-4 0-3 0,0 8-532 16,-10-3-106-16</inkml:trace>
          <inkml:trace contextRef="#ctx0" brushRef="#br0" timeOffset="3262.1337">5981 101 979 0,'0'0'87'0,"-9"0"-70"0,4 0-17 0,-4 0 0 15,0 0 99-15,4 0 16 0,-4 4 3 0,0-4 1 16,9 0-60-16,-4 4-12 0,4-4-3 0,0 0 0 16,0 0-28-16,0 0-7 0,0 0-1 0,0 0 0 15,9 12-8-15,4-4 0 0,10 0 0 0,0 4 8 16,4-12 7-16,10 0 1 0,4 5 0 0,4-5 0 15,5-5-5-15,9 5-1 0,-9 0 0 0,10-8 0 16,-10 4-10-16,0 4-14 0,0 0 3 0,-5-4 1 16,-8 4-65-16,-1 0-13 15</inkml:trace>
          <inkml:trace contextRef="#ctx0" brushRef="#br0" timeOffset="2385.4604">4469 101 864 0,'-27'-16'76'0,"18"12"-60"0,0-8-16 0,-5 3 0 0,5-3 130 0,4 4 23 16,-4-4 5-16,9 4 1 0,5-4-64 0,-1 4-13 15,1-4-2-15,4 3-1 0,5 5-47 0,-1-4-10 16,1 0-2-16,0 0 0 0,4 0-4 0,0 0-2 16,0 4 0-16,5-8 0 0,0 8-4 0,4 0-1 15,0 4 0-15,5 0 0 0,-4 4-9 0,8 0 0 16,0 0 0-16,10 4 8 0,-5-4-8 0,9 4 0 16,5 0 0-16,-1-4 0 0,1 8 0 0,0-4 0 15,-5 5 0-15,-5 3 0 0,-4 8 0 0,-4-4 0 16,-1 1 0-16,-9 11 0 0,-4-8 0 0,-5 9 0 15,-4-1 0-15,0 8 8 0,-14-7 4 0,-9 3 1 16,-1 9 0-16,-3-1 0 0,-5 1 0 0,-10 3 0 16,1 1 0-1,-5-5 0-15,-4 1-2 0,-5-5-1 0,4-3 0 0,-4-1 0 0,5 1 13 0,-1-13 2 16,1 0 1-16,4-4 0 0,5-3 11 0,-1-5 3 16,1-4 0-16,0 0 0 0,0-8-14 0,8-4-2 15,1-4-1-15,0 0 0 0,4-8 13 0,1-1 2 16,8-3 1-16,0-8 0 0,5-1-31 0,0-3-8 15,10-4 0-15,-1-1 0 0,4-3 0 0,10-1 0 16,-5 5 0-16,10-5 0 16,4 9-44-16,-5 0-8 0,5 3 0 0,4 1-1 15,5 4-113-15,0 3-22 0,0 5-5 0</inkml:trace>
        </inkml:traceGroup>
        <inkml:traceGroup>
          <inkml:annotationXML>
            <emma:emma xmlns:emma="http://www.w3.org/2003/04/emma" version="1.0">
              <emma:interpretation id="{BB415553-06DB-494E-8ADC-D1B2FF331693}" emma:medium="tactile" emma:mode="ink">
                <msink:context xmlns:msink="http://schemas.microsoft.com/ink/2010/main" type="inkWord" rotatedBoundingBox="13453,1593 15014,1605 15010,2104 13449,20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652.7733">8539 522 1094 0,'-18'-4'97'0,"14"4"-77"15,4-4-20-15,-5 0 0 0,1 4 86 0,4 0 14 16,0 0 2-16,0 0 1 0,0 0-4 0,13 0-1 16,5-8 0-16,-4 8 0 0,9 0-26 0,0 8-4 15,4-8-2-15,5 0 0 0,0 4-18 0,4 4-3 16,1 0-1-16,8 0 0 0,5 0-8 0,0 4-1 16,5-4-1-16,9 4 0 0,-5 1-22 0,5-1-12 15,-1 4 12-15,6-8-12 0,-10 4 0 0,4-4 0 16,-3-8 0-16,-1 4-9 0,0-4 9 0,-4 0 0 0,-5-4 8 0,0 4-8 15,0-4 0-15,0 0 0 16,-9-8 0-16,5 4 0 0,-15 8 0 0,1-12 0 16,-4 4 0-16,-6 0 0 0,-3 4-8 0,-6-1 8 0,-13 5-8 15,0 0 8 1,0 0-117-16,0 0-19 0,0 0-3 0,-9-4-1 0</inkml:trace>
          <inkml:trace contextRef="#ctx0" brushRef="#br0" timeOffset="6855.8527">8758 1003 864 0,'0'0'76'0,"0"0"-60"0,5-4-16 0,8 0 0 0,1-4 159 0,4 4 29 16,0 0 5-16,10 4 2 0,-1-8-79 0,5 4-16 15,4 0-4-15,5 0 0 0,5 4-32 0,-1 0-6 16,1 4-2-16,4 0 0 0,-5-4-38 0,5 4-8 15,1 4-2-15,3-4 0 16,-4 0-103-16,-4 4-21 0,4-4-4 0</inkml:trace>
        </inkml:traceGroup>
        <inkml:traceGroup>
          <inkml:annotationXML>
            <emma:emma xmlns:emma="http://www.w3.org/2003/04/emma" version="1.0">
              <emma:interpretation id="{436939B4-4C67-49B5-BF21-F59821300143}" emma:medium="tactile" emma:mode="ink">
                <msink:context xmlns:msink="http://schemas.microsoft.com/ink/2010/main" type="inkWord" rotatedBoundingBox="15859,1387 17704,1401 17697,2243 15853,2229"/>
              </emma:interpretation>
            </emma:emma>
          </inkml:annotationXML>
          <inkml:trace contextRef="#ctx0" brushRef="#br0" timeOffset="7288.6167">11107 332 2023 0,'0'0'44'0,"0"0"10"0,0 0 2 0,-9-4 0 0,0 4-44 0,4 0-12 0,-4 0 0 0,0 12 0 16,0-12 19-16,0 12 1 0,0 0 1 0,-5 4 0 15,1 8-21-15,-1 1 0 0,5 7 0 0,-5 9-8 16,-4 3 8-16,4 1-8 0,5 3 8 0,0 1-8 15,0-1 8-15,4 5 0 0,5-13 0 0,5 5 0 16,-5-9 0-16,9-3 0 0,0-5 0 0,5-8 0 16,0-4 0-16,-1 1 0 0,10-5 0 0,0-8 0 15,-1 4 0-15,10-16 12 0,0 4-2 0,0-8-1 16,5-1 27-16,-6-7 4 0,10 0 2 0,0 0 0 16,-9-5 18-16,5 1 3 0,-10-4 1 0,0 0 0 0,1-1-35 15,-10-7-6-15,0 3-2 0,0-7 0 16,-4-1-21-16,0 1 0 0,-1-5 0 0,-4 5 0 0,0 0 0 0,-4 7-15 15,-5-7 3-15,-5 11 0 16,-8 1-31-16,-5 4-5 0,-10 4-2 0,-4 11 0 16,-9-3-3-16,0 4-1 0,0 8 0 0,0 4 0 0,0 12 27 15,1-3 6-15,-1 7 1 0,4 8 0 16,1-8-77-16,4 13-15 16,0 3-4-16,0-3 0 0</inkml:trace>
          <inkml:trace contextRef="#ctx0" brushRef="#br0" timeOffset="7509.4351">12591 611 2174 0,'55'28'48'0,"-32"-20"9"0,-9 8 3 0,8 9 1 0,-4 3-49 0,1 8-12 0,-10 1 0 0,-5 3 0 15,-4-7 57-15,-9 3 9 0,-4 5 2 0,-10-13 0 16,-4 8-58-16,-14-3-10 0,-5-1 0 0,-9-4 0 31,-4 1-138-31,-9-5-20 0</inkml:trace>
        </inkml:traceGroup>
        <inkml:traceGroup>
          <inkml:annotationXML>
            <emma:emma xmlns:emma="http://www.w3.org/2003/04/emma" version="1.0">
              <emma:interpretation id="{A91FDBF3-D6F6-479A-B14C-20765F2011FE}" emma:medium="tactile" emma:mode="ink">
                <msink:context xmlns:msink="http://schemas.microsoft.com/ink/2010/main" type="inkWord" rotatedBoundingBox="19400,1043 20992,1055 20984,2050 19392,20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087.5913">14558 425 1209 0,'32'-17'108'0,"-23"5"-87"0,-4 0-21 0,-1 0 0 0,1 4 150 0,-5 4 26 16,-9-4 4-16,9 8 2 0,0 0-110 0,-9 8-21 15,0 4-5-15,-5 4-1 0,0 0-17 0,1 9-3 16,-1 3-1-16,-4 12 0 0,0 1 13 0,-1 3 3 16,10 1 0-16,5 0 0 0,-5-5-40 0,4 0 0 15,10-3 0-15,4 3 0 16,4-15-23-16,6 7-5 0,-1-8-2 0,0-3-618 15,14-5-124-15</inkml:trace>
          <inkml:trace contextRef="#ctx0" brushRef="#br0" timeOffset="8259.2412">14927 20 1728 0,'-4'-28'76'0,"-1"20"16"0,0-5-73 0,5 5-19 0,5 0 0 0,-5 8 0 15,0 0 14-15,0 0-1 0,0 0 0 0,0 0 0 16,0 0-13-16,0 0-8 0,5 33 8 16,4-13-13-16</inkml:trace>
          <inkml:trace contextRef="#ctx0" brushRef="#br0" timeOffset="8462.4914">15232 489 1436 0,'41'-8'64'0,"-23"8"12"15,10 0-60-15,-1 8-16 0,5-8 0 0,0 4 0 0,0 0 68 0,-1 9 10 16,10-13 2-16,0 0 1 16,0 4-29-16,5-4-5 0,-1 4-2 0,1-4 0 0,-5 0-22 0,0 0-5 15,0 0-1-15,-5-4 0 0,-4 0-17 0,0 4 0 16,-5-8 0-16,5 3-581 15,-4 5-111-15</inkml:trace>
          <inkml:trace contextRef="#ctx0" brushRef="#br0" timeOffset="8643.1082">15487 680 1209 0,'-14'4'26'0,"1"4"6"0,-1 8 0 0,0-4 4 0,-8 4-36 0,3-4 0 16,1 9 0-16,5-13 0 0,3 4 9 0,6 0-9 0,-1 0 0 0,10 4 9 0,9-12 27 0,-1 4 4 15,-4 1 2-15,10-1 0 0,3-4 6 0,6 0 2 16,-1-4 0-16,0 0 0 0,10 0-27 0,-1-4-6 16,5-4-1-16,0 4-485 15,0 0-98-15</inkml:trace>
        </inkml:traceGroup>
        <inkml:traceGroup>
          <inkml:annotationXML>
            <emma:emma xmlns:emma="http://www.w3.org/2003/04/emma" version="1.0">
              <emma:interpretation id="{6FDA0ED8-2E3E-4A0C-A422-4A02C9EFBBEB}" emma:medium="tactile" emma:mode="ink">
                <msink:context xmlns:msink="http://schemas.microsoft.com/ink/2010/main" type="inkWord" rotatedBoundingBox="21919,990 24225,1007 24216,2282 21909,22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034.8877">18624-81 1497 0,'14'-4'32'0,"-14"4"8"0,9-4 0 0,0 4 4 0,-9 0-36 0,9 4-8 15,5 12 0-15,-5 4 0 0,-5 4 104 0,5 9 20 16,-4 7 3-16,-1 13 1 0,-4-5-103 0,0-3-25 15,0 12 0-15,0-5 0 16,-4 5 56-16,-1-9 7 0,5 13 1 0,-4-8 0 16,4-1 0-16,0 1 0 0,0 0 0 0,0-9 0 15,0 1-52-15,0-13-12 0,0 0 0 0,0-3-714 16,0-5-146-16</inkml:trace>
          <inkml:trace contextRef="#ctx0" brushRef="#br0" timeOffset="10240.0727">19216 534 288 0,'0'0'25'0,"0"0"-25"16,0 0 0-16,9 4 0 0,5 4 349 0,-5 0 65 16,0 12 13-16,0 5 2 0,-5-5-266 0,1 0-54 15,-5 8-10-15,-5 5-3 0,-4-1-44 0,-4 5-10 0,-6-9-2 0,1 8 0 16,-9-3-32-16,0-1-8 0,-10-4 0 15,1 5 0 1,-1-9-28-16,-4 9-8 0,0-9-2 0,0 4-958 0</inkml:trace>
          <inkml:trace contextRef="#ctx0" brushRef="#br0" timeOffset="9556.4667">17222 340 1728 0,'0'-8'38'0,"0"-1"8"0,4-3 2 0,-4 0 0 0,5 4-39 0,-1-4-9 15,-4 4 0-15,5 0 0 0,-5 8 0 0,0 0 0 0,-9-8 0 0,9 8 0 16,0 0 45-16,0 0 7 0,0 0 2 15,0 0 0-15,-9 8-10 0,0 4-3 0,-1 0 0 16,-3 4 0-16,-10 4-6 0,5 5-2 0,0 7 0 0,-1 1 0 16,-3 7-8-16,3 0-1 0,-3 1-1 0,8 3 0 15,0 5-37-15,5-4-7 0,-4 3-2 0,3 1 0 16,6-9 43-16,-1-3 8 0,-8-1 1 0,13 0 1 16,13-11-30-16,10-5-10 0,-5 0 0 0,5-8 0 15,-5 0-4-15,5-3-1 0,4-9 0 0,-4-5 0 16,0-3 15-16,0 0 0 0,4-4 0 0,-4 0 0 15,0 0 14-15,-5-8 6 0,0-9 0 0,0 5 1 16,-4-8 25-16,-5-1 5 0,5-7 1 0,-5-1 0 16,0 1-21-16,-5-1-4 0,1 1-1 0,-1 8 0 15,-4-1-17-15,-4 9-9 0,-1 4 10 0,1-1-10 16,-10 9 0-16,5 4 0 0,0-4-11 0,-5 12 11 16,-8-4-101-16,-1 8-13 0,0-4-2 0,0 4-904 15</inkml:trace>
          <inkml:trace contextRef="#ctx0" brushRef="#br0" timeOffset="9790.7411">18082 587 2008 0,'18'24'89'0,"-9"-8"19"0,1 4-87 0,-1 13-21 0,0-5 0 0,4 12 0 15,-3 1 96-15,-1-9 14 0,-9 5 3 0,4-9 1 16,5 4-64-16,-4-3-13 0,-5-5-2 0,-5 0-1 16,-4 1-34-16,0 3-14 0,-5-8 1 0,-13 4 0 31,0 1-110-31,0-9-21 0,-5 4-5 0,0-8-500 0,0 4-100 0</inkml:trace>
        </inkml:traceGroup>
        <inkml:traceGroup>
          <inkml:annotationXML>
            <emma:emma xmlns:emma="http://www.w3.org/2003/04/emma" version="1.0">
              <emma:interpretation id="{5A7B6AA1-B762-4504-9E25-10AF6AF0D3EE}" emma:medium="tactile" emma:mode="ink">
                <msink:context xmlns:msink="http://schemas.microsoft.com/ink/2010/main" type="inkWord" rotatedBoundingBox="24884,1132 28146,1157 28140,1944 24878,1919"/>
              </emma:interpretation>
              <emma:one-of disjunction-type="recognition" id="oneOf5">
                <emma:interpretation id="interp5" emma:lang="" emma:confidence="1">
                  <emma:literal>in</emma:literal>
                </emma:interpretation>
                <emma:interpretation id="interp6" emma:lang="" emma:confidence="1">
                  <emma:literal>, .</emma:literal>
                </emma:interpretation>
                <emma:interpretation id="interp7" emma:lang="" emma:confidence="0">
                  <emma:literal>. .</emma:literal>
                </emma:interpretation>
                <emma:interpretation id="interp8" emma:lang="" emma:confidence="0">
                  <emma:literal>) .</emma:literal>
                </emma:interpretation>
                <emma:interpretation id="interp9" emma:lang="" emma:confidence="0">
                  <emma:literal>; .</emma:literal>
                </emma:interpretation>
              </emma:one-of>
            </emma:emma>
          </inkml:annotationXML>
          <inkml:trace contextRef="#ctx0" brushRef="#br0" timeOffset="10943.0289">22025 218 1501 0,'36'0'66'0,"-27"0"14"0,-9 0-64 0,5 12-16 15,-5-4 0-15,0 9 0 0,-5 3 122 0,1 4 21 16,-5 5 4-16,0 7 1 0,0-4-33 0,-10 9-7 16,1-1 0-16,-14 5-1 0,-4-1-58 0,4 1-11 15,0 3-2-15,-9-3-1 16,-4-9-107-16,4 1-22 0,13-1-4 0,-4-8-934 0</inkml:trace>
          <inkml:trace contextRef="#ctx0" brushRef="#br0" timeOffset="11337.4092">22453 69 1728 0,'23'-9'76'0,"-10"9"16"16,6 0-73-16,-1 0-19 0,-5 0 0 0,1 9 0 0,4 7 157 0,0 0 28 16,-4 0 6-16,0 4 1 0,-1 5-154 0,-3 3-30 15,-1 0-8-15,4 5 0 0,-8 3 0 0,4-4 0 16,-4-3 0-16,-5 3 0 0,4-8 20 0,-4 5 2 16,0-5 1-16,-4 0 0 0,4-3-12 0,-5-5-3 15,0-4 0-15,5-4 0 0,0-8-8 0,0 0 8 16,0 0-8-16,0 0 8 0,10 0 0 0,3-8 0 15,1 0 0-15,9-4 0 0,-1-5 11 0,1-3 1 16,9-4 1-16,0-4 0 0,0-5-21 0,4 5 0 16,5-13 0-16,0 9 0 0,0 0 16 0,-4 11 0 15,-10 5-1-15,-4 0 0 0,-1 8 27 0,-8 4 6 16,-5 4 0-16,5 0 1 0,-1 4-49 0,-8 12-11 16,0-8-1-16,-5 12-1 0,-5 1 13 0,0 7 0 15,-4 4 0-15,5-3 0 16,-5 7-53-16,-5 5-8 0,0 3-2 0,-4-3-1133 0</inkml:trace>
          <inkml:trace contextRef="#ctx0" brushRef="#br0" timeOffset="10458.7724">19935 619 2419 0,'0'0'53'0,"0"0"11"0,9-12 3 0,0 8 1 0,0 0-55 0,5 4-13 16,-5-8 0-16,5 8 0 0,0-4 54 0,-1 4 8 15,-13 0 2-15,14 0 0 16,-5 0-205-16,-9 0-41 0,0 0-8 0,0 0-2 0</inkml:trace>
          <inkml:trace contextRef="#ctx0" brushRef="#br0" timeOffset="10615.1239">20568 489 2278 0,'0'0'50'0,"9"-8"10"0,5 0 3 0,-1 4 1 0,1-4-51 0,4 4-13 0,1 0 0 0,3 0 0 32,6 4-74-32,-6-8-18 0,28 0-3 0,-13-4-1 0</inkml:trace>
          <inkml:trace contextRef="#ctx0" brushRef="#br0" timeOffset="10755.6165">21337 388 2271 0,'23'-8'100'0,"-23"8"22"15,0 0-98-15,5-8-24 0,-1 0 0 0,5 4 0 16,-4-4 38-16,4 4 2 0,0-4 1 0,0 8 0 16,0 0-135-16,1-12-27 0,-10 12-6 0,0 0-1 0</inkml:trace>
        </inkml:traceGroup>
      </inkml:traceGroup>
      <inkml:traceGroup>
        <inkml:annotationXML>
          <emma:emma xmlns:emma="http://www.w3.org/2003/04/emma" version="1.0">
            <emma:interpretation id="{DFB4F5F5-0262-4870-9066-9879A60D1E71}" emma:medium="tactile" emma:mode="ink">
              <msink:context xmlns:msink="http://schemas.microsoft.com/ink/2010/main" type="line" rotatedBoundingBox="9188,2006 12339,2182 12250,3775 9099,3599"/>
            </emma:interpretation>
          </emma:emma>
        </inkml:annotationXML>
        <inkml:traceGroup>
          <inkml:annotationXML>
            <emma:emma xmlns:emma="http://www.w3.org/2003/04/emma" version="1.0">
              <emma:interpretation id="{59375CDD-4C08-4C8D-BB48-86BB4514AF43}" emma:medium="tactile" emma:mode="ink">
                <msink:context xmlns:msink="http://schemas.microsoft.com/ink/2010/main" type="inkWord" rotatedBoundingBox="9188,2006 12339,2182 12250,3775 9099,359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831.5854">4232 1121 1090 0,'0'0'48'0,"0"0"11"0,10-4-47 0,3 4-12 0,-4-4 0 0,0 4 0 0,5-4 103 0,4 4 18 32,1 4 4-32,-1-4 1 0,0 4-21 0,9-4-4 15,-4 0-1-15,4 4 0 0,1 0-20 0,8 0-5 0,5-4-1 0,5 4 0 0,4-4-33 0,9 0-6 0,9 0-2 0,10 0 0 16,13 0-20-16,4-4-4 0,1 0-1 0,9 4 0 15,4 4-8-15,-4-4 0 16,4 0 9-16,5 0-9 0,-10 0 0 0,6 0 8 16,-6 0-8-16,10 0 0 0,-9 0 20 0,-5-4 0 0,0 4 0 15,0-4 0-15,-9 4-2 0,-4-4-1 0,-5 4 0 0,4 0 0 16,-13-8-3-16,-5 8-1 0,-4-9 0 0,0 5 0 16,-9 0-13-16,-5 0-10 0,-14 4 2 0,-4 0 0 15,-5 0-141 1,-9 0-28-16,-4 0-6 0</inkml:trace>
          <inkml:trace contextRef="#ctx0" brushRef="#br0" timeOffset="5141.8335">4574 1708 576 0,'0'0'51'0,"0"0"-41"15,14 0-10-15,-5 0 0 0,4-13 118 0,6 5 22 16,-6 8 4-16,5-12 0 0,1 4-9 0,3 8-3 16,6-8 0-16,4 4 0 0,4 4-42 0,5 0-9 0,9 0-1 0,5 12-1 15,-1-4-27-15,-4 4-4 0,5 9-2 16,-5 3 0-16,-4 0-29 0,-5 4-5 0,-9 13-2 0,-1-5 0 15,-8 1-10-15,0 3 10 0,-9 9-10 0,-5-5 10 16,0 5 6-16,-9-5 0 0,-9 1 1 0,-5-1 0 16,0-3 10-16,-8-1 1 0,-1-3 1 0,0 3 0 15,-4-3-14-15,-5-9-3 0,5 0-1 0,-5-3 0 16,-5-5-11-16,5-4 10 0,1-8-10 0,-1 0 10 16,4 0 7-16,-4-4 2 0,10-8 0 0,-1 0 0 15,5 0 21-15,0-4 5 0,-10-4 1 0,15 0 0 16,-1-4-19-16,5-1-4 0,0-3-1 0,4 0 0 15,10 0-14-15,-1-9-8 0,5 5 8 0,10-4-8 16,8 4-10-16,0-1-6 0,0-3-2 0,10 4 0 16,-1-1-86-16,5 1-16 0,5 0-4 15,-5 4-891-15</inkml:trace>
          <inkml:trace contextRef="#ctx0" brushRef="#br0" timeOffset="5793.7681">6859 1708 1465 0,'0'0'32'0,"0"0"6"0,10-13 2 0,-6 5 2 0,1-4-34 0,-1 4-8 0,1 0 0 0,-5 0 0 16,0-4 62-16,0 4 10 0,-5 0 3 0,1-1 0 16,4 9-23-16,-9-4-4 0,-5 0 0 0,-4 0-1 15,4 0-4-15,-4 0-1 0,-5 0 0 0,0 4 0 16,-4 0-27-16,-5 0-6 0,0 0-1 0,0 4 0 16,-9 0-8-16,5 4 0 0,-5 9 9 0,0-1-9 15,0 0 8-15,0 16-8 0,-4-7 10 0,4 11-10 16,-5 4 9-16,5 1-9 0,5 3 8 0,4 1-8 15,4 12 9-15,1-5-9 0,9-3 10 0,0-1-10 16,9 1 8-16,4-5-8 0,5-7 0 0,0-1 9 0,0-7-9 16,5-5 0-16,4-8 0 0,4 0 8 0,-4-4-8 0,5-3 0 15,4-9 0-15,1-5 8 0,3-3 12 0,6-4 3 16,3-8 0-16,6-8 0 0,-5-1-23 0,9 1 0 16,0-12 0-16,0 3 0 0,4 1 8 0,-4-1 6 15,-4-7 2-15,4-1 0 0,-10 5-7 0,1-13-1 16,0 9 0-16,-4 3 0 0,-6 9 12 0,-3-1 3 15,-1 9 0-15,0 4 0 0,-9 8-2 0,0 8 0 16,-4 0 0-16,-5 4 0 0,4 12-21 0,-4 4 0 16,-4 8 0-16,-1 1 0 0,1 3 0 0,-6 4 0 15,6 5 0-15,-5-5 0 16,4 9-27-16,-4-5-9 0,5 0-3 0,-1 5 0 16,1-5-123-16,-1-7-25 0,0 23-5 0,5-15 0 0</inkml:trace>
          <inkml:trace contextRef="#ctx0" brushRef="#br0" timeOffset="6027.9281">7078 2306 1602 0,'0'0'71'0,"0"0"14"15,0 0-68-15,0 0-17 0,0 0 0 0,0 0 0 16,-14 5 96-16,5-1 16 0,0 4 4 0,5 4 0 0,-10 4-76 0,5 8-14 15,0-3-3-15,0 3-1 0,-1 8-22 0,6-3 0 16,4-5 0-16,0 4 0 0,4-4 0 0,1 1 0 16,4-5-10-16,-4-4 10 15,4-4-130-15,4-8-19 0</inkml:trace>
          <inkml:trace contextRef="#ctx0" brushRef="#br0" timeOffset="6152.8885">7342 1971 1882 0,'5'-25'41'0,"-5"25"9"0,-5-8 2 0,5 8 1 0,-5-4-42 0,5 4-11 16,0 0 0-16,0 0 0 0,0 0-17 0,0 0-6 15,-4 8-1-15,-5 4 0 0</inkml:trace>
        </inkml:traceGroup>
      </inkml:traceGroup>
    </inkml:traceGroup>
    <inkml:traceGroup>
      <inkml:annotationXML>
        <emma:emma xmlns:emma="http://www.w3.org/2003/04/emma" version="1.0">
          <emma:interpretation id="{6E112882-A1F1-46F9-B61D-B06424EE4731}" emma:medium="tactile" emma:mode="ink">
            <msink:context xmlns:msink="http://schemas.microsoft.com/ink/2010/main" type="paragraph" rotatedBoundingBox="3269,4699 26103,3206 26359,7132 3526,8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535722-9221-44D3-AFA9-D23D68FB4A65}" emma:medium="tactile" emma:mode="ink">
              <msink:context xmlns:msink="http://schemas.microsoft.com/ink/2010/main" type="line" rotatedBoundingBox="3269,4699 26103,3206 26252,5499 3419,6992"/>
            </emma:interpretation>
          </emma:emma>
        </inkml:annotationXML>
        <inkml:traceGroup>
          <inkml:annotationXML>
            <emma:emma xmlns:emma="http://www.w3.org/2003/04/emma" version="1.0">
              <emma:interpretation id="{63AD46EE-E4DC-4EF9-BCCB-78644427E875}" emma:medium="tactile" emma:mode="ink">
                <msink:context xmlns:msink="http://schemas.microsoft.com/ink/2010/main" type="inkWord" rotatedBoundingBox="3269,4699 6180,4509 6307,6457 3397,664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595.6603">-1163 4379 1414 0,'0'-9'63'0,"0"9"13"0,0 0-61 0,-4 13-15 16,4 3 0-16,-5 4 0 0,5 4 52 0,-4 9 8 15,4 7 2-15,-5 9 0 0,1 3-4 0,-6 5-1 16,1 8 0-16,-9-1 0 0,0 1-17 0,0 4-4 16,-5-4-1-16,0 0 0 0,0-9-16 0,5 1-3 15,0 4-1-15,0-9 0 0,-5-3-15 0,5-5-15 16,0 1 3-16,-5-1 1 15,9-3-133-15,-4-5-26 0</inkml:trace>
          <inkml:trace contextRef="#ctx0" brushRef="#br0" timeOffset="15345.7227">-1627 4342 979 0,'0'0'87'0,"0"0"-70"16,0 0-17-16,0 0 0 0,0 0 73 0,0 0 11 15,0 0 3-15,0 0 0 0,0 0-33 0,0 0-6 16,0 0-2-16,9 0 0 0,0 0-22 0,5 0-5 15,4 0-1-15,0 0 0 0,0-4 2 0,14 0 0 0,5 0 0 0,4 0 0 16,0 0-8-16,0 0-2 0,4 0 0 0,1 0 0 16,4 0 0-16,0-4 0 0,-5 4 0 0,1 0 0 15,-1 4-10-15,-4-5 0 0,5 1 0 0,-5 0 8 16,0-4-8-16,-5 4 0 0,-4 0 0 0,9 0 0 31,0 4-36-31,-9-4-4 0,-9 0 0 0,4 4 0 16,5 0-52-16,-14 0-12 0,-18 0-1 0,18 0-1 0</inkml:trace>
          <inkml:trace contextRef="#ctx0" brushRef="#br0" timeOffset="16501.7121">-166 3581 1324 0,'0'0'59'0,"0"-12"12"0,5 0-57 0,-5 0-14 0,0 0 0 0,0 4 0 0,9 0 68 0,-9 8 10 15,-4-9 2-15,4 9 1 0,0 0-30 0,4 13-7 16,-8 3 0-16,-1 4-1 0,0 4-27 0,1 9-6 15,-1 3-1-15,-4 9 0 0,-9-1 15 0,4 9 4 16,5 3 0-16,-4 9 0 0,-6 0 3 0,1 4 1 16,5-5 0-16,-1 5 0 0,0-4-17 0,-4 4-3 15,-5-4-1-15,10 3 0 0,3 1-11 0,-8 0 0 16,-9-8 9-16,9-1-9 0,4 1 0 0,0-4 0 16,-4-5 0-16,5-11 0 0,-6-1 0 0,6-7 0 15,8-5 0-15,-9-8-12 0,-4-4 12 0,5-3 0 16,13-1-9-16,-5-4 9 0,5-8 0 0,0 0 0 15,0 0 0-15,0 0 0 0,9-12 9 0,0-1-9 16,-13-3 10-16,8-4-10 0,14-4 0 0,-4-9 0 16,-9 1 0-16,4 0 0 0,9-9 0 0,9 1 0 0,-4 3-12 15,0-7 12-15,0-1-11 0,4 1 11 0,9 3-10 16,-8 9 10-16,-1 8-9 0,-4-1 9 0,4 9-8 16,-4 0 8-16,0 12 0 0,-5 4 19 0,-5 4-3 0,6 8-1 15,-1 4-6-15,-4 5-1 0,-1 7 0 0,-4 8 0 16,0-3-8-16,0 3 10 0,-9 9-10 0,5-5 10 15,-5-4-10-15,0 1 0 0,9-9 0 0,-9 1 8 16,0-9-8-16,0-4 0 0,9-4 0 0,-4-4 0 16,-5-8-15-16,0 0 5 0,9 4 1 0,5-4 0 15,-1 0 0-15,-4-8 0 0,0-4 0 0,10 0 0 16,3-4 9-16,-3-1 0 0,-15-7 0 0,5 4 0 16,9 0 0-16,-4-5 0 0,0 5 0 0,-1-4 0 15,-3 4 0-15,3 4 0 0,1-1 0 0,0 9 8 16,-14 8-8-16,0 0 8 0,13 4-8 0,1 8 8 0,-10 1 4 15,6 3 2-15,-1 4 0 0,9 4 0 0,0 5-2 0,-4 3 0 16,-5-8 0-16,4 9 0 0,6-5-12 0,-1 0 8 16,-9-3-8-16,-4-5 0 0,8 0 0 0,-4-8 0 15,0 0 0-15,-9-12 0 0,0 0 0 0,10 8-8 16,3-8 8-16,-4 0-13 0,-9 0 2 0,14-8 1 16,4 0 0-16,0-8 0 0,-4-4 10 0,4-4-8 15,0-1 8-15,5-7-8 0,5-1 8 0,-6-3 0 16,1-4 0-16,13-5 0 0,15-3-10 0,-6-1 10 15,-4 0-12-15,5 5 12 0,-1 3-16 0,5 9 3 16,0-4 1-16,-4 11 0 0,-5 1 12 0,0 8 0 16,-9 8 0-16,0 0-9 0,-1 8 23 0,-3 4 5 15,-6 4 1-15,-8 8 0 0,0 4-2 0,-5 0 0 16,0 5 0-16,-9 3 0 0,-9 9-3 0,0-5-1 16,-14 8 0-16,0-3 0 0,-4 3-5 0,-5-3-1 0,-9 3 0 15,0 1 0-15,-4-9-8 0,-1-4 0 0,5 1 0 0,-9-9 8 16,-9 4-8-16,13-8 0 0,5 1 0 0,0-5 0 31,-4-4-108-31,-1 0-13 0,5-4-3 0</inkml:trace>
          <inkml:trace contextRef="#ctx0" brushRef="#br0" timeOffset="16627.2056">458 4079 2016 0,'0'0'179'0,"0"0"-143"15,0 0-36-15,0 0 0 0,14 0 16 0,4 0-3 16,0 8-1-16,0 0-616 16,1 0-124-16</inkml:trace>
        </inkml:traceGroup>
        <inkml:traceGroup>
          <inkml:annotationXML>
            <emma:emma xmlns:emma="http://www.w3.org/2003/04/emma" version="1.0">
              <emma:interpretation id="{F9A997D1-30CD-4F64-80B9-F5395E5174EC}" emma:medium="tactile" emma:mode="ink">
                <msink:context xmlns:msink="http://schemas.microsoft.com/ink/2010/main" type="inkWord" rotatedBoundingBox="7440,5544 11555,5275 11632,6455 7517,672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780.0126">4046 4775 2041 0,'0'0'90'0,"0"0"19"0,0 8-87 0,0 4-22 0,0 9 0 0,0 3 0 15,0 4 64-15,4 1 8 0,-8 7 1 0,4-4 1 16,-5 5-35-16,1-1-7 0,-1 5-2 0,1-5 0 16,-6-4-30-16,1 5 0 0,0-5-8 0,0 1 8 31,-4-1-165-31,3-12-27 0</inkml:trace>
          <inkml:trace contextRef="#ctx0" brushRef="#br0" timeOffset="17918.5922">4041 4476 1497 0,'0'0'133'0,"0"0"-106"15,0 0-27-15,14 0 0 0,0 0 17 0,-1 4-1 16,1 4-1-16,4 0-696 16</inkml:trace>
          <inkml:trace contextRef="#ctx0" brushRef="#br0" timeOffset="17605.8448">3372 4597 1148 0,'0'0'25'0,"5"-4"6"0,-5-8 1 0,0 0 0 0,0 0-32 0,0 4 0 15,-5-5 0-15,5 1 0 0,-5-4 68 0,-4 4 8 16,5 0 2-16,-5 0 0 0,-5-1-32 0,5 5-6 16,-5-4-2-16,-4 4 0 0,4 0-24 0,-4 0-5 15,0 4-1-15,0 0 0 0,-5 4-8 0,-4 4 8 16,-5 0-8-16,0 8 8 0,-9 4-8 0,0 9 0 0,-5-1 0 0,1 8 0 15,-10 5 0-15,5 3 0 0,0-3 0 0,9 7 0 16,0 1 0-16,0 3 12 0,9-7-12 0,5-1 12 16,4-4 13-16,10 1 3 0,-1-1 1 0,9-7 0 15,1-5-17-15,-1 0-3 0,10 1-1 0,4-9 0 16,0-8-8-16,0 0 10 0,5-4-10 0,-1-8 10 31,6 0 2-31,3-4 0 0,1-4 0 0,5-9 0 0,3 1-12 0,1-4 0 16,0-4-12-16,0-1 12 0,0-3 0 0,4-1 0 15,1-3 0-15,8 4 0 0,-4-1 0 0,0 1 0 16,5 0 0-16,-5 3 0 0,0 5-9 0,-5 0 9 0,-4 3 0 16,0 5 0-16,-5 8-12 0,-4 0 4 0,0 4 8 0,-5 0-13 15,0 8 13-15,-4 4 0 0,-5 0 9 0,0 4-9 16,0 4 16-16,-4 5-2 0,-1 3-1 0,-4 0 0 16,0 5 5-16,-4 7 1 0,-1 5 0 0,-4-1 0 15,-5 0-1-15,1 5 0 0,-1-1 0 0,-4 5 0 16,0-4-10-16,-1 3-8 0,-3 1 9 0,3-1-9 15,-8 1 15-15,4 3-3 0,-4-7-1 0,0-1 0 16,-1-7 1-16,1-1 0 0,-9-7 0 0,4-1 0 16,9-4-12-16,-9-8 8 0,0 1-8 0,-4-9 8 15,4 0 8-15,5-4 2 0,4-4 0 0,0-4 0 0,0-8 14 16,5 0 4-16,4-9 0 0,5 1 0 0,5 0-8 0,4-4 0 16,4-5-1-16,10 1 0 0,9-4-15 0,0-1-4 15,4-3 0-15,5 3 0 0,9 5-8 0,4 0-16 16,1-1 4-16,-1 1 1 15,1 4-92-15,4 4-18 0,-5-1-4 0</inkml:trace>
          <inkml:trace contextRef="#ctx0" brushRef="#br0" timeOffset="18215.0732">4592 4710 1706 0,'0'0'37'0,"14"8"8"0,4 9 2 0,0 7 1 0,0 0-38 0,1 1-10 0,-1 7 0 0,0 0 0 16,0 1 83-16,0-1 14 0,1 0 3 0,-6 1 1 15,1-1-55-15,0-4-11 0,-5 1-3 0,0-5 0 16,0 0-10-16,-4-3-2 0,4-9-1 0,-5 0 0 16,-4-12-19-16,0 0 0 0,0 0 0 0,5 0 0 15,4-8 21-15,0 0-2 0,0-8-1 0,0-1 0 16,0-3 29-16,0-4 5 0,-4 0 2 0,9-5 0 16,-5-3-14-16,0-1-4 0,4-3 0 0,1 0 0 15,0-5-28-15,-1 1-8 0,6-1 0 0,-1 1 0 16,0-1-34-1,0 5-8-15,1-1-2 0,3 9-713 0,-4 4-143 0</inkml:trace>
          <inkml:trace contextRef="#ctx0" brushRef="#br0" timeOffset="18785.1703">5357 4751 1465 0,'14'20'32'0,"-5"-12"6"0,4 0 2 0,-3 0 2 0,8 0-34 0,0 5-8 15,0-5 0-15,5 0 0 0,4-4 75 0,1-4 13 16,-6 4 2-16,1-8 1 0,0 0-56 0,-5-4-11 16,0 0-3-16,1-5 0 15,-1 1-10-15,-5-4-3 0,6 0 0 0,-1 0 0 0,0-4 3 0,-9-1 0 0,5-3 0 0,-10 4 0 16,10-5 5-16,-14 1 0 0,0-4 1 0,-5 4 0 16,1-1-17-16,-1 5 10 0,-4 0-10 0,5 4 8 15,-1 8 7-15,-4-5 1 0,0 5 0 0,0 4 0 16,4 0-2-16,5 4 0 0,0 0 0 0,0 0 0 15,-13 16-5-15,3 1-1 0,1 3 0 0,0 4 0 16,0 4-8-16,0 1 12 0,5 3-12 0,-6 1 12 16,6 7-1-16,-1-8 0 0,1 5 0 0,-1-1 0 15,5-3-11-15,0 3 0 0,0-8 0 0,5-3 0 16,-1-5 0-16,1 0 12 0,9 0-4 0,-10-3 0 16,5-9 0-16,-4 4-8 0,-5-12 12 0,9 4-4 15,4 0-8-15,1-8 12 0,0 0-12 0,4-4 12 0,0-4-4 16,5-5-8-16,0 1 12 0,4-8-4 0,-4 4-8 15,9-9 0-15,-5 1 9 0,0-4-9 0,5-1 0 0,0-3 0 16,0-1 0-16,0 1 0 0,4 4 0 0,1 3 0 16,-1 1 0-16,0 0 0 0,1 7 0 0,4 1 0 15,-5 0 0-15,1 8 0 0,-1 4 0 0,1 4 11 16,-6 4-3 0,1 4 0-16,-4 0 4 0,-1 8 0 0,-9 4 0 15,0-4 0-15,-4 0 0 0,0 5 1 0,-10-5 0 0,5 4 0 16,-9 0 9-16,0 0 2 0,-4 0 0 0,-5 5 0 15,-5-5-10-15,-4 0-2 0,-5 4 0 0,-9-4 0 16,0-3-2-16,-4 3-1 0,-1-8 0 0,1 4 0 16,-5 0 1-16,-4 0 0 0,-1-4 0 0,0 0 0 15,1 1-10-15,4 3 0 0,0-4 0 0,0 0 0 32,-4-4-34-32,-1-4-9 0,-4-4-1 0,4 0-708 0,5 4-140 0</inkml:trace>
        </inkml:traceGroup>
        <inkml:traceGroup>
          <inkml:annotationXML>
            <emma:emma xmlns:emma="http://www.w3.org/2003/04/emma" version="1.0">
              <emma:interpretation id="{E09EF94A-4C16-4E1A-8D25-57A4244DD7A4}" emma:medium="tactile" emma:mode="ink">
                <msink:context xmlns:msink="http://schemas.microsoft.com/ink/2010/main" type="inkWord" rotatedBoundingBox="14042,5082 14853,5029 14907,5859 14096,591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0496.8656">9628 4346 864 0,'0'0'76'0,"0"0"-60"15,0 0-16-15,0-4 0 0,4-8 82 0,1 4 14 16,-1-4 2-16,1 0 1 0,-1 4-7 0,5-5-2 16,-4 5 0-16,0-4 0 0,-1 0-61 0,1 0-12 15,-1 0-2-15,1 0-1 0,-1-5-14 0,1 5 9 16,-5 0-9-16,0 0 8 0,4 0 4 0,-4-4 0 16,5 3 0-16,-5 1 0 0,-5 0 2 0,1 4 1 15,-1-4 0-15,5 4 0 0,-9-4 14 0,5 0 3 16,-10 3 1-16,5-3 0 0,0 0-13 0,0 0-4 0,-5 0 0 15,5 4 0-15,-5 4-16 0,1-4 10 0,-1 8-10 0,-4 0 8 16,4 0-8-16,0 8 0 0,-4 4 0 16,0 4 0-16,0 4 0 0,-10 5 0 0,1 7 0 0,0 8 8 15,-10 5 7-15,6 4 1 0,-1 3 0 0,0 1 0 16,4 3-3-16,10 1 0 0,0 0 0 0,4-5 0 16,5-3-13-16,0-5 0 0,5-3 0 0,-1-5 0 15,1 1 0-15,4-9 0 0,0-4 0 0,4-11 0 16,-4-1 0-16,0-12 0 0,0 0 0 0,9-8 0 15,5-1 0-15,4-7 0 0,5 0 11 0,4-8-11 16,0-9 14-16,5-3-4 0,-4-4-1 0,4 3 0 16,-1 1-9-16,1-5 0 0,-4 1 0 0,-1-5 0 0,0 1 20 0,1-1 3 0,-6 1 0 0,6 3 0 15,-6 1 7-15,1 11 2 0,0 5 0 0,-5 8 0 16,0 0 0-16,-4 8 0 0,0 4 0 16,-1 12 0-16,-4 4-16 0,5 8-2 0,-5 0-1 0,5 9 0 15,-5-1-13-15,5 4 0 0,-10 1 0 0,10-1 0 16,-1 0-8-16,-3 1-5 0,-1 3-1 0,0 1 0 31,9-1-158-31,-4 1-32 0,13 27-7 0,9-27-1 0</inkml:trace>
        </inkml:traceGroup>
        <inkml:traceGroup>
          <inkml:annotationXML>
            <emma:emma xmlns:emma="http://www.w3.org/2003/04/emma" version="1.0">
              <emma:interpretation id="{C643743D-E3D4-40ED-A12E-8FFD69B98E54}" emma:medium="tactile" emma:mode="ink">
                <msink:context xmlns:msink="http://schemas.microsoft.com/ink/2010/main" type="inkWord" rotatedBoundingBox="16861,4292 21850,3965 21962,5672 16973,599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3430.9588">14012 3877 1494 0,'-14'-21'66'0,"14"21"14"0,0 0-64 0,0 0-16 0,-4-4 0 0,4 4 0 16,0 0 69-16,-9-4 11 0,-10 0 3 0,1 8 0 16,-5 0-59-16,5 5-12 0,-5-1-3 0,1 4 0 15,-6-4-9-15,6 8 0 0,3 4 0 0,6 1 0 16,-5-9 0-16,4 8 0 0,0-4-12 0,5 4 12 16,5 1-9-16,-6-1 9 0,6 4 0 0,4-4 0 15,-5 1 0-15,5 3 0 0,-4-4 0 0,4 0 0 0,0 1 0 0,0-5 0 16,4 0 0-16,1-4 0 0,-1 4 17 15,1-4 4-15,4 1 1 0,5-5 0 0,-5 0 24 16,0 4 5-16,0-4 1 0,0 0 0 0,-9-8 6 16,0 0 2-16,5 8 0 0,-5-8 0 0,0 0-27 0,4 8-5 15,-8 4 0-15,-1 0-1 0,-4 1-15 0,0-1-4 16,-9-4 0-16,0 4 0 16,-5 0-31-16,0 0-6 0,-4 0-2 0,-5 1-1010 15</inkml:trace>
          <inkml:trace contextRef="#ctx0" brushRef="#br0" timeOffset="23649.655">14258 3727 1843 0,'41'-16'164'0,"-18"12"-132"0,-1-4-32 0,10 4 0 16,14 4 56-16,-1-4 5 0,10 0 1 0,-1-5 0 15,-8 5 22-15,13 0 4 0,10 0 0 0,-10-4 1 16,-5 4-42-16,-4-4-9 0,5-4-2 0,0 0 0 16,-5 4-28-16,-5 0-8 0,-4-5 0 0,0 9 0 31,0-4-47-31,-4 0-10 0,-15 0-3 0,1 4-649 0,4-4-131 0</inkml:trace>
          <inkml:trace contextRef="#ctx0" brushRef="#br0" timeOffset="23877.9593">14932 3003 2149 0,'0'0'95'0,"0"0"20"0,0 0-92 0,9 16-23 0,-5 4 0 0,5 8 0 16,0 5 86-16,-4 11 13 0,-5 9 2 0,5 3 1 15,-5 5-37-15,0 4-7 0,-10 8-2 0,6 4 0 16,-5-4-28-16,4 3-7 0,-8-3-1 0,-6 4 0 15,-3-4-20-15,-1 0-8 0,9-4 0 0,-4-5 0 16,-14 1-177 0,9-8-35-16</inkml:trace>
          <inkml:trace contextRef="#ctx0" brushRef="#br0" timeOffset="21277.9361">12555 3682 1440 0,'5'-12'128'0,"4"0"-103"16,0-4-25-16,0 4 0 0,0 0 46 0,-4 0 4 15,-1 3 1-15,-4 9 0 0,0 0 2 0,-4-4 1 16,-6 0 0-16,-3 8 0 0,-5 5-40 0,-5 7-14 15,0 4 9-15,-9 0-9 0,0 13 0 0,-4-5 0 16,-1 4 0-16,6 9 0 0,-6 3 0 0,5 1 0 0,0-5 8 16,1 1-8-16,3 3 0 0,5 1 0 0,1-5-9 0,4-3 9 15,-1-1 0-15,6-4 0 0,4 1 0 0,-1-9 0 16,10-4-19-16,0-3 3 0,5-5 1 0,0 0 0 16,4-8 7-16,0 4 8 0,4-8-13 0,-3 0 5 15,-10 0 28-15,0 0 5 0,0 0 2 0,0 0 0 16,0 0 43-16,0 0 9 0,13 12 1 0,-13-12 1 15,0 0-17-15,0 12-4 0,0 4-1 0,-4-3 0 16,-1-1-35-16,-9 4-8 0,5 4 0 0,-4-4-1 16,-1 0-29-16,-4 1-6 0,4-5 0 0,0 4-1 31,-4 0-139-31,9 0-28 0</inkml:trace>
          <inkml:trace contextRef="#ctx0" brushRef="#br0" timeOffset="22899.8353">12910 3800 1378 0,'-4'-16'61'0,"4"16"13"0,0 0-59 0,0 0-15 0,0 0 0 0,0 0 0 16,0 0 95-16,0 0 16 0,0 0 3 0,0 0 1 15,0 0-85-15,0 0-17 0,-5 8-3 0,0 4-1 16,1 8 3-16,-1 4 0 0,-4 5 0 0,0-1 0 16,0 4-12-16,0 1 0 0,-5-1 0 0,5 5 0 15,0-9 18-15,-5 4-2 0,1 1 0 0,-1-5 0 16,10-4 4-16,-6-3 1 0,6-1 0 0,-1 0 0 16,5-8-21-16,0-12 0 0,0 0 0 0,0 0 8 15,0 0-8-15,9 4 0 0,5-8 8 0,4 0-8 0,5-4 0 0,-5-4 8 16,5-8-8-16,0-1 0 0,-5 1 0 0,5 0 8 15,0-8-8-15,-5-1 0 0,0 5 25 0,0 0 1 16,-4-1 0-16,0 1 0 0,-1 0 5 0,-4 4 1 16,5 3 0-16,-5 5 0 0,0 4-16 0,5 4-2 15,-5 0-1-15,0 4 0 0,-9 0-13 0,9 0 0 16,-9 0 8-16,9 4-8 0,5 8 0 0,-5 0 0 16,0 5 0-16,5 3 0 0,-1-4 0 0,1 0 0 15,-5 0-8-15,9 5 8 0,-4-1 0 0,-5 0 0 16,5 0 0-16,-10 5 0 0,5-5 0 0,-4 8 0 15,0 1 8-15,-5 3-8 0,-5 0 16 0,-4 1 0 16,-5 3 0-16,1 0 0 0,-6 5 4 0,-3-1 2 16,-1 1 0-16,-4-1 0 0,-1 5-10 0,1-1-3 0,0-3 0 15,-5-1 0-15,0-7-9 0,0-5 0 0,5-4 0 16,-1-3 0-16,1-5 0 0,0-4 0 0,4-4 0 0,0-4 0 16,0 0 13-16,5-4-2 0,0 0-1 0,4-8 0 15,5-4-10-15,0 0 0 0,5-4 0 0,4-5 0 16,9 1 0-16,0-4 16 0,0-9-2 0,14-3-1 15,-1-9-13-15,10 5 8 0,-4-5-8 0,8 5 0 16,5 0 0-16,0-1-12 0,0 1 1 0,9 7 0 31,0 1-45-31,0 4-10 0,5 3-2 0,-5 1-636 0,5 4-128 0</inkml:trace>
          <inkml:trace contextRef="#ctx0" brushRef="#br0" timeOffset="21668.462">12910 3873 1612 0,'0'0'144'0,"0"0"-116"15,0 0-28-15,0 0 0 0,0 0 68 0,0 12 7 16,-4 0 1-16,-1 4 1 0,-4 4-38 0,0 5-8 15,-5-1-2-15,5 0 0 0,-5 0-16 0,1 1-3 16,-1-1-1-16,5 4 0 0,-5-7-9 0,5-1 0 16,0-4 0-16,0 0-11 0,4-4-4 0,5-12-1 0,0 0 0 15,0 0 0-15,0 0 4 0,0 0 0 0,5-8 0 0,0-4 0 16,-1 0 12-16,5-4 15 0,0 0-3 0,5 3-1 16,4-3 1-16,-4 0 1 0,0 4 0 0,-1 0 0 15,5 0-1-15,-4 4 0 0,0-1 0 0,-5 9 0 16,4 0-1-16,-3 0-1 0,-1 9 0 0,0-1 0 15,-9-8-10-15,9 8 0 0,-5 4 0 0,1 0 0 16,0-4 0-16,-5 8 0 0,0-4 0 0,0 1 0 16,0-1-14-16,-5 0 2 0,5-12 0 0,0 12 0 31,0-12-25-31,-5 16-5 0,5-16-1 0,-4 8 0 0,4-8-110 0,0 0-23 16,-5 8-4-16</inkml:trace>
          <inkml:trace contextRef="#ctx0" brushRef="#br0" timeOffset="24221.6286">15287 4079 2127 0,'13'-4'47'0,"1"4"9"0,0-4 3 0,4 0 1 0,5 4-48 15,4-4-12-15,0 0 0 0,1-4 0 0,-6-4 18 0,6 3 2 0,8-7 0 16,-9 0 0-16,5 0-4 0,-9-4-1 0,4-5 0 0,-4 5 0 16,0 0-31-16,-9 4-5 0,-1-9-2 0,1 1 0 15,0 0 38-15,-5-4 7 0,-5 3 2 0,1 1 0 16,-1 4-10-16,1-4-2 0,-5 3 0 0,0 5 0 15,0 0 2-15,0 4 0 0,0 4 0 0,-5 0 0 16,1-1-14-16,4 9 0 0,0 0 8 0,-14 5-8 16,0 3 0-16,-4 4 0 0,0 4-9 0,0 4 9 15,4 0 0-15,-9 9 13 0,5-1-1 0,0 0 0 16,4 1-12-16,1 3 0 0,-1 0 0 0,0 1 0 16,14-1 0-16,-4 5 0 0,4-5 0 0,-5-4 0 15,1 5-32 1,8-1-7-16,5 0-1 0,0-3-640 0,-4-5-129 0</inkml:trace>
          <inkml:trace contextRef="#ctx0" brushRef="#br0" timeOffset="24737.1402">16143 3828 1850 0,'9'-20'40'0,"4"0"9"0,6-5 2 0,-1 5 1 0,0 4-41 0,0 0-11 15,-4 4 0-15,9 8 0 0,-5 0 88 0,-4 8 15 16,4 4 3-16,-5 4 1 0,1 8-57 0,0 4-11 15,-5 1-3-15,0 7 0 0,-4 4-1 0,-5 5-1 16,0-1 0-16,0-3 0 0,-5-5-21 0,0-4-4 16,1 1-1-16,-1-1 0 0,-4-8-8 0,0 1-14 15,0-9 3-15,4 0 1 0,-4-4 10 0,9-8 0 16,0 0 0-16,0 0 0 0,0 0 0 0,-4 0 0 0,-5-8 0 0,4-4 0 16,5 0 0-16,5-1 14 0,-1-3-3 0,5-8-1 15,0-4-10-15,1 3 8 0,3-3-8 0,5 0 8 16,1-1 10-16,3 1 2 0,-3 4 0 0,3 0 0 15,-3 7 9-15,3 5 3 0,1 0 0 0,-5 4 0 16,5 4-20-16,-5 0-3 0,1 4-1 0,-6 8 0 16,1 0-8-16,-1 8 0 0,-3-4 0 0,-1 9 0 15,-5-1 0-15,1 8 0 0,-1-4 0 0,-4 1 0 16,0-5 0-16,-4 0 0 0,4-8 0 0,-5 5 0 16,1-9 0-16,4 0-11 0,0-8 3 0,-5 8 0 15,5-8 8-15,0 0 0 0,0 0 0 0,0 0 0 16,0 0 0-16,0 0 0 0,0 0 0 0,-4-8 0 15,4 8 0-15,4-12 11 0,1-5-3 0,-1 1 0 16,10 0-8-16,-5-4 0 0,5 0 0 0,-1-1 0 0,10 1 0 16,0 0 0-16,0 0 0 0,-5 3 0 0,0 5 0 15,-4 4 15-15,-1 0-3 0,1 4 0 0,0 0 2 0,-1 8 0 16,-4 0 0-16,1 4 0 0,-6 4-14 0,5 5 0 16,-4-5 0-16,-1 4 0 0,5 4 0 0,-4 4 0 15,0-3 0-15,-1 3 0 0,1-4-16 0,-1 0-7 16,1 5-1-16,-1-1 0 15,1 0-169-15,-1 0-35 0,-4-3-6 0,9-5-2 16</inkml:trace>
        </inkml:traceGroup>
        <inkml:traceGroup>
          <inkml:annotationXML>
            <emma:emma xmlns:emma="http://www.w3.org/2003/04/emma" version="1.0">
              <emma:interpretation id="{814EC0FF-71A8-4EFB-AA55-5C5C5230C6DB}" emma:medium="tactile" emma:mode="ink">
                <msink:context xmlns:msink="http://schemas.microsoft.com/ink/2010/main" type="inkWord" rotatedBoundingBox="24263,3608 26121,3486 26238,5283 24381,540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6607.441">20691 3407 1785 0,'18'-16'159'0,"0"-4"-127"15,5-4-32-15,4-1 0 16,5 1 101-16,0-4 15 0,0-1 2 0,0-3 1 0,-5 0-35 0,1-5-8 15,-1 1 0-15,-4-1-1 0,-1 1-64 0,1-5-11 16,-5-3 0-16,1-5-10 16,-1 1 10-16,-5-1 8 0,1 5-8 0,-5 3 11 0,0-3-11 0,-4 3 0 15,-1 9 0-15,6-1 0 16,-6 1-27-16,-4 0-4 0,0 7-1 0,0 5 0 0,0 0 32 0,0 4 0 16,-4 4 0-16,4 4 0 0,0 8-9 0,0 0 9 15,-10-4-8-15,10 4 8 0,0 0-12 0,-9 0 4 16,0 4 0-16,0 0 0 0,-5 0 8 0,5 4-10 15,0 0 10-15,0 4-10 0,-5-4 10 0,5 8 0 16,0 5 0-16,0-1 0 0,-4 0 0 0,3 4 9 16,-8 9-9-16,0 7 10 0,4 5 5 0,-4 7 1 15,4 9 0-15,-4 8 0 0,0 0 16 0,4 7 3 16,-4 5 1-16,5 4 0 0,3 0-20 0,-3 4-4 0,4-4-1 0,-5 0 0 16,5-4-2-16,0-8 0 0,-5-4 0 0,0-4 0 15,5 3-23-15,-4-7-5 0,-6-8-1 0,6-5 0 31,-1-3-37-31,-4-5-8 0,0-3-2 0,4-9 0 16,0-8-169-16,1-3-35 0,-15 7-6 0,15-16-455 0</inkml:trace>
          <inkml:trace contextRef="#ctx0" brushRef="#br0" timeOffset="26779.7049">20677 3638 2286 0,'5'-8'50'0,"-5"0"10"0,0 0 3 0,4 0 1 0,-4-1-51 0,5 1-13 15,-1-4 0-15,1 4 0 0,0 4 54 0,-5 4 8 16,9-4 2-16,4 0 0 0,1 0-64 0,0 4 0 16,8 0 0-16,6 4-13 15,4-4-118-15,0 0-23 0,8 0-5 0,-3 0-786 0</inkml:trace>
          <inkml:trace contextRef="#ctx0" brushRef="#br0" timeOffset="26174.2925">19698 3399 1209 0,'0'0'108'0,"0"0"-87"15,0 0-21-15,0 0 0 0,0 0 48 0,0 0 6 16,0 0 1-16,0 0 0 0,5-8-9 0,-5 8-2 16,0 0 0-16,0 0 0 0,-9 4-30 0,0 8-6 15,0 4-8-15,-5 9 11 0,-9 3 10 0,-4 4 3 0,0 1 0 0,-1-1 0 16,1 5-8-16,0-5 0 0,-1 4-1 0,10-3 0 15,0-5-7-15,4 0-8 0,5 1 11 0,0-5-11 16,9 0 0-16,0-3 0 0,5-5 0 0,-1 0 0 16,5-8-13-16,5-4-10 0,0 0-1 0,4-8-1 15,5 0 15-15,4-8 10 0,9 0-12 0,1-8 12 16,-5 3 28-16,4 1 12 0,5-12 2 0,-5 8 1 16,5-5-8-16,-9 1-2 0,0 0 0 0,5-5 0 15,-10-3 15-15,0 0 4 0,-4-1 0 0,-5-7 0 16,0 3-12-16,-9 1-1 0,5 4-1 0,-5-1 0 15,-9-7-16-15,0 7-3 0,0 5-1 0,-4 4 0 16,-5 8-8-16,-1-1-2 0,6 5 0 0,-10 8 0 16,1 4-8-16,-6 4 0 0,-3 4 0 0,-1 4-11 15,-4 5-9-15,4 3-3 0,-5-4 0 0,6 8-649 16,-6 1-129-16</inkml:trace>
          <inkml:trace contextRef="#ctx0" brushRef="#br0" timeOffset="27523.9723">20422 3703 403 0,'0'0'36'0,"0"0"-36"0,0 0 0 0,0 0 0 16,0 0 153-16,9-4 24 0,1 0 5 0,-1 0 1 15,4-5-123-15,6 5-24 0,-6 0-4 0,5 0-2 16,5 0 13-16,0-4 2 0,4 0 1 0,1 0 0 15,-1 4-11-15,0-4-3 0,0 4 0 0,5-4 0 16,-4 0-3-16,4 4-1 0,-1 0 0 0,-3-1 0 16,4-3-16-16,-1 4-3 0,1 4-1 0,5 0 0 15,-5-4-19-15,9 4-4 0,-10 4-1 0,1-4-670 16</inkml:trace>
        </inkml:traceGroup>
      </inkml:traceGroup>
      <inkml:traceGroup>
        <inkml:annotationXML>
          <emma:emma xmlns:emma="http://www.w3.org/2003/04/emma" version="1.0">
            <emma:interpretation id="{507AE390-A9C6-48FB-BAE0-D0D4E86B5C52}" emma:medium="tactile" emma:mode="ink">
              <msink:context xmlns:msink="http://schemas.microsoft.com/ink/2010/main" type="line" rotatedBoundingBox="4395,6805 20123,5784 20237,7536 4509,8557"/>
            </emma:interpretation>
          </emma:emma>
        </inkml:annotationXML>
        <inkml:traceGroup>
          <inkml:annotationXML>
            <emma:emma xmlns:emma="http://www.w3.org/2003/04/emma" version="1.0">
              <emma:interpretation id="{DC00774B-C245-4FD3-A2CC-B06055CAAC7C}" emma:medium="tactile" emma:mode="ink">
                <msink:context xmlns:msink="http://schemas.microsoft.com/ink/2010/main" type="inkWord" rotatedBoundingBox="4395,6805 9114,6498 9209,7969 4490,827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118.6611">1401 6540 1378 0,'0'0'61'0,"0"0"13"0,0 0-59 0,0 0-15 0,4 12 0 0,1 0 0 15,4 0 79-15,4 0 13 0,-3 0 2 0,8 0 1 16,-5 5-40-16,6-1-8 0,8 0-2 0,0 4 0 16,1 0-22-16,-6 5-5 0,1 3-1 0,-5-8 0 15,1-3-17-15,-10-1 8 0,0 0-8 0,-9 0 0 16,0 0 0-16,-5 0 0 0,1 5 0 0,-10-5 0 16,0-4 12-16,-4 0-12 0,4 0 12 0,1-4-12 15,-5-4 28-15,-1 0-2 0,1-8 0 0,5 0 0 16,3 4 2-16,6-8 1 0,-1-4 0 0,5 0 0 15,0-8-16-15,0-4-3 0,5-9-1 0,9-3 0 16,4-5-9-16,9 1 0 0,-4-1 0 0,4 1 0 0,5 7 0 16,0 5 0-1,-5 4 0-15,1 8 0 0,-6 4 0 0,1 3 8 0,0 9 2 0,-5 4 0 16,0 1 3-16,0 7 1 0,1 4 0 0,-1 4 0 16,0 0-2-16,-4 5 0 0,4 3 0 0,0-4 0 15,0 5-12-15,1-5 0 0,-6-8 0 0,10 4 0 16,-5-4 0-16,5-3 0 0,0-1 0 0,0-4 0 15,-5 0 0-15,4-4 0 0,1 0-8 0,0-4 8 16,0-8-15-16,-5 0 4 0,5 0 1 0,0-4 0 0,-10-5 10 16,5 1 0-16,-4 4 8 0,0-4-8 0,-1-4 0 15,-4 3 9-15,5-3-9 0,-5 4 0 0,5 0 18 0,-5-4-3 16,0-1-1-16,0-3 0 0,0 4-14 0,0-4 0 16,5-1 8-16,-5 1-8 0,0-4 0 0,0-1-10 15,5 1 2-15,-9 0 0 0,-1 7-6 0,1-3-1 16,-10 8 0-16,1-4 0 0,-1 8 15 0,0-1-11 15,-8 1 11-15,4 8-10 0,-5 4 10 0,-4 0 0 16,0 4 0-16,-5 4-8 0,5 9 8 0,-5-1 0 16,-4 4 10-16,-1 8-10 0,1-3 20 0,0 7-1 15,8 0-1-15,-3 1 0 0,3 3 0 0,6 1 0 16,8-1 0-16,-4 0 0 0,0 1-10 0,9-5-8 0,0 1 12 16,5-1-12-16,-5-4 20 0,4-7-2 0,5-5-1 15,5 4 0 1,4-4-37-16,0 0-8 0,1-3-2 0,8-1 0 15,5-4-18-15,-5-4-3 0,5-4-1 0,4-4 0 16,-4 0-127-16,5-4-25 0,4-5-6 0</inkml:trace>
          <inkml:trace contextRef="#ctx0" brushRef="#br0" timeOffset="29061.3637">-462 7062 1094 0,'0'0'97'0,"10"-8"-77"16,-6-5-20-16,10 1 0 0,4 0 38 0,0-4 4 16,0-4 1-16,1-5 0 0,8 1-30 0,0-12-5 15,1-1-8-15,-6-3 11 16,6 3-31-16,-1-3-7 0,9-1-1 0,-8 1 0 16,-10 0-18-16,9-5-4 0,1 1-1 0,-6 3 0 0,-3-3 29 0,3 3 6 0,-3-3 0 0,-1-1 1 15,-5 1 40-15,-8-5 8 0,4 4 2 0,-4 1 0 16,13 3 8-16,-14-3 1 0,-13 3 1 0,5 1 0 15,4 4-11-15,-5 7-2 0,-4-3-1 0,-5 4 0 16,1 3-3-16,-1 1-1 0,10 4 0 0,-6 4 0 16,-8-1-15-16,5 1-4 0,8 0 0 0,0 4 0 15,-8 4-8-15,4 4 0 0,-5 0 0 0,14 4 8 16,-5 4-8-16,-4 0 0 0,-9 0 0 0,5 8 0 16,3 4 0-16,1 0 12 0,-9 9-12 0,4-1 12 15,-4 8 12-15,5 1 4 0,-1 3 0 0,0 9 0 16,-9-1 15-16,5 5 3 0,5 7 1 0,-6-3 0 15,1 8 4-15,5 3 1 0,3 1 0 0,10 0 0 0,0-4 1 16,0-1 1-16,0 1 0 0,10 0 0 0,8-1-11 0,0-3-3 16,-4-4 0-16,4-1 0 0,14-11-24 0,-5-1-4 15,-4-3-2-15,-5-5 0 0,5-4-10 0,-5-3 0 16,9-1-12-16,-9-4 12 16,-13-4-61-16,9 1-5 0,13-5-1 0,-13-4-887 0</inkml:trace>
          <inkml:trace contextRef="#ctx0" brushRef="#br0" timeOffset="29264.4336">672 6544 1843 0,'0'0'164'0,"-4"8"-132"0,-1 4-32 0,0 8 0 16,-4 0 52-16,5 5 3 0,4 3 1 0,0 0 0 15,0 5-12-15,0-1-1 0,4-8-1 0,5 5 0 16,1-1-26-16,-1-4-4 0,-5 1-2 0,10-1 0 31,9-8-110-31,-10 0-21 0,-8 0-5 0</inkml:trace>
          <inkml:trace contextRef="#ctx0" brushRef="#br0" timeOffset="29420.6474">768 6046 1825 0,'-9'0'40'0,"9"0"8"0,0 0 1 0,0 0 3 0,0 0-41 0,0 12-11 16,4 4 0-16,10-4 0 0</inkml:trace>
          <inkml:trace contextRef="#ctx0" brushRef="#br0" timeOffset="30696.6383">3276 6471 403 0,'0'0'36'0,"0"0"-36"0,0 0 0 0,0 0 0 15,0 0 268-15,0-8 48 0,0 8 8 0,5-8 3 16,-5 0-191-16,0-1-39 0,0 1-7 0,0 8-2 15,-5-8-40-15,5 0-8 0,-4 4-1 0,-5 0-1 0,4-4-23 0,1 4-5 16,-6-4-1-16,6 4 0 0,-10 4-9 0,1 0 0 16,-1 0 0-16,0-4 0 0,1 8 0 0,-6 0 0 15,1 4 0-15,0 0 0 0,-5 4 0 0,5 0 0 16,0 4 0-16,0 5 0 0,-1 3 14 0,1 4-2 16,0 5-1-16,0 3 0 0,4-8-11 0,5 9 0 15,0-1 0-15,9 1 0 0,-5-9 0 0,5-4 0 16,-9-3 0-16,9-5 0 0,5 0 0 0,-1 0 0 15,5-8 0-15,1 0 0 0,-1-8 0 0,0 0-14 16,4 0 2-16,1-8 0 0,4-4 12 0,1-4 0 16,3-4-10-16,1-5 10 0,4-3 0 0,1-8 0 15,-1 3 0-15,5-3 0 0,-5 3 0 0,5 1 0 16,0-4 9-16,-5 3-9 0,5 5 0 0,-5 0 8 16,-4-1-8-16,0 9 0 0,-5 4 11 0,-4 8-3 0,-1 0 0 15,-3 4 0-15,-10 4 5 0,9 8 1 0,0 8 0 16,-5 0 0-16,1 0-4 0,-5 9-1 0,0 3 0 15,0 0 0-15,0-3-9 0,4 7 0 0,1-4 9 0,0 1-9 16,4-5 0-16,-5 0 0 0,5-8 0 0,0 0 0 16,5 1 0-16,0-9 0 0,-10 0 0 0,-4-8 0 15,9 0 9-15,1 0 4 0,3-8 1 0,-4 0 0 16,5-9-14-16,-5 5 0 0,5 0 0 0,-1-4 0 16,1-8 18-16,0-1 1 0,4 5 0 0,0-4 0 15,0-4 0-15,1 3 0 0,3 1 0 0,-4 4 0 16,5 0-11-16,0 3-8 0,-5-3 12 0,-4 12-12 15,4 0 20-15,-4 4-4 0,-1 0 0 0,1 4 0 16,0 4-4-16,-1 4-2 0,1 0 0 0,0 4 0 16,-5 8-10-16,4 1 10 0,-3 3-10 0,-1 0 10 0,0 5-10 15,0-5 8-15,0 4-8 0,-4 5 8 0,4-9-8 16,-5 4 0-16,5 1 0 0,0-5 0 16,1 0-121-16,-1-4-17 0,4-3-3 0,1 3-1 15,0-4-90-15,4-4-17 0,27 8-4 0,-4-12-1 0</inkml:trace>
        </inkml:traceGroup>
        <inkml:traceGroup>
          <inkml:annotationXML>
            <emma:emma xmlns:emma="http://www.w3.org/2003/04/emma" version="1.0">
              <emma:interpretation id="{629DCBBF-93B0-4E9A-864F-183EEE848BF1}" emma:medium="tactile" emma:mode="ink">
                <msink:context xmlns:msink="http://schemas.microsoft.com/ink/2010/main" type="inkWord" rotatedBoundingBox="11225,7078 12976,6964 13043,8003 11292,811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1383.9842">6368 6511 1555 0,'0'0'68'0,"0"0"16"0,0 0-68 0,0 0-16 16,0 0 0-16,9 0 0 0,5 0 87 0,4 0 13 16,0-4 4-16,9 0 0 0,-4 0-76 0,4 0-16 15,1-8-2-15,4 4-1 0,-1-8-9 0,1-1 0 16,-4 1 0-16,3 0 0 0,1-4 0 0,-4-4 0 16,-1 3-10-16,-4-7 10 0,4 0 0 0,-4-1 0 0,0 1 0 0,-10 4 0 15,5-5 0-15,-4 5 0 0,-5-8 0 0,0 7 10 16,-4 5 12-16,-1-4 2 0,-4 4 1 0,0 4 0 15,-4-1-5-15,-1 1 0 0,1 0-1 0,-5 8 0 16,-5 0-8-16,0 8-2 0,-4-4 0 0,0 4 0 16,-5 4 1-16,-4 8 0 0,-1 0 0 0,1 4 0 15,-5 0 13-15,0 1 2 0,-4 3 1 0,0 4 0 16,-1 4 9-16,-4 5 1 0,5-1 1 0,-1 5 0 16,10 3-1-16,0 1-1 0,4-5 0 0,5 0 0 15,0 5-12-15,4-5-3 0,5 1 0 0,4-1 0 16,1-7-20-16,4 3 9 0,4 0-9 0,1-3 0 15,4-1 0-15,0 0 0 0,0-8-15 0,5 1 5 16,4-1-92 0,5-4-18-16,9-4-4 0,-1 0-1 0,6-8-95 0,4-4-20 0,45-8-3 15,-17-12-465-15</inkml:trace>
          <inkml:trace contextRef="#ctx0" brushRef="#br0" timeOffset="31899.477">7542 6321 1177 0,'28'-48'52'0,"-10"27"11"0,9-3-51 0,5 0-12 16,5-9 0-16,-1 1 0 0,9 4 64 0,-8 3 9 15,8 1 3-15,-8 0 0 0,-1 0-20 0,-8-1-3 16,-6 5-1-16,6 4 0 0,-10 4-15 0,-4 0-3 16,-14 12-1-16,0 0 0 0,4-13 2 0,-4 13 0 15,-4-8 0-15,-1 4 0 0,-4-4-12 0,-5 8-3 16,-4-4 0-16,-5 8 0 0,-4 0 0 0,0 8 0 0,-5 0 0 0,-5 9 0 16,1-5-12-16,-1 8-8 15,1-4 8-15,0 5-8 0,4-1 28 0,0 0 0 0,5 5 1 16,-1-1 0-16,5 0-3 0,1 9-1 0,4-5 0 15,-1 0 0-15,1 1-5 0,0-5-2 0,4 4 0 0,1-3 0 16,3 3-9-16,6-8-1 0,-5-3-8 0,4-1 12 16,5 0-12-16,0 0-16 0,5-7 3 0,-1-5 1 31,5 0-28-31,1-8-6 0,3 0-1 0,5-8 0 0,1-4 19 0,3-9 3 0,1 1 1 0,4-4 0 16,10-9 24-16,-1 1 0 0,5 0 0 0,0-5 0 15,-4-7 11-15,-1-1 7 0,1 5 2 0,-6-1 0 16,1 1-5-16,-4 3-1 0,-1 5 0 0,-4 12 0 15,-10 0 19-15,1 11 4 0,-5-3 1 0,-9 12 0 16,0 0 14-16,-4 16 4 0,-1 1 0 0,-4 11 0 16,-5 8-18-16,-4 9-3 0,-5 3-1 0,-4 1 0 15,0 8-12-15,-1-5-2 0,1 1-1 0,-5 0 0 0,9 3-19 16,-9-3 0-16,5-5 8 0,4 1-8 0,-4-5 8 16,4-3-8-16,-4-5 12 0,4 1-12 15,0-1-104-15,1-7-28 0,-1-1-6 16,9 0-581-16,-4-8-116 0</inkml:trace>
          <inkml:trace contextRef="#ctx0" brushRef="#br0" timeOffset="33287.2622">7711 6447 806 0,'0'0'72'0,"0"0"-58"0,0 0-14 0,0-9 0 16,0 5 149-16,0-4 27 0,0 8 6 0,4-4 1 16,1-4-55-16,-1 0-12 0,1 0-1 0,4 4-1 15,0-4-52-15,9 8-10 0,5 0-3 0,5 0 0 16,3-4-38-16,1 4-11 0,0 8 0 0,0-4-605 16,0 4-125-16</inkml:trace>
        </inkml:traceGroup>
        <inkml:traceGroup>
          <inkml:annotationXML>
            <emma:emma xmlns:emma="http://www.w3.org/2003/04/emma" version="1.0">
              <emma:interpretation id="{E42B48D7-08C4-495E-9388-AEA09D33C1EE}" emma:medium="tactile" emma:mode="ink">
                <msink:context xmlns:msink="http://schemas.microsoft.com/ink/2010/main" type="inkWord" rotatedBoundingBox="13647,6406 16103,6247 16187,7541 13731,7700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4210.5343">11162 5208 1728 0,'-5'-8'153'15,"1"0"-122"-15,-1 0-31 0,5 0 0 16,-4 0 35-16,-1 0 1 0,10 4 0 0,-5 4 0 0,0 0 37 0,0 0 8 16,0 0 2-16,0 12 0 0,-5 8-54 0,1 4-10 15,-1 9-3-15,-4-1 0 0,-5 8-4 0,5 1 0 16,0 12-1-16,-5 3 0 0,5-3 12 0,-4-5 2 16,3 1 1-16,1-1 0 0,0 1-10 0,0 4-3 15,0-13 0-15,5 5 0 0,-6-1-13 0,6-3 0 16,-1-1-9-16,1-3 9 15,-1-1-121-15,-4-4-19 0,5-3-3 0</inkml:trace>
          <inkml:trace contextRef="#ctx0" brushRef="#br0" timeOffset="32180.663">8758 6171 1324 0,'5'-16'118'0,"-5"16"-94"0,4-12-24 0,-4 12 0 16,0 0 109-16,0 0 18 0,0 0 3 0,0 0 1 16,9 4-23-16,-4 12-5 0,-1 0-1 0,1 9 0 15,-5 7-55-15,0 5-11 0,-5-1-3 0,5 0 0 16,0 1-20-16,0-1-4 0,0 1-1 0,0-9 0 16,5 0-8-16,-5-3 0 0,4-5 0 0,-4 0 0 15,0-8-22-15,0 0 3 0,0-4 1 0,0-8 0 16,0 0 18-16,0 0 0 0,14-4 0 0,-5-8 0 15,0 4 12-15,5-8 10 0,0 0 2 0,-1-4 0 16,5-1 14-16,1 1 3 0,-1-8 1 0,5 3 0 16,4-3-14-16,0 0-4 0,5-5 0 0,0 1 0 15,-5 4-24-15,5-1 0 0,0 1 0 0,4 4 0 16,1-1-46-16,-5 5-5 16,0 0-1-16,-5 0-671 0,0 4-134 0</inkml:trace>
          <inkml:trace contextRef="#ctx0" brushRef="#br0" timeOffset="32709.6999">10151 6228 1594 0,'14'-20'71'0,"-14"20"14"0,0 0-68 0,13-4-17 16,-3-4 0-16,3-5 0 0,-4 5 57 0,0 0 8 31,-4-4 2-31,0 4 0 0,-5 8-40 0,-5-12-8 0,5-4-2 0,-5 4 0 0,-4-1-17 0,0 5 0 16,-4 4 0-16,-1-4 0 0,0 4 0 0,-4 4 0 15,4 0 0-15,-4 4-9 0,0-4 9 0,4 0 0 16,-4 4 0-16,0 4 0 0,0 4 11 0,-5 5 4 0,0-1 1 0,0 4 0 15,1 0 0-15,-1 5 1 0,0 3 0 0,0 0 0 16,5 1-5-16,-5-1 0 0,1 0-1 0,8 1 0 16,0-5-3-16,5 0 0 0,-5-4 0 15,10 1 0-15,-1-5-8 0,5-4 8 0,0 0-8 16,5-4 8-16,-5-8-8 0,9 0 0 0,0 0 9 0,5-4-9 31,4 0 8-31,0-8-8 0,0-4 8 0,5-4-8 16,5-5 8-16,-1-3-8 0,0 0 10 0,5-5-10 15,0-3 18-15,0 3-2 0,0-3-1 0,0 4 0 16,-10-1 33-16,1 5 6 0,0 4 2 0,-5 7 0 16,-4 1 0-16,-5 4 1 0,0 4 0 0,-9 8 0 15,0 0-18-15,9 8-4 0,0 8-1 0,-4 0 0 0,-1 5-43 16,1 3-9-16,-1-4-2 0,-4 9 0 16,0-1-22-16,0 0-5 0,0 1-1 15,0 3 0-15,0-4-187 0,0-3-37 0</inkml:trace>
          <inkml:trace contextRef="#ctx0" brushRef="#br0" timeOffset="33960.6355">10629 5714 806 0,'-4'-4'72'0,"-1"4"-58"16,-4-4-14-16,9 4 0 0,0 0 140 0,0 0 24 15,0 0 6-15,0 0 1 0,0 0-72 0,0 0-15 0,14 0-2 0,8-4-1 16,-3 0-34-16,8 0-7 0,-4 4-2 0,9-4 0 16,-1 0-8-16,1 0-2 0,0 4 0 0,0-4 0 15,0 0-18-15,4 0-10 0,-4-1 10 0,5 1-10 16,-1 0-13-16,0 0-9 0,1-4-2 0,-1 8-827 15</inkml:trace>
        </inkml:traceGroup>
        <inkml:traceGroup>
          <inkml:annotationXML>
            <emma:emma xmlns:emma="http://www.w3.org/2003/04/emma" version="1.0">
              <emma:interpretation id="{1AC9F063-822D-44DC-9D73-F7FC16CF7726}" emma:medium="tactile" emma:mode="ink">
                <msink:context xmlns:msink="http://schemas.microsoft.com/ink/2010/main" type="inkWord" rotatedBoundingBox="16709,6451 20152,6227 20216,7214 16773,743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5117.2839">12637 5609 1825 0,'0'0'40'0,"0"0"8"0,0 0 1 0,0 0 3 0,0 8-41 0,0 4-11 0,0-4 0 0,0 8 0 15,5-4 79-15,-5 9 13 0,0-1 4 0,0 0 0 16,0 0-60-16,0 5-12 0,0-1-3 0,0 4 0 16,-5 5-21-16,5-5 8 0,0 4-8 0,-5 1 0 15,5-9 0-15,0 0 0 0,0-3 0 0,5-5-12 16,0-4-8-16,-5-4-1 0,0-8-1 0,0 0 0 15,9 4 8-15,-9-4 2 0,0 0 0 0,0 0 0 16,4-8 28-16,5-4 7 0,-4 0 1 0,-5 0 0 16,4-5 28-16,1 1 7 0,-5-4 1 0,0 0 0 15,0-1-17-15,0 1-3 0,-5-4-1 0,5-4 0 16,0-1-24-16,5 1-5 0,-5-4-1 0,5 3 0 16,4 1-9-16,-5 4 0 0,1-1 0 0,-5 13 0 15,9-4 0-15,-9 8 0 0,0 4-12 0,0 4 12 16,0 0-20-16,0 0 4 0,0 0 1 0,-9 12 0 15,-5 8-35-15,5 0-7 0,4 5-2 16,-4-1-650-16,-4 4-131 0</inkml:trace>
          <inkml:trace contextRef="#ctx0" brushRef="#br0" timeOffset="35335.988">13133 5560 2052 0,'0'0'91'0,"0"0"18"0,9-4-87 0,5 4-22 0,4 4 0 0,0 4 0 16,1 4 75-16,-1 5 10 0,5-1 3 0,-5 4 0 15,5 4-36-15,-5 5-8 0,-5-5 0 0,-3 0-1 16,3 1-31-16,-8 3-12 0,-1 0 11 0,-4-8-11 16,5 1 0-16,-10-5-12 0,1 0 1 0,4-4 0 15,-5 0-4-15,5-8-1 0,0-4 0 0,0 0 0 16,0 0 16-16,0 0 16 0,0 0-3 0,0 0-1 15,9-12-12-15,0-4 0 0,-4-4-9 0,9 0 9 16,-1-5 0-16,6 1 12 0,3 0-1 0,1-5 0 16,0-3 1-16,0 4 1 0,-5 3 0 0,5 5 0 15,-5 8 14-15,0 0 2 0,-4 8 1 0,-14 4 0 0,13 0 2 16,1 4 0-16,0 4 0 0,-5 8 0 0,4-4-24 16,1 9-8-16,-9 3 0 0,8 4 0 0,1-4 0 15,-5 1 0-15,0 7 0 0,-4-4-10 16,-1 1-94-16,5 3-18 0,-4-4-4 0,-1 5-978 15</inkml:trace>
          <inkml:trace contextRef="#ctx0" brushRef="#br0" timeOffset="34444.8645">11840 5852 1267 0,'0'0'112'0,"-9"0"-89"0,9 0-23 0,0 0 0 15,-4 4 208-15,-6 4 36 0,1-4 8 0,9-4 2 16,0 0-134-16,0 0-28 0,-4 8-4 0,-1 4-2 16,10 0-59-16,-1 0-12 0,-4-4-3 0,5 5 0 31,-5-5-112-31,4 4-24 0,-4-12-4 0</inkml:trace>
          <inkml:trace contextRef="#ctx0" brushRef="#br0" timeOffset="34616.7258">12031 5354 1983 0,'0'0'44'0,"0"-12"8"0,0 12 3 0,0 0 1 0,0 0-45 0,0 0-11 15,0 0 0-15,5 16 0 16,4 8-84-16,5 0-20 0,-10 1-3 0,5 3-1 0</inkml:trace>
          <inkml:trace contextRef="#ctx0" brushRef="#br0" timeOffset="36429.4824">12528 5742 1094 0,'0'0'97'0,"0"0"-77"16,0 0-20-16,0 0 0 0,-5-8 76 0,5 8 12 16,0 0 3-16,0 0 0 0,0 0-38 0,0 0-7 0,0 0-2 0,0 0 0 15,-9 4-35-15,0 4-9 0,0 1 0 0,0 3 0 16,0-4 0-16,0 8 0 0,-1 0 0 0,1 4 0 15,0-3 18-15,0 7 2 0,0 0 0 0,4 0 0 16,-4 5 8-16,5-1 3 0,4-4 0 0,0 5 0 16,0-1-3-16,0-4 0 0,0-4 0 0,4 1 0 15,5-5-18-15,-4 0-10 0,-5-16 10 0,9 12-10 16,5 0 9-16,-5-8-9 0,5-4 8 0,-1 0-8 16,5-4 0-16,5 0 0 0,0-8 0 0,0 0 0 15,4-8 0-15,0 0 10 0,-8-5-2 0,3 1-8 16,-3 0 41-16,3-5 2 0,1 5 0 0,0-4 0 15,-10-1 13-15,6 5 4 0,-6 0 0 0,1 0 0 16,0-5-10-16,-10 9-2 0,1-4 0 0,4 4 0 16,-5-1-16-16,1 1-4 0,-5 4-1 0,0 0 0 15,-5 0-19-15,1-1-8 0,-1 9 0 0,1 0 8 16,-5 0-20-16,0 4-5 0,-10 4-1 0,1 4 0 16,-5 0-122-16,1 4-24 15,3 4-4-15,-8 5-774 0</inkml:trace>
          <inkml:trace contextRef="#ctx0" brushRef="#br0" timeOffset="38976.6419">14376 5665 403 0,'0'0'36'0,"0"0"-36"16,9-8 0-16,-4 4 0 0,-1-4 52 0,1 0 3 16,4 0 1-16,-4 0 0 0,4 0 4 0,-5 0 0 15,1 0 1-15,-1 0 0 0,5-1 12 0,1-3 3 16,-6 0 0-16,1 4 0 0,4-4-3 0,0 4 0 15,-5-4 0-15,1 0 0 0,0 3-5 0,-1 1 0 16,1 0-1-16,-5 8 0 0,0 0-27 0,0 0-4 16,0 0-2-16,0 0 0 0,-5-4-13 0,5 4-2 15,0 0-1-15,0 0 0 0,-14 0 2 0,1 4 1 16,-5 4 0-16,-1 5 0 0,6-5-2 0,-1 4-1 16,-9 0 0-16,5 4 0 0,-5 0-4 0,10-4-1 15,-6 5 0-15,1-5 0 0,9 0-13 0,0 4 8 0,0-4-8 16,4 0 0-16,-8 1 0 0,13-1 0 0,0 0 0 15,4 0 0-15,5 0-11 0,-4-4-5 0,4 0 0 16,0 4-1-16,5 1 17 0,4 3 0 0,-9-8 0 0,5 4 0 16,4 4 0-16,-4-4 0 0,-1 0-10 0,1 1 10 15,4 7 8-15,-4-4 6 0,-1 0 2 0,-3 0 0 16,-1-3 28-16,-5-1 7 16,1-4 1-16,-1 4 0 0,-8 0 4 0,-1 0 2 15,1 0 0-15,-1 0 0 0,-4 1-22 0,0 3-4 16,-9 0 0-16,-1-4-1 0,1 4-31 0,-9 0 0 15,-9 1-13-15,-5 3 4 16,-5 0-133-16,1 0-26 0,-6 1-6 0</inkml:trace>
          <inkml:trace contextRef="#ctx0" brushRef="#br0" timeOffset="7.40291E7">15050 5864 403 0,'0'0'36'0,"0"0"-36"0,0 0 0 0,0 0 0 16,0 0 100-16,0 0 14 0,0 0 2 0,0 0 1 15,0 0-65-15,0 0-12 0,0 0-4 0,0 0 0 16,5-8-5-16,-5 8-2 0,9-4 0 0,-9 4 0 15,0 0 2-15,9-8 0 0,0-1 0 0,0 5 0 16,-9 4-11-16,0 0-3 0,14 0 0 0,-5 0 0 16,4 0-1-16,-13 0-1 0,0 0 0 0,0 0 0 15,14 4 1-15,-14-4 1 0,0 0 0 0,0 0 0 16,9 4-7-16,-9-4-2 0,0 0 0 0,0 0 0 16,0 0 12-16,0 0 3 0,0 0 0 0,0 0 0 15,0 0 7-15,0 0 2 0,0 0 0 0,9-4 0 16,-9 4-20-16,5-8-3 0,-1 4-1 0,5-4 0 15,1-4 0-15,-1 4 0 0,-9-4 0 0,4 0 0 0,5 4 2 0,-4 0 0 16,-1 3 0-16,1-3 0 0,-5 0 1 0,0 4 0 16,5 0 0-16,-5 4 0 0,0 0-3 0,0 0 0 15,0 0 0-15,0 0 0 0,0 0-8 0,0 0 0 16,0 0 0-16,0 0 8 0,13 0-8 0,-13 0 0 16,0 0 0-16,0 0 0 0,0 0 0 0,0 0 0 15,0 0 0-15,0 0 8 0,0 0-8 0,0 0 0 16,5 8 0-16,-5-8-520 15,0 12-100-15</inkml:trace>
        </inkml:traceGroup>
      </inkml:traceGroup>
    </inkml:traceGroup>
    <inkml:traceGroup>
      <inkml:annotationXML>
        <emma:emma xmlns:emma="http://www.w3.org/2003/04/emma" version="1.0">
          <emma:interpretation id="{3450A0F6-698E-4327-8124-E2008A01A667}" emma:medium="tactile" emma:mode="ink">
            <msink:context xmlns:msink="http://schemas.microsoft.com/ink/2010/main" type="paragraph" rotatedBoundingBox="1273,8509 32074,5845 32324,8741 1524,114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D0668F-B038-486A-B6EA-5D2BB8CF41B3}" emma:medium="tactile" emma:mode="ink">
              <msink:context xmlns:msink="http://schemas.microsoft.com/ink/2010/main" type="line" rotatedBoundingBox="1273,8509 32074,5845 32324,8741 1524,11406"/>
            </emma:interpretation>
          </emma:emma>
        </inkml:annotationXML>
        <inkml:traceGroup>
          <inkml:annotationXML>
            <emma:emma xmlns:emma="http://www.w3.org/2003/04/emma" version="1.0">
              <emma:interpretation id="{512CA8B5-A116-4B6F-8F7F-C8D6D7358F7F}" emma:medium="tactile" emma:mode="ink">
                <msink:context xmlns:msink="http://schemas.microsoft.com/ink/2010/main" type="inkWord" rotatedBoundingBox="1319,9045 3880,8823 3958,9724 1397,994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.40315E7">-3384 8502 403 0,'0'0'36'0,"0"0"-36"15,4-4 0-15,5-4 0 0,9 4 188 0,-4-4 32 16,0 0 5-16,9 0 2 0,-5 0-152 0,5 0-31 0,8 0-5 0,6 0-2 16,-10-5-14-16,10 5-3 0,-6-4-1 0,6 0 0 15,-5 4-19-15,4 0 0 0,-4 0 8 0,4 0-8 16,1 4 0-16,-10-4 0 0,0 3-11 0,-4 5 11 31,0 0-73-31,0 0-8 0</inkml:trace>
          <inkml:trace contextRef="#ctx0" brushRef="#br0" timeOffset="7.40314E7">-3120 8069 230 0,'0'0'10'0,"-9"0"2"0,-1-4-12 0,6 0 0 0,-5 4 0 0,-5-4 0 16,10 4 244-16,-6 0 47 0,6-4 9 0,-1 4 1 15,5 0-205-15,0 0-40 0,0 0-9 0,0 0-2 16,0 0-28-16,0 0-5 0,0 0-2 0,0 0 0 16,0 0-10-16,0 0 0 0,9 4 0 0,10 0 0 15,-6-4 0-15,6 4 0 0,3-4 0 0,1-4 0 16,-5-4 18-16,10 4 2 0,3-4 0 0,-3-4 0 16,-1 0 0-16,10-4 0 0,-1-1 0 0,5 1 0 15,0-4-8-15,-5 4-2 0,1 4 0 0,-1-1 0 16,1-3-10-16,-6 4 0 0,1 4 0 0,-4 0 0 15,-1 4-59 1,-4 4-13-16</inkml:trace>
          <inkml:trace contextRef="#ctx0" brushRef="#br0" timeOffset="7.40323E7">-1650 7984 1382 0,'-13'-4'61'0,"8"4"13"0,-4 0-59 0,0 4-15 0,0-4 0 15,-5 8 0-15,0 1 63 0,1 3 9 0,-1 0 3 0,0 4 0 16,-4 4-29-16,5 5-6 0,-10-1 0 0,0 4-1 15,-4 5-39-15,-1 3 0 0,10 0 0 0,-5 1-12 16,-4 3 12-16,-5-3 0 0,5-1 0 0,4 1 8 16,-4-5-8-16,-1 0 0 0,6 1 0 0,-1-1 8 15,0-8-8-15,0 1 0 0,5-1 0 0,5 0 0 32,-6 0-45-32,6-3-4 0,-1 3-1 0,0-4-692 0</inkml:trace>
          <inkml:trace contextRef="#ctx0" brushRef="#br0" timeOffset="7.4032E7">-2237 8045 1267 0,'-5'0'112'0,"5"0"-89"0,0 0-23 0,0 0 0 16,0 0 58-16,0 0 7 0,0 0 2 0,0 0 0 15,5 12-35-15,4 0-6 0,0 1-2 0,0 7 0 16,9-8 4-16,-4 8 0 0,0-4 0 0,-1 5 0 15,6-1-16-15,-1 0-2 0,5 0-1 0,-1 5 0 16,1-1-9-16,-5 4 12 0,5-8-12 0,-9 5 12 16,-1-5-12-16,6 0 0 0,3 0 0 0,-3 1 8 15,-1-5-8-15,5-4 0 0,-5 0 0 0,0 0 0 16,0-4-45-16,0-4-5 16,-4 4-1-16</inkml:trace>
          <inkml:trace contextRef="#ctx0" brushRef="#br0" timeOffset="7.40317E7">-3557 8741 1422 0,'0'0'63'0,"0"0"13"0,0 0-61 0,9-4-15 15,0-4 0-15,4 0 0 0,1 4 40 0,4-4 4 16,14 0 2-16,-5-4 0 0,1 3-21 0,8-3-4 16,5 4-1-16,14-4 0 0,-10 4-11 0,5 0-9 15,1 0 12-15,3 0-12 0,-8 0 8 0,8 4-8 16,-4 0 0-16,0-1 0 15,1 5-72-15,-10 5-20 0,0-5-5 0,-5 4-1 0</inkml:trace>
          <inkml:trace contextRef="#ctx0" brushRef="#br0" timeOffset="7.4031E7">-3298 8203 633 0,'-18'-12'28'0,"9"8"6"0,9 4-34 0,-5-4 0 0,-4 0 0 0,9-4 0 15,0 8 70-15,0 0 7 0,-4-9 2 0,-1 5 0 16,0-8-23-16,-4 4-4 0,9 0 0 0,0 8-1 15,0 0-34-15,0-12-6 0,9 4-2 0,-4-4 0 16,4 4 9-16,0 0 2 0,-9-5 0 0,0 13 0 16,0 0 3-16,0 0 1 0,0 0 0 0,0 0 0 15,0 0 12-15,0 0 4 0,0 0 0 0,0 0 0 16,14 13-4-16,-5-1 0 0,-9 4 0 0,0-4 0 16,0-4-20-16,0 8-5 0,0 4-1 0,0-3 0 15,0 3 0-15,-9 0 0 0,4 4 0 0,5 5 0 16,-4-5 25-16,-1 4 5 0,-4 1 0 0,0-1 1 15,4-4-24-15,-4 5-5 0,-4-1 0 0,4 0-1 16,-1 5 7-16,-3-5 2 0,-1 0 0 0,0 5 0 16,1-1 12-16,4 0 4 0,4-3 0 0,-8-1 0 0,3-4-36 15,1-3 0-15,9-5-15 0,-4 0 5 0,4-4 10 0,0-12 0 16,0 0 0-16,0 12 0 0,4-4-15 16,-4-8-7-16,0 0-2 0,0 0 0 15,9 0-128-15,-4-4-27 0,4 0-5 16,0-4 0-16</inkml:trace>
          <inkml:trace contextRef="#ctx0" brushRef="#br0" timeOffset="7.4037E7">-1031 8430 1713 0,'0'0'76'0,"-9"-9"16"0,9 9-74 0,0 0-18 0,0 0 0 0,0 0 0 15,0 0 15-15,0 0-1 0,0 0 0 0,0 0 0 16,0 0-22-16,9 4-5 0,0 1-1 0,1 3-500 15,-1 0-100-15</inkml:trace>
        </inkml:traceGroup>
        <inkml:traceGroup>
          <inkml:annotationXML>
            <emma:emma xmlns:emma="http://www.w3.org/2003/04/emma" version="1.0">
              <emma:interpretation id="{50C3EBC4-82C6-47A1-B7D4-B72724AB5432}" emma:medium="tactile" emma:mode="ink">
                <msink:context xmlns:msink="http://schemas.microsoft.com/ink/2010/main" type="inkWord" rotatedBoundingBox="5115,8717 6640,8585 6726,9575 5201,9707">
                  <msink:destinationLink direction="with" ref="{680AAA56-3160-403C-B83D-E6BCBDE9EA18}"/>
                </msink:context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.40377E7">217 8001 1094 0,'0'0'97'16,"-9"0"-77"-16,4-4-20 0,5 4 0 0,9-9 73 0,-9 9 11 0,0-8 3 0,9 0 0 16,10 0-35-16,3-4-6 0,-3 0-2 0,-1 0 0 15,9 0-35-15,5-5-9 0,0 5 0 0,0-4 0 16,-5 4 0-16,5-4 0 0,4 4 0 0,-4 3 0 16,0 5 0-16,-5 0 0 0,5 0-9 0,0 4 9 15,5 0-21-15,-10 4-1 0,-4 0 0 0,9 0 0 31,-1 1-29-31,1-1-5 0,-18-4-2 0,4 8-343 0,0-4-69 0</inkml:trace>
          <inkml:trace contextRef="#ctx0" brushRef="#br0" timeOffset="7.4038E7">308 8551 633 0,'0'0'56'0,"0"0"-44"15,0 0-12-15,0 0 0 0,0 0 192 0,0 0 36 16,9 4 7-16,0 0 1 0,0 4-156 0,5-4-32 16,9 0-7-16,-1-4-1 0,1 0-19 0,0 0-4 15,4-4-1-15,10 0 0 0,-5-4-16 0,4 0-9 0,-9 4 1 0,10-4 0 31,4-4-50-31,-5 4-10 0,-4-5-1 0</inkml:trace>
          <inkml:trace contextRef="#ctx0" brushRef="#br0" timeOffset="7.40374E7">604 7916 1551 0,'0'0'68'0,"0"0"16"0,-9 0-68 0,9 0-16 0,0 0 0 0,0 0 0 16,0 0 28-16,0 16 1 0,0-4 1 0,4 4 0 16,10 0 6-16,-9 0 2 0,-5 5 0 0,4-1 0 15,10 0-14-15,-5 4-2 0,-5 1-1 0,1-5 0 16,-1-4-21-16,6 8 9 0,-1-3-9 0,4-1 0 16,1-4 8-16,-5 0-8 0,-9 0 0 0,5 1 0 15,4-1 0-15,0 0 0 0,-9 0 0 0,-5-4 0 16,1 1 0-16,4-1 0 0,4 0 0 0,-4 0 0 15,-4-4-15-15,4-8 0 0,9 8 0 0,-5 0 0 16,-4-8-113 0,0 0-22-16</inkml:trace>
          <inkml:trace contextRef="#ctx0" brushRef="#br0" timeOffset="7.40386E7">1337 8272 1382 0,'0'0'123'0,"9"-8"-99"16,0 0-24-16,0-1 0 0,5 1 75 0,-1 0 9 15,1-4 3-15,4 4 0 0,5-4-32 0,0 0-7 16,-5 4 0-16,5 0-1 0,0 3-38 0,4-3-9 16,0 4 0-16,1 0 0 15,3 4-52-15,-3 0-12 0,-1 0-2 0,5 4-696 0</inkml:trace>
          <inkml:trace contextRef="#ctx0" brushRef="#br0" timeOffset="7.40385E7">1542 7899 1443 0,'0'0'64'0,"0"-8"13"0,-5 0-61 0,10 0-16 0,-5 0 0 0,4 0 0 16,1-4 40-16,-1 4 4 0,10 0 2 0,-5-1 0 15,5-7-30-15,-1 4-7 0,1-4-1 0,0 4 0 0,4 0-8 0,-4 0-17 16,-5-5 4-16,0 5 1 16,5-4-26-16,-5 4-5 0,-5 0-1 0,-4 0 0 15,-4-1 8-15,4 5 0 0,0 0 1 0,-9-4 0 0,4 0 11 0,-4 4 1 16,0 0 1-16,0-4 0 0,-5 4 22 0,5 4-11 15,-5-5 11-15,5 1-8 0,0 4 8 0,-5-4 0 16,5 0 0-16,-4 4-8 0,4 0 8 0,-1 0 0 16,6-4 0-16,-5 8 0 0,9 0 0 0,0 0 0 15,-5-4 0-15,5 4-8 0,0 0 21 0,0 0 5 16,0 0 1-16,0 0 0 0,0 0 11 0,0 0 2 16,0 0 1-16,0 0 0 0,5 8-5 0,-1 4 0 15,-4-4-1-15,5 4 0 0,-1 0-7 0,-4 9-2 16,5-1 0-16,0 0 0 0,-1 13 11 0,1-5 3 15,4 0 0-15,-9 5 0 0,0 7 3 0,0-4 1 0,0-3 0 16,0 3 0-16,-5 1-10 0,5-1-2 0,0 1 0 16,-4-1 0-16,4 0-7 0,0-3-1 0,-5-5-1 0,5 4 0 15,0 5-15-15,0-5 9 0,-4-3-9 0,-6-1 8 16,10-4-8-16,-4 0 0 0,-1 1 0 0,1-5 0 31,-1 0-18-31,5 0-9 0,-4-3-1 0,-1-1-1 16,1 0-43-16,-1-4-9 0,5 4-2 0,0-8-657 0</inkml:trace>
        </inkml:traceGroup>
        <inkml:traceGroup>
          <inkml:annotationXML>
            <emma:emma xmlns:emma="http://www.w3.org/2003/04/emma" version="1.0">
              <emma:interpretation id="{7617EEB0-A300-4C10-B17A-0300AB36D5B3}" emma:medium="tactile" emma:mode="ink">
                <msink:context xmlns:msink="http://schemas.microsoft.com/ink/2010/main" type="inkWord" rotatedBoundingBox="7962,8795 12905,8367 12985,9285 8042,9712">
                  <msink:destinationLink direction="with" ref="{680AAA56-3160-403C-B83D-E6BCBDE9EA18}"/>
                </msink:context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.40396E7">3085 7920 1094 0,'0'0'97'0,"0"-8"-77"15,0-5-20-15,0 5 0 0,0 0 67 0,0 8 9 16,5-12 3-16,-5 4 0 0,0 4 1 0,0 4 0 0,0 0 0 0,0 0 0 15,0 0-54-15,0 0-10 0,0 12-3 0,4 8 0 16,-4 5-13-16,0 7 0 0,0 0-9 0,-4 9 9 16,4-1 0-16,-5 5 0 0,5-1 11 0,-4-3-3 15,-1-5 9-15,0-3 3 0,5-1 0 0,0-4 0 16,5 1-20-16,-5-5 0 0,5-4 0 0,-1-4 0 16,1-4 13-16,-5-12-4 0,4 9-1 0,-4-9 0 15,14 4-8-15,-5-8 0 0,0-1 0 0,0-3 8 16,5-4 5-16,-5 0 1 0,5-4 0 0,-5-4 0 15,4-9 1-15,-3 5 0 0,-1 0 0 0,4 0 0 16,-4-1-1-16,0 5 0 0,1 4 0 0,-1-4 0 16,0-5-4-16,4 9-1 0,-3 0 0 0,-1 4 0 15,0 0-9-15,0 0 0 0,-5 3 0 0,6 1 8 16,-10 8-8-16,4-4 0 0,-4 4 0 0,9 0 0 16,-9 0 0-16,9 0 0 0,-9 0-9 0,0 0 9 15,0 0 0-15,9 4-8 0,1 8 8 0,-1-3 0 16,-9-9-10-16,9 12 10 0,-5 0-8 0,1 4 8 0,4-4 0 0,0 0 0 15,-4-4 0-15,4 5 0 0,0-1 8 16,-5 0 1-16,5 0 0 0,-4-4 0 0,4 4-9 16,-4-4 8-16,4-4-8 0,0 4 8 0,-5-4 0 0,6 5 0 15,-10-9 0-15,9 0 0 0,0 0-8 0,4 0 8 16,1 0-8-16,-5-4 8 0,0-1 0 0,-4-3 0 16,4 4 0-16,0-4 0 0,0-4 2 0,5 4 0 15,-1-4 0-15,1 0 0 0,4 0 6 0,-4-5 0 16,0-3 1-16,4 0 0 0,-4-4-17 0,4 3 0 15,-5 1 0-15,1 0 0 0,0-4 0 0,-5 3 0 16,4 1 0-16,1 4 0 16,0-4-21-16,-5 4-5 0,0-1-1 0,-4 1 0 15,4 0-31-15,-5 4-6 0,1 0-2 0,-1 0-806 0</inkml:trace>
          <inkml:trace contextRef="#ctx0" brushRef="#br0" timeOffset="7.40399E7">4237 7673 1267 0,'-5'-8'112'0,"5"0"-89"16,0-1-23-16,0 1 0 0,0-4 72 0,0 4 11 16,0 8 1-16,0 0 1 0,0 0-27 0,0 0-6 15,0 0 0-15,0 0-1 0,0 0-37 0,0 0-14 16,0 0 11-16,0 0-11 0,-4 12 0 0,-1 4 0 16,-4-3 0-16,5-1 0 0,-5 8 0 0,4 4 0 15,-4 1 0-15,0 3 0 0,0 4 0 0,0-3 0 16,0 7 0-16,-1-4 0 0,-3 1 16 0,8 3-4 15,-4 1 0-15,5-1 0 0,-6-4 8 0,10 1 2 16,-4-5 0-16,4 4 0 0,0 1-9 0,0-5-1 16,4-4-1-16,-4 1 0 0,10-1-11 0,-6-4 0 0,5 1 0 15,0-1 8-15,0 0-8 0,5-4-11 0,0-4 3 16,4 4-564-16,0-3-112 0</inkml:trace>
          <inkml:trace contextRef="#ctx0" brushRef="#br0" timeOffset="7.40402E7">4824 7980 1209 0,'-4'-20'53'0,"4"12"12"0,0-4-52 0,-5 0-13 0,5-4 0 0,0 3 0 0,0-3 79 0,0 4 13 16,5-4 2-16,-1 4 1 0,1 4-32 0,-1 0-7 15,1-5 0-15,4 1-1 0,0 8-24 0,-4-4-5 16,4 0-1-16,5 4 0 0,-5 4-12 0,4-4-2 16,1 8-1-16,0 0 0 0,-1 0 6 0,5 0 2 15,1 8 0-15,3-4 0 0,-3 4-18 0,3 1 10 16,1 3-10-16,0 4 8 0,-5 0-8 0,0 1 0 16,5 3 0-16,-5 0 8 0,1 4-8 0,-1-7 0 15,0 3 0-15,-4 0 8 0,4-4-20 0,-4 1-5 16,4-9-1-16,-5 4 0 15,1-4-37-15,-5 0-7 0,5 0-2 0,-5-3-461 16,0-1-93-16</inkml:trace>
          <inkml:trace contextRef="#ctx0" brushRef="#br0" timeOffset="7.40405E7">5453 7653 1713 0,'-14'0'76'0,"5"0"16"0,4 8-74 0,-4 4-18 0,0 0 0 0,0 4 0 15,-5 8 48-15,1 1 5 0,-6 3 2 0,6 4 0 16,-10 1-20-16,5 3-4 0,-5 5-1 0,-4-1 0 16,4 9-17-16,-4-9-3 0,-1 1-1 0,6-5 0 15,-1-4-9-15,0 5 0 0,0-9 0 0,5 0 0 16,0 1-24-16,4-5-11 0,1 0-1 0,-6-3-1 15,6-1-55-15,-1 0-10 0,5-4-2 0</inkml:trace>
          <inkml:trace contextRef="#ctx0" brushRef="#br0" timeOffset="7.40409E7">5762 7466 1782 0,'0'0'79'0,"0"0"16"0,9 0-76 0,5 4-19 0,0 0 0 15,8 1 0-15,1 3 45 0,-5 8 6 0,10 4 1 0,-10 0 0 16,5 9-20-16,-5-1-3 0,-4 4-1 0,-1 5 0 16,1-5-13-16,-5 9-3 0,-4-1-1 0,-5 0 0 15,0 1-11-15,-5 3 0 0,0-3 9 0,-4-1-9 16,0 1 0-16,-4 3 0 0,-6-7 0 0,-3 3 0 15,-1-3-16-15,-5-1-8 0,1-3-2 16,0-1 0-16,0 0-124 16,-1 1-25-16,1-5-5 0</inkml:trace>
          <inkml:trace contextRef="#ctx0" brushRef="#br0" timeOffset="7.40415E7">6391 8336 1537 0,'0'0'68'0,"0"0"14"0,4-8-66 0,1 0-16 0,4 4 0 0,4-4 0 16,6 0 76-16,3 4 12 0,6-4 3 0,4-4 0 16,-1 4-43-16,10 0-9 0,0-5-2 0,5 5 0 15,-5 0-37-15,9-4 0 0,-5 4 0 0,6-4 0 32,-1 4-120-32,0 4-21 0,-5-4-5 0</inkml:trace>
          <inkml:trace contextRef="#ctx0" brushRef="#br0" timeOffset="7.40414E7">6491 8041 691 0,'0'0'61'0,"9"-8"-49"0,0 0-12 0,0 4 0 0,5-4 124 0,4 4 21 16,0-4 5-16,0 4 1 0,5-5-52 0,0 5-11 15,0 0-1-15,4-4-1 0,-4 4-33 0,4 4-6 16,5-4-2-16,0 0 0 0,0 0-26 0,-1 0-6 16,6 4-1-16,-5-4 0 0,4 0-29 0,-4 0-7 15,-5 4 0-15</inkml:trace>
          <inkml:trace contextRef="#ctx0" brushRef="#br0" timeOffset="7.40411E7">6618 7729 1785 0,'0'0'159'0,"0"0"-127"15,0 0-32-15,5-4 0 0,-5 4 31 0,0 0 0 16,9-4 0-16,4 4 0 0,1 0 4 0,0 0 1 16,-1 0 0-16,10-4 0 0,0 0-36 0,4 4 0 0,1-4 0 0,3 0 0 31,6-4-22-31,-1 0-11 0,5-4-3 0,-4 4 0 16,-10 0 7-16,5 0 1 0,4-1 0 0,-4 5 0 15,-4-4-13-15,-1 0-3 0,-4 4 0 0,-1 0 0 16,-3 4-6-16,-1-4-2 0,-9 4 0 0,5 0 0 15,-1 0-25-15,-4 4-6 0,-9-4-1 0,0 0 0 0</inkml:trace>
          <inkml:trace contextRef="#ctx0" brushRef="#br0" timeOffset="7.40418E7">7920 7361 1998 0,'0'0'88'0,"0"0"19"0,0 0-86 0,5 12-21 16,-1 0 0-16,1 5 0 0,-1 3 33 0,1 0 3 15,0 8 0-15,-1 5 0 0,1 3-16 0,-1 1-4 16,-4-1 0-16,5 0 0 0,-1 5 3 0,-4-5 0 16,5-3 0-16,4-5 0 15,-4 0-43-15,4 1-9 0,-5-5-2 0,1 0-612 0,4-3-122 16</inkml:trace>
        </inkml:traceGroup>
        <inkml:traceGroup>
          <inkml:annotationXML>
            <emma:emma xmlns:emma="http://www.w3.org/2003/04/emma" version="1.0">
              <emma:interpretation id="{302BE993-5B70-4AD3-8DE8-AC22EACF6500}" emma:medium="tactile" emma:mode="ink">
                <msink:context xmlns:msink="http://schemas.microsoft.com/ink/2010/main" type="inkWord" rotatedBoundingBox="13946,8581 14191,8560 14248,9216 14003,923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.4042E7">9227 7470 1785 0,'0'0'79'0,"0"0"17"0,4 9-77 15,1 3-19-15,0 0 0 0,-1 12 0 16,5 4 80-16,-9 9 12 0,0-1 2 0,-4 1 1 0,-5 3-33 0,-1 5-6 16,1-1-2-16,0 1 0 0,-4-1-36 0,-6 1-7 15,1-1-2-15,-5 1 0 16,1-1-122-16,-6-3-25 0,-4 3-5 0</inkml:trace>
        </inkml:traceGroup>
        <inkml:traceGroup>
          <inkml:annotationXML>
            <emma:emma xmlns:emma="http://www.w3.org/2003/04/emma" version="1.0">
              <emma:interpretation id="{B537723D-D937-479C-9701-F8DBBBDB3964}" emma:medium="tactile" emma:mode="ink">
                <msink:context xmlns:msink="http://schemas.microsoft.com/ink/2010/main" type="inkWord" rotatedBoundingBox="15543,8149 20756,7698 20932,9727 15718,1017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.40447E7">13365 6851 1209 0,'14'-8'53'16,"-5"4"12"-16,5-4-52 0,-5 4-13 0,5 0 0 0,-1 0 0 0,-4-4 80 0,-9 8 14 15,0 0 2-15,0 0 1 0,9 12-25 0,-4 4-6 16,0 0-1-16,-1 9 0 0,-4-1-54 0,0 8-11 15,0 1 0-15,0-1 0 0,0 0 8 0,-4 5 6 16,-1-5 2-16,-4 5 0 0,4 3-4 0,-4-4 0 16,0 1 0-16,5-5 0 0,-5-3-3 0,4 3-1 15,0-4 0-15,-4-3 0 0,0-5 0 0,0-4-8 16,0 0 12-16,4-4-4 0,1 0-8 0,-5-3 0 16,9-9 0-16,-9 4 0 0,0 0 8 0,4 4-8 15,5-8 8-15,-9 0-8 0,0-4 0 0,9 4 0 16,0 0 0-16,0 0 0 0,-5-12 8 0,5-1-8 15,0-3 8-15,9 4-8 0,-4-8 0 0,4 0 0 16,5-1 0-16,-1 1 0 0,1 0 0 0,9 0 0 0,0 3 0 16,4 1 0-16,0 0 0 0,-4 4 0 0,4 0 0 15,-4 0 0-15,0 8-9 0,4 0 9 0,-9 0 0 0,5 4 0 16,-5 0-8-16,-4 0 8 0,0 8 0 0,-1 0 0 16,1 4-10-16,-10-4 10 0,6 8-8 15,-6 0 8-15,-4 5 0 0,0-1 0 0,-4 0 0 0,-10 0 0 16,5 1 0-16,-9-5 8 0,-1 4 0 0,1-4 0 15,-9 0 0-15,4 1 0 0,-4-5 0 0,-5 4 0 16,5-4-8-16,-5 0-12 0,0 0 4 0,5 0 0 31,-10-4-40-31,10 1-7 0,-5-1-1 0,9 0-1 0,0-4-39 0,5 0-7 16,0 4-1-16,4 0-569 0</inkml:trace>
          <inkml:trace contextRef="#ctx0" brushRef="#br0" timeOffset="7.40452E7">14171 6928 1825 0,'0'0'40'0,"0"0"8"0,0 0 1 0,5-8 3 0,9 0-41 0,-5-4-11 16,0 0 0-16,0 0 0 16,9 7 11-16,0-3 0 0,0-4 0 0,1 4 0 15,-6-4-11-15,6 4 0 0,3 0 0 0,6 0 0 16,-10 0 0-16,0 0 0 0,5-9 0 0,0 9-11 16,-1 4 11-16,-3-4 0 0,-6 8 10 0,5-8-10 15,-4 4 0-15,0 0 0 0,-5 8 0 0,0 4-10 16,5 0 10-16,-5 0 12 0,4 8-2 0,-4 1-1 15,-4-1 0-15,0 4 0 0,8 0 0 0,-8 5 0 16,-5-1-9-16,0 0 0 0,9 0 9 0,-5 1-9 16,-4 3 11-16,0 0-3 0,0 5 0 0,5-5 0 15,0 0 16-15,-5 5 4 0,-5-5 0 0,5 4 0 16,5 1-10-16,-1-5-2 0,-4 0 0 0,0 5 0 16,-4-5-7-16,4 1-1 0,4-5-8 0,-8-4 12 15,-10-4-12-15,9 0 11 0,1 1-11 0,-1-5 10 16,-8 0-2-16,3-4-8 0,-3-4 12 0,4 4-4 0,-5-8 0 15,-4 4-8-15,-5 0 12 0,5 0-4 0,0-8-8 16,-5 4 10-16,-4 0-10 0,4 4 10 0,-9 0-10 16,5 0 0-16,-1-4 0 0,-4 4 0 0,1 0-20 0,3 5 1 15,10-5 0-15,-5 4 0 16,-9 0-54-16,10 0-11 0,8-4-3 16</inkml:trace>
          <inkml:trace contextRef="#ctx0" brushRef="#br0" timeOffset="7.40457E7">15205 7337 1566 0,'32'-16'69'0,"-19"12"15"0,-4-4-68 0,10-1-16 0,3 1 0 0,1 0 0 16,9 4 60-16,0-4 8 0,-5 0 1 0,10 4 1 16,8-4-49-16,-4 4-9 0,0 0-3 0,5 0 0 31,-1 0-37-31,1 0-8 0,-1 4-2 0,-4-4-746 0</inkml:trace>
          <inkml:trace contextRef="#ctx0" brushRef="#br0" timeOffset="7.40455E7">15401 7058 1036 0,'13'-8'92'0,"-4"-1"-73"0,-4 1-19 0,4 0 0 16,-4 0 152-16,4 4 28 0,-9 4 4 0,0 0 2 16,0-8-98-16,0 8-19 0,9-8-4 0,-9 8-1 15,0 0-47-15,13-4-9 0,10 4-8 0,0 0 9 16,0-4-9-16,-1 4-12 0,1 0 2 0,5-4 1 16,3 0-15-16,1 0-2 0,-4 4-1 0,-6-4 0 15,6-4-26-15,-6 3-6 0,1 5-1 0,0 0-444 16,-5-4-90-16</inkml:trace>
          <inkml:trace contextRef="#ctx0" brushRef="#br0" timeOffset="7.40432E7">11276 7143 288 0,'0'0'12'0,"4"-4"4"0,5-5-16 0,-4 1 0 15,4 0 0-15,-9 8 0 0,0 0 152 0,5-4 28 16,4 0 6-16,-9 4 1 0,4-8-116 0,-4 8-23 15,0 0-5-15,0 0-1 0,0 0-22 0,0 0-5 16,0 0-1-16,0 0 0 0,0 0-14 0,-18 8 0 16,4 0 0-16,-8 0 0 0,-6 0 0 0,-4 1-8 15,1-1 8-15,-1 0-13 0,-5 4 0 0,1-4 0 16,4 0 0-16,0 0 0 0,0 0 13 0,-4 0 0 16,4-4 0-16,0 0 0 0,0 1 0 0,0-5 0 0,5 0 0 0,0 4 0 15,4-4 0-15,0 0 0 0,0-4 0 0,5 4 0 16,5 0 0-16,-1-5 0 0,0 1 12 0,10 4-12 15,4 0 32-15,0 0 0 0,0 0 0 0,0 0 0 16,-14-4 26-16,14 4 5 0,0 0 1 0,0 0 0 16,9 8-18-16,-4 5-3 0,4 3-1 0,0 0 0 15,0 0-10-15,5 4-3 0,-5 1 0 0,0 3 0 16,4 0-12-16,-3 0-2 0,-1-3-1 0,0-1 0 16,-5 8-14-16,1-3 8 0,-1-1-8 0,1 0 0 15,-5 4 9-15,5 1-9 0,-1-1 8 0,-4-4-8 16,0-3 15-16,0 3-3 0,0-4 0 0,5 0 0 15,-5 1 4-15,-5-1 0 0,5-4 0 0,0 4 0 16,0 0 0-16,0-3 1 0,0 3 0 0,-4-4 0 16,-1 4 10-16,0-3 1 0,-4-1 1 0,5 0 0 15,-10 0-7-15,10-8-2 0,-1 4 0 0,-4-8 0 16,0 0 13-16,9-4 3 0,0 0 0 0,0 0 0 0,0 0-36 16,0 0 0-16,0 0 0 0,0 0 0 0,0 0 8 0,13 4 5 15,1-8 1-15,4 4 0 0,1-8-4 0,8 4-1 16,0 0 0-16,5-4 0 0,0 0-9 0,0 4 0 15,4-8 0-15,1 4 0 16,-1 4-120-16,0-4-17 0,10 4-3 0</inkml:trace>
          <inkml:trace contextRef="#ctx0" brushRef="#br0" timeOffset="7.4044E7">12218 7292 1378 0,'0'0'30'0,"0"0"6"0,0 0 2 0,0 0 2 0,0 0-32 0,0 0-8 16,0 0 0-16,-4 0 0 15,4 0 0-15,-10 8 12 0,1-8-4 0,0 4 0 0,9-4-8 16,0 0-10-16,-9 5 10 0,0-5-13 16,4-5-26-16,5 5-5 0,-9 0 0 0,9 0-1 0,-9-4 21 0,5 0 4 15,-5 4 0-15,9 0 1 0,-9-4 19 0,4 0-10 16,5 4 10-16,-9 0-8 0,-5 0 28 0,5 0 5 15,-5 0 2-15,5 4 0 0,0 0 17 0,0 0 4 16,-5 0 1-16,1 5 0 0,-1-5-9 0,0 8-1 16,-4 0-1-16,0 4 0 0,0 0-13 0,-5 0-2 15,5-3-1-15,0 7 0 0,-5 4-13 0,0 0-9 16,5 1 12-16,0 3-12 0,0 0 0 0,-1 1 0 16,1-9 0-16,0 4 0 0,4 0-17 0,5 1 2 15,-5-9 1-15,5 4 0 0,0 0 14 0,5-3-12 16,-1-5 12-16,1 0-12 0,4-12 12 0,0 0-9 0,0 0 9 15,0 0-8-15,0 0-2 0,0 0 0 16,13 4 0-16,1-4 0 0,0-4 10 0,-1-4 0 0,5-4 0 16,1 0 0-16,3-5 11 0,-3 1-3 0,-1-4 0 0,5-4 0 15,-1 3 7-15,6-7 1 0,-6-4 0 0,1 3 0 16,-5 9 6-16,1-8 2 0,3 4 0 0,-3-1 0 16,-6 9 16-16,1-4 4 0,0 8 1 0,-1 0 0 15,-4 7 2-15,5 5 0 0,-5 0 0 0,-9 0 0 16,14 9-29-16,-5-1-6 0,5 8 0 0,-5 4-1 15,0 0-11-15,0 5 0 0,-5 3 0 0,1-4 0 16,4 5-20 0,-4-5-5-16,4 4-2 0,-5 0 0 0,5-3-115 0,-4-1-23 15,9 12-5-15,-5-15-1 0</inkml:trace>
          <inkml:trace contextRef="#ctx0" brushRef="#br0" timeOffset="7.40441E7">12871 7333 2145 0,'0'0'47'0,"0"0"9"0,0 0 3 0,9 4 2 0,-9-4-49 0,9 12-12 0,-4 0 0 0,0 4 0 16,-5 5 18-16,-5-1 1 15,-4 4 0-15,0 0 0 0,-5 1-19 0,-4 7 8 16,-1-4-8-16,-4 1 0 15,5 3-24-15,-5-4-12 0,-4 1-3 0,-1-1 0 16,-4 0-182-16,0-3-37 0,-32 15-7 0,14-16-2 0</inkml:trace>
          <inkml:trace contextRef="#ctx0" brushRef="#br0" timeOffset="57951.7046">15624 7665 1843 0,'-14'-21'81'0,"19"13"18"0,4-8-79 0,-5 0-20 15,5 4 0-15,-4 4 0 0,-5 8 91 0,0 0 14 16,9 8 3-16,0 0 1 0,0 12-62 0,0 0-13 16,5 13-2-16,-5 7-1 0,0 1-21 0,-9 7-10 15,5 1 10-15,-10 7-10 0,1 5 10 0,-6 0-10 16,-3 4 10-16,4-1-10 0,-5-3 0 0,0 0 0 0,1-5 0 0,-5 1 0 31,4 0-23-31,0-1-10 0,-4 1-3 0,-5 0-648 0,-4-1-131 0</inkml:trace>
        </inkml:traceGroup>
        <inkml:traceGroup>
          <inkml:annotationXML>
            <emma:emma xmlns:emma="http://www.w3.org/2003/04/emma" version="1.0">
              <emma:interpretation id="{172E0CE0-7764-44ED-8E56-E756ABB9C41D}" emma:medium="tactile" emma:mode="ink">
                <msink:context xmlns:msink="http://schemas.microsoft.com/ink/2010/main" type="inkWord" rotatedBoundingBox="21851,7362 26352,6973 26442,8018 21941,840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.4047E7">18524 6495 1839 0,'-5'-20'81'0,"5"20"18"15,0 0-79-15,0-4-20 0,-4-4 0 0,4 8 0 16,0 0 29-16,0 0 3 0,-5 4 0 0,-9 0 0 0,1 4-32 0,-5 0-13 16,-1 8 1-16,-8 4 0 0,-5 1 0 0,5 7 0 15,4 0 0-15,0 1 0 0,1-1 12 0,-6 0 0 16,10 1 0-16,0-5-9 0,0 0 9 0,4 0 0 16,0-3 0-16,5-5 0 0,5 4 0 0,-1-4 0 15,1 1 0-15,4-1 0 0,9-4 0 0,-5 0 0 16,5 4 0-16,-4-8 0 0,9-4 20 0,-1 0 0 15,1-4 0-15,4 0 0 0,-4-4 10 0,4 0 2 16,5-4 0-16,-1 4 0 0,1-4-21 0,0 0-11 16,4 0 12-16,-4-4-12 0,4 0 10 0,-4-5-10 15,-5 1 8-15,1 4-8 0,-1 0 13 0,0 0-2 16,-4-4-1-16,-1-5 0 0,-4 1-10 0,1 0 0 16,-1-4 0-16,-5 3 0 0,1 5 0 0,-5 0 0 0,0 0 0 15,0 4 0-15,-5 0 0 0,1 3 0 0,-5 5 0 16,-1 0 0-16,-3 0-11 0,-5 0-4 0,-5 4-1 0,0 4 0 31,-4 0-25-31,-1 4-6 0,-3-4-1 0,3 9 0 16,5-5-20-16,1 0-5 0,-6 0-1 0,10-4-444 0,4 4-89 0</inkml:trace>
          <inkml:trace contextRef="#ctx0" brushRef="#br0" timeOffset="7.40471E7">19539 6495 1998 0,'0'0'88'0,"0"0"19"0,0 0-86 0,0 0-21 16,9 16 0-16,-9 5 0 0,0-1 33 0,-9 4 3 15,0 4 0-15,-5 9 0 0,-8-5-19 0,-6 9-3 16,-4-1-1-16,-4-3 0 0,4-5-5 0,-4 0 0 15,-5-3-8-15,0-1 12 16,0 4-49-16,-5-3-11 0,1-9-1 0,-1 4-879 0</inkml:trace>
          <inkml:trace contextRef="#ctx0" brushRef="#br0" timeOffset="7.40474E7">20095 6273 2026 0,'0'0'90'0,"9"12"18"0,4 0-86 0,1 4-22 0,0 4 0 0,-1 4 0 15,-4 5 27-15,5-1 1 0,0 9 0 0,-5-5 0 16,0 4-8-16,-5-3 0 0,-4 3-1 0,5 1 0 15,0 3-2-15,-5-4 0 0,0 1 0 0,0-5 0 16,0 1-58-16,0-5-12 0,-10 0-3 0,6-3-891 16</inkml:trace>
          <inkml:trace contextRef="#ctx0" brushRef="#br0" timeOffset="7.40464E7">17504 6366 1036 0,'0'0'92'0,"0"0"-73"0,-5 0-19 0,-4 4 0 16,0 0 79-16,0-4 12 0,-5 4 2 0,1 0 1 16,-1 4-58-16,-4-4-12 0,0 4-3 0,-1 0 0 15,-3-4-21-15,4 4 8 0,-5 0-8 0,0 0 0 16,0-4 0-16,0 5-12 0,5-1 2 0,-5-4 0 15,1 0-5-15,-1 4-1 0,-4-4 0 0,4 0 0 16,0 0 16-16,5-4-12 0,-5 4 12 0,5 0-12 16,4-4 12-16,1 0 10 0,3 0-2 0,1 0 0 15,9 0 37-15,0 0 7 0,0 0 2 0,0 0 0 16,0 0-16-16,0 0-3 0,0 0-1 0,0 0 0 16,0 0 14-16,0 0 4 0,0 0 0 0,0 0 0 15,0 0-9-15,0 0-2 0,5 8 0 0,4 8 0 16,5-3-29-16,-1-1-12 0,-4 4 11 0,1 0-11 15,-1 4 9-15,0 1-9 0,4 3 8 0,-8 0-8 16,0 4 0-16,-1-3 0 0,1 3 0 0,-1 0 0 0,-4 9 0 16,0-5 0-16,-4-4 0 0,-1 5 0 0,5-5 0 0,-4 0 0 15,-6 5 0-15,6-9 0 0,-5 0 0 0,4-3 0 16,-4-1 0-16,0 0 0 0,-5 0 8 0,5-3-8 16,5-5 8-16,-1 4-8 0,1-4 11 15,-1 0-3-15,0-4-8 0,5 0 12 0,0 0 8 0,0 1 2 16,0-9 0-16,5 8 0 0,-5-8 2 0,5 8 1 15,-5-8 0-15,4 12 0 0,1-4-3 0,-5-8-1 16,0 0 0-16,9 8 0 0,0 4-7 0,0-8-2 16,-9-4 0-16,9 8 0 0,0-4-12 0,5 0 8 15,4-4-8-15,0 0 0 16,1 0-29-16,8 0-12 0,0 0-3 0,5-4 0 16,0 0-113-16,0 0-23 0,13-4-5 0,1 4-1 0</inkml:trace>
          <inkml:trace contextRef="#ctx0" brushRef="#br0" timeOffset="7.40483E7">20878 5969 1706 0,'22'-16'76'0,"-8"8"15"0,0 4-73 0,4-4-18 0,5-1 0 0,-1 5 0 15,-3 0 53-15,3 4 7 0,1 0 2 0,4 0 0 16,1-4-38-16,-1 4-7 0,-4 4-1 0,4 0-1 16,-9 0-15-16,1 1 0 0,3-1 0 0,-3 8 0 15,-6-8-13-15,5 4-6 0,-8 4-1 0,3-4 0 32,1 4-23-32,0-4-5 0,-5 4 0 0,0 5-1 15,0 7 17-15,0-4 4 0,0 4 1 0,-4 1 0 0,4 3 19 0,-5 0 8 0,1 1-8 0,-1-1 8 16,1 4 0-16,-5-3 17 0,5-1-2 0,-1 0-1 15,1 1 16-15,-5-5 3 0,4 8 1 0,1-7 0 16,-5-5-2-16,4 0 0 0,-4 0 0 0,0-3 0 16,5 3 10-16,-5-4 2 0,4-4 0 0,1 8 0 15,-1-3-15-15,-4-1-2 0,5 0-1 0,-5-4 0 0,0 4-15 16,0 0-3-16,0 1-8 0,0-1 12 0,-5-4-12 16,1 0 0-16,-1 4 8 0,1-4-8 0,-5 1 0 0,-5 3 0 15,0 0 0-15,-4 0 0 0,-5-8 9 0,-8 4-9 16,-10 1 8-16,0-1-8 0,-14 0 0 0,0-4 0 15,1 0 0-15,-1 4 0 16,0 0-74-16,5-4-10 0,5 0-3 0,-1 1-805 16</inkml:trace>
        </inkml:traceGroup>
        <inkml:traceGroup>
          <inkml:annotationXML>
            <emma:emma xmlns:emma="http://www.w3.org/2003/04/emma" version="1.0">
              <emma:interpretation id="{645A9760-B510-407D-A6E8-7773F31C5CA1}" emma:medium="tactile" emma:mode="ink">
                <msink:context xmlns:msink="http://schemas.microsoft.com/ink/2010/main" type="inkWord" rotatedBoundingBox="28317,6170 32074,5845 32217,7505 28460,783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.40484E7">23450 5977 1792 0,'0'0'40'0,"5"-4"8"0,-1-4 1 0,5-4 1 0,5 8-40 0,-1-4-10 0,6 0 0 0,-1 4 0 16,0-5 29-16,9 1 4 0,5-4 1 0,9 4 0 16,0 0-19-16,0 0-4 0,0 0-1 0,9 0 0 15,0-8-10-15,5 7 0 0,0-3 0 0,-1 0 0 16,1 4 0-16,-5-4 0 0,5 4 0 0,-5 0-11 16,-5 0 0-16,5 0 0 0,0 4 0 0,-4-5 0 31,-10 5-41-31,-4 0-8 0,0 0-1 0</inkml:trace>
          <inkml:trace contextRef="#ctx0" brushRef="#br0" timeOffset="7.40489E7">24101 5305 1882 0,'0'0'84'0,"9"0"16"0,-9 0-80 0,9 4-20 16,5 4 0-16,-5 1 0 0,5 3 31 0,-5 4 1 16,0 4 1-16,0 4 0 0,-4 13-17 0,4-1-3 15,-9 1-1-15,0 7 0 0,-9 5-4 0,4 3 0 16,-4 1-8-16,-5 4 12 0,1 3-12 0,-1 5 0 15,0 0 8-15,1-4-8 0,-1 3 0 0,0-3-8 16,-4-4 8-16,4-1-13 16,1 1-15-16,-5-4-4 0,4-9 0 0,-4 5 0 15,-5-9-32-15,5 1-8 0,-1-5 0 0,1-4-1 16,5-3-18-16,-1-5-3 0,5-4-1 0,-5-4-344 0,5 1-69 0</inkml:trace>
          <inkml:trace contextRef="#ctx0" brushRef="#br0" timeOffset="7.40499E7">25203 5026 345 0,'23'-28'31'0,"-10"16"-31"16,1-1 0-16,-10-3 0 0,10-4 279 0,0 8 49 15,4 0 11-15,5 8 1 0,-5 4-217 0,0 4-44 16,0 8-9-16,5 8-2 0,-5 8-28 0,1 5-5 16,-6 11-2-16,1 9 0 0,0 8-9 0,-5-1-3 15,0 9 0-15,-9-4 0 0,0 8-7 0,-9-4-2 0,0-5 0 0,-5 5 0 16,0-8-12-16,-4 0 8 0,4-1-8 0,-4-3 0 15,-5-5-12-15,5-3-9 0,4-8-2 0,1-1 0 32,4-8-11-32,-5 1-2 0,0-9-1 0,5-4 0 0,5-4 13 0,4-16 2 0,0 0 1 0,0 0 0 15,0 0 21-15,0 0 0 0,0 0 0 0,0 0 0 16,4-8 17-16,1-4 2 0,-1 0 0 0,1-4 0 16,4-4 5-16,0 3 2 0,5-3 0 0,4 0 0 15,0 0-2-15,0 4-1 0,5 3 0 0,-5 1 0 16,1-4-7-16,-1 4-2 0,0 8 0 0,0-4 0 15,-4 8-14-15,0-4 0 0,-1 4 8 0,1 4-8 16,0 0 0-16,-1 0 0 0,1 4 0 0,0 0-10 16,4 4-9-16,0-4-1 0,5 0-1 0,-5 1 0 15,5 7-23 1,-1-8-4-16,6 0 0 0,-1 0-1 0,-4-4 2 0,9 0 1 16,-5-4 0-16,0 0 0 0,-8-4 27 0,-1 0 6 0,-5-4 1 0,1 4 0 0,4-4 12 15,-4-4 10-15,0-1-2 0,-5 1 0 0,0-4 31 16,0 0 5-16,0-4 2 0,0 4 0 0,-4-5-10 0,-1 1-3 15,5 0 0-15,-4 0 0 0,4-5-23 0,-4 5-10 16,-1-4 8-16,5 4-8 0,-4-5 0 0,-5 5-12 16,0 0 0-16,-5 0 1 0,5 3-5 0,-4 1 0 15,-5-4-1-15,-5 4 0 0,5 8 5 16,-5-4 0-16,5-1 1 0,-9 5 0 0,-5 0 11 0,5 4 0 16,9 4 8-16,-5 0-8 0,-4 0 15 0,0 4-2 15,-1-4 0-15,1 8 0 0,0 0-5 0,4 0 0 16,-4 1-8-16,9-1 12 0,0 8-2 0,4-4-1 15,1 8 0-15,-1 0 0 0,10 5 7 0,-1-1 0 16,1 4 1-16,4 1 0 0,-4-1 3 0,4 4 1 0,9 1 0 16,-4-1 0-16,4-4-3 0,-5 1-1 0,1 3 0 0,0-3 0 15,-1-5-4-15,6-4-1 0,-6-4 0 0,6 4 0 16,3-3-12-16,-8-1 0 0,4 0 8 0,-4-4-8 16,4-4 0-16,-4 0 0 0,4-8 0 0,-4 4 0 15,-1-4-13-15,5 0 1 0,-4-8 0 0,0 0 0 16,4 0 12-16,-4-4 0 0,-1-4-10 0,6-4 10 15,-1-5 0-15,-5 1 0 0,6-4 0 0,-1-1 0 16,5 1 0-16,-1 0 0 0,-3 3 0 0,8 1 0 16,-4 0 12-16,-1 4-4 0,-3 3 0 0,-1 5 0 15,0-4 18-15,-4 8 3 0,-1 4 1 0,-4 4 0 16,-9 0-18-16,14 8-3 0,4 8-1 0,-9 0 0 16,1 5-8-16,-6 3 0 0,5 0 0 0,-4 5 8 15,-5 7-8-15,-5-4 0 0,1-3-12 0,-1 3 12 0,1-4-15 16,-1-3 5-16,0-1 1 0,1 0 0 0,-1 0-5 0,-4-7-1 15,5-1 0-15,-1 0 0 0,-4-4-2 16,9-12-1-16,0 0 0 0,0 0 0 0,0 0 6 0,0 0 2 16,0 0 0-16,5-8 0 0,-1-4 29 0,5 0 5 15,5-4 2-15,0-5 0 0,4-7 12 0,0 4 2 16,5 4 1-16,4-1 0 0,9 1-9 0,1 0-1 16,4 4-1-16,-9 4 0 0,4 7 4 0,-4 1 1 15,-5 4 0-15,5 4 0 0,0 9-18 0,-5-1-3 16,5 0-1-16,-4 8 0 0,-6 4-13 0,6 5-16 15,-1-1 3-15,0 0 1 16,-4 9-99-16,4-1-19 0,-13 1-4 0,4 3-867 0</inkml:trace>
        </inkml:traceGroup>
      </inkml:traceGroup>
    </inkml:traceGroup>
    <inkml:traceGroup>
      <inkml:annotationXML>
        <emma:emma xmlns:emma="http://www.w3.org/2003/04/emma" version="1.0">
          <emma:interpretation id="{F4417FCE-771A-462A-AB88-B49405C5CE71}" emma:medium="tactile" emma:mode="ink">
            <msink:context xmlns:msink="http://schemas.microsoft.com/ink/2010/main" type="paragraph" rotatedBoundingBox="6808,11080 28080,8344 28458,11278 7185,1401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A9C2C5D-181D-4D4F-A26F-89C1B96F1AB0}" emma:medium="tactile" emma:mode="ink">
              <msink:context xmlns:msink="http://schemas.microsoft.com/ink/2010/main" type="line" rotatedBoundingBox="6808,11080 28080,8344 28458,11278 7185,14013"/>
            </emma:interpretation>
          </emma:emma>
        </inkml:annotationXML>
        <inkml:traceGroup>
          <inkml:annotationXML>
            <emma:emma xmlns:emma="http://www.w3.org/2003/04/emma" version="1.0">
              <emma:interpretation id="{DAB05FDC-D6F1-4D4E-9D0A-111FC779E77D}" emma:medium="tactile" emma:mode="ink">
                <msink:context xmlns:msink="http://schemas.microsoft.com/ink/2010/main" type="inkWord" rotatedBoundingBox="6808,11080 9254,10765 9530,12914 7084,13228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5448.0446">1906 10004 1152 0,'0'0'51'0,"-9"-4"10"0,0 0-49 0,4 4-12 16,-4-4 0-16,5 0 0 0,-1 4 122 0,5 0 22 15,0 0 4-15,0 0 0 0,0 0-75 0,0 0-15 16,0 0-3-16,0 0-1 0,0 0-30 0,0 0-5 16,0 0-2-16,0 0 0 0,0 0 4 0,0 0 1 15,0 0 0-15,5 8 0 0,4 4 2 0,-5 0 0 16,10 0 0-16,-5 0 0 0,9 0 12 0,-4 5 4 0,9-5 0 0,-1 4 0 15,1 0 1-15,4 4 1 0,5-7 0 0,5 3 0 16,-5 0-20-16,9 4-4 0,-5-4-1 16,5 5 0-16,0 3-17 0,4-4 8 0,-4 0-8 0,5 5 0 15,0-1 8-15,-1 0-8 0,5-4 0 0,5 5 0 16,-1-1 0-16,6-4 0 0,-1 0 8 0,0 1-8 16,-4-1 0-16,4 0 0 0,-5 0 0 0,-4 1 0 15,1-5 9-15,-6 0-9 0,1 0 0 0,-5-4 9 16,0 0 5-16,-5 5 1 0,-4-5 0 0,0 0 0 15,0 0-15-15,-10 0 8 0,6 0-8 0,-6 0 0 16,-3-3 10-16,-1 3-10 0,-4 4 10 0,-5-4-10 16,-5 0 9-16,1 4-9 0,-5-4 8 0,0 5-8 15,-5-5 32-15,1 4 0 0,-1 4 1 0,-9 5 0 16,1-5-25-16,-1 4-8 0,-4 0 0 0,0 1 0 16,-5-1 12-16,-4-4-4 0,-1 8 0 0,1-3-8 0,-5 3 8 15,-4-4-8-15,4 5 0 0,-9 3 0 0,-5 0 8 0,1 5-8 16,-1-5 0-16,1 9 0 0,-1-1 0 0,1 1 0 15,-1-5 0-15,-4 5 0 0,5-1 0 0,-6 0 0 16,6-3 0-16,-1 3 0 0,5-3 0 0,-4-1 0 16,-1-3 0-16,1-1 0 0,-1 0 0 0,1 1 0 15,4-5 0-15,4 0 0 0,1-3 0 0,4-5 0 16,9 0 0-16,1-4 0 0,-1 0 0 0,0-3 0 16,14-1 0-16,-5 0 0 0,5-8 8 0,5 4-8 15,4-8 0-15,0 0 0 0,0 0 0 0,0 0 0 0,0 0 0 16,0 0 0-16,9 8 8 0,-5 0-8 0,-4-8 0 0,9 4 0 15,5-4 8-15,-5 0-8 0,5 0 0 0,-1 0 0 16,1 0 13-16,0-4-1 0,4 4 0 0,0 0 0 16,-4-4 18-16,4 4 3 0,0 0 1 0,0 0 0 15,5 0-34-15,-5-4 0 0,5 4 0 0,0 0 0 16,4-4 0-16,5 0 0 0,0 0 13 0,0-4-4 16,4 4-1-16,10 0-8 0,9-8 12 0,-5 4-4 15,9-1 0-15,5-3-8 0,-1 4 12 0,6-4-4 16,-1 4 1-16,-4-4 0 0,4 4 0 0,0-8 0 15,-4 3-9-15,4 1 8 0,-4 0-8 0,4 4 8 16,-4-8-8-16,0 4 10 0,-1 0-10 0,-3 4 10 16,-1-5-10-16,-9 5 0 0,5 0-10 0,-5-4 10 15,0 4 0-15,0-4 0 0,0 4 0 0,0-4 0 16,-5 3 0-16,-4 1 0 16,5 0 0-16,-5 0 0 0,-5 0-22 0,1 4-2 0,-1-4 0 0,-4 4 0 31,-5 0-160-31,-4 4-32 0,0 0-6 0</inkml:trace>
        </inkml:traceGroup>
        <inkml:traceGroup>
          <inkml:annotationXML>
            <emma:emma xmlns:emma="http://www.w3.org/2003/04/emma" version="1.0">
              <emma:interpretation id="{F9D1AB44-9F53-4A90-BD71-61FF540EA1B1}" emma:medium="tactile" emma:mode="ink">
                <msink:context xmlns:msink="http://schemas.microsoft.com/ink/2010/main" type="inkWord" rotatedBoundingBox="10541,12036 14244,11560 14401,12782 10699,13258">
                  <msink:destinationLink direction="with" ref="{DEF8FFA1-CB38-49C6-8787-A1BF82C873FC}"/>
                </msink:context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1226.7803">5808 11323 1036 0,'0'0'92'0,"0"0"-73"0,0 0-19 0,0 0 0 15,-5 0 118-15,5 0 20 16,0 0 4-16,-9 0 1 0,0 8-47 0,0 0-8 16,4 4-3-16,1 1 0 0,-5 7-24 0,0 0-5 15,-1 4 0-15,1 5-1 0,0 3-27 0,0-4-4 16,5 5-2-16,-1-5 0 0,5-4-13 0,-5 5-9 16,5-5 12-16,-4 0-12 0,4-4 0 0,4 1 0 0,1-5 0 15,4 0-12-15,5-4 20 0,4 0 5 0,5-4 1 0,0 1 0 31,-1-9-133-31,6 0-26 0,22 0-6 0,-9-13-1 0</inkml:trace>
          <inkml:trace contextRef="#ctx0" brushRef="#br0" timeOffset="51369.852">6031 10902 2199 0,'-23'-8'97'0,"19"8"21"0,-1 0-94 0,-4 0-24 15,-5 4 0-15,10 0 0 0,-5 4 31 0,4 0 1 16,0 9 1-16,5-1-705 16,0 4-140-16</inkml:trace>
          <inkml:trace contextRef="#ctx0" brushRef="#br0" timeOffset="51635.4059">6504 11481 1324 0,'0'0'118'0,"0"0"-94"0,9 4-24 0,5 0 0 16,0 0 167-16,4 0 29 0,0 0 5 0,9-4 2 15,-4 4-136-15,5-4-27 0,-1 0-6 0,0-4-1 16,5 4-15-16,0 0-3 0,0-8-1 0,0 0 0 15,0 4-14-15,4-4 0 0,-4-4 0 0,0 4 0 32,0-5-62-32,-5 5-9 0,5 0-1 0,0-4-541 0,-5 4-108 0</inkml:trace>
          <inkml:trace contextRef="#ctx0" brushRef="#br0" timeOffset="51854.1173">6882 11096 2199 0,'0'0'48'0,"0"0"11"0,0 0 1 0,0 0 2 0,0 0-50 0,0 17-12 16,5-1 0-16,-1 8 0 0,1 9 42 0,-1 3 6 16,1 0 0-16,0 9 1 0,-5-1-25 0,-5 9-6 15,5 0-1-15,-5-1 0 0,-4 1-17 0,0-1 0 16,0-3 0-16,0-4 0 15,0-5-98-15,-5 0-14 0,5-3-2 0,0-5-850 0</inkml:trace>
          <inkml:trace contextRef="#ctx0" brushRef="#br0" timeOffset="53571.2551">7401 10752 1900 0,'0'0'169'0,"-4"-8"-135"0,4 0-34 0,0 8 0 16,0 0 77-16,0 0 9 0,0 0 2 0,0 0 0 31,4-4-178-31,10 0-35 0,-5 8-7 0</inkml:trace>
          <inkml:trace contextRef="#ctx0" brushRef="#br0" timeOffset="53415.0535">7551 11303 1479 0,'0'0'32'0,"0"0"8"0,0 0 0 0,0 0 2 0,-9 0-34 0,9 0-8 0,0 0 0 0,0 0 0 15,0 0 67-15,0-8 11 0,-4 0 2 0,4 8 1 16,0 0-33-16,4-8-8 0,-4 0 0 0,0 8-1 15,0-9-7-15,9 1-2 0,-4-4 0 0,0 4 0 16,4-4-30-16,0 4-13 0,-5-4 1 0,10 4 0 16,-9-5 20-16,8 5 5 0,5 0 1 0,-4-4 0 15,4 4 10-15,1-4 1 0,-6 0 1 0,5 4 0 16,1 0-1-16,-6 4 0 0,1-5 0 0,-5 9 0 0,5 0-10 16,-14 0-3-16,9 9 0 0,-5 3 0 0,1 0 22 15,4 8 4-15,-4 8 1 0,-5 1 0 0,0 11-3 0,0 1 0 16,0-1 0-16,-5 5 0 0,-4-1-14 0,0 1-3 15,4-1-1-15,1-3 0 0,-1-1-10 0,-4-3-8 16,4-5 12-16,-4 0-12 0,5-3 0 0,-10-1 0 16,0-8 0-16,1 0 0 15,-1-7-87-15,5-1-24 0,-5 0-5 0,5-8 0 16,-4 4-88-16,4-8-18 0</inkml:trace>
          <inkml:trace contextRef="#ctx0" brushRef="#br0" timeOffset="54141.8193">8175 11364 1670 0,'0'0'74'0,"0"0"15"0,0 0-71 0,0 0-18 0,0 0 0 0,0 0 0 16,0 0 170-16,0 0 30 0,0 0 7 0,0 0 1 15,14 4-163-15,4-8-32 0,5 4-13 0,0-4 11 16,4-1-11-16,5 1-17 0,4-4 4 0,1 4 1 16,-5-4-1-16,4 0 0 0,5 0 0 0,0-4 0 15,4 8 13-15,-8-4 0 0,-1 0 0 0,-4 4 0 16,5 0 0-16,-10-5 0 0,0 5 0 0,1 0 0 31,-10 0-30-31,0-4-3 0,0 4-1 0,-4 0-975 0</inkml:trace>
          <inkml:trace contextRef="#ctx0" brushRef="#br0" timeOffset="54230.8853">8467 11125 1580 0,'0'0'70'0,"4"-8"14"0,5 0-67 0,-4 0-17 15,-5 8 0-15,0 0 0 0,9-5 71 0,-9 5 10 16,4-4 3-16,6 4 0 0,-10 0-26 0,9 13-5 0,0-1-1 0,0 4 0 16,0 8-2-16,-4 5-1 0,-1 3 0 0,1 0 0 15,-10 1-6-15,1 7-2 0,-1-3 0 0,0 3 0 16,-4-4-28-16,5 1-5 0,4-1-8 0,-9-3 11 31,4-1-112-31,-4 0-23 0,0-7-4 0</inkml:trace>
          <inkml:trace contextRef="#ctx0" brushRef="#br0" timeOffset="54848.8116">9359 10983 1555 0,'0'0'138'15,"0"0"-110"-15,0-8-28 0,0 8 0 0,0-8 145 0,0 8 24 16,0 0 5-16,0 0 1 0,0 0-83 0,0 0-16 16,0 0-3-16,0 0-1 0,5 12-35 0,-1 8-7 15,-4 1-2-15,5 7 0 16,-1 4 16-16,-8 1 4 0,4 7 0 0,0 1 0 16,0-1-23-16,0 5-4 0,-5-1-1 0,1 1 0 15,4-1-20-15,-5-3 0 0,0-1 0 0,5 1 0 16,0-9 0-16,0 4-15 0,-4-7 3 0,4-1 0 31,0-4-180-31,0-3-35 0</inkml:trace>
        </inkml:traceGroup>
        <inkml:traceGroup>
          <inkml:annotationXML>
            <emma:emma xmlns:emma="http://www.w3.org/2003/04/emma" version="1.0">
              <emma:interpretation id="{8B553864-1E7A-4D9A-BA5D-620DDC8048F2}" emma:medium="tactile" emma:mode="ink">
                <msink:context xmlns:msink="http://schemas.microsoft.com/ink/2010/main" type="inkWord" rotatedBoundingBox="15778,11094 16718,10974 16770,11378 15830,1149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5926.7007">10889 10364 1324 0,'0'0'59'0,"0"0"12"0,-9 0-57 0,9 0-14 15,0 0 0-15,0 0 0 0,0 0 132 0,0 0 23 16,0 0 5-16,0 0 0 0,0 0-96 0,9 8-20 15,4-4-4-15,6 0-1 0,3 0-3 0,1-4 0 16,4 0 0-16,1 0 0 0,8-4-11 0,5 0-2 0,5 0-1 0,-1 0 0 16,-4-4-6-16,5 0 0 0,4 0-1 0,0 0 0 15,0 8-15-15,-5-8 0 0,1-1-9 0,0 1 9 32,4 0-114-32,-5 0-17 0,-4 0-3 0,0 4-749 0</inkml:trace>
          <inkml:trace contextRef="#ctx0" brushRef="#br0" timeOffset="55677.035">10962 10052 403 0,'0'0'36'0,"0"0"-36"0,-5-12 0 0,5 4 0 15,0 0 336-15,0 8 60 0,0 0 12 0,-5-8 2 16,5 8-275-16,0-4-55 0,5-4-12 0,-5 8-1 16,5-8-44-16,4 4-9 0,4 0-2 0,1 0 0 15,0 0-12-15,-1 4 0 0,10 0 0 0,0 0 0 16,4 0 0-16,10 4 8 0,-1-4-8 0,0 4 12 15,5 0 13-15,0-4 3 0,0 4 0 0,-4-4 0 16,-1 4-4-16,1-4-1 0,-1 0 0 0,-4 0 0 16,-5 4-12-16,1-4-3 0,-1-4 0 0,-4 0 0 15,4 4-8-15,-9 0 0 0,5-4 0 0,-5 0 0 16,0 4-36-16,1-4 0 0,-6 0 0 0,-4 4 0 16,5 0-24-16,0 0-4 0,-14 0 0 0,0 0-873 15</inkml:trace>
        </inkml:traceGroup>
        <inkml:traceGroup>
          <inkml:annotationXML>
            <emma:emma xmlns:emma="http://www.w3.org/2003/04/emma" version="1.0">
              <emma:interpretation id="{D304A804-C2F2-43CE-8AAE-D5AEA16A162C}" emma:medium="tactile" emma:mode="ink">
                <msink:context xmlns:msink="http://schemas.microsoft.com/ink/2010/main" type="inkWord" rotatedBoundingBox="17922,9868 20645,9518 20995,12237 18272,1258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6964.2457">14663 8729 1440 0,'-5'-8'128'0,"5"-4"-103"16,5-4-25-16,-5-1 0 0,-5 1 86 0,1 0 12 15,8 0 2-15,1 0 1 0,-10 4-12 0,1-1-2 16,-1 5-1-16,1-4 0 0,4 12-62 0,-9 0-12 15,-5 0-2-15,0 0-1 0,-4 8-9 0,0 0-12 16,-9 4 2-16,-5 5 1 0,0-1 9 0,-5 8 0 16,1 0-9-16,-5 5 9 0,-14 3 0 0,10 5 0 15,8 3 0-15,-3 5 0 0,-6 7 21 0,5 1 3 16,5 3 0-16,4 1 0 0,-5 4-4 0,5 4-1 16,5 7 0-16,9-3 0 0,0 4-3 0,4 4-1 15,0-4 0-15,10 4 0 0,4-5-2 0,4-3 0 16,1 4 0-16,4-4 0 0,0 0-3 0,5-5-1 15,-1 1 0-15,-3 0 0 0,-10 0 3 0,4-5 1 16,5-7 0-16,-4 0 0 0,-5-5 24 0,-9 1 5 0,4-1 1 16,-9-3 0-16,-4-1 1 0,0-3 1 0,-9-1 0 15,-1 5 0-15,-3-5-24 0,-1 1-5 0,-5-5 0 0,-4 1-1 16,5-1-15-16,-5-4 8 0,0-3-8 0,0-1 0 31,4-4-23-31,-4-3-10 0,5-1-3 0,0 0 0 16,4-4-138-16,0 0-28 0,0-3-6 0</inkml:trace>
          <inkml:trace contextRef="#ctx0" brushRef="#br0" timeOffset="57537.0995">14331 11117 979 0,'0'0'87'0,"0"0"-70"0,9-12-17 0,-9 3 0 16,0 1 236-16,0 0 44 0,4 0 9 0,1 0 2 16,-1-4-176-16,-4 4-35 0,0-4-8 0,5 4 0 15,0 0-46-15,-5 8-9 0,-5-13-1 0,0 5-1 16,5 8-15-16,0 0 0 0,-9-8-9 0,-4 4 9 15,-1 4-8-15,0 8 8 0,5 0 0 0,-4 5-9 16,-10 7 9-16,9 0 8 0,0 4-8 0,1 5 11 16,-10-5 9-16,9 4 3 0,10 1 0 0,-1-1 0 15,1-4-14-15,-5 0-9 0,0 1 12 0,9-5-12 16,9-4 19-16,0 0-3 0,-9-4-1 0,9 1 0 16,5-5-28-16,-1-4-6 0,1 0-1 0,-1-4 0 15,1-4 6-15,4 0 1 0,5-4 0 0,0-5 0 16,-9 1 37-16,4-4 7 0,5 0 1 0,-5 0 1 15,-5-4-20-15,1-5-4 0,0 1-1 0,-1-4 0 16,6-1 12-16,-10 1 3 0,0-4 0 0,0 3 0 16,0 1 8-16,-4 4 1 0,-1 3 1 0,-4 1 0 15,0 0-33-15,-4 0 0 0,4 4 0 0,-10-1 0 32,1 5-84-32,0 0-24 0,-4 0-5 0,-1 4-1 0</inkml:trace>
          <inkml:trace contextRef="#ctx0" brushRef="#br0" timeOffset="59537.4338">15146 10004 2300 0,'0'0'51'0,"4"-4"10"0,5-4 3 0,-4 4 0 0,4-4-52 0,5-1-12 16,4 1 0-16,0 0 0 0,5 4 18 0,4 0 1 16,10-4 0-16,-1 4 0 0,-4 4-19 0,4-4 0 15,5 4-8-15,5 4 8 16,-1 0-136-16,1 4-22 0,-10-4-4 0,10 0-1 0</inkml:trace>
          <inkml:trace contextRef="#ctx0" brushRef="#br0" timeOffset="59347.0951">15505 9615 1670 0,'0'0'148'0,"0"0"-118"0,0-8-30 0,0 8 0 0,0 0 53 0,0 0 5 15,0 0 1-15,0 0 0 0,0 0-28 0,9 0-6 16,5 0-1-16,4 0 0 0,-4 0-16 0,4 0-8 15,0-4 8-15,1 0-8 0,8 0 0 0,-9-4 0 16,-4-4 8-16,4 0-8 0,0 0 0 0,0-5 0 16,-4 1 0-16,0-4 8 0,-5-4-8 0,4 3 8 15,-3 5-8-15,-1-4 8 0,-5 0 4 0,1 0 0 16,-1-1 0-16,1 5 0 0,-5-4 5 0,-5 0 2 16,5-1 0-16,-4 1 0 0,-1 0-8 0,-4 4-2 0,0 0 0 15,4-1 0-15,-4-3-9 0,-4 4 0 16,4 0 0-16,-5 0-11 0,0-1 11 0,5 5-13 0,-5 4 5 0,1 0 8 15,-1 4-14-15,1 8 5 0,3 0 1 0,-3 4 0 0,-5 8 8 0,-1 5 0 16,6 7 0-16,-1 4 8 0,0 13 13 0,-4 7 3 16,0 5 1-16,9 0 0 0,4 8 12 0,1-1 3 15,-10 5 0-15,5 0 0 0,18-4-15 0,-4-1-2 16,-10-3-1-16,1 0 0 0,4-9-2 0,0 1-1 16,-5-4 0-16,0-9 0 15,-8-4-39-15,8-3-7 0,10 3-1 0,-10-7-1 16,-8-5-5-16,-1-4-1 0,5 0 0 0,-5 1-647 0,0-5-130 0</inkml:trace>
        </inkml:traceGroup>
        <inkml:traceGroup>
          <inkml:annotationXML>
            <emma:emma xmlns:emma="http://www.w3.org/2003/04/emma" version="1.0">
              <emma:interpretation id="{E8AE8E69-0A8F-4FF3-8AD2-7AB05B1688AF}" emma:medium="tactile" emma:mode="ink">
                <msink:context xmlns:msink="http://schemas.microsoft.com/ink/2010/main" type="inkWord" rotatedBoundingBox="21310,9358 28098,8485 28446,11186 21657,12059">
                  <msink:destinationLink direction="to" ref="{25844417-83B8-4E41-8C4B-5430A11CEE80}"/>
                </msink:context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9802.9462">16785 9122 2340 0,'0'0'104'0,"-9"-4"20"0,4-1-99 0,5 5-25 0,0 0 0 0,-9 9 0 16,0 7 22-16,0 0-1 0,4 8 0 0,-4 5 0 15,-5 7-21-15,1 0 0 0,-6 13 0 0,6-5 8 16,-1 5-8-16,5 0 0 0,-5-1 0 0,5 1 0 16,0-1 0-16,5-3 0 0,-5-1 0 0,4-3 8 15,0-1-8-15,5 1 0 0,0-1 0 0,0-3 8 16,0-1 5-16,0 5 2 0,5-1 0 0,0 0 0 16,-1 5-142-1,-4-5-28-15,5 1-5 0</inkml:trace>
          <inkml:trace contextRef="#ctx0" brushRef="#br0" timeOffset="60068.5066">17122 9478 1612 0,'4'-12'144'0,"1"3"-116"15,-1-3-28-15,5 4 0 0,-4-4 98 0,-5 12 14 16,14-4 2-16,-5 0 1 0,0 0-65 0,0 4-13 15,4 4-2-15,-3 0-1 0,3 4-6 0,1 0 0 16,0 4-1-16,4 5 0 0,-5 3-27 0,6 0 8 16,-1 4-8-16,0 5 0 0,5-1 15 0,-5 4-3 15,0 5 0-15,5-1 0 0,0 5 4 0,0 3 1 16,-1-3 0-16,1 3 0 0,-5 1-8 0,0 3-1 0,1-3-8 16,-6-1 12-16,6-3-26 0,-6-1-6 0,-4 1 0 0,0-9-1 31,1 4-132-31,-6-11-27 0,-4-1-4 0,5-12-2 0</inkml:trace>
          <inkml:trace contextRef="#ctx0" brushRef="#br0" timeOffset="60287.2187">17622 9352 806 0,'0'0'72'15,"0"0"-58"-15,-9 4-14 0,5 8 0 16,-1-3 277-16,1 11 53 0,-1 4 10 0,-4 0 3 15,-5 9-215-15,1-1-44 0,-1 5-8 0,0 3-1 16,-8 0-50-16,3 5-9 0,-3-5-3 0,-1 5 0 16,5-1-13-16,-5 1 0 0,0-5 0 0,0 5-10 15,1-5-13-15,-1 1-2 0,-5 3-1 0,6-3 0 16,-1-5-172-16,0-3-34 0</inkml:trace>
          <inkml:trace contextRef="#ctx0" brushRef="#br0" timeOffset="60521.6479">18123 9130 2170 0,'0'0'96'0,"14"4"20"0,4 8-92 0,0 0-24 0,5 8 0 0,0 9 0 15,4 3 76-15,0 4 10 0,-4 5 2 0,0-1 1 16,0 9-21-16,-5 3-4 0,5-3 0 0,-14 8-1 15,0-1-51-15,-5-3-12 0,1 0 0 0,-5-1 0 16,-5 1 9-16,-4-5-1 0,-4 5 0 0,-1-4 0 31,-9 3-47-31,0-3-9 0,1-5-3 0,-6 1 0 16,-8-1-126-16,4 1-26 0</inkml:trace>
          <inkml:trace contextRef="#ctx0" brushRef="#br0" timeOffset="61083.8957">19056 9607 1497 0,'-9'-36'66'0,"9"20"14"0,5-5-64 0,4 1-16 0,-4-8 0 0,8 4 0 16,1-1 136-16,0-3 24 0,4 4 5 0,0 3 1 16,0-3-87-16,0 4-18 0,5 4-3 0,0 4-1 15,0-1-37-15,-1 9-8 0,1 0-2 0,5 8 0 16,-6 4-10-16,6 5 10 0,-1 3-10 0,0 12 10 16,1 4 20-16,-6 13 4 0,6 0 1 0,-1 11 0 15,-4 1-15-15,0 4-2 0,-5-5-1 0,4 1 0 16,-8 0-6-16,4-5-2 0,1-3 0 0,-1-5 0 15,-5-3-9-15,1-1 8 0,0-3-8 0,-1-5 8 16,1-8-28-16,-5 1-7 16,5-5-1-16,-5-4 0 0,0-4-193 0,-4-4-39 0</inkml:trace>
          <inkml:trace contextRef="#ctx0" brushRef="#br0" timeOffset="61240.7167">19826 9231 1497 0,'0'0'66'0,"0"0"14"0,0 0-64 0,0 0-16 15,0 0 0-15,0 0 0 0,-9 8 121 0,0 8 21 16,0 0 4-16,-1 5 1 0,1 3-67 0,-4 4-12 16,-5 5-4-16,-1 3 0 0,1 0-46 0,-5 5-10 15,5 3-8-15,0 1 12 0,-9 3-12 0,4-3 0 0,0-1 9 0,-4-3-9 16,4-5 0-16,-4 1 0 0,4-1-12 0,0-3 4 31,-4-5-32-31,4 4-5 0,5-3-2 0,-9-1 0 16,4 0-121-16,-5-3-25 0,-17 23-5 0,8-20-1 0</inkml:trace>
          <inkml:trace contextRef="#ctx0" brushRef="#br0" timeOffset="7.40673E7">20359 8421 345 0,'0'0'31'0,"0"0"-31"16,9-4 0-16,0-4 0 0,0 0 15 0,5 0-3 15,-5 0-1-15,0-4 0 0,0 4 77 0,0 0 16 16,0 0 4-16,-4 0 0 0,-5 8-52 0,4-9-9 0,1-3-3 0,-1 4 0 16,-4 8-3-16,0-4-1 0,0 4 0 15,0 0 0-15,0 0-5 0,0 0-2 0,0 0 0 0,0 0 0 16,0 0-17-16,0 0-4 0,0 0-1 0,0 0 0 16,0 0-11-16,0 0 0 0,0 0 0 0,0 0-11 15,0 0 27-15,0 0 4 0,-4 8 2 0,4 4 0 16,-5 1 6-16,5-5 2 0,-4 4 0 0,-1 0 0 15,1 4 11-15,-1 0 3 0,0-4 0 0,1 9 0 16,-1-5-18-16,1 0-3 0,-5 0-1 0,0 4 0 16,-1-3 15-16,6 3 3 0,-10-4 1 0,5 0 0 15,5 0-32-15,-6 5-9 0,6-5 0 0,-1-4 0 16,1 0 9-16,-1 0-9 0,5-12 12 0,0 8-12 16,0-8 0-16,0 0 0 0,5 8 0 0,-1 1 0 15,10-5 8-15,0 0-8 0,-1 0 0 0,10-4 0 16,-5 0 0-16,10 0-9 0,-6-4-1 0,1 0-791 15</inkml:trace>
          <inkml:trace contextRef="#ctx0" brushRef="#br0" timeOffset="7.40681E7">20777 7709 864 0,'0'0'76'0,"0"0"-60"0,0 0-16 0,10-8 0 16,-6 4 47-16,-4 4 6 0,0 0 2 0,0 0 0 15,0 0-31-15,0 0-7 0,0 0-1 0,0 0 0 16,9 8-7-16,-4 0-1 0,-1 4-8 0,-4 5 12 16,-4-5-12-16,4 4 0 0,-5-4 0 0,5-4 0 15,-4 0 0-15,-1 4 0 0,5-4 0 0,-4 1 0 16,-6-1 11-16,10-8-11 0,0 4 12 0,0-4-12 15,0 0 31-15,0 0-1 0,0 0 0 0,0 0 0 16,0 0-4-16,0 0-1 0,-9-8 0 0,5 4 0 16,-1-5-11-16,5-3-2 0,-4 4-1 0,4-4 0 15,0 4-1-15,0 8 0 0,0 0 0 0,0-8 0 16,0 0-10-16,0 8 8 0,0 0-8 0,0 0 8 16,0 0-8-16,0 0 12 0,0 0-12 0,0 0 12 15,0 0-12-15,0 0 12 0,0 0-12 0,0 0 12 16,0 0-2-16,0 0 0 0,0 0 0 0,0 0 0 15,0 0-10-15,0 0 8 0,0 0-8 0,0 0 8 16,0 0-8-16,0 0 0 0,0 0 0 0,0 0 8 16,0 0-27-16,9 8-5 0,0-4-2 15</inkml:trace>
          <inkml:trace contextRef="#ctx0" brushRef="#br0" timeOffset="63629.0999">21911 9441 1094 0,'5'-12'97'0,"-1"-4"-77"0,5 0-20 0,-4 4 0 16,4-5 107-16,0-3 17 0,-4 4 4 0,-1 0 1 15,1 4-79-15,-1-5-16 0,-4 5-3 0,5 0-1 16,-5 12-18-16,4-12-3 0,-4 0-1 0,0 12 0 15,0 0-8-15,-4-8 0 0,-1 4 0 0,5 4 0 16,-9-4 0-16,-4 0-11 0,-1 4 3 0,-4 4 0 16,-5 0 8-16,0 0-12 0,-4 4 12 0,-10-4-12 15,1 4 12-15,-5 0 0 0,0 0 8 0,0 4-8 16,-4 5 12-16,4-5-1 0,-5 4-1 0,5 0 0 16,0 0 14-16,0 0 4 0,-4 9 0 0,4-5 0 15,4 4-18-15,1 1-10 0,-1-1 12 0,10 0-12 16,4 0 8-16,10 5-8 0,-1-1 0 0,5 0 0 15,4 1 8-15,1-1-8 0,4 0 0 0,4 1 0 16,5-5 0-16,5 0 0 0,0-3 0 0,-1-1 0 16,6-4 9-16,-1 0-9 0,5-4 0 0,-1 0 9 15,6-8 5-15,-1 5 1 0,0-9 0 0,5-5 0 0,0 1 0 16,4-8 0-16,1 4 0 0,4-8 0 0,-5 0 10 16,10-8 3-16,-1-5 0 0,1-3 0 0,4-5-6 15,-5-3-1-15,1-5 0 0,-5-3 0 0,0-1-5 0,0 1 0 16,-9-9-1-16,0 0 0 0,-1 5 5 0,-3-5 0 15,-5-4 1-15,4 1 0 0,-4-5-9 0,-1 0-3 16,1 5 0-16,-5-1 0 0,1 8-9 0,-1 5 0 16,0-1 0-16,-4 13 0 0,-1 7 0 0,-4 5 0 15,-4 4 0-15,0 4 0 0,-5 4 16 0,-5 7-3 16,0-3 0-16,1 8 0 0,-10 4-13 0,5 5 9 16,-9-1-9-16,0 12 8 0,-5 0-8 0,0 8 0 0,0 13 0 15,1 3 0-15,-6 9 0 0,6 4 0 0,-6 7-9 0,5 1 9 16,1 4 0-16,-1 0 0 0,5-4 0 0,-5 3 0 15,9 1 0-15,1 0 0 0,-1 0 8 0,5-5-8 16,4 1 0-16,5-4 0 0,0-8 0 0,0-5 0 31,0 1-75-31,5-1-11 0,-5-7-2 0,4-1-867 0</inkml:trace>
          <inkml:trace contextRef="#ctx0" brushRef="#br0" timeOffset="63970.2687">22740 9368 2214 0,'4'-12'48'0,"5"-4"11"0,5 0 1 0,0 0 3 0,4 0-51 0,-4-1-12 15,4 1 0-15,5 0 0 0,-1 4 18 0,-3 0 1 16,3-4 0-16,6 7 0 0,-6 1-19 0,1 0 0 15,-5 4 0-15,1 4 0 0,-1 4 0 0,0 4-12 16,-4 4 1-16,4 9 1 0,0 7 18 0,-9 0 4 16,0 5 1-16,0 7 0 0,-4 5 3 0,-1-1 1 15,1 13 0-15,0-4 0 0,-1 7-17 0,1-7 8 16,-1 3-8-16,-4-7 0 0,9 4 0 0,-4-9 0 16,-5 1 0-16,4-9 0 15,1 1-25-15,0-9-3 0,4 0 0 0,-5-4 0 16,1-3-37-16,-1-1-8 0,1-4-2 0,-1-4-852 0</inkml:trace>
          <inkml:trace contextRef="#ctx0" brushRef="#br0" timeOffset="64191.2025">23354 9138 1857 0,'0'-20'82'0,"5"11"18"0,-1-3-80 0,1 4-20 0,-5 8 0 0,0 0 0 16,0 0 45-16,0 0 6 0,0 0 1 0,5 8 0 16,-5 8-22-16,-5 5-4 0,0-1-1 0,-13 8 0 0,0 5 3 0,-9 3 0 15,-1 5 0-15,-3-1 0 0,-6 5-9 0,-4-5-2 16,-4 9 0-16,-1-1 0 0,-4-3-17 0,4 3-11 16,-4 1 2-16,-4-5-667 15,-1 1-132-15</inkml:trace>
        </inkml:traceGroup>
      </inkml:traceGroup>
    </inkml:traceGroup>
    <inkml:traceGroup>
      <inkml:annotationXML>
        <emma:emma xmlns:emma="http://www.w3.org/2003/04/emma" version="1.0">
          <emma:interpretation id="{A19A777A-6327-4F31-AB97-BD77BB6073AD}" emma:medium="tactile" emma:mode="ink">
            <msink:context xmlns:msink="http://schemas.microsoft.com/ink/2010/main" type="paragraph" rotatedBoundingBox="11653,14058 21662,13737 21697,14825 11688,1514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5363E65-E1EE-44CF-92CD-3E34FBC49BE9}" emma:medium="tactile" emma:mode="ink">
              <msink:context xmlns:msink="http://schemas.microsoft.com/ink/2010/main" type="line" rotatedBoundingBox="11653,14058 21662,13737 21697,14825 11688,15146"/>
            </emma:interpretation>
          </emma:emma>
        </inkml:annotationXML>
        <inkml:traceGroup>
          <inkml:annotationXML>
            <emma:emma xmlns:emma="http://www.w3.org/2003/04/emma" version="1.0">
              <emma:interpretation id="{490A5391-D531-40D2-B8A1-6721FAC0D0EF}" emma:medium="tactile" emma:mode="ink">
                <msink:context xmlns:msink="http://schemas.microsoft.com/ink/2010/main" type="inkWord" rotatedBoundingBox="11654,14067 13391,14011 13424,15058 11687,15114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6461.4442">6823 13533 1728 0,'0'0'76'0,"-9"-4"16"0,0 4-73 0,0-4-19 16,-5 4 0-16,9 4 0 0,-4 0 77 0,0 4 12 16,0 4 3-16,5 0 0 0,-5 8-64 0,9 1-13 15,0 3-3-15,0 4 0 0,-5 1-12 0,10 3 0 16,-5 0 0-16,0-3 0 0,9-1 0 0,-5 0 0 16,1-3 0-16,-1-1 0 0,5 0 0 0,0-4 0 15,5-3 0-15,0 3 0 0,-5-4-20 0,5-4-1 16,-1-4 0-16,5 0-587 15,5 0-118-15</inkml:trace>
          <inkml:trace contextRef="#ctx0" brushRef="#br0" timeOffset="66601.987">7228 13007 2134 0,'-23'-17'95'0,"14"13"19"0,0-8-91 0,-4 8-23 0,-1 0 0 0,0 0 0 15,5 4 37-15,5 0 3 0,4 0 1 0,0 8-698 16,4 0-140-16</inkml:trace>
          <inkml:trace contextRef="#ctx0" brushRef="#br0" timeOffset="66883.1709">7606 13440 1267 0,'0'0'112'0,"9"0"-89"15,0-4-23-15,10 0 0 0,-1 4 127 0,5-4 21 16,4-1 4-16,9 5 0 0,1 0-62 0,-1 0-13 16,1 0-2-16,-1 0-1 0,5 0-39 0,0 5-8 15,-5-5-2-15,1 4 0 0,-1-4-25 0,5 0 0 16,-9 4 0-16,4-4 0 15,1 0-28-15,-5-4-2 0,0 4 0 0,-5-4 0 16,0 4-29-16,1 0-5 0,-10-5-2 0,0 5 0 16,0-4-8-16,-4 4-2 0,-5 0 0 0,0 0 0 0</inkml:trace>
          <inkml:trace contextRef="#ctx0" brushRef="#br0" timeOffset="67055.0063">7820 13772 2368 0,'0'0'52'0,"0"0"12"0,0 0 1 0,0-5 1 0,9 5-53 0,5 0-13 0,0 0 0 0,8 0 0 16,1 5 9-16,4-5-1 0,5 4 0 0,5-4 0 16,-1 4-38-16,0-4-8 0,5 0-2 0,0 0-646 15,0-4-130-15</inkml:trace>
        </inkml:traceGroup>
        <inkml:traceGroup>
          <inkml:annotationXML>
            <emma:emma xmlns:emma="http://www.w3.org/2003/04/emma" version="1.0">
              <emma:interpretation id="{7AD0734F-796E-4AE3-98B7-4FC88A846394}" emma:medium="tactile" emma:mode="ink">
                <msink:context xmlns:msink="http://schemas.microsoft.com/ink/2010/main" type="inkWord" rotatedBoundingBox="14429,13969 17113,13883 17147,14971 14464,15057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8083.921">10602 13294 2026 0,'23'8'90'0,"-10"0"18"0,-4 4-86 0,10 5-22 16,-6-1 0-16,1 8 0 0,0 4 19 0,-5 1-1 16,-9 3 0-16,4 0 0 0,-8 5 22 0,-1-1 5 15,-18 1 1-15,5-1 0 0,-9 0-37 0,-5 5-9 16,0-5 0-16,-4-3 0 16,-5-5-51-16,4 0-12 0,1-3-2 0,-1-1-872 0</inkml:trace>
          <inkml:trace contextRef="#ctx0" brushRef="#br0" timeOffset="68270.3791">11399 12816 2433 0,'0'0'53'0,"0"0"11"0,9 13 3 0,0 3 2 0,0 8-55 0,5 8-14 0,-5 5 0 0,4 3 0 16,-4 1 27-16,5 3 2 0,-5-3 1 0,0 3 0 16,-4 1-21-16,-1-1-9 0,-4-3 8 0,0-1-8 15,0 1-40-15,-4-5-12 16,-1 1-4-16,-8-1-1024 0</inkml:trace>
          <inkml:trace contextRef="#ctx0" brushRef="#br0" timeOffset="68505.3366">12136 13387 2188 0,'0'0'195'0,"5"12"-156"15,-1 4-31-15,1 1-8 0,4 3 68 0,0 8 12 16,-4-4 2-16,4 5 1 0,-5 3-46 0,1 1-9 15,-1-1-1-15,-4 0-1 0,-4 1-26 0,4-1 0 16,-5-4 0-16,-8-3 0 16,-1-5-30-16,-4 0-5 0,-5 0-1 0,-4-3 0 15,-1-1-156-15,1-4-32 0</inkml:trace>
          <inkml:trace contextRef="#ctx0" brushRef="#br0" timeOffset="67832.9877">9714 13201 460 0,'0'0'41'0,"0"-8"-33"0,0 0-8 0,0 0 0 16,0 8 246-16,5-8 47 0,-5 3 10 0,0-3 1 15,4 0-205-15,1 0-42 0,-5 0-8 0,0 8-1 16,0 0-31-16,0 0-5 0,0-8-2 0,0 8 0 16,0 0-1-16,0 0 0 0,0 0 0 0,0 0 0 15,0 0 21-15,0 0 4 0,-5 0 1 0,5 0 0 0,-13 4-7 0,3 4 0 16,1 4-1-16,-4 0 0 0,-1 9-2 0,0-1 0 15,-4 0 0-15,0 4 0 0,0 1-1 0,4-1 0 16,-4 0 0-16,0 5 0 0,4-5-8 0,5 4-3 16,-5-8 0-16,10 5 0 0,4-5-13 0,0 0 8 15,0 0-8-15,9 1 0 0,0 3 8 0,9-8-8 16,-4 0 0-16,4-4 0 0,9-3 0 0,-4-1 0 31,0-8 0-31,9-4 0 0,-5 4-12 0,0-8 12 16,-4 3-12-16,4-3 12 0,1-8 0 0,-1 4 8 15,0-4 0-15,-4 0 1 0,0-5-1 0,-5 1 0 16,0 0 0-16,-4 0 0 0,0-1 16 0,-1 1 2 16,-4-4 1-16,-4-4 0 0,4 3-8 0,-9-3-2 0,0 0 0 15,-5-1 0-15,1 1-9 0,-5-4-8 0,0-1 12 16,-5 5-12-16,0 0 0 0,1 3 0 0,-5 5 0 0,4 4 0 16,-9 4-11-16,5 4-2 0,0 4-1 0,9 4 0 31,-10 4-34-31,1 4-6 0,4 4-2 0,1 4-624 0,-1 0-124 0</inkml:trace>
        </inkml:traceGroup>
        <inkml:traceGroup>
          <inkml:annotationXML>
            <emma:emma xmlns:emma="http://www.w3.org/2003/04/emma" version="1.0">
              <emma:interpretation id="{4CA43F52-5513-41DA-B1A0-36CCFCB5DFDC}" emma:medium="tactile" emma:mode="ink">
                <msink:context xmlns:msink="http://schemas.microsoft.com/ink/2010/main" type="inkWord" rotatedBoundingBox="18050,14540 18155,14536 18156,14548 18051,14551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8708.1183">13106 13452 2847 0,'0'0'63'0,"0"0"13"0,0 0 2 0,9-4 2 0,5 4-64 0,4 0-16 0,0 4 0 0,5-4-841 15,0 4-171-15</inkml:trace>
        </inkml:traceGroup>
        <inkml:traceGroup>
          <inkml:annotationXML>
            <emma:emma xmlns:emma="http://www.w3.org/2003/04/emma" version="1.0">
              <emma:interpretation id="{387F42E6-CA0C-4965-B41C-B7B929AF332B}" emma:medium="tactile" emma:mode="ink">
                <msink:context xmlns:msink="http://schemas.microsoft.com/ink/2010/main" type="inkWord" rotatedBoundingBox="18925,14165 21673,14077 21691,14634 18943,14722"/>
              </emma:interpretation>
              <emma:one-of disjunction-type="recognition" id="oneOf31">
                <emma:interpretation id="interp35" emma:lang="" emma:confidence="1">
                  <emma:literal>n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h</emma:literal>
                </emma:interpretation>
                <emma:interpretation id="interp38" emma:lang="" emma:confidence="0">
                  <emma:literal>,</emma:literal>
                </emma:interpretation>
                <emma:interpretation id="interp39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69668.643">16065 13007 2782 0,'0'0'61'0,"0"0"13"0,0 0 2 0,14 8 3 0,0 0-63 0,4 4-16 16,-5 4 0-16,6 4 0 0,-6 5 11 0,6-1-1 0,-10 4 0 0,0 1 0 15,-5-5-10-15,1 4 0 0,-1-3 0 0,-4-1 0 16,0-4 0-16,-4 0-11 16,-1 1 3-16,1-5 0 0,-1-4 8 0,1-4 0 0,-1-4-9 0,5-4 9 15,0 0 0-15,0 0 0 0,0 0 0 0,0 0 0 16,0 0 10-16,0 0-10 0,0 0 12 0,5-8-12 16,4 0 13-16,4-4-4 0,-3-9-1 0,8 1 0 15,0-4 5-15,9-4 1 0,-4-5 0 0,0 1 0 16,4-1 5-16,0 1 1 0,1 8 0 0,-6-1 0 15,1 5 11-15,0 4 2 0,-5 4 1 0,0 4 0 16,1 4-9-16,-1 8-1 0,-4 4-1 0,8 0 0 16,-3 8-23-16,-1 4 9 0,0 5-9 0,-4-1 0 15,4 4 0-15,-5 1 0 0,6-1 0 0,-6 0 0 16,-4-3-85-16,1 3-15 0,-6 0-2 0,-4 1-774 16,-9 3-156-16</inkml:trace>
          <inkml:trace contextRef="#ctx0" brushRef="#br0" timeOffset="68890.8868">13989 13330 2880 0,'0'0'128'0,"0"0"25"0,0 0-122 0,9-4-31 16,9 0 0-16,-4 4 0 0,0 0 0 0,4 0-20 0,5-4 4 0,4 4-828 15,0 4-166-15</inkml:trace>
          <inkml:trace contextRef="#ctx0" brushRef="#br0" timeOffset="69015.7677">14531 13258 2016 0,'0'0'179'0,"0"0"-143"0,-5-4-36 0,5 4 0 16,0 0 150-16,0 0 23 16,0 0 5-16,0 0 1 15,0 0-205-15,14-5-41 0,0 5-8 0</inkml:trace>
          <inkml:trace contextRef="#ctx0" brushRef="#br0" timeOffset="69236.6088">15401 13169 2304 0,'13'4'204'0,"-4"0"-163"16,0 0-33-16,-4 4-8 0,-5 4 116 0,5 4 22 15,-1 4 4-15,-8 5 1 0,-10 3-91 0,-4 0-19 16,-1 5-3-16,-3 3-1 15,-10 5-89-15,-9-1-19 0,0 0-3 0,-5 1-734 16,1 3-148-16</inkml:trace>
        </inkml:traceGroup>
      </inkml:traceGroup>
    </inkml:traceGroup>
    <inkml:traceGroup>
      <inkml:annotationXML>
        <emma:emma xmlns:emma="http://www.w3.org/2003/04/emma" version="1.0">
          <emma:interpretation id="{C54E7626-ABD8-4D7C-B30E-E6AFC6AD33FE}" emma:medium="tactile" emma:mode="ink">
            <msink:context xmlns:msink="http://schemas.microsoft.com/ink/2010/main" type="paragraph" rotatedBoundingBox="3834,15502 32727,14921 32800,18535 3907,191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5D4A3F-CA00-45F3-A55B-0F5E41196D4F}" emma:medium="tactile" emma:mode="ink">
              <msink:context xmlns:msink="http://schemas.microsoft.com/ink/2010/main" type="line" rotatedBoundingBox="3833,16065 30631,14790 30711,16483 3913,17757"/>
            </emma:interpretation>
          </emma:emma>
        </inkml:annotationXML>
        <inkml:traceGroup>
          <inkml:annotationXML>
            <emma:emma xmlns:emma="http://www.w3.org/2003/04/emma" version="1.0">
              <emma:interpretation id="{B1CA151B-0D33-4647-82D5-3AC9DC824BD4}" emma:medium="tactile" emma:mode="ink">
                <msink:context xmlns:msink="http://schemas.microsoft.com/ink/2010/main" type="inkWord" rotatedBoundingBox="3848,16390 6101,16283 6156,17425 3902,17532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.40759E7">404 15232 1850 0,'0'0'40'0,"0"0"9"0,0 0 2 0,-10-4 1 0,1 4-41 0,9 0-11 16,0 0 0-16,0 0 0 16,-9 9-61-16,9-9-15 0,5 12-2 0</inkml:trace>
          <inkml:trace contextRef="#ctx0" brushRef="#br0" timeOffset="7.40891E7">872 15912 1152 0,'14'-8'102'0,"-5"0"-82"0,-4-4-20 0,-1 4 0 15,1-4 88-15,4 0 14 0,5 0 2 0,-5-1 1 16,0 1-58-16,5-4-12 0,-1 0-3 0,5 0 0 16,-4 4-19-16,4-5-4 0,-4 1-1 0,-5 0 0 0,5 4-8 0,-5-4 0 15,-5-5 0-15,5 5 0 0,-4 0-11 0,0-4 3 16,-10 0 0-16,0-1 0 0,5 1 8 0,-4 0 0 15,-5 4 0-15,0-5-8 0,0 5 8 0,-1 0 0 16,6 0 0-16,-5 4 0 0,0 4 0 0,-5 0 0 16,0-1 0-16,5 9 0 0,9 0 9 0,-13-4-9 15,-6 4 12-15,10-4-12 0,9 4 8 0,-9 4-8 16,-4-4 0-16,-1 4 0 0,5 5 13 0,0-1-4 16,0 0-1-16,-5 4 0 0,0 4 14 0,5 4 2 15,5-4 1-15,-5 5 0 0,-14 3-4 0,5 0-1 16,8 5 0-16,1-1 0 0,-4 4 24 0,-1 5 4 15,5-5 0-15,0 0 1 0,9 1 1 0,-5-1 0 16,-8 1 0-16,8-5 0 0,10-4-19 0,-5 1-4 16,0-1-1-16,4-4 0 0,1-4-14 0,8 0-4 0,10 1 0 15,-5-5 0-15,1-4-8 0,12-4 10 0,10 0-10 16,9 0 10-16,1-4-20 0,-1-4-4 0,9-4-1 0,0 0-673 16,5-4-136-16</inkml:trace>
          <inkml:trace contextRef="#ctx0" brushRef="#br0" timeOffset="7.40885E7">-1012 15532 1094 0,'-23'-16'97'0,"18"8"-77"0,-4 0-20 0,5-1 0 16,-5 1 35-16,-1 0 3 0,6-4 1 0,-1 4 0 15,1-4-15-15,-1 4-2 0,5-4-1 0,0 4 0 16,0 0 0-16,0-1 0 0,0 5 0 0,5-4 0 16,-5 0 1-16,0 8 0 0,0 0 0 0,0 0 0 15,9-8 5-15,-9 8 1 0,0 0 0 0,0 0 0 16,0 0-13-16,0 0-3 0,0 0 0 0,0 0 0 16,9 12 14-16,0 0 2 0,0-4 1 0,0 9 0 0,0-1-5 0,5 4 0 15,0 0-1-15,-1 1 0 0,1-1-5 0,4 4-1 16,-4 0 0-16,4-3 0 0,0 3 7 15,1 0 2-15,-1 0 0 0,5 5 0 0,4 3 5 0,-4 0 1 16,4 1 0-16,-4 3 0 0,4 5 0 0,0-1 0 16,1 5 0-16,-6-1 0 0,-8 1-4 0,4-1-1 15,0 1 0-15,-4 3 0 0,-5-7-27 0,0-1 0 16,5-7 0-16,0-1 0 0,-1-8 0 0,1 1 0 16,-14-5 8-16,5-8-8 0,4 0 15 0,0-8-3 15,-9-4 0-15,0 0 0 0,0 0 16 0,0 0 2 16,0-12 1-16,-5-8 0 0,-8 0 1 0,13-9 0 15,4-3 0-15,1-5 0 0,-14-3-24 0,9-5-8 16,0-3 0-16,9-1 9 0,0-7-9 0,4 3 0 16,1-8 0-16,9 1 0 0,0-5-13 0,4 4-2 0,5 5 0 15,-5 3 0-15,5 4 3 0,-9 9 0 0,4 3 0 0,-9 9 0 16,5 8 12-16,-5 4 0 0,-4 4-10 0,-5 12 10 16,-9 0 0-16,9 4-9 0,5 8 9 0,-1 8 0 15,1 4-9-15,-5 9 9 0,0-1 0 0,5 4-9 16,0 5 9-16,-5-1 0 0,-9-3 0 0,4 3 0 15,1-7 0-15,-1-1 0 0,1 0 0 0,-1-7 0 16,-4-1 0-16,10-4 0 0,-1-4 0 0,0 1 0 16,-5-5 0-16,5-4 0 0,5 0 0 0,4-4 0 15,-4 0 0-15,4-4 0 0,-4 0 0 0,4 0 8 16,5-4-8-16,-14-4 0 0,-5-4 8 0,6 4-8 16,12-4 13-16,-8-5-1 0,-5-3-1 0,0 0 0 15,0-4 6-15,5-5 2 0,0 5 0 0,-5-4 0 0,-5-1-9 16,5 1-2-16,5 0 0 0,0-1 0 0,-5 1-8 15,-5-4 0-15,5 3 0 0,5 1 8 0,4 0-8 0,-4-1 0 16,-9 5 0-16,4-4 0 0,4 3-10 0,-4 1-4 16,-4 4-1-16,0 4 0 15,4 0-32-15,0-1-6 0,0 9-2 0,-9 8 0 16,0 0-173-16,0 0-36 0,9 8-6 0</inkml:trace>
        </inkml:traceGroup>
        <inkml:traceGroup>
          <inkml:annotationXML>
            <emma:emma xmlns:emma="http://www.w3.org/2003/04/emma" version="1.0">
              <emma:interpretation id="{0A186D68-E5E9-4589-B0D3-2843B768D1AB}" emma:medium="tactile" emma:mode="ink">
                <msink:context xmlns:msink="http://schemas.microsoft.com/ink/2010/main" type="inkWord" rotatedBoundingBox="7935,16346 11559,16173 11615,17358 7991,17531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.40897E7">3012 15641 1555 0,'0'-8'138'0,"-4"-4"-110"15,8-4-28-15,-4 4 0 0,5 4 65 0,-1-5 8 0,6 1 2 16,-1 0 0-16,4 8-38 0,-4-4-7 0,10 4-2 0,-6 4 0 16,5 4-28-16,1 8 0 0,-1 4 0 0,5 5 0 15,-5 3 0-15,0 8 0 0,-4 5 0 0,-5 3 0 16,0 5 0-16,-5-1 0 0,-4 1 10 0,0 3-2 15,-4-3 12-15,-1 3 2 0,1-7 1 0,-5-5 0 16,0 1-7-16,4-9-2 0,-4 0 0 0,4-3 0 16,-4-5 0-16,5-4 0 0,-5-8 0 0,9 0 0 15,0-8 1-15,0 0 0 0,0 0 0 0,-5-4 0 16,1-8 13-16,4-4 2 0,0-8 1 0,0-1 0 16,4-3-16-16,1 0-3 0,4-9-1 0,0 1 0 15,0-5-11-15,5-7 0 0,-1-1 0 0,1-3 0 16,4-5 0-16,5 4 0 0,0 5 0 0,4-1 0 15,0 5-8-15,1 7 8 0,-1 5-10 0,0 8 10 0,1 3-8 16,-6 5 8-16,1 8 0 0,0 4-9 0,-5 8 9 0,-4 0 0 16,-1 8 0-16,-3 0-8 0,8 5 8 0,0-1 0 15,-4 8 0-15,-1-4 0 0,1 0 0 16,-5 1 0-16,5 3 10 0,-1 0-10 0,-4-3 12 0,1-1-3 16,-1 0-1-16,0 0 0 0,0 0-8 0,0 5 0 15,-4-5 0-15,-1-4 8 0,5 4-8 0,-4 1 0 16,-1-5 0-16,1-4 0 15,4 4-106-15,-5 0-14 0,1 1-2 0</inkml:trace>
          <inkml:trace contextRef="#ctx0" brushRef="#br0" timeOffset="7.40903E7">4155 15872 1951 0,'0'0'43'0,"9"-4"9"0,0 0 1 0,0-4 2 0,5 0-44 0,0 0-11 0,8-1 0 0,1-3 0 16,5 0 16-16,3 0 0 0,6 0 1 0,4-4 0 16,4-1-17-16,5 1 10 0,1-4-10 0,-6 0 8 15,1 0-51-15,-5-1-10 0,-5 1-3 0,0 4 0 16,-4-4-8-16,-9-1-1 0,4 1-1 0,-8 0 0 0,-6 0 40 0,-4 0 8 15,0-1 2-15,-4 1 0 0,-5 4 41 0,0 4 9 16,-5 0 2-16,1-1 0 0,-10 5 1 0,1 0 1 16,-6 4 0-16,1 0 0 0,-5 0-14 0,1 12-2 15,-6-4-1-15,1 4 0 0,0 0-5 0,4 5-2 16,-4-1 0-16,4 4 0 0,0-4 5 0,0 4 1 16,5-4 0-16,-5 5 0 0,5-1 0 0,0-4 1 15,0 4 0-15,4 0 0 0,0 0-10 0,10 5-3 16,-5-5 0-16,4 0 0 0,5 0 0 0,9 5 0 15,0 3 0-15,10 0 0 0,3 0 7 0,1 1 1 16,4 3 0-16,5-4 0 0,0 1-16 0,0-1 0 16,0-4 0-16,0 4 0 0,0-3 0 0,4-1-21 15,0 0 3-15,-4 0-938 0</inkml:trace>
          <inkml:trace contextRef="#ctx0" brushRef="#br0" timeOffset="7.40906E7">5070 16014 1864 0,'5'-21'83'0,"4"17"17"0,-5-4-80 0,6 4-20 0,-1-4 0 0,4 0 0 15,10 0 20-15,0-4 0 0,4 0 0 0,5-5 0 16,4 1-28-16,-4 0-6 0,0-4-1 0,5 4 0 15,-1-5-31-15,-4-3-6 0,0 4-2 0,0 0 0 16,-5-1 6-16,0 5 2 0,-9-4 0 0,1 0 0 0,-6 4 46 0,-4-1 23 16,1-3-3-16,-10 4 0 0,0-4 17 0,-5-1 3 15,-4 5 1-15,0 0 0 0,0 4-5 0,-5 0-2 16,0 0 0-16,5 4 0 0,-9 3-17 0,0 1-3 16,4 0-1-16,-4 4 0 0,0 4-13 0,4 0 0 15,0 1 0-15,-4-1 0 0,5 0 0 0,-1 4 0 16,0 0 0-16,1 4 0 0,3 0 28 0,-3 4 4 15,8-4 0-15,-4 9 0 0,0-1-12 0,0 0-1 16,4 4-1-16,1 5 0 0,-1-1 7 0,1 0 2 16,-1 5 0-16,1-5 0 0,4 9-14 0,0-5-2 15,0 0-1-15,9 1 0 0,-5 3-10 0,5-8-9 16,-4 1 9-16,4-5-13 16,0 0-102-16,5-3-20 0,-1-1-4 0,1 0-1 0</inkml:trace>
          <inkml:trace contextRef="#ctx0" brushRef="#br0" timeOffset="7.40911E7">6258 15653 1792 0,'5'-24'80'0,"0"12"16"0,-1 0-77 0,1-4-19 0,-5-5 0 0,4 5 0 16,-4-4 67-16,5 4 9 0,-1 0 3 0,-4 3 0 15,-4 1-46-15,-1 0-9 0,5 4-1 0,-4 4-1 16,-5-4-22-16,-1 4-8 0,1 4 0 0,-4 4 0 15,-6 4-19-15,1 0-3 0,-4 4-1 0,3 4 0 0,-3 1 11 16,-1 3 3-16,0 4 0 0,0 0 0 0,0 9 29 0,5-1 7 16,-4 1 1-16,3 3 0 0,6 4-8 0,-1-3 0 15,5 3-1-15,0-3 0 0,4-1 6 0,5 1 2 16,5-5 0-16,4 0 0 0,-5 1-19 0,6-9 0 16,3 4 8-16,1-7-8 0,4-1 14 0,-4-4-1 15,4-4 0-15,0-8 0 0,0 0 5 0,5-4 1 16,-5-8 0-16,5-4 0 0,-5-4-19 0,1-4 0 15,-1-5 0-15,0-3 0 0,0-8 8 0,0-1 0 16,-4-7 1-16,4-5 0 0,-4-8-9 0,0-3 0 16,4-1 9-16,0-4-9 0,-4 0 0 0,4 5 0 15,0-1 0-15,5 4-8 0,4 5 0 0,0-1 0 16,-4 5 0-16,0-1 0 0,0 13 8 0,-5 7 0 16,-4 5 0-16,-5 8 0 0,0 8-8 0,-9 8-4 0,0 0 0 15,13 16 0-15,-8 12 20 0,4 5 3 0,-9 3 1 16,0 9 0-16,-4 7-2 0,-1 1 0 0,-4 8 0 0,-5 3 0 15,1-3 0-15,-1 4 0 0,0 4 0 0,-4-5 0 16,4 1-10-16,1-8 0 0,-1 3 0 0,5-3 0 31,4-4-47-31,1-1-1 0,-1-11-1 0,5-1 0 16,5-3-166-16,4-5-33 0,18 4-6 0,10-23-2 0</inkml:trace>
        </inkml:traceGroup>
        <inkml:traceGroup>
          <inkml:annotationXML>
            <emma:emma xmlns:emma="http://www.w3.org/2003/04/emma" version="1.0">
              <emma:interpretation id="{CFE543E5-063A-4281-A9F9-7086A05DD73A}" emma:medium="tactile" emma:mode="ink">
                <msink:context xmlns:msink="http://schemas.microsoft.com/ink/2010/main" type="inkWord" rotatedBoundingBox="13012,15884 14440,15816 14509,17253 13081,17321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.40913E7">8107 15613 403 0,'0'0'17'0,"4"-8"5"0,1 0-22 0,4 0 0 16,0 0 0-16,5-1 0 0,0 1 397 0,8 0 75 16,6 4 16-16,4-4 2 0,4 0-373 0,5-4-74 15,9 4-15-15,-4-4-4 0,-1 4-24 0,5-5 0 0,5 5 0 0,-5-4 0 32,0 4-66-32,-9 0-18 0,0 0-4 0,-5 0-827 0</inkml:trace>
          <inkml:trace contextRef="#ctx0" brushRef="#br0" timeOffset="7.40917E7">8690 14763 2142 0,'0'0'47'0,"0"0"9"0,0 0 3 0,0 0 1 0,0 0-48 0,9 8-12 0,-5 8 0 0,1 5 0 0,-5 3 35 0,4 8 4 16,-4 5 1-16,-4 7 0 0,-1 1-19 0,5 7-3 15,-4 5-1-15,-1 0 0 0,1-1-9 0,-1 5-8 16,1 0 12-16,-1-1-12 0,-4 5 0 0,0 0 0 16,0-4 0-16,-5 3 0 0,5-7 0 0,-5 0-12 15,1-1 0-15,-6-3 0 16,10 0-48-16,0-9-8 0,-4 1-3 0,-6-1 0 15,1-8-139-15,-5 1-28 0,-13 16-6 0,9-21 0 0</inkml:trace>
          <inkml:trace contextRef="#ctx0" brushRef="#br0" timeOffset="7.4092E7">9209 15750 1785 0,'4'-16'159'0,"-4"16"-127"0,-4-8-32 0,4 8 0 16,0 0 32-16,0 0 1 0,0 0 0 0,0 0 0 16,0 0-16-16,-5 12-3 0,1 0-1 0,-1 1 0 15,-4 3-13-15,4 4 0 0,1 0 0 0,4 1 0 16,0-1 0-16,4 0-10 0,5 0 10 0,-4-4-8 16,4 1-8-16,5-5-2 0,-1-4 0 0,10 0 0 15,0-4 7-15,4 0 2 0,1-4 0 0,4-4 0 16,-10-4 9-16,6 0 0 0,-1 0 0 0,-4-4 0 15,-5-5 11-15,0 5-3 0,-4-8 0 0,-1 4 0 16,-3-4 6-16,-6-1 1 0,1-3 0 0,-5 4 0 16,-5 0 1-16,1-1 1 0,-6 1 0 0,1 4 0 15,0 0-17-15,0 0 0 0,-5-1 0 0,1 9 0 16,-5 0 13-16,4 0-1 0,-9 4 0 0,0 0 0 16,1 4-34-16,-1 0-7 0,-4 4-2 15,-1 0 0-15,1 8-32 0,0 0-6 0,-1 1-2 0,1-1-709 16</inkml:trace>
        </inkml:traceGroup>
        <inkml:traceGroup>
          <inkml:annotationXML>
            <emma:emma xmlns:emma="http://www.w3.org/2003/04/emma" version="1.0">
              <emma:interpretation id="{83F1522F-4E68-42FE-B815-717EE4C6C6FE}" emma:medium="tactile" emma:mode="ink">
                <msink:context xmlns:msink="http://schemas.microsoft.com/ink/2010/main" type="inkWord" rotatedBoundingBox="16166,15713 17684,15640 17744,16900 16226,16973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.40928E7">11262 14638 1364 0,'0'0'60'0,"9"-4"13"0,5-5-58 0,-14 9-15 16,0 0 0-16,9-4 0 0,5 0 51 0,-1 4 7 0,-13 0 2 0,18 0 0 16,-4 4-26-16,4 4-5 15,-4 5-1-15,0 3 0 0,-1 4-4 0,1 8 0 16,0 9-1-16,-1 3 0 0,1 5 14 0,-5 11 3 16,-4 1 1-16,-1 8 0 0,1 0 14 0,-10-1 2 15,1 1 1-15,-1 0 0 0,-4-4-15 0,0-1-3 0,-5-3-1 0,5-4 0 16,-5-9-25-16,1 1-5 0,4-5-1 0,0 1 0 15,-1-9-8-15,1-8 10 0,0 0-10 0,5-7 10 16,-1-1-10-16,1-4 10 0,4-4-10 0,0-8 10 16,0 0-10-16,0 0 12 0,0 0-12 0,0-8 12 15,0-4-2-15,4-4 0 0,-4-5 0 0,9-3 0 16,5 0-10-16,-5 0 0 0,5-5 0 0,4 1 0 16,0-9 0-16,5 5-9 0,0 0 0 0,4-5 0 31,0 1-15-31,5 4-2 0,4-1-1 0,1 1 0 0,-5 3-10 0,4 5-3 0,1 4 0 15,-1 0 0-15,0 8 26 0,-4 3 5 0,-4 5 1 0,-1 4 0 16,-4 4 8-16,0 5 0 0,-10 3 8 0,1 0-8 0,-5 8 17 0,-5 0-1 16,-8 5 0-16,-5 3 0 0,-9 0 6 15,-1 1 1-15,-8 3 0 0,0 0 0 16,-5 5-15-16,-5-5-8 0,-3 0 8 0,-1-3-8 16,0-1 0-16,0 0 8 0,0-3-8 0,0-5 0 15,4-4-19-15,-4-4-8 0,-4-4-1 0,8 5-1 16,10-9-39-16,-5 0-8 0,5-4-2 0,-1 0-514 15,6 0-104-15</inkml:trace>
          <inkml:trace contextRef="#ctx0" brushRef="#br0" timeOffset="7.40932E7">12296 15661 1796 0,'0'0'80'0,"0"0"16"0,0-4-77 0,0 4-19 0,9-4 0 0,-9 4 0 16,9 0 35-16,4 4 3 0,1 0 1 0,0 1 0 16,4 3-28-16,0-4-11 0,0 0 8 0,5 0-8 15,0-4-14-15,4 0-8 0,1-4-2 0,3 0 0 31,-3 0-48-31,4-4-11 0,-1-1-1 0,-12-3-1 0,-1 0 26 0,0-4 6 16,0-4 1-16,-4-5 0 0,0 5 62 0,-5 0 13 0,4-4 2 0,-4-1 1 16,1-3 34-16,-6 8 8 0,-4-4 0 0,0-1 1 15,0 5-25-15,-4 0-4 0,4 4-2 0,-10-1 0 16,6 5-11-16,-1 4-3 0,-8 0 0 0,-1 8 0 16,5 0-8-16,0 4-3 0,-9 0 0 0,-1 8 0 15,-3-4 6-15,3 5 1 0,-3 3 0 0,3-4 0 16,-3 4-20-16,3 0 0 0,-3 0 0 0,4 5 0 0,-1-5 0 15,6 0 0-15,-6 4 0 0,6 1 0 0,4-1 0 0,0 0 0 16,-1 0 0-16,6-4 0 0,-1 5 0 0,10-1 0 16,-1 0 0-16,6 4 0 0,-6-3-14 0,10-1 3 15,-1 4 1-15,10-4 0 16,-5 1-38-16,10-1-7 0,-1 0-1 0,5-4-780 16</inkml:trace>
        </inkml:traceGroup>
        <inkml:traceGroup>
          <inkml:annotationXML>
            <emma:emma xmlns:emma="http://www.w3.org/2003/04/emma" version="1.0">
              <emma:interpretation id="{A0F89F16-AC0C-4E31-8ACE-1FEB943A1286}" emma:medium="tactile" emma:mode="ink">
                <msink:context xmlns:msink="http://schemas.microsoft.com/ink/2010/main" type="inkWord" rotatedBoundingBox="19210,15690 22107,15553 22166,16794 19269,16932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7.40946E7">15442 14629 1440 0,'18'-8'64'0,"-9"8"12"0,-9 0-60 0,0 0-16 0,0 0 0 0,0 0 0 16,9 4 45-16,0 9 7 0,-9-1 0 0,0 4 1 16,14 4-16-16,-10 0-3 0,-4 5-1 0,0 7 0 15,0 0 5-15,0 1 1 0,0 3 0 0,-4 5 0 16,-10 7-1-16,5-3 0 0,14 3 0 0,-5 5 0 15,-5 0-14-15,-4-1-4 0,4-3 0 0,1 3 0 16,4-3-11-16,0-1-9 0,0 5 12 0,0-8-12 16,9-5 10-16,-5-4-10 0,-4 1 8 0,-4-5-8 15,4-7 0-15,4-5 8 0,-4-4-8 0,-4 0 0 16,-5-8 0-16,9-8 8 0,0 0-8 0,0 0 0 16,0 0 13-16,0 0-2 0,13-8-1 0,1-4 0 15,-5-4-10-15,0 4 8 0,0-4-8 0,10-5 8 16,3-7-8-16,1-4 0 0,-5 3 0 0,5-3 0 15,4 4-24-15,1-1 2 0,-1 5 1 0,-4 0 0 0,0 3 6 16,-1 9 2-16,1-4 0 0,0 8 0 0,-9 0 13 16,-1 4 0-16,1 4 0 0,-5 0 0 0,0 4 12 0,-4 8-4 15,4 0 0-15,-9 4-8 0,0 5 11 0,0-1-11 16,-5 0 10-16,-4 4-10 0,0 1 14 0,0 3-3 16,-9-4-1-16,4 1 0 0,-9-1-10 0,0 0 10 15,-4-4-10-15,-5 1 10 0,-9-1-22 0,0-8-5 16,5 0-1-16,-5 0 0 15,-9-4-129-15,4 0-25 0,5-4-6 0,0 0-339 16,9-8-68-16</inkml:trace>
          <inkml:trace contextRef="#ctx0" brushRef="#br0" timeOffset="7.40946E7">16466 14520 1850 0,'14'-20'82'0,"-10"16"17"0,10 4-79 0,-1-4-20 0,-3 4 0 0,-1 4 0 15,4 8 50-15,-4 4 6 0,1 0 2 0,-1 9 0 16,-5 3-34-16,1 4-8 0,-1 1 0 0,-4 7-1 16,-4 5-5-16,-1-1-1 0,1 9 0 0,-1 4 0 0,1 3-9 0,-1 1 0 15,-4 0 9-15,0-1-9 0,4 1 0 0,1-4 0 16,-5-5 0-16,4-3 0 15,0-5-39-15,1-3-2 0,-5 3-1 0,4-7 0 16,5-5-41-16,-9-3-8 0,5-5-1 0</inkml:trace>
          <inkml:trace contextRef="#ctx0" brushRef="#br0" timeOffset="7.40951E7">16603 15459 864 0,'18'-4'76'0,"-14"4"-60"16,10-8-16-16,0 4 0 0,-1-4 168 0,10 4 32 0,0-4 5 0,0 0 2 16,-1 0-118-16,6-1-23 0,-1 5-5 15,0 0-1-15,-9-4-46 0,10 4-14 0,-5-4 0 16,4 4 8-16,5-8-24 0,-5 4-4 0,-9 0 0 0,10-4-1 31,-6 3-18-31,1-3-3 0,-5-4-1 0,1 0 0 0,-6-4 22 0,1-1 4 0,-5-3 1 0,0 4 0 16,0 0 16-16,-4 4 0 0,4-9 0 0,-9 5 9 15,0 0 31-15,0 4 5 0,0-1 2 0,0 5 0 16,0 4-3-16,-5 0-1 0,1 0 0 0,4 8 0 16,-5 0-19-16,-4-4-3 0,-5 4-1 0,1 0 0 15,-1 8-9-15,0-4-3 0,-4 4 0 0,5 0 0 16,-6 0-8-16,6 5 0 0,-1-1 0 0,5 8 0 16,-5 0 8-16,10 0-8 0,-5 5 8 0,-1 3-8 15,6 0 15-15,-1 1-3 0,5 3 0 0,-4 0 0 16,4 5-4-16,4-1 0 0,-4 1-8 0,0-1 12 15,5 0-12-15,-1 1 0 0,1-1 0 0,4-7 0 16,5 3-60-16,4-4-6 0,-4 5-1 0,8-9-781 16</inkml:trace>
          <inkml:trace contextRef="#ctx0" brushRef="#br0" timeOffset="7.40939E7">14772 15285 403 0,'-18'-16'36'0,"18"16"-36"16,5-8 0-16,-1 0 0 0,-8 0 164 0,-5 0 25 15,9-1 6-15,-5 5 1 0,-4-4-142 0,0 8-28 16,0-8-6-16,0 4 0 0,4 4-20 0,-9 0 0 16,-8 0 0-16,8 4-9 0,0 0 9 0,1 0 0 15,-10 4 0-15,5-4 0 0,-1 5 24 0,1 3 6 0,0 4 2 0,-5-4 0 16,0 4 11-16,1 4 2 0,3 1 1 0,-3 3 0 15,-1-4-11-15,5 4-3 0,4-3 0 0,0 3 0 16,5 0-14-16,5-4-3 0,-10 1-1 0,10-1 0 16,4-4-5-16,0-4-1 0,-10 0 0 0,10-12 0 15,10 9-8-15,-10-9 0 0,0 0 0 0,0 0 0 16,0 0 8-16,13 0 0 0,5-5 0 0,1 1 0 16,-1-4-8-16,0 0 8 0,5-4-8 0,0 0 8 15,4-4-8-15,0 4 8 0,1-9-8 0,-1 5 8 16,5 0-8-16,-5 0 0 0,-4-4 0 0,0 3 0 15,4-3 0-15,-4 0 0 0,-1 4-9 0,-8-4 9 16,0 3 0-16,-1 1 0 0,-4 0-8 0,-4 8 8 16,-10-4 30-16,5 4 10 0,10 8 1 0,-10 0 1 15,0 0-3-15,0 0-1 0,0 0 0 0,4 12 0 16,1 8-23-16,-5 4-5 0,0 1-1 0,0-1 0 16,0 4-9-16,-5 5 8 0,-4-5-8 0,0 4 8 15,0 1-8-15,4-5 0 0,-8 0 0 0,-1 1 0 16,5-1-63-16,0 0-5 0,0-7 0 0,4 3-752 15</inkml:trace>
        </inkml:traceGroup>
        <inkml:traceGroup>
          <inkml:annotationXML>
            <emma:emma xmlns:emma="http://www.w3.org/2003/04/emma" version="1.0">
              <emma:interpretation id="{51D21B2F-FABB-4C06-908F-8ADE7793594A}" emma:medium="tactile" emma:mode="ink">
                <msink:context xmlns:msink="http://schemas.microsoft.com/ink/2010/main" type="inkWord" rotatedBoundingBox="23596,15125 25380,15040 25448,16470 23664,16555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.40957E7">18688 14808 1450 0,'0'0'64'0,"0"0"14"0,9-13-62 0,0 5-16 0,0-4 0 0,5 0 0 15,4 4 68-15,9 0 10 0,1-4 2 0,3 4 1 16,6-5-45-16,8 5-8 0,10 0-3 0,0 0 0 16,4 0-7-16,5 0-2 0,-1 0 0 0,1 4 0 15,0-4-7-15,-5 0-1 0,0 4-8 0,0 0 12 16,-9 0-12-16,-4-1 0 0,-14 1 0 0,-9 0 0 15,-1 4-43-15,-3 0-8 16,-10 0-1-16,-9 0-745 0</inkml:trace>
          <inkml:trace contextRef="#ctx0" brushRef="#br0" timeOffset="7.4096E7">19357 14022 1263 0,'14'-12'56'0,"-14"12"12"0,9-8-55 0,0 4-13 15,-9 4 0-15,0 0 0 0,18 4 78 0,-4 4 13 0,-5 4 2 0,4 5 1 16,1 11-32-16,-5 0-6 0,0 13-2 0,0 3 0 16,-4 5-30-16,0 3-5 0,-5 5-2 0,-5 8 0 15,5-4-1-15,-9 3-1 0,0 1 0 0,0 4 0 16,0 4-15-16,-5-4 0 0,0-5 8 0,1 1-8 15,-1-4-9-15,5-1-5 0,-5-7-1 0,-4-4 0 32,4-1-121-32,-8-3-25 0,3-1-5 0,-3-7-496 0</inkml:trace>
          <inkml:trace contextRef="#ctx0" brushRef="#br0" timeOffset="7.40964E7">20113 15249 1818 0,'13'-25'80'0,"-3"21"17"0,-1 0-77 0,0-4-20 16,-5 4 0-16,-4 4 0 0,0 0 14 0,0 0-1 16,0 0 0-16,0 0 0 0,9 12-13 0,-4-4 0 15,-5 9 0-15,0-5 0 0,0 8 0 0,-5-4 0 16,1 4 0-16,-1 1 0 0,1-5 0 0,4-4-8 15,-5 0 8-15,5-4-13 0,0-8 0 0,0 0 0 16,5 12 0-16,-5-12 0 16,0 0-11-16,9 4-3 0,0-4 0 0,5 0 0 0,-1-8 19 0,5 4 8 15,5-4-8-15,0 0 8 0,4-4 0 0,-4 0 0 16,-5 0 0-16,5-5 8 0,4-3-8 0,-4 4-8 16,-5 4 8-16,1-8-12 0,-1 3 12 0,-9 1 0 0,5 0 8 15,-5-4-8-15,-9 0 16 0,0 3 0 0,0-3-1 0,-9 0 0 16,-1 0 9-16,-3 4 1 0,-10-1 1 0,9 5 0 15,-4 4-13-15,0 0-2 0,-9 4-1 0,4 0 0 16,-9 0-10-16,0 8 0 0,0 0 0 0,0 8 0 16,0-4-10-16,1 4 10 0,-1-4-13 0,0 5 5 31,5-1-61-31,-1 0-12 0,5-4-3 0,1 0 0 0</inkml:trace>
        </inkml:traceGroup>
        <inkml:traceGroup>
          <inkml:annotationXML>
            <emma:emma xmlns:emma="http://www.w3.org/2003/04/emma" version="1.0">
              <emma:interpretation id="{57549BE9-FC09-4DC6-8575-1B5F672607BD}" emma:medium="tactile" emma:mode="ink">
                <msink:context xmlns:msink="http://schemas.microsoft.com/ink/2010/main" type="inkWord" rotatedBoundingBox="26316,15290 30645,15084 30693,16098 26365,16304">
                  <msink:destinationLink direction="from" ref="{25844417-83B8-4E41-8C4B-5430A11CEE80}"/>
                </msink:context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.41131E7">22803 14650 1792 0,'14'-12'40'0,"-14"12"8"0,9-9 1 0,0 1 1 0,0 4-40 0,1 4-10 15,3 0 0-15,-4 4 0 0,0 4 25 0,5 1 3 16,-5 3 1-16,-4 4 0 0,-1 4-14 0,5 4-3 16,-9-3-1-16,0 3 0 0,-4 4-11 0,-5-3 10 0,0 3-10 0,-5-4 10 15,0 0 8-15,1 1 2 16,-1-5 0-16,0-4 0 0,5-4-20 0,-4 0-14 0,3-3 2 0,10-9 1 16,0 0 11-16,0 0 9 0,0 0-1 0,0 0-8 15,0 0 35-15,0 0 0 0,0-9 0 0,5 1 0 16,4 0-11-16,-4-8-3 0,8-4 0 0,6 0 0 15,3-1-12-15,1-3-9 0,0-4 12 0,4 3-12 16,5 1 10-16,0 0-10 0,4 8 8 0,-8 0-8 16,-10-1 0-16,5 5 8 0,-1 0-8 0,-3 4 0 15,3 0 0-15,-3 4 0 0,-1 4 0 0,5 0 0 16,-10 4 0-16,5 4 0 0,-4 4 0 0,-5 0 0 16,0 4 0-16,-4 1 0 0,-1-1 0 0,-4 4 0 15,0 4 0-15,0-3-14 0,-4-1 2 0,-1 0 0 16,-4-4 12-16,5-4 0 0,-5 0 0 0,-1 5 0 15,1-5 0-15,0-4 0 0,5 0 0 0,4-8-9 16,0 0 9-16,0 0 9 0,0 0-1 0,0 0-8 0,0 0 0 0,0 0 0 16,-9-8 0-16,9 4 0 0,0 4 8 0,4-12-8 15,5-4 0-15,-4-5 0 0,4 1 0 0,5-4 0 16,-5-5 0-16,4 5 0 0,1-4 0 0,4 8 10 16,-4-5-10-16,-1 5 8 0,6 4-8 0,-6 4 0 15,1 0 0-15,0 8 8 0,-5 0-8 0,0 8 0 16,0 0 0-16,0 4 0 0,0 8 0 0,0-4 0 15,0 4 0-15,-4 4 0 0,4 5 0 0,-9 3 0 16,5-4 0-16,-5 5 0 0,0-1-16 0,0 0-6 16,-5 1-1-16,-4 3-632 15,-5-4-126-15</inkml:trace>
          <inkml:trace contextRef="#ctx0" brushRef="#br0" timeOffset="7.41137E7">23796 14629 1785 0,'5'-16'159'0,"4"8"-127"0,-5 4-32 0,5 0 0 16,0-4 44-16,-4 4 4 0,-5 4 0 0,0 0 0 16,0 0-48-16,0 0 0 0,5 12-12 0,-10 0 2 15,5 4 10-15,-9 5 12 0,0-1-2 0,0 4-1 16,-5 0-9-16,5 9 0 0,-5-5 0 0,5 1 0 15,-5-1 0-15,5 0 0 0,5-4 0 0,-5 1 0 16,4-1 0-16,5 0 0 0,-4-3 8 0,4-1-8 0,4 0 23 0,-4-4-1 16,0 4 0-16,5-7 0 0,-5-1-6 0,-5 0-2 15,5-12 0-15,0 0 0 0,0 8 2 0,0-8 0 16,0 0 0-16,0 0 0 0,0 0 9 0,-4 4 3 16,-6-4 0-16,6 0 0 0,-5-4-28 0,4 0 8 15,-4 0-8-15,5 0 0 0,-6-8 10 0,6 4-10 16,-1-1 12-16,1-3-12 0,4 0 10 0,-5 0-10 15,1-4 8-15,4 0-8 0,0-1 0 0,4 5 0 16,1-4 0-16,-5 0 0 0,4-4 0 0,1-5 0 16,4 1 0-16,0 0 0 0,0-4-14 0,0 3 5 15,10-7 1-15,-1 8 0 0,0-5-12 0,5 5-3 16,0 4 0-16,4 0 0 0,0 3 23 0,5 5 0 16,-5 0 0-16,1 4 8 15,-1 0-28-15,-4 4-5 0,0 4-2 0,-1 0 0 16,1 0-8-16,-5 4-1 0,0 0-1 0,1 4 0 0,-6 0 61 0,1 0 12 0,0 0 2 0,-5 0 1 31,4 0-63-31,-8 5-12 0,0-5-2 0,-1 4-1 0,-4 0 39 0,-4 0 0 0,-6 4 0 0,-3 5 0 16,-5-5 0-16,-5 4 0 0,0 0 0 0,-4 0 0 31,-10 1-59-31,1-5-4 0,-1 4-1 0,-4-4 0 16,5-4-28-16,-5 1-5 0,9-5-2 0,5 0 0 0</inkml:trace>
          <inkml:trace contextRef="#ctx0" brushRef="#br0" timeOffset="7.4114E7">24397 14593 1152 0,'9'0'102'0,"0"4"-82"15,-9-4-20-15,0 0 0 0,0 8 71 0,5 0 9 16,-5 0 3-16,0 9 0 0,0-5-56 0,0 12-11 15,0-4-3-15,-5 5 0 0,5-5 21 0,0 4 4 16,-4 0 1-16,-1 1 0 0,1-5-22 0,4 0-4 16,0-4-1-16,0-4 0 0,0-12-4 0,0 0 0 15,0 8-8-15,0-8 12 0,0 0 0 0,0 0 0 16,0 0 0-16,13 5 0 0,1-10 19 0,-1 1 3 0,6-4 1 0,-1-4 0 16,0 0-9-16,5 0-2 0,0-4 0 0,-1 0 0 15,1-1-24-15,4 1 0 0,-4 4 0 0,0-4 0 16,-5 4 0-16,0 0 0 0,-4-1 0 0,-5 1-868 15</inkml:trace>
          <inkml:trace contextRef="#ctx0" brushRef="#br0" timeOffset="7.41142E7">24807 14346 1764 0,'13'-28'78'0,"6"16"16"16,12 4-75-16,-3-5-19 0,-1 1 0 0,0 4 0 16,-4-4 64-16,0 4 8 0,13 0 3 0,1 4 0 0,4 0-43 0,0 0-8 15,-5 4-1-15,5 0-1 16,-4 4-52-16,-6-4-10 0,1 0-3 0,-4 4-853 16</inkml:trace>
          <inkml:trace contextRef="#ctx0" brushRef="#br0" timeOffset="7.41144E7">25144 14055 946 0,'-14'-16'42'0,"9"12"9"0,-4-5-41 0,0 9-10 16,-4-4 0-16,-1 4 0 0,0 4 77 0,1 1 14 16,-1 7 2-16,5 4 1 0,0 4-32 0,0 0-6 0,-1 9-2 0,6 3 0 15,-5-4-3-15,4 9-1 16,1-1 0-16,4 9 0 0,4-9-5 0,-4 9-1 0,-4-5 0 0,4 1 0 15,4-9-55-15,1 4-11 0,-1 5-2 0,5-5-1 16,-4-3 25-16,4-5 11 0,-9 0-1 0,5 1-788 16</inkml:trace>
          <inkml:trace contextRef="#ctx0" brushRef="#br0" timeOffset="7.41148E7">25285 14621 1573 0,'0'0'69'0,"0"0"15"0,0 0-67 0,0 0-17 16,23-4 0-16,-1 4 0 0,1 0 38 0,0 0 4 16,4-4 1-16,-4 4 0 0,-5-4-35 0,9 0-8 15,14 4 0-15,-9-4 0 0,-9 0 0 0,0 0 0 16,0-4 0-16,-1 4 0 15,-3 0-31-15,-1-8-8 0,-9 0-1 0,0-1-1 0,5 5 41 0,-5-4 0 16,-5 0 0-16,1-4 11 0,-5 4 9 0,0 0 1 16,0-5 1-16,-5 5 0 0,5 4-7 0,-4 0-2 15,-1 0 0-15,1 4 0 0,-5 0 41 0,-1 4 8 16,1 0 2-16,0 4 0 0,0 0-52 0,-5 4-12 16,-4 4 0-16,0 4 0 0,0 1 36 0,0 3 5 15,-1 0 1-15,1 0 0 0,0 5-16 0,4-1-3 16,5-4-1-16,0 4 0 0,5 1-22 0,-1 3 0 15,5-4 0-15,5 5 0 0,-1-1 37 0,5 0 3 0,-4 5 1 16,8-5 0-16,10 0-32 0,4-3-9 0,1 3 0 0,8 0 0 31,5 1-133-31,5-5-31 0</inkml:trace>
          <inkml:trace contextRef="#ctx0" brushRef="#br0" timeOffset="7.41122E7">21856 14549 759 0,'19'-17'33'0,"-19"17"8"0,13-8-33 0,1 0-8 15,-14 8 0-15,9-8 0 0,0 0 48 0,-9 8 8 16,5-8 2-16,-5 8 0 0,0-8-9 0,-5 0-1 15,5 0-1-15,-4 0 0 0,-5-1 1 0,4 1 1 16,-4-4 0-16,-5 4 0 0,5 0-9 0,0 0-1 16,-5 4-1-16,5-4 0 0,0 8-6 0,0-4-2 15,9 4 0-15,-9 4 0 0,0-4-10 0,0 8-1 16,0-4-1-16,-5 4 0 0,5 4 10 0,-5-4 3 0,1 8 0 16,-1-3 0-16,-4 7-5 0,-1-4-1 0,-8 4 0 15,4-4 0-15,-4 5 2 0,4-1 0 0,1-4 0 0,-1 0 0 16,5 0-4-16,-1 5-1 0,1-5 0 15,4 4 0-15,1 0-6 0,-1 5 0 0,5-1-1 16,0 0 0-16,4 5-15 0,1-1 0 0,-1 0-12 16,1-4 12-16,4 9 0 0,4-5 0 0,-4 0 0 0,9 1 0 15,-4-5 0-15,4 4 0 0,0-7 0 0,5-5 0 16,-1 0 0-16,1-4 0 0,9 0 8 0,4-8-8 31,5-4-32-31,9 0-8 0,5-4-3 0,4-4-539 0,0 0-108 0</inkml:trace>
          <inkml:trace contextRef="#ctx0" brushRef="#br0" timeOffset="7.41126E7">22448 14613 403 0,'0'0'36'0,"0"0"-36"15,0 0 0-15,0 0 0 0,-4-4 150 0,4 4 23 16,-9-4 5-16,9 4 1 0,-9 0-75 0,-1 0-14 15,-3 4-3-15,-1 4-1 0,-4 4-32 0,0 5-6 16,0 7-2-16,-1 0 0 0,1 1-13 0,0 3-2 16,0 4-1-16,4 5 0 0,0-9-13 0,1 8-2 15,4-3-1-15,-5-1 0 0,5 1 2 0,4-1 1 0,1-4 0 0,4 1 0 16,0-9-7-16,0 0-2 0,4-4 0 0,1-4 0 16,-1 0 0-16,5-3-8 0,-9-9 12 0,14 0-4 15,4 0 8-15,1-4 0 0,-1-5 1 0,5-3 0 16,-1-4-6-16,1 0-2 0,0-4 0 0,-5-1 0 15,-4-3-9-15,-1 0 8 0,-4 0-8 0,5-5 8 16,0-3-8-16,-1 0 0 0,-3 3 0 0,-1 1 8 16,0 0-8-16,0 7 0 0,-5 1 0 0,1 4 0 15,4 4 0-15,-9 0 0 0,0 4 0 0,0 8 0 16,0 0-12-16,-14 0 3 0,5 8 0 0,0 0 0 16,-4 4-31-16,-1 0-7 0,-4 4-1 0,-1 0-736 15</inkml:trace>
        </inkml:traceGroup>
      </inkml:traceGroup>
      <inkml:traceGroup>
        <inkml:annotationXML>
          <emma:emma xmlns:emma="http://www.w3.org/2003/04/emma" version="1.0">
            <emma:interpretation id="{3FD74066-92FF-486B-ABAE-A41566D78F9C}" emma:medium="tactile" emma:mode="ink">
              <msink:context xmlns:msink="http://schemas.microsoft.com/ink/2010/main" type="line" rotatedBoundingBox="5313,17043 32759,16491 32800,18535 5355,19087"/>
            </emma:interpretation>
          </emma:emma>
        </inkml:annotationXML>
        <inkml:traceGroup>
          <inkml:annotationXML>
            <emma:emma xmlns:emma="http://www.w3.org/2003/04/emma" version="1.0">
              <emma:interpretation id="{2D4526C2-EAC8-4532-A75F-8FBD4FBA665F}" emma:medium="tactile" emma:mode="ink">
                <msink:context xmlns:msink="http://schemas.microsoft.com/ink/2010/main" type="inkWord" rotatedBoundingBox="5320,17356 9389,17275 9410,18315 5341,18397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.41179E7">1255 17005 1209 0,'0'0'108'0,"0"0"-87"0,0 0-21 0,0 0 0 0,0 0 33 0,0 0 3 16,4-12 0-16,6 0 0 0,-1 4-23 0,4-4-4 16,1-1-1-16,0-3 0 0,-1 0-8 0,6 0 0 15,-1 0 0-15,0-1-11 0,0 1-5 0,0-4 0 16,-4 4-1-16,-5 0 0 0,5-1 17 0,-10 1 0 15,5 0 0-15,-9 4 9 0,0-4 17 0,0 4 3 0,0 4 1 16,-4-1 0-16,-1 1 19 0,-4 4 4 16,0 4 1-16,0 0 0 0,-5 0-22 0,-4 8-4 15,4-4 0-15,-4 9-1 0,0 3-12 0,4 4-3 0,-8 0 0 0,3 0 0 16,6 5-4-16,-5 3-8 0,-1 0 11 0,6 1-11 16,-1-1 11-16,0 4-11 0,5-3 10 0,5-1-10 15,-1 0 8-15,1-3-8 0,8 3 0 0,1-4 0 16,8-3 0-16,-4-1 0 0,5 0 0 0,4-4 0 31,5-8-36-31,4 4-6 0,1-12-2 0</inkml:trace>
          <inkml:trace contextRef="#ctx0" brushRef="#br0" timeOffset="7.41184E7">1783 17082 518 0,'0'0'46'0,"0"0"-37"0,-9-4-9 0,9 4 0 16,0 0 268-16,0 0 51 0,4-8 10 0,6-4 3 0,8 4-222 0,5-5-44 16,-1-3-9-16,10 0-1 0,9-4-29 0,5 0-6 15,8 3-1-15,1 1 0 16,0 4-94-16,-5 0-19 0,4 4-4 0</inkml:trace>
          <inkml:trace contextRef="#ctx0" brushRef="#br0" timeOffset="7.41183E7">2138 16791 1728 0,'-9'-4'153'0,"5"-1"-122"16,4 5-31-16,0-4 0 0,0-8 32 0,4 4 0 16,1-8 0-16,8 4 0 0,1-8-14 0,0 3-2 15,4-3-1-15,5 0 0 0,-1-4-28 0,-3-1-6 16,-1 1-1-16,-5 4 0 16,-3-4-22-16,3 3-5 0,-8 1-1 0,-5-4 0 0,0 4 29 0,-5-1 6 15,-4 1 1-15,5 0 0 0,-10 0 12 0,0 3 0 16,1-3 12-16,-1 8-12 0,0-4 18 0,5 4-3 15,-5 0-1-15,10 4 0 0,-5-1 12 0,4 9 2 16,-4-4 1-16,0 4 0 0,4 4-29 0,-4 5 0 16,0-1 0-16,0 4 0 0,0 0 0 0,5 4 0 15,-6 4 0-15,10 5 0 0,-9 3 15 0,5 0 0 16,4 5 0-16,-5-1 0 0,5 4 1 0,-4 5 1 16,4-5 0-16,0 5 0 0,0 3 6 0,0 1 1 0,-5-1 0 15,5 1 0-15,0-1-4 0,5 1 0 0,-5-5 0 16,0 1 0-16,4-5-20 0,-4 1 9 0,0-1-9 0,-4-3 0 31,4-1-15-31,-5-4-9 0,1-4-3 0,-1 1 0 16,-4-9-161-16,4 0-32 0</inkml:trace>
          <inkml:trace contextRef="#ctx0" brushRef="#br0" timeOffset="7.41188E7">2885 16920 1818 0,'0'0'80'0,"0"0"17"0,0 0-77 0,0 0-20 0,0 0 0 16,-5 8 0-16,1 0 27 0,4 4 1 16,0 1 1-16,-5-1 0 0,5 4-29 0,0-4 0 0,0 8 0 0,0-4 0 15,0-3 0-15,0 3-8 0,0 0-1 0,5-4 0 31,-5 4-14-31,4-4-2 0,-4-12-1 0,9 9 0 0,5-1 12 0,-5-4 2 0,-9-4 1 0,0 0 0 16,14 0 11-16,-1 0 0 0,1-4 0 0,0-4 0 16,4-1 0-16,0-3 0 0,-4 4 8 0,4-8-8 15,0 4 8-15,0 0-8 0,-4-9 10 0,0 5-10 16,-5 0 14-16,5-4-3 0,-10 4-1 0,1-5 0 16,-1 5 3-16,-4 0 1 0,0-4 0 0,-4 8 0 15,-1-4-2-15,-4-1-1 0,0 5 0 0,4 4 0 16,-8 0-11-16,4 4 12 0,-1-4-12 0,-3 4 12 15,-1 8-12-15,1 0-9 0,8 0 9 0,-9 0-13 16,1 4-16 0,-1 4-3-16,5 0-1 0</inkml:trace>
          <inkml:trace contextRef="#ctx0" brushRef="#br0" timeOffset="7.41191E7">3372 16762 1728 0,'0'0'153'16,"0"0"-122"-16,0 0-31 0,0 12 0 0,5 1 40 0,-1 3 3 15,5-4 0-15,0 4 0 0,0 4-3 0,5 1 0 16,-5-1 0-16,5 0 0 0,-1 0-16 0,-3 0-3 0,-1 1-1 0,4-5 0 16,-4-4-12-16,1 4-8 15,-1-4 8-15,0 0-8 0,0-3 0 0,-5-1 0 0,-4-8 0 0,0 0 0 16,10-4 9-16,-1 0-9 0,0 4 12 0,-5-9-12 15,5-3 28-15,-9 0 0 0,0-4-1 0,5-4 0 16,0 0 19-16,4-1 4 0,4-3 1 0,-4 0 0 16,5-5-25-16,0 5-5 0,-1 0-1 0,1 4 0 15,4-1-20-15,5 5 0 0,-5 0 0 0,5 4 0 32,4 4-104-32,-4-4-24 0,0 8-6 0</inkml:trace>
          <inkml:trace contextRef="#ctx0" brushRef="#br0" timeOffset="7.41194E7">4128 17037 1666 0,'0'0'74'0,"13"-4"15"0,1 0-71 0,4-4-18 0,0 0 0 0,1-4 0 0,3 4 32 0,1-8 2 15,5-5 1-15,-1 1 0 0,0 0-11 0,0-4-3 16,1 4 0-16,-10-1 0 0,0 1-21 0,-9 0-8 15,5 0 0-15,-9-1 0 0,-5 1 8 0,0 4-8 16,-5 4 8-16,-4-4-8 0,0-1 8 0,-5 5 0 16,0 0 0-16,-4 4 0 0,0 4 17 0,0-4 6 15,0 8 1-15,4 0 0 0,5 4 12 0,-5 0 4 16,5 4 0-16,0 0 0 0,0 4-21 0,-5 4-4 16,5 1-1-16,-5 3 0 0,5 4-2 0,0 5 0 15,0-1 0-15,5 4 0 0,-6 1-12 0,6-1 0 0,4 0 0 16,0 1 0-16,0-1 0 0,4 0-15 0,1-3 5 15,4-1 1 1,5 0-100-16,-1-3-20 0,-3-1-4 0</inkml:trace>
          <inkml:trace contextRef="#ctx0" brushRef="#br0" timeOffset="7.41174E7">413 16519 1076 0,'0'-12'24'0,"0"-4"4"0,-5 0 2 0,5-4 0 0,5 3-30 0,-5-3 0 0,-5 4 0 15,5 0 0-15,0 0 39 0,0-1 1 0,5 1 1 0,-5 0 0 16,0 4-13-16,0 0-2 0,9-4-1 0,-9 8 0 16,0-1-13-16,0 9-4 0,0 0 0 0,0 0 0 15,0 0 0-15,0 0 0 0,0 0 0 0,0 0 0 16,0 0 10-16,0 0 2 0,0 9 0 0,4 3 0 15,1 4 8-15,-1 4 1 0,-4 4 1 0,0 5 0 16,0 7 6-16,5 1 2 0,0 3 0 0,-5 1 0 16,-5-1-5-16,0 0-1 0,10 5 0 0,0-1 0 15,-5 1-12-15,0 0-2 0,0-1-1 0,4-3 0 16,1-1-9-16,-5-4-8 0,-5 1 9 0,10-5-9 16,-1 1 9-16,1-5-9 0,-10-4 8 0,1-4-8 15,-1 1 8-15,1-9-8 0,8 0 8 0,-4-12-8 16,-4 8 11-16,4-8-3 0,0 0-8 0,0 0 12 15,-10 0 8-15,6-4 0 0,4 4 1 0,0-12 0 16,-5-4-4-16,1-1-1 0,-5-3 0 0,4 0 0 0,5-4-16 16,-4-1 10-16,-6 5-10 0,6 0 8 0,4-4-8 15,0 3 0-15,0 5 0 0,0 0 0 0,4 0-12 0,1 8 3 16,4-4 0-16,-4 4 0 0,-5 8-1 0,13-9 0 16,6 1 0-16,-1 8 0 0,-5 0 10 0,6 0-12 15,3 0 12-15,1 8-12 0,4 1 12 0,-4-5 12 16,-14 4-2-16,5 0-1 0,9 0-24 0,-10 0-5 15,-4-4 0-15,-4 4-1 0,0 4 21 0,-1-4 0 16,-4-8 0-16,-4 8 0 0,-6 1 0 0,6 3 0 16,-1 0 0-16,-4 4 0 0,-4 0 19 0,4 0 1 15,-1 1 1-15,1-1 0 16,0 0-41-16,-4 4-9 0,3-8-2 0,1 5 0 16,9-5-85-16,-9 0-16 0,0 0-4 0</inkml:trace>
        </inkml:traceGroup>
        <inkml:traceGroup>
          <inkml:annotationXML>
            <emma:emma xmlns:emma="http://www.w3.org/2003/04/emma" version="1.0">
              <emma:interpretation id="{54B4967D-B1CF-4D48-9202-4701659A50DB}" emma:medium="tactile" emma:mode="ink">
                <msink:context xmlns:msink="http://schemas.microsoft.com/ink/2010/main" type="inkWord" rotatedBoundingBox="10569,17810 12027,17780 12038,18301 10580,18330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7.41198E7">5626 16770 1904 0,'0'0'84'0,"0"0"18"0,0 0-82 0,0 0-20 0,0 0 0 0,0 0 0 0,0 0 31 0,9 12 1 16,0 5 1-16,0 3 0 0,-4 4-33 0,4 0 0 16,-5 5 0-16,1-1 0 0,-1 0 0 0,-4 1 0 15,5-1 0-15,-1 0 0 0,5-3 0 0,-4-5 0 16,0 0 0-16,4-8 0 0,-9-12 0 0,4 8-9 15,-4-8 9-15,14 9 0 0,-5-14 0 0,5 1 0 16,-1 0 0-16,6-4 11 0,-6-8 4 0,5 0 1 16,-4-4 0-16,9-1 0 0,-5-3-4 0,0 4 0 15,0-8 0-15,1 7 0 0,-6 1-12 0,6 4 11 16,-10 0-11-16,4 12 10 0,-4-4-10 0,-9 8 0 16,0 0 0-16,10 12 0 0,-1 0 0 0,0 4 0 0,0 4-11 15,0 5 11-15,0 3 0 0,0-8 0 0,0 4 0 16,0-3 0-16,0-5 0 0,1 0 0 0,3-4 0 15,1-4 0-15,0-4 0 0,4-4 0 0,0-4 8 16,0-4-8-16,0-4 12 0,5 0-3 0,0-8 0 0,0-1 0 16,4 1 11-16,-9-4 3 0,-9 0 0 15,5-5 0-15,0 5-3 0,-1-4 0 0,1-1 0 0,-5 5 0 16,0 0-20-16,0 4 0 0,0-1 0 0,-4 1 8 31,-5 8-45-31,0-4-9 0,4 4-2 0,1 4-613 0,-5 8-123 0</inkml:trace>
          <inkml:trace contextRef="#ctx0" brushRef="#br0" timeOffset="7.41202E7">6759 17110 1638 0,'0'0'72'0,"0"0"16"0,0 0-71 0,0 0-17 15,0 0 0-15,0 0 0 0,0 0 56 0,0 0 8 16,5-8 2-16,4-4 0 0,0 0-25 0,5 0-5 16,-1-4 0-16,6-5-1 0,-1 5-27 0,5-4-8 15,-1-8 0-15,1 3 0 0,4-3 10 0,1 4-10 16,-1-5 8-16,-9 1-8 0,-4 4 0 0,0-1-11 16,-1 5 1-16,-8 0 0 0,4 0 21 0,-5 8 4 15,1 4 1-15,0-1 0 0,-5 9 17 0,0 0 4 0,0 0 1 16,0 0 0-16,0 0-14 0,-14 9-2 0,0-1-1 0,-4 8 0 15,-5 4-12-15,5 0-9 0,-5 5 12 0,5 7-12 16,0-4 8-16,0 5-8 0,4-5 0 0,0 0 0 16,5 1 0-16,0-1 0 0,5 0 0 0,4-3 0 15,0-1 0-15,4-4 0 0,1 0-15 0,8-3 5 32,1 3-36-32,9-4-7 0,0 0-2 0,4 0-580 0,0-4-116 0</inkml:trace>
        </inkml:traceGroup>
        <inkml:traceGroup>
          <inkml:annotationXML>
            <emma:emma xmlns:emma="http://www.w3.org/2003/04/emma" version="1.0">
              <emma:interpretation id="{686A68FA-687D-4211-B1F9-2A10E726B9F9}" emma:medium="tactile" emma:mode="ink">
                <msink:context xmlns:msink="http://schemas.microsoft.com/ink/2010/main" type="inkWord" rotatedBoundingBox="13115,17659 14667,17628 14682,18336 13129,18367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7.41205E7">8498 16588 1209 0,'-13'-8'108'0,"-1"4"-87"16,-4-4-21-16,0 4 0 0,0 4 265 0,4 0 49 15,-4 0 10-15,4 0 1 0,0 0-239 0,1 4-48 16,4 0-10-16,-5 4-1 0,5 0-19 0,-5-4-8 16,5 4 8-16,0 0-8 0,0 5 0 0,4-1 0 15,1-4-9-15,-5 8 9 0,4 0-16 0,-4 0 3 16,4 1 1-16,1 7 0 0,-1-4 12 0,-4 4 0 16,0 1 0-16,5 3-9 0,-6 0 9 0,6 5 0 15,4-5 0-15,-5 4 0 16,5 1-28-16,-4 3-1 0,4 1 0 0,4-1-670 0,-4-4-133 15</inkml:trace>
          <inkml:trace contextRef="#ctx0" brushRef="#br0" timeOffset="7.41209E7">9077 16920 1785 0,'0'0'159'0,"-5"-8"-127"0,-4 4-32 0,4-4 0 15,-4 0 102-15,0 4 14 0,5 0 4 0,-10 0 0 16,5 0-65-16,-5 0-13 0,5 4-2 0,-4 0-1 16,-6 4-31-16,1 0-8 0,0 4 0 0,4 4 0 15,-9 0-10-15,5 4-3 0,-5 0-1 0,5 5 0 16,0 3 5-16,0-4 1 0,-5 0 0 0,5 5 0 16,4 3 8-16,5-8-8 0,-5 0 8 0,5 1-8 15,5-5 8-15,-1 0 0 0,1-4 0 0,4-12 0 16,0 0-8-16,0 0 8 0,0 0-8 0,13 8 8 0,1-8 0 0,4 0 0 15,-4-8 0-15,4-4 0 0,5-4 0 0,-5-4 9 16,0-5 0-16,0 1 0 0,1-4-9 0,-1-1 12 16,0 1-12-16,-4-4 12 0,-1 3-4 0,1 1-8 15,-5 8 12-15,-4 0-4 0,-1 3 4 0,1 9 0 16,-5 0 0-16,0 8 0 0,0 0 3 0,0 0 1 16,0 0 0-16,0 0 0 0,-5 8-16 0,1 13 0 15,-1-1-9-15,1 4 9 0,-5 4-13 0,4 1 3 16,0-1 1-16,1 0 0 15,-1 5-33-15,5-5-6 0,-4 0-2 0,4-3-624 16,0-1-125-16</inkml:trace>
          <inkml:trace contextRef="#ctx0" brushRef="#br0" timeOffset="7.41212E7">9295 16819 1638 0,'9'-16'72'0,"-9"16"16"0,0 0-71 0,5 0-17 0,4 4 0 0,0 0 0 16,0-4 100-16,0 8 16 0,-4 4 3 0,4 0 1 16,-4 4-39-16,-1 5-7 0,1 7-2 0,-1-4 0 15,-4 5-38-15,5-1-8 0,-5 0-2 0,4 5 0 0,-4-5-15 0,5-4-9 16,-1 0 10-16,-4 1-10 16,5-5 0-16,-5-4 0 0,4-4-11 0,-4-12 11 0,0 0-20 15,0 0 4-15,0 0 1 0,0 0 0 0,10 0 15 0,3-12 0 16,-8 0 0-16,4-8 10 0,0-4 19 0,0-5 4 15,-4 1 1-15,4 0 0 0,-5-1-2 0,5-3-1 16,1 8 0-16,-1-5 0 0,0 9-31 0,0 0 0 16,0 4 0-16,0 3 0 0,0 9 32 0,5 4 0 15,-10 0 0-15,10 8 0 16,-5 5-52-16,5 3-9 0,-1 4-3 16,1 4 0-16,0 9 10 0,-1-1 2 0,-3 4 0 0,3 5 0 15,1-1-116-15,0 5-24 0,-1-5-4 0,1-3 0 0</inkml:trace>
        </inkml:traceGroup>
        <inkml:traceGroup>
          <inkml:annotationXML>
            <emma:emma xmlns:emma="http://www.w3.org/2003/04/emma" version="1.0">
              <emma:interpretation id="{34239292-8276-4BA9-BE6A-DDDCC360549C}" emma:medium="tactile" emma:mode="ink">
                <msink:context xmlns:msink="http://schemas.microsoft.com/ink/2010/main" type="inkWord" rotatedBoundingBox="15979,17355 18824,17298 18848,18471 16003,18529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7.41216E7">11617 16657 1954 0,'0'0'43'0,"0"0"9"0,0 0 1 0,0 0 3 0,-4-4-45 0,-6 0-11 0,1 0 0 0,0 4 0 0,-9 4 18 0,4 4 2 15,-8 0 0-15,-1 4 0 0,-4 4-31 0,-1-3-5 16,1 3-2-16,0 4 0 0,4 0 18 0,0 0 0 15,5 5-8-15,4-5 8 0,1 0 0 0,3 0 0 16,1 1 0-16,5-1 0 0,-1-4 0 0,5 0 0 16,-4-4 0-16,4-3 0 0,4 3 18 0,5 0 7 15,0 0 2-15,-4 0 0 0,-5-12 24 0,5 12 5 0,4-4 0 0,0 4 1 16,-5 1-29-16,1-1-7 16,-5 0-1-16,0 0 0 0,0 0-4 0,-5 4 0 15,-8-3-1-15,-1 7 0 0,0-4-5 0,1 0-1 16,-1 0 0-16,-9 5 0 0,1-5-21 0,-1 4-4 15,0-4 0-15,0 4-1 16,-4-3-104-16,4-1-21 0,0 0-4 0,5 4-1 0</inkml:trace>
          <inkml:trace contextRef="#ctx0" brushRef="#br0" timeOffset="7.41221E7">11758 16989 2253 0,'0'-8'100'0,"0"8"20"0,0 0-96 0,0 0-24 0,0 0 0 0,0 0 0 15,0 0 0-15,0 0 0 0,0 0 0 0,0 16 0 0,0 0 0 0,0 0 0 16,0 1 0-16,0-1 0 0,-4 0-20 0,4 4 0 15,0-4 0-15,0 1 0 16,0-17-8-16,0 12 0 0,0-12-1 0,4 16 0 0,-4-16 9 0,0 0 1 16,0 0 1-16,9 8 0 0,5-4 18 0,-5-4 0 15,0 0 0-15,5 0 0 0,0-4 0 0,-1-4 8 16,1 0-8-16,4 0 0 0,-4-4 20 0,4-1-1 16,-4 1-1-16,4-4 0 0,-14 0-6 0,6 0-2 15,-1-1 0-15,4 1 0 0,-4 4-2 0,-4 4-8 16,-1-4 12-16,-4 0-4 0,0 4 0 0,0 8-8 15,-4-8 12-15,-1 4-4 0,-8-5-8 0,-5 9 10 16,-1-4-10-16,1 8 10 0,-5-4-10 0,1 9 0 0,-1-5 0 16,0 4 0-16,0 0 0 0,5 0-9 0,0 4 9 0,0 0 0 31,-1 4-39-31,6 1-1 0,-1-1 0 0,0 0-884 0</inkml:trace>
          <inkml:trace contextRef="#ctx0" brushRef="#br0" timeOffset="7.41223E7">12391 16244 2246 0,'0'-4'200'0,"0"0"-160"0,0 4-32 0,0 0-8 15,0 0 46-15,0 0 8 0,9 16 2 0,5 1 0 0,-5 3-31 0,5 0-5 16,-5 12-2-16,0 1 0 0,5 3-7 0,-1 1-2 15,-4-1 0-15,0 4 0 0,1 1-9 0,-6-1-14 16,5-3 3-16,-9 3 1 16,0 5-154-16,5-5-30 0,-10 1-6 0</inkml:trace>
          <inkml:trace contextRef="#ctx0" brushRef="#br0" timeOffset="7.41226E7">12933 16782 2055 0,'0'0'45'0,"0"0"10"0,0 0 1 0,9 13 2 0,0 3-46 0,0 4-12 0,0 0 0 0,0 5 0 16,1-1 62-16,-1 8 10 0,-5-3 3 0,5-1 0 15,-4-4-24-15,-1 4-5 0,1 1-1 0,0-1 0 16,4-4-29-16,-5-3-5 0,1-1-2 0,-1 0 0 15,5-4-9-15,-4-4 8 0,-5-12-8 0,9 4 8 16,0 5-8-16,5-5 0 0,-5-4 0 0,0-4 0 16,-4 0 0-16,4-5 10 0,4-3-10 0,-4 0 10 15,1-4 8-15,-6 0 2 0,5 0 0 0,0-1 0 16,0-3 8-16,5 0 1 0,-9 0 1 0,8-1 0 16,1-3-16-16,-5 4-3 0,0-4-1 0,5 3 0 15,-5 1-10-15,0 0 0 0,-4 0 0 0,4-5-11 16,0 5-25-16,0 4-6 0,0-4-1 0,0 4 0 15,0 3-137-15,-4 1-28 0,-1-16-6 16,1 8-1-16</inkml:trace>
          <inkml:trace contextRef="#ctx0" brushRef="#br0" timeOffset="7.4123E7">13625 17211 1670 0,'14'-8'148'0,"-5"4"-118"16,4 0-30-16,6 0 0 0,3-4 62 0,-3 0 6 0,3-4 2 16,1 0 0-16,0-4-2 0,0-1-1 0,-5 1 0 0,0 0 0 15,-9 0-46-15,5-4-9 0,-1 3-1 0,-8 1-1 16,-5-8-10-16,5 4-17 0,-5-1 4 0,0 1 1 16,-5-4-3-16,0 8 0 0,1-4 0 0,-1-1 0 15,-4 1 15-15,5 8 0 0,-5-4-10 0,-1 8 10 16,1 0 0-16,0 3 0 0,0-3 0 0,-4 4 0 15,8 0 16-15,-4 4 4 0,0 4 0 0,0 4 1 16,0 1-3-16,-1 3-1 0,1 4 0 0,0 4 0 16,0 4 2-16,5 5 0 0,-1 3 0 0,5 0 0 15,0-3 5-15,5 7 2 0,-1-3 0 0,5-1 0 16,-4 8-12-16,8-3-2 0,-3-1-1 0,3-3 0 16,1-1-30-16,0 0-5 0,-1 1-2 0,5-1-679 15,-4-8-136-15</inkml:trace>
        </inkml:traceGroup>
        <inkml:traceGroup>
          <inkml:annotationXML>
            <emma:emma xmlns:emma="http://www.w3.org/2003/04/emma" version="1.0">
              <emma:interpretation id="{AA85C24C-80E3-4E23-ABD9-B3BCFAB73CAC}" emma:medium="tactile" emma:mode="ink">
                <msink:context xmlns:msink="http://schemas.microsoft.com/ink/2010/main" type="inkWord" rotatedBoundingBox="20108,17310 22784,17256 22809,18464 20133,18517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7.4124E7">15182 17126 1371 0,'18'-16'30'0,"5"-4"6"0,-5-4 2 0,14-1 1 0,9 5-31 0,0-4-8 0,-5 0 0 0,10 3 0 16,4 1 60-16,9 4 12 0,-4 0 1 0,0 8 1 15,-5 4-59-15,4 0-15 0,-4 4 0 0,0 0-725 16</inkml:trace>
          <inkml:trace contextRef="#ctx0" brushRef="#br0" timeOffset="7.41239E7">15756 16851 1868 0,'9'-24'83'0,"0"16"17"0,0-4-80 0,5 0-20 0,-1-1 0 0,6 1 0 16,-1 0 48-16,4-4 7 0,-3 0 1 0,3 0 0 16,-3 3-37-16,-6-3-7 0,1 4-2 0,0-4 0 15,-10 4-19-15,5 0-4 0,-4 0-1 0,-5-1 0 32,0 1-34-32,-5 0-6 0,-4 0-2 0,5-4 0 0,-10 4 13 15,5-5 3-15,-5 1 0 0,-4 0 0 0,0-4 27 0,0 0 13 0,-1-1-12 0,1-3 12 16,0 0 0-16,-5 4 8 0,5-1 2 0,0-3 0 15,0 0 11-15,-1 4 3 0,1-1 0 0,9 9 0 16,0-4 4-16,4 8 2 0,-4 0 0 0,9 8 0 0,0 0 0 16,0 0 0-16,0 0 0 0,0 16 0 15,9 4-14-15,0 5-4 0,5 11 0 0,0 4 0 0,-5 9 10 16,5 0 2-16,-5 3 0 0,4 5 0 0,-4-1 9 16,-4-3 3-16,-5 8 0 0,5-5 0 0,-1 5-26 0,1-4-10 15,-1-1 8-15,-4 1-8 0,5 0 0 0,-1-9 0 16,-4-3 0-16,5-5 0 0,-5 1 0 0,0-9 0 15,0 1 0-15,0-5 0 16,-9 0-97-16,4-8-25 0,-4 1-5 0,-5-9-767 16</inkml:trace>
          <inkml:trace contextRef="#ctx0" brushRef="#br0" timeOffset="7.41245E7">16666 16855 1785 0,'0'0'79'0,"0"0"17"0,-9-4-77 0,5 0-19 16,-6 4 0-16,1 0 0 0,0 4 16 0,-4 4-1 15,-1 0 0-15,0 1 0 0,1 7 4 0,-1 0 1 16,0 0 0-16,1 8 0 0,4-3-20 0,-1-1 0 15,1 0 0-15,5 0 0 0,-1-3 0 0,5 3-12 16,0 0 1-16,5-4 1 0,4-4 0 0,0 0 0 16,5-3 0-16,-1-5 0 0,6 0 10 0,-1-4-8 15,5-4 8-15,-1 0-8 0,1-5 8 0,0 1 0 16,4-8 0-16,0 4 0 0,-4 0 0 0,0-4 9 16,0 4-9-16,-1-5 0 0,-12 5 16 0,3-8-4 15,-4 0-1-15,0 0 0 0,-4-1-11 0,0 1 8 0,-10 0-8 16,5 0 8-16,0 3-8 0,-5 1 0 0,-4 0 0 15,-4 0 8-15,-1 8-8 0,-4 0 0 0,-5 4 0 16,0 0 0-16,-4 4 0 0,0 0 0 0,4 8-9 0,-4 0 9 16,4 0-10-16,0 8 2 0,9 0 0 0,-4 0 0 31,9 1-124-31,0 3-24 0,4 4-4 0</inkml:trace>
          <inkml:trace contextRef="#ctx0" brushRef="#br0" timeOffset="7.41247E7">17263 16774 1497 0,'0'0'133'0,"0"0"-106"16,0 0-27-16,0 0 0 0,0 0 123 0,9 13 19 16,-5-5 4-16,1 4 1 0,-5 4-95 0,4 0-20 15,1 0-3-15,-5 9-1 0,5-5-12 0,-1 8-4 16,-4-4 0-16,5-3 0 0,-5-1-12 0,4 0 8 15,1 0-8-15,-5-3 0 0,0-5 9 0,0 0-9 16,0-12 8-16,0 0-8 0,0 0 10 0,0 0-10 16,0 0 12-16,0 0-12 0,9-4 35 0,0-4 0 15,-4 0 0-15,4 0 0 0,0-5 4 0,0-3 1 16,0 0 0-16,0-4 0 0,5-5-9 0,-1 1-2 16,1 4 0-16,0-4 0 0,4-5-29 0,0 5 0 0,0 0 0 15,1 4 0-15,3-5 0 0,-4 5 0 0,1 4-13 16,3-4 4-16,6 7-31 0,-1 1-5 0,5 0-2 15,0 8 0 1,0-4-98-16,4 8-20 0,1 0-4 0,-1 8-725 0</inkml:trace>
        </inkml:traceGroup>
        <inkml:traceGroup>
          <inkml:annotationXML>
            <emma:emma xmlns:emma="http://www.w3.org/2003/04/emma" version="1.0">
              <emma:interpretation id="{136982C4-F791-4CC8-A3C7-EEB592B7DB57}" emma:medium="tactile" emma:mode="ink">
                <msink:context xmlns:msink="http://schemas.microsoft.com/ink/2010/main" type="inkWord" rotatedBoundingBox="24274,17095 26640,17047 26673,18658 24307,18706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.41286E7">20222 16471 561 0,'0'0'24'0,"0"0"7"0,9-4-31 0,0 0 0 0,0 0 0 0,0-4 0 16,-4 4 60-16,-5 4 7 0,9-4 1 0,-9 4 0 15,0 0 4-15,0 0 0 0,9-5 1 0,-4-3 0 16,-5 8-5-16,0 0 0 0,0 0-1 0,4-8 0 16,-4 8-36-16,0 0-7 0,0 0-2 0,0 0 0 15,0 0-22-15,-9-8 0 0,0 4 0 0,0 0 0 16,-5 4 8-16,1-4-8 0,-6 4 10 0,1 0-10 15,0-4 0-15,0 4 0 0,0-4 0 0,-5 4-10 16,5 0 20-16,-5 0 4 0,5 0 1 0,-1 0 0 16,1 0 12-16,-5 0 2 0,5 0 1 0,0 4 0 15,-9 4 2-15,4 0 0 0,-4 0 0 0,-1 8 0 16,-8 1-19-16,9 3-3 0,-5 0-1 0,-5 8 0 16,-8 1 6-16,4 7 1 0,4-3 0 0,1 7 0 15,0-4 2-15,-1 5 1 0,5-1 0 0,9 1 0 16,1-1-19-16,3 1 0 0,6-5 0 0,-1 1-9 15,5-5 9-15,0 0 0 0,4-3 8 0,5-5-8 0,0-4 0 16,5-4-10-16,4-3 1 0,0-5 0 0,5-4-6 16,4 0-1-16,0-8 0 0,5-4 0 0,4-9 24 0,10 1 5 15,4 0 1-15,-5-4 0 0,1-4-14 0,4-1-10 16,0-3 2-16,4-4 0 0,-4-1 21 0,0 1 5 16,0-1 1-16,5-3 0 0,-6-4-7 0,1-1 0 15,0 5-1-15,-4-5 0 0,-1 1-3 0,1-1-8 16,-1 1 12-16,-4-1-4 0,-5-3-8 0,1 3 8 15,-1 5-8-15,-13 4 8 0,-5 3 0 0,4 5-8 16,-8 8 12-16,4 0-4 0,-4 7 24 0,-5 9 5 16,0 0 1-16,0 0 0 0,0 13-18 0,0 7-4 15,0 4-1-15,0 8 0 0,-5 9-6 0,0-1-1 16,-4 5 0-16,-4-1 0 0,-1 5-8 0,0-4 0 0,1-1 0 16,-1 1 0-16,0-1-12 0,1-3-7 0,-1-5-1 15,5 0-1 1,-5 1-132-16,1-9-27 0,-19 29-4 0,5-21-2 0</inkml:trace>
          <inkml:trace contextRef="#ctx0" brushRef="#br0" timeOffset="7.41289E7">20486 16944 1926 0,'0'0'42'0,"0"0"9"0,0 0 1 0,9-8 3 0,0 0-44 0,0 0-11 15,0 4 0-15,5 0 0 0,-5-4 24 0,5 4 4 16,0-4 0-16,-1 4 0 0,1 0-28 0,0 0 0 16,-1 4 0-16,-4-4 0 0,-9 4 0 0,14 0 0 15,-14 0 0-15,9 4 0 0,-9-4 0 0,5 8 0 16,-1 0 0-16,5 8 0 0,-9-4 0 0,5 8 0 15,-5 5 0-15,0 3 0 0,0 4 32 0,0 9 2 16,-5-1 0-16,1 1 0 0,-1-1 2 0,-4 1 1 16,0-1 0-16,0-3 0 0,0 3-25 0,0-4-12 15,0 1 10-15,-1-9-10 0,1-4 0 0,0 1 0 0,-4-5 0 16,3 0 0 0,-3-4-45-16,-1-3-15 0,-9-1-4 0,5-4-579 0,0-4-116 15</inkml:trace>
          <inkml:trace contextRef="#ctx0" brushRef="#br0" timeOffset="7.41291E7">20887 16366 1958 0,'0'0'174'0,"0"0"-139"0,0 0-35 0,0 0 0 15,0 0 38-15,0 0 1 0,0 0 0 0,0 0 0 0,4 8-39 16,1 8 0-16,-5 0-12 0,0 4-605 16,-5 5-122-16</inkml:trace>
          <inkml:trace contextRef="#ctx0" brushRef="#br0" timeOffset="7.41299E7">21583 16014 1263 0,'9'-21'56'0,"-4"17"12"0,-5-4-55 0,9 0-13 16,0 4 0-16,0 0 0 0,-4 0 52 0,4 0 8 15,5 4 2-15,-14 0 0 0,9 8-22 0,0-4-5 16,-9-4-1-16,9 12 0 0,0 0-14 0,-4 4-4 0,-1-3 0 0,-4 7 0 16,0-4-8-16,-4 0-8 0,-6 0 12 0,1-3-12 15,0 3 0-15,0-4 0 0,5-4 0 0,-6 4 0 16,1-4 0-16,0 4-19 0,0 1 3 0,0-5 0 31,-5 4-8-31,5-4-2 0,0 0 0 0,-4 0 0 0,3 8 18 0,-3-4 8 0,4 5-8 0,-5-5 8 16,-4 4-12-16,4 4 4 0,-4 0 0 0,0 5-439 15,0-5-87-15</inkml:trace>
        </inkml:traceGroup>
        <inkml:traceGroup>
          <inkml:annotationXML>
            <emma:emma xmlns:emma="http://www.w3.org/2003/04/emma" version="1.0">
              <emma:interpretation id="{F1967F65-9463-4E48-8B1B-F93390202661}" emma:medium="tactile" emma:mode="ink">
                <msink:context xmlns:msink="http://schemas.microsoft.com/ink/2010/main" type="inkWord" rotatedBoundingBox="26625,17558 27445,17541 27457,18161 26638,18178"/>
              </emma:interpretation>
              <emma:one-of disjunction-type="recognition" id="oneOf45">
                <emma:interpretation id="interp53" emma:lang="" emma:confidence="0">
                  <emma:literal>S.</emma:literal>
                </emma:interpretation>
                <emma:interpretation id="interp54" emma:lang="" emma:confidence="0">
                  <emma:literal>s.</emma:literal>
                </emma:interpretation>
                <emma:interpretation id="interp55" emma:lang="" emma:confidence="0">
                  <emma:literal>s</emma:literal>
                </emma:interpretation>
                <emma:interpretation id="interp56" emma:lang="" emma:confidence="0">
                  <emma:literal>5.</emma:literal>
                </emma:interpretation>
                <emma:interpretation id="interp57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7.41304E7">22075 16536 1324 0,'0'0'118'0,"5"-13"-94"0,-1 1-24 0,-4 4 0 15,0-4 104-15,0 4 17 0,0 0 3 0,0 8 1 0,0 0-65 0,0 0-14 16,-9-4-2-16,4-4-1 16,-4 8-43-16,0-4 0 0,-4 4 0 0,-1 4 0 0,-9 4 0 0,5-4-16 15,0 4 4-15,0 0 1 0,-5 4 11 0,5-4-10 16,8 4 10-16,-3-3-10 0,4 3 10 0,0 0-8 16,4-4 8-16,0 4-8 0,1 0 8 0,-1 0-10 15,5 0 10-15,5 1-10 0,-1-1 10 0,1 4 0 16,0-4 0-16,-1 4-8 0,1 0 8 0,8 1 0 15,-4-1 8-15,1 4-8 0,-1 0 8 0,-5 1-8 16,1-1 10-16,4 4-10 0,-5-4 22 0,-4 5-2 16,0-5 0-16,0 0 0 0,0 0 4 0,-4-4 1 15,4 1 0-15,0-5 0 0,-5 0-4 0,1-4-1 16,-1 4 0-16,-4-4 0 0,0-4-11 0,-5 4-9 16,-4 1 12-16,0-1-12 15,-9 0-20-15,-1-4-10 0,1 4-2 0,-9 0-575 0,-5-4-114 0</inkml:trace>
          <inkml:trace contextRef="#ctx0" brushRef="#br0" timeOffset="7.41306E7">22485 16803 2163 0,'0'0'48'0,"0"0"9"0,0 0 3 0,9 8 0 16,-5 0-48-16,-4-8-12 0,5 12 0 0,0-4-638 15,-5 4-130-15</inkml:trace>
        </inkml:traceGroup>
        <inkml:traceGroup>
          <inkml:annotationXML>
            <emma:emma xmlns:emma="http://www.w3.org/2003/04/emma" version="1.0">
              <emma:interpretation id="{197F1882-3F56-4099-96C9-34216CA31326}" emma:medium="tactile" emma:mode="ink">
                <msink:context xmlns:msink="http://schemas.microsoft.com/ink/2010/main" type="inkWord" rotatedBoundingBox="29918,16549 32759,16491 32786,17828 29944,17885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7.41016E7">24989 16252 1335 0,'0'0'59'0,"9"-4"13"0,5-4-58 0,4 4-14 0,0 0 0 0,5-4 0 0,4 4 60 15,0 0 10-15,5 0 2 0,0-4 0 0,0 4-40 0,9 0-8 16,5 0-2-16,-1 0 0 0,1 0-14 0,-1 4-8 16,10-5 8-16,-5 5-8 0,4-4 0 0,1 0 8 15,0 0-8-15,-5 0 0 0,-5 4-8 0,-4 0-7 16,-4-4-1-16,-5 0 0 16,-1 0-64-16,-8 4-12 0,0-8-4 0</inkml:trace>
          <inkml:trace contextRef="#ctx0" brushRef="#br0" timeOffset="7.41018E7">25695 15819 1681 0,'4'-8'36'0,"1"0"8"0,4 0 2 0,-5 0 2 0,1 4-38 0,-5 4-10 16,0 0 0-16,0 0 0 15,0 0 45-15,0 0 7 0,9 8 2 0,-5 4 0 16,-4 4-40-16,5 9-14 0,-5-1 9 0,-5 8-9 16,-4 5 0-16,0-1 0 0,-4 9 0 0,-1 3 0 15,-4 1 0-15,4 3 8 0,-4-3-8 0,0 8 12 16,-5-5-12-16,0 1 0 0,-4-1 0 0,4 1 8 16,0-4-20-16,1-5-4 0,-1 1 0 0,-5-5-1 15,1-4-55-15,0-3-10 0,4-1-2 16,0-7-654-16</inkml:trace>
          <inkml:trace contextRef="#ctx0" brushRef="#br0" timeOffset="7.41033E7">26655 15427 1522 0,'0'0'68'0,"0"0"13"0,9-4-65 0,0 8-16 0,0 4 0 0,1 0 0 16,-1 8 15-16,0 4-1 0,-5 5 0 0,1 3 0 15,-10 4-5-15,1 1-1 0,-5 7 0 0,0 5 0 16,-10-1-8-16,1 5 0 0,-5-1 0 0,-4 1 0 15,-5 4 0-15,0-5 0 0,-4 5 0 0,4-1 8 16,5-3 0-16,-5 3 0 0,0-3 0 0,0 0 0 16,5-5-8-16,-1 1 0 0,-3-1-12 0,8-7 12 15,0-1-9-15,0 0 9 0,10-7 0 0,-6-5 0 16,1 0 0-16,5-3 0 0,3-5 8 0,1 0-8 16,0-4 8-16,5-4-8 0,4-8 0 0,0 0 0 15,0 0 21-15,0 0-1 0,0 0-1 0,0 0 0 16,0 0 24-16,4-8 5 0,5-4 0 0,0 0 1 15,1 0-26-15,-1-1-6 0,9-3-1 0,-4 0 0 0,4 4-16 16,0-4 0-16,0 0 0 0,0 3 0 16,1 5 0-16,-6 0 0 0,5 0 0 0,-4 0 0 0,0 4 0 0,-1 0-11 15,1 0 11-15,0 4-13 0,-5 0 13 16,0 4-12-16,-9-4 12 0,14 4-12 0,-5 0-7 0,4 4-1 16,1 0 0-16,-5 0 0 15,5 0-10-15,-1 1-2 0,1-1-1 0,4 0 0 16,1-4-2-16,-1 4 0 0,0-4 0 0,0-4 0 15,5 4 4-15,-5-4 1 0,-4 0 0 0,9-4 0 0,-1 4 30 16,1-4 0-16,-5 0 0 0,5 0 0 0,-5-4 26 0,5 4-2 16,0-4 0-16,-5-1 0 0,-4-3 4 0,-1 4 0 15,6-8 0-15,-1 0 0 0,-5 0-16 0,6-1-4 16,-6-3 0-16,1 0 0 0,0-4-22 0,-5 3-5 16,0 1-1-16,0-4 0 15,5 4-32-15,-10 0-6 0,1 3-2 0,-5-3 0 16,-5 8 7-16,5 0 1 0,-9 0 0 0,5 0 0 0,-1 7 41 0,-4-3 11 15,0 4 0-15,0 0 0 0,0 0 36 0,-1 4 8 0,-3 0 3 0,4 0 0 16,0 0 0-16,-1 4 0 0,-3 0 0 0,-1 0 0 16,5 0-25-16,-5 5-5 0,1 3-1 0,4 0 0 15,0 0-3-15,4 4-1 0,-4 0 0 0,0 1 0 16,4 3-12-16,1 4 9 0,-5-4-9 0,4 5 8 16,-4-1-8-16,0-4 0 0,4 4 0 0,1-3 0 15,-1-1 0-15,5-4 0 0,0-4 0 0,0 0 0 16,0-12 8-16,0 0-8 0,0 0 12 0,0 0-4 15,9 8 5-15,0-4 1 0,-9-4 0 0,14-4 0 16,4 0-4-16,-4-4-1 0,4 0 0 0,0 0 0 16,0-4-9-16,5 0 0 0,0 0 0 0,0-5 0 15,4 1 0-15,0 0 0 0,1-4 0 0,4 8 0 16,-1-5-8-16,1 5 8 0,-4 0-10 0,4 0 10 0,4 4 0 16,-9 0 0-16,1 4 0 0,-1 0 0 0,-4 4 35 0,-5 0 0 15,-4 4 0-15,4 4 0 0,-9 0-7 0,4 0 0 16,-3 4-1-16,-6 0 0 0,1 9-27 0,-5-1 8 15,0 0-8-15,-5 0 0 0,-4 1 0 0,0-1 0 16,-5-4 0-16,1 4 0 0,-6-8 0 0,-3 1 0 16,-1-1-12-16,0 0 12 0,0-4-19 0,1-4 4 15,3 0 1-15,-3 0 0 0,8-4 0 0,-4 4 0 16,0-4 0-16,4 0 0 0,0 0 6 0,1-4 8 16,3 0-13-16,1-4 5 0,0 0 8 0,5 4 0 15,-1-4-9-15,5 8 9 0,-4-8 0 0,4-1 0 0,-5 1 0 16,10 0 0-16,-1 0-8 0,5 4 8 0,-4 0 0 15,8-4 0-15,1 4 0 0,4-4 0 0,5 4-9 16,0 0 9-16,4 4 0 0,0-4-10 0,1 4 10 0,-1-4-8 16,0 4 8-16,5 0-10 0,0 0 10 0,5 0-10 31,-6 4-31-31,1-4-7 0,0 0 0 0,0 0-1 0,-5 0 23 0,5-4 5 0,-4 4 1 0,-6-4 0 16,1 4 9-16,0-8 3 0,-5-1 0 0,0 1 0 15,1-4 8-15,-6 0 8 0,1 0-8 0,-1-4 11 16,1 4 25-16,-5-1 4 0,5-7 2 0,-5 0 0 15,0 0 0-15,0 0 0 0,-9-1 0 0,5 5 0 16,-5-4-15-16,0 4-3 0,0 4-1 0,-5-1 0 16,1 5-15-16,-5 0-8 0,-5 4 8 0,0 0-8 15,1 0 8-15,-6 4-8 0,6 8 8 0,-10-4-8 16,5 8 0-16,-10 0 0 0,6 1 0 0,-1 3 0 0,5 0 0 16,-5 4 0-16,5 0 0 0,0-3 8 0,4 3-8 0,5-4 11 15,0 0-11-15,0 0 12 0,4 1-12 0,5-1 0 16,0 0 9-16,9 0-9 0,5 0 0 0,4 5 0 15,5-1 0-15,-1-4 0 0,10 4-12 0,-4 1-6 16,4-1-2-16,-1-4-843 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9:37.61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F8FFA1-CB38-49C6-8787-A1BF82C873FC}" emma:medium="tactile" emma:mode="ink">
          <msink:context xmlns:msink="http://schemas.microsoft.com/ink/2010/main" type="inkDrawing" rotatedBoundingBox="10067,11634 14772,11512 14776,11656 10070,11778" semanticType="strikethrough" shapeName="Other">
            <msink:sourceLink direction="with" ref="{F9D1AB44-9F53-4A90-BD71-61FF540EA1B1}"/>
          </msink:context>
        </emma:interpretation>
      </emma:emma>
    </inkml:annotationXML>
    <inkml:trace contextRef="#ctx0" brushRef="#br0">0 234 1638 0,'0'0'72'0,"13"-4"16"0,1-4-71 0,0 0-17 0,4 4 0 0,5 0 0 15,0 0 65-15,4-4 10 0,0 4 1 0,5 0 1 16,0 0-12-16,0 4-2 0,4 0-1 0,5 0 0 16,5 0-18-16,-5 4-4 0,0-4-1 0,9 4 0 15,4-4-3-15,1 4-1 0,4-4 0 0,0 0 0 16,1 4-7-16,-1-4 0 0,9-4-1 0,5 4 0 16,4-8-2-16,5 4 0 0,9-4 0 0,0 0 0 15,0 4-10-15,5-5-3 0,4-3 0 0,0 4 0 16,5 0-12-16,-5 4 8 0,0 0-8 0,1 0 0 15,-6 0 0-15,1 4 0 0,-1 0 0 0,6 0 0 16,-6 4 16-16,1-4-4 0,-5 8 0 0,-5-4 0 0,-4 0 5 16,9 0 1-16,-4 0 0 0,-1 4 0 15,5-4 0-15,0 0 0 0,-4-4 0 0,-1 4 0 0,6 1-7 0,-6-1-2 0,1-4 0 16,-1-4 0-16,5-1-9 0,-4-3 0 0,-10 0-10 16,0 0 10-16,-8 0-11 0,-10 0 11 0,0-4-12 0,-9 4 12 15,-4-4-12-15,-5 4 12 0,-10-5-12 0,-3 5 12 31,-5-4-33-31,-5 4 0 0,-14-4 0 0,1 4 0 16,-10 0-175-16,-4 0-36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3:47.4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844417-83B8-4E41-8C4B-5430A11CEE80}" emma:medium="tactile" emma:mode="ink">
          <msink:context xmlns:msink="http://schemas.microsoft.com/ink/2010/main" type="inkDrawing" rotatedBoundingBox="27658,11606 32043,15279 30965,16567 26580,12893" semanticType="callout" shapeName="Other">
            <msink:sourceLink direction="to" ref="{E8AE8E69-0A8F-4FF3-8AD2-7AB05B1688AF}"/>
            <msink:sourceLink direction="from" ref="{57549BE9-FC09-4DC6-8575-1B5F672607BD}"/>
          </msink:context>
        </emma:interpretation>
      </emma:emma>
    </inkml:annotationXML>
    <inkml:trace contextRef="#ctx0" brushRef="#br0">3705 4095 1785 0,'0'-13'79'0,"5"5"17"0,9 4-77 0,-1-4-19 15,-4 0 0-15,10-4 0 0,-1 4 32 0,0-4 2 16,5 4 1-16,0-4 0 0,-1-1-3 0,1 1 0 15,-5 0 0-15,5-4 0 0,-5 0-32 0,5-5 0 16,0 1 0-16,-5-4 0 0,0 0 0 0,-4-1 0 16,4-7 0-16,-4 4 0 0,-1-9 0 0,1 1-19 15,0-1 3-15,-5-3 0 0,0-1 16 0,5 1 0 16,-5-4 0-16,0-5 0 0,-5 0 9 0,10 1 6 16,-5-5 1-16,0 1 0 0,0-5-16 0,-4-4 0 15,4 5 0-15,-4-5 0 0,-5-4 0 0,0 4 0 16,-5 1 0-16,0 3 0 0,1 0 0 0,-5 1 14 0,0-1-4 15,-9 0-1-15,4 1 9 0,-4 3 2 0,-10 1 0 0,1-1 0 16,0-4-7-16,-5 9-1 0,-9 3 0 16,0 1 0-16,-9-1-12 0,0 1 0 0,-5-1 0 15,-4 5 0-15,0-1 0 0,-5 1-13 0,5 3 2 0,-5-3 1 16,0 3 10-16,5 1 8 0,-9 0-8 16,4 3 11-16,0 1-11 0,-4-5 0 0,-5 5 0 0,5 0 0 15,0-1 0-15,-1 5 0 0,1-4 0 0,0 3 0 16,-1-3 0-16,1 4 0 0,-5-1 0 0,0-3 0 15,1 8 8-15,-1-5-8 0,0 1 12 0,9 0-4 16,-4-1 10-16,4-3 2 0,-9 4 0 0,5-5 0 16,0 5-20-16,-1-1 0 0,-8 1 0 0,4 4 0 15,0-4 0-15,5 3 0 0,0 1 0 0,-1-4 0 16,6 3 0-16,-1-3 0 0,0 8 0 0,1-4 0 16,-1-1 13-16,5 1-4 0,4 0-1 0,5-1 0 15,0 5-8-15,4-4 0 0,5 4 0 0,0-1 0 0,5 1 0 16,-1-4 0-16,6 4 0 0,-1-5 0 15,0 1 0-15,0 4 0 0,5-8 0 0,-1 7 0 0,1-7 0 16,4 4 0-16,5-1 0 0,-5 1 8 0,5 0-8 0,-5 4 0 16,5-5 0-16,0 5 0 0,-5 0 0 0,5 4 0 15,0-5 0-15,4 5 8 0,-9 0-8 0,10 4 0 16,-6 0 0-16,6 0 0 0,4 4 0 0,-5-1 0 16,5 1-9-16,0 0 9 0,0 4-10 0,4-4 2 15,-4 8 0-15,4-4 0 0,5 4-10 0,0 0-2 16,0 0 0-16,0 0 0 0,0 0 20 0,0 0-10 15,0 0 10-15,0 0-8 0,0 0 8 0,0 0-8 16,0 0 8-16,0 0-8 0,0 0 8 0,0 0 0 0,0 0 0 16,0 0 0-16,0 0 0 0,0 0 0 0,5 12 0 15,0 0-8-15,-1-4 8 0,1 5-12 0,-1 3 12 16,-4-4-12 0,5 0-54-16,-1 4-11 0,-4 0-3 0,5 1 0 0</inkml:trace>
    <inkml:trace contextRef="#ctx0" brushRef="#br0" timeOffset="291.641">1256 165 831 0,'-14'-12'18'0,"5"8"4"0,0-4 1 0,0 0 1 0,0 0-24 0,-5 3 0 16,1-3 0-16,-1 0 0 0,0 0 62 0,1 4 8 16,-1-4 2-16,0 0 0 0,-4 4-20 0,4-4-3 15,-4 4-1-15,5-4 0 0,-1 0-12 0,0 4-4 16,1-1 0-16,-1 1 0 0,0-4-3 0,-4 8-1 15,0-4 0-15,-5 0 0 0,0 4-12 0,-9 0-4 0,5 4 0 0,-5 0 0 16,-4-4 0-16,-1 0 0 0,1 0 0 0,-5 0 0 16,5 0-12-16,-5 0 0 0,4-4 0 0,-4 4 0 15,-4 0 0-15,-1 0-16 0,1-4 3 0,4 4 1 16,4-4 12-16,-4 4 0 0,-4-4 0 0,4 0 0 16,0 4 0-16,0 0 16 0,0-4-3 0,9 0-1 15,-4 0-12-15,8 0 0 0,1 0-12 0,9 4 12 16,-5-4 0-16,5 0 0 0,4 0 8 0,5 0-8 15,0 4 56-15,9 0 6 0,0 0 1 0,0 0 0 16,0 0-1-16,0 0 0 0,0 0 0 0,0 0 0 16,0 0-27-16,0 0-6 0,9 8-1 0,0 4 0 15,5 4 9-15,-1 0 2 0,10 0 0 0,0 13 0 16,4-1-39-16,1 5 0 0,8 3 0 0,-4 4 0 16,9 5 0-16,-5 3 0 0,5 5 0 0,-4 0 0 0,4 7-16 15,4 1 3-15,-4 0 0 0,5 8 0 16,-5-1-165-16,4 5-33 0,37 69-6 0,-18-37-2 15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9:35.1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74BA499-2C43-4018-BD0F-FFDB30DCD881}" emma:medium="tactile" emma:mode="ink">
          <msink:context xmlns:msink="http://schemas.microsoft.com/ink/2010/main" type="writingRegion" rotatedBoundingBox="11700,9861 13384,9861 13384,11132 11700,11132"/>
        </emma:interpretation>
      </emma:emma>
    </inkml:annotationXML>
    <inkml:traceGroup>
      <inkml:annotationXML>
        <emma:emma xmlns:emma="http://www.w3.org/2003/04/emma" version="1.0">
          <emma:interpretation id="{FD3BCA7B-C57B-4C41-9877-C801A7F4DEDB}" emma:medium="tactile" emma:mode="ink">
            <msink:context xmlns:msink="http://schemas.microsoft.com/ink/2010/main" type="paragraph" rotatedBoundingBox="11700,9861 13384,9861 13384,11132 11700,11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F94FC7-621F-40A6-9629-8C10506CB682}" emma:medium="tactile" emma:mode="ink">
              <msink:context xmlns:msink="http://schemas.microsoft.com/ink/2010/main" type="line" rotatedBoundingBox="11700,9861 13384,9861 13384,11132 11700,11132"/>
            </emma:interpretation>
          </emma:emma>
        </inkml:annotationXML>
        <inkml:traceGroup>
          <inkml:annotationXML>
            <emma:emma xmlns:emma="http://www.w3.org/2003/04/emma" version="1.0">
              <emma:interpretation id="{80FE8BCE-130C-4AD1-9610-D0F5E320A3EB}" emma:medium="tactile" emma:mode="ink">
                <msink:context xmlns:msink="http://schemas.microsoft.com/ink/2010/main" type="inkWord" rotatedBoundingBox="11700,9861 13384,9861 13384,11132 11700,11132"/>
              </emma:interpretation>
              <emma:one-of disjunction-type="recognition" id="oneOf0">
                <emma:interpretation id="interp0" emma:lang="" emma:confidence="1">
                  <emma:literal>i</emma:literal>
                </emma:interpretation>
                <emma:interpretation id="interp1" emma:lang="" emma:confidence="0">
                  <emma:literal>;</emma:literal>
                </emma:interpretation>
                <emma:interpretation id="interp2" emma:lang="" emma:confidence="0">
                  <emma:literal>j</emma:literal>
                </emma:interpretation>
                <emma:interpretation id="interp3" emma:lang="" emma:confidence="0">
                  <emma:literal>5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7775 9057 633 0,'0'0'56'16,"0"0"-44"-16,0-8-12 0,9-4 0 0,0 3 95 0,-5 1 17 16,1-4 3-16,-1 4 1 0,1-4-46 0,-5-4-9 15,5 4-1-15,-10 0-1 0,0-1-3 0,1-3 0 16,-1 4 0-16,5-4 0 0,-9 0-1 0,-4 4-1 0,8-1 0 15,-4 5 0-15,0-4-20 0,0 0-4 16,0 4-1-16,-5 0 0 0,0 0-16 0,-4 0-3 0,0 4-1 0,0 0 0 16,-5 0-9-16,5-1 8 0,-10 5-8 0,6 0 8 15,-6 0-8-15,1 5 0 0,0-1 0 0,-5-4 0 16,0 8 0-16,-5-4 0 0,1 8 0 0,0-4 0 16,-10 0 20-16,10 4 1 0,4-4 1 0,-5 8 0 15,6 5 7-15,-6-1 2 0,1 4 0 0,4 9 0 16,0-1-8-16,0 4-2 0,5 5 0 0,-5 3 0 15,5 5-11-15,4 0-2 0,0 7-8 0,5 1 12 16,4 4-12-16,0-5 0 0,5-3 0 0,0 3 0 0,5-7 0 16,4-4 0-16,4-5 0 0,1-8 0 0,4 5 0 15,0-9 0-15,9-8 8 0,0-3-8 0,5-5 0 16,5-4 0-16,-1-8-9 0,14-4 9 0,4-12-11 16,1-1 11-16,-5-7-12 0,4-4 12 0,5-5-11 0,1-3 11 15,3 0-10-15,-8-5 10 0,-5-3 0 0,4-1-9 16,-4-4 9-16,-4 1 0 0,-5 3 0 0,-1-3 16 15,1-1-3-15,-4 5 0 0,-1-5 25 0,-4 5 5 16,4-1 1-16,-9 9 0 0,5-1-31 0,-9 13-5 16,-1 0-8-16,-4 8 11 0,0 3 7 0,1 5 2 15,-10 8 0-15,0 0 0 0,0 0-10 0,-5 21-2 16,5-1 0-16,0 8 0 0,-9 9-8 0,4-5 8 16,-4 0-8-16,0 5 8 0,5-1-8 0,-6 1 0 0,6-5-12 15,-5 0 12-15,9 5-8 0,-5-5 8 0,5 0 0 16,0 1 0-1,0-1-37-15,5 1-3 0,-1-1-1 0,1 4-635 0,-1-7-126 0</inkml:trace>
          <inkml:trace contextRef="#ctx0" brushRef="#br0" timeOffset="1698.8637">8107 9636 864 0,'0'0'38'0,"0"0"8"0,0 0-37 0,0 0-9 16,0 0 0-16,0 0 0 0,0 0 80 0,0 0 15 16,0 0 2-16,0 0 1 0,0 0-20 0,0 0-4 15,0 0-1-15,0 0 0 0,0 0 0 0,4-9 0 0,1 1 0 0,4 0 0 16,-4 4-22-16,-1-8-5 0,5 4-1 0,0 0 0 16,5 0-27-16,0 0-6 0,-1 0 0 0,1 0-1 15,0-1-11-15,4 1 0 0,-9 4 0 0,5 4 0 16,-5 4 8-16,4 0-8 0,-3 0 12 0,-1 5-4 15,0 3 23-15,0 4 4 0,0 4 1 0,0 0 0 16,-4 9 7-16,-5-5 1 0,4 8 1 0,-8-3 0 16,-1-1-13-16,-4 0-2 0,4 1-1 0,-4-1 0 15,0 0-18-15,0-3-11 0,0 3 12 0,0-4-12 32,0-4-15-32,0 1-9 0,-5-1-3 0,0-4-664 0,5 0-133 0</inkml:trace>
          <inkml:trace contextRef="#ctx0" brushRef="#br0" timeOffset="1847.2614">8439 8907 1612 0,'0'0'72'0,"-4"0"14"0,-5 0-69 0,0 4-17 0,4 4 0 0,0 0 0 15,1 4 156-15,-5 9 27 0,4-1 5 0,1-4-1095 16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59:32.1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80AAA56-3160-403C-B83D-E6BCBDE9EA18}" emma:medium="tactile" emma:mode="ink">
          <msink:context xmlns:msink="http://schemas.microsoft.com/ink/2010/main" type="inkDrawing" rotatedBoundingBox="6542,10855 9418,10725 9423,10844 6547,10974" semanticType="underline" shapeName="Other">
            <msink:sourceLink direction="with" ref="{50C3EBC4-82C6-47A1-B7D4-B72724AB5432}"/>
            <msink:sourceLink direction="with" ref="{7617EEB0-A300-4C10-B17A-0300AB36D5B3}"/>
          </msink:context>
        </emma:interpretation>
      </emma:emma>
    </inkml:annotationXML>
    <inkml:trace contextRef="#ctx0" brushRef="#br0">1605 9854 1785 0,'0'0'159'0,"0"0"-127"0,0 0-32 0,-4-4 0 31,4 4-16-31,0 0-8 0,0 0-3 0,0 0 0 0,0 0 45 0,4-8 9 16,6 0 1-16,-1 4 1 0,0 0-29 0,4-4 0 15,-3 4-13-15,3 0 4 0,-4 0 9 0,5-5 9 16,-5 5-1-16,5 0-8 0,-5 0 31 0,-9 4-1 0,14-4 0 0,-14 4 0 16,9-4 3-16,4 4 1 0,-13 0 0 0,14 0 0 15,0 0-2-15,-1-4 0 0,1 4 0 0,0-4 0 16,-1 4-8-16,1 0-1 0,0 0-1 0,-1 0 0 16,5 0-7-16,1 0-2 0,-1 0 0 0,5 0 0 15,4 0-1-15,-4-4-1 0,4 4 0 0,5 0 0 16,0 0 3-16,4 0 1 0,1 0 0 0,4 0 0 15,0 0-1-15,4 0 0 0,1 0 0 0,-1 0 0 16,-4 4 0-16,5 0 0 0,4 0 0 0,0-4 0 16,0 4-6-16,0 0-8 0,9 0 11 0,-4 0-11 15,4 0 16-15,-4 0-4 0,4 1-1 0,0-5 0 0,0 4-11 16,0-4 8-16,1 0-8 0,-1-4 8 0,4-1-8 16,6 1 0-16,-6-4 9 0,1 0-9 0,0 0 0 15,9 0 0-15,-5-4 0 0,-4 4 8 0,4-4-8 0,-9 0 0 16,1-1 0-16,-1 1 8 0,-5 0-8 0,1 0 12 15,-10 0-4-15,1 4 0 0,0 4 3 0,-10 4 1 16,-4-4 0-16,-5 0 0 0,0 4-3 0,-8-4 0 16,-1 8 0-16,-4-4 0 0,-5 0-9 0,-9 0 12 15,0 0-12-15,9 8 12 0,-9-8-12 0,0 0 0 16,0 0 0-16,0 8-11 16,0-8-34-16,-5 8-7 0,1 4-2 0,-10-4-702 15,0 0-140-15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0:09.5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B8EC692-BCF8-4E88-843D-F724EAAC0220}" emma:medium="tactile" emma:mode="ink">
          <msink:context xmlns:msink="http://schemas.microsoft.com/ink/2010/main" type="writingRegion" rotatedBoundingBox="2965,929 31014,-385 31851,17479 3802,18793"/>
        </emma:interpretation>
      </emma:emma>
    </inkml:annotationXML>
    <inkml:traceGroup>
      <inkml:annotationXML>
        <emma:emma xmlns:emma="http://www.w3.org/2003/04/emma" version="1.0">
          <emma:interpretation id="{A05499D7-2762-4499-A47B-B9D2529CC725}" emma:medium="tactile" emma:mode="ink">
            <msink:context xmlns:msink="http://schemas.microsoft.com/ink/2010/main" type="paragraph" rotatedBoundingBox="2979,920 28588,-190 28816,5058 3207,6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B89268-F167-4E0B-AC78-3A50CD4A815A}" emma:medium="tactile" emma:mode="ink">
              <msink:context xmlns:msink="http://schemas.microsoft.com/ink/2010/main" type="line" rotatedBoundingBox="2979,920 27463,-141 27579,2528 3095,3590"/>
            </emma:interpretation>
          </emma:emma>
        </inkml:annotationXML>
        <inkml:traceGroup>
          <inkml:annotationXML>
            <emma:emma xmlns:emma="http://www.w3.org/2003/04/emma" version="1.0">
              <emma:interpretation id="{BFC2402A-BDD5-4C58-99B0-D9D5F0DE06D9}" emma:medium="tactile" emma:mode="ink">
                <msink:context xmlns:msink="http://schemas.microsoft.com/ink/2010/main" type="inkWord" rotatedBoundingBox="2979,920 6076,786 6191,3456 3095,359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50 320 1497 0,'-22'-5'133'0,"17"1"-106"0,1 0-27 0,-6 4 0 16,10-8 19-16,-9 8-2 0,9 0 0 0,0 0 0 15,0 0 4-15,0 0 1 0,0 0 0 0,14 0 0 16,4 0-2-16,5 0-1 0,0 8 0 0,4-8 0 16,5 0-4-16,4 0-1 0,1-8 0 0,8 4 0 15,5 0 2-15,10 0 1 0,3-8 0 0,10 4 0 16,0-4-1-16,4 0-1 0,-8-5 0 0,4 1 0 15,-1 4-15-15,1-8 8 0,0 0-8 0,-5-1 0 0,1 5 0 16,-1-4 0-16,5 4 0 0,-14 0 0 0,-13-5 0 16,4 9-20-16,0 4 4 0,-9-8 0 15,-5 12-94-15,-4-4-18 0</inkml:trace>
          <inkml:trace contextRef="#ctx0" brushRef="#br0" timeOffset="374.3363">1052 275 1566 0,'-4'-16'69'0,"4"16"15"0,9-4-68 0,-5 0-16 0,1-4 0 0,-1 4 0 16,1-4 36-16,-1 3 4 0,10 5 1 0,-14 0 0 16,0 0-14-16,0 0-3 0,9 5-1 0,-4 3 0 15,-1 4-14-15,1 4-9 0,-10 8 12 0,-4 5-12 16,0 11 12-16,-5 17-4 0,1 3 0 0,-10 5-8 16,0 20 33-16,0 4 0 0,-8 0 0 0,-1 12 0 15,-9 1 7-15,4 3 2 0,1-4 0 0,-1-4 0 16,1-4-3-16,-5-4-1 0,9 0 0 0,0-12 0 15,0-4-30-15,5 0-8 0,0-4 0 0,0-5 0 16,8-3 0-16,1-8 8 0,0-1-8 0,4-7 0 16,-4-1-29-16,9 1-11 15,0-13-1-15,-5 1-922 0</inkml:trace>
          <inkml:trace contextRef="#ctx0" brushRef="#br0" timeOffset="1136.6726">2318-413 1792 0,'0'0'40'0,"-9"-8"8"0,0 0 1 0,-1 0 1 0,6 4-40 0,-1-4-10 0,-8 4 0 0,13 4 0 15,0 0 30-15,0 0 4 0,-5 0 1 0,-4 4 0 16,9-4-4-16,-9 12-1 0,4 8 0 0,-8 4 0 16,-5 5-30-16,-1 11-20 0,15 13 4 0,-10 7 0 15,-13 9 16-15,9 8 9 0,-1 8-1 0,1 4 0 16,0 12 13-16,-5 4 3 0,-13 5 0 0,4 3 0 15,9 0-13-15,-4-3-3 0,-5 3 0 0,0-8 0 16,9-4-8-16,1-8 0 0,3-4 0 0,-3-8 8 16,-1-12-8-16,5-4 0 0,4-12 0 0,0-5 0 15,-4-3 0-15,9-13 0 0,4-4 0 0,1-7 0 0,-5-13 0 0,0 0 8 0,9-8-8 0,0 0 8 16,0 0 4-16,0-20 1 0,-5-1 0 0,5-3 0 16,5-8-3-16,-1-5-1 0,1-3 0 0,-1-1 0 15,10-3-9-15,0-5 0 0,4 1 0 0,0 3 0 16,-4 1 0-16,8 7 0 0,6 5 0 0,-5-1 0 15,-5 17 16-15,4 4 2 0,15 8 0 0,-1 8 0 16,-4 8-6-16,0 4 0 0,4 5-1 0,5 11 0 16,0-8-11-16,0 9 10 0,-4-1-10 0,4 0 10 15,4 1-10-15,-4-9 0 0,-4-4 0 0,-1-3 0 16,5-5 0-16,0-4 0 0,5-4 0 0,-10-4 0 0,-4-8-18 16,4-4 4-16,10-1 1 0,4-7 0 0,-14 0 13 15,5-8 0-15,0-1 0 0,0 1 0 0,0-4-8 0,-4-1 8 16,-10-3 0-16,0-5-9 0,1 9 9 0,-6 0 0 15,-8-1 8-15,4 1-8 0,-9-5 11 0,1 1-3 16,-6 0 0-16,1 3 0 0,-5 5 0 0,0-4 0 16,0-1 0-16,-9 9 0 0,-1 4-8 0,1-1 0 15,0 9 0-15,-9 4 0 0,0 0 0 0,-5 8 0 0,-9 8 0 16,5 0 0-16,0 12 8 0,-10 1-8 0,-8 11 8 0,4 5-8 16,9 3 12-16,0 4-4 0,-9 1 0 0,9 8 0 15,0-1-8-15,5 1 12 0,9 4-12 0,-1-5 12 16,6-3-12-16,4 7 12 0,9-11-12 0,4-1 12 15,1 1-12-15,4-1 0 0,18 1 0 0,5-5 0 16,0 5 0-16,9-9 0 0,4-3 0 0,10-5-11 31,4-4-93-31,10-3-20 0,-1-13-3 0</inkml:trace>
        </inkml:traceGroup>
        <inkml:traceGroup>
          <inkml:annotationXML>
            <emma:emma xmlns:emma="http://www.w3.org/2003/04/emma" version="1.0">
              <emma:interpretation id="{3A098C3E-68EF-4C7F-BF47-7760F2EFC4D2}" emma:medium="tactile" emma:mode="ink">
                <msink:context xmlns:msink="http://schemas.microsoft.com/ink/2010/main" type="inkWord" rotatedBoundingBox="7981,1023 14486,741 14562,2504 8057,27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95.388">5027 983 288 0,'0'-20'25'0,"0"8"-25"16,4 0 0-16,-4 0 0 0,5-5 245 0,4 1 44 16,0 0 9-16,0 4 2 0,5-12-219 0,4 3-43 15,0 5-9-15,5-4-1 0,-5 4 12 0,10 4 4 16,-10-9 0-16,4 9 0 0,-3 4 4 0,3-4 2 15,1 12 0-15,-5 0 0 0,1 12-24 0,3-4-5 0,1 12-1 16,-5 5 0-16,1 7-20 0,-1 1 0 0,5 7 0 0,-5 0 0 16,-5 9 8-16,-3-4-8 0,3 3 8 15,-4-7-8-15,0 3 10 0,-9 1-2 0,5-5-8 16,-5-12 12-16,0 5-3 0,0-5-1 0,-5-4 0 0,1-3 0 16,-1-5 0-16,1-8-8 0,4 4 12 0,0-12-4 15,0 0 6-15,0 0 1 0,0 0 0 0,-9-4 0 16,-5 4-3-16,5-12 0 0,4 0 0 0,-4 0 0 15,5-17 9-15,-1 5 2 0,-4-8 0 0,4-1 0 16,1 1-7-16,4-9-2 0,0-7 0 0,0-1 0 16,9 5-14-16,0-5 9 0,0 1-9 0,9 7 8 15,1-7 4-15,3 11 0 0,1 1 0 0,4 7 0 16,5 1-12-16,0 12 0 0,0 8-12 0,0 8 12 16,-5 4 0-16,5 12 20 0,-5 0-3 0,5 8 0 15,-9 9-17-15,4 7 8 0,-4 1-8 0,-5 7 0 0,1 9 8 16,-6 4-8-16,1-1 0 0,-10-3 0 0,6 0 0 15,-6-5 0-15,1-3 8 0,-5-9-8 0,0-3 0 0,-5-9 0 16,5-4 0-16,0-3 0 0,0-9-16 0,-4 0 4 16,4-12 0-16,0 0 0 0,0 0 12 0,0 0-11 15,-5-12 11-15,0-8-10 0,5-1 10 0,0-7 0 16,-4-4 0-16,4-9 0 0,4-7 0 0,1-9 0 16,4 0 8-16,0 1-8 0,5-5 9 0,0 4-9 15,4 1 12-15,5 3-12 0,-1-4 16 0,1 9-3 16,9 3-1-16,0 9 0 0,0 7 16 0,0 9 2 15,-1 8 1-15,1 12 0 0,5 8-2 0,-5 8 0 16,-5 9 0-16,5 3 0 0,-5 12-17 0,0 1-4 0,-4-1-8 0,0 1 12 16,-5 3-12-16,0 1 0 0,1 3 0 0,-6 5 0 31,-4-8-147-31,0 7-29 0</inkml:trace>
          <inkml:trace contextRef="#ctx0" brushRef="#br0" timeOffset="2820.5515">7490 728 1555 0,'-5'-8'138'0,"1"-4"-110"15,-1-4-28-15,1 4 0 0,-6 0 72 0,6-1 10 16,-5 5 2-16,4-4 0 0,-4 4-19 0,0-4-3 15,-5 4-1-15,5 0 0 0,-4 4-41 0,-1 0-8 16,0 4-1-16,-4 4-1 0,4 0-10 0,-4 4 0 16,0 0 0-16,0 8 0 0,0 0 0 0,-5 5 0 15,0 3 0-15,0 0 0 0,-4 4 0 0,0 5 0 16,4-1 9-16,0 9-1 0,-4-5-8 0,9 5 0 16,-1-5-8-16,1 4 8 0,-5 1 0 0,14-9 0 15,0-3 0-15,0-1 0 16,5-4 0-16,-1-3 0 0,0-9 0 0,5 4 0 15,0-16-8-15,0 0 8 0,0 0-8 0,14-8 8 16,0 4 0-16,4-4 8 0,5-13 0 0,-5 1 0 0,9-4-8 16,-4-4 12-16,4 3-4 0,1-3 0 0,-6-4 18 15,1 3 4-15,5 5 1 0,-10 4 0 0,0-1 15 0,0 13 3 0,0-4 1 0,-4 4 0 16,0 8-18-16,-5 0-3 0,4 0-1 0,-3 12 0 16,3 4-28-16,-4 1 0 0,0 3 0 0,1 8 0 15,-1-4-91 1,0 9-21-16,0-13-4 0</inkml:trace>
          <inkml:trace contextRef="#ctx0" brushRef="#br0" timeOffset="3054.866">7649 400 2023 0,'14'-16'89'0,"-1"12"19"0,10-4-86 0,5 8-22 15,3 0 0-15,10 0 0 0,5 4 74 0,-1 0 10 16,6 0 3-16,-1 4 0 0,0 0-29 0,4-3-6 16,1 7 0-16,0-12-1 0,-1 4-36 0,1 0-7 0,-10-4-8 0,5 0 11 15,-9-4-21-15,0 0-4 0,-4-4-1 0,-1 4 0 32,-8-9-75-32,3 5-15 0,-8 0-3 0,0-4-564 0,4 4-112 0</inkml:trace>
          <inkml:trace contextRef="#ctx0" brushRef="#br0" timeOffset="3257.9461">8350-397 1382 0,'0'0'123'0,"0"0"-99"0,0 0-24 0,-9 16 0 15,0-3 136-15,5 11 21 0,-6 8 5 0,6 13 1 16,-1 15-61-16,-4 9-12 0,5 8-2 0,-5 4-1 15,-1 0-18-15,-3 8-3 0,4 8-1 0,0 0 0 0,-5 4-50 16,0-7-15-16,1-1 0 0,3 0 8 16,-3-4-77-16,-1 0-15 15,0 4-4-15</inkml:trace>
          <inkml:trace contextRef="#ctx0" brushRef="#br0" timeOffset="3664.0985">8719 777 2077 0,'0'0'92'0,"5"4"19"0,4 12-89 0,-5 0-22 0,5 5 0 16,0-1 0-16,-4 0 49 0,4 4 6 0,0 5 1 0,-4-13 0 15,-1 8-32-15,1-4-7 0,-1 1-1 0,1-5 0 16,0 0-16-16,-1 0 0 0,-4-8 0 0,0-8 0 15,0 0-12-15,0 0 1 0,0 0 0 0,0 0 0 16,0 0 11-16,0 0 0 0,0 0 0 0,0 0 0 16,0 0 0-16,0 0 0 0,9-8 0 0,-4-4 0 15,-1 4 17-15,5 8-1 0,-4-12 0 0,4 4 0 16,0-5 8-16,5 9 2 0,0-4 0 0,-1-4 0 16,1-4-7-16,-1 4-2 0,1 0 0 0,4 0 0 15,1-1-17-15,-1 5 0 0,-9-8 0 0,5 0 0 16,-5 8 11-16,9-12-11 0,-4 3 10 0,4 1-10 15,-5 4 0-15,1-4 0 0,9 0 0 0,-5 4 0 16,-4-1 0-16,4 5 0 0,0-8 0 0,0 0-10 16,1 4 10-16,-1 0 0 0,0-4 10 0,-4 3-10 15,4 1-28-15,0 0-12 0,-4 0-3 16,4-4 0-16,-4 8-145 0,4-4-30 16</inkml:trace>
          <inkml:trace contextRef="#ctx0" brushRef="#br0" timeOffset="3835.931">9825 579 1515 0,'0'0'67'0,"-4"20"14"0,4 0-65 0,-5 8-16 16,5 1 0-16,0 3 0 0,0 0 98 0,-4-3 16 0,4 3 3 0,0-4 1 15,0 1-66-15,0-1-12 0,0-8-4 0,0 5-632 16,4-5-128-16</inkml:trace>
          <inkml:trace contextRef="#ctx0" brushRef="#br0" timeOffset="3992.3454">10221 364 2156 0,'5'-16'96'0,"-5"16"19"0,5 0-92 0,-5 0-23 0,0 0 0 0,0 0 0 16,9 0-125-16,0 0-30 0,9 8-5 0,-18-8-2 0</inkml:trace>
          <inkml:trace contextRef="#ctx0" brushRef="#br0" timeOffset="4465.7429">11510 198 2282 0,'-14'-12'101'0,"14"12"21"0,0 0-98 0,0 0-24 16,-9 0 0-16,-4 12 0 0,3-4 53 0,-3 12 6 16,-5 1 1-16,-1 7 0 0,-8 8-41 0,-5 1-8 15,0 7-2-15,-9 5 0 0,-4 8-9 0,-1-13 0 16,5 9 0-16,0-1-11 31,-4-7-13-31,-1 7-2 0,5-11-1 0,-4 3 0 16,8 1-26-16,-8-5-6 0,4 5-1 0,-5-1 0 15,5-3-144-15,0-1-30 0,-32 29-6 0,23-28 0 0</inkml:trace>
          <inkml:trace contextRef="#ctx0" brushRef="#br0" timeOffset="4244.9442">10918 235 1440 0,'9'-21'64'0,"-9"21"12"0,9-4-60 0,-9 4-16 15,9-4 0-15,5 8 0 0,0 4 193 0,4 5 36 16,-4 3 7-16,4 4 2 0,5 4-138 0,-1 5-28 0,-3 3-6 0,3 0-1 16,6 9-10-16,-1-1-3 0,5 1 0 0,0 7 0 15,0 5-52-15,-5-13 0 0,5 5 0 0,-5-1 0 16,-4-3-11-16,0-13 11 0,-10 1-13 0,1 3 5 31,0-12-90-31,-5 0-18 0,0 1-3 0,-5-13-949 0</inkml:trace>
        </inkml:traceGroup>
        <inkml:traceGroup>
          <inkml:annotationXML>
            <emma:emma xmlns:emma="http://www.w3.org/2003/04/emma" version="1.0">
              <emma:interpretation id="{17B0DFEF-E3B7-4F1A-9499-EEAA26808A78}" emma:medium="tactile" emma:mode="ink">
                <msink:context xmlns:msink="http://schemas.microsoft.com/ink/2010/main" type="inkWord" rotatedBoundingBox="16565,536 18231,463 18316,2430 16650,25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05.9611">14560 696 1900 0,'-18'-28'169'0,"14"15"-135"15,4 5-34-15,4-12 0 0,1 4 68 0,4 4 6 16,0 0 2-16,0 4 0 0,9-1 4 0,0 5 0 16,5-8 1-16,4 12 0 0,10 0-54 0,-1 0-11 15,5 4-3-15,0 4 0 16,-4-8-83-16,-1 9-17 0,-4-9-3 0,4 12-600 0,-8-12-120 0</inkml:trace>
          <inkml:trace contextRef="#ctx0" brushRef="#br0" timeOffset="5747.6979">14861 105 1929 0,'27'-20'42'0,"-13"12"9"0,-1 0 1 0,6-13 4 0,-1 5-45 0,5-4-11 0,-1 0 0 0,6 0 0 0,-1-5 61 0,-4 5 11 32,4-4 1-32,0-1 1 0,1-3-48 0,-10 8-10 15,0-4-1-15,0-1-1 0,-4 1-14 0,-9 0 0 0,-1-1 0 0,1-7 0 0,-1 0 0 0,-8-1 0 16,-1 1 0-16,1 0-10 0,-6 3-2 0,1-7 0 16,-4 3 0-16,4 5 0 0,0-4 12 0,-5-1 0 15,9 9 0-15,-4-4-8 0,5 3 8 0,-1 5 0 16,1 0 0-16,-1 4 0 0,0 4 0 0,5 4 0 15,-4-1 0-15,4 9 0 0,0 0 0 0,0 0 12 16,0 0-2-16,0 0-1 0,-5 17-9 0,1 3 0 0,-5 8 9 16,4 1-9-16,1 7 9 0,4 9-9 15,0 3 12-15,0 13-12 0,0 4 40 0,0 3 2 0,4 1 0 16,1 8 0-16,-5 4-4 0,4 0-1 0,-4-4 0 0,0 4 0 16,0 0-13-16,-4-4-4 0,-1 16 0 0,-4-16 0 15,4 3-20-15,-8 1 0 0,4-8 0 0,0-4 0 16,-1 0 0-16,1-12 9 0,-4-1-9 0,-1 1 0 31,5-1-21-31,-5-3-11 0,-4-8-3 0,-5-5-718 0,5-8-144 0</inkml:trace>
          <inkml:trace contextRef="#ctx0" brushRef="#br0" timeOffset="5293.6814">14160 117 1825 0,'-9'-24'80'0,"9"12"18"0,0 0-78 0,-5-1-20 0,5 5 0 0,-5-4 0 15,5 4 48-15,0 8 5 0,0 0 2 0,0 0 0 16,0 0-27-16,0 0-6 0,-9 4-1 0,0 4 0 0,-9 4-10 0,4 5-3 16,-4-1 0-16,-5 8 0 0,-8 4-8 0,-1-3 0 15,4 11 0-15,-4-8-11 0,-4 13 11 0,0-1 0 16,-1 1-9-16,5 3 9 0,0 1 0 0,5-1 0 15,0-7 0-15,4 3 0 0,5-3 0 16,4-5 0-16,5 0 0 0,0 1 0 0,4-1 0 0,5 1 0 16,5-13 0-16,0 4 0 0,4-4-17 0,4 1 1 15,6-9 0-15,-1 0 0 0,5-4-1 0,4 4 0 16,5-12 0-16,4-8 0 0,1-4 7 0,-1 0 2 16,0 0 0-16,1-5 0 0,4-3 21 0,-5 0 5 15,1-8 1-15,-1 7 0 0,-9-11 14 0,5 0 3 16,-4-1 1-16,-1 1 0 0,-4-9 13 0,-1-7 2 15,-3-1 1-15,-6 5 0 0,1-1-11 0,-10 1-2 16,6-1-1-16,-6 5 0 0,1 3-39 0,-5 1 0 0,-5 8 0 16,1 3-8-16,4 5 8 0,-5 8 0 0,-4-4-9 0,4 8 9 31,-8 8-29-31,4-8-2 0,-10 16 0 0,1-8 0 16,-9 8-149-16,-5 4-29 0</inkml:trace>
        </inkml:traceGroup>
        <inkml:traceGroup>
          <inkml:annotationXML>
            <emma:emma xmlns:emma="http://www.w3.org/2003/04/emma" version="1.0">
              <emma:interpretation id="{7C31D4FF-1949-4EC0-99F0-552200B6F83D}" emma:medium="tactile" emma:mode="ink">
                <msink:context xmlns:msink="http://schemas.microsoft.com/ink/2010/main" type="inkWord" rotatedBoundingBox="19944,755 24912,539 24975,1973 20006,218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10.9546">16987 222 1335 0,'-14'4'29'0,"10"-4"7"0,4 0 0 0,0 0 2 0,0 0-30 0,0 0-8 15,0 0 0-15,0 0 0 0,0 0 72 0,0 0 12 16,0 0 4-16,0 0 0 0,13 9-27 0,1-1-5 16,0 0 0-16,4-4-1 0,-4 0-28 0,8-4-6 15,6 0-1-15,-6 0 0 0,1-8-7 0,9 0-1 16,9 0-1-16,0-5 0 0,-9-3-11 0,4 8 12 16,1-12-12-16,8 4 12 0,1-5 0 0,-1-3 0 15,-4 4 0-15,-4 0 0 0,4-5-12 0,-5 1 0 16,1 4 0-16,-6-8 0 0,-8 3-11 0,0 1-4 15,-5 0-1-15,-4-5 0 0,-5 9 16 0,-5 0 0 0,1 4 0 16,-5 0-9-16,-5 3 9 0,1 5 0 0,-5 4 0 0,-5 0 0 16,-4 0 27-16,-5 4 1 0,-4 0 0 0,-5 4 0 15,0 0-13-15,-9 0-3 0,-4 8 0 16,8 1 0-16,10 3-3 0,-10 4-1 0,-8 4 0 0,4 5 0 16,14-5 15-16,-5 8 2 0,0 1 1 0,0 7 0 15,5 1 0-15,-1-5 0 0,6 17 0 0,-1-9 0 16,5 5-17-16,-1-5-9 0,10 9 10 0,5-5-10 15,4 1 8-15,4-4-8 0,1-1 0 0,9-3 9 16,4-1-9-16,0-8 0 0,-4 1-12 0,8-5-684 16,15 0-137-16</inkml:trace>
          <inkml:trace contextRef="#ctx0" brushRef="#br0" timeOffset="8021.1127">18590 178 576 0,'13'-12'51'0,"-4"4"-41"16,5-9-10-16,-5 1 0 0,5 8 161 0,-10-8 31 16,1 4 5-16,-1 0 2 0,1 4-81 0,-5-9-16 15,-5 5-3-15,5 4-1 0,-9 4-26 0,5-8-4 16,-5 8-2-16,0 0 0 0,-5 4-15 0,0-8-3 16,1 16-1-16,-6-8 0 0,1 8-24 0,-5 4-5 15,-4-4-1-15,0 8 0 0,-5 5-17 0,-9 7 10 0,0 8-10 0,-9 5 8 16,0-1-8-16,0 9 12 0,-5-5-12 0,5 13 12 15,0 0-12-15,9-5 0 0,5-7 0 0,4 3-11 16,4-7 11-16,10-5 0 0,4-7 0 0,1-5 0 16,13-8-11-16,0 4 0 0,0-20 0 0,9 0 0 0,5 0-1 15,8 0-1-15,6-16 0 0,4 0 0 0,4-8 5 0,9-5 8 16,-4-3-13-16,10 0 5 0,-6-9 8 0,1 1 0 16,-5-1 0-16,0-7 0 0,-1 3 0 0,-8 1 0 15,5-5 0-15,-5 5 0 0,-5 7 12 0,5-3 4 16,-14 19 0-16,0 1 1 0,-4 0 31 0,-10 16 7 15,-4 4 1-15,-4 12 0 0,-5 4 0 0,-5 13 0 16,-9 3 0-16,1 8 0 0,-10 9-45 0,0 8-11 16,-9-1 0-16,0 17 0 0,0-8 0 0,0 4 0 15,0-1 0-15,0 9 0 16,5-16-174-16,4 8-37 0</inkml:trace>
          <inkml:trace contextRef="#ctx0" brushRef="#br0" timeOffset="8353.1538">18917 279 1555 0,'0'0'138'0,"0"0"-110"16,9 16-28-16,-4 0 0 0,0 1 42 0,-5 7 3 15,4 4 1-15,-4 9 0 0,-4-13 2 0,4 12 1 16,-5-11 0-16,0 3 0 0,5 0-26 0,-9 1-6 15,5-9-1-15,-1 0 0 0,5 0 4 0,-4-12 0 16,-1 1 0-16,5-9 0 0,0 0 19 0,0 0 4 16,0 0 1-16,0 0 0 0,14 0 6 0,4-9 2 15,0 1 0-15,5 0 0 0,4 0-42 0,1-8-10 16,-1 0 0-16,0 4 0 0,1-9 0 0,3-3 0 16,1 0 0-16,0 4 0 0,0-13 0 0,0 9 0 15,0 0 0-15,0-5 0 16,0 5-111-16,-1-4-24 0,-3 3-5 0,-1 1 0 0</inkml:trace>
          <inkml:trace contextRef="#ctx0" brushRef="#br0" timeOffset="8884.2273">20037 295 1267 0,'0'0'28'0,"5"-8"5"0,-1 8 2 0,1-12 1 0,-5 4-36 0,0-4 0 16,0 4 0-16,0-4 0 0,-5 3 109 0,5-3 15 16,-4-4 4-16,4 4 0 0,0 4-52 0,-5 0-9 15,1 0-3-15,4 8 0 0,0-4-51 0,0 4-13 16,-9 0 0-16,0 0 0 0,0 0 0 0,-5 8 0 15,0 4 0-15,-4 0 0 0,-5 8 0 0,-4 1 0 16,9 3 0-16,-1 0 0 0,-8 4 0 0,4 1 0 16,-4-1 0-16,4 13 0 0,1-9 0 0,8-8 0 15,0-4 0-15,5-3 0 0,9-5 0 0,0 0 0 16,0-12 0-16,0 0 0 0,0 0 0 0,14-4 0 16,4-4 0-16,5-4 0 0,0-9 54 0,-5 1 8 0,9 0 2 15,-9 0 0-15,0-5-52 16,1 5-12-16,-1 0 0 0,-4-4 0 0,-1 3 0 0,1 1 0 0,0 4 0 0,-1 0 0 15,-4 4 54-15,-4 8 8 0,-5 4 2 0,0 0 0 16,4 8-52-16,-4 12-12 0,0 0 0 0,0 0 0 16,0 9 0-16,0-1 0 0,5 4 0 0,0 1-714 15,4-5-146-15</inkml:trace>
          <inkml:trace contextRef="#ctx0" brushRef="#br0" timeOffset="9087.3439">20411 158 1440 0,'4'-17'128'0,"1"-3"-103"16,4 0-25-16,5 0 0 0,4 0 98 0,0 7 14 15,0-7 4-15,5 8 0 0,4 4-18 0,1 8-3 16,8-12-1-16,0 12 0 0,1 0-38 0,8 0-7 16,1 0-1-16,-1 4-1 0,1 4-29 0,0-8-6 15,-5 4 0-15,4 0-1 16,-4 0-57-16,0 4-11 0,-5-8-3 0,5 0-616 15,0-8-124-15</inkml:trace>
          <inkml:trace contextRef="#ctx0" brushRef="#br0" timeOffset="9321.618">21066-583 1638 0,'9'-40'36'0,"-4"32"7"0,-5-17 1 0,9 9 3 0,-4 8-38 0,4-8-9 0,0 12 0 0,0 4 0 15,0 0 79-15,-4 12 13 0,4 0 4 0,-5 8 0 16,-4 9-32-16,0 7-5 0,-4 4-2 0,-5 5 0 16,-5 12 6-16,0 3 1 0,-8 1 0 0,-6 16 0 15,5-4-21-15,-8 4-4 0,-6 0-1 0,1 3 0 16,4 1-10-16,0-4-1 0,0 0-1 0,0 8 0 16,9-4-72-16,5-12-14 0,0 4-4 0,4-4-682 15,-4-9-137-15</inkml:trace>
          <inkml:trace contextRef="#ctx0" brushRef="#br0" timeOffset="9493.4565">21754 251 1958 0,'0'0'43'0,"0"0"9"0,0 16 1 0,-5-4 3 0,5 8-45 0,-9 9-11 16,0-5 0-16,-5 8 0 0,1 1 104 0,-1-1 20 15,0 4 3-15,5-3 1 0,-9 3-111 0,9-3-17 16,9-9-12-16,5-4 1 16,-1 0-102-16</inkml:trace>
          <inkml:trace contextRef="#ctx0" brushRef="#br0" timeOffset="9634.0439">21895-65 2016 0,'4'-28'179'0,"1"20"-143"0,-5-9-36 0,5 5 0 16,-1 0 45-16,1 4 3 0,-5 8 0 0,0 0 0 16,0 0-90-1,4 8-18-15,5 0-3 0,-13 4-1 0</inkml:trace>
        </inkml:traceGroup>
        <inkml:traceGroup>
          <inkml:annotationXML>
            <emma:emma xmlns:emma="http://www.w3.org/2003/04/emma" version="1.0">
              <emma:interpretation id="{D02D4305-5B82-464E-A69F-D1D51BC92D23}" emma:medium="tactile" emma:mode="ink">
                <msink:context xmlns:msink="http://schemas.microsoft.com/ink/2010/main" type="inkWord" rotatedBoundingBox="25450,1048 27511,958 27541,1640 25480,172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397.7751">23142-122 1497 0,'0'0'66'0,"14"-8"14"0,-5 4-64 0,9 4-16 0,-4 4 0 0,0 4 0 15,4 1 125-15,-9 3 22 0,0 8 4 0,0-4 1 16,-4 8-70-16,-1 5-14 0,-4-9-2 0,0 8-1 15,-4 5-28-15,-1-13-5 0,1 8-2 0,-5-8 0 0,4 1-17 0,0-1-3 16,5-12-1-16,-9 8 0 0,5-8-9 0,4-8 0 16,0 0 0-16,0 0 0 0,0 0 0 0,0 0 0 15,0 0 0-15,13-4 0 0,-3 0 10 0,3 0 0 16,1-12 0-16,4 12 0 0,-4-16 0 0,4 3 0 16,0-7 0-16,5 0 0 0,4 0 14 0,5-5 2 15,0-3 1-15,0 0 0 16,0 3-3-16,0 5-1 0,4 4 0 0,-9 4 0 0,-13 7 28 0,0 9 5 15,-1 0 2-15,-4 0 0 0,-9 13-58 0,0 3 0 0,-4 4 0 0,-1 4 0 16,5 1 0-16,-9 7 0 0,-4-8 0 0,8 13 12 31,10-13-36-31,-1 8-6 0,-8 1-2 0,4-5-802 0,0 0-161 0</inkml:trace>
          <inkml:trace contextRef="#ctx0" brushRef="#br0" timeOffset="10036.3327">22637 36 1728 0,'9'-8'76'0,"-9"8"16"0,0 0-73 0,0 0-19 16,0 0 0-16,0 0 0 0,-14 0 106 0,14 0 18 15,-9 4 3-15,5 4 1 0,-10 4-103 0,10-3-25 16,-1 3 0-16,1 0 0 0,-1 8 0 0,-4-4 0 15,-9 4 0-15,13 1 0 0,10-1 0 0,4 4 0 16,-5-8 0-16,5 5 0 0,-4 3 0 0,0-12 0 16,-10 0 0-16,0 4 0 0,-8-8 0 0,4-3 0 15,4 3 0-15,5-8 0 0,0 0 26 0,0 0 0 0,14 0 0 16,-1-8 0-16,-13 8 10 0,14-13 1 16,4 1 1-16,5 4 0 0,-9-8-30 0,-1 0-8 0,-4 0 0 15,5-1 0-15,-5 1 0 0,0-4 0 0,-4 0 0 0,-1 0 0 16,1-1 0-16,4 1 0 0,0 0 0 15,-4 4 0-15,-5-1 0 0,-5 1 0 0,1 8 0 16,-5-4 0-16,-5 4 0 0,0 8 0 0,-4-8 0 0,0 4 0 31,-14 8 9-31,5 4 1 0,-5-4 0 0,0 4 0 16,5 0-134-16,-1 4-26 0,1 4-6 0</inkml:trace>
          <inkml:trace contextRef="#ctx0" brushRef="#br0" timeOffset="11891.5069">24499-283 1497 0,'0'0'32'0,"0"0"8"0,0 0 0 0,5-4 4 0,-5 4-36 0,0-5-8 0,0-7 0 0,0 12 0 16,-5 0 65-16,-4-4 11 0,-5 4 3 0,-8-4 0 15,-6 4-79-15,1 4-8 0,0 0-6 0,-5 8-1 16,0-12 63-16,5 9 12 0,-5 3 2 0,4-4 1 16,1 8-33-16,0 4-6 0,4 0-2 0,5-3 0 15,0-1-34-15,4 4-8 0,0-4 0 0,5 4-1 16,5 1 21-16,-1-1 0 0,1 0 0 0,4 4 0 16,9 1 30-16,9-5 10 0,-4 4 3 0,8-8 0 15,1 1-18-15,4-1-3 0,1 0-1 0,-1 0 0 16,-4 4 35-16,0-11 6 0,-1 3 2 0,-8 8 0 15,-5-12-52-15,-9 8-12 16,-5-4 0-16,-4-4 0 0,-4 5 54 0,-1-1 8 0,0 0 2 0,-4 0 0 16,-5 4-73-16,-4-4-15 0,0 0-2 15,-1 5-1-15,1 3-57 0,0-12-11 0,4 4-2 16,5 0-600-16,0-4-120 0</inkml:trace>
        </inkml:traceGroup>
      </inkml:traceGroup>
      <inkml:traceGroup>
        <inkml:annotationXML>
          <emma:emma xmlns:emma="http://www.w3.org/2003/04/emma" version="1.0">
            <emma:interpretation id="{8D55DF54-36D7-47EC-B549-F339BD93F377}" emma:medium="tactile" emma:mode="ink">
              <msink:context xmlns:msink="http://schemas.microsoft.com/ink/2010/main" type="line" rotatedBoundingBox="4699,4091 28683,2214 28849,4340 4866,6217"/>
            </emma:interpretation>
          </emma:emma>
        </inkml:annotationXML>
        <inkml:traceGroup>
          <inkml:annotationXML>
            <emma:emma xmlns:emma="http://www.w3.org/2003/04/emma" version="1.0">
              <emma:interpretation id="{3EED23B8-5119-4223-8F4F-7F8A6CBE1F1F}" emma:medium="tactile" emma:mode="ink">
                <msink:context xmlns:msink="http://schemas.microsoft.com/ink/2010/main" type="inkWord" rotatedBoundingBox="4699,4091 5472,4031 5580,5403 4807,54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639.3182">1881 3428 633 0,'0'0'56'0,"0"0"-44"0,0 0-12 0,0 0 0 16,0 0 108-16,0 0 19 0,-14 4 4 0,0 4 1 15,10 4-6-15,-5 4-1 0,0-4 0 0,-5 8 0 16,0 9-50-16,5 3-11 0,5 9-1 0,-1-1-1 16,-9 9-27-16,10-1-6 0,8 5-1 0,1-1 0 15,-5-3-12-15,5 0-2 0,-1-5-1 0,10-3 0 16,-5-9-13-16,5 0 9 0,-14-3-9 0,9-9 8 16,4 0-8-16,-4-8 0 0,-9-12 9 0,0 0-9 15,5 8 13-15,4-4-1 0,0-4-1 0,0-8 0 16,-4-4 5-16,13-4 0 0,9-8 1 0,-4-5 0 15,-9 1-17-15,9-8 10 0,17-5-10 0,6 1 8 0,0-1-8 16,-1-3 0-16,-8-1 0 0,8 5 0 0,1-1 0 0,-10 9 0 16,-9-1 0-16,1 5 0 0,8 8 0 0,-9 0 0 15,-8 12 11-15,-6 4-11 0,1 4 31 0,0 4 0 16,-1 4 0-16,-8 4 0 0,-5 4-11 0,-5 4-1 16,10 5-1-16,-10 3 0 0,1-4-2 0,-5 0 0 15,-5 1 0-15,0 3 0 0,5 0-4 0,-5-3-2 16,-13-1 0-16,9 0 0 0,0-4-10 0,-5 1 8 15,-9-5-8-15,-4 4 8 0,-1 0-8 0,1-3 0 16,-5-5-12-16,0 4 12 16,-5 0-28-16,5-4 1 0,14-4 1 0,0 0 0 15,-5-8-142-15,5-4-28 0,-14-12-5 0,22-4-2 0</inkml:trace>
          <inkml:trace contextRef="#ctx0" brushRef="#br0" timeOffset="13748.7118">2272 2845 1785 0,'-13'-12'159'0,"17"0"-127"0,1 3-32 0,4 1 0 16,0-4 15-16,0 4-3 0,-4 0-1 0,8 4 0 16,1 0 36-16,4 8 7 0,-9 0 2 0,9 4-924 15</inkml:trace>
        </inkml:traceGroup>
        <inkml:traceGroup>
          <inkml:annotationXML>
            <emma:emma xmlns:emma="http://www.w3.org/2003/04/emma" version="1.0">
              <emma:interpretation id="{32369C59-BCB9-4D80-AAA8-FF070A3072F5}" emma:medium="tactile" emma:mode="ink">
                <msink:context xmlns:msink="http://schemas.microsoft.com/ink/2010/main" type="inkWord" rotatedBoundingBox="7844,3846 12122,3511 12288,5636 8010,597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685.9436">6934 3557 2124 0,'0'0'47'0,"0"0"9"0,14-4 3 0,4 0 0 0,5-4-47 0,4 4-12 16,10 4 0-16,-1-4 0 0,1 0 30 0,-1 0 4 15,5-4 1-15,0 4 0 0,0 0-27 0,0 0-8 16,0-5 0-16,0 9 0 0,0-8 0 0,0 0 0 16,-9 4 0-16,-5-4 0 15,5 0-114-15,4 0-26 0,-4 0-6 0,-5-4-709 16</inkml:trace>
          <inkml:trace contextRef="#ctx0" brushRef="#br0" timeOffset="14904.6413">7308 3071 1267 0,'0'0'112'0,"0"0"-89"0,0 0-23 0,0 0 0 15,0 13 112-15,-5 3 17 0,5 8 4 0,0 4 1 16,-4 1-33-16,4 7-6 0,4 9-2 0,-8 3 0 16,4 1-51-16,-5-1-10 0,5-3-3 0,-5-1 0 15,5 1-10-15,0-1-3 0,-4 1 0 0,4 4 0 16,0-5-35-16,0 1-7 0,0-5-2 16,4 0-620-16,1-3-125 0</inkml:trace>
          <inkml:trace contextRef="#ctx0" brushRef="#br0" timeOffset="15108.0024">8227 2792 2286 0,'0'0'50'0,"-4"16"10"0,4 9 3 0,0 7 1 0,4 5-51 0,1 11-13 16,-1 5 0-16,-4 3 0 0,10 5 24 0,-10 0 1 15,0 3 1-15,-5 1 0 0,0 0-26 0,5 0 0 16,-4-5-14-16,-5 1-687 16,0-4-138-16</inkml:trace>
          <inkml:trace contextRef="#ctx0" brushRef="#br0" timeOffset="14452.1279">5423 3379 1594 0,'0'-24'71'0,"4"12"14"0,-4-5-68 0,9-3-17 0,1-4 0 0,-1 4 0 15,0-1 83-15,4 5 13 0,10 0 2 0,5 4 1 16,8 4-50-16,0 4-9 0,5 0-3 0,-4 12 0 15,-1 8-29-15,1 8-8 0,-6 5 0 0,1 3 0 0,-9 8 0 0,-5 9 0 16,-4 0 0-16,-5-1 0 0,-4 1 8 0,-5-1 0 16,-5 1 0-16,1-1 0 0,-6-3 20 0,-3-1 4 15,-1-3 0-15,0-5 1 0,-4-3-1 0,5-1 0 16,-6-4 0-16,6 1 0 0,-1-9-17 0,5-4-4 16,0-4-1-16,0-4 0 0,9-8-10 0,0 0 8 15,0 0-8-15,-5-8 8 0,5-4 3 0,5-8 0 16,-1-8 0-16,1-5 0 0,8 1-11 0,1-9 0 15,9-7 9-15,0-9-9 0,-1 5 0 0,6-9 8 16,4-4-8-16,0 0 0 0,4-3 0 0,-4 3 0 16,4 8 0-16,5 5 0 0,-4-1 0 0,-6 8 11 15,-8 13-3-15,0 0 0 0,4 15 3 0,-4 9 0 16,0 8 0-16,0 8 0 0,-5 5-11 0,-5 11 0 16,-3-4 0-16,-1 17 0 0,0 7 0 0,-9 1 8 0,0 7-8 15,-5 1 8-15,5-1-8 0,0 1 0 0,0 4 0 16,0-1 0-1,9 1-72-15,0 0-17 0,-4-1-3 0,9 5-940 0</inkml:trace>
          <inkml:trace contextRef="#ctx0" brushRef="#br0" timeOffset="15326.4148">8810 2537 1785 0,'27'-20'79'0,"-8"12"17"0,8 8-77 0,-4 0-19 0,-1 8 0 0,6 12 0 15,8 9 106-15,1 7 18 0,-1 9 3 0,-4 7 1 16,0 5-75-16,-14-1-14 0,-4 9-3 0,-5 8-1 16,-9 4 6-16,-9 0 2 0,-5 12 0 0,-9 0 0 15,-4-4-31-15,-5 4-12 0,-4 0 8 0,-10-4-8 16,-4 0-88-16,0-4-24 15,-9 4-4-15,-5-8 0 0</inkml:trace>
          <inkml:trace contextRef="#ctx0" brushRef="#br0" timeOffset="15853.2156">5632 2533 939 0,'-36'-8'41'0,"22"4"10"0,0 0-41 0,1 4-10 0,4 0 0 0,0 8 0 16,-5 0 48-16,-4 12 8 0,4 5 2 0,-9 7 0 16,-4 5 10-16,0 7 1 0,-5 5 1 0,5 7 0 15,-10 5-3-15,5 8-1 0,-4 4 0 0,4 12 0 16,-4 0 2-16,4 8 0 0,0-4 0 0,0 0 0 16,0 0-20-16,0 0-3 0,5 0-1 0,9 0 0 15,4-4-31-15,5 0-13 0,9-4 11 0,4-4-11 16,15-4 0-16,3 3-16 0,10-3 1 0,14 0 1 15,-5-8-34 1,13 4-8-16,10-9 0 0,4 1-780 0</inkml:trace>
        </inkml:traceGroup>
        <inkml:traceGroup>
          <inkml:annotationXML>
            <emma:emma xmlns:emma="http://www.w3.org/2003/04/emma" version="1.0">
              <emma:interpretation id="{6D7E0FE7-4A81-4080-99E6-BD8C5DC25E78}" emma:medium="tactile" emma:mode="ink">
                <msink:context xmlns:msink="http://schemas.microsoft.com/ink/2010/main" type="inkWord" rotatedBoundingBox="13807,3768 14748,3695 14838,4845 13897,49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384.9767">11747 2509 1695 0,'-9'-12'37'0,"4"8"8"0,0 0 2 0,1-4 1 0,-10 4-39 0,5-5-9 16,0 5 0-16,-5 8 0 0,1 5 74 0,-5 3 13 15,-5 4 2-15,-5 12 1 0,-3-3-37 0,-1 19-7 16,-9 5-2-16,4 7 0 0,-8 5-17 0,-5 8-4 15,-5 4-1-15,0 3 0 0,10 9-22 0,-1-4 0 16,-4 4 0-16,5 0 0 16,4 0-23-16,0-4-9 0,9-4-1 0,9 0-936 0</inkml:trace>
          <inkml:trace contextRef="#ctx0" brushRef="#br0" timeOffset="16135.032">10822 2687 1252 0,'-9'-20'56'0,"9"8"11"0,0-5-54 0,-4-3-13 16,8 0 0-16,1 0 0 0,-5 0 113 0,9-1 20 16,0 5 4-16,0 0 1 0,0 4-39 0,10 8-8 0,3 4-2 0,6 8 0 15,3 4-23-15,1 12-5 0,-4 9-1 0,8 7 0 16,-4 5-3-16,4 11-1 0,-4 1 0 0,0 12 0 15,-5-13-28-15,1 9-7 0,-5 4-1 0,-1 0 0 16,-3 0-20-16,3-1 0 0,-4-3 0 0,1-8-8 31,-6-9-100-31,6-7-19 0,-6-5-4 0,1-12-544 0,0-3-109 0</inkml:trace>
        </inkml:traceGroup>
        <inkml:traceGroup>
          <inkml:annotationXML>
            <emma:emma xmlns:emma="http://www.w3.org/2003/04/emma" version="1.0">
              <emma:interpretation id="{E33F32E4-C8EB-4E2E-8244-0CF326AB4B52}" emma:medium="tactile" emma:mode="ink">
                <msink:context xmlns:msink="http://schemas.microsoft.com/ink/2010/main" type="inkWord" rotatedBoundingBox="15741,3318 20881,2915 21015,4633 15875,503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7766.2027">16682 2076 1440 0,'23'8'128'0,"-5"-8"-103"15,-18 0-25-15,9 12 0 0,9 8 136 0,0 1 21 16,-4 7 5-16,-5 4 1 0,-9 5-63 0,9 7-13 15,-4 9-3-15,-1-1 0 0,-13 1-12 0,0 0-4 16,5 11 0-16,-1-3 0 0,1-4-22 0,-1-1-5 16,-4-3-1-16,9 0 0 0,9-1-40 0,-4-7 0 15,-5-5 0-15,9 1-800 16,4-13-164-16</inkml:trace>
          <inkml:trace contextRef="#ctx0" brushRef="#br0" timeOffset="18057.058">17615 1671 2055 0,'28'-8'45'0,"-15"4"10"0,1 4 1 0,9 8 2 0,-1 4-46 0,6 13-12 0,-1 11 0 0,5 9 0 15,-5 11 72-15,-4 5 13 0,0 8 3 0,-5 0 0 16,-4 3 12-16,-5 5 4 0,-9 0 0 0,-9 16 0 16,-5-8-39-16,-4 4-7 0,-10 0-2 0,1 8 0 15,-5-8-45-15,-4 5-11 0,-10-10 0 0,1 6 0 32,-5-10-36-32,0-7-8 0,9-4 0 0,-9-8-802 0,-14-13-160 0</inkml:trace>
          <inkml:trace contextRef="#ctx0" brushRef="#br0" timeOffset="16703.9772">13322 2153 1324 0,'0'0'118'0,"-5"-8"-94"15,1 0-24-15,-10 0 0 0,5 3 0 0,-9 1 9 32,4 4-9-32,-4 4 0 0,0 5 77 0,-5 7 9 15,0 8 2-15,-4 12 0 0,-9 9-25 0,-1 8-5 16,10-1-1-16,-1 17 0 0,1 4 5 0,0 4 1 16,0-4 0-16,4-1 0 0,0-3-3 0,5 4-1 0,0 0 0 0,8-4 0 15,1 4-36-15,5-5-7 0,-1 1-2 0,5-8 0 31,9 4-134-31,0-13-28 0</inkml:trace>
          <inkml:trace contextRef="#ctx0" brushRef="#br0" timeOffset="17078.9233">13754 2545 1810 0,'10'-4'40'0,"-6"-4"8"0,10-8 1 0,-1 4 3 0,1 4-42 0,4 8-10 15,-4 0 0-15,9 8 0 0,0 8 56 0,-5 8 10 16,4 9 2-16,1 3 0 0,-5 9 0 0,-4 3 0 16,-5 1 0-16,0 3 0 0,0 1-13 0,-4 0-3 15,0-1 0-15,-5-3 0 0,-5-1-35 0,0-3-7 16,1-1-2-16,-1-7 0 0,1-9-8 0,-5-4 0 16,4-3 0-16,-4-5 0 0,0 0 0 0,0-12 8 15,4-4-8-15,-4 0 8 0,9 0-8 0,-4-8 0 16,4-4 0-16,0-8 0 0,4-5 8 0,1-3-8 15,-1-4 0-15,5-9 8 0,5-7-8 0,4-9 0 16,5-4 0-16,4-3 0 0,-4-1 0 0,13-4-11 16,1 4 3-16,-1 5 0 0,5 11 8 0,-4 4 0 15,4 13 0-15,-5 8 0 0,1 8 0 0,-10 7 0 16,0 5 0-16,5 8 0 0,-9 9 25 0,0 3 1 16,-10 8 0-16,1 13 0 0,0-1-26 0,-10 4 0 15,1 9 0-15,-1-9 0 0,-4 9 18 0,5-4 11 0,-10 3 3 16,5 1 0-1,-4-1-124-15,4-3-24 0,4-1-4 0,1 1-2 0</inkml:trace>
          <inkml:trace contextRef="#ctx0" brushRef="#br0" timeOffset="17344.4656">15239 2667 1728 0,'0'0'153'0,"0"0"-122"16,0 0-31-16,0 0 0 0,0 0 28 0,13 4-1 15,1 0 0-15,4 4 0 0,0-8 22 0,1 0 5 16,13 0 1-16,8 4 0 0,-3-8-23 0,4 4-4 16,4 0 0-16,6-12-1 0,-1 8 3 0,0-4 1 15,0-4 0-15,9 3 0 0,-4 1-31 0,-5 4-8 16,-14-4-1-16,5 4 0 15,9 0-66-15,-13-4-13 0,-10 4-2 0,-4 0-1 0</inkml:trace>
          <inkml:trace contextRef="#ctx0" brushRef="#br0" timeOffset="17531.8824">15658 2363 2134 0,'0'0'47'0,"0"0"9"0,0 0 3 0,9 20 1 0,-5-7-48 0,1 11-12 0,-5 4 0 0,4 13 0 16,-4 3 59-16,0 1 9 0,-4 3 1 0,-1 9 1 15,5 0-41-15,-4-5-8 0,-1 1-1 0,1-1-1 16,-6 1-31-16,6 0-7 0,-1-1-1 0,1-3-695 16,-1-9-139-16</inkml:trace>
        </inkml:traceGroup>
        <inkml:traceGroup>
          <inkml:annotationXML>
            <emma:emma xmlns:emma="http://www.w3.org/2003/04/emma" version="1.0">
              <emma:interpretation id="{C14B199C-61A6-4CE9-84C3-20A8DBD0D4D9}" emma:medium="tactile" emma:mode="ink">
                <msink:context xmlns:msink="http://schemas.microsoft.com/ink/2010/main" type="inkWord" rotatedBoundingBox="23936,2861 28705,2488 28800,3712 24031,40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022.5272">22200 2303 1382 0,'36'-13'61'0,"-22"9"13"0,-14 4-59 0,9-12-15 15,-4 4 0-15,-5 8 0 0,0 0 120 0,0 0 22 16,4-8 4-16,-4 8 1 0,0 0-59 0,0-4-12 16,0 4-3-16,0 0 0 0,-4 0-42 0,-10 0-9 15,-9 4-2-15,-4 8 0 0,0-4-20 0,-5 4 9 16,0 9-9-16,0-1 0 0,-4 12 0 0,-1 1 0 0,5-1 0 0,0 0 0 15,1 5 0-15,8-1 0 16,5-11 0-16,4 7 0 16,5-8-25-16,4-4-12 0,5-3-3 0,5-1 0 15,4 0-6-15,0-16-2 0,5 4 0 0,4-4 0 16,5-4 13-16,9-8 3 0,-5 0 0 0,5-4 0 0,4-5 32 0,1-3 0 0,4 0 0 0,-5-5 0 16,-4 5 48-16,4 0 3 0,1-9 1 0,4 1 0 15,-9 0-6-15,-1-1-1 0,6 1 0 0,-10 0 0 16,0 7 15-16,-4 5 4 0,-5 0 0 0,-4 4 0 15,0 8-32-15,-1 3-5 0,-13 5-2 0,0 0 0 16,-4 17 11-16,-1 3 3 0,-4 8 0 0,0 5 0 16,-9 3-31-16,4 9-8 0,1-5 0 0,-6 0 0 15,1 1-137-15,5-1-29 0,-1-3-6 16,9-13 0-16</inkml:trace>
          <inkml:trace contextRef="#ctx0" brushRef="#br0" timeOffset="22272.4731">23270 1485 979 0,'9'-12'87'0,"0"0"-70"16,0 4-17-16,-4 0 0 0,-5 8 242 0,9 8 45 16,0 0 9-16,0 16 1 0,-9-4-156 0,0 5-31 15,0 11-6-15,-4 9-2 0,-6-1-30 0,6 1-7 16,-1 7-1-16,1 9 0 0,4-4-51 0,-5-5-13 15,1-3 0-15,-1-1 0 0,5-3 30 0,0-1 3 16,0-3 1-16,0-5 0 16,5 1-54-16,-5-5-12 0,4-4-1 0,-4 1-1 15,0-1-44-15,5-8-9 0,-1-4-1 0,-4 1-1001 0</inkml:trace>
          <inkml:trace contextRef="#ctx0" brushRef="#br0" timeOffset="22460.5715">23721 1558 1958 0,'0'0'43'0,"0"0"9"0,9-8 1 0,-9 8 3 0,0 0-45 0,0 0-11 0,18 12 0 0,-4 4 0 16,-1 4 104-16,-4 5 20 0,0 7 3 0,-4 0 1 16,-5 1-94-16,0 11-18 0,-5-3-4 0,1 11-1 15,-10-3 7-15,1 4 2 0,-1 3 0 0,-4 1 0 16,-10 0 10-16,1 3 2 0,-5 9 1 0,-4-4-802 15,4-5-161-15</inkml:trace>
          <inkml:trace contextRef="#ctx0" brushRef="#br0" timeOffset="21647.6305">21813 1983 1555 0,'9'-8'138'0,"0"0"-110"0,0-4-28 0,-4-1 0 15,-1 5 28-15,-4-4 1 0,-4 0 0 0,-1 8 0 16,-8-4-17-16,-1 4-3 0,5 0-1 0,-5 0 0 16,-4 0 24-16,-5 0 5 0,-4 4 1 0,-5 4 0 15,0 4-1-15,-4 4 0 0,-10 8 0 0,-4 0 0 16,0 5 11-16,0 3 3 0,-9 4 0 0,4 5 0 15,1 7 1-15,3-3 0 0,1 3 0 0,5 9 0 16,8 0-32-16,10-5-7 0,0-3-1 0,13 3 0 16,5-7-1-16,14-1-1 0,-1 1 0 0,14-5 0 15,5-4-136 1,0-7-27-16,4-5-6 0</inkml:trace>
          <inkml:trace contextRef="#ctx0" brushRef="#br0" timeOffset="22887.6365">24058 2116 1954 0,'18'0'87'0,"-9"0"17"16,0 4-83-16,0-4-21 0,0 9 0 0,0-5 0 0,5 0 0 0,0 0 0 0,-1-4 0 0,5 4 8 16,5-4 37-16,5-4 8 0,-1 0 2 0,5-4 0 15,0-1-37-15,-1-3-7 0,1-4-2 0,5-4 0 16,-5 0 41-16,0-1 8 0,-5 5 2 0,5-4 0 16,-10-4-45-16,-3 8-15 0,-1-5 9 0,-4-3-9 15,-1 8 26-15,1-4 0 0,-10-1 0 0,1 5 0 16,0 0-4-16,-10 4-1 0,0 0 0 0,1 8 0 0,-5 0-9 0,0 8-1 15,-5-4-1-15,-13 16 0 16,-1 4-2-16,1 8-8 0,-5 9 12 0,0 3-4 0,0 5-8 16,1-1 0-16,3 1-12 0,5-1 12 0,1-3 0 15,3-1 0-15,1 1 0 0,9-5 0 16,0 1-168-16,-5-13-27 0</inkml:trace>
          <inkml:trace contextRef="#ctx0" brushRef="#br0" timeOffset="23247.1247">25460 1736 1987 0,'0'0'88'0,"-5"-4"18"0,-4 4-85 0,5 0-21 0,-6 0 0 0,1 0 0 31,-4 4 86-31,-5 4 13 0,-1-4 2 0,-8 8 1 15,0 4-66-15,-5 1-12 0,0-1-4 0,5 4 0 16,-1 8-20-16,1 5 0 0,0-1 0 0,-1 5 0 0,1-1 0 16,0-4 0-16,8 1 0 0,6-9 0 0,-10-4 0 0,14 5 0 15,0-5 0-15,0 0 0 0,4-4 0 0,1 0 0 16,4-8 0-16,0 9 0 0,4-5 0 0,-4-12 0 16,0 0 0-16,14 0 0 0,4 0 0 0,0-4 0 15,5-8 0-15,4-1 0 0,1 5 0 0,-1-12 0 16,5 0 0-16,0-8 0 0,-5 3 0 0,0 1 0 0,1-8 0 0,4-5 0 0,-10-3 0 0,6-1 0 15,-1-7 0-15,0-5 0 0,1 5 30 0,3-25 8 16,-3 4 2-16,4-4 0 0,-5 12-13 0,-4 5-3 31,-1 3 0-31,-3 9 0 0,-1 3-54 0,-4 17-11 0,-10 0-3 0,5 3 0 0,0 5 44 0,0 12 0 16,1-8 0-16,-10 12 8 0,0 0 0 0,0 16 1 16,0 12 0-16,-5 13 0 0,-4 7-9 0,0 5 0 15,-9 0 0-15,4 11 0 0,-4 1 0 0,-5 0 0 16,0 4 0-16,5 8 0 0,-5-9 26 0,0 9 3 15,-4-4 1-15,9-16 0 16,4 4-57-16,-4 7-11 0,-14 1-2 0,9 0-1 16,5 4-141-16,5-8-28 0</inkml:trace>
        </inkml:traceGroup>
      </inkml:traceGroup>
    </inkml:traceGroup>
    <inkml:traceGroup>
      <inkml:annotationXML>
        <emma:emma xmlns:emma="http://www.w3.org/2003/04/emma" version="1.0">
          <emma:interpretation id="{270C3FFD-2E1D-419E-85FA-191AA8CB807E}" emma:medium="tactile" emma:mode="ink">
            <msink:context xmlns:msink="http://schemas.microsoft.com/ink/2010/main" type="paragraph" rotatedBoundingBox="4214,6489 16773,5709 16895,7679 4336,8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8B2D13-AACD-43B4-A756-1AB455338C42}" emma:medium="tactile" emma:mode="ink">
              <msink:context xmlns:msink="http://schemas.microsoft.com/ink/2010/main" type="line" rotatedBoundingBox="4214,6489 16773,5709 16895,7679 4336,8458"/>
            </emma:interpretation>
          </emma:emma>
        </inkml:annotationXML>
        <inkml:traceGroup>
          <inkml:annotationXML>
            <emma:emma xmlns:emma="http://www.w3.org/2003/04/emma" version="1.0">
              <emma:interpretation id="{9D397F7D-EDE5-4729-A50B-696220D0EB88}" emma:medium="tactile" emma:mode="ink">
                <msink:context xmlns:msink="http://schemas.microsoft.com/ink/2010/main" type="inkWord" rotatedBoundingBox="4220,6591 9712,6250 9828,8117 4336,845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699.3522">3288 5585 921 0,'0'0'82'0,"0"-12"-66"15,-5-5-16-15,0 1 0 0,1 0 178 0,4-4 32 16,-5 4 6-16,5-1 2 0,0 5-54 0,5 0-12 15,4 8-1-15,-9 4-1 0,0 0-90 0,9 4-17 0,5 8-4 0,-1 8-1 16,-4 1-21-16,1 11-4 0,-1 9-1 0,-5 11 0 16,1 5 7-16,-1 12 1 0,-8 3 0 15,4 5 0-15,-5 4-1 0,-4-4 0 0,0 0 0 0,-5 0 0 16,5-4-19-16,0 0 10 0,0-5-10 0,0 1 8 31,0 0-87-31,0-8-17 0,4-9-4 0,1-3-604 0,-1-5-121 0</inkml:trace>
          <inkml:trace contextRef="#ctx0" brushRef="#br0" timeOffset="24965.1598">2741 6726 1983 0,'-23'-8'88'0,"23"8"18"0,0 0-85 0,0 0-21 0,0 0 0 0,0 0 0 16,10 8 56-16,-10 8 6 0,-14 8 2 0,5 5 0 15,18 3-44-15,-5 4-9 0,-4 1-2 0,0 3 0 16,-4 1-35-16,4-5-7 0,9-7-2 0,-9 3-609 15,-9-12-123-15</inkml:trace>
          <inkml:trace contextRef="#ctx0" brushRef="#br0" timeOffset="25106.0146">2905 6062 1803 0,'-18'-16'80'0,"18"16"16"0,4-4-76 0,-4 4-20 15,0 0 0-15,0 0-798 0</inkml:trace>
          <inkml:trace contextRef="#ctx0" brushRef="#br0" timeOffset="24262.2">1298 5751 864 0,'-36'-21'76'0,"26"13"-60"0,10-8-16 0,-4 4 0 16,-5-4 165-16,4 4 31 0,10 3 5 0,8-3 2 16,-3 0-118-16,3 4-23 0,1 0-5 0,4 4-1 15,9 4 6-15,-13 0 1 0,-14 0 0 0,14 16 0 16,13 8-31-16,-13 5-5 0,-5 3-2 0,-5 13 0 16,1 7 11-16,-1 13 3 0,1 12 0 0,-14 4 0 15,-14 0 5-15,9 4 2 0,14 4 0 0,-4 4 0 16,-10-4-15-16,5 0-3 0,9 0-1 0,-4 0 0 15,8-16-27-15,-4-4 0 0,-4-5 0 0,4-3 0 16,13-12-45-16,-8-5-15 0,-14-7-2 16,4-9-646-16,5-8-128 0</inkml:trace>
          <inkml:trace contextRef="#ctx0" brushRef="#br0" timeOffset="24450.24">1366 6406 1778 0,'-18'4'39'0,"18"-4"8"0,5 4 1 0,-5-4 3 0,-14 8-41 0,14-8-10 16,14 8 0-16,4 1 0 0,-5 3 81 0,10-4 15 15,5 0 2-15,8-4 1 0,9 4-51 0,-4-8-11 16,0 0-1-16,10 0-1 0,8-4-24 0,-9 0-11 16,0-4 10-16,4-4-10 15,1-4-31-15,0-1-12 0,-5-3-2 0,-5 4-1 16,-8-4-169-16,4 3-33 0,4-3-8 0</inkml:trace>
          <inkml:trace contextRef="#ctx0" brushRef="#br0" timeOffset="24746.7248">2209 5649 1555 0,'-32'-20'68'0,"13"8"16"16,1-4-68-16,9 0-16 0,5-9 0 0,-1 9 0 0,-13-4 103 0,13 8 17 16,14-4 3-16,0 8 1 0,1-1-54 0,-1 5-10 15,0 8-3-15,9 5 0 0,0 3-40 0,-4 4-8 16,-10 8-1-16,1 4-8 0,9 5 30 0,-5 7-1 16,-5 1 0-16,-4 11 0 0,0 13 11 0,5 0 1 15,-1 4 1-15,-8-1 0 0,-1 1-16 0,1 4-3 16,8-4-1-16,-4 12 0 0,-9 0-22 0,9-4 9 15,0-4-9-15,9 3 0 16,-4-7-59-16,-1 0-18 0,-4-8-4 0,9-1-1 16,10-7-142-16,-10-4-29 0</inkml:trace>
          <inkml:trace contextRef="#ctx0" brushRef="#br0" timeOffset="26195.7145">4130 5322 2026 0,'-5'-29'44'0,"1"17"10"0,4-4 2 0,-5 4 1 15,10 4-45-15,-1-4-12 0,1 8 0 0,4 8 0 0,0 0 24 16,0 12 4-16,5 8 0 0,-5 12 0 0,0 5-16 0,5 12-4 16,-10 3 0-16,1 5 0 0,-5 8 28 0,0 0 6 15,-5 7 1-15,-4 1 0 0,0 8 3 0,-5-4 1 16,1 0 0-16,-1-4 0 0,5-8-30 0,-5-4-5 15,-4-1-2-15,4-3 0 0,-4 0-10 0,5-13 0 16,-6-7 0-16,6-9 0 0,-6 1 10 0,6-9-10 16,-1-12 12-16,5 4-12 0,-5 0 12 0,10-3-4 15,4-13 0-15,0 0-8 0,0 0 12 0,-9-9-12 16,9-7 12-16,0 4-12 0,9-4 0 0,0-8 0 16,9-1 0-16,5-7 0 0,4-4-13 0,5-1 3 15,0-3 1-15,9-1 0 0,0 5 9 0,0 3 0 0,-5 1-9 16,1 4 9-16,-5 7 0 0,-1 9-11 0,-12 4 11 0,-1 0-8 15,0 4 8-15,-4 4 0 0,-14 0 0 0,13 8 0 16,1 8 12-16,-9 1-3 0,4 7 0 0,-9 0 0 16,-5 4 1-16,1 5 0 0,-1 3 0 0,-4 1 0 15,-9 3 0-15,4-3 0 0,-9-1 0 0,5 0 0 16,-5 1-10-16,-4-5-9 0,0-3 9 0,-5-1-13 16,0 0 4-16,5-4 1 0,-5-3 0 0,0-1 0 15,5-4-112-15,-1 0-23 16,6-4-4-16</inkml:trace>
          <inkml:trace contextRef="#ctx0" brushRef="#br0" timeOffset="26549.0332">4899 6503 1036 0,'0'0'46'0,"0"0"10"0,23 0-45 0,-5 0-11 15,5-4 0-15,0 4 0 0,4-4 148 0,0 4 28 16,1-4 6-16,-6 0 1 16,6-8-80-16,-5 0-16 0,4 0-3 0,-4 4-1 15,-1-9-39-15,-3 1-7 0,3-4-1 0,-3 0-1 16,-1-5-3-16,0 5-1 0,-4-4 0 0,-1 4 0 0,1-5-11 0,0 5-1 16,-10 0-1-16,1-4 0 0,-1 3-10 0,-4 5-8 15,-4-4 12-15,-1 8-12 0,-4-4 11 0,-5 8-11 16,1-5 10-16,-1 9-10 0,-9 8 8 0,1 1-8 15,-6 7 0-15,1 4 9 0,-5 8 9 0,5 4 2 16,-5 1 0-16,5 7 0 0,-1 1-3 0,1 3 0 16,4 5 0-16,0-1 0 0,10 1-5 0,-5-1-2 15,4 1 0-15,9-5 0 0,1-3-10 0,4-1 0 16,0-4 0-16,0 1 0 16,9-5-124-16,0-8-26 0,5-4-6 0</inkml:trace>
          <inkml:trace contextRef="#ctx0" brushRef="#br0" timeOffset="26816.8523">5591 6022 403 0,'0'0'36'0,"0"0"-36"0,9 8 0 0,-4 4 0 16,-1 0 281-16,1 8 50 0,4 9 9 0,0-1 3 16,-4 0-139-16,4 5-27 0,-9-1-5 0,9 4-2 15,-4 1-74-15,-1-5-14 0,-4 9-3 0,0-9-1 16,0 9-47-16,0-9-10 0,-4-4-1 0,-1 1-1 15,0-9-19-15,1 0 0 0,-1-8 0 0,-4-4 0 0,5 0 32 0,-5-4 0 16,4 1 0-16,-4-10 0 0,4 1-16 16,1-4-3-16,-10-4-1 0,10 4 0 0,4-8 7 0,-5 0 1 15,5-5 0-15,0-3 0 0,0 0-20 0,9-4 0 16,0-5 0-16,5-3 0 16,4 3-19-16,5-7-7 0,0-1-2 0,4-3 0 15,0-1-150-15,5 5-30 0,-5 0-7 0</inkml:trace>
          <inkml:trace contextRef="#ctx0" brushRef="#br0" timeOffset="27019.9447">6183 5694 1612 0,'9'0'144'0,"-9"0"-116"15,0 0-28-15,5 4 0 0,13 0 117 0,5 0 18 0,4 4 3 0,0-4 1 16,1 0-63-16,4 4-13 0,4-4-3 0,-4-4 0 15,4 0-42-15,-4 0-9 0,0-4-1 0,0 4-8 32,-5-8-16-32,1 4-11 0,-1 0-1 0,-4-4-1 15,-1 4-66-15,1-4-13 0,-9 4-2 0,4-4-490 0,-4 4-97 0</inkml:trace>
          <inkml:trace contextRef="#ctx0" brushRef="#br0" timeOffset="27223.999">6429 4994 1436 0,'0'0'64'0,"0"0"12"0,0 0-60 0,0 0-16 16,0 0 0-16,18 20 0 0,-4 4 100 0,4 13 16 15,-4 3 4-15,4 9 1 0,-9 7 1 0,0 5 0 16,0 4 0-16,-4 4 0 0,-5-5-4 0,-5 1-1 16,-4 4 0-16,-5 4 0 0,-4 4-40 0,0-4-8 15,-9-1-1-15,4 1-1 0,0-4-53 0,-4 0-14 16,9-8 0-16,-1-5 0 15,6-3-88-15,-1-9-22 0,10-3-5 0,-6-5-697 16,6 1-140-16</inkml:trace>
        </inkml:traceGroup>
        <inkml:traceGroup>
          <inkml:annotationXML>
            <emma:emma xmlns:emma="http://www.w3.org/2003/04/emma" version="1.0">
              <emma:interpretation id="{69550DD0-FE98-4A25-9C85-DD2967E50D42}" emma:medium="tactile" emma:mode="ink">
                <msink:context xmlns:msink="http://schemas.microsoft.com/ink/2010/main" type="inkWord" rotatedBoundingBox="11119,6060 16773,5709 16888,7555 11234,790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0404.1758">11988 5609 2008 0,'0'0'89'0,"5"12"19"0,-1 4-87 0,-4 0-21 0,0 5 0 0,5 3 0 16,-5 8 76-16,0 1 10 0,0 7 2 0,-5-3 1 15,5-1-52-15,-4 0-10 0,-1 1-3 0,5-5 0 16,-5 1-4-16,1-5-2 0,-1-4 0 0,1-4 0 16,-1 1-18-16,5-5 0 0,-4-4 0 0,4-12 0 15,0 0 19-15,0 0 3 0,0 0 1 0,0 0 0 16,0 0 26-16,9-8 6 0,-5 0 1 0,5-8 0 15,1-9-4-15,3-3 0 0,-4-8 0 0,5-5 0 0,4 1-41 0,-4-1-11 16,9 1 0-16,-1-1 0 0,1 1 0 0,4-1 0 16,1 1 0-16,4-1 0 0,-1 1-23 0,6 4 3 15,4 3 1-15,0 1 0 16,-9-1-189-16,4 5-37 0,46-21-8 0,-18 21-2 0</inkml:trace>
          <inkml:trace contextRef="#ctx0" brushRef="#br0" timeOffset="30560.3624">12767 5581 1785 0,'0'0'159'0,"-5"8"-127"15,0 0-32-15,5 8 0 0,-4 4 122 0,-1 0 18 16,-8 9 4-16,4 3 1 0,-5 5-76 0,0-1-15 16,1 0-3-16,-6 5-1 15,6-5-91-15,-1-3-19 0,5-1-3 0,0 0-1 0</inkml:trace>
          <inkml:trace contextRef="#ctx0" brushRef="#br0" timeOffset="30076.1503">11378 4593 1911 0,'-18'-8'84'0,"18"8"19"0,-5 8-83 0,1 4-20 15,4-4 0-15,0 13 0 0,0 7 88 0,9 8 12 16,-5 5 4-16,1 7 0 0,4 5-39 0,-5 4-7 16,6 7-2-16,-6 5 0 0,-4 0-38 0,0 4-8 15,0 0-2-15,-4 4 0 0,4-5-8 0,-10-3-11 16,6 0 3-16,-1 4-733 15,-4-4-147-15</inkml:trace>
          <inkml:trace contextRef="#ctx0" brushRef="#br0" timeOffset="29232.5527">8182 5916 1479 0,'0'-28'65'0,"4"16"15"0,1-8-64 0,9 0-16 0,-1-1 0 0,1 1 0 15,0 0 71-15,8 0 11 0,6-1 2 0,4 5 1 16,-1 0-59-16,6 8-12 0,-1 4-2 0,1 4-1 16,-5 4-11-16,-1 12 0 0,1 4 0 0,-4 13-11 15,-10 15 11-15,5 5-12 0,-10 8 12 0,-4-1-12 0,0 5 32 16,-4-4 7-16,-10-9 1 0,5 1 0 0,-4 0 27 0,-1-9 5 15,-4-3 2-15,0-5 0 0,5 0-26 16,-6-7-6-16,-3-1-1 0,4-8 0 0,-5 1-9 0,0-5-3 16,1-4 0-16,4-4 0 0,-5-4-3 0,5-4-1 15,-5-4 0-15,10-8 0 0,-5 0 7 0,9-5 2 16,0-3 0-16,0-8 0 0,9 0-10 0,0-5-3 16,0-7 0-16,9-5 0 0,-4-3-9 0,4-5 0 15,0-4 0-15,9 1 0 0,-4-5 0 0,5 4 0 16,8 1 0-16,0 7 0 0,5 5 0 0,0 11 0 15,5 1-11-15,-5 8 11 0,-14 3 9 0,5 9 7 16,0 4 2-16,0 8 0 0,0 8-18 0,-1 8 0 16,-3 5 0-16,-1 7 0 0,-4 8 0 0,0 1-20 15,-10 7 2-15,1 9 1 0,-5 0 17 0,0-1 0 16,-9 1 8-16,0 3-8 0,-4 1 13 0,-5-4-3 16,-1-5-1-16,-3 1 0 0,-5-13-9 0,4 1 0 0,-4-5 0 15,4-4 0-15,-4-7 0 0,0-5 0 0,-1-4 9 16,6 0-9-16,4-4 0 0,-5-8 0 0,5-4 0 0,0-4 0 15,0 0 11-15,9-8-3 0,-5-4 0 0,10-9 0 16,-1 1-8-16,5-9 0 0,0-3 0 0,5-5 0 16,4-3 0-16,0-9 0 0,10-3 0 0,-1-5 0 15,5 8 0-15,4 0-16 0,1 1 4 0,4-1 1 16,0 5 11-16,0 11 9 0,0 9-1 0,0 7-8 16,0 1 16-16,-5 12-3 0,1 8-1 0,-6 8 0 15,1 8-3-15,-4 4-1 0,-10 5 0 0,0 11 0 16,-4-4-8-16,-5 5 0 0,0 11 0 0,0 1 0 15,-14 3 0-15,5 5 0 0,-4-1 0 0,-1 5 0 16,-4-8-151-16,0 3-22 0,0 1-5 0</inkml:trace>
          <inkml:trace contextRef="#ctx0" brushRef="#br0" timeOffset="29654.3678">10508 5937 1839 0,'0'0'40'0,"0"-8"9"0,0 0 2 0,-4-9 1 0,-1 1-42 0,1 0-10 0,-5 8 0 0,-1-4 0 16,1 0 50-16,5 4 8 0,-1-1 2 0,-4 5 0 15,-5 0-32-15,1 4-7 0,-5 4-1 0,-5 4 0 16,0 1-6-16,0 7-2 0,1 0 0 0,-6 8 0 15,1 0 10-15,4 9 2 0,0-1 0 0,1 5 0 16,3-1-24-16,6 1 0 0,-5-1 0 0,8 0 0 16,1-3 0-16,5-5-10 0,-5 0 10 0,9-7 0 15,-5-1 0-15,10-4 0 0,-5-4 0 0,0-12 9 16,0 0-9-16,0 0 0 0,13 0 0 0,6-8 0 16,-6-4 0-16,5 0 10 0,1-4-10 0,8-5 10 15,-4-7-2-15,4 0-8 0,0-9 12 0,-4 1-4 16,0-5 19-16,0 1 3 0,-10 4 1 0,5-5 0 0,1 5 2 15,-1-1 1-15,-9 13 0 0,0 4 0 0,5 4 14 0,-5 7 4 16,-9 9 0-16,0 0 0 0,4 13-36 0,1-1-6 16,-5 4-2-16,5 4 0 0,-10 0-8 0,10 5-11 15,-5-1 3-15,9 4 0 16,-5 5-200-16,1-5-39 0</inkml:trace>
          <inkml:trace contextRef="#ctx0" brushRef="#br0" timeOffset="29873.0233">10704 5451 2026 0,'0'0'44'0,"0"0"10"0,0 0 2 0,0 0 1 0,9-4-45 15,5 0-12-15,4 0 0 0,9 0 0 0,5 4 0 0,5-4 8 0,4 4-8 0,13-4 8 16,-4-4 10-16,14 4 2 0,4-4 0 0,5-1 0 15,-4-3 15-15,-1 0 3 0,0 0 1 0,5-4 0 16,-9 0-27-16,-1-1-4 0,-12 5-8 0,3-4 11 16,1 4-31-16,-5-4-5 0,-9 4-2 0,0 0-957 15</inkml:trace>
          <inkml:trace contextRef="#ctx0" brushRef="#br0" timeOffset="31656.3647">11319 5419 1191 0,'0'0'52'0,"0"0"12"16,0-8-51-16,0-5-13 0,0 1 0 0,0 4 0 15,0 8 116-15,0-8 20 0,0-4 4 0,0 4 0 16,0 8-30-16,0 0-6 0,0 0-2 0,0 0 0 0,0 0-27 15,0 8-6-15,0 12-1 0,0 5 0 0,-5 3-17 0,5 8-4 32,0 9-1-32,0 7 0 0,0 1-25 0,-4 8-5 15,-5 3 0-15,4 9-1 0,-4-4-15 0,4 0 0 16,-4-4 0-16,5 3-747 16,-5 1-152-16</inkml:trace>
          <inkml:trace contextRef="#ctx0" brushRef="#br0" timeOffset="31150.7948">13691 5002 2055 0,'0'0'91'0,"-14"4"19"0,-4 4-88 0,4 8-22 0,1 4 0 0,-1 5 0 16,-4 3 107-16,-5 8 17 0,0 5 3 0,0 8 1 15,-4-1-58-15,-9 5-11 0,-1-1-3 0,1 9 0 16,-5-12-36-16,0 7-8 0,-5 1-2 0,1 0 0 16,4-1-34-16,-5-3-8 0,1-1 0 0,4 5-1 15,0-8-182-15,9-5-36 0</inkml:trace>
          <inkml:trace contextRef="#ctx0" brushRef="#br0" timeOffset="32282.2059">13062 4763 460 0,'0'0'41'0,"-4"-4"-33"15,-1-4-8-15,5 8 0 0,-9-4 372 0,9 4 73 16,0 0 15-16,0 0 2 0,-9 0-343 0,9 0-69 16,-9 8-14-16</inkml:trace>
          <inkml:trace contextRef="#ctx0" brushRef="#br0" timeOffset="30961.1852">13454 5184 2026 0,'0'0'90'0,"0"0"18"0,9 4-86 0,5 4-22 0,-1 8 0 0,1 1 0 0,4 3 65 0,0 4 9 16,-4 4 2-16,9 1 0 0,0 3 0 0,-5 0 0 15,5-3 0-15,-1 3 0 0,1-4-13 0,-5 1-3 16,1-1 0-16,-1 5 0 0,-5-5-41 0,1 0-9 16,0 0-2-16,-5-3 0 15,0-9-27-15,0 4-5 0,-4 0-2 0,4-3 0 16,0-5-102-16,-5 0-21 0,1 0-4 0,4-8-562 15,-9-4-112-15</inkml:trace>
        </inkml:traceGroup>
      </inkml:traceGroup>
    </inkml:traceGroup>
    <inkml:traceGroup>
      <inkml:annotationXML>
        <emma:emma xmlns:emma="http://www.w3.org/2003/04/emma" version="1.0">
          <emma:interpretation id="{0EDE0A35-F309-4E76-835F-0764690BAD72}" emma:medium="tactile" emma:mode="ink">
            <msink:context xmlns:msink="http://schemas.microsoft.com/ink/2010/main" type="paragraph" rotatedBoundingBox="3330,9521 31376,7565 31524,9688 3478,11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91ECC4-DB10-4F18-89D0-29D495F20FE9}" emma:medium="tactile" emma:mode="ink">
              <msink:context xmlns:msink="http://schemas.microsoft.com/ink/2010/main" type="inkBullet" rotatedBoundingBox="3330,9521 4728,9423 4855,11245 3457,11342"/>
            </emma:interpretation>
          </emma:emma>
        </inkml:annotationXML>
        <inkml:trace contextRef="#ctx0" brushRef="#br0" timeOffset="72439.2309">501 9429 748 0,'0'0'67'0,"0"-4"-54"16,0-8-13-16,0 8 0 0,0-4 18 0,0 8 1 16,5-8 0-16,-5 0 0 0,0 4 6 0,0 4 2 0,0 0 0 15,0 0 0-15,0 0-2 0,0 0 0 0,4-8 0 0,-4 8 0 16,0 0 12-16,0 0 3 0,0 0 0 0,0 0 0 16,0 0 8-16,0 0 1 0,0 0 1 0,0 0 0 15,0 0-14-15,0 0-4 0,0 0 0 0,-4 8 0 16,-1 0 2-16,1 4 0 0,4 0 0 0,-5 0 0 15,1 8 0-15,-1 1 0 0,5-1 0 0,0 0 0 16,-5 8 2-16,1-3 0 0,-1-1 0 0,1 4 0 16,-1 1-8-16,1-1 0 0,-1-4-1 0,1 1 0 15,4-1 3-15,0 0 1 0,-5-4 0 0,5 5 0 16,0-9-31-16,0 0 0 0,0 0 0 0,-5 0 0 16,5-3 0-16,5-1 0 0,-5-12 0 0,0 0 0 15,0 0-134-15,9 8-23 16,18-8-5-16,-8-8-1 0</inkml:trace>
        <inkml:trace contextRef="#ctx0" brushRef="#br0" timeOffset="72579.8154">752 8980 1843 0,'0'0'164'0,"0"0"-132"15,-10-8-32-15,10 8 0 0,0 0 31 0,0 0-1 16,0 0 0-16,0 0 0 15,0 0-64-15,0 0-13 0,0 12-2 0</inkml:trace>
        <inkml:trace contextRef="#ctx0" brushRef="#br0" timeOffset="72905.2286">1694 8159 1616 0,'14'-5'36'0,"-5"1"7"0,-9 4 1 0,0 0 1 0,0 0-36 0,0 0-9 0,0 0 0 0,4 13 0 16,-4 3 27-16,0 4 3 0,0 8 1 0,0 13 0 15,-18 3 4-15,4 13 1 0,5 12 0 0,-9 4 0 16,-5 8 8-16,1 8 3 0,-10 4 0 0,4 0 0 15,6 8-12-15,-6-4-3 0,-13 4 0 0,14-4 0 16,13-4-19-16,-8-4-4 0,-1-8-1 0,0-8 0 16,5-8-8-16,4-8 8 0,5-5-8 0,0-3 8 15,-5-5-8-15,5-7-16 0,9-1 4 0,-4-7 1 16,-5-5-167-16,0-4-34 16</inkml:trace>
        <inkml:trace contextRef="#ctx0" brushRef="#br0" timeOffset="73090.9575">1225 9369 1497 0,'0'0'133'0,"0"0"-106"16,-9 4-27-16,4-4 0 0,5 0 80 0,0 0 10 0,0 0 2 0,0 0 1 16,0 0-49-16,0 0-11 0,19 4-1 0,-1-4-1 15,-4 0-7-15,13 0 0 0,14-8-1 0,-5 4 0 16,5-9-23-16,0 1 0 0,9-4 0 0,5-4 0 31,9-4-48-31,-10 3-10 0,-4-3-2 0</inkml:trace>
      </inkml:traceGroup>
      <inkml:traceGroup>
        <inkml:annotationXML>
          <emma:emma xmlns:emma="http://www.w3.org/2003/04/emma" version="1.0">
            <emma:interpretation id="{F2EA1F85-B9C8-463D-AAB8-30B8C4E879E5}" emma:medium="tactile" emma:mode="ink">
              <msink:context xmlns:msink="http://schemas.microsoft.com/ink/2010/main" type="line" rotatedBoundingBox="6429,9307 31376,7567 31524,9688 6577,11428"/>
            </emma:interpretation>
          </emma:emma>
        </inkml:annotationXML>
        <inkml:traceGroup>
          <inkml:annotationXML>
            <emma:emma xmlns:emma="http://www.w3.org/2003/04/emma" version="1.0">
              <emma:interpretation id="{D3E41F34-567A-434D-BDE8-2DA6A8C425C9}" emma:medium="tactile" emma:mode="ink">
                <msink:context xmlns:msink="http://schemas.microsoft.com/ink/2010/main" type="inkWord" rotatedBoundingBox="6462,9779 7182,9729 7262,10875 6542,1092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3858.5449">3497 9110 1785 0,'0'0'159'0,"0"0"-127"15,0 0-32-15,0 0 0 0,0 0-14 0,0 0-9 31,9 4-1-31,-4 0-1 0,4 4 25 0,0 0 19 16,-5 4-3-16,5 8-1 0,1 0-15 0,-1 9 0 16,0-1 0-16,-5 4 0 0,5-3 12 0,1 3 0 0,-6 1 0 0,5 3 0 0,0 0-12 0,0-3 11 15,1-1-11-15,-1-4 10 0,-5-3 8 0,5-5 2 0,0 0 0 0,1-4 0 16,-6-7 16-16,1 3 3 0,-5-12 1 0,0 0 0 16,9 4-18-16,-9-4-3 0,0 0-1 0,9 0 0 15,0-4-2-15,-9 4-1 0,9-8 0 0,-4-1 0 31,8 1-15-31,-4-4 8 0,0-4-8 0,5 0 0 16,-9 4 8-16,4-4-8 0,0-1 0 0,0 1 0 16,-4 0 8-16,4-4-8 0,4-1 0 0,-4 1 0 15,1-4 0-15,3 4 0 0,1-5 0 0,4-3 0 16,0 0-8-16,-4 4-2 0,4-1 0 0,0 5 0 16,10 0-6-16,-6 4 0 0,1 3-1 0,0 1 0 0,-5 8 17 15,5 0-8-15,-9 4 8 0,4 0 0 0,0 0 0 16,-4 8 0-16,-1-4 0 0,1 4 0 0,-5 1 0 0,0 3 0 15,0-4 0-15,-4 4 0 0,-1 0 0 0,1 0 0 16,-5 0 0-16,0 5 0 0,-5-1 23 0,5 0-2 16,-9-4 0-16,0 4 0 0,0 0 13 0,0 1 2 15,-5-5 1-15,5 8 0 0,-4-8-18 0,-1 0-4 16,-4 0-1-16,4 1 0 0,-4-1 1 0,0-4 0 16,-1 0 0-16,1 0 0 0,0 0-5 0,-5 0-1 15,5-4 0-15,0 0 0 0,0-4-9 0,-1 0 0 16,1 0-10-16,0-8 10 0,4 4-26 0,-4-4 1 15,4 0 0-15,-4-8 0 16,5 0-180-16,-1-9-36 0</inkml:trace>
          <inkml:trace contextRef="#ctx0" brushRef="#br0" timeOffset="73967.8935">3852 8478 1594 0,'0'0'35'0,"0"0"7"0,0 0 2 0,0 0 1 0,0 0-36 0,0 0-9 0,-4 12 0 0,-1 0 0 31,5-3-20-31,-5 3-7 0,5 8-1 0,5-4-652 0</inkml:trace>
        </inkml:traceGroup>
        <inkml:traceGroup>
          <inkml:annotationXML>
            <emma:emma xmlns:emma="http://www.w3.org/2003/04/emma" version="1.0">
              <emma:interpretation id="{649DB6EB-8EFE-4EEE-A7A3-9523052F9743}" emma:medium="tactile" emma:mode="ink">
                <msink:context xmlns:msink="http://schemas.microsoft.com/ink/2010/main" type="inkWord" rotatedBoundingBox="9337,10208 10045,10159 10092,10841 9384,1089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4894.525">6925 9166 403 0,'0'0'36'0,"0"0"-36"16,14-4 0-16,-5-4 0 0,-4 4 217 0,4-4 37 15,-5 4 7-15,-4 4 2 0,0 0-134 0,0-8-26 16,5 0-6-16,-1 0-1 0,1-1-35 0,-5 1-7 15,0-4-2-15,0 4 0 0,4 0-32 0,-4-4-6 16,0 0-2-16,0-4 0 0,0 3-4 0,-4-3-8 16,4 0 11-16,0 4-11 0,-5-4 24 0,1 8-1 0,-1-9-1 0,-4 5 0 15,0 4-13-15,4 4-9 0,-8-4 12 0,-1 4-12 16,-4 4 9-16,-5 4-9 0,0 4 0 0,-4 4 9 16,-5 0-9-16,-4 9 0 0,-5 3 0 0,0 4 8 15,4 5-8-15,-4 3 0 0,0 5 9 0,5-1-9 16,0 1 16-16,4 3-2 0,9 1 0 0,0-5 0 15,10 1-6-15,-1-5-8 0,9-4 11 0,1 1-11 16,4-5 0-16,0-4-16 0,9-8 2 0,0 1 0 16,0-5-9-16,5-4-1 0,-1-4-1 0,10-4 0 15,-5-4 11-15,5-4 2 0,0-4 1 0,0-5 0 0,4-3 11 0,0-4 0 16,1 0 10-16,-1-1-10 0,0-7 30 0,1 0 0 16,3-5 0-16,-3 1 0 0,-1-1 5 0,0 5 1 15,5 0 0-15,-4 3 0 0,-6 5-4 0,1 4 0 16,-9 8 0-16,4-1 0 0,-4 9-4 0,-5 4 0 15,-9 0-1-15,9 13 0 0,0 3-14 0,0 4-2 16,-4 4-1-16,-1 5 0 0,1 3-10 0,-1 4 8 16,5 1-8-16,-4 3 8 0,4 5-26 0,0-5-6 15,5 5 0-15,-1-1-698 0,-3 1-139 16</inkml:trace>
        </inkml:traceGroup>
        <inkml:traceGroup>
          <inkml:annotationXML>
            <emma:emma xmlns:emma="http://www.w3.org/2003/04/emma" version="1.0">
              <emma:interpretation id="{E88219D7-AF32-40FF-8AA4-DE34B3AE783F}" emma:medium="tactile" emma:mode="ink">
                <msink:context xmlns:msink="http://schemas.microsoft.com/ink/2010/main" type="inkWord" rotatedBoundingBox="12704,9052 18490,8649 18611,10379 12825,1078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7175.0423">13486 8757 2368 0,'0'0'52'0,"0"0"12"0,4 9 1 0,6 3 1 0,-1 4-53 0,0-4-13 0,-5 4 0 0,10 0 0 15,-5 1 0-15,0 3 0 0,0-4 0 0,0-4 0 16,-4 4 0-16,4-4 0 0,-4 1-13 0,4-1 4 16,-9-12 9-16,4 12-8 0,1-4 8 0,-5-8-8 15,0 12 8-15,0 0 0 0,0-12 0 0,0 0 8 16,0 8 26-16,0-8 6 0,0 0 0 0,0 0 1 16,-9 8-17-16,9-8-4 0,0 0-1 0,0 0 0 0,0 0-5 0,0 0-1 15,0 0 0-15,0 0 0 0,0 0-13 0,0 0 9 16,0 0-9-16,4-8 8 0,-4-4 0 0,5 0 0 15,4-4 0-15,0 0 0 0,5-5-8 0,-5 1-17 16,9-4 4-16,-4 4 1 0,4-5 12 0,0-3 16 16,0 8-3-16,5-4-1 0,0-1-12 0,-5 1 0 15,5 4 0-15,0 4 0 0,-5-5-17 0,0 5-7 16,-4 0 0-16,4 4-1 16,0 0-150-16,0 4-29 0,14-5-7 0,-9 1-1 15</inkml:trace>
          <inkml:trace contextRef="#ctx0" brushRef="#br0" timeOffset="77341.1739">14169 8794 2790 0,'0'0'124'0,"0"0"24"0,4 12-118 0,1 4-30 0,-1 4 0 0,1 1 0 15,4-1 9-15,-4 0-9 0,4 0 8 0,-5 1-8 31,1-1-92-31,-1 0-24 0,-4 0-5 0,0-8-637 0,-4 1-127 0</inkml:trace>
          <inkml:trace contextRef="#ctx0" brushRef="#br0" timeOffset="77497.388">14660 8235 2250 0,'-4'-24'100'0,"4"16"20"0,14 0-96 0,-10 0-24 0,-4 8 0 0,9-4 0 16,9 0-98-16,-4 0-24 0</inkml:trace>
          <inkml:trace contextRef="#ctx0" brushRef="#br0" timeOffset="77890.2786">15553 8381 1785 0,'0'0'159'0,"0"0"-127"0,0 0-32 0,-9 8 0 16,-5 8 88-16,-4 5 12 0,0-1 3 0,-10 12 0 15,-4 1-34-15,-4 3-6 0,0 9-2 0,-10-1 0 16,-13 5-31-16,9 3-6 0,-5 1-2 0,5-1 0 16,5 1-22-16,-1-8-16 0,1-1 2 0,4-3 1 15,4-5-94-15,1 0-18 0,-1-3-4 0,10-1-811 16</inkml:trace>
          <inkml:trace contextRef="#ctx0" brushRef="#br0" timeOffset="77702.579">15066 8575 1796 0,'0'0'80'0,"13"0"16"0,6 8-77 0,-6 5-19 15,10-1 0-15,0 4 0 0,0 4 42 0,4 4 5 16,0 5 1-16,-4-1 0 0,0 9-19 0,-1-1-3 16,-3 0-1-16,-1 1 0 0,-4-1-17 0,-1-3-8 15,1-5 0-15,-5 0 8 0,0 1-8 0,-4-1 0 0,-1-8-10 0,-4-4-602 16,-9 0-120-16</inkml:trace>
          <inkml:trace contextRef="#ctx0" brushRef="#br0" timeOffset="75844.9953">9775 8899 1890 0,'0'-20'41'0,"5"12"9"0,-5-8 2 0,4-1 1 0,1-3-42 0,4 4-11 0,-4 4 0 0,8 0 0 16,1 0 14-16,4 3 1 0,-4 5 0 0,4 0 0 16,0 4-15-16,0 4 0 0,1 9 8 0,3-1-8 15,-3 12 0-15,3 0-10 0,-3 9 2 0,-1 3 0 16,0 0 8-16,-4 5 0 0,-1-5 0 0,-4 1 0 16,1 3 21-16,-6-7 7 0,1 3 0 0,-5-4 1 15,0-3-5-15,0-1 0 0,-5-4-1 0,1 1 0 16,-1-5 9-16,0-4 3 0,-4-4 0 0,5 0 0 0,-5-4-15 15,4-3-2-15,5-5-1 0,0 0 0 16,-9-5-4-16,0-3-1 0,4-8 0 0,1 0 0 16,-1-4 5-16,1-5 1 0,8-7 0 0,1 0 0 15,-1-5 4-15,5-3 1 0,5-1 0 0,0-7 0 16,4 3-23-16,5-3-13 0,0-1 1 0,8 1 1 16,1 3 11-16,0 5-12 0,5 7 12 0,-1 5-12 15,-4 8 12-15,-5 8 0 0,-4 3-9 0,0 5 9 16,-1 4 0-16,1 13 0 0,0 3 0 0,0 8 0 0,0 4 0 15,-1 5 0-15,-4 3-9 0,1 9 9 0,-10-1 0 16,4 1 0-16,-3-1 0 0,-10 1 0 0,4 3 0 0,-8-3 0 16,-6-5 0-16,6 1 0 0,-5-1 0 0,0-3 8 15,0-9-8-15,-5 0 0 0,5-3 8 0,0-5-8 16,0-4 0-16,0 0 9 0,4-4 3 0,0-4 0 16,5-8 0-16,0 0 0 0,0 0-12 0,0 0-17 15,10-8 4-15,-6-8 1 0,10 4 12 0,-1-8 0 16,1-9 9-16,4-3-9 0,0 0 18 0,5-5-2 15,0-3-1-15,4-1 0 0,-4-3-4 0,4 3-1 16,1-3 0-16,4-1 0 0,-1 5-10 0,-3 3 0 0,4-3 0 16,-5 8 0-16,0 7 0 0,-4 5 0 0,0 0 9 15,-5 12-9-15,0 4 0 0,0 8 9 0,-4 4-9 0,4 8 0 16,-4 4 0-16,-5 4 0 0,0 5 0 0,0 7 0 16,-4 1 0-16,-5-1 0 0,0 1 0 0,4 3 0 15,-4 4 0-15,0-3 0 0,0-5-10 0,0 1 10 31,0-1-36-31,0-3-2 0,5-1-1 0,4-4 0 0,-4 1-142 16,4-1-29-16</inkml:trace>
          <inkml:trace contextRef="#ctx0" brushRef="#br0" timeOffset="76298.0021">11911 9073 1324 0,'0'0'118'0,"9"-8"-94"0,-5-4-24 0,5 0 0 0,0 0 170 0,1-1 30 16,-6 1 5-16,5 0 2 0,0 0-135 0,-9 0-28 15,5 0-4-15,-1 0-2 0,-4-1-20 0,0-3-4 16,-4 4-1-16,-1 0 0 0,1 0-13 0,-5 0 0 16,-5 4 0-16,5-5 0 0,0 5 0 0,0-4 0 15,0 0 0-15,-5 4 0 0,5 0 0 0,-5-4 0 16,10 4 0-16,-5 0 0 0,-5 4 0 0,9 0 0 15,5 4 0-15,0 0 0 0,-9 4 0 0,-4 0 0 0,3 4 0 16,-3 4 0-16,-1 4 0 0,-4 12 0 0,-5 1 8 16,5 3-8-16,-5 0 8 0,0 5-8 0,1 3 11 15,-1-3-11-15,5-1 11 0,-1-3-11 0,6-1 10 16,-1-4-10-16,0 1 12 0,10-5-3 0,-5-4-1 0,4 0 0 16,1-8-8-16,4 1 0 0,0-13-10 0,0 0 10 15,0 0-8-15,13-4 8 0,1-5 0 0,4 1-9 16,0-8 9-16,1 0 0 0,-1-8 0 0,9-1 0 15,-4-3 13-15,4 0 5 0,-4 3 1 0,4 1 0 16,-4 0 16-16,-5 8 3 0,5 0 1 0,-5 3 0 16,-4 5-1-16,0 0 0 0,-5 8 0 0,4 4 0 15,-8 0-25-15,4 8-5 0,5 1 0 0,-5-1-8 16,0 4 0-16,-5 4-16 0,1 0 2 0,0 5 0 16,4-1-118-16,-5-4-23 15,-4 4-5-15,0 1 0 0</inkml:trace>
          <inkml:trace contextRef="#ctx0" brushRef="#br0" timeOffset="76579.1912">12152 8616 2530 0,'9'-8'56'0,"14"0"11"0,0 0 2 0,8-1 3 0,15 1-58 0,-1 0-14 0,10-4 0 0,9 4 0 15,4-4 11-15,0 0-1 0,-4 4 0 0,-5-5 0 16,-4 5-10-16,0-4-12 0,-5 4 2 0,0 0 1 16,-9 4-15-16,4 0-2 0,-4 4-1 15,-4-4 0-15,-5 4-17 0,-5 0-4 0,-4 4-1 0,-1-4 0 16,-8 4-47-16,0 0-8 0,-14-4-3 0,9 4 0 16,4 0-87-16,-3-4-18 0,-10 0-3 0,0 0-1 0</inkml:trace>
          <inkml:trace contextRef="#ctx0" brushRef="#br0" timeOffset="76785.046">12821 7568 1983 0,'0'0'88'15,"5"-4"18"-15,-5 4-85 0,0 0-21 0,9-4 0 0,4 12 0 0,1 0 60 0,0 8 7 16,4 8 1-16,0 5 1 0,0 15-32 0,1 5-6 15,-1 11-2-15,-5 9 0 0,1 12 6 0,-5 0 1 16,-4 8 0-16,-1-4 0 0,1 4-15 0,-5 0-2 16,4-4-1-16,-4 4 0 0,-9-8-18 0,5 0 0 15,4-8 0-15,-5-4 0 16,-4-5-22-16,0 1-11 0,-5-4-3 0,1 0-693 16,-1 3-139-16</inkml:trace>
        </inkml:traceGroup>
        <inkml:traceGroup>
          <inkml:annotationXML>
            <emma:emma xmlns:emma="http://www.w3.org/2003/04/emma" version="1.0">
              <emma:interpretation id="{E14F99D8-1B0A-4FCC-94F3-B2B9538AAFDB}" emma:medium="tactile" emma:mode="ink">
                <msink:context xmlns:msink="http://schemas.microsoft.com/ink/2010/main" type="inkWord" rotatedBoundingBox="21558,8285 25519,8009 25664,10097 21704,1037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8803.2835">18621 8017 1555 0,'0'0'68'0,"10"-20"16"0,-1 7-68 0,4-3-16 0,-4 4 0 0,5 0 0 0,-9 4 50 0,-5 8 6 15,9 0 2-15,0 0 0 0,5 0-13 0,-10 4-2 16,5 4-1-16,-4 4 0 0,-1 12-27 0,1 9-6 16,-10 11-1-16,1 9 0 0,4 4 3 0,-5-1 0 15,1 5 0-15,-1 0 0 0,1-1-3 0,4-3 0 16,0-8 0-16,0-1 0 0,0-3-8 0,4-5 12 16,1-3-12-16,-1-9 12 0,1-4-12 0,4-4 10 15,-5-3-10-15,1-5 10 0,4-8 6 0,0 0 0 16,0-4 1-16,0-8 0 0,0 0 15 0,1-8 4 15,3-1 0-15,5-3 0 0,1-4-14 0,3 0-2 16,1-9-1-16,-5-3 0 0,5-1-7 0,0 1 0 16,0-1-1-16,-1 5 0 0,-3 4-11 0,3 3 0 0,-3 9 0 15,-6 0-11-15,1 8 11 0,0 4 0 0,-1 8 0 0,1 4 0 32,-5 8 0-32,5 0 0 0,-1 9-9 0,-4 3 9 0,5 0 0 0,0 1 0 15,-5-5 0-15,0 4 0 0,0 1 0 0,0-5 0 16,-4-4 0-16,4-4 0 0,0-3 0 0,-4-5 0 15,-1 0 0-15,-4-8 0 0,5 4 0 0,-5-4 10 16,9-4-1-16,4-4 0 0,-4 0 30 0,5-5 5 16,0-3 2-16,-1-4 0 0,1-4-14 0,4-1-2 0,1-3-1 0,-1-4 0 15,0-1-14-15,0-3-3 0,5-1-1 0,0 1 0 16,4-8-26-16,0 3-5 0,-4 1 0 0,4 3-1 31,1 1-88-31,-5 3-18 0,-1 9-3 0,-4 0-559 0,1 4-112 0</inkml:trace>
          <inkml:trace contextRef="#ctx0" brushRef="#br0" timeOffset="79055.7241">19942 8357 2340 0,'0'0'52'0,"0"0"10"0,-5 12 2 0,5 4 1 0,-4 4-52 0,4 5-13 0,0-5 0 0,-5 8 0 16,5-4 10-16,0 5-1 0,0-1 0 0,0 0 0 15,-4-3-23-15,4-1-5 0,0 0-1 0,-5-3 0 32,5-5-57-32,-5-4-12 0,5 0-3 0,0-12-838 0</inkml:trace>
          <inkml:trace contextRef="#ctx0" brushRef="#br0" timeOffset="79212.9722">20406 7924 1728 0,'14'-24'76'0,"-10"11"16"0,5 5-73 0,5-4-19 15,-5 4 0-15,5 4 0 0,0 0 136 0,4 0 24 16,0 4 5-16,0 0-1099 15</inkml:trace>
          <inkml:trace contextRef="#ctx0" brushRef="#br0" timeOffset="79737.5798">21572 7017 2026 0,'0'0'90'0,"0"0"18"0,0 0-86 0,-5 12-22 0,5 9 0 0,0 3 0 15,-4 4 56-15,-6 13 6 0,1 3 2 0,0 13 0 16,-9 8-16-16,0 7-4 0,-5 9 0 0,-4 8 0 16,-1 9-19-16,-3-1-4 0,-6 4-1 0,5 4 0 15,-4-8-20-15,4 0 0 0,-4-8-10 0,-1-4 10 16,5 0 0-16,0-4 0 0,1-8 8 0,-1-4-8 15,4-8-60-15,6-5-19 0,-1-3-3 0,0-13-1 16,-4-3-117-16,9-9-23 0,-14 5-5 0,23-21 0 0</inkml:trace>
          <inkml:trace contextRef="#ctx0" brushRef="#br0" timeOffset="79461.9154">20966 7932 288 0,'18'-8'12'0,"-9"4"4"0,5-4-16 0,4 4 0 0,1 0 0 0,3 0 0 16,1-5 425-16,4 5 83 0,5 4 16 0,0-4 3 15,0 0-405-15,4 0-81 0,1 4-16 0,4 0-3 16,-5 0-13-16,1-4-9 0,-1 0 12 0,5 4-12 16,0-4 0-16,0 0-20 0,-9 0 2 0,0-4 1 31,-5 8-34-31,0 0-6 0,1 0-2 0,-6 0 0 15,-3-4-145-15,-1 4-28 0,18-12-7 0,-13 8-1 0</inkml:trace>
          <inkml:trace contextRef="#ctx0" brushRef="#br0" timeOffset="80146.0817">22409 6799 2098 0,'10'-12'46'0,"-1"-1"10"0,4 1 1 0,-4 0 3 0,5 4-48 0,0 4-12 0,-5 4 0 0,0 4 0 16,0 12 15-16,0 4 1 0,-9 9 0 0,0 7 0 15,-4 9 8-15,-1 11 1 0,-13 13 1 0,-5 8 0 16,0 12-10-16,-4 8-1 0,0 8-1 0,-5 5 0 15,-5-1-3-15,1 0-1 0,4 1 0 0,0-9 0 16,5-4-10-16,0-12 8 0,8-8-8 0,1-8 8 16,0-9 1-16,4-3 0 0,5-13 0 0,-5-3 0 15,5-9-9-15,0-7 0 0,0-1 0 0,5-4 0 16,-5-8 18-16,9-4 11 0,0-8 3 0,0 0 0 16,0 0-7-16,0 0-1 0,4-20 0 0,5 0 0 15,0-4-12-15,9 3-4 0,5-7 0 0,5 4 0 0,-1-5 20 16,5 9 3-16,9 0 1 0,-5 4 0 0,-4 4-17 15,0 3-3-15,-5 9-1 0,5 0 0 0,-5 5-2 0,1 3 0 16,-6 4 0-16,1 0 0 0,0 4-9 0,0 4 0 16,-5 1 0-16,0-1 0 0,-4 4-19 0,0 0 1 15,-1 5 0-15,-4-1-796 16,0 4-159-16</inkml:trace>
        </inkml:traceGroup>
        <inkml:traceGroup>
          <inkml:annotationXML>
            <emma:emma xmlns:emma="http://www.w3.org/2003/04/emma" version="1.0">
              <emma:interpretation id="{B853BAC6-92BA-4A1E-B735-D638C484AB6B}" emma:medium="tactile" emma:mode="ink">
                <msink:context xmlns:msink="http://schemas.microsoft.com/ink/2010/main" type="inkWord" rotatedBoundingBox="27886,7811 31376,7567 31518,9596 28027,9839"/>
              </emma:interpretation>
              <emma:one-of disjunction-type="recognition" id="oneOf16">
                <emma:interpretation id="interp16" emma:lang="" emma:confidence="1">
                  <emma:literal>ad</emma:literal>
                </emma:interpretation>
                <emma:interpretation id="interp17" emma:lang="" emma:confidence="1">
                  <emma:literal>a d</emma:literal>
                </emma:interpretation>
                <emma:interpretation id="interp18" emma:lang="" emma:confidence="0">
                  <emma:literal>A d</emma:literal>
                </emma:interpretation>
                <emma:interpretation id="interp19" emma:lang="" emma:confidence="0">
                  <emma:literal>d d</emma:literal>
                </emma:interpretation>
                <emma:interpretation id="interp20" emma:lang="" emma:confidence="0">
                  <emma:literal>o d</emma:literal>
                </emma:interpretation>
              </emma:one-of>
            </emma:emma>
          </inkml:annotationXML>
          <inkml:trace contextRef="#ctx0" brushRef="#br0" timeOffset="81671.7487">27012 7891 1670 0,'0'-8'148'0,"0"-4"-118"16,0 4-30-16,-4 0 0 0,4-4 85 0,-5 4 11 15,5 0 3-15,-9-4 0 0,0 3-79 0,0-3-20 16,-5 4 0-16,5 0 0 0,-9 0-16 0,4-4-8 15,1 8 0-15,-1-4-1 0,0 0 11 0,1 4 2 16,4 0 1-16,-1-1 0 0,10 5 11 0,-4-8 0 16,-5 4 0-16,9 4 0 0,0 0 0 0,0 0 9 0,-5-8-1 0,5 8-8 15,0 0 30-15,0 0-1 0,-4-4 0 0,4 4 0 16,0 0-29-16,0 0 0 0,0 0 0 0,0 0-10 16,-9 0 22-16,9 0 4 0,-10 4 0 0,1 0 1 15,-4 4 9-15,4 5 2 0,-5-5 0 0,5 4 0 16,-5 0-13-16,5 4-3 0,0-4 0 0,0 8 0 15,0 5-12-15,0-1 0 0,0 4 0 0,-1-3 0 16,6-1 9-16,-1-4-9 0,5 8 8 0,-4-3-8 16,-1-9 8-16,5 4-8 0,-4-4 8 0,8 1-8 15,1-9 8-15,-5 4-8 0,0-12 8 0,9 8-8 16,-9-8 10-16,9 0-10 0,5-4 12 0,-1 0-12 16,5-4 13-16,1-4-4 0,3 3-1 0,-3-3 0 15,-1-8-8-15,5 0 8 0,-1-4-8 0,1-1 8 16,-5-7-8-16,5 4 0 15,0-9 9-15,-5 5-9 0,0-1 8 0,1 5-8 0,-1 0 10 0,0 3-10 16,0-3 34-16,0 12 1 0,-8 4 0 0,-1 4 0 16,-9 8-35-16,0 0 0 0,0 0 0 0,9 16 0 15,-5 4 0-15,-4 4 8 0,-4 5-8 0,-1 3 0 32,1 5-19-32,-1-5-10 0,-4 4-3 0,4 5 0 0,-4-1-105 0,0-3-22 15,0-1-4-15,5-3-1 0</inkml:trace>
          <inkml:trace contextRef="#ctx0" brushRef="#br0" timeOffset="82267.6755">27982 7669 1209 0,'0'0'53'0,"9"-8"12"0,5 0-52 0,-1 0-13 0,-3-1 0 16,-1 1 0-16,0 0 108 0,-5 0 18 0,1 0 4 0,-5 0 1 15,0 0-71-15,0 0-13 0,4 0-3 0,-8-4-1 16,-1 3-14-16,5-3-2 0,-4 4-1 0,-1-4 0 16,1 4 0-16,-1-4 0 0,-4 0 0 0,0 0 0 15,4 3-17-15,-4 1-9 0,-4 0 10 0,-1 4-10 16,0 4 16-16,1 4-4 0,-10 0 0 0,0 4 0 16,-9 5 7-16,5 7 1 0,-5 0 0 0,0 8 0 15,5 1-8-15,-5 3 0 0,5 4-1 0,-1 1 0 16,1 3-11-16,0-3 10 0,4 3-10 0,5 1 10 15,0-1-10-15,-1 1 0 0,6-9 0 0,4-4-11 16,4 5 11-16,-4-13 0 0,9 0 0 0,0-8 0 16,0 5 0-16,4-9 0 0,1 4 0 0,9-8 0 15,-5 0 0-15,4-4 0 0,1-4 0 0,4 0 0 16,1-4 0-16,3 0 0 0,1-5 0 0,0 1 0 16,4-4 0-16,-4 0 9 0,0 0-9 0,4-4 0 15,0-5 10-15,1-3-10 0,-6-4 8 0,1-1-8 0,9 1 0 16,0-9 0-16,0-3 0 0,-5-5 0 0,9-3 0 15,-8-5 0-15,4 0 0 0,0-7 0 0,-5-1-8 0,0-4 8 16,1 4 0-16,-1-4 0 0,0 5 0 0,-4 3 0 16,0 0 0-16,-1 9 0 0,1 3 0 0,-9 9 0 15,0-1-9-15,-5 13 9 0,4 8 23 16,-8 7 8-16,-1 1 1 0,1 0 1 0,-5 12-16 0,0 0-3 16,0 0-1-16,-9 16 0 0,4 5-1 0,-4 7 0 15,0 4 0-15,0 9 0 0,4 7-12 0,1 5 0 16,-5 12 0-16,0 4 0 0,0-1 0 0,4 5 0 15,5 0 0-15,0 4 0 0,-5 0 0 0,5-4-10 16,-4-1 10-16,4 1-8 16,0 0-15-16,0 4-2 0,0-4-1 0,0-4 0 15,-5 0-154-15,1-9-30 0,-10 49-6 0,-4-48-588 0</inkml:trace>
          <inkml:trace contextRef="#ctx0" brushRef="#br0" timeOffset="81083.1553">25396 6528 1094 0,'0'0'97'0,"5"-9"-77"0,4 1-20 0,-5 0 0 15,5 4 116-15,-9 4 20 0,0 0 4 0,9 0 1 16,1 4-85-16,-1 8-18 0,0 9-3 0,-5 7-1 16,1 8-18-16,-1 9-4 0,1 4-1 0,-5 15 0 15,0 9 12-15,-5 8 2 0,-4 8 1 0,0 12 0 16,-9 9 14-16,4 3 2 0,-8-4 1 0,3 0 0 16,1 1-3-16,-5-9 0 0,1-4 0 0,-1-4 0 15,0-12-16-15,5 0-4 0,-5-12-1 0,0-9 0 0,1 1 4 0,-1-8 1 16,9-5 0-16,-4-7 0 0,4-9-5 0,5-4-1 15,0-7 0-15,-5-5 0 0,5 0-3 0,0-12-1 16,-4 4 0-16,3-12 0 0,1 0 1 0,5-4 0 16,-1-4 0-16,1 0 0 0,-1-9 5 0,1 5 0 15,4-12 1-15,4 0 0 0,1-5-21 0,8 1 0 16,6-5 0-16,-1 1 0 0,0-8 0 0,9 3 0 16,10-3 0-16,-1-1 0 0,5 5-12 0,0-1 2 15,5-3 1-15,-1 3 0 16,5 5-16-16,5-1-3 0,-5 5-1 0,9 8 0 0,-9 3 8 0,5 5 1 15,-10 8 1-15,-4 0 0 0,5 8 19 0,-5 4-10 0,-5 4 10 16,1 4-8-16,-10 0 8 0,-4 9 0 0,0 7 0 16,-10 0 0-16,-4 1 0 0,-4 3 0 0,-5-4 0 15,-9 5 8-15,-5-1-8 0,-9-4 11 0,-4 5-11 0,-5-5 12 16,0-4-12-16,-4 5 10 0,-10-9-10 0,1 0 10 16,-1-4-28-16,1-3-6 0,-1-1 0 0,5 0-1 31,0-4-38-31,0 0-7 0,5 0-2 0,4 0 0 15,0 0-87-15,0-4-17 0,10 0-4 0,3-4-1 0</inkml:trace>
        </inkml:traceGroup>
      </inkml:traceGroup>
    </inkml:traceGroup>
    <inkml:traceGroup>
      <inkml:annotationXML>
        <emma:emma xmlns:emma="http://www.w3.org/2003/04/emma" version="1.0">
          <emma:interpretation id="{8866EFD0-75BC-466C-A348-DA4BEEAEC661}" emma:medium="tactile" emma:mode="ink">
            <msink:context xmlns:msink="http://schemas.microsoft.com/ink/2010/main" type="paragraph" rotatedBoundingBox="4134,12171 24011,11240 24099,13130 4223,14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293C4D-0F1F-4714-AE81-15A3520DA167}" emma:medium="tactile" emma:mode="ink">
              <msink:context xmlns:msink="http://schemas.microsoft.com/ink/2010/main" type="line" rotatedBoundingBox="4134,12171 24011,11240 24099,13130 4223,14062"/>
            </emma:interpretation>
          </emma:emma>
        </inkml:annotationXML>
        <inkml:traceGroup>
          <inkml:annotationXML>
            <emma:emma xmlns:emma="http://www.w3.org/2003/04/emma" version="1.0">
              <emma:interpretation id="{A1BC11C7-DC8A-4861-A055-0A0E955A88A4}" emma:medium="tactile" emma:mode="ink">
                <msink:context xmlns:msink="http://schemas.microsoft.com/ink/2010/main" type="inkWord" rotatedBoundingBox="4134,12171 10755,11861 10844,13752 4223,1406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3267.7344">1726 11720 1825 0,'0'0'80'0,"0"-8"18"0,-5-4-78 0,-8 4-20 0,4-5 0 0,-1 5 0 16,10-4 0-16,-9 0 0 0,-4 4 0 0,4 0-9 15,0-4 9-15,4 4 9 0,-13-1-1 0,4 1-8 16,-9 0 0-16,5 4 0 0,4 0 0 0,-8 8 0 16,-10 0 0-16,9 8 0 0,5 1 0 0,-9 7 0 15,-5 4 10-15,4 8 5 0,1 1 1 0,0 7 0 16,-1 1 36-16,6 11 8 0,-6 1 2 0,10 0 0 15,9-1-25-15,0 5-5 0,0 0 0 0,4-5-1 0,1 1-19 16,8-5-4-16,5 1-8 0,5-5 12 0,-5 1-12 16,14-5 0-16,9 1 0 0,-5-1 0 15,-9-3-28-15,10-5-1 0,8 5-1 0,5-13 0 16,4 0-178-16,-8-8-36 0</inkml:trace>
          <inkml:trace contextRef="#ctx0" brushRef="#br0" timeOffset="83626.7305">2318 12165 1152 0,'0'0'102'0,"0"0"-82"0,-5-8-20 0,5 8 0 16,0 0 156-16,0 0 28 15,-9 0 4-15,0 0 2 0,4 4-66 0,-4 0-12 0,-4 4-4 0,-1 4 0 16,0 0-59-16,1 1-12 0,4 3-2 0,-5-4-1 16,-4 8-26-16,4-4-8 0,5 5 0 0,0-1 0 15,0 4 0-15,0-4 0 0,4 9 0 0,10 3 0 16,4 0 0-16,-5 1 0 0,1-1 0 0,4 0-9 15,5 1 9-15,-1-5 0 0,-8-4 0 0,9 1-8 16,4-9 8-16,-5-4 0 0,6 0-9 0,-6-4 9 16,5-4 0-16,1-8 0 0,3-4-9 0,-3-4 9 15,-6 4 0-15,10-8 0 0,0-4 0 0,4-1 9 16,-4-3-9-16,0-4 12 0,-5 3-12 0,9-3 12 16,1 0-12-16,-10-5 12 0,-9-3-12 0,4 4 12 15,6 3-12-15,-10-3 8 0,-18 0-8 0,4 3 8 16,-9 5-8-16,1 4 0 0,-1 3 0 0,-9 5-11 15,-8 8 11-15,3 4-8 0,5 4 8 0,-8 4-8 0,-6 9 8 16,1-1-10-16,4 4 10 0,0 4-10 0,0 1-9 16,5-1-1-16,-10 4-1 0,15-4-997 15</inkml:trace>
          <inkml:trace contextRef="#ctx0" brushRef="#br0" timeOffset="83986.8184">2932 12205 1785 0,'0'0'159'0,"0"0"-127"0,10 5-32 0,3 3 0 15,1 4 45-15,9 0 3 0,8 4 1 0,1 0 0 16,0 0-16-16,5 5-3 0,-1-1-1 0,0 0 0 16,-8 4-8-16,4 1-1 0,-10-1-1 0,1 0 0 15,-9 1-19-15,-5-1 0 0,-5 4 0 0,-4-4 0 16,-4 1 11-16,-5-1-11 0,-5-4 10 0,1 0-10 15,-1-3 25-15,0-5-1 0,-4 0 0 0,0-4 0 16,4 0 15-16,0-8 2 0,1-8 1 0,4 0 0 16,0-8-18-16,4 0-3 0,0-9-1 0,5 1 0 15,0-4-11-15,10-5-9 0,3 1 12 0,5-4-12 16,1 3 0-16,3-3 0 0,1 3 0 0,0 5 0 16,4 8 0-16,-4 0 10 0,0 11-2 0,0 1 0 15,-1 12-8-15,-3 9 0 0,-6-1 0 0,1 8 0 16,0 4 0-16,4 5 13 0,-5-5-3 0,1 4-1 15,4 5-9-15,0-5 12 0,1-4-12 0,3 4 12 16,6-7-92-16,-1-5-17 16,5-8-4-16</inkml:trace>
          <inkml:trace contextRef="#ctx0" brushRef="#br0" timeOffset="84486.7019">4631 12177 1900 0,'4'-8'169'16,"-4"0"-135"-16,5-4-34 0,-1 0 0 0,5-5 100 0,-4 1 12 0,9-8 4 0,-5 4 0 16,0-5-87-16,0 5-17 15,-5-4-3-15,1 4-1 0,-10 0-8 0,1-1 0 0,-5 1 0 0,0 4 0 16,-5 8-9-16,0 0 9 0,-4 0 0 0,0 8 0 16,-5 8 0-16,0 4 0 0,-13 0 0 0,4 8 9 15,-4 9-9-15,-5 7 10 0,0 0-10 0,0 9 10 16,-5-5-10-16,10 9 0 0,4 4 0 0,-4-5 0 15,8-3 0-15,1-1 18 0,13-3-3 0,1-5-1 16,-1-4-14-16,9 1 0 0,5-5 8 0,5-4-8 16,-1 1 0-16,6-9 0 0,3 0 0 0,1-4 0 15,4-4 0-15,5-4 0 0,0 0 0 0,-5-8 0 16,5 0 0-16,-1 0 0 0,1-4-12 0,0-8 12 16,4 0-9-16,1-9 9 0,-1 1 0 0,-4-8-9 15,4-5 17-15,0-3 3 0,5-9 1 0,0-7 0 16,4-13 4-16,-4-4 0 0,0-4 1 0,0-4 0 15,0-4-8-15,-5-4-1 0,1-8-8 0,-1 4 12 0,-9-4-12 0,5 8 0 16,-5 0 0-16,0 16 0 0,-4 8 0 0,-5 13-12 16,0 11 12-16,-9 13-13 0,5 4 13 0,-5 11 0 15,-5 5 0-15,5 8 0 0,-9 12 0 0,4 17 13 16,1 7-4-16,-1 13-1 0,-4 7-8 0,0 1-11 16,5 8 3-16,4-5 0 0,0 1 8 0,4 4 11 15,1-4-3-15,4-1 0 0,4 1-8 0,1 0 0 16,4-5 0-16,1 5 0 0,3-4 0 0,-3-1-11 15,-1 1 3-15,0-4 0 16,-4-1-36-16,-1-3-6 0,1-1-2 0,4-3-1001 0</inkml:trace>
          <inkml:trace contextRef="#ctx0" brushRef="#br0" timeOffset="84705.3954">5464 12056 2530 0,'-5'12'56'0,"1"0"11"0,-5 8 2 0,4 5 3 0,-4 3-58 0,4 4-14 0,-4 1 0 0,9-1 0 15,-4 0 20-15,4-3 2 0,4-1 0 0,-4 0 0 16,0 1-43-16,0-5-9 0,0-8-2 16,5-4-722-16,-10 0-145 0</inkml:trace>
          <inkml:trace contextRef="#ctx0" brushRef="#br0" timeOffset="84831.3982">5723 11663 2296 0,'0'0'51'0,"0"0"10"0,0 0 3 0,0 0 0 0,0 0-52 0,0 0-12 15,0 0 0-15</inkml:trace>
          <inkml:trace contextRef="#ctx0" brushRef="#br0" timeOffset="85017.8373">6138 11789 1497 0,'18'-4'133'0,"-5"0"-106"0,10 4-27 0,5-5 0 15,8 1 136-15,9 0 21 0,6 0 5 0,8-4 1 16,0 0-77-16,5 0-15 0,-5 0-3 0,5 4-1 15,4-4-41-15,-4 4-8 0,-10-4-2 0,5 4 0 16,-8 4-29-16,-1-4-7 0,0 4 0 0,-9 0-1 31,-5 0-18-31,-4 0-3 0,4 0-1 0,-4 0 0 16,0 0-10-16,0-4-3 0,0 0 0 0,0-5-844 0</inkml:trace>
          <inkml:trace contextRef="#ctx0" brushRef="#br0" timeOffset="85267.762">7075 10619 1728 0,'0'0'76'0,"0"0"16"0,-4 4-73 0,-1 8-19 16,5 4 0-16,-4 13 0 0,4-1 121 0,-5 9 21 15,5 7 4-15,-4 9 1 0,4 3-103 0,-5 9-21 16,-4 4-4-16,5 8-1 0,-6 4-18 0,-3 4 0 15,-1 0 0-15,0 0 0 0,5 4 0 0,-4-8 0 16,-6 0 0-16,6-5 0 0,-5 1 8 0,4-4-8 16,5 0 0-16,0-8 0 15,0-5-67-15,4 1-17 0,0-12-3 0,1-1-860 0</inkml:trace>
          <inkml:trace contextRef="#ctx0" brushRef="#br0" timeOffset="85455.2204">7626 11999 2833 0,'5'12'125'0,"-5"-4"27"0,0 4-122 0,0 5-30 0,4-1 0 0,-4 4 0 16,0-4 37-16,10 9 2 0,-6-5 0 0,1 4 0 31,4-4-80-31,-5 1-16 0,1-5-3 0,-5 4-1 0,0-8-155 0,0 4-32 0</inkml:trace>
          <inkml:trace contextRef="#ctx0" brushRef="#br0" timeOffset="85595.8093">7786 11400 2372 0,'-14'0'105'0,"10"0"22"0,-1-4-102 0,5 4-25 15,0 0 0-15,0 0 0 16,0 0-88-16,9 12-22 0</inkml:trace>
        </inkml:traceGroup>
        <inkml:traceGroup>
          <inkml:annotationXML>
            <emma:emma xmlns:emma="http://www.w3.org/2003/04/emma" version="1.0">
              <emma:interpretation id="{469135E7-A7DD-4E92-B366-4A38AA6591E7}" emma:medium="tactile" emma:mode="ink">
                <msink:context xmlns:msink="http://schemas.microsoft.com/ink/2010/main" type="inkWord" rotatedBoundingBox="11483,12805 13285,12721 13315,13351 11513,1343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5990.2008">8501 11793 2286 0,'0'0'101'0,"0"0"21"0,0 0-98 0,0 0-24 0,0 0 0 0,0 0 0 16,0 12 50-16,4 4 5 0,1-4 1 0,-5 8 0 0,0 1-45 16,0 3-11-16,0-4 0 0,-5 8 0 0,5 1 0 0,-4-1 0 15,4-4 0-15,0-3 0 0,0 3-20 0,9-4-4 16,-5-4 0-16,1 1 0 0,4-5 24 0,4 0 0 15,1-4 0-15,0-8 0 0,4 0 0 0,0 0 0 16,5-8 0-16,4 0 0 0,-4-4-11 0,4-5 3 16,1-3 0-16,-1 0 0 0,0 0-4 0,-8-1 0 15,-1 1 0-15,0-4 0 0,0 0 12 0,-9-1 0 16,0 1 0-16,-9 0 0 0,0-9 16 0,-4 5 6 16,-5 4 1-16,-5-5 0 0,0 1-3 0,-4 4-1 15,0 4 0-15,0-1 0 0,-5 5-7 0,5 4 0 16,-5 0-1-16,5 4 0 0,-5 8-11 0,5 0 8 15,-5 4-8-15,5 0 8 0,-5 8-8 0,5 0-17 0,0 0 4 16,4 1 1 0,0-1-171-16,1 4-33 0</inkml:trace>
          <inkml:trace contextRef="#ctx0" brushRef="#br0" timeOffset="86348.7736">9224 11550 2199 0,'0'0'48'0,"14"0"11"0,4 0 1 0,10 0 2 0,-6 8-50 0,10 0-12 0,-4 0 0 0,3 4 0 15,1 0 40-15,-4 9 4 0,-1-5 2 0,0 4 0 16,1 0-22-16,-10 1-4 0,5-1 0 0,-5 0-1 16,-5-4 4-16,-3 0 1 0,-1 1 0 0,0-1 0 15,-5-4 2-15,1-4 1 0,-5-8 0 0,0 0 0 16,0 0-14-16,0 0-2 0,0 0-1 0,0 0 0 15,0 0 9-15,9-8 1 0,0-4 1 0,0-4 0 0,5-9 2 0,4 1 0 16,0-8 0-16,5-1 0 0,4-3 12 16,5-1 2-16,-5 5 1 0,5 4 0 0,0-1-25 0,0 9-5 15,0 4 0-15,-5 4-8 0,5 12 8 0,-9 0-8 16,4 8 0-16,1 4 0 0,-6 8 0 0,1 1 0 16,-5 3 0-16,5 4 0 0,-5 0 0 0,-4 5 0 15,4-5 0-15,-4 5 0 16,-1-1-138-16,6 0-31 0,-6-3-7 0</inkml:trace>
        </inkml:traceGroup>
        <inkml:traceGroup>
          <inkml:annotationXML>
            <emma:emma xmlns:emma="http://www.w3.org/2003/04/emma" version="1.0">
              <emma:interpretation id="{728B6E40-227D-4EE1-8041-24FC805363AD}" emma:medium="tactile" emma:mode="ink">
                <msink:context xmlns:msink="http://schemas.microsoft.com/ink/2010/main" type="inkWord" rotatedBoundingBox="15857,12753 18880,12611 18907,13181 15883,133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7003.1977">12858 11578 979 0,'0'0'43'0,"0"0"9"0,-5-16-41 0,5 0-11 0,5 0 0 0,-5 3 0 16,0 1 388-16,0 12 76 0,13-8 16 0,1 4 2 15,0 8-386-15,-1 0-76 0,5 8-20 0,5 9 0 16,4-1-36-16,-4 8-10 0,0 1-2 0,0 3-1 16,-5 0 30-16,0 5 7 0,0-5 0 0,-4 5 1 0,0-9 11 15,-10 4 0-15,5-3 0 0,-4-1 8 0,-5 0 8 0,0-8 3 16,0 1 0-16,0-9 0 0,-5 0 5 0,5 0 0 15,0-12 1-15,0 0 0 0,0 0 7 0,0 0 0 16,0 0 1-16,0 0 0 0,0-16 2 0,0-4 0 16,5-1 0-16,0-7 0 0,4 0-18 0,0-13-3 15,4 5-1-15,6-9 0 0,-1 5-13 0,5-5 0 16,4 1-9-16,0 3 9 0,5 1-8 0,0 8 8 16,0 7 0-16,-5 5-9 0,0 4 9 0,-4 4 0 15,5 8 8-15,-10 8-8 0,4 4 0 0,1 0 0 16,-5 12-12-16,1 0 4 0,-1 13 8 0,-4-5 0 0,-1 9 0 15,-4-1 0-15,0 0 0 0,1 5 0 0,-6-1 0 0,-4 1-8 32,0-5-96-32,-4-3-20 0,-1 3-3 0,0-4-1041 0</inkml:trace>
          <inkml:trace contextRef="#ctx0" brushRef="#br0" timeOffset="87143.8214">14050 11538 2131 0,'0'0'189'0,"10"4"-151"0,3 4-30 0,-4 4-8 0,0 4 58 15,5 4 10-15,-5 9 3 0,0-1 0 0,0 0-35 0,0 5-6 16,1-1-2-16,-6-4 0 0,1 1-28 0,4-1 0 16,-5-4-13-16,5 1 4 0,1-1 20 0,-1-8 4 15,0 0 1-15,0 1 0 0,5-9-4 0,-1 0 0 16,1 0 0-16,4-4 0 0,-4-8 26 0,4-4 5 15,5 0 1-15,-1 0 0 0,1-9-16 0,0-3-4 16,4 0 0-16,1 0 0 0,-1-9 3 0,5 5 0 16,0 0 0-16,-5-5 0 0,-9 1-27 0,0 0 0 15,5-1 0-15,-5 5 0 16,-4-4-104-16,0 4-27 0,-5-9-5 0</inkml:trace>
          <inkml:trace contextRef="#ctx0" brushRef="#br0" timeOffset="87721.7768">14997 11574 2246 0,'0'0'200'0,"10"12"-160"0,3 0-32 0,1 9-8 15,-1-1 50-15,1 0 9 0,-5-4 1 0,5 5 1 16,-5-1-43-16,0 4-9 0,-4-4-1 0,-1 1-8 16,-4-1-19-16,0-4-10 0,0-4-3 0,-4 4 0 15,-1-4-6-15,1-3-2 0,4-9 0 0,0 0 0 0,-10 4 50 0,10-4 10 16,-9-4 1-16,0-1 1 0,5-7 36 0,4 0 7 16,-5-4 2-16,5 0 0 0,5-4-17 0,4-5-3 15,0-3-1-15,0 0 0 0,9-1-37 0,0-3-9 16,1 0 0-16,8-1 0 0,-4 5 0 0,4 0 0 15,0 7 9-15,1 5-9 0,-6 0 12 0,1 8-3 16,-5 0 0-16,5 8 0 0,-5 0-1 0,5 8-8 16,-5 0 12-16,1 8-4 0,-6 4-8 0,5 5 0 15,-4-1 0-15,4 4 0 0,-9 1 0 0,1-1 0 16,-1-4 0-16,0 5 0 0,-5-9 0 0,1 4-9 16,-1-8 9-16,1 0-13 0,-5 1-1 0,0-1 0 15,0-4 0-15,0-4 0 0,0-8 14 0,0 0 13 0,0 0-2 0,0 0-1 16,0 0 2-16,0 0 0 0,0 0 0 0,0-12 0 15,0 0 18-15,0-4 4 0,5-9 1 0,-1 1 0 16,1-8-14-16,4 3-2 0,0-3-1 0,4 0 0 16,1-1-18-16,4 1 0 0,1 3 0 0,-1 5 0 15,9 4 0-15,-4 8 0 0,-5 4 0 0,0 0 0 16,0 8 0-16,5 0 0 0,-5 8 0 0,1 0 0 16,-10 4-9-16,0 0 1 0,5 8 0 0,-5 1 0 31,-9 3-26-31,0-4-5 0,0 4-1 0,-5-3 0 15,5 3-98-15,-4-4-20 0,-1 0-4 0,0 1-570 0,5-1-113 0</inkml:trace>
        </inkml:traceGroup>
        <inkml:traceGroup>
          <inkml:annotationXML>
            <emma:emma xmlns:emma="http://www.w3.org/2003/04/emma" version="1.0">
              <emma:interpretation id="{8F698C8A-328F-4A5A-B423-221F6F05E35C}" emma:medium="tactile" emma:mode="ink">
                <msink:context xmlns:msink="http://schemas.microsoft.com/ink/2010/main" type="inkWord" rotatedBoundingBox="19501,11631 22786,11477 22860,13058 19576,13212"/>
              </emma:interpretation>
              <emma:one-of disjunction-type="recognition" id="oneOf20">
                <emma:interpretation id="interp24" emma:lang="" emma:confidence="0">
                  <emma:literal>ber.</emma:literal>
                </emma:interpretation>
                <emma:interpretation id="interp25" emma:lang="" emma:confidence="0">
                  <emma:literal>bar.</emma:literal>
                </emma:interpretation>
                <emma:interpretation id="interp26" emma:lang="" emma:confidence="0">
                  <emma:literal>bor.</emma:literal>
                </emma:interpretation>
                <emma:interpretation id="interp27" emma:lang="" emma:confidence="0">
                  <emma:literal>ben.</emma:literal>
                </emma:interpretation>
                <emma:interpretation id="interp28" emma:lang="" emma:confidence="0">
                  <emma:literal>ben</emma:literal>
                </emma:interpretation>
              </emma:one-of>
            </emma:emma>
          </inkml:annotationXML>
          <inkml:trace contextRef="#ctx0" brushRef="#br0" timeOffset="88239.5949">16500 10401 2476 0,'-5'-21'110'0,"10"13"22"0,8 0-105 0,1 0-27 16,-14 8 0-16,14 4 0 0,4 4 59 0,0 8 6 16,5 5 2-16,0 11 0 0,-10 12-55 0,10 5-12 15,-5 8 0-15,1 7 0 0,-10 9 0 0,0 4 0 16,4-4 0-16,1 0 0 0,-5 0 10 0,-4 4-2 0,-5-5 0 0,4-7 0 15,5 0 6-15,-4-8 1 0,-10-5 0 0,10 1 0 16,0-13 21-16,-1 1 4 0,-8-5 0 0,4-3 1 16,-5-5-30-16,5-8-11 0,0 0 0 0,-5-3 9 15,-4-5-9-15,9 0 0 0,0-8 9 0,0-4-9 16,0 0 8-16,0 0-8 0,0 0 10 0,0 0-10 16,9-4 12-16,1 0-4 0,-6-4-8 0,5-4 12 15,5-1-3-15,-5-3-1 0,0-4 0 0,0-4 0 16,14-1-8-16,-5 1 0 0,5 0 0 0,0-4 8 15,4-1-8-15,0 5 0 0,10 0 0 0,-5 3 0 16,-5 5-20-16,0 4 1 0,10 8 0 0,-5 0 0 0,-10 4 19 0,1 4 0 16,-5 0 0-16,0 4 0 0,1 0 0 0,-10 0 0 15,-5 4 0-15,-4 1 0 0,5-1 16 0,-5 0-2 16,-18 8-1-16,-1-8 0 0,-3 4-13 0,-1 1 0 16,-9-1 0-16,-9-4 0 0,-4 0-20 0,-1 0-1 15,5 0 0-15,-9-3 0 16,0-1-35-16,0 4-8 0,13-4 0 0,6 4-1 15,-1 0 0-15,0 0 0 0,5 0 0 0,8 1 0 16,6-5-103-16,4 4-21 0</inkml:trace>
          <inkml:trace contextRef="#ctx0" brushRef="#br0" timeOffset="88583.264">17633 11643 2602 0,'0'0'116'0,"0"0"23"0,0 0-111 0,14 8-28 0,4 0 0 0,1 0 0 16,-1-4 37-16,0 4 3 0,5-8 0 0,0 4 0 15,4-4-40-15,-4-4 0 0,-1-4-12 0,6 0 4 32,-1 0-24-32,0-8-5 0,1 0-1 0,-1-5 0 0,0-3 17 0,1 0 3 0,-1 0 1 0,-4-5 0 15,4 1 48-15,-4-4 9 0,-10-1 3 0,6 5 0 16,-10 0 7-16,0-1 2 0,-5 1 0 0,-4 4 0 15,0 7-26-15,-4 1-5 0,-5 4-1 0,-5 0 0 16,5 4-20-16,-5 4 0 0,-8-4 0 0,3 8 0 0,1 4-13 16,-5 0 2-16,1 4 1 0,-1 0 0 0,0 4-4 15,0 8-1-15,5 1 0 0,0-1 0 0,-5 8 15 0,9 1 0 16,1 3 0-16,-1 0 0 0,10-3 0 0,-6 3 0 16,10-4 0-16,5 1 0 0,0 3 0 0,4-8 0 15,0 1-12-15,4-5 12 16,6 0-80-16,-6-4-9 0,6-4-3 15,-1 5-1068-15</inkml:trace>
          <inkml:trace contextRef="#ctx0" brushRef="#br0" timeOffset="88938.5893">18831 11133 2419 0,'0'0'215'0,"4"8"-172"0,6 8-35 0,-1 0-8 16,4 9 67-16,-4 7 11 0,5 1 2 0,0 7 1 16,-1 5-65-16,1 3-16 0,-5 1 0 0,-4-5 0 31,4 1-22-31,-5-5-8 0,1-3-2 0,4-1 0 0,-9-8 32 0,5 1 0 0,-5-9 0 0,4 0 0 16,-4 0 24-16,5-3 7 15,-5-5 1-15,0 4 1 0,-5-8-1 0,5 0 0 0,0-8 0 0,0 0 0 16,0 0 24-16,0 0 4 0,0 0 0 0,0 0 1 15,0 0-14-15,0 0-3 0,0 0-1 0,0-12 0 16,5 0-20-16,-1-4-4 0,1-1-1 0,4-3 0 16,5 0-18-16,-1-4 0 0,5-5 0 0,5 1 0 15,0-8-17-15,4-1-1 0,5 1 0 0,5-5 0 32,8-3-18-32,5-1-3 0,9 5-1 0,1-1 0 0,-6 5 13 0,5 3 3 0,-9 5 0 0,5 4 0 15,0 4-133-15,-5 3-27 16,-5 1-4-16,5 8-2 0</inkml:trace>
        </inkml:traceGroup>
        <inkml:traceGroup>
          <inkml:annotationXML>
            <emma:emma xmlns:emma="http://www.w3.org/2003/04/emma" version="1.0">
              <emma:interpretation id="{3B317A73-8853-4BA1-83D6-EA12F74F648C}" emma:medium="tactile" emma:mode="ink">
                <msink:context xmlns:msink="http://schemas.microsoft.com/ink/2010/main" type="inkWord" rotatedBoundingBox="24077,12881 24088,12880 24089,12916 24078,12917"/>
              </emma:interpretation>
            </emma:emma>
          </inkml:annotationXML>
          <inkml:trace contextRef="#ctx0" brushRef="#br0" timeOffset="89188.5313">21071 11643 3088 0,'0'0'137'0,"0"0"28"0,0-8-132 0,0 8-33 0,4-8 0 0,1-4-908 15,-5 4-189-15</inkml:trace>
        </inkml:traceGroup>
      </inkml:traceGroup>
    </inkml:traceGroup>
    <inkml:traceGroup>
      <inkml:annotationXML>
        <emma:emma xmlns:emma="http://www.w3.org/2003/04/emma" version="1.0">
          <emma:interpretation id="{914A03CB-15F9-40EC-83EA-98A990B23726}" emma:medium="tactile" emma:mode="ink">
            <msink:context xmlns:msink="http://schemas.microsoft.com/ink/2010/main" type="paragraph" rotatedBoundingBox="5757,14696 30898,13809 31034,17658 5893,185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DE8E7B-A1C5-4D98-9ACE-35A8A2D5425D}" emma:medium="tactile" emma:mode="ink">
              <msink:context xmlns:msink="http://schemas.microsoft.com/ink/2010/main" type="line" rotatedBoundingBox="5757,14696 30898,13809 30966,15750 5826,16637"/>
            </emma:interpretation>
          </emma:emma>
        </inkml:annotationXML>
        <inkml:traceGroup>
          <inkml:annotationXML>
            <emma:emma xmlns:emma="http://www.w3.org/2003/04/emma" version="1.0">
              <emma:interpretation id="{EAF6B766-B5D6-4413-95DD-2BA59C24FB65}" emma:medium="tactile" emma:mode="ink">
                <msink:context xmlns:msink="http://schemas.microsoft.com/ink/2010/main" type="inkWord" rotatedBoundingBox="5783,15415 7334,15360 7373,16477 5822,1653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1610.9429">3397 14217 1796 0,'-28'-16'80'0,"15"12"16"0,-1-9-77 0,0 5-19 16,-8 0 0-16,4 0 0 0,-1 0 51 0,6 0 6 15,-6 0 2-15,-3 8 0 0,3-8-31 0,1 8-5 16,-9 0-2-16,4 4 0 0,-4 0-21 0,0 4 0 16,-10 4 0-16,1 4-12 0,-5 0 0 0,4 1-1 15,5 3 0-15,1 0 0 0,-6 0 13 0,14 1 0 16,10-5-10-16,8 0 10 0,5 0 0 0,9 4 0 15,0-3 8-15,10 3-8 0,17 0 0 0,0 0 0 16,1 5 0-16,-1-5 0 0,10 8 0 0,-5-4 0 16,0 1 0-16,0 3 0 0,0 0 0 0,0 5 8 0,0-1-8 0,-5-4 0 15,-4 1 20-15,0-1-2 0,-9-4 0 16,-1 5 0-16,-8-9 21 0,0 4 4 0,-10-4 1 0,5 5 0 16,-9-1 0-16,0 0 0 0,-9 1 0 0,-4-5 0 15,-1 4-15-15,-4 0-2 0,4 5-1 0,-9-9 0 16,0 4-26-16,-4 1 8 0,0-5-8 0,0 0 0 15,-5 0 0-15,0-4-12 0,0-3 0 0,0-1-727 16,-4-4-145-16</inkml:trace>
          <inkml:trace contextRef="#ctx0" brushRef="#br0" timeOffset="91966.3825">3920 14682 748 0,'0'0'67'0,"0"0"-54"0,0 0-13 0,0 0 0 16,0 0 186-16,0 0 34 0,0 0 8 0,0 0 0 16,0 0-136-16,0 0-27 0,0 12-5 0,-4 5-2 15,-1-1-31-15,1 4-7 0,-5 4 0 0,-1 1-1 16,1-1-3-16,0 8-1 0,0-3 0 0,0-5 0 0,0 4 29 0,0-4 7 16,4 1 1-16,1-5 0 0,4 0-10 0,0 0-2 15,4-3 0-15,5-5 0 0,1 0-22 0,8-4-5 31,0-4-1-31,5 0 0 0,4-8-12 0,0 0 0 16,5-8 0-16,-4 0-10 0,3-9 10 0,1 5 0 16,0-4-9-16,0-4 9 0,0-1 0 0,-5 1 0 15,1 0-9-15,-6-4 9 0,-8 3 0 0,4-3 11 16,0-4-2-16,-9-1 0 0,5 1 22 0,-9-1 4 16,4 1 1-16,-9 0 0 0,0 3-11 0,0 1-1 15,-5 0-1-15,-4 7 0 0,5 5-9 0,-10 4-2 0,-4 0 0 16,-1 12 0-16,-3 4-12 0,-10 4 0 0,0 8 0 0,-4 9 0 31,-5-1-82-31,0 4-22 0,4 5-5 0,1-1-909 0</inkml:trace>
        </inkml:traceGroup>
        <inkml:traceGroup>
          <inkml:annotationXML>
            <emma:emma xmlns:emma="http://www.w3.org/2003/04/emma" version="1.0">
              <emma:interpretation id="{1CB47817-25BF-461E-979A-93C48670A239}" emma:medium="tactile" emma:mode="ink">
                <msink:context xmlns:msink="http://schemas.microsoft.com/ink/2010/main" type="inkWord" rotatedBoundingBox="9528,15429 11185,15370 11213,16164 9556,16222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2575.6137">6611 14338 2073 0,'0'0'184'0,"-4"-4"-147"16,-1-4-29-16,0-4-8 0,1 4 126 0,-5 0 24 16,4 0 5-16,1 0 1 0,4 8-107 0,0 0-21 15,-5-9-4-15,5 9 0 0,0 0-24 0,0 0 0 16,-4 13 0-16,-1 7 0 16,5 4-28-16,-5 8-9 0,1 9-3 0,-1 3 0 0,1 9 28 0,4 0 12 0,-5-5-12 0,5 5 12 15,5-1 0-15,-1-3 0 0,1-4 0 0,4-9 0 16,0-4 0-16,0-7 10 0,5-5-1 0,-5-4 0 15,5-4-1-15,4-8-8 0,-4-4 12 0,4-4-4 16,0-8-8-16,5-4-16 0,-5-4 4 0,5-9 1 16,4 1 3-16,-9-4 0 0,5-5 0 0,-5 1 0 15,0-1 8-15,1-3 0 0,-1 3 0 0,-5 5 0 16,1-4 0-16,0 7 12 0,-1 5-2 0,1 4-1 16,0 8-1-16,-5 8-8 0,5 0 12 0,-1 4-4 15,1 0 2-15,-5 12 0 0,5 0 0 0,-1 8 0 16,1 0-10-16,4 1-9 0,-9 3 9 0,5-4-13 15,4 0 13-15,-9 1 0 0,9-5-10 0,-4-4 10 16,0 0 0-16,4-4 0 0,-4 0 0 0,-5 0 0 16,4-4 0-16,-4-4 0 0,1 0 0 0,-10 0 0 15,9-8 12-15,0 0 0 0,0-4 0 0,0 0 0 16,0 0 16-16,-4 0 3 0,-1-5 1 0,1 5 0 0,-1-8-12 16,5 0-1-16,-4 0-1 0,4-1 0 0,5-3-18 0,-1 0-12 15,10-5 1-15,-5-3 1 16,10-4-84-16,-1-1-17 0,9-7-3 15,-4 3-1014-15</inkml:trace>
          <inkml:trace contextRef="#ctx0" brushRef="#br0" timeOffset="92950.5227">7900 14666 1929 0,'0'0'85'0,"0"0"19"0,13 0-84 0,1 0-20 0,4-4 0 0,0-4 0 15,0-4 35-15,1 0 2 0,3-5 1 0,1-3 0 16,-5 0-17-16,1 0-3 0,-1-5-1 0,-4 1 0 16,-1 0-9-16,-4 0-8 0,0-9 9 0,0 9-9 15,-4-4 44-15,0-1 4 0,-1 1 0 0,-4 0 0 16,0-1 6-16,-4 1 2 0,4 0 0 0,-5 3 0 15,5 5-16-15,-5 0-4 0,-4 8 0 0,5 0 0 16,-5 3-10-16,0 5-2 0,-5 4-1 0,5 9 0 16,-5-1-14-16,1 12-9 0,-1 0 12 0,0 8-12 15,1 5 8-15,-1 3-8 0,5 9 0 0,-5-1 0 16,5-3 0-16,-5 3 0 0,10-3 0 0,-5-1 0 0,0 1 0 0,4-5 0 16,5-8 0-16,5 5 0 0,4-5 0 15,0-4-14-15,4-3 1 0,10-5 0 16,5-8-47-16,3 0-8 15,6-4-3-15,8-8-690 0,10-4-139 0</inkml:trace>
        </inkml:traceGroup>
        <inkml:traceGroup>
          <inkml:annotationXML>
            <emma:emma xmlns:emma="http://www.w3.org/2003/04/emma" version="1.0">
              <emma:interpretation id="{16DD9941-FAB4-44F2-AAF7-23BEF0AAF0E7}" emma:medium="tactile" emma:mode="ink">
                <msink:context xmlns:msink="http://schemas.microsoft.com/ink/2010/main" type="inkWord" rotatedBoundingBox="13000,15213 16633,15085 16662,15900 13028,1602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3664.6306">10026 14306 1785 0,'-5'-8'159'0,"1"0"-127"0,-1-9-32 0,1 1 0 16,-1 4 117-16,5-8 18 0,5 4 3 0,-1-5 1 15,5 1-102-15,0 0-20 0,9 0-4 0,1 4-1 16,-1-5-12-16,5 5-10 0,-1 4 2 0,1 4 0 16,5 4 8-16,-6 4-8 0,6 4 8 0,-6 4-8 15,1 12 33-15,0 0 7 0,-5 5 2 0,0 3 0 16,-4 4-2-16,-5 5-1 0,-4-1 0 0,-1 1 0 16,1-1-13-16,-5-3-2 0,0-1-1 0,0 0 0 15,-5-7-15-15,5-1 9 0,-4-4-9 0,4-4 8 16,0 0-8-16,0-3 0 0,0-13 0 0,0 0 0 15,0 0-10-15,0 0 10 0,0 0-13 0,0 0 5 16,0 0 20-16,4-13 4 0,-4 1 0 0,0-4 1 16,0-4 15-16,5-4 2 0,-5-5 1 0,4 1 0 15,5-13-11-15,0 5-3 0,5-4 0 0,4-5 0 16,-4 5-10-16,0-5-3 0,8 5 0 0,1 3 0 0,9 1-8 0,4-1-17 16,1 9 4-16,-1 4 1 0,5 8-7 0,-9 3-1 15,5 1 0-15,-1 12 0 0,-4 12 0 0,4 5-1 16,-8 7 0-16,-6 8 0 0,1 9 21 0,-5 3-9 15,-4 1 9-15,-9 3 0 0,4 5 20 0,-9-4 10 16,-9-1 2-16,-1-3 1 0,1-1-4 0,0-3-1 16,-4-5 0-16,4-4 0 0,-5-3-13 0,5-5-3 15,-5-8-1-15,5 0 0 0,0 1-11 0,9-17 0 16,0 0 0-16,0 0 0 0,-5-13 0 0,1 1 0 16,-1-8 0-16,5-8 0 0,5-5 0 0,4-7-9 15,0-1 9-15,0-7-10 0,9-5 10 0,-4 1-12 16,4-1 12-16,5 4-12 0,0-3 12 0,4 7-8 0,0 5 8 15,-4 7-8-15,-5 9 8 0,5 4 0 0,0 8 0 16,0 8 0-16,-5 4 0 0,0 8 0 0,0 4 8 0,0 8-8 16,1 0 0-16,-1 13 0 0,-4-5 0 0,4 5 0 15,0-1 0-15,0 4-8 0,-4-3 0 0,4 3 0 32,-4-8-122-32,-1 5-24 0,1-9-5 0,-5-4-940 0</inkml:trace>
          <inkml:trace contextRef="#ctx0" brushRef="#br0" timeOffset="94061.0606">12111 14257 1324 0,'4'-8'118'0,"-4"-4"-94"15,0-4-24-15,0 4 0 0,0 12 128 0,0-8 22 31,0 0 4-31,0 8 1 0,0 0-71 0,0 0-15 0,0 0-2 0,-9 4-1 16,0 4-23-16,0 0-5 0,0 8-1 0,0 4 0 16,-5 4-13-16,5 5-2 0,-4 3-1 0,-1 1 0 15,5-1 1-15,0 4 0 0,4 1 0 0,-4-5 0 16,4 1-22-16,5-5 8 0,0-4-8 0,5 0 0 16,0-3 0-16,4-9 0 0,-5 0 0 0,10-4 0 15,0-4-31-15,4-8-10 0,4 0-3 0,-3-8 0 16,8-4 9-16,0-5 2 0,1-3 0 0,-6 0 0 15,1-4 53-15,0-1 10 0,0 1 2 0,-1-5 1 0,-3 1 28 0,-1-8 6 16,-4 3 1-16,-5-7 0 0,4 3-13 0,-4-3-3 16,-4-1 0-16,4 1 0 0,-4-1-21 0,-5 9-5 15,0-1-1-15,-5 5 0 0,5 4-25 0,-4 3 8 16,-1 5-8-16,0 8 0 16,-4 4-20-16,-4 4-8 0,-1 4-3 0,0 8 0 15,-8 8-161-15,-6 4-33 16</inkml:trace>
          <inkml:trace contextRef="#ctx0" brushRef="#br0" timeOffset="94357.8736">12598 13966 1440 0,'-14'20'128'0,"14"-8"-103"0,5 9-25 0,4 3 0 15,0 8 158-15,5 9 26 0,-1 3 6 0,6 1 1 16,-1-1-95-16,-4 1-20 0,4-5-3 0,-5 1-1 16,1-9-44-16,4 0-10 0,-4-3-2 0,0-5 0 15,-1-4-6-15,-4-8-2 0,0 5 0 0,5-9 0 16,-9-4 2-16,-5-4 0 0,13-4 0 0,-4 0 0 16,-9 4 35-16,5-8 7 0,4-5 2 0,0 5 0 15,-4-4 10-15,-1-4 3 0,1 4 0 0,4 0 0 16,-4-5-39-16,-1 1-7 0,1-4-1 0,-1-4-1 15,5-1-19-15,0-7 0 0,-4 0 8 0,9-1-8 16,-5-3-67-16,9-5-17 0,-4-3-3 0,8-1-1167 16</inkml:trace>
          <inkml:trace contextRef="#ctx0" brushRef="#br0" timeOffset="94673.7953">13304 14524 2646 0,'0'0'117'0,"0"0"24"0,13 4-113 0,1 0-28 16,0-4 0-16,4 0 0 0,5 0 25 0,-1-4-1 15,6 0 0-15,-1-8 0 16,0 0-45-16,1-4-10 0,-1-4-1 0,-4-1-1 16,-5-3-25-16,-4 0-5 0,4 0-1 0,-9-5 0 0,-4 5 75 0,-1 0 14 15,1-1 3-15,-5 1 1 0,-5 0 11 0,1 4 1 16,-1-1 1-16,-4 9 0 0,4 0 3 0,-8 4 1 15,4 4 0-15,-5 0 0 0,0 4-33 0,-4 4-13 0,-5 4 11 16,5 4-11-16,-5 4 8 0,1 9-8 0,-1-5 0 16,0 8 9-16,5 1-9 0,0 3 0 0,4 0 0 0,5 1-11 15,0 3-8-15,4 1-1 0,10-5-1 0,4 0 0 16,0-3-40 0,9-1-8-16,0-4-2 0,5-4-699 0,4-3-140 0</inkml:trace>
        </inkml:traceGroup>
        <inkml:traceGroup>
          <inkml:annotationXML>
            <emma:emma xmlns:emma="http://www.w3.org/2003/04/emma" version="1.0">
              <emma:interpretation id="{5E6DA8C2-942F-4969-A1CF-6C31460E0FCD}" emma:medium="tactile" emma:mode="ink">
                <msink:context xmlns:msink="http://schemas.microsoft.com/ink/2010/main" type="inkWord" rotatedBoundingBox="18582,14244 20534,14175 20588,15704 18636,1577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4926.1837">15612 14039 2804 0,'23'-12'124'0,"-10"8"26"0,1-5-120 0,13 1-30 0,5 4 0 0,14-4 0 16,4-4 20-16,5 0-1 0,4 0-1 0,4-4 0 16,6-1-18-16,-10 1-19 0,-4 0 4 0,-1 0 1 31,-4 0-29-31,5-1-5 0,-14 1-2 0,4 4 0 16,-4-4-14-16,5 0-2 0,-5 0-1 0,-5 3 0 15,-4-3-71-15,0 4-14 0,5-8-4 0</inkml:trace>
          <inkml:trace contextRef="#ctx0" brushRef="#br0" timeOffset="95176.0003">16495 12938 2592 0,'0'0'230'0,"0"0"-184"16,0 0-37-16,0 0-9 0,0 0 30 0,5 20 4 15,4 0 1-15,-9 5 0 0,0 7-35 0,0 9 0 16,4 7-12-16,-4 13 3 0,-4 4 9 0,-5 11 11 16,4 5-3-16,-8 8 0 0,8-4-8 0,-9 0 0 15,-4 4 0-15,5 0 0 0,-1-4-20 0,5-4 0 16,-9-4 0-16,4-8 0 16,0 0-12-16,1-12-1 0,3-1-1 0,1-7-727 15,-9-5-146-15</inkml:trace>
          <inkml:trace contextRef="#ctx0" brushRef="#br0" timeOffset="96566.1875">17028 13994 1440 0,'0'0'128'0,"-5"-4"-103"0,1 0-25 0,4 4 0 16,0 0 46-16,-5-8 4 0,1 0 1 0,-1 4 0 15,5 4-27-15,0-8-4 0,-4 4-2 0,-1-4 0 16,5 8-18-16,0 0 0 0,0 0-11 0,-9 8 11 16,-5 4-52-16,1 8-3 0,-1 8-1 0,0 13 0 15,-8 3-1-15,-6 9-1 0,-17 48 0 16,17-20 0-16</inkml:trace>
          <inkml:trace contextRef="#ctx0" brushRef="#br0" timeOffset="95550.804">16960 13946 1900 0,'0'0'169'0,"4"8"-135"0,1 12-34 0,-5-4 0 15,4 8 100-15,-4-3 12 0,9 7 4 0,-4-4 0 16,-5 1-89-16,0-1-18 0,9 4-9 0,0-4 10 16,-4 1-10-16,4-5 0 0,-5 4 0 0,6 1 0 15,3-1 0-15,-4-4 0 0,0 0-10 0,5 1 10 16,4-1 0-16,-4-4 0 0,0-4 0 0,-1-4 10 16,1 4 14-16,4-4 4 0,5-8 0 0,-5 0 0 0,-9 0-7 15,14-8-1-15,9 0 0 0,-5-4 0 0,-4 0-20 0,0-8 0 16,4-1 0-16,5 1 8 0,-5-4 0 0,-4-4 1 15,-5-1 0-15,5 1 0 0,0-4 6 0,-5-5 1 16,-9-3 0-16,-4-1 0 0,4-3 24 0,-5 3 4 16,-8-3 2-16,-5 3 0 0,-5 5-21 0,0 3-4 15,1 5-1-15,-6 4 0 0,-13 4-7 0,10 3-1 16,8 5-1-16,-9 4 0 0,-9 4-27 0,1 8-6 16,-6 0-1-16,-4 8-817 15,5 9-163-15</inkml:trace>
        </inkml:traceGroup>
        <inkml:traceGroup>
          <inkml:annotationXML>
            <emma:emma xmlns:emma="http://www.w3.org/2003/04/emma" version="1.0">
              <emma:interpretation id="{0403C43B-858E-44F8-A1EA-BCEFB7DBB8BD}" emma:medium="tactile" emma:mode="ink">
                <msink:context xmlns:msink="http://schemas.microsoft.com/ink/2010/main" type="inkWord" rotatedBoundingBox="22624,14240 28209,14043 28273,15845 22688,16042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7547.2259">20743 13885 2516 0,'0'0'56'0,"0"0"11"0,9 0 2 0,0 8 1 0,5 4-56 0,0 4-14 0,-1 5 0 0,1 3 0 16,0 8 0-16,-5 5-13 0,0-5 2 0,-5 4 1 15,1 5-7-15,-10-1-2 0,1 1 0 0,-5-5 0 16,4-3-12-16,1-1-2 0,-6-8-1 0,1 1 0 16,0-9 34-16,0 0 0 0,5-4 8 0,-1-4-8 0,-4 0 45 0,9-8 3 15,0 0 1-15,0 0 0 0,-9 0-15 0,4-4-3 16,5 4-1-16,-4-12 0 0,-1 0 13 0,1 0 2 15,4-4 1-15,4-5 0 0,-4-3-16 16,5 0-3-16,-1 0-1 0,5-5 0 16,5 5-1-16,0-4 0 0,4-1 0 0,5-3 0 15,-1 0-45-15,10-5-10 0,0 5-2 0,5-1 0 16,4-3 0-16,0 8-1 0,4-5 0 0,1 5 0 16,-1 0-116-16,5-1-23 0,0 5-5 0,5 4-850 0</inkml:trace>
          <inkml:trace contextRef="#ctx0" brushRef="#br0" timeOffset="98000.5399">22428 13027 2073 0,'0'0'184'0,"0"0"-147"16,0 0-29-16,-5 16-8 0,-4 0 75 0,0 9 13 16,0-1 4-16,-5 12 0 0,-9 5-67 0,1 7-13 15,-1 9-2-15,-9 4-1 0,0 16 3 0,-4 0 0 16,-5 3 0-16,4 1 0 0,-4 0-12 0,0 4 0 15,0 8 0-15,0-8 0 16,0 0-21-16,0-4-10 0,0-4-1 0,0-4-1 16,0-4-22-16,5-4-4 0,4-5-1 0,0-7 0 15,5-4-113-15,4-13-23 0,0-12-5 0,5-4-552 0</inkml:trace>
          <inkml:trace contextRef="#ctx0" brushRef="#br0" timeOffset="97766.1855">21626 13796 1785 0,'0'0'159'0,"0"0"-127"0,0 0-32 0,0 0 0 16,5 0 97-16,9 0 14 0,-1 0 2 0,5 0 1 15,5 4-69-15,4-4-13 0,1-4-4 0,8 4 0 16,1-4-28-16,-1-4 8 0,0 4-8 0,5-4 0 16,5 0-47-1,-5-1-12-15,0-3-2 0,4 0-1 0,1 0-171 0,-5 0-35 0,36-20-6 16,-22 11-2-16</inkml:trace>
          <inkml:trace contextRef="#ctx0" brushRef="#br0" timeOffset="97203.5634">20379 13618 2246 0,'0'0'49'0,"0"0"11"0,0 0 1 0,4-8 3 0,-4 8-52 0,0 0-12 0,0-8 0 0,0 8 0 16,0 0-12-16,0 0-4 0,-13 4-2 0,-1 4 0 15,0 4 9-15,-13 8 9 0,-5 9-13 0,-4 3 5 16,-5 8-2-16,0 1 0 0,-9 11 0 0,4 5 0 16,-4 4 10-16,0 8 0 0,5-5 0 0,-1-3 0 15,5 0 11-15,5-5 4 0,4-3 1 0,4-4 0 16,6-5 2-16,3 1 1 0,6-9 0 0,4-4 0 16,4-3-29-16,10-5-6 0,-1-8 0 0,5-4-1 15,5-4 5-15,4-3 2 0,5-5 0 0,0-5 0 16,4-7 30-16,5 0 7 0,0-8 1 0,4 4 0 0,1-9-6 15,-1-3-1-15,5 0 0 0,0-1 0 0,-5-3 23 0,-4-4 5 16,5-1 1-16,-5 1 0 0,-5-9-22 0,0 5-4 16,-4-5 0-16,0 5-1 0,-5 3 8 0,0 1 1 15,-9 0 1-15,0 3 0 0,1 5-33 0,-10 4 0 16,0 3 0-16,0 5 0 0,-10 0 0 0,6 4 0 16,-5 8 9-16,-5-4-9 15,-4 8-28-15,4 0-11 0,-9 4-2 0,1 4-1 16,-1 4-102-16,-4 4-21 0,-1 8-4 0</inkml:trace>
          <inkml:trace contextRef="#ctx0" brushRef="#br0" timeOffset="98368.4742">22947 12853 345 0,'0'0'31'0,"0"0"-31"15,9-4 0-15,-9 4 0 0,0 0 447 0,13 8 83 16,6 8 17-16,-1 4 3 0,0 9-423 0,-4 7-85 0,-1 5-17 0,-4 11-3 16,1 5-22-16,-6 4 0 0,-8 7 0 0,-1 5 0 15,-9 8 0-15,5 0 0 0,-9-4 0 0,0 0 0 16,-9-8 0-16,-1-4 0 0,1-1 0 0,-5-3 0 15,5-4 16-15,-5-5 6 0,0-7 1 0,5-5 0 16,-1-3-23-16,6-5-10 0,3-8 1 0,1-8 0 16,9-7 31-16,-5-1 6 0,10-8 2 0,4 0 0 15,-5-17 8-15,10 1 2 0,-5 0 0 0,9-8 0 16,0 0-20-16,5 3-3 0,-1-3-1 0,10-4 0 16,4-1-7-16,1 9-1 0,4 0-8 0,-5 0 12 15,5 8-12-15,-5 3 0 0,-4 9 8 0,0 4-8 16,9 5 0-16,-10 7 0 0,1 4 0 0,0 0 0 0,-5 13 0 15,0-1-13-15,-4 0 4 0,0 1 1 16,-5 3-70-16,0 1-14 0,-9-1-2 0,0 0-1037 16</inkml:trace>
          <inkml:trace contextRef="#ctx0" brushRef="#br0" timeOffset="98680.904">23511 13800 1382 0,'0'0'123'0,"0"0"-99"16,9-4-24-16,-9 4 0 0,0 0 154 0,0 0 26 16,5 12 4-16,-1 8 2 0,1 9-142 0,-5-1-28 15,-5 4-5-15,-4 9-2 0,0-1-9 0,-4 5 0 16,3-1 0-16,-3 5 0 0,-1-9-10 0,5 1 10 0,0-5-13 0,0-7 5 16,4-5 8-16,1-4-13 0,4-4 5 0,4-4 8 15,-4-12 0-15,0 0 10 0,9 0 1 0,5 0 0 16,0-8 33-16,4-4 8 0,0 0 0 0,0-4 1 15,5 0 8-15,0-5 2 0,0-3 0 0,-5 4 0 16,5-4-41-16,-5-1-8 0,0 1-2 0,0 0 0 16,-4-5 7-16,-5 1 1 0,0-4 0 0,-4 3 0 15,-1-3 9-15,1 4 3 0,-10 3 0 0,1 5 0 16,-1 4-32-16,-4 4-13 0,0 0 1 0,0 8 0 31,4 4-25-31,-13 0-5 0,-5 4-1 0,-4 0-722 0,0 4-145 0</inkml:trace>
          <inkml:trace contextRef="#ctx0" brushRef="#br0" timeOffset="99370.0307">24476 14014 2282 0,'5'-8'50'0,"0"-4"10"0,-5 4 3 0,0 0 1 0,0 0-51 0,0 0-13 0,0 0 0 0,0-4 0 16,-10-1 0-16,1 1-8 0,5 0 8 0,-1 0-13 16,-4-4-24-16,0 4-5 0,0 0-1 0,0-1 0 0,0 1 43 0,4 0 0 0,5 0 0 0,0 4 0 15,-4 0 31-15,-1 0 5 0,-4 4 0 0,0 4 1 16,0-4-17-16,-5 4-4 0,5 4-1 0,-5-4 0 15,-4 8-15-15,-5 0 0 0,5 4-9 0,0 0 9 16,-5 4-8-16,0 1 8 0,5 3 0 0,-5 4-9 16,1-4 9-16,3 9 0 0,1-5 8 0,0 0-8 15,4-4 0-15,1 5 0 0,4-5 0 0,-1-4 0 16,1 0 0-16,9 0 0 0,-4-3-10 0,4-5 10 16,4-4-14-16,-4-4 4 0,0 0 1 0,9 0 0 15,5-8-6-15,9-4-1 0,0-1 0 0,4-3 0 16,0 0 16-16,10-4 0 0,4 0 0 0,0-1 0 15,0 1 20-15,-5 4 8 0,0-4 0 0,1 8 1 16,-1-1 6-16,1 5 1 0,-15 8 0 0,6 4 0 16,-10 4-12-16,-4 9-1 0,-1 3-1 0,-4 4 0 15,-4 9-22-15,-10 3 0 0,-8 0 0 0,-5 5 0 0,-5 3 0 16,-9-3 0-16,0 3 0 0,-9-3 0 0,-4-1 0 16,-1-3 9-16,5-1 0 0,-4-4 0 0,4 1-9 0,9-9 0 15,-5-4 0-15,10-7 8 0,4-5-8 0,5 0 0 16,0 0 0-16,9-8 0 0,0-4-12 0,-1-4-7 15,6 0-1-15,4-9-714 16,4-3-142-16</inkml:trace>
          <inkml:trace contextRef="#ctx0" brushRef="#br0" timeOffset="99587.7275">25241 13881 1958 0,'0'0'174'0,"0"0"-139"0,0 0-35 0,0 0 0 15,0 0 82-15,0 16 10 0,0-4 1 0,-9 4 1 16,0 5-85-16,-5-1-9 0,-4 8-17 0,0 1 4 31,-5-1-24-31,0 4-5 0,1 1-1 0,-1-5 0 0,5 4 15 0,-1-7 4 0,6-1 0 0,-1-4 0 16,1-4 24-16,8-4 0 0,0 1 0 0,5-13 8 16,0 0 17-16,0 0 4 0,0 0 1 0,0 0 0 15,0 0 11-15,10-13 3 0,3-3 0 0,1 0 0 16,-1-4-16-16,-3 0-2 0,-1-5-1 0,0 5 0 15,4 0 7-15,1-4 2 0,0-1 0 0,-1 1 0 16,1 4-18-16,0-9-4 0,4 5-1 0,-4 0 0 16,-1 4-11-16,-4 3 0 0,5 1 0 0,-5 8 0 15,-4-8 0-15,-1 8 0 0,-4 4 0 0,0 4 0 0,0 0-27 0,-4-4 3 16,-5 8 0-16,-10 0-713 16,1 0-143-16</inkml:trace>
        </inkml:traceGroup>
        <inkml:traceGroup>
          <inkml:annotationXML>
            <emma:emma xmlns:emma="http://www.w3.org/2003/04/emma" version="1.0">
              <emma:interpretation id="{AA880EEF-B1F4-4F80-A754-E10898024EC7}" emma:medium="tactile" emma:mode="ink">
                <msink:context xmlns:msink="http://schemas.microsoft.com/ink/2010/main" type="inkWord" rotatedBoundingBox="28726,14049 30904,13973 30952,15347 28774,15424"/>
              </emma:interpretation>
              <emma:one-of disjunction-type="recognition" id="oneOf26">
                <emma:interpretation id="interp34" emma:lang="" emma:confidence="0">
                  <emma:literal>I</emma:literal>
                </emma:interpretation>
                <emma:interpretation id="interp35" emma:lang="" emma:confidence="0">
                  <emma:literal>d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U</emma:literal>
                </emma:interpretation>
                <emma:interpretation id="interp38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100556.2479">27008 13869 1036 0,'0'0'92'0,"0"-8"-73"0,9-4-19 0,-9-1 0 15,4 5 304-15,1 0 56 0,-5 0 12 0,0 8 3 16,0 0-296-16,0 0-59 0,-9-4-12 0,-9 4-8 31,-1 4-28-31,-3 4-10 0,-6 4-2 0,-4 0-1 16,5 9-3-16,0-5 0 0,-5 4 0 0,5 4 0 0,4-3 32 0,0 3 12 0,9-4-8 0,1-4 8 16,-1 1 0-16,10-1-8 0,-1-4 8 0,5-4 0 15,0-8 0-15,0 0 0 0,0 0 0 0,14-4 0 16,4-4 9-16,0 0 1 0,-4 0 0 0,4-4 0 15,0-1 22-15,5 1 5 0,0 0 1 0,-5 0 0 16,5 4-24-16,-1 0-5 0,1 4-1 0,-5 4 0 16,-4 0-8-16,0 4-9 0,-1 4 9 0,-3 4-13 15,-1 0 13-15,-5 0 0 0,1 0 0 0,-1 5 0 16,1-9-36-16,-1 4-2 0,6 0 0 0,-1-4 0 0,0 0 16 0,4 0 3 16,-3-8 1-16,3 0 0 15,5 0 18-15,5-8 16 0,-5 4-4 0,10-8 0 0,-6 0 19 0,10-8 3 16,0 3 1-16,0-3 0 0,-5-4-6 0,5 0-1 15,0-1 0-15,0-3 0 0,-5 0-12 0,1-9-4 16,-1 1 0-16,-4-5 0 0,-1 1-12 0,6-9 9 16,-1 1-9-16,0-5 8 0,1-4-8 0,-1-3-9 15,-4-1 9-15,0-4-13 0,-1 5 13 0,1-5 0 16,4 4 12-16,-8-4-12 0,3 1 14 0,-13 7-4 16,5 8-1-16,-5 5 0 0,-4 3 27 0,-1 5 4 15,5 12 2-15,1 4 0 0,-10 3-2 0,0 5-1 16,0 12 0-16,0 0 0 0,0 0-19 0,-5 16-4 0,-4 1-1 0,-5 7 0 15,-4 12-15-15,0 5 0 0,0 3 0 0,-1 5 0 16,1 3-12-16,5 1 12 0,-1 4-12 0,0 3 12 16,5-3-8-16,0 4 8 0,9 4 0 0,-5-1 0 31,1-3-32-31,-1 4 0 0,5-1 0 0,0-3 0 16,0 0-16-16,0-8-4 0,5 3 0 0,-1-7 0 0,10-1-145 15,0-7-30-15,9 32-5 0,-5-33-2 0</inkml:trace>
          <inkml:trace contextRef="#ctx0" brushRef="#br0" timeOffset="100119.8516">25751 13699 2484 0,'14'12'110'0,"-5"-4"22"0,-4 8-105 0,8 4-27 0,-4 9 0 0,0 3 0 15,5 5 21-15,-9-5-1 0,4 4 0 0,-9 1 0 16,-5-1-31-16,1-3-6 0,-1-9-2 0,-4 0 0 31,0 0-34-31,4-7-7 0,1-5-2 0,4 0 0 0,0-12 41 0,0 0 8 0,0 0 1 0,0 0 1 16,9-4 55-16,0-8 12 0,-5 4 1 0,6-5 1 16,-1 1 2-16,4-4 1 0,1-4 0 0,0-4 0 15,-1-1-26-15,10-3-6 0,0 0-1 0,0-1 0 16,-1 1-28-16,1 0 0 0,4 3 0 0,-4 5 0 15,5 4 0-15,-6 0 8 0,1 8-8 0,0 0 0 16,-5 4 8-16,5 8 0 0,-5 0-8 0,0 8 12 16,-4 4-12-16,0 4 0 0,-1 0 0 0,-4 13 0 15,0-5-12-15,-4 5 4 0,4-1 8 0,-9 4-13 16,0-3-108-16,-4-1-22 16,-1 0-4-16,0-3-925 0</inkml:trace>
        </inkml:traceGroup>
      </inkml:traceGroup>
      <inkml:traceGroup>
        <inkml:annotationXML>
          <emma:emma xmlns:emma="http://www.w3.org/2003/04/emma" version="1.0">
            <emma:interpretation id="{46F52057-00CA-48B6-90D9-49A76452BFCA}" emma:medium="tactile" emma:mode="ink">
              <msink:context xmlns:msink="http://schemas.microsoft.com/ink/2010/main" type="line" rotatedBoundingBox="18808,16425 25096,16359 25113,18023 18825,18089"/>
            </emma:interpretation>
          </emma:emma>
        </inkml:annotationXML>
        <inkml:traceGroup>
          <inkml:annotationXML>
            <emma:emma xmlns:emma="http://www.w3.org/2003/04/emma" version="1.0">
              <emma:interpretation id="{2BC4F3D3-3D14-4B92-9344-37CF38781B24}" emma:medium="tactile" emma:mode="ink">
                <msink:context xmlns:msink="http://schemas.microsoft.com/ink/2010/main" type="inkWord" rotatedBoundingBox="18808,16425 23541,16375 23559,18039 18825,1808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2452.9837">16992 16014 2012 0,'-19'-4'89'0,"19"4"19"0,0 0-87 0,0 0-21 0,0 0 0 0,-9 8 0 15,0 0 19-15,5 8-1 0,-1 0 0 0,0 4 0 16,-4 1-10-16,5-1-8 0,8 4 12 0,-4 0-12 16,-4 1 13-16,4-5-4 0,0 4-1 0,4-4 0 15,5 1-8-15,-9-9 0 0,0 4 0 0,5-4 0 16,4-4 8-16,-4 0 0 0,-5-8 0 0,0 0 0 15,13 4 16-15,1-4 2 0,-5-4 1 0,5 0 0 16,-5-4-27-16,5-4 0 0,4-4 8 0,-5 4-8 16,-4-4 12-16,1-1 0 0,8-3 0 0,-5-4 0 15,1 0 15-15,0-1 3 0,-10-3 1 0,10-4 0 16,-5 3-2-16,0-3 0 0,-9 4 0 0,0 3 0 16,0 5-29-16,-4 4 0 0,-10 4 0 0,0 4 0 15,-4 0 0-15,-5 8 0 0,5 0 0 0,-9 4 0 16,-10 8-18-16,1-4-10 15,9 0-1-15,-5 4-699 0,-5 0-139 0</inkml:trace>
          <inkml:trace contextRef="#ctx0" brushRef="#br0" timeOffset="102687.2968">17720 15131 2844 0,'0'0'126'0,"5"13"26"0,-5 3-122 0,4 8-30 0,1 8 0 0,-1 13 0 16,5 8 10-16,-4 7-10 0,4 5 10 0,0 4-10 15,-4 0 0-15,-1-1 8 0,-4-3-8 0,-4 4 0 16,-1-8-12-16,1-1-4 0,-6 1-2 0,1-4 0 31,0-5-95-31,0-3-19 0,-5-5-4 0,1-3-1 16,-1-5-46-16,5-7-9 0</inkml:trace>
          <inkml:trace contextRef="#ctx0" brushRef="#br0" timeOffset="103119.4202">18153 16022 1785 0,'0'0'79'0,"0"0"17"0,0 0-77 0,0 0-19 15,0 0 0-15,0 8 0 0,4 4 124 0,-4 0 22 16,9 4 4-16,-4 1 1 0,4-5-138 0,-5 0-27 16,1 4-6-16,-1 0 0 0,1 0 0 0,0-4 0 15,-1 1 0-15,1-5 0 0,-5-8 20 0,0 0 0 16,0 0 0-16,0 0 0 0,0 0 14 0,0 0 4 16,9-4 1-16,0-4 0 0,5-1 10 0,-1-3 3 15,-4 0 0-15,10-4 0 0,-1-4 0 0,0 0 1 16,5-1 0-16,4 1 0 0,0 4-33 0,1 0 0 15,-6 0 0-15,6 3 0 0,-1 5 0 0,0 4 13 16,1 4-2-16,-6 4-1 0,-3 8 3 0,-1 9 1 16,0 3 0-16,-9 4 0 0,-4 5-1 0,-5 3 0 15,-5 5 0-15,-4 3 0 0,-9 5 14 0,0-1 2 16,-5-3 1-16,0-1 0 0,-4 1-17 0,-5-5-3 0,5-7-1 16,-1-1 0-16,1-4-9 0,-5-3 0 0,0-5-12 15,5-4 12 1,0-4-66-16,4-4-6 0,5-4 0 0,-1 0-1 15,1-8-12-15,5 0-3 0,3 0 0 0,1-8 0 16,9 4-120-16,0-8-24 0,5-21-4 0,13 1-481 0</inkml:trace>
          <inkml:trace contextRef="#ctx0" brushRef="#br0" timeOffset="102093.6899">15926 15722 1612 0,'0'0'72'0,"-4"-12"14"0,-5 4-69 0,4-4-17 15,10 4 0-15,-5 8 0 0,-5-8 137 0,5 8 24 16,0 0 5-16,0 0 1 0,0 0-109 0,0 0-22 16,9 16-4-16,5 4 0 0,-1 4-23 0,-4 13-9 15,-9 3 8-15,5 9-8 0,4 8 13 0,-9 7-2 16,-9 5-1-16,0 4 0 0,-5 0 16 0,5 0 3 15,0-1 1-15,-5-11 0 0,1 0-30 0,-1-4 0 16,10-5 0-16,-1-3 0 0,-4-5 0 0,0-7 8 16,9-5 0-16,0-8 1 0,-5 1 5 0,5-9 1 0,-9-4 0 15,9-8 0-15,0-4 3 0,0 0 1 0,0 0 0 0,0 0 0 16,0 0 5-16,0-8 2 0,-4-8 0 0,4-5 0 16,-10 1-11-16,6-4-3 0,8-4 0 0,-4-9 0 15,-4 5-12-15,4-9 0 0,9-7 0 0,0-1-10 16,0-7-6-16,5-5 0 0,4-4-1 0,14-4 0 31,4 0-11-31,1-3-3 0,-5-1 0 0,9 4 0 16,13 8-17-16,-4 5-4 0,-4 7-1 0,-5 9 0 0,-5 7 30 0,5 5 7 0,-9 8 0 0,0 8 1 15,-14 7 23-15,5 1 4 0,0 8 0 0,-10 9 1 16,-3 3 11-16,-6 4 1 0,1 0 1 0,-5 9 0 16,-5 3-2-16,-9 0-1 0,-8 1 0 0,-1 3 0 15,0 5-14-15,-4 3-9 0,-19 1 12 0,5-5-12 16,0-7 0-16,0-1-19 0,-4-4 3 0,-1-4 0 15,5-3-170-15,5-5-34 0,13-4-6 16</inkml:trace>
          <inkml:trace contextRef="#ctx0" brushRef="#br0" timeOffset="103432.3595">19204 16054 2574 0,'9'8'56'0,"-4"4"12"0,-1 5 3 0,1 7 1 0,4 0-57 0,0 4-15 0,0-3 0 0,0 3 0 16,-4 0 0-16,0-3 0 0,-1-5 8 0,1 0-8 15,-10 0-12-15,5-3-4 0,-4-9-2 0,4-8 0 16,0 0 8-16,0 0 2 0,0 0 0 0,0 0 0 16,0 0 8-16,0 0 11 0,0-8-3 0,0-5 0 15,0-3 13-15,9 0 3 0,-5-8 0 0,5-1 0 0,0-3 3 0,5-4 1 16,9-1 0-16,0 1 0 0,-5 0-28 0,9-1 0 15,5 1 0-15,4 8 0 0,-4-1 0 0,5 9 0 16,-10 4 0-16,5 4 0 0,-5 8 8 0,-4 0-8 16,0 12 8-16,-5-4-8 0,0 8 20 0,0 5-2 15,1 3 0-15,-6 0 0 0,-4 9-18 0,0-5 0 16,-4 4 0-16,0-3 0 16,-1-1-52-16,-4 0-15 0,0-4-2 0,0 1-714 15,-4-5-142-15</inkml:trace>
          <inkml:trace contextRef="#ctx0" brushRef="#br0" timeOffset="103760.8909">20270 16131 2286 0,'0'0'101'0,"0"0"21"0,0 0-98 0,0 0-24 0,0 0 0 0,0 0 0 16,0 0 13-16,4 8-2 0,1 4-1 0,-5 4 0 31,0-3-54-31,0 7-12 0,0 0-1 0,-5 0-1 16,1 5 14-16,4-9 4 0,-5 4 0 0,5-4 0 0,5-4 40 0,-5 0 0 0,4-7 0 0,1-1 0 15,-5-4 46-15,0 0 5 0,0 0 1 0,13-4 0 16,-4-1-5-16,5-3-1 0,0-4 0 0,-1 0 0 16,1-4-12-16,0 0-2 0,-1-5-1 0,1 1 0 15,0 4-7-15,4-8 0 0,-4 4-1 0,4-5 0 16,-5-3-6-16,1 4-1 0,0-5 0 0,-1 5 0 15,1 0-4-15,-5 4 0 0,-4 3-1 0,-5 1 0 0,0 8 11 0,0 8 2 16,0 0 1-16,-14 0 0 16,-4 0-52-16,-5 8-10 0,-9 4-3 0,-4 4 0 15,-10 5-157-15,10 3-32 0</inkml:trace>
        </inkml:traceGroup>
        <inkml:traceGroup>
          <inkml:annotationXML>
            <emma:emma xmlns:emma="http://www.w3.org/2003/04/emma" version="1.0">
              <emma:interpretation id="{01BBA483-8A86-4DDA-A408-524CBBB06B23}" emma:medium="tactile" emma:mode="ink">
                <msink:context xmlns:msink="http://schemas.microsoft.com/ink/2010/main" type="inkWord" rotatedBoundingBox="23767,17163 24558,17193 24545,17531 23754,17501"/>
              </emma:interpretation>
              <emma:one-of disjunction-type="recognition" id="oneOf28">
                <emma:interpretation id="interp40" emma:lang="" emma:confidence="1">
                  <emma:literal>m</emma:literal>
                </emma:interpretation>
                <emma:interpretation id="interp41" emma:lang="" emma:confidence="0">
                  <emma:literal>M</emma:literal>
                </emma:interpretation>
                <emma:interpretation id="interp42" emma:lang="" emma:confidence="0">
                  <emma:literal>n</emma:literal>
                </emma:interpretation>
                <emma:interpretation id="interp43" emma:lang="" emma:confidence="0">
                  <emma:literal>.</emma:literal>
                </emma:interpretation>
                <emma:interpretation id="interp4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04365.8558">20757 15953 1728 0,'13'0'153'16,"-4"4"-122"-16,5 4-31 0,4 0 0 0,1 4 122 0,-1 5 18 0,0-1 4 0,-4 4 1 31,-1 0-89-31,1 4-19 0,-9-3-3 0,-1-1-1 0,1-4-33 0,-1 4 0 15,-13 1 0-15,5-9 0 0,4 0 8 0,-10 0-8 16,1-4 0-16,0 0 0 0,9-8 8 0,0 0-8 0,-9 0 12 16,9 0-12-16,0 0 27 0,0 0-2 15,0 0 0-15,0-12 0 0,-4-8-7 0,8 8-2 16,5-5 0-16,0 1 0 0,-4-4 8 0,9-4 2 0,-1 4 0 0,1-9 0 16,4 9-5-16,5-4-1 0,0-1 0 0,-5 1 0 15,5 4-20-15,-5 4 9 0,0 4-9 0,0 3 0 16,0 5 0-16,-4 0 0 0,4 8-15 0,-4 0 5 15,4 9 10-15,-4 3 12 0,-1 4-2 0,-3 0-1 16,-1 1-9-16,0 3 0 0,0 0 0 0,-5-4 0 31,6 1-28-31,-6-1-2 0,-4-8 0 0,0 4 0 0,0-4 18 0,0 0 3 0,-4-4 1 16,4-8 0-16,0 9 8 0,0-9 0 0,-10 8 0 0,6-4 0 16,-5 0 0-16,9-4 0 0,-5-4 0 0,1 4 0 15,-1-8 30-15,1 0 8 0,-1-1 2 0,5-3 0 16,0-4-23-16,9 4-4 0,-4-4-1 0,8 4 0 15,1-5-12-15,0 1 0 0,4 0 0 0,5 4 0 0,-1 0 0 0,1 4 0 16,0 0 0-16,-5 4 0 0,5 4 9 0,-5 4-1 16,0 4 0-16,-4-4 0 0,-5 8 4 0,5 0 0 15,-5 4 0-15,-5 0 0 0,1 1-12 0,-5-1 0 16,5 0 0-16,-5-4 0 16,0 4-25-16,0-4-7 0,0 1-2 0,0-13 0 15,0 0-166-15,4 8-34 0,5 0-6 0,5-4-723 0</inkml:trace>
        </inkml:traceGroup>
        <inkml:traceGroup>
          <inkml:annotationXML>
            <emma:emma xmlns:emma="http://www.w3.org/2003/04/emma" version="1.0">
              <emma:interpretation id="{2EE805C8-4B2F-4183-BDAF-B4EC6EFB0BCA}" emma:medium="tactile" emma:mode="ink">
                <msink:context xmlns:msink="http://schemas.microsoft.com/ink/2010/main" type="inkWord" rotatedBoundingBox="25011,17506 25065,16968 25107,16972 25052,17510"/>
              </emma:interpretation>
              <emma:one-of disjunction-type="recognition" id="oneOf29">
                <emma:interpretation id="interp45" emma:lang="" emma:confidence="1">
                  <emma:literal>i</emma:literal>
                </emma:interpretation>
                <emma:interpretation id="interp46" emma:lang="" emma:confidence="0">
                  <emma:literal>"</emma:literal>
                </emma:interpretation>
                <emma:interpretation id="interp47" emma:lang="" emma:confidence="0">
                  <emma:literal>;</emma:literal>
                </emma:interpretation>
                <emma:interpretation id="interp48" emma:lang="" emma:confidence="0">
                  <emma:literal>j</emma:literal>
                </emma:interpretation>
                <emma:interpretation id="interp49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04489.8265">22036 15908 2257 0,'0'0'100'0,"0"0"20"0,0 13-96 0,0-1-24 0,0 4 0 0,0 4 0 16,5 4 31-16,-5 1 1 0,4 3 0 0,-4 0 0 15,0-3-32-15,0 3 0 0,0 0 0 0,0-3 0 32,-4-9-164-32,4 0-38 0,-5 8-8 0,5-24-2 0</inkml:trace>
          <inkml:trace contextRef="#ctx0" brushRef="#br0" timeOffset="104630.4176">22095 15743 2386 0,'0'0'52'0,"0"-13"12"0,-4 1 1 0,4 0 3 0,0 12-55 0,0 0-13 16,0-8 0-16,0 8-704 16,0 0-144-16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1:55.1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112 1008 2041 0,'0'0'44'0,"0"0"10"0,0-8 2 0,0 8 2 0,-9 0-46 0,4-4-12 0,1 0 0 0,-6-1 0 15,10 5 8-15,0 0-8 0,-9 5 12 0,0-5-4 16,0 8-8-16,5-4 0 0,-1 4 0 0,-4 4 0 16,4 0-11-16,-4 0 11 0,5 0-8 0,-1 9 8 15,1-5 11-15,-1 0 7 0,0 0 2 0,1 4 0 16,8-7-1-16,-4 7 0 0,5-12 0 0,-5 4 0 16,9-4 1-16,-4-4 0 0,-5-4 0 0,13 0 0 15,1 0-29-15,4-8-6 0,-4 0-1 0,4-4 0 16,-4-4 16-16,4-1 12 0,0 1-3 0,0 0 0 15,-4-4 21-15,4 4 4 0,-4-1 1 0,4 1 0 0,-4 0 1 16,-1 0 1-16,-3 4 0 0,-1 0 0 16,0 3-29-16,0 1-8 0,-9 8 0 0,0 0 0 15,9 0 0-15,-9 0 0 0,0 0-8 0,0 0 8 0,0 13 0 16,5 3 0-16,-10-4 0 0,0 4 8 0,-4 0-24 0,5-4-5 16,4 1-1-16,-5-1 0 0,5 0 6 0,0-12 0 15,0 0 1-15,0 0 0 0,9 0-1 0,0 4-1 16,5-8 0-16,4 4 0 0,1-8 5 0,3-4 2 15,1 3 0-15,-5-7 0 0,5 0 10 0,4 4-8 16,1-4 8-16,4-4-8 0,-5 3 8 0,5-3 14 16,-5 0-3-16,-4 0-1 0,0-1 15 0,-5-3 3 15,0 4 1-15,0-4 0 0,0 3-9 0,1-3-3 16,-1 0 0-16,-5-5 0 0,1 1-4 0,0 0-1 16,-5-5 0-16,5-3 0 0,-1 4-12 0,1-5 0 15,0 1 0-15,-1-1 0 0,5-3-8 0,-4-1-5 16,4 5-1-16,-4-4 0 0,4-5 14 0,-4 1 0 0,4 3 0 0,-4 5 0 15,-1-1 20-15,-4 9 0 0,5 0 0 0,-5 7 0 16,0 5-5-16,-4 8-1 0,-5 8 0 0,0 0 0 16,0 0-14-16,0 0 0 0,0 0 8 0,0 0-8 15,0 8 0-15,-5 4 0 0,5 0 0 0,-4 9 0 16,-1-1-8-16,-4 4 8 0,5 0 0 0,-6 5 0 16,1 3 0-16,0 1 0 0,0-1 0 0,0 8 0 15,-5 1 0-15,1 3 0 0,-6 5 0 0,6 4 9 16,-1-1-1-16,-4 5 0 0,4-1 0 0,1-3 0 15,-1-4-8-15,9 3 0 0,-4-11 0 0,0 3 0 16,5-3 0-16,4-5 0 0,-5 1 0 0,5-5 8 16,0 0-8-16,0 1 0 0,0-5 0 0,9-4 0 0,-4-3 0 15,-1-5 0-15,1-4 0 0,4 0 0 0,0-4 0 0,0-4 13 16,0 0-1-16,5 0-1 0,0-8-11 0,4 0 0 16,-5 0 9-16,1-4-9 0,4-4 19 0,5 0-1 15,-5-4 0-15,5-5 0 0,4 1-18 0,1-4-9 16,4-1 1-16,4 5 0 0,-4-4 8 0,9 4 0 15,0 4 0-15,0-1 0 0,-5 5 0 0,5 4 0 16,0 0 0-16,-4 4-8 0,-1 4 8 0,0 4 0 16,-4 0 0-16,-4 4 8 0,-1 0-8 0,0 4 12 15,-4 1-4-15,-5-1 0 0,0 4 0 0,-4 0 1 16,-5 0 0-16,-4-4 0 0,-1 1 3 0,-8-5 1 16,-5 0 0-16,-5 0 0 0,-4 0 4 0,-10 0 1 15,-3 0 0-15,-6-4 0 0,-8 0 5 0,-10 4 1 16,5-8 0-16,-9 4 0 0,0-4-32 0,-1 0-7 0,6 0-1 15,-5-4 0 1,4 0-70-16,0-4-14 0,1 0-4 0,-1 0 0 16,5-4-121-16,0 0-25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2:02.275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8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1T05:03:28.435"/>
    </inkml:context>
  </inkml:definitions>
  <inkml:traceGroup>
    <inkml:annotationXML>
      <emma:emma xmlns:emma="http://www.w3.org/2003/04/emma" version="1.0">
        <emma:interpretation id="{BAEFACA8-63FB-49A4-879B-DD7A062F80DD}" emma:medium="tactile" emma:mode="ink">
          <msink:context xmlns:msink="http://schemas.microsoft.com/ink/2010/main" type="writingRegion" rotatedBoundingBox="1208,560 32088,-1287 33166,16732 2286,18579"/>
        </emma:interpretation>
      </emma:emma>
    </inkml:annotationXML>
    <inkml:traceGroup>
      <inkml:annotationXML>
        <emma:emma xmlns:emma="http://www.w3.org/2003/04/emma" version="1.0">
          <emma:interpretation id="{500F45E0-FF97-44CC-B2CB-86D5026C11F5}" emma:medium="tactile" emma:mode="ink">
            <msink:context xmlns:msink="http://schemas.microsoft.com/ink/2010/main" type="paragraph" rotatedBoundingBox="2874,387 22933,-442 23011,1455 2953,2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7C2D54F-4E6C-4B68-9E42-EC2E03F6EA6D}" emma:medium="tactile" emma:mode="ink">
              <msink:context xmlns:msink="http://schemas.microsoft.com/ink/2010/main" type="line" rotatedBoundingBox="2874,387 22933,-442 23011,1455 2953,2285"/>
            </emma:interpretation>
          </emma:emma>
        </inkml:annotationXML>
        <inkml:traceGroup>
          <inkml:annotationXML>
            <emma:emma xmlns:emma="http://www.w3.org/2003/04/emma" version="1.0">
              <emma:interpretation id="{5600E7E5-B987-41D3-B3F7-CC431260E707}" emma:medium="tactile" emma:mode="ink">
                <msink:context xmlns:msink="http://schemas.microsoft.com/ink/2010/main" type="inkWord" rotatedBoundingBox="2874,387 6865,221 6943,2120 2953,22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1354 329 864 0,'9'-16'38'0,"-9"16"8"0,0 0-37 0,0 0-9 0,4-4 0 0,1-5 0 15,4-3 94-15,-9 12 17 0,-5-8 3 0,5 8 1 16,14-8-71-16,-14 8-13 0,0 0-3 0,0 0-1 0,0 0-11 0,0 0-3 16,0 0 0-16,0 0 0 0,0 0-2 0,0 0-1 15,0 0 0-15,0 0 0 0,0 0 16 0,0 0 3 16,9-4 1-16,5 0 0 0,-5 0-2 0,-9 4 0 15,0 0 0-15,9 0 0 0,9 0-16 0,-9 0-3 16,-9 0-1-16,0 0 0 0,0 0-8 0,0 0 0 16,0 0 0-16,0 0 0 0,0 0 8 0,0 0-8 15,0 0 8-15,0 0-8 0,-9 0 14 0,9 0-2 16,0 0-1-16,0 0 0 0,-9 0-11 0,9 0 0 16,0 0 9-16,0 0-9 0,0 0 0 0,0 0 0 15,0 0 0-15,0 0 0 0,0 0 0 0,0 0 0 16,0 0 0-16,0 0 0 0,0 0 0 0,0 0 14 15,0 0-3-15,-4 0-1 0,-5 0-10 0,9 0 0 0,0 0 0 0,0 0 0 16,-10-8 14-16,10 8 4 0,0 0 1 0,0 0 0 16,0 0-19-16,0 0 0 0,0 0 8 0,0 0-8 15,0 0 0-15,0 0 0 0,0 0 0 0,0 0 0 16,0 0 0-16,0 0 0 0,0 0 0 0,0 0 0 16,0 0 0-16,0 0 0 0,0 0 0 0,0 0 0 15,-13 0 0-15,13 0 8 0,0 0-8 0,0 0 0 16,-9 0 13-16,9 0-4 0,0 0-1 0,0 0 0 15,0 0-8-15,0 0 10 0,-9 8-10 0,9-8 10 16,9 8-10-16,-9 4 8 0,-5 8-8 0,5-7 8 16,5 7 14-16,-1 8 2 0,-4 9 1 0,5-1 0 15,-1 0-25-15,1 5 0 0,9-1 0 0,-5 1 0 16,-18-1 0-16,13 1 16 0,10-1 0 0,-5-3-1 16,-18-1-15-16,9-4 11 0,9 9-11 0,-5-17 10 15,1 13-10-15,-5-13 0 0,-5 8 0 0,10 1 8 0,9-13-8 16,-10 4 0-16,-13-4 0 0,0 1 8 0,9-5-8 15,0-4 8-15,0-4-8 0,-9 0 8 0,-5 0 0 0,1-4 0 16,13-4 0-16,0 0 0 0,-10-4 6 0,6 0 1 16,-1 0 0-16,5-8 0 0,-4 0 10 0,-1-4 3 15,5-5 0-15,5 1 0 0,8 0-7 0,-8-4-1 16,-5-1 0-16,5-7 0 0,13 0-9 0,-5 7-3 16,-13-15 0-16,5 8 0 0,4-5-8 0,0 1 0 0,0-5 0 15,0 5 0-15,-9-5 0 0,10 5 0 0,8-5 0 0,0 1 0 16,-9-1-13-16,14 5-2 0,4 4 0 0,5-9 0 31,0 13-16-31,0-4-3 0,0 3-1 0,-1 9 0 16,15 0-37-16,-10-5-7 0,-4 5-1 0,0 4-528 0,9 8-104 0</inkml:trace>
          <inkml:trace contextRef="#ctx0" brushRef="#br0" timeOffset="-2657.9184">657 78 1324 0,'-4'-4'118'0,"4"4"-94"0,-10-4-24 0,10 4 0 16,-4-8 0-16,-1 0 0 0,1 4 0 0,-1-5 0 15,5 9 10-15,0 0 1 0,-4-12 0 0,-1 4 0 16,-4 8-11-16,9 0 0 0,-4-12 9 0,-6 8-9 16,1 0 0-16,0 4 0 0,0 0 0 0,0 0 0 15,-5 0 0-15,1 0 0 0,4 4 0 0,-5 0-8 16,0 0 8-16,-9 4 0 0,5 0 0 0,0 4 0 16,0-3 29-16,0 3 5 0,-5 4 1 0,5 0 0 15,-1 0 7-15,-3 4 2 0,-1 5 0 0,0-1 0 16,0 4-30-16,1 5-6 0,-1-1 0 0,-4 5-8 15,-5 3 41-15,9 0 2 0,5 5 0 0,-1 4 0 16,6-1-19-16,-1 1-3 0,1 3-1 0,-1 5 0 0,0-9-9 16,5 9-3-16,9-8 0 0,-9 7 0 0,18-11-8 0,-9 3 0 15,9-3 0-15,5-9 0 0,0 5 0 0,8-9 0 16,6 1 0-16,-1-9 0 0,5 0 0 0,4-4 8 16,5-3-8-16,-4-5 12 0,-1 4-1 0,0-8 0 15,1 0 0-15,-5-8 0 0,4-8 5 0,1 4 0 16,-6-4 1-16,1-4 0 0,0-4 8 0,-4-5 2 15,3 1 0-15,-8 0 0 0,-5-13 1 0,1 5 0 16,-1-4 0-16,0-5 0 0,0-3 9 0,-4-1 3 16,0-7 0-16,-1 7 0 0,1-11-10 0,-5-1-2 15,0-4 0-15,0 1 0 0,0-5-28 0,0 0 0 16,0-3 0-16,-4 7 0 0,0 0 0 0,-1 9-8 16,-4-1-1-16,-4 5 0 0,-6 7-8 0,-3 5-2 0,-5 4 0 15,-1 3 0-15,1 9-1 0,-9 8-1 0,-5 4 0 0,0 4 0 31,-13 12-4-31,8 4-1 0,-4 5 0 0,5 11 0 16,-5 0-34-16,9 5-8 0,0 3 0 0</inkml:trace>
          <inkml:trace contextRef="#ctx0" brushRef="#br0" timeOffset="390.5419">2374 260 1713 0,'0'0'37'0,"0"0"8"0,-5-8 2 0,5 8 2 0,0 0-39 0,0 0-10 16,0 0 0-16,0 0 0 0,0 0 40 0,0 0 5 16,0 0 2-16,9 0 0 0,-9 0-25 0,18 0-5 0,5-4-1 0,4 0 0 15,5 0 5-15,0 4 1 0,5-12 0 0,17-1 0 16,10-3-22-16,-9 8 0 0,-10-12 0 0,5 0 8 15,5 8-8-15,-5-5 0 0,0 5 0 0,-4-4 0 32,-6 0-32-32,6 4 0 0,-5-4-1 0,-5 7 0 15,1-11-39-15,-5 8-8 0,0-4-2 0,-5 4-431 0,0 0-87 0</inkml:trace>
          <inkml:trace contextRef="#ctx0" brushRef="#br0" timeOffset="718.5861">2975-408 1450 0,'0'0'64'0,"0"0"14"0,0 0-62 0,0 0-16 16,4-12 0-16,-4 12 0 0,9 0 61 0,-9 0 10 15,0 0 1-15,0 0 1 0,9 12-47 0,0 8-10 16,-9-3-1-16,0 15-1 0,0 8-4 0,0 1-1 16,-13 8 0-16,-1 11 0 0,-13 5 27 0,-1 8 6 15,6 8 1-15,-10 4 0 0,-5 4 9 0,6-4 1 16,3 4 1-16,1-8 0 0,4 4-22 0,0-4-4 16,-4 4 0-16,9-17-1 0,13 13-15 0,-4-16-4 15,-4 0 0-15,3-13 0 0,6-3-8 0,-1 0 0 16,1-9 0-16,-5-8 0 15,0 5-136-15,-1-17-22 0,6 0-5 0</inkml:trace>
          <inkml:trace contextRef="#ctx0" brushRef="#br0" timeOffset="1202.8372">3894-578 1537 0,'0'0'33'0,"9"-12"7"0,-4 4 2 0,4-4 2 0,-4 4-35 0,-1 0-9 16,1 4 0-16,-5 4 0 0,0 0 63 0,0 0 10 16,0 0 3-16,0 0 0 0,-5 12-47 0,1 12-9 15,-1 4-1-15,-4 5-1 0,-5 11-8 0,1 5-2 16,-1 7 0-16,-4 1 0 0,4 0 8 0,-9 4 2 15,0-1 0-15,-4 5 0 0,4 8 4 0,-8 0 1 16,-6 4 0-16,5-1 0 0,-4 9-5 0,4-4-1 16,-4 0 0-16,4 0 0 0,0 0-9 0,0-8-8 15,5 0 12-15,4-12-12 0,5-5 8 0,-1-3-8 16,1-5 0-16,0-19 0 0,0 3 9 0,4-12-1 16,5-8-8-16,-5 1 12 0,5-5 2 0,0-4 0 15,5-8 0-15,-6-4 0 0,6 0 12 0,4-5 2 16,0-7 1-16,0 0 0 0,9-4-10 0,0-9-3 15,5-3 0-15,4-1 0 0,5-3-16 0,4-1 0 16,5 1 0-16,4-5 0 0,1 5 0 0,-5 4 0 0,-5-1 0 0,0 13 0 16,1 4 0-16,-6-1 0 0,-3 9 0 0,3 12 0 15,-3 0 0-15,-1 4 8 0,-5 8 0 0,1 5-8 16,-5 3 20-16,5 0-2 0,-5 0-1 0,0 5 0 16,5 3 0-16,-1-4 0 0,6 9 0 0,-6-9 0 15,5-4-17-15,1 0-14 0,-1 5 2 0,0-13 1 31,0 8-89-31,1-8-19 0,3-4-3 0</inkml:trace>
        </inkml:traceGroup>
        <inkml:traceGroup>
          <inkml:annotationXML>
            <emma:emma xmlns:emma="http://www.w3.org/2003/04/emma" version="1.0">
              <emma:interpretation id="{A03CB888-7994-4D86-BF9A-1E5E7940B161}" emma:medium="tactile" emma:mode="ink">
                <msink:context xmlns:msink="http://schemas.microsoft.com/ink/2010/main" type="inkWord" rotatedBoundingBox="7418,286 12649,70 12720,1779 7489,199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62.2082">6694 179 2034 0,'-9'0'44'0,"0"0"10"0,-5 0 2 0,1 0 1 0,-1 0-45 0,-4 4-12 16,0 4 0-16,-5-8 0 0,0 12 68 0,-4 0 11 0,-1 1 2 0,-3 7 1 15,-1 4-60-15,0 8-12 0,4 9-2 0,-3 3-8 16,-1-3 0-16,4 7 0 0,1-3 0 0,4 4 0 16,1-1 0-16,3-3 0 0,6-1-12 0,-1-3 12 15,0 3-15-15,5 1 3 0,5-17 1 0,4-4 0 16,0 5-9-16,4-21-3 0,1 4 0 0,4-8 0 16,5 0-1-16,4-8 0 0,5-8 0 0,-1 0 0 15,6-21 24-15,-1 5 0 0,5-4 0 0,0-1 0 16,0-7 10-16,-1-1 0 0,6-3 0 0,-5-1 0 15,-5 1 18-15,5-5 4 0,-9 1 1 0,-1-1 0 16,1 4-22-16,0-3-11 0,-5-5 10 0,0 13-10 16,-4 7 19-16,0 9-3 0,-5-8 0 0,-5 16 0 15,-4 3 16-15,5-3 4 0,-5 12 0 0,0 4 0 16,0 0-36-16,-9 4 0 0,-5 4 0 0,1 9 0 16,-6 7-45-16,-3 4-16 15,-1 0-3-15,-9 13-977 0</inkml:trace>
          <inkml:trace contextRef="#ctx0" brushRef="#br0" timeOffset="1568.714">4664 90 1785 0,'0'0'159'0,"0"0"-127"15,0 0-32-15,0 0 0 0,0 0 78 0,0 0 10 0,0 12 1 0,0 4 1 16,0 5-41-16,0 11-8 0,-5-4-1 0,1 13-1 16,-1-1-39-16,0 9 0 0,-4-5 0 0,0 5 0 15,0-1 0-15,-5-7 0 0,5-1 0 0,0 1 0 16,-4-5 0-16,3-3 0 0,1-5 0 0,0-4 0 16,9-4 0-16,-4 1 0 0,4-5 0 0,0 0 0 15,0-4 0-15,4 0 0 0,5-4 0 0,-9-8 0 16,0 0 0-16,14-4 0 0,0 0 0 0,-1-4 0 15,1-4 0-15,4 0 0 0,0-8 0 0,-4-1 0 16,0 1 0-16,-1-4 11 0,1-4-11 0,0-1 12 16,-5 1 12-16,0 0 4 0,0-13 0 0,5 5 0 15,-5-5-8-15,0 1 0 0,0-1-1 0,-4 5 0 16,-1 12-11-16,1-13-8 0,4 13 12 0,-5-4-12 0,-4 11 12 16,0-3-4-16,0 4 0 0,0 8-8 0,-4-4-9 15,4 12-9-15,-9-8-2 0,9 8 0 16,-9 8-85-16,-5 4-18 0,0-4-3 0,5 8-511 15,-5 4-103-15</inkml:trace>
          <inkml:trace contextRef="#ctx0" brushRef="#br0" timeOffset="2271.6694">5825 151 1036 0,'0'0'92'0,"0"0"-73"0,0 0-19 0,0 0 0 15,-10 0 86-15,10 0 14 0,-4-12 2 0,4 12 1 16,-9-9-31-16,4 1-7 0,-8 4-1 0,8 0 0 15,5 4-16-15,-14-4-4 0,1 4-1 0,-1-8 0 16,10 4-24-16,-10 0-5 0,5 0-1 0,0 4 0 16,0-12 11-16,-1 8 3 0,1-4 0 0,5 0 0 15,-10 0-9-15,5 3-2 0,4 1 0 0,-4 4 0 16,5-12-8-16,-1 4-8 0,-8 8 9 0,4 0-9 16,-1-8 9-16,-3 8-9 0,-5 8 8 0,-5-8-8 0,5 8 0 0,-10 4 0 15,5 5 0-15,1-1 0 0,-6 4 0 16,1 4 0-16,4 1 0 0,1 7 0 0,3 0 16 0,1 1 4 15,4 7 0-15,1 1 1 0,4-5-8 0,0 5-1 16,4-9-1-16,1 0 0 0,4 1-11 0,0-9 0 16,0 0 0-16,0-4 0 0,4-3 0 0,1-9 0 15,-5-8 0-15,0 0-11 0,13-4-5 0,1 0 0 16,4-8-1-16,0-9 0 0,1-3 8 0,-1-4 9 16,5-5-13-16,-1 1 5 0,-3-9 8 0,3 1 0 15,1 0 10-15,-5 3-10 0,5-7 24 0,-5 7 0 16,0-3-1-16,1 7 0 0,3 5-1 0,1 0 0 15,4 11 0-15,1 5 0 0,-5 4-10 0,-1 8-1 0,1 4-1 16,-5 8 0-16,1 5 2 0,-6 15 1 0,1-4 0 0,-5 13 0 16,0 7-13-16,-9 5 0 0,-5 8 0 0,1-5 0 15,-10 5 0-15,-4 0 0 0,-5 3 11 0,1-3-11 16,-10 4 16-16,4-12-3 0,1-1-1 0,-5 1 0 16,-4-9 0-16,4 1-1 0,-5-9 0 0,6 1 0 15,-6-13-2-15,5 0 0 0,0-4 0 0,5-3 0 16,4-9 11-16,1-4 3 0,-1 4 0 0,9-8 0 15,-4-4 1-15,4 0 1 0,5 0 0 0,5 0 0 16,-1 0-9-16,5-4-3 0,-4-5 0 0,8 9 0 16,1-8-13-16,8 4 0 0,-4 0 0 0,5-4 0 15,9 0-20-15,0-4-6 0,8 3-2 0,1-11 0 16,9 0-130-16,0 4-26 0,0-1-6 16,5-11-1-16</inkml:trace>
          <inkml:trace contextRef="#ctx0" brushRef="#br0" timeOffset="3115.2246">7095 98 1911 0,'0'0'84'0,"9"-8"19"0,0 8-83 0,5 0-20 0,4 0 0 0,-4 4 0 16,8 12 72-16,-3-8 9 0,-1 13 3 0,0 3 0 15,0 4-42-15,0 5-8 0,-4 3-2 0,0 4 0 16,-1 1-10-16,-4-5-2 0,1 1-1 0,-6-1 0 16,-4-8-7-16,0 5-2 0,0-5 0 0,0-8 0 15,-4 1 4-15,-1-1 1 0,-4-12 0 0,4 4 0 16,1-8-27-16,-5 0-6 0,0-4-1 0,4-4 0 15,-9 0 31-15,10-8 5 0,-10 4 2 0,10-8 0 16,-1 0-19-16,1-1 0 0,4-7 0 0,0 4 0 16,0-9 0-16,9 1 20 0,0-12-4 0,0 3 0 15,9 5-8-15,0-9-8 0,5 1 12 0,0-5-12 16,4 9 8-16,0 8-8 0,1-1 0 0,-1 5 0 16,0 8 9-16,1 0-9 0,4 8 0 0,-5 4 9 15,5 8 4-15,-9 0 1 0,-5 8 0 0,0 8 0 0,0 0-14 16,0 9-10-16,-4-1 2 0,0 4 0 0,-10 5 21 15,1 3 5-15,-1 5 1 0,1-5 0 0,-5 5-19 0,0-17 0 16,0 8 0-16,0-3 0 16,0-1-121-16,4-8-25 0,-4 1-5 0,5-9-1 0</inkml:trace>
          <inkml:trace contextRef="#ctx0" brushRef="#br0" timeOffset="3833.8062">8971 21 1382 0,'0'0'61'0,"0"-8"13"0,0-4-59 0,-5 4-15 0,1 4 0 0,-1-4 0 15,0 0 188-15,1 0 36 0,-1 3 6 0,-4 5 2 16,0 0-156-16,0-8-30 0,-5 8-6 0,5 8-2 15,-4-8-30-15,-6 5-8 0,1 3 0 0,0 0 0 16,0 0 0-16,-5 4 0 0,-4 8 0 0,-1 0 0 16,1-3 0-16,-5 15 0 0,0-8-11 0,0 5 11 15,-4 7 0-15,0-4-9 0,-1 5 9 0,5-1 0 16,0 1 0-16,10-5-8 0,-1-4 8 0,0 1 0 16,9-5-18-16,1-8 2 0,4 4 0 0,4-12 0 15,5-8-13-15,0 0-3 16,0 0 0-16,0 0 0 0,14-4 21 0,4 0 11 0,0-16-12 0,5 0 12 15,4 0 0-15,5-9 19 0,0-3-3 0,4 4 0 0,-4-1 7 16,0 1 1-16,0-4 0 0,-5 3 0 0,-4 5-5 16,4 4-1-16,-8 12 0 0,3-8 0 0,-8 11-2 0,0 5 0 15,-1 0 0-15,-4 5 0 0,1 11-7 0,-1-4-1 16,-5 16-8-16,1-12 12 0,-1 9-12 0,1 3 0 16,-5-8 0-16,4 4 0 0,1 1 0 0,0-9 0 15,-1 4 0-15,5-8 0 0,0 0-12 0,5-3-1 16,0-9-1-16,-1 0 0 0,6-9-8 0,-1 9-2 15,9-12 0-15,-4 0 0 0,4-8 24 0,-4 0-11 16,9-5 11-16,0 5-8 0,4-12 8 0,5 3 11 16,0 1-3-16,0-8 0 0,0-1-8 0,0 9 0 0,-5-12 0 0,1 3 0 15,-1 5 0-15,-4-9 0 0,5 1 0 0,-10-1 0 16,0-3 0-16,-4-5 0 0,0 5 0 0,-10-9 0 16,1 9 0-16,0-5 0 0,-5 5 0 0,4-9 0 15,-3 16 0-15,-6-3 0 0,5 0 0 0,-4 7 0 16,-1 5 0-16,-4 8 0 0,0-1 0 0,-4 13 0 15,-1-4 8-15,1 4-8 0,-1 8 0 0,-9-8 8 16,5 4-8-16,0 8 10 0,-9 4-10 0,0-4 10 16,0 12-10-16,-5 4 0 0,0 1 0 0,0 7 0 15,1 13 0-15,-6 3 0 0,1 13 0 0,0-5 0 16,-1 13 34-16,-4-4 2 0,10 8 0 0,-6-5 0 16,1 1 11-16,4 0 2 0,0 0 1 0,5-5 0 15,5 1-23-15,3 0-5 0,1-13-1 0,5 5 0 16,4-5-21-16,4-3-8 0,1-9 0 0,4-3 0 15,5-5-135-15,4-8-26 0,5-4-6 16</inkml:trace>
        </inkml:traceGroup>
        <inkml:traceGroup>
          <inkml:annotationXML>
            <emma:emma xmlns:emma="http://www.w3.org/2003/04/emma" version="1.0">
              <emma:interpretation id="{A66F1DFD-3E5C-42B9-967D-3056696D6E9D}" emma:medium="tactile" emma:mode="ink">
                <msink:context xmlns:msink="http://schemas.microsoft.com/ink/2010/main" type="inkWord" rotatedBoundingBox="14351,99 20013,-134 20075,1355 14412,15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572.094">12708 33 1594 0,'-4'-12'71'0,"4"12"14"0,4 0-68 0,6-12-17 15,-6 4 0-15,1 0 0 0,4 0 71 0,-5 4 10 16,-4-4 3-16,5 0 0 0,-5 3-42 0,0-7-8 16,0 8-2-16,0 0 0 0,-5-8-12 0,5 8-4 15,-4-4 0-15,-1 8 0 0,-4-4-16 0,0 4 10 16,-5 0-10-16,5 4 8 0,9-4-8 0,-13 8 0 15,-6 8 0-15,6-8 0 0,-1 9 20 0,0-1 1 16,1 4 1-16,-1 4 0 0,0 5-8 0,-4-1-2 16,0 0 0-16,4 5 0 0,1-5-12 0,-1 0 8 15,5 1-8-15,0 3 0 0,0-12 8 0,4 4-8 16,1-3 0-16,-1-1 0 0,5 0 8 0,0-4-8 16,0-3 0-16,5 3 0 0,-1 4 0 0,10-12 0 15,-5 4 0-15,9-12 0 0,0 8-16 0,5-8 3 16,0-4 1-16,0 0 0 0,-1-4-8 0,6-4 0 0,-1 0-1 15,-4-4 0-15,0 3 10 0,-5-11 3 0,0 8 0 16,0-8 0-16,-4-1 40 0,0-7 9 0,-5 4 2 0,4-5 0 16,1-3 12-16,0 0 2 0,-10-1 1 0,5 5 0 15,0-5-37-15,0 9-7 0,-9-4-2 0,5 3 0 16,-5 5-12-16,-5 4 11 0,-4 4-11 0,0 7 10 16,0-3-10-16,-4 4-11 0,-6 0 3 0,1 8 0 15,-9 8-5-15,-1 0-1 0,-3 4 0 0,-1 1 0 16,0 3-46-1,0 4-10-15,5 0-2 0,-1 0-600 0,1 1-121 0</inkml:trace>
          <inkml:trace contextRef="#ctx0" brushRef="#br0" timeOffset="5867.354">13464-837 2098 0,'0'0'46'0,"0"0"10"0,0 0 1 0,0 0 3 0,0 0-48 0,0 16-12 16,0 9 0-16,0 3 0 0,0 12 58 0,-4 1 10 15,-5 8 1-15,-1-1 1 0,-8 5-19 0,5 3-4 0,-6 5-1 0,-3 4 0 16,-1-4-21-16,0-1-4 0,5-3-1 0,0 0 0 15,-5 7-20-15,0-7 9 0,5-4-9 16,-5-5 0 0,0 5-70-16,1-9-21 0,-1 1-4 0,9-1-964 0</inkml:trace>
          <inkml:trace contextRef="#ctx0" brushRef="#br0" timeOffset="4931.6177">11611-307 748 0,'0'0'67'0,"-4"-12"-54"0,4 4-13 0,0-4 0 15,0 4 194-15,0 8 36 0,0-8 7 0,0-4 2 0,0 12-123 16,0-8-25-16,0-5-5 0,0 13-1 0,0 0-41 0,0 0-9 16,0 0-2-16,0 0 0 0,0 0-17 0,0 0-3 15,0 0-1-15,4 13 0 0,-4 7-1 0,0 8-1 16,0 9 0-16,0 7 0 0,0 5 14 0,-4 7 4 16,4 9 0-16,-9 12 0 0,4-12 9 0,-4 8 3 15,0 3 0-15,0-3 0 0,4-8-12 0,-4-4-3 16,5-5 0-16,-1-7 0 0,5-5-13 0,-5-7-4 15,1-1 0-15,-1-7 0 0,-4-5 0 0,5-4-8 16,4-8 12-16,-5 0-4 0,1-8-8 0,4-4 12 16,0 0-12-16,0 0 12 0,0 0-12 0,0 0 12 15,0 0-12-15,0 0 12 0,0 0-4 0,0 0 0 16,0 0 0-16,0 0 0 0,0 0 0 0,-10-4 0 16,6-8 0-16,-1 4 0 0,1-4-8 0,4 0 12 15,-5 0-12-15,5 0 12 0,-4-9 11 0,4 1 2 0,0-4 1 16,4-8 0-16,-4 3-26 0,5-3-12 0,-1-5 0 0,5-3 1 15,-4-1 11-15,9-7 14 0,-1-5-3 0,1 5-1 16,4-13-22-16,0 4-5 0,5-3-1 0,0 3 0 31,4-4-10-31,5 1-1 0,-5 7-1 0,5-4 0 0,0 5 5 0,0 3 1 0,-9 5 0 0,4 7 0 16,0 5 24-16,-4 4 0 0,5-5 9 0,-6 13-9 31,1 8-18-31,0 8-10 0,-5-4-3 0,5 16 0 0,-5 0 31 0,9 12 12 0,-4 0-1 0,0 13 0 16,-5-1-11-16,0 4 0 0,5 1 0 0,-9-1 0 15,-1 1 0-15,-4-9 8 0,1 0-8 0,-6 5 8 16,1-13-8-16,-10 0 10 0,1 0-10 0,-10-7 10 16,0-1 3-16,-13 4 1 0,0 0 0 0,-10-4 0 15,-13 0-30-15,5-4-5 0,-6 1-2 0,1 3 0 0,-4-12-1 16,4 4 0-16,4-4 0 0,1 0 0 16,8 4-31-16,1-4-6 0,8 0-2 15,6 0 0-15,-1 0-127 0,9 0-26 0</inkml:trace>
          <inkml:trace contextRef="#ctx0" brushRef="#br0" timeOffset="6368.3398">13696-222 1324 0,'0'-8'118'0,"0"4"-94"0,0 4-24 0,0 0 0 16,0 0 133-16,0 0 23 0,0 0 4 0,0 0 0 15,0 0-91-15,0 16-18 0,0 5-4 0,-4 7-1 0,-1-4-31 0,1 13-7 16,-1-9 0-16,1 12-8 0,-5-11 19 0,4 7-3 15,0-3-1-15,1-1 0 0,4-4-15 0,0 5 9 16,0-13-9-16,0 0 8 0,0-8-8 0,4-4 0 16,-4-8 0-16,0 0 0 0,0 0 0 0,14-8 0 15,-5-4 0-15,5 0 0 0,0-4-12 0,-1 4 12 16,5-9-10-16,5-7 10 0,-5 8 0 0,10-4 0 16,-6 7 0-16,6-11 0 0,4 8 0 0,-10 8-9 15,1-4 9-15,0 3 0 0,4 5 0 0,-9 4 0 16,1 4 0-16,-6 8 11 0,6 4 21 0,-6 9 4 15,-4 3 0-15,0 12 1 0,1-3-5 0,-10 3-2 16,0 5 0-16,-10 3 0 0,-3 1-8 0,-5 3-2 16,-1-3 0-16,1-1 0 0,0-3-11 0,-5-1-9 15,0-7 12-15,1-5-12 0,-1 0 12 0,-4-7-12 0,-1-1 12 16,5-8-12-16,-4 0 14 0,4-4-4 0,-4 0-1 16,0-4 0-16,4-4 19 0,0-4 3 0,0 0 1 0,1 0 0 15,-1-8 10-15,5 4 2 0,0-8 1 16,4 0 0-16,5-5-25 0,4 1-6 0,1-4-1 0,8-1 0 15,1 5-27-15,8-4-6 0,6 0 0 0,-1-5-1 32,5 5-48-32,8 0-10 0,1-5-1 0,9 5-696 15,0 4-140-15</inkml:trace>
          <inkml:trace contextRef="#ctx0" brushRef="#br0" timeOffset="6916.2761">14416 13 1285 0,'4'-20'56'0,"5"12"13"0,-4-8-55 0,9 7-14 0,4-7 0 0,0 4 0 16,0 0 95-16,5 0 16 0,0 4 3 0,0 0 1 16,-1 8-20-16,1 0-4 0,4 4-1 0,-4 4 0 15,0 4-46-15,4 4-8 0,-4 4-3 0,4 1 0 16,-4 7-1-16,-5-4 0 0,1 5 0 0,-10-1 0 15,4 0-32-15,-8 1 0 0,-5-5 0 0,0 4 0 16,0-4 0-16,0 1 0 0,0-5 0 0,-5-12 0 16,5 4 0-16,0-4-16 0,0-8 2 0,0 0 0 15,0 0 22-15,0 0 5 0,0 0 1 0,0 0 0 16,0 0-6-16,0-8-8 0,5-12 11 0,-1 0-11 16,6-5 53-16,-6 1 4 0,1-8 1 0,4-5 0 0,4 5-37 15,1 0-7-15,0-5-2 0,4 5 0 0,-4 3-12 16,4 1 0-16,0 4-9 0,0 8 9 0,-4-5 0 15,-5 5 0-15,5 12 0 0,-5-4 10 0,0 8 2 0,0 8 0 16,0-4 0-16,0 12 0 0,-4 5-12 0,-5-1 0 16,0 8 0-16,0 1 0 0,0 3 0 0,0 0 0 15,-9 5 0-15,4 3 0 0,1 1 0 0,-6-9 0 16,1 4 8-16,5-3-8 16,-1-5-100-16,1 1-23 0,4-5-4 0</inkml:trace>
          <inkml:trace contextRef="#ctx0" brushRef="#br0" timeOffset="7384.9184">15759 9 1209 0,'0'-8'108'0,"-5"0"-87"0,5-4-21 0,0-4 0 15,0 3 39-15,0 1 3 0,-4-4 1 0,4 0 0 16,0 0 45-16,0-5 8 0,0 5 3 0,-5 0 0 16,5 8-35-16,0-4-6 0,0 4-2 0,5-4 0 15,-10 8-28-15,5 4-7 0,0 0-1 0,0 0 0 16,0 16-12-16,-9 4-8 0,5 0 10 0,-10 0-10 16,5 9 24-16,-5 3-2 0,-4 5 0 0,0-5 0 0,0 8 3 15,-1-7 1-15,6 3 0 0,-1-7 0 0,0 7-18 16,5-8-8-16,0 1 8 0,5-1-8 0,4-8 0 15,0 4 0-15,4-7 0 0,1 3 0 0,-1-16 0 16,10 4 0-16,-5-4-12 0,5-4 12 0,4 0-8 0,0-4 8 16,0-4 0-16,5 4 0 0,0-12 0 0,0 0 12 15,4 7-2-15,0-11 0 0,5 0 2 0,0 0 1 16,-5 4 0-16,1-9 0 0,-6 5-13 0,1-4 8 16,0-1-8-16,-5 5 0 0,-13 0 9 0,-1 0-9 15,10 0 8-15,-10-1-8 0,-8 5 22 0,-1-4-1 16,-4 0 0-16,5-1 0 0,-5 9 11 0,-1-8 1 15,-8 8 1-15,0 0 0 0,4 8-34 0,1-4 0 16,-10 4 0-16,0 4 0 0,0 0 0 0,1 4 0 0,-1 4-15 16,0-4 5-1,0 0-99-15,1 4-20 0,3 4-4 0</inkml:trace>
          <inkml:trace contextRef="#ctx0" brushRef="#br0" timeOffset="8072.2549">16296-197 1900 0,'-23'-12'84'0,"19"12"18"0,-1-13-82 0,5 13-20 16,0 0 0-16,0 0 0 0,0 0 143 0,0 0 24 15,0 0 5-15,0 0 0 0,5 17-118 0,4-1-24 16,5-4-5-16,-1 8-1 0,-4 8-16 0,0-3-8 16,1 3 0-16,-1 0 8 0,0 5-8 0,0 3 0 15,-9-7 0-15,4 3 0 0,1 0-15 0,-5 5 2 16,-9-13 0-16,0 0 0 0,0 1-10 0,4-5-1 15,1-4-1-15,-1 4 0 0,-4-20 25 0,4 8 0 16,5-8 0-16,0 0 0 0,0 0 9 0,0 0 4 0,0 0 1 0,0 0 0 16,5-8 30-16,-1-8 7 15,6-4 1-15,-1 0 0 0,9-5-32 0,-4-3-7 0,-5 0-1 0,4-5 0 16,5 1-12-16,1-1 0 0,-1 1 0 0,0 0 0 16,0-1 0-16,5 1 0 0,0 8 0 0,-5-9 0 15,-4 13 0-15,-1 0 0 0,10 12 0 0,-9-4 0 16,-5 4 0-16,0 8 0 0,0 0 0 0,0 0 0 15,0 12 0-15,-4-4-8 0,4 12 8 0,0 0 0 16,5 0 0-16,-1 1 0 0,-13-5 0 0,10 8 0 16,-1 4 0-16,0-7 0 0,-9 3 0 0,0-4-10 15,0 0 10-15,0-3 0 0,4-1 8 0,-8-4-8 16,-5-8 0-16,9-4 0 0,0 0 0 0,0 0 0 16,-5 8-8-16,5-8 8 0,0 0-8 0,0 0 8 15,0 0 0-15,0 0 0 0,0 0 0 0,0 0 0 0,0 0 0 16,5-4 0-16,-5 4 0 0,4-8 8 0,1-12-8 15,4 4 0-15,0 3 0 0,0-7 8 0,-13-8-8 0,17 0 0 16,5 3 0-16,1-11 0 0,-1 7 0 0,0-3 0 16,14 4 0-16,-5 4 0 0,1-1 0 0,-6 9 0 15,-8 8 0-15,4-4 0 0,0 12 12 0,1 4-3 16,-10 4 0-16,4 0 0 0,1 8-1 0,-5 9-8 16,0-5 12-16,-4 8-4 0,-5 4-8 0,9-7 0 15,-5-1 0-15,-4 4 8 0,0 5-8 0,0-1 0 16,10-4 0-16,-6-3 0 15,1-1-171-15,4-4-36 0</inkml:trace>
        </inkml:traceGroup>
        <inkml:traceGroup>
          <inkml:annotationXML>
            <emma:emma xmlns:emma="http://www.w3.org/2003/04/emma" version="1.0">
              <emma:interpretation id="{6BFA02AF-5A39-494E-AE04-4954274AE222}" emma:medium="tactile" emma:mode="ink">
                <msink:context xmlns:msink="http://schemas.microsoft.com/ink/2010/main" type="inkWord" rotatedBoundingBox="20597,150 22953,52 22992,1001 20636,10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290.947">17808-250 1954 0,'0'-16'87'0,"0"16"17"0,0 0-83 0,0 0-21 0,0 0 0 0,0 0 0 16,0 0 98-16,4 8 15 0,1 0 3 0,-1 8 1 16,-4 9-58-16,-4-5-12 0,-1 8-3 0,-4 4 0 15,0 5-16-15,4 3-3 0,-4-3-1 0,5-1 0 16,-1 1-24-16,1 3 0 0,4-8 0 0,0-3-11 16,0 3-81-16,4-4-17 0,1-3-3 0</inkml:trace>
          <inkml:trace contextRef="#ctx0" brushRef="#br0" timeOffset="8431.5402">17703-371 2199 0,'-18'-8'48'0,"13"3"11"0,1 1 1 0,4 4 2 0,0 0-50 16,0 0-12-16,0 0 0 0</inkml:trace>
          <inkml:trace contextRef="#ctx0" brushRef="#br0" timeOffset="9051.1845">18354-100 1544 0,'0'0'68'0,"0"0"15"0,9-8-67 0,0 0-16 16,5-1 0-16,0 5 0 0,-1-8 59 0,1 12 8 15,-1-8 1-15,1 8 1 0,0-12-55 0,-1 8-14 16,1 0 0-16,0-8 0 0,-5 4 0 0,5 8 0 16,-5-12 0-16,4 4 0 0,-4-1 10 0,-4 1-1 15,-5 8 0-15,0 0 0 0,0-8 41 0,0 8 8 16,-5-4 2-16,5 4 0 0,0-8-20 0,0 8-3 15,-9-4-1-15,0 0 0 0,0 0-19 0,0 4-4 16,0 0-1-16,-5 4 0 0,-4 4-12 0,4 0 0 16,-8 4 0-16,3 5 0 0,-3 3 10 0,-6 0-10 15,1 4 10-15,0 1-10 0,-1 3 20 0,1 4-3 0,0-3 0 16,4 3 0-16,0-8-5 0,5 5 0 0,0-1-1 0,0 0 0 16,4-8-11-16,0-7 0 0,5-1 0 15,5 4 0-15,4-16-9 0,0 0 9 0,0 0-12 0,9-12 12 16,0 4 0-16,4-4 0 0,6-5 0 0,3-3 0 15,1-4 0-15,9 0 8 16,-5-1 0-16,5-3 1 0,-4 8 16 0,-6-13 3 16,6 1 1-16,-6 8 0 0,1 3 7 0,-5 1 2 15,1 8 0-15,-6 4 0 0,1 0-3 0,-5 8-1 16,-9 0 0-16,14 8 0 0,-5 4-22 0,4 4-12 0,-3 0 12 16,-1 5-12-16,0-1 0 0,0 4-20 0,0 1 2 0,-4 3-779 15,4 0-156-15</inkml:trace>
          <inkml:trace contextRef="#ctx0" brushRef="#br0" timeOffset="9834.3666">18950-68 1638 0,'0'0'72'15,"0"0"16"-15,0 0-71 0,0 0-17 0,0 0 0 0,0 0 0 0,0 0 112 0,10 0 20 16,-10 0 3-16,9-4 1 0,-9 4-60 0,4-8-12 15,5-4-3-15,0 0 0 0,0 0-29 0,1-1-7 16,-1-7-1-16,0 0 0 0,0 0-14 0,5 0-10 16,-5-9 12-16,4-3-12 0,1 3 0 0,0-3 0 15,-1-4 0-15,6 3 0 0,-6 5 14 0,5-8-4 16,-4 11-1-16,4-11 0 16,-4 3-33-16,0 5-6 0,4 0-2 0,-5 4 0 0,-3 3 32 0,-1-3-9 15,0 8 9-15,-5 0 0 0,1 3 0 0,-5-3 12 16,0 12 0-16,-5-8-1 0,5 8 16 0,0 4 3 15,-4-4 1-15,4 4 0 0,0 0-22 0,0 0-9 16,0 0 8-16,-9 0-8 0,9 0 0 0,-9 0 0 0,9 0 0 0,0 0 0 16,-10 8 0-16,10-8 0 0,0 0 0 0,0 0 0 15,0 0 0-15,0 0 0 0,0 0 0 0,0 0 0 16,0 0 0-16,-4 12 0 0,-5-8 0 0,9-4 0 16,0 8 0-16,-5 5 0 0,1 3 0 0,-1 4 0 15,1-4 0-15,-1 8 0 0,0 5 0 0,1-5 0 16,-5 12 0-16,4-3 0 0,-4 3 0 0,0 5 0 15,0 3-11-15,0 1 11 0,0 3-8 0,0-7 8 16,-5-1 0-16,5 1 0 0,0-1 0 0,0-7 0 16,4-1 0-16,-4-8 0 0,4 5 0 0,1-9 11 15,-1 0 0-15,1-4 0 0,4 0 0 0,0-7 0 16,4-1-11-16,-4-8 8 0,5 8-8 0,-5-8 8 16,0 0-8-16,14 4 0 0,-1-8 0 0,1 0 0 15,0 0 0-15,-1-4 0 0,5-1 0 0,-4-7 0 0,4 4 0 16,0 0 0-16,1-8 0 0,-1-1 0 0,5 5 0 15,-1-4 0-15,6 0 0 0,-5 0 0 0,4-1 0 0,0-3 0 16,5 0 0-16,0 0 0 0,-5-5 0 0,1 9 0 16,8-12 0-16,-4 3 0 0,-5 9 0 0,5-8 0 15,-5 7 0-15,1 1 0 0,-1 0 0 0,0 0 0 16,1 8 0-16,-1 4 0 0,-4-5 0 0,-1 9 0 16,1 4 0-16,0 0 0 0,-5 8 0 0,5 1 0 15,-9 3 0-15,4 4 0 0,0 0 0 0,-4 0 0 16,-5 4 0-16,0-3 0 0,0 3 18 0,-4 0-2 15,-5-4 0-15,-5 0 0 0,0 5 13 0,1-9 3 0,-5 4 0 16,-5 0 0-16,0-4-7 0,-4 9-1 0,0-5 0 0,-5 0 0 16,1 4-8-16,-6 0-1 0,1 1-1 0,0-1 0 15,-5 0-6-15,0 0-8 0,-9-3 11 0,4-1-11 16,1 0 14-16,-5-8-4 0,-5 4-1 0,-4-12 0 31,5 8-41-31,-5-8-8 0,0 0-1 0,0-4-1 16,-5 0-22-16,-4-4-4 0,-5-4 0 0,5 0-1 15,-5 4-106-15,5-8-21 0,-5-1-4 0</inkml:trace>
        </inkml:traceGroup>
      </inkml:traceGroup>
    </inkml:traceGroup>
    <inkml:traceGroup>
      <inkml:annotationXML>
        <emma:emma xmlns:emma="http://www.w3.org/2003/04/emma" version="1.0">
          <emma:interpretation id="{DFF16A76-BEB6-4DC2-80FE-61073723F336}" emma:medium="tactile" emma:mode="ink">
            <msink:context xmlns:msink="http://schemas.microsoft.com/ink/2010/main" type="paragraph" rotatedBoundingBox="1370,3274 32251,1426 32582,6962 1701,88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EFB274-C6EC-41D7-95F0-85F69CEE4FC9}" emma:medium="tactile" emma:mode="ink">
              <msink:context xmlns:msink="http://schemas.microsoft.com/ink/2010/main" type="line" rotatedBoundingBox="1368,3329 31564,1267 31713,3457 1518,5518"/>
            </emma:interpretation>
          </emma:emma>
        </inkml:annotationXML>
        <inkml:traceGroup>
          <inkml:annotationXML>
            <emma:emma xmlns:emma="http://www.w3.org/2003/04/emma" version="1.0">
              <emma:interpretation id="{4EFE9135-7AFF-40A4-B526-D607CCBAACA3}" emma:medium="tactile" emma:mode="ink">
                <msink:context xmlns:msink="http://schemas.microsoft.com/ink/2010/main" type="inkWord" rotatedBoundingBox="1377,3451 3984,3273 4125,5340 1518,551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0506.7805">-1524 3081 1551 0,'0'0'34'0,"0"0"7"0,0 0 2 0,0-8 1 0,0 8-36 0,0 0-8 15,0 0 0-15,5-8 0 0,4-1 42 0,-9 9 6 16,0 0 2-16,0 0 0 0,0 0-29 0,0 0-5 15,9 0-2-15,-9 0 0 0,9 9-2 0,-4-1 0 16,4 0 0-16,-5 4 0 0,1 4-12 0,4-4 11 16,0 0-11-16,-9 0 10 0,14-3-10 0,-5 3 12 15,-9-12-12-15,14 8 12 0,8 0-12 0,10-4 0 16,0-8 9-16,9 4-9 0,5-8 32 0,8 0 3 16,-8-9 0-16,8 5 0 0,1 0 6 0,0-4 2 15,13 0 0-15,0 4 0 0,-4-9-26 0,4 9-5 16,-4-4 0-16,0 0-1 0,0 4-11 0,-10 0 0 15,5-5 0-15,-4 5 0 0,0-4 8 0,-5 0-8 0,-5-4 8 16,1 4-8-16,-5-1 0 0,-5 5 0 0,-4 0 8 16,0 0-8-1,0 4-24-15,-9 0-6 0,-5 0-2 0,4 4 0 16,-17 4-147-16,4 4-29 0</inkml:trace>
          <inkml:trace contextRef="#ctx0" brushRef="#br0" timeOffset="50816.136">-713 3210 403 0,'0'0'17'0,"0"0"5"0,0 0-22 0,0 0 0 16,0 0 0-16,0 0 0 0,4 0 216 0,-4 0 40 15,0 0 7-15,0 0 1 0,0 0-155 0,0 0-31 16,0 0-6-16,0 12-2 0,0 0-2 0,0 9-1 16,-4-5 0-16,-5 16 0 0,-5 13 0 0,0 11 0 15,1-7 0-15,-15 20 0 0,1 8-7 0,4 4-2 16,-9 4 0-16,1 4 0 0,-1-4-34 0,0-4-8 16,0 0 0-16,0 4-1 0,5-9-15 0,4-7 0 15,0-4 0-15,0-4 0 0,1-17 0 0,8 1-12 16,0-9 1-16,5-8 0 15,9-7-109-15,0-9-21 0,5-4-5 0</inkml:trace>
          <inkml:trace contextRef="#ctx0" brushRef="#br0" timeOffset="51614.1154">634 2474 1094 0,'0'0'97'0,"-4"-4"-77"15,-1-4-20-15,1 3 0 0,-5 1 76 0,9 4 12 16,0 0 3-16,0 0 0 0,-5 0-7 0,5 0 0 16,0 0-1-16,0 0 0 0,0 0-42 0,0 0-8 15,-14 0-1-15,14 0-1 0,0 0-18 0,0 0-3 16,0 0-1-16,0 0 0 0,0 0 0 0,-4 9 0 16,-1-1 0-16,-4 4 0 0,5 0 6 0,-1 8 1 15,1 4 0-15,-6 5 0 0,-3 7 14 0,-1 9 3 16,0 3 1-16,-4 13 0 0,0 16 10 0,-5 12 3 15,-4 4 0-15,-5 12 0 0,0 4-15 0,0 1-4 16,-4 7 0-16,-5-4 0 0,9-11-11 0,-4-9-2 16,-5-4-1-16,4-8 0 0,14-9 9 0,-8-3 1 15,8-8 1-15,0-4 0 0,-13-5-25 0,8-7 0 16,10-9-14-16,0-3 5 0,0-13 9 0,4-8 0 0,5-4 0 0,9-8 0 16,-5 0 8-16,-4-12-8 0,9 0 8 0,5-13-8 15,4 1 0-15,5-8 9 0,8-13-9 0,1 5 0 16,4-9 0-16,1 5 0 0,8-5 0 0,1 9 0 15,-6 3 0-15,6 9 0 0,-5 0 0 0,-9 11 0 16,4 5 0-16,-4 4 0 0,-5 4 0 0,5 8 0 16,-10 4 0-16,5 0 0 0,1 0 0 0,-1 1 0 15,5 3 0-15,-1-4 0 0,1 0 0 0,0-8 0 16,9 0-16-16,0 0-1 0,4-4 0 0,-4 0 0 16,9-8-3-16,-5 0 0 0,1-5 0 0,4-3 0 0,-5-4 20 15,5-5-8-15,-9 1 8 0,9 0 0 0,-5-1 0 0,-4 5 0 16,0-4 0-16,-5 4 0 0,1-1 9 0,-5-3-1 15,-1 4 0-15,-3 8 0 16,-10-5 1-16,4 1 0 0,1 4 0 0,-9 0 0 0,-5-1-9 0,0 5 10 16,0 4-10-16,-5-4 10 0,0 0-10 0,-8 4 10 15,-1 4-10-15,-4 4 10 0,0 0-10 0,-5 8 8 16,-4 4-8-16,-5 4 8 0,0 4 11 0,0 9 1 16,0-1 1-16,0 5 0 0,0-1-8 0,5 0-1 15,4 9-1-15,5-1 0 0,0-3 0 0,4-1 0 16,1 0 0-16,3 5 0 0,6-9-11 0,4 5 0 15,-5-5 0-15,10 5 0 0,4-5-16 0,0 0 5 16,5-7 1-16,4-1 0 16,9 4-26-16,5-8-4 0,0-3-2 0,4-5 0 15,10 0-122-15,0-8-25 0</inkml:trace>
        </inkml:traceGroup>
        <inkml:traceGroup>
          <inkml:annotationXML>
            <emma:emma xmlns:emma="http://www.w3.org/2003/04/emma" version="1.0">
              <emma:interpretation id="{706F340A-80D4-43B3-8C25-3081EA8B08EE}" emma:medium="tactile" emma:mode="ink">
                <msink:context xmlns:msink="http://schemas.microsoft.com/ink/2010/main" type="inkWord" rotatedBoundingBox="5540,3044 9130,2799 9271,4869 5681,51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2616.0124">3129 3040 921 0,'0'-28'40'0,"0"16"10"16,0 4-40-16,0-4-10 0,0-1 0 0,0 13 0 0,5-8 78 0,4 4 14 16,-9 4 2-16,0 0 1 0,0 0 2 0,0 0 1 15,5-12 0-15,-5 12 0 0,0 0-42 0,0 0-8 16,0 12-1-16,-5 0-1 0,5 13-17 0,-9 7-3 15,4 13-1-15,-4 3 0 0,-9 9-1 0,4 8-1 16,-8 7 0-16,-1 9 0 0,5-4 12 0,-5 8 2 0,-4-4 1 16,-1 0 0-16,10-8-17 0,0-4-3 15,4-5-1-15,0-7 0 0,5-8 10 0,-4-5 1 16,-6-7 1-16,6 3 0 0,-10-12-5 0,9 1 0 0,14-9-1 16,-9 0 0-16,-4-8 14 0,-1-8 3 0,14-4 1 0,0 0 0 15,0 0-27-15,0 0-6 0,-9-8 0 0,9-8-8 16,14-4 0-16,-10-8 0 0,-8-5 0 0,8-3 0 15,14-1 8-15,-4-3-8 0,-9-5 0 0,8-7 0 16,5-5 0-16,10-4 0 0,-1-3 0 0,5-5 0 16,0 0-10-16,4 0-6 0,1 0 0 0,4 1-1 15,0-1-5-15,0 8-1 0,0-4 0 0,-5 9 0 16,9-1 23-16,-4 9 10 0,-4 7-1 0,-1 9 0 16,-4 7-9-16,-5 13 0 0,-4-8 0 0,0 16 0 0,-5 0-13 15,-4 8 5-15,-5-4 8 0,-4 12-13 0,-5 0 13 0,0 13-9 16,-10 3 9-16,-3 4-8 0,-15 9 8 0,-3 3-12 15,-6 5 12-15,-4 7-12 0,-4-3-8 0,4 0-1 16,-5-5-1-16,5 1 0 16,0-1-27-16,9-3-6 0,-4-9-1 0,9-3-578 15,13-5-116-15</inkml:trace>
          <inkml:trace contextRef="#ctx0" brushRef="#br0" timeOffset="52990.9271">3862 3287 1440 0,'0'0'64'0,"0"0"12"0,0 0-60 0,0 0-16 0,0 0 0 0,0 0 0 16,0 0 62-16,0 12 10 0,-4 8 1 0,-1-3 1 15,-4 3-54-15,-5 4-12 0,5 0-8 0,0-3 12 16,-4 3-12-16,3 4 0 0,-3 1 0 0,4-5 0 15,9 4 0-15,-5-8 0 0,5 1 0 0,-4-1 0 16,8-8 0-16,1 4 0 0,4-4 0 0,0-4 0 16,0 1 0-16,0-5 12 0,5-8-12 0,-1 0 12 15,-3-5 28-15,3-3 7 0,1-8 1 0,0 4 0 16,4-4 0-16,0-1 0 0,-4-3 0 0,-5-4 0 16,4 4-21-16,-4-5-4 0,1 5-1 0,-6-4 0 0,1-1-2 15,-5 1 0-15,0 0 0 0,-9 7 0 16,-1 5-2-16,-3 0-1 0,-1 8 0 0,-4-4 0 0,0 8-3 15,0 4-1-15,-1 0 0 0,-3 0 0 0,-1 8-13 0,0 0 0 16,-4 4 0-16,-1 0 0 16,6 4-73-16,-1 5-21 0,-4-1-4 0</inkml:trace>
          <inkml:trace contextRef="#ctx0" brushRef="#br0" timeOffset="53240.8655">4946 2045 2055 0,'0'-12'91'0,"0"12"19"0,0 0-88 0,0 0-22 0,0 0 0 0,9 12 0 16,0 0 99-16,0 8 15 0,-9 0 3 0,0 17 1 15,0 3-74-15,-9 13-14 0,5 3-3 0,-10 9-1 16,-9 4 11-16,0 8 3 0,-8 0 0 0,-6 8 0 15,1-4-40-15,-1 4 0 0,1 4 0 0,-5 0 0 16,4-8-28-16,1 0-11 16,0-9-1-16,-5 1-1 0,9 0-91 15,0-4-19-15,5-12-3 0,-1-5-832 0</inkml:trace>
          <inkml:trace contextRef="#ctx0" brushRef="#br0" timeOffset="53818.8629">5064 3065 1443 0,'0'0'64'0,"0"0"13"0,0 0-61 0,0 0-16 0,0 0 0 0,0 0 0 16,0 0 46-16,0 0 6 0,0 8 2 0,0 0 0 16,-4 8 2-16,-1 0 0 0,-4 8 0 0,0 5 0 15,0 3-24-15,-5 4-4 0,5 5 0 0,0-1-1 16,0-3-15-16,0-1-2 0,0 1-1 0,0-5 0 15,9-4 6-15,-5-3 1 0,10-5 0 0,-5-8 0 16,9-4-16-16,4-8 0 0,-4 0 0 0,10-8 0 16,-6-4 12-16,10-8 0 0,0-1 0 0,0-7 0 15,-1 4 5-15,6-9 1 0,-1 1 0 0,0-4 0 16,1 3 7-16,-1 1 2 0,0 4 0 0,1 7 0 16,-10 5-5-16,0 8-1 0,-4 0 0 0,-1 8 0 15,-4 12-4-15,1 0-1 0,-6 17 0 0,-4 7 0 16,0 4-6-16,-9 13-2 0,0 4 0 0,-5 3 0 0,1 5-8 15,-1 0 8-15,0-4-8 0,-4-5 8 0,4-3-8 0,-4-9 0 16,0-3 9-16,0-5-9 0,-5-7 13 0,5-1-1 16,-5-8-1-16,0 0 0 0,-4-7 25 0,4-9 4 15,-9 0 2-15,5-4 0 0,-5-4 0 0,5 0 0 16,9-9 0-16,-5 5 0 0,5-12-27 0,-1 4-6 16,10-4-1-16,5-5 0 0,4-3-8 0,4-4-14 15,5-5 3-15,10-7 1 16,8-1-90-16,9-3-17 0,10-5-4 0,4 0-622 15,5 1-124-15</inkml:trace>
          <inkml:trace contextRef="#ctx0" brushRef="#br0" timeOffset="54412.4651">5879 3279 1324 0,'-4'-16'59'0,"4"8"12"0,9 0-57 0,0 0-14 16,0-1 0-16,0 5 0 0,0 0 158 0,5 4 29 15,-5 0 5-15,5 8 2 0,-1 1-118 0,1 7-24 16,0-12-5-16,-1 16-1 0,-4 0-24 0,5 0-5 16,0-3-1-16,-5 3 0 0,-5 4-16 0,1 0-9 15,-1-11 1-15,-4 3 0 0,5 0 8 0,-5-4 0 16,-9-4-9-16,9-4 9 0,0-4 0 0,0 0 0 16,-9 8 0-16,9-8 0 0,-9-4 11 0,0-4-3 15,-1 0-8-15,1 0 12 0,0-4 12 0,5-4 1 16,-1-1 1-16,5-7 0 0,5 0-10 0,-1 0-1 0,5-5-1 15,5-3 0-15,4 4-14 0,0-5 0 0,1 1 0 16,3 8 0-16,6 3 0 0,-10 5 0 0,5 4 0 0,-10 8 0 16,6 4 0-16,-6 4 0 0,-4 12 12 0,5 0-3 15,-9 9-9-15,4 3 0 0,-5 4 9 0,-4 5-9 16,0-1 18-16,0 1-1 0,5-1 0 0,-1-4 0 16,1-7-49-1,-1 3-9-15,6-4-3 0,-1 1-1012 0</inkml:trace>
        </inkml:traceGroup>
        <inkml:traceGroup>
          <inkml:annotationXML>
            <emma:emma xmlns:emma="http://www.w3.org/2003/04/emma" version="1.0">
              <emma:interpretation id="{8E66B229-891D-4CDF-92AB-0660AF6B2D81}" emma:medium="tactile" emma:mode="ink">
                <msink:context xmlns:msink="http://schemas.microsoft.com/ink/2010/main" type="inkWord" rotatedBoundingBox="9678,2865 13572,2599 13678,4146 9783,441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5295.9785">7432 3020 1497 0,'0'0'133'0,"0"0"-106"0,9 4-27 0,5 4 0 16,-1 4 96-16,1 9 13 0,-5-1 3 0,5 4 1 15,-5 8-25-15,-5 1-6 0,1 3-1 0,-5-3 0 16,0-1-49-16,-5 0-11 0,1-3-1 0,-5-1-1 15,4 4-10-15,0-7-1 0,-4-5-8 0,5-4 12 16,-5 4-12-16,4-8 11 0,5 1-11 0,-4-5 10 0,4-8 2 16,0 0 1-16,0 0 0 0,0-12 0 0,0 3 8 0,4-7 2 15,-4 0 0-15,5-4 0 0,4-4-9 0,-5-1-2 16,5 1 0-16,1-4 0 0,8-1 7 0,0 1 1 16,0 4 0-16,0-9 0 0,5 9-8 0,-5 4 0 15,-4-4-1-15,0 7 0 0,-1 1-11 0,1 4 0 16,4 8 0-16,0 4 0 0,-8 0 0 0,3 8 0 15,-4 4 0-15,5 4 8 0,-5 5-8 0,-4-5 0 16,4 8 0-16,-5-4 0 0,1 1 0 0,-1 3 0 16,1-4 0-16,-5 0 0 0,0-8 0 0,0 5 0 15,0-1-14-15,0-8 5 0,-5 4 9 0,5-12 0 16,0 0 0-16,0 0 0 0,0 0 0 0,0 0 8 16,0 0-8-16,0 0 11 0,0 0-11 0,-4-8 0 15,-1-4 0-15,5 0 8 0,0-4 1 0,0-1 0 16,5-3 0-16,-1-4 0 0,6-5-9 0,-1 5-16 15,0-8 4-15,4 3 1 0,1 5 20 0,0 4 4 16,4-4 1-16,-4 8 0 0,-1 7 5 0,1 5 1 0,0 4 0 16,-5 4 0-16,0 9-20 0,0 3 10 0,0 4-10 15,0-4 8-15,-4 4-8 0,8 9 0 0,-8-1 0 0,9-4 0 16,-5 1-16-16,0-1-4 0,4 0-2 0,-4 5-774 16,1-5-156-16</inkml:trace>
          <inkml:trace contextRef="#ctx0" brushRef="#br0" timeOffset="55467.8095">8442 3052 1670 0,'0'4'148'0,"-4"5"-118"16,4 3-30-16,-5 8 0 0,5 4 150 0,0 0 24 15,-4 9 5-15,4-1 1 0,0-3-97 0,-5 3-19 16,1-4-4-16,4 5-1 0,4-5-48 0,-4 0-11 15,-4-8 0-15,4 5-748 16,0-5-151-16</inkml:trace>
          <inkml:trace contextRef="#ctx0" brushRef="#br0" timeOffset="54733.6101">6976 3052 1796 0,'0'0'40'0,"0"0"8"0,0 13 1 0,-9 7 1 0,0 4-40 0,0 8-10 0,5 1 0 0,-6 3 0 16,-3 9 28-16,-1-9 3 0,5 1 1 0,5-5 0 15,-6 0-16-15,6 1-4 0,4-5 0 0,0 0 0 16,4-7-3-16,1-1-1 0,0-4 0 0,4-8 0 16,0 0 1-16,4-8 0 0,1 0 0 0,4-4 0 15,-4-4 18-15,0-4 3 0,4-4 1 0,-5 0 0 16,1-5 10-16,0 1 3 0,-1-4 0 0,-3-5 0 16,-6 5-16-16,1-4-4 0,-5-5 0 0,0 1 0 15,-5 0 15-15,1-1 2 0,-6 1 1 0,1 4 0 0,0 7-26 16,0 5-6-16,-5 4-1 0,1 8 0 0,-5 0-9 0,-1 8 0 15,-3 8 0-15,-6 4-11 16,1 5-115-16,-5 3-23 0,0 4-5 0</inkml:trace>
          <inkml:trace contextRef="#ctx0" brushRef="#br0" timeOffset="56480.4131">9116 2988 1796 0,'-18'0'40'0,"14"0"8"0,4 0 1 0,0 0 1 0,-10 4-40 0,1-4-10 0,0 0 0 0,-4 4 0 16,-1 4 88-16,-4 0 15 0,-1 0 3 0,-3 8 1 15,4 0-54-15,-5 9-10 0,5 3-3 0,-5-4 0 16,9 5-29-16,-4-5-11 0,4 0 0 0,-4 0 9 15,4 1-9-15,5-5 8 0,0-4-8 0,5-4 8 16,-1-4-8-16,5-8 0 0,0 0-12 0,0 0 12 16,0 0 0-16,14 0 0 0,-1-8 0 0,1-4 0 15,4-8 8-15,5 4 0 0,0-17 0 0,4 5 0 16,0-4 20-16,1-5 4 0,-1 1 1 0,-4-1 0 0,-5 5-14 16,-4 4-3-16,-1-1-1 0,1 5 0 0,-5 12 11 0,0 4 2 15,-9 8 1-15,0 0 0 0,0 0-29 0,-4 8 0 16,-1 4 0-16,1 4 0 0,4 9 0 0,0-1 0 15,-5 0-13-15,0 0 4 16,5 5-25-16,0-5-5 0,5-8-1 0,-5 0 0 16,-5-4-8-16,5-12-1 0,5 13-1 0,4-5 0 0,5-8 32 0,4 0 6 15,0 0 2-15,0-4 0 0,5-4 18 0,0-1 3 16,0-3 1-16,4-4 0 0,-4 0 15 0,4-8 3 16,-4 3 1-16,0-3 0 0,4-4-11 0,-4 0-3 15,4-5 0-15,5-3 0 0,-5-5-5 0,5 1-2 16,4-1 0-16,5-7 0 0,-4-1-10 0,-1-12 0 0,10-3 0 0,-5-9 8 15,-5 8-8-15,-4 0 0 0,0-7 0 0,0 7-11 16,-9-4 11-16,-10 4-8 0,5 9 8 0,-8 3-8 16,-1 8 8-16,-5 13 0 0,-4 0 0 0,5 7 0 15,-10 9 0-15,1 0 11 0,-5 12-3 0,-1-4 0 16,-3 0 5-16,-1 8 1 0,-4 0 0 0,0 4 0 16,-10 4-14-16,10 4 0 0,-5 0 8 0,1 4-8 15,-1 9 0-15,0-1 0 0,5 8 0 0,0 5 0 16,0 7 0-16,-1 1 0 0,1 11 8 0,4 5-8 15,1 4 0-15,-1 0 0 0,0 8 0 0,1-9-10 16,-1 9 10-16,10-12 0 0,-1 0 0 0,0 3 0 16,10-11 16-16,-5 4 6 0,0-9 1 0,5-3 0 15,-5-5 11-15,4-8 2 0,5-7 1 0,0-1 0 16,-4 0-15-16,9-7-3 0,-1-9-1 0,5 0 0 0,10-4-10 16,-1-4-8-16,0-4 12 0,10-4-12 0,-1 0 8 15,5-5-8-15,-4-3 0 0,-1 0 0 0,5-4 0 0,0 4-12 16,5-5 0-16,-5 1 0 0,4 0 12 0,1-8 0 15,4 3 0-15,4 5 0 0,1-4 0 0,-5 8 16 16,-4-5-3-16,-1 9-1 0,-4 0-12 0,-5 8 0 16,-4 0 0-16,-4 4-10 0,-6 0 2 0,1 4 0 15,-9 0 0-15,-1 4 0 0,1 0 8 0,-9-4 0 16,-5-4 0-16,9 8 0 0,-9 4 8 0,0-3 3 16,-5 3 1-16,-4 0 0 0,-5 0 13 0,-4 0 3 15,-5 0 1-15,1 4 0 0,-1-3-8 0,-9-1-1 16,-4 4-1-16,-10 0 0 0,1-4-19 0,-5 4 0 0,-5 1 0 15,0 3-9-15,-4-4 9 0,9 0-8 0,0-4 8 0,-5-3-8 32,10-1-32-32,-5-4-7 0,9-4-1 0,4-4-818 0,5-4-164 0</inkml:trace>
        </inkml:traceGroup>
        <inkml:traceGroup>
          <inkml:annotationXML>
            <emma:emma xmlns:emma="http://www.w3.org/2003/04/emma" version="1.0">
              <emma:interpretation id="{6AD10C13-C7B8-4626-A5B2-5493A33D31FD}" emma:medium="tactile" emma:mode="ink">
                <msink:context xmlns:msink="http://schemas.microsoft.com/ink/2010/main" type="inkWord" rotatedBoundingBox="15347,2786 16286,2722 16372,3994 15433,405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7086.9709">12413 1935 1850 0,'0'0'82'0,"0"0"17"0,4 13-79 0,5-9-20 0,0 8 0 0,0 8 0 16,1 4 95-16,-1 13 15 0,0 3 3 0,0 13 1 16,0-1-29-16,-5 9-5 0,-4 0-2 0,10 12 0 15,-6-9-16-15,-4 5-3 0,0-4-1 0,5 8 0 16,-1-8-35-16,-4-1-7 0,0 1-2 0,-4-8 0 15,4-1-14-15,0-7-18 0,0-9 4 0,-5-7 1 16,1-9-183-16,4-4-37 0</inkml:trace>
          <inkml:trace contextRef="#ctx0" brushRef="#br0" timeOffset="57336.231">13391 2490 1785 0,'0'0'79'0,"0"16"17"0,5-8-77 0,-5 4-19 15,-5 4 0-15,1 9 0 0,-5 3 132 0,0 0 22 16,-5-3 5-16,-4 7 1 0,-10 0-43 0,6 1-8 16,-1-1-1-16,-4 1-1 0,-1-5-76 0,-4 0-15 15,1 5-4-15,-1-1 0 0,4 0-25 0,-4 5-6 16,1-9-1-16,-1 0 0 15,0 1-219-15,0-5-44 0,-41 29-9 0,23-29-1 0</inkml:trace>
        </inkml:traceGroup>
        <inkml:traceGroup>
          <inkml:annotationXML>
            <emma:emma xmlns:emma="http://www.w3.org/2003/04/emma" version="1.0">
              <emma:interpretation id="{6CA34F81-C65A-4635-9F82-4686E84AA14B}" emma:medium="tactile" emma:mode="ink">
                <msink:context xmlns:msink="http://schemas.microsoft.com/ink/2010/main" type="inkWord" rotatedBoundingBox="16903,2478 21232,2182 21354,3982 17026,427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9364.8206">17375 1498 1954 0,'59'-20'87'0,"-31"4"17"0,4 0-83 0,4 8-21 15,9-13 0-15,6 9 0 0,-1 0 44 0,-5 4 5 16,-4-4 1-16,-4 4 0 16,-6 8-13-16,-3 0-2 0,-10 8-1 0,-4 4 0 0,-10 4-34 0,-4 4 0 15,-9 5 0-15,-5 7 0 0,1 0 20 0,-5 5 1 16,-1 3 0-16,-8 1 0 0,0-5 25 0,-1-3 5 16,6 3 1-16,-1-4 0 0,-4 1-23 0,4-13-4 15,5 4-1-15,8-3 0 0,10-1 7 0,-4 4 1 16,-5-16 0-16,9 4 0 0,9 9-10 0,5-17-2 0,-5 4 0 15,4-4 0-15,6 0-20 0,3 0 0 0,6-4 0 16,-1 4 0 0,0-4-88-16,1 0-23 0,3 0-4 0,-3-4-1009 0</inkml:trace>
          <inkml:trace contextRef="#ctx0" brushRef="#br0" timeOffset="59536.6917">18368 2356 2419 0,'0'8'53'0,"0"9"11"0,0 7 3 0,-5 8 1 0,-4 5-55 0,0 3-13 15,0 5 0-15,-9 7 0 0,-5 1 69 0,-9-5 11 16,5 9 3-16,-10 0 0 0,-4-1-67 0,0 1-16 16,-4-4 0-16,4-1 0 15,-5-7-143-15,5-5-29 0,5-3-5 0</inkml:trace>
          <inkml:trace contextRef="#ctx0" brushRef="#br0" timeOffset="57944.0037">14011 2231 1792 0,'0'-4'40'0,"4"-12"8"0,1-1 1 0,4 1 1 0,4-4-40 0,1 0-10 0,4 4 0 0,1-1 0 15,3 1 64-15,6 4 10 0,-6 0 2 0,6 4 1 16,-6 8-26-16,6 0-6 0,-5 4-1 0,-1 12 0 16,1 4-4-16,-5 9 0 0,1 3-1 0,-1 4 0 15,0 13-7-15,-4-5 0 0,4 5-1 0,5 0 0 16,-5-5-4-16,0 1-1 0,5-1 0 0,0-3 0 0,-1-9-18 0,1 4-8 16,-5-3 8-16,0-5-8 0,10-4-14 0,-5-3-8 15,-1-5-2-15,6-4 0 16,-6 0-182-16,1-8-37 0,9-8-7 0,-14 4-2 0</inkml:trace>
          <inkml:trace contextRef="#ctx0" brushRef="#br0" timeOffset="58196.0812">14935 2000 1566 0,'0'0'69'0,"0"-8"15"0,0 0-68 0,0 8-16 0,0 0 0 0,0 0 0 16,-5 8 84-16,-4 4 14 0,-4 0 2 0,-1 13 1 16,-4 3-8-16,-10 4-1 0,1 9-1 0,-9-1 0 15,-5-3-47-15,4 3-10 0,14 9-2 0,1 3 0 16,-10 1 7-16,4-4 1 0,-3-5 0 0,-1 1 0 16,0-1-40-16,5 1 0 0,-1-1 0 0,-4-3 0 15,10-1 0-15,-6 0-15 0,6-15 3 0,-1 7 0 16,0-4-124-1,0 1-24-15,10-13-4 0</inkml:trace>
          <inkml:trace contextRef="#ctx0" brushRef="#br0" timeOffset="58512.9456">15777 2494 1785 0,'0'0'159'0,"0"0"-127"15,0 0-32-15,-4 12 0 0,4-4 69 0,-5 8 8 16,0 0 2-16,5 9 0 0,-9 3 2 0,0 4 1 0,-4 5 0 0,-6 16 0 15,-8-5-32-15,0 5-6 0,-1-5-2 0,-8 9 0 16,0-9-33-16,-1 1-9 0,-4 0 0 0,0-5 0 31,-4 1-55-31,-1-5-15 0,1-3-3 0,4-5-629 0,0-4-126 0</inkml:trace>
          <inkml:trace contextRef="#ctx0" brushRef="#br0" timeOffset="59021.1378">16979 2093 2062 0,'-18'0'45'0,"0"4"10"0,9 0 1 0,-10 8 3 0,-3 5-47 0,-6 3-12 0,10 4 0 0,0 13 0 15,0-1 65-15,-5 4 11 0,-9 9 3 0,0 0 0 16,9 3-32-16,-4 1-7 0,-14-1 0 0,9 5-1 16,5 0-22-16,-5-9-4 0,0 5-1 0,0 0 0 15,0-9-44-15,5 1-10 16,9-9-2-16,-5 0-679 0,-4-7-136 0</inkml:trace>
          <inkml:trace contextRef="#ctx0" brushRef="#br0" timeOffset="58818.1122">16542 2138 2300 0,'0'0'51'0,"5"-4"10"0,4 0 3 0,9 0 0 0,9 0-52 0,-4 8-12 0,-5 0 0 0,0 0 0 16,5 0 44-16,-5 0 7 0,-4 8 1 0,-5-4 0 0,-4 12-32 0,4 5-7 15,4 3-1-15,-8 4 0 0,-5 13-12 0,5 3 11 16,8 1-11-16,-4 8 10 0,-9-5-10 0,5 1 0 16,-1-1 0-16,5 1-11 0,1-8 11 0,-1-1-10 15,-9-4 10-15,9-3-10 16,9-1-41-16,-9-3-8 0,-4-9-1 0,-1-4-649 15,5-4-130-15</inkml:trace>
        </inkml:traceGroup>
        <inkml:traceGroup>
          <inkml:annotationXML>
            <emma:emma xmlns:emma="http://www.w3.org/2003/04/emma" version="1.0">
              <emma:interpretation id="{D22618B9-2491-4C88-9580-E2C0643C0530}" emma:medium="tactile" emma:mode="ink">
                <msink:context xmlns:msink="http://schemas.microsoft.com/ink/2010/main" type="inkWord" rotatedBoundingBox="21975,3208 22023,3204 22025,3241 21977,324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9724.1014">19041 2356 2070 0,'0'0'92'0,"0"0"18"0,0 0-88 0,14 8-22 0,4 5 0 0,1-1-916 16</inkml:trace>
        </inkml:traceGroup>
        <inkml:traceGroup>
          <inkml:annotationXML>
            <emma:emma xmlns:emma="http://www.w3.org/2003/04/emma" version="1.0">
              <emma:interpretation id="{D616AD3F-FE6E-49A5-BAC0-696758A69564}" emma:medium="tactile" emma:mode="ink">
                <msink:context xmlns:msink="http://schemas.microsoft.com/ink/2010/main" type="inkWord" rotatedBoundingBox="23263,3046 23394,3037 23396,3067 23265,307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9896.3564">20330 2198 1969 0,'0'0'43'0,"9"-4"9"0,5 8 1 0,-1 5 3 0,1-9-44 0,4 4-12 16,5 0 0-16,0-4-581 16,-5 0-119-16</inkml:trace>
        </inkml:traceGroup>
        <inkml:traceGroup>
          <inkml:annotationXML>
            <emma:emma xmlns:emma="http://www.w3.org/2003/04/emma" version="1.0">
              <emma:interpretation id="{B88F3D59-1F6B-40B5-84C8-98F735002962}" emma:medium="tactile" emma:mode="ink">
                <msink:context xmlns:msink="http://schemas.microsoft.com/ink/2010/main" type="inkWord" rotatedBoundingBox="24333,3007 25149,2951 25187,3521 24371,357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0407.9138">21441 2154 2127 0,'0'0'47'0,"0"0"9"0,0 0 3 0,0 0 1 0,0 0-48 0,0 0-12 16,-5 0 0-16,-8 0 0 0,8 4 16 0,-4 0 0 16,9-4 1-16,-9 8-980 15</inkml:trace>
          <inkml:trace contextRef="#ctx0" brushRef="#br0" timeOffset="60762.895">22219 2158 1497 0,'-13'4'133'0,"-1"8"-106"0,14-12-27 0,-9 20 0 15,0 5 159-15,-5 3 26 0,-4 8 6 0,-5 1 1 16,0 3-63-16,-4 1-12 0,0-5-2 0,-1 1-1 16,1-5-82-16,0 4-16 0,0-7-3 0,-1 3-1 15,-4 1-161-15,5-9-33 0,9-4-6 16,0 0-2-16</inkml:trace>
        </inkml:traceGroup>
        <inkml:traceGroup>
          <inkml:annotationXML>
            <emma:emma xmlns:emma="http://www.w3.org/2003/04/emma" version="1.0">
              <emma:interpretation id="{EF80A8A8-E534-42C4-AD76-818F014F6C7C}" emma:medium="tactile" emma:mode="ink">
                <msink:context xmlns:msink="http://schemas.microsoft.com/ink/2010/main" type="inkWord" rotatedBoundingBox="25922,1887 27795,1759 27900,3295 26027,342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1359.072">23836 1745 1728 0,'0'-12'38'0,"0"4"8"0,0 8 2 0,0 0 0 0,0 0-39 0,-10 8-9 16,1 4 0-16,-4 8 0 0,4 1 88 0,-14 3 15 15,-9 12 3-15,-9 5 1 0,5-1-18 0,-5 5-3 16,4 3-1-16,-17 9 0 0,-15-8-68 0,19-1-17 0,14 5 0 15,-5 3 0-15,0-11 22 0,4 4 1 16,6-5 0-16,3 1 0 16,15-5-139-16,-19-4-28 0,-28-7-6 0</inkml:trace>
          <inkml:trace contextRef="#ctx0" brushRef="#br0" timeOffset="61155.9911">23057 1818 691 0,'50'-20'61'0,"-32"8"-49"0,5 4-12 0,-9-5 0 15,-14 13 336-15,0 0 64 0,13-4 12 0,6 0 4 16,-6 4-282-16,6 0-56 0,-6 0-11 0,5 4-3 16,1 4 0-16,-1 9 0 0,0-1 0 0,-4 8 0 15,4 4-49-15,0 5-15 0,-4 7 0 0,-1-3 8 16,6 3-8-16,-6 1 0 0,6-1 0 0,-6 5 0 15,-4-9 46-15,0 5 14 0,10-5 4 0,3 4 0 16,-8-7-75-16,4-1-14 16,5-3-3-16,4-5-1 0,1-4-16 0,-10-4-3 0,-5 0-1 15,1-7 0-15,0 3-52 0,-10 0-11 0,10-4-1 0,-9 4-1 16,4-8-165-16,0 12-33 0,-9-16-6 0,0 0-2 0</inkml:trace>
          <inkml:trace contextRef="#ctx0" brushRef="#br0" timeOffset="61812.0936">24200 1037 748 0,'18'-28'33'0,"-9"7"7"0,9 9-32 0,10 0-8 16,4 0 0-16,-5 4 0 0,-4 8 286 0,-1 4 55 15,6 0 11-15,-1 8 3 0,0 4-248 0,-8 5-50 16,-1 7-9-16,-5-4-3 0,1 9 15 0,-5-9 4 16,-9 4 0-16,0 0 0 0,0 5-40 0,0-9-8 15,5 4-2-15,-5-3 0 0,0 7-22 0,0-4-5 16,0-3-1-16,0-1 0 0,0-12 14 0,0-4 0 16,0 0 0-16,0 4 0 0,0-12 48 0,0 0 13 15,0 0 3-15,4 0 0 0,10 0-64 0,0-4-18 16,-1-4-1-16,5 0 0 0,1-4 19 0,-1 0 9 15,5-4-1-15,-5 0 0 0,0-5 11 0,5 1 1 16,0 0 1-16,4-4 0 0,-9 3-1 0,5 1-1 16,-9 4 0-16,-1 8 0 0,1-4-7 0,-5 4-2 0,-9 8 0 15,0 0 0-15,0 0-2 0,5 8 0 0,-5 4 0 16,0 8 0-16,0-8 8 0,0 8 0 0,-5-3 1 0,0 7 0 16,1 0-17-16,4-4 0 0,0 1 0 0,-5-1 0 31,5 4-150-31,-4 5-34 0,8-1-6 0,-4 0-898 0</inkml:trace>
          <inkml:trace contextRef="#ctx0" brushRef="#br0" timeOffset="63288.5533">24564 1519 705 0,'0'0'15'0,"0"0"3"0,0 0 1 0,0 0 2 0,0 0-21 0,0 0 0 15,0 0 0-15,0 0 0 0,0 0 78 0,0 0 11 16,0 0 3-16,0 0 0 16,0 0-23-16,5-13-4 0,-5 13-1 0,0 0 0 15,0 0 0-15,0 0 0 0,0 0 0 0,0 0 0 0,0-8-51 0,0 8-13 16,0-20 0-16,0 20 0 0,0 0 0 0,0 0 0 16,0 0 0-16,0 0 0 0,0 0 54 0,0 0 8 15,0 0 2-15,0 0 0 0,0 0-52 0,0 0-12 16,0 0 0-16,0 0 0 0,0 0 21 0,0 0 2 15,0 0 0-15,0 0 0 0,9 4-13 0,-5 0-2 16,-4 8-8-16,-4-8 12 16,-1 9-33-16,-4-1-7 0,0 4-2 0,-5 0 0 0,1 4 47 0,-6 1 10 15,10 7 1-15,-4-8 1 16,4-4-46-16,-5-4-10 0,9 5-1 0,1-5-1 0,-1 0 46 0,5-4 10 16,0 0 1-16,5 0 1 15,-5-8-46-15,0 0-10 0,0 0-1 0,0 0-1 0,0 0 74 0,0 0 15 16,0 0 4-16,0 0 0 0,-9-8-52 0,9-4-12 15,4 0 0-15,-4 0 0 0,0-1 0 0,0 1 0 16,9 0 0-16,-4 0 0 0,4-8 36 0,0 8 5 16,5-4 1-16,-1-5 0 0,6-3-27 0,-6 4-6 0,-4 0-1 15,10-5 0-15,-6 5-8 0,1 0 10 0,0 0-10 16,-1 3 10-16,5 5-10 0,-4-4 0 0,0 4 0 0,-1 0 0 16,1 0 0-16,0 3 0 0,9-3 0 0,-5 0 8 15,-5 4-8-15,6 0 0 0,-1 4 0 0,-5-4 0 16,6 8 0-16,-6-12 0 0,1 8 0 0,0 0 0 15,-5 4 0-15,-9 0 0 0,0 0 0 0,0 0 0 16,0 0 0-16,4 8 0 0,-4 4 8 0,0 8-8 16,-4-8 8-16,-1 4-8 0,1 5 8 0,-5-1-8 15,4 4 0-15,0 0 0 0,1 1 0 0,4 3 0 16,0 0 8-16,0 1-8 0,0-5 0 0,9 4-645 16,9-7-135-16</inkml:trace>
        </inkml:traceGroup>
        <inkml:traceGroup>
          <inkml:annotationXML>
            <emma:emma xmlns:emma="http://www.w3.org/2003/04/emma" version="1.0">
              <emma:interpretation id="{5DA37BF6-342F-449E-96A0-13B79EDFC641}" emma:medium="tactile" emma:mode="ink">
                <msink:context xmlns:msink="http://schemas.microsoft.com/ink/2010/main" type="inkWord" rotatedBoundingBox="29251,2787 31656,2622 31702,3290 29297,345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4019.612">27059 2194 1497 0,'0'0'32'0,"0"0"8"0,0 0 0 0,0 0 4 0,9-12-36 0,5 4-8 0,-5-8 0 0,5 4 0 15,-5-4 97-15,0 4 18 0,0-5 3 0,-5 5 1 16,-4 0-44-16,-4 0-9 0,4 4-2 0,-5-12 0 0,-8 3-44 0,4 1-8 16,-5 4-3-16,0 0 0 0,1 0-9 0,-10 4 0 15,-5 0 0-15,1 4 0 0,-5-5 15 0,0 9 1 16,-9 0 0-16,5 9 0 0,-5 3-1 0,5 8 0 15,-14 0 0-15,-5 8 0 16,5 1-37-16,0 7-7 0,9 5-2 0,0-1 0 0,4-7 47 0,6 3 10 16,12 0 2-16,1-3 0 0,4-5-28 0,5-4-12 15,5-7 0-15,4-1 1 0,9-4-5 0,0-4 0 16,9-4-1-16,10 0 0 16,12-8-24-16,1-4-5 0,0 0-1 0,0-4 0 0,9 0 23 0,-4-1 5 15,0 1 1-15,-5-12 0 0,-5 8 18 0,0 0 0 16,10-5 11-16,-14-7-11 0,-14 4 28 0,5-9-2 15,4 1 0-15,-4 0 0 0,-5-1 10 0,0 5 3 0,0 8 0 0,1-1 0 16,-1 5-9-16,-4 8-2 0,-5 4 0 0,-9 4 0 16,0 0-14-16,0 0-3 0,4 16-1 15,1 9 0-15,-5-1-10 0,-5 8 0 0,1 5-10 0,-1-5 10 16,-9 0-25-16,10 5 1 16,-5-5 0-16,0 5-988 0</inkml:trace>
          <inkml:trace contextRef="#ctx0" brushRef="#br0" timeOffset="64331.9846">27505 1854 1324 0,'0'0'59'0,"0"0"12"0,9 5-57 0,0-1-14 15,0 4 0-15,-4 4 0 0,-5 12 144 0,5-4 25 16,-5 13 6-16,0-1 1 0,-10 13-90 0,1-1-18 15,0-3-3-15,5-1-1 0,-5 5 0 0,4-13 0 16,-4 4 0-16,4-3 0 0,1-5-51 0,4 0-13 16,-5-11 0-16,5-1 0 0,9 0 0 0,-9-8 0 15,0-8 0-15,0 0 0 0,0 0 20 0,0 0 2 16,0 0 0-16,0 0 0 0,0 0 15 0,5-8 3 0,0-4 1 16,4 0 0-16,-5 0-32 0,5-5-9 0,-4 1 0 0,4-4 0 15,0 0 56-15,9-1 6 0,5-3 2 0,4-8 0 31,1 3-103-31,4 1-20 0,-1-4-4 0,6-1-752 0,4 5-150 0</inkml:trace>
          <inkml:trace contextRef="#ctx0" brushRef="#br0" timeOffset="64660.0332">28020 2138 345 0,'13'-4'31'16,"1"4"-31"-16,9 0 0 0,4 0 0 15,5 0 245-15,0 0 43 0,9 0 9 0,0 0 2 16,0-8-171-16,4 4-35 0,1-5-6 0,-1 5-2 0,-4-4-68 0,0 0-17 16,0-4 0-16,-4 8 0 0,-10-8 55 0,5 4 7 15,-9-12 2-15,-1 7 0 0,-3-7 51 0,-6 4 10 16,-8 0 3-16,4 0 0 0,-5-1-52 0,-8 5-9 16,-1 0-3-16,-8 4 0 0,-6 0-51 0,1 0-13 15,-9 4 0-15,-5 4 0 0,-4 8 12 0,-1-4 0 16,1 8 0-16,-5 4 0 0,4-8-12 0,-4 9-16 15,-4 3 3-15,-1 4 1 0,1 0 21 0,4 5 5 16,9-1 1-16,0-4 0 0,5 9-24 0,13-5-5 16,0-4-1-16,10 5 0 0,-1-1 27 0,10 0 4 15,4 5 2-15,9-5 0 0,0-4-18 0,1 1-14 16,8-9 2-16,5 4 1 16,4-4-132-16,1-4-26 0,4 0-6 0,0-3-1 0</inkml:trace>
        </inkml:traceGroup>
      </inkml:traceGroup>
      <inkml:traceGroup>
        <inkml:annotationXML>
          <emma:emma xmlns:emma="http://www.w3.org/2003/04/emma" version="1.0">
            <emma:interpretation id="{C07388E4-43B8-4B6D-B7FF-E3FDD865644B}" emma:medium="tactile" emma:mode="ink">
              <msink:context xmlns:msink="http://schemas.microsoft.com/ink/2010/main" type="line" rotatedBoundingBox="1931,5559 32389,3737 32518,5889 2060,7711"/>
            </emma:interpretation>
          </emma:emma>
        </inkml:annotationXML>
        <inkml:traceGroup>
          <inkml:annotationXML>
            <emma:emma xmlns:emma="http://www.w3.org/2003/04/emma" version="1.0">
              <emma:interpretation id="{F4086E08-E89A-4646-8491-6EB80437E4E9}" emma:medium="tactile" emma:mode="ink">
                <msink:context xmlns:msink="http://schemas.microsoft.com/ink/2010/main" type="inkWord" rotatedBoundingBox="1970,6206 5152,6016 5242,7521 2060,771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5906.7557">-914 6189 979 0,'0'-20'87'0,"0"11"-70"0,0 1-17 0,5-4 0 16,0-4 83-16,-1 4 13 0,5 0 2 0,-4-4 1 16,4-1-4-16,-5-3-1 0,5 4 0 0,5 0 0 15,0 0-26-15,-1 3-4 0,10-7-2 0,-5 8 0 16,1-4-19-16,3 4-4 0,-3 4-1 0,3 0 0 16,1 3-21-16,9 5-4 0,-14 0-1 0,10 13 0 15,-6-1-12-15,1 8 0 0,0 4 0 0,-5 9 0 0,-9 3-10 16,5 0 10-16,-14 9-8 0,0 0 8 0,-9 3 0 0,0 1 0 0,-5-1 0 0,0 5 0 15,-4-5 8-15,4 1 1 0,-13-9 0 0,13 1 0 16,1-5 3-16,4-7 1 0,-5-5 0 0,5-4 0 16,4-8-5-16,1-4 0 0,4-8-8 0,0 0 12 15,0 0-12-15,0 0 8 0,9-8-8 0,5-4 0 16,-5-8 9-16,9-8-9 0,5-13 8 0,-1 1-8 0,6-9 0 16,4 1 0-16,-5-5 0 0,5-4 0 0,4 9 0 15,-13-1-9-15,4 1 0 0,1 7 0 0,-1 5 9 0,0 3 0 16,-9 5 0-16,-4 8 0 0,4 8 30 0,1 4 2 15,-10 3 0-15,4 1 0 0,-13 4-9 0,9 4-2 16,10 9 0-16,-6-1 0 0,-4 0-13 0,10 4-8 16,-6 0 8-16,1 4-8 0,0 5 0 0,-5-1 0 15,-5 4 0-15,5 1 0 16,0-1-40-16,-4 4-8 0,0-3-3 0,-5 7-619 31,-5-3-124-31</inkml:trace>
          <inkml:trace contextRef="#ctx0" brushRef="#br0" timeOffset="66281.6632">603 6088 1756 0,'0'0'78'0,"0"0"16"0,0 0-75 0,0 0-19 0,0 0 0 0,0 0 0 15,0 0 88-15,0 0 15 0,-10 8 2 0,10 0 1 16,-4 4-62-16,4-4-12 0,-9 8-2 0,9 4-1 15,-5 1-29-15,1 3 0 0,-1 0 0 0,1 5 0 16,-1-1-9-16,5-8-2 0,0 0 0 0,5 5 0 0,4-1-9 16,0 0-3-16,9 0 0 0,0-3 0 0,5-9 23 0,0 0-11 31,-5 0 11-31,5-4-8 0,-5-4 8 0,5-8 0 16,-5 0 0-16,5-8 0 0,-5 4 15 0,-5 0 1 15,6-4 1-15,-6 0 0 0,-4-9 3 0,5 5 0 0,-9-4 0 0,-1 4 0 0,1-9 4 0,-5 5 2 16,-5-8 0-16,1 4 0 0,-1-1 1 0,-4 1 0 15,0-4 0-15,-5 3 0 0,1 1-7 0,-1 4-2 16,-4 4 0-16,4 4 0 0,-4-1-6 0,0 5 0 16,4 0-1-16,0 4 0 0,1 0-11 0,-6 8 0 15,1 4 0-15,-5 0 0 16,1 5-87-16,-1 3-9 0,5 4-3 0,0 4-922 0</inkml:trace>
          <inkml:trace contextRef="#ctx0" brushRef="#br0" timeOffset="66561.0742">1181 5715 979 0,'0'0'87'0,"0"0"-70"0,0 0-17 0,13 0 0 16,6 4 206-16,3 0 38 0,1 0 7 0,9-4 1 15,9 0-120-15,4-4-25 16,1 0-5-16,-5 0-1 0,0-4-55 0,4 0-11 0,6-4-3 0,3 0 0 16,-13-4-10-16,14-5-2 0,-1 1-1 0,-3 0 0 15,-10 4-4-15,-5 0-1 0,5-5 0 0,0 5 0 16,4 4-41-16,-8 0-8 0,-10 4-1 0,5 4-1 16,0-4-83-16,-5 4-16 0,-13-1-3 0,-5 1-767 15</inkml:trace>
          <inkml:trace contextRef="#ctx0" brushRef="#br0" timeOffset="66842.2621">1923 5209 864 0,'0'0'76'0,"-5"-4"-60"16,-8 0-16-16,8 0 0 0,5 4 34 0,0 0 4 15,-9-4 1-15,-5 0 0 16,10 0 33-16,4 4 6 0,0 0 2 0,0 0 0 0,0 0 1 0,0 0 1 16,0 0 0-16,0 0 0 0,0 12 0 0,0 0 0 0,4 9 0 0,-4 7 0 15,0 4-10-15,-4 5-3 0,-5 7 0 0,4 13 0 16,1 0-1-16,-10 15-1 0,-4-3 0 0,-1 8 0 16,6 0-12-16,-5 0-3 0,-5 0 0 0,-4 8 0 15,4-12-44-15,5-1-8 0,-5 9 0 0,-5-4-8 31,6-4-32-31,-1-8-7 0,9 0-1 0,5-5 0 16,0-11-152-16,4-5-30 0,1-7-6 0</inkml:trace>
        </inkml:traceGroup>
        <inkml:traceGroup>
          <inkml:annotationXML>
            <emma:emma xmlns:emma="http://www.w3.org/2003/04/emma" version="1.0">
              <emma:interpretation id="{B553DB3D-A25E-4BCE-A9A2-5309F6062AB4}" emma:medium="tactile" emma:mode="ink">
                <msink:context xmlns:msink="http://schemas.microsoft.com/ink/2010/main" type="inkWord" rotatedBoundingBox="7412,5231 12807,4908 12928,6933 7534,7256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2430.5573">5806 5294 1209 0,'0'0'108'0,"0"0"-87"16,0 0-21-16,0 0 0 0,14-8 120 0,-14 8 19 0,14-4 4 0,-14 4 1 15,13 4-46-15,1 8-9 0,0 5-1 0,-5-1-1 16,4 8-47-16,-3 4-8 0,-6 5-3 0,5 7 0 16,-9 1-12-16,5 3-2 0,-5 1-1 0,-5-1 0 15,5-7 2-15,-4-1 0 0,-1-4 0 0,1 1 0 16,-1-5 3-16,0-4 1 0,1-7 0 0,-1 3 0 15,1-8 10-15,-1 0 2 0,1-4 1 0,4-8 0 16,0 0-1-16,0 0-1 0,0 0 0 0,0 0 0 16,0 0 17-16,-5-4 4 0,1-8 1 0,4-4 0 15,4 4-28-15,1-8-5 0,8-5-2 0,1 1 0 16,0-4-10-16,8-5-8 0,1 5 12 0,5-8-12 16,8 3 10-16,0-7-10 0,5-1 8 0,5 5-8 15,-1-1-55-15,5 1-16 0,5-5-3 16,4 9-725-16,-4-4-145 0</inkml:trace>
          <inkml:trace contextRef="#ctx0" brushRef="#br0" timeOffset="72048.0988">5035 5408 633 0,'9'-8'56'0,"-5"-5"-44"15,1 5-12-15,0-4 0 0,4 0 176 0,-5 0 32 16,1 4 8-16,4-4 0 0,-4 0-120 0,-1 3-24 16,1-3-4-16,-1 4-2 0,-4 0-38 0,5 0-7 15,-5 0-1-15,0 0-1 0,0 8 22 0,0 0 5 16,0-8 1-16,0 0 0 0,0 8-2 0,0 0 0 16,0-4 0-16,0 4 0 0,-5 0-13 0,-8 4-4 0,-6 0 0 0,1 8 0 15,-9 0-18-15,-1 4-10 0,1 0 10 0,-5 9-10 16,-9 3 25-16,0 4-1 0,0 5 0 0,-1-1 0 15,1 5-10-15,9-1-2 0,-4 1-1 0,9-1 0 32,4 1 10-32,4-1 3 0,6 0 0 0,4 1 0 15,4-5 4-15,5 1 0 0,0-1 1 0,5 1 0 0,4-5-38 16,4 0-8-16,-3-3-2 0,3-5 0 0,1 0 19 0,4-3 0 16,0-1 0-16,5-8 0 0,0-4 0 0,0-4 0 15,4-4 0-15,5-4 0 0,-4-4-17 0,4-4 3 16,-9 0 1-16,8-9 0 0,-3-7 13 0,4 0 0 15,-5-5 0-15,5-3 0 0,-4-5 0 0,4-3 0 16,-5-9 8-16,-4 5-8 0,0-1 16 0,-5 5-4 16,0-5-1-16,-4 5 0 0,0 3-11 0,-5 9 0 15,4 3 0-15,-8 1 8 0,0 8 4 0,-10 0 1 16,5 3 0-16,-9 1 0 0,4 8-13 0,-8 0-16 16,-6 0 3-16,6 4 1 15,-10 4-12-15,4 4-3 0,1 4 0 0,0 4 0 16,0 4-139-16,4 1-28 0</inkml:trace>
          <inkml:trace contextRef="#ctx0" brushRef="#br0" timeOffset="73008.582">6562 5205 576 0,'-18'4'51'0,"18"-4"-41"15,0 0-10-15,0 0 0 0,0 0 152 0,0 0 28 16,0 0 5-16,5-8 2 0,-1 0-78 0,5-4-15 15,5 0-3-15,9 0-1 0,-1 4-36 0,10-4-7 16,5-5-2-16,4 1 0 0,4 0-12 0,5 0-2 0,5-4-1 0,-5 3 0 16,9 1-30-16,-4 4 0 15,-1 0 0-15,1 0 0 16,-5 4-153-16,-4-4-31 0</inkml:trace>
          <inkml:trace contextRef="#ctx0" brushRef="#br0" timeOffset="73320.9772">7345 4250 172 0,'0'0'8'0,"0"0"1"0,0 0-9 16,0 0 0-16,0 8 0 0,0 4 0 0,0-3 275 0,0 11 53 15,5 8 10-15,-5 9 2 0,4 3-184 0,1 5-36 16,-5 7-8-16,-5 5-2 0,1-1-34 0,-10 9-6 16,5 4-2-16,-9 8 0 0,-5-4-16 0,-4 4-3 15,-5-4-1-15,0 3 0 0,-4-3-16 0,-5 4-4 16,4-8-1-16,1 4 0 0,-1-4-14 0,5 3-2 16,5-7-1-16,-5 0 0 0,10-8-10 0,-6-5-14 15,10-3 3-15,0-9 1 16,4-3-40-16,0-5-8 0,5-4-2 0,0-7-588 15,9-9-119-15</inkml:trace>
          <inkml:trace contextRef="#ctx0" brushRef="#br0" timeOffset="73695.9333">8037 4202 1522 0,'9'-12'68'0,"-4"3"13"0,4 1-65 0,-4 0-16 0,-5 8 0 0,13 0 0 16,-4 4 60-16,-4 4 8 0,-1 13 1 0,-4 3 1 15,0 4-26-15,0 9-4 0,-4 15-2 0,-10 9 0 16,1 8-2-16,-6 4 0 0,-3 8 0 0,-1 4 0 16,-9 12-15-16,0-4-3 0,0-4-1 0,0 0 0 15,1-4-2-15,3 0-1 0,5-8 0 0,1-4 0 16,3-9-6-16,6-7 0 0,-1-8-8 0,0-5 12 0,10-8-1 0,-1-7-1 15,-4-5 0-15,0-8 0 16,0-4 23-16,9-12 5 0,0 0 1 0,0 0 0 16,5-12 8-16,8-8 1 0,1-4 1 0,4-1 0 0,9-11-29 15,1 0-7-15,4-5-1 0,4 1 0 0,0 3-12 0,1-3 11 16,-5 3-11-16,4 1 10 0,5 4-10 0,-4 7 0 16,-10 5 0-16,5 8 8 0,-5 8-8 0,0 4-9 15,-4 8 9-15,0 4-13 0,0 12 13 0,-5 5 0 16,0 3 0-16,-4 5-9 15,-1 3-107-15,-3 0-20 0,-6 5-5 0</inkml:trace>
          <inkml:trace contextRef="#ctx0" brushRef="#br0" timeOffset="74024.9721">9021 5072 1728 0,'0'0'153'0,"0"0"-122"0,0 0-31 0,-9 4 0 16,-1 0 56-16,1 8 4 0,0 4 2 0,0 4 0 16,-9 9-34-16,4-1-6 0,1 4-2 0,-6 1 0 15,6 3-20-15,-1-3 0 0,0-1 0 0,10 0 8 16,-1-7-8-16,1-1-10 0,-1 0 10 0,5-4-13 16,5-7-9-16,-1-1-2 0,1-8 0 0,-5-4 0 15,14 8 16-15,-1-8 8 0,-4-8-10 0,10 0 10 16,-1 0 0-16,0-5 18 0,0-7-2 0,5 4-1 15,-5-4 30-15,0 0 7 0,1-9 0 0,-1 1 1 16,0-4-9-16,5-5-1 0,-5-7-1 0,0 3 0 16,0 1-24-16,-4 7-5 0,0 1-1 0,-5 12 0 0,-9 4-12 0,0 3 0 15,-9 1 0-15,-5 8 0 0,-9 8 0 0,1 8 0 16,-6 5 0-16,-8 7-10 16,-5 8-126-16,-9-3-24 0</inkml:trace>
          <inkml:trace contextRef="#ctx0" brushRef="#br0" timeOffset="74634.1591">9845 5165 1209 0,'-5'-8'108'0,"5"-4"-87"0,0-1-21 0,0 1 0 16,5 0 109-16,-5-4 18 0,9 0 3 0,-9 4 1 15,4-4-44-15,-4 3-9 0,0 1-2 0,-4 4 0 16,4-4-44-16,-9 4-10 0,0 4-2 0,0 0 0 15,-5 0-20-15,0 0 0 0,1 4 0 0,-6 4 0 16,1 8 0-16,-5 4 0 0,-13 4 0 0,4 5-12 16,0 3 12-16,0 8-8 0,0 1 8 0,5 3-8 15,-5-3 8-15,5-1 0 0,4 1 0 0,5-5-8 16,4 0 8-16,1-3 0 0,-1-1 0 0,9-8 0 0,5 4 0 16,0-7 8-16,0-1-8 0,5-4 0 0,4-8 0 15,5 0 8-15,-5-8-8 0,9 0 0 0,5-4 0 0,-5-4 0 16,9-4 0-16,-4-5 0 0,4 5 0 0,5-4 9 15,9 0-1-15,-4-1-8 0,-1-3 21 0,5 8-2 16,-9 0-1-16,4 8 0 0,-8 4-3 0,-1 8-1 16,-4 0 0-16,0 8 0 0,-5 4 12 0,-9 8 2 15,0 1 1-15,-14 11 0 0,-4 4-29 0,-4 9 8 16,-10 4-8-16,-4-1 0 0,-5 5 0 0,-5-4 0 16,5-1 0-16,-9 1 0 0,5-9 0 0,-5 1 0 15,9-13 0-15,-4 5 0 0,4-5 0 0,0-8 12 0,5-4-1 16,4-3-1-16,5-9-10 0,0 0 12 0,-1-4-12 15,6-4 12-15,4-8-4 0,4 4 0 0,0-8 0 16,10-1 0 0,0-7-31-16,8 0-6 0,1-4-2 0,13-5-641 0,1-7-128 0</inkml:trace>
        </inkml:traceGroup>
        <inkml:traceGroup>
          <inkml:annotationXML>
            <emma:emma xmlns:emma="http://www.w3.org/2003/04/emma" version="1.0">
              <emma:interpretation id="{A8D21373-A93D-4A75-AE21-054975EF8EF3}" emma:medium="tactile" emma:mode="ink">
                <msink:context xmlns:msink="http://schemas.microsoft.com/ink/2010/main" type="inkWord" rotatedBoundingBox="13495,5067 16522,4886 16608,6318 13581,650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5884.6663">12531 5165 1036 0,'4'-8'92'0,"6"0"-73"16,-6 4-19-16,-4 4 0 0,9-13 152 0,-9 5 28 15,0 0 4-15,0 8 2 0,0 0-58 0,0 0-12 16,0 0-3-16,-9 0 0 0,-5 12-58 0,-8-3-12 15,-1 11-3-15,-4 0 0 0,-1 4-40 0,-4 1-9 16,1 3-2-16,3-4 0 0,1 0 3 0,4 1 0 16,0-1 0-16,1-4 0 15,8-4-21-15,9 1-4 0,-4-5-1 0,9-4 0 0,0-8 11 0,0 0 3 16,0 0 0-16,19-4 0 0,3 0 20 0,-3-4 0 16,3-4-9-16,6-5 9 0,-6 1 0 0,6-4 0 15,-6 4 11-15,6-4-11 0,-10 3 20 0,-4 1-2 0,4 4-1 16,-9 4 0-16,0 0 13 0,-9 8 2 0,0 0 1 15,5 12 0-15,4 0-11 0,-9 4-2 0,4 0-1 16,-4 1 0-16,5 3-32 0,-1 0-7 0,5-4 0 0,-4 5-1 31,0-9-5-31,8 4-1 0,5-4 0 0,1-4 0 0,3-4 9 0,6-4 2 0,4-4 0 0,-1 0 0 16,1-4 16-16,-4 0 0 0,4 0 0 0,-5-4 0 16,-4-5 25-16,-1-3 9 0,1-4 2 0,0-4 0 15,0-1 21-15,-1 1 5 0,6-13 1 0,4-3 0 16,-1-1-29-16,10-7-6 0,-4 3 0 0,4-7-1 15,-5-1-27-15,5 0 8 16,0 5-8-16,0-9 0 0,-4-4 0 0,-1 5 0 0,0-9 0 0,-4-4 0 31,-4 12-20-31,-6-4-10 0,1 9-2 0,-9-1 0 0,0 17 23 0,-5-1 9 0,-5 5-8 0,1 11 8 16,-10 1 0-16,1 8 0 0,4 4 0 0,-9 4 11 16,-5 8-2-16,-4 4 0 0,-5 4 0 0,-4 12 0 15,-1 0-9-15,-8 13 0 0,-1-5 0 0,1 17 0 16,4 3 12-16,5 9 1 0,-1 4 0 0,1-1 0 15,4 5 3-15,1 0 1 0,3-1 0 0,1 5 0 16,5 0 1-16,3-4 0 0,1 4 0 0,0 3 0 16,0-11-10-16,5 4-8 0,-1-8 12 0,5 7-12 0,5-11 0 15,4 4-12-15,4-5 0 0,1 1-752 16,4-13-151-16</inkml:trace>
          <inkml:trace contextRef="#ctx0" brushRef="#br0" timeOffset="74905.7109">10746 5217 403 0,'0'0'17'0,"0"0"5"15,0 0-22-15,0 0 0 0,9 9 0 0,-4 3 0 16,-1-4 347-16,-4 0 65 0,0 4 12 0,-4 4 4 0,-1 0-304 0,-4 5-60 16,0-1-12-16,-5 8-2 0,1-3-33 0,-1-1-6 15,0 4-2-15,5 0 0 0,0 1-9 0,0 3-9 16,5-12 9-16,-1 1-13 16,5-1-15-16,0-4-4 0,0 0 0 0,5-8 0 15,-5-8 3-15,9 4 0 0,0 0 0 0,4 0 0 0,1-12 29 0,0 4 10 16,-1-8 0-16,1 0 0 0,0-4 30 0,-1 0 5 15,1-5 2-15,0-3 0 0,-1-4 4 0,1-1 1 16,0 1 0-16,-1 0 0 0,-4-5 0 0,1 5 0 0,-6 4 0 0,1 0 0 16,-5-1-36-16,-5 9-8 0,-4 4 0 0,-5 0-8 15,-4 12 8-15,-5 0-8 0,-8 4 0 0,-1 4 0 16,-9 4-157 0,4 4-35-16</inkml:trace>
          <inkml:trace contextRef="#ctx0" brushRef="#br0" timeOffset="75264.9964">11161 5173 1094 0,'27'-16'48'0,"-14"8"11"0,1-4-47 0,4 3-12 15,1 1 0-15,-1 4 0 0,0 0 209 0,0 8 40 16,-4 8 8-16,0 5 2 0,-1-1-173 0,-4 8-34 15,0 0-8-15,1 5 0 0,-10-1-9 0,0 0-2 16,-5 5 0-16,0-5 0 0,5 0-11 0,-4-3-2 16,-1 3-1-16,1-8 0 0,-1 0-7 0,1-7 0 15,-1-1-1-15,5-4 0 0,0 0 9 0,0-8 1 16,0 0 1-16,0 0 0 0,0 0-22 0,9-12 0 0,0-4 0 0,0-1 0 16,5-3 9-16,0 0 4 0,-1 4 1 0,1-8 0 15,4-1 5-15,0 1 1 0,1 0 0 0,-1 3 0 16,5 1 9-16,-1 0 3 0,1 4 0 0,-5 4 0 15,5 4-20-15,-5 3-4 0,5 5-8 0,-5 5 12 16,1 3-12-16,-1 0 0 0,-5 4 0 0,1 4 0 31,0 0-42-31,-5 4-8 0,0 1-2 0,5 3-728 0,-5-4-147 0</inkml:trace>
        </inkml:traceGroup>
        <inkml:traceGroup>
          <inkml:annotationXML>
            <emma:emma xmlns:emma="http://www.w3.org/2003/04/emma" version="1.0">
              <emma:interpretation id="{131B4D06-5845-462D-9A70-C40F2596CD3F}" emma:medium="tactile" emma:mode="ink">
                <msink:context xmlns:msink="http://schemas.microsoft.com/ink/2010/main" type="inkWord" rotatedBoundingBox="18311,5277 19923,5181 19986,6226 18373,632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6503.2963">15440 4878 1728 0,'41'8'153'0,"-36"-4"-122"15,-1 8-31-15,-4 4 0 16,0 4 71-16,0 9 8 0,-4-1 1 0,-1 8 1 16,-9 1-12-16,5 3-2 0,5-3-1 0,-1-9 0 15,1 4-66-15,-1 1-9 0,5-5-4 0,-4 4-1 16,4-3-133-16,0-1-26 0,0-4-6 0,0 5-621 15</inkml:trace>
          <inkml:trace contextRef="#ctx0" brushRef="#br0" timeOffset="76612.5998">15873 4396 1652 0,'0'0'36'0,"0"0"8"0,0 0 2 0,0 0 0 0,0 0-37 0,9 8-9 16,4 8 0-16,-13-16 0 0</inkml:trace>
          <inkml:trace contextRef="#ctx0" brushRef="#br0" timeOffset="77113.5265">16364 4797 1440 0,'0'20'64'0,"5"-4"12"16,9 4-60-16,-1 9-16 0,-4 7 0 0,0 4 0 16,-4 9 104-16,0-8 19 0,-5 7 3 0,-5-7 1 15,0 3-54-15,1-8-10 0,-1 1-3 0,-4-5 0 0,-4 1-39 0,4-9-8 16,4-4-1-16,5-4-1 0,-5-3 12 0,1-1 2 15,-1-8 1-15,10 4 0 0,-5-8-2 0,0 0-1 16,4-16 0-16,6 3 0 0,3-7 23 0,10 0 5 16,-5-4 1-16,5-9 0 0,0 1-23 0,9-9-4 15,-1-3-1-15,6-1 0 0,-1 5 13 0,1 0 3 16,8-1 0-16,-4 9 0 0,-9 3-23 0,4 9-4 16,1 0-1-16,-1 12 0 0,-8 0 4 0,-6 4 0 15,-3 4 0-15,-6 4 0 0,5 12-16 0,-4 0 0 16,-5 4-12-16,0 5 12 0,5 7-22 0,-5 0 2 15,-4 9 1-15,-5-1-807 16,-5 1-162-16</inkml:trace>
        </inkml:traceGroup>
        <inkml:traceGroup>
          <inkml:annotationXML>
            <emma:emma xmlns:emma="http://www.w3.org/2003/04/emma" version="1.0">
              <emma:interpretation id="{8D5B72C0-57E1-4793-8CD2-900D1020456A}" emma:medium="tactile" emma:mode="ink">
                <msink:context xmlns:msink="http://schemas.microsoft.com/ink/2010/main" type="inkWord" rotatedBoundingBox="22410,4547 24936,4396 25041,6147 22515,629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7568.2928">19533 4643 1324 0,'0'0'118'0,"0"0"-94"0,0 0-24 0,0 0 0 0,14-4 80 0,-5 0 12 16,-5-4 3-16,15 8 0 0,8-4-12 0,5 4-3 15,9-4 0-15,9-1 0 0,0-3-23 0,0 0-5 16,9-4 0-16,5 0-1 0,-5-4-22 0,10 8-4 16,8-8-1-16,9 7 0 0,-13 1-24 0,-4 0-11 15,-6 0 1-15,1 4-643 16,-5-4-129-16</inkml:trace>
          <inkml:trace contextRef="#ctx0" brushRef="#br0" timeOffset="77849.4642">20389 3922 1227 0,'-23'5'54'0,"19"-1"12"0,-5 0-53 0,0 4-13 0,-1 0 0 0,-3 8 0 16,-1 4 105-16,0 13 19 0,-4-1 3 0,-9 25 1 16,-5 3-43-16,5 5-8 0,-5 4-1 0,0 8-1 15,-4-4 16-15,-1-1 3 0,-4 1 1 0,0 4 0 16,0-8-60-16,0 0-12 0,0 0-3 0,0 3 0 15,0 1-20-15,14-24-8 0,0-5 0 0,-1 1 0 16,1 3-144-16,-5-3-29 0,5-9-6 0</inkml:trace>
          <inkml:trace contextRef="#ctx0" brushRef="#br0" timeOffset="78552.4249">21341 3631 1728 0,'22'-16'38'0,"-12"8"8"0,3 4 2 0,5-4 0 0,1 4-39 0,-10-4-9 16,0 3 0-16,0 5 0 0,-9 0 53 0,0 0 9 15,0 0 2-15,4 9 0 0,1 3 0 0,0 12 0 16,-5 8 0-16,-10 9 0 0,6 3-52 0,-10 13-12 15,-9 0 0-15,1 11 0 0,-6 5 0 0,-3 0 0 16,-6 8 0-16,-8 4 0 0,-1-8 46 0,-4 0 6 0,-9 0 2 0,0 4 0 16,-1-13-36-16,10 5-7 0,-4-4-2 0,4 4 0 15,4-12-9-15,5-5 0 0,9-7 0 0,0-5 0 16,1-7 0-16,3-9 0 0,5-4 0 0,1-7 0 16,3-5 0-16,6-4 0 0,13-8 0 0,0 0 0 15,0 0 0-15,-9 0 0 0,9 0 0 0,-5-4 0 16,5-4 0-16,0 0 0 0,5 0 0 0,4-5 0 15,9 1 56-15,-4-4 7 0,-1-4 1 0,10 8 0 16,4 0-103-16,5 3-20 16,-4 1-4-16,3 0-1 0,-8 4 52 0,5 4 12 0,-6 0 0 0,6 8 0 15,-1 4 0-15,5 9 0 0,0-5 0 0,0 4 0 0,-1 4 0 16,1 1 0-16,5-5 0 0,-1 4 0 0,1-8-16 16,4 1-1-16,0-5 0 0,4-4 0 15,-9-4-24-15,5-4-5 0,-4-4-1 0,4 0 0 0,9 0 59 16,-5-4 12-16,1-5 3 0,-5 1 0 15,4-4-43-15,1 0-9 0,-10 0-2 0,15-13 0 0,-11 9 27 0,1-8 0 16,-9 0 0-16,5-5 0 0,-5 5 0 0,-1-5 0 16,-8-3 0-16,0 0 0 0,-5 7 0 0,0 1 0 15,-8 0 0-15,-1 3 0 0,-9 5 0 0,0 8 0 16,0 0 0-16,-5 4 0 0,-4 0 28 0,-9 0 10 16,0 8 2-16,-10 4 1 0,5-4-21 0,-8 8-5 15,-10 0-1-15,0 8 0 0,0-4-4 0,0 8-1 16,0 1 0-16,4 11 0 0,-4-4-9 0,9 1 0 15,1-1 0-15,12 4 0 0,1 1 0 0,9 3 0 16,9-3 0-16,5-1 0 0,4 0 0 0,4 1 0 0,10-1 0 16,4-4 0-16,10 5-12 0,4-5-4 0,-5-4 0 0,1 1-1043 15</inkml:trace>
        </inkml:traceGroup>
        <inkml:traceGroup>
          <inkml:annotationXML>
            <emma:emma xmlns:emma="http://www.w3.org/2003/04/emma" version="1.0">
              <emma:interpretation id="{B7A00032-3474-45FA-BCC5-4175FC3549DF}" emma:medium="tactile" emma:mode="ink">
                <msink:context xmlns:msink="http://schemas.microsoft.com/ink/2010/main" type="inkWord" rotatedBoundingBox="27020,4442 32412,4120 32507,5710 27116,6032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9567.818">24332 4238 1839 0,'32'0'40'0,"-23"0"9"0,0-4 2 0,0-4 1 0,5-4-42 0,4 4-10 0,5-4 0 0,-1 4 0 16,6-5 28-16,-1 1 4 0,0-4 1 0,1 4 0 15,4 0-11-15,-5 0-2 0,0-1-1 0,1-3 0 16,-6 0-31-16,-3 0-7 0,-1-4-1 0,0-1 0 31,-4 1-16-31,-1-4-3 0,1 0-1 0,-10-1 0 0,1 1 17 0,0-4 3 0,-1-5 1 0,1 1 0 16,-5 0 19-16,4-1 0 0,-4 1 0 0,-4-1 0 15,4 9 21-15,0 0 2 0,-5 8 0 0,-4 0 0 16,4 3 9-16,-4 5 3 0,0 0 0 0,0 4 0 16,0 0-24-16,0 4-11 0,4 4 10 0,-4 4-10 15,5 8 0-15,-5 5 0 0,4 7 0 0,1 4-10 16,-1 5 32-16,0 7 6 0,1-3 2 0,-5 11 0 15,4 5 2-15,-8 0 1 0,-1-1 0 0,0 13 0 0,-4 4-25 16,0 0-8-16,-5 0 0 0,-4 4 0 0,-5-9 50 16,0 5 6-16,5-12 2 0,-5 8 0 0,-9 0-26 0,9-9-6 15,0-3-1-15,0 0 0 0,5-5-25 0,4-3 0 16,0-9 0-16,5 1 0 16,4-9-51-16,1-4-9 0,4-3-1 0,4-5-637 15,1-8-127-15</inkml:trace>
          <inkml:trace contextRef="#ctx0" brushRef="#br0" timeOffset="79693.2905">24173 4647 1440 0,'0'0'128'0,"0"0"-103"0,0 0-25 0,0 0 0 16,0 0 84-16,0 0 11 0,0 0 2 0,13 4 1 15,5-4-26-15,10 0-6 0,4 0-1 0,4-4 0 16,0 4-53-16,14-4-12 0,5 0 0 0,0 4-899 15</inkml:trace>
          <inkml:trace contextRef="#ctx0" brushRef="#br0" timeOffset="79970.6264">25329 4428 1742 0,'-5'8'38'0,"-4"5"8"0,0 7 2 0,-4 0 1 0,3 0-39 0,1 9-10 16,0-5 0-16,5 0 0 0,-5 0 48 0,9 1 7 15,-5-1 1-15,10-8 1 0,-1 0-9 0,5-3-1 16,-4-1-1-16,8-4 0 0,1 4-20 0,-5-8-4 16,5-4-1-16,-1 4 0 0,1-4 2 0,0 0 0 15,-1-8 0-15,1 0 0 0,0 4-37 0,-1-4-7 16,-3 0-2-16,3-1 0 0,1-3 31 0,-5-4 7 15,5 4 1-15,4-4 0 16,-9 0-180-16,9-5-35 0,19-19-7 0,-1 4-2 0</inkml:trace>
          <inkml:trace contextRef="#ctx0" brushRef="#br0" timeOffset="80269.3433">25843 4400 1530 0,'0'0'33'0,"5"8"7"0,0 8 2 0,8 5 2 0,1 3-36 0,-5 4-8 0,9 0 0 16,-4 5 0-16,-1-5 97 0,1 0 18 0,0-3 3 0,-5 3 1 15,0-8-83-15,-4-8-17 16,-1 1-3-16,1 3-1 0,-1-8-24 0,1 0-5 0,-1 0-1 0,-4-8 0 16,0 0 42-16,0 0 8 0,0-8 1 0,5 0 1 15,-5 8-8-15,9-16-1 0,-4 0-1 0,8-1 0 16,-8-3 21-16,8-4 4 0,-4 0 0 0,10 3 1 15,-6-3-33-15,10 4-8 0,0 0 0 0,-9 7-1 16,-1 5 26-16,5 0 6 0,-4 0 1 0,0 8 0 0,-1 0-28 0,1 0-4 16,0 8-2-16,-1 4 0 0,-4 1 0 15,-4 7 0-15,0 0 0 0,4 0 0 16,-5-4-187-16,-4 5-38 0,-4 19-7 0,-5-16-2 16</inkml:trace>
          <inkml:trace contextRef="#ctx0" brushRef="#br0" timeOffset="80500.6222">26863 4319 1803 0,'-4'-28'80'0,"13"16"16"0,14-5-76 0,-5 9-20 16,-9 0 0-16,-5 4 0 0,-4 4 89 0,0 0 15 15,0 0 2-15,-4 16 1 0,-5 5-74 0,-5 3-14 16,0 8-3-16,-4 1-1 0,0 3-24 0,0 0-5 15,-5-3-1-15,0 3 0 0,5-3 15 0,-5-5 0 0,10 0 0 0,4 1 0 0,-5-5 0 0,5 0 0 16,9-8 0-16,4 5 0 0,1-5-23 0,-1 0-1 31,10-4-1-31,0 0-923 0</inkml:trace>
          <inkml:trace contextRef="#ctx0" brushRef="#br0" timeOffset="80687.934">27077 4198 2188 0,'0'0'48'0,"0"0"11"0,0 0 1 0,14 0 1 0,0 0-49 0,-1 0-12 0,10 0 0 0,-5 4 0 32,5-4 0-32,0 4 0 0,4 0 0 0,9-4 0 0,10-4 32 0,-1 4 3 0,-4-4 1 0,5 0 0 15,0 0-58-15,-1-4-11 0,-4-5-3 0,0 5-629 16,-5-4-127-16</inkml:trace>
          <inkml:trace contextRef="#ctx0" brushRef="#br0" timeOffset="80897.3625">27674 3473 1609 0,'-5'-16'71'0,"5"16"15"15,0 0-69-15,0 0-17 0,0 0 0 0,0 0 0 0,0 0 81 16,-4 12 13-16,-6 4 2 0,6 9 1 0,-1-5-28 15,5 12-5-15,-4 9-2 0,-1 7 0 0,1-3-2 0,-1 7 0 32,1 1 0-32,-6 4 0 0,1-1-34 0,-4 5-7 0,-1 4-2 0,-4 0 0 15,0-5-17-15,-5 1 8 0,0-4-8 0,-4 3 0 16,4-3-67-16,-4-4-20 0,4-5-4 0,0 1-914 16</inkml:trace>
          <inkml:trace contextRef="#ctx0" brushRef="#br0" timeOffset="81102.6419">27769 4432 1440 0,'0'0'64'0,"-4"8"12"0,-5 9-60 0,-1-5-16 0,1 8 0 16,0 0 0-16,-9 1 118 0,4-1 21 0,5 4 4 0,0 0 1 15,0-3-78-15,5-1-15 0,-1 0-3 0,5 0-1 16,5-4-39-16,-5-3-8 0,4 3 0 0,5-4-944 16</inkml:trace>
          <inkml:trace contextRef="#ctx0" brushRef="#br0" timeOffset="81836.7206">28006 4007 633 0,'14'-24'56'0,"-14"16"-44"16,0 0-12-16,4 0 0 0,-4 8 154 0,0 0 29 15,0 0 5-15,0 0 2 0,0 0-73 0,0 0-14 16,0 0-3-16,5 12-1 0,-5 4-16 0,4 0-3 15,-4 1-1-15,0 3-623 0,0 0-124 0</inkml:trace>
          <inkml:trace contextRef="#ctx0" brushRef="#br0" timeOffset="82273.6066">28284 4230 1728 0,'0'0'38'0,"0"0"8"0,9-12 2 0,-9 12 0 0,0 0-39 0,0 0-9 0,0 0 0 0,0 0 0 16,0 0 50-16,-9 8 8 0,0 4 2 0,-5 4 0 16,0 9-45-16,1-5-15 0,-6 8 9 0,-3 0-9 15,3 1 0-15,-3-1 0 0,3 0 0 0,6 1 0 16,-1-5-46-16,5 8-14 0,0-3-4 15,9-5 0-15,4-8 52 0,1 0 12 0,4 1 0 0,9-9 0 0,1-4 0 0,3-4 0 16,1 0 0-16,4 0 0 0,1-4 0 0,-1-4 13 16,0 4-2-16,-4-5-1 0,4-3 54 0,-8-4 10 15,-1 4 2-15,5-8 1 0,-5 4-5 0,-4-9 0 16,-1 5-1-16,1-8 0 0,-5-1-30 0,5-3-5 16,-10 4-2-16,5-1 0 0,-4 9-18 0,-5 0-4 15,0 4-1-15,-5 4 0 0,-4-1-11 0,-5 1-16 16,-4 8 4-16,0 4 1 15,-9 0-12-15,4 4-2 0,-9 0-1 0,0 8-675 16,-4 5-135-16</inkml:trace>
          <inkml:trace contextRef="#ctx0" brushRef="#br0" timeOffset="82569.4123">28630 4145 1659 0,'32'-20'73'0,"-14"16"16"0,5-4-71 0,-1 8-18 0,1 4 0 0,-5 8 0 16,5 4 92-16,-5 4 16 0,1 1 2 0,-10 3 1 15,4 4-55-15,-4 0-10 0,-4 5-2 0,-1-1-1 16,1-3-22-16,-5-1-4 0,0 0-1 0,0-8 0 16,-5 1-8-16,5-5-8 0,-4 0 9 0,4-8-9 15,0-8 15-15,0 0-3 0,0 0-1 0,0 0 0 16,0 0 15-16,0 0 3 0,9-8 1 0,-4-4 0 15,8 4 3-15,1-4 1 0,-5 4 0 0,5-9 0 0,4-3-4 0,5 0-1 16,-5 0 0-16,9-5 0 0,-4 5-29 0,9-4 0 16,0 0 0-16,4 3 0 0,1 5 29 0,3 4 13 15,1 0 2-15,-4 0 1 0,-1 8-32 0,-4 4-13 16,-4 4 11-16,-1 0-11 0,-4 4 8 0,-5 4-8 16,0 0 0-16,-4 8 0 0,-1 1 0 0,6-1 0 15,-10 4 0-15,0 4-10 16,0 5-110-16,-9-5-21 0,4 5-5 0,-8-1-960 0</inkml:trace>
        </inkml:traceGroup>
      </inkml:traceGroup>
      <inkml:traceGroup>
        <inkml:annotationXML>
          <emma:emma xmlns:emma="http://www.w3.org/2003/04/emma" version="1.0">
            <emma:interpretation id="{A31CB5A5-20B8-4E98-A6F4-D80DF69D2C75}" emma:medium="tactile" emma:mode="ink">
              <msink:context xmlns:msink="http://schemas.microsoft.com/ink/2010/main" type="line" rotatedBoundingBox="27836,6374 32307,6131 32354,6996 27884,7239"/>
            </emma:interpretation>
          </emma:emma>
        </inkml:annotationXML>
        <inkml:traceGroup>
          <inkml:annotationXML>
            <emma:emma xmlns:emma="http://www.w3.org/2003/04/emma" version="1.0">
              <emma:interpretation id="{73EE7E19-415A-4D61-963F-E95E942EC571}" emma:medium="tactile" emma:mode="ink">
                <msink:context xmlns:msink="http://schemas.microsoft.com/ink/2010/main" type="inkWord" rotatedBoundingBox="27836,6374 31578,6171 31625,7035 27884,723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3475.448">25279 5626 921 0,'0'0'82'0,"4"-4"-66"0,10 0-16 0,0 0 0 0,-5 0 155 0,0-4 27 16,0 0 6-16,-4 0 0 0,-15 0-77 0,6 0-16 16,4-1-3-16,0 9-1 0,-5-4-55 0,-4 4-10 15,-9 0-2-15,-5 0-1 0,1 4-7 0,-6 1 0 16,-4-1-1-16,0 8 0 0,1 0 1 0,-1-4 1 15,-5 0 0-15,10 0 0 0,4 4-4 0,5-4-1 16,4 9 0-16,10-5 0 0,-1 0-12 0,10 0 0 16,4 4 8-16,9 4-8 0,0 1 0 0,10-1 0 15,-1 0 0-15,5 4 0 0,-9-3 0 0,-1-1 9 16,1 0-9-16,0 0 12 0,-5-3 7 0,0-1 1 16,-13 0 1-16,4 0 0 0,-9 4 15 0,0 1 4 15,-14-1 0-15,1 4 0 0,-10-4-32 0,-9 1-8 16,-18-1 0-16,14 4 0 0,17-8 0 0,1 4 0 15,-5-3 0-15,5-5 0 16,0 0-72-16,4 0-18 0,1 0-4 0,3-4-566 0,6-4-112 0</inkml:trace>
          <inkml:trace contextRef="#ctx0" brushRef="#br0" timeOffset="83881.6012">25679 5606 806 0,'10'0'72'0,"-1"0"-58"16,-9 0-14-16,0 0 0 0,9 8 231 0,-5 4 43 16,1 4 9-16,-1 9 1 0,-8-1-199 0,4 8-40 15,0 1-8-15,0-1-1 0,-5 5 39 0,1 3 8 16,-1 0 1-16,5 1 1 0,-4-1-33 0,-1 1-8 16,1-1 0-16,-1 1-1 0,0-1-35 0,1-7-8 15,-1-5 0-15,1 4 0 0,4-7 53 0,-5-1 9 16,1-8 2-16,-1-4 0 0,1 0-64 0,-5-4-15 15,4 1-1-15,5-9-1 0,0 0 17 0,-9 4 14 16,0-4-2-16,0-4-1 0,-5 0-11 0,5-1 12 16,4 1-12-16,-4-8 12 0,5-4-4 0,-1 0-8 15,1-8 12-15,4-1-4 0,4-3-8 0,1 0-9 16,-1-5 9-16,10-3-13 0,4-5 13 0,0 1 0 16,14-5 0-16,0-7 0 0,0-1 8 0,4 5 4 15,5-5 0-15,14 4 1 16,-5 5-41-16,0 4-9 0,5 3-2 0,-1 9 0 0,1-1 52 0,-9 13 11 15,-1 0 1-15,-4 12 1 16,0 8-72-16,-9 8-14 0,-9 4-4 0,-5 9 0 0,-4-5 64 0,-10 8 15 0,-13 1 1 16,-9 3 1-16,0 0-17 0,-10 5 0 0,-4-5 0 0,-4 5 0 31,-5-9-37-31,-5 0-2 0,1 1 0 0,-1-1-1020 0</inkml:trace>
          <inkml:trace contextRef="#ctx0" brushRef="#br0" timeOffset="84303.382">27054 5719 1497 0,'0'0'66'0,"0"0"14"0,0 0-64 0,0 0-16 16,0-8 0-16,0 8 0 0,-4-8 104 0,-1 0 18 15,1 4 3-15,-1 0 1 0,-4 0-62 0,0 0-13 16,-5 4-3-16,-4 4 0 0,0 4-33 0,-9 0-7 16,4 8-8-16,-9 4 11 0,0 1-3 0,0 7 0 15,0-4 0-15,1 5 0 0,3-5-8 0,1 0 0 16,9-4 0-16,-5 1 0 0,0-1 0 0,5-4 0 16,4-4-12-16,5 0 12 0,9-12-23 0,0 0 3 15,0 13 1-15,0-13 0 16,14 4-13-16,-5 0-2 0,5-4-1 0,4-4 0 0,5 0 35 0,8 0 0 0,-3-5 0 0,8-3 0 15,-4 0 0-15,9-4 0 16,-5-4 0-16,5-5 0 0,-4 5 0 0,4 0 0 0,-5-4 0 0,1-1 0 16,-5 5 44-16,-10 4 15 0,-3 0 3 0,-6 8 1 15,-4 0-6-15,-9 8-1 0,0 0 0 0,0 0 0 16,-9 8-37-16,-9 4-8 0,0 4-2 0,-5 0 0 16,0 4-9-16,5 1 0 0,0-1 0 0,4 0-716 15,5 0-144-15</inkml:trace>
          <inkml:trace contextRef="#ctx0" brushRef="#br0" timeOffset="84554.3138">27765 5416 1872 0,'22'-29'83'0,"-12"21"17"0,3 0-80 0,1 4-20 16,0 0 0-16,-10 4 0 0,-4 0 105 0,5 8 18 15,-1 4 3-15,-8 5 1 0,-10-1-82 0,0 8-16 16,-4 8-3-16,-5 1-1 0,5-1 26 0,-5 5 5 16,5-5 0-16,0 8 1 0,0-7-37 0,4 3-7 15,5-3-1-15,0-1-1 0,4-4-29 0,1 1-6 16,4-5 0-16,0 0-751 16,4-4-149-16</inkml:trace>
          <inkml:trace contextRef="#ctx0" brushRef="#br0" timeOffset="84912.6065">27860 5829 748 0,'0'0'67'0,"0"0"-54"0,0 0-13 0,9 8 0 16,1 0 236-16,-1 0 44 0,13 0 8 0,-3 0 3 16,-6 0-143-16,5 0-29 0,5 0-6 0,9 0-1 15,5-8-65-15,-1 0-14 0,5 0-2 0,0-4-1 16,0 4-18-16,0-4-3 0,4 0-1 0,-4-8 0 15,0 0 5-15,-4-4 1 0,4-4 0 0,0-1 0 16,-9 1 47-16,-5-4 10 0,0 4 1 0,-9 3 1 16,-4-7-53-16,0 0-10 0,-5 0-2 0,0-5-8 15,-5 1 0-15,1 0 0 0,-5 3-10 0,-5-3 10 16,5 8 44-16,-4-1 16 0,-5 5 3 0,4 4 1 0,-4 0-54 16,0 4-10-16,-5 0 0 0,-4 4 0 0,0 8 0 15,0 4 0-15,-10 0 0 0,1 4-8 0,0 8 8 0,0 9 0 16,-5-1 0-16,0 4 8 0,-5 9 0 0,10-1 1 15,0 1 0-15,-1 3 0 0,10-3-1 0,0-5-8 16,9 1 12-16,0-1-4 0,9-4-8 0,4-3 0 16,1-1 0-16,9-4 0 0,-1-3 0 0,5-1-20 15,5 0 3-15,0-4 1 16,0-4-39-16,4 1-7 0,-4-1-2 0,4-4 0 16,0 0-153-16,-4-8-31 0,0 0-7 0</inkml:trace>
        </inkml:traceGroup>
        <inkml:traceGroup>
          <inkml:annotationXML>
            <emma:emma xmlns:emma="http://www.w3.org/2003/04/emma" version="1.0">
              <emma:interpretation id="{0AE378DE-CD80-401B-8C9D-9660564C2911}" emma:medium="tactile" emma:mode="ink">
                <msink:context xmlns:msink="http://schemas.microsoft.com/ink/2010/main" type="inkWord" rotatedBoundingBox="32249,6697 32338,6693 32339,6720 32251,6725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5475.9722">29317 5873 2131 0,'0'0'94'0,"14"-4"20"0,-5 0-91 0,5 4-23 0,-1-8 0 0,-4 4 0 16,1-4 84-16,-1 8 12 0,0-4 2 0,-9 4 1 15,0 0-146-15,0 0-29 0,0 0-5 0,0 0-942 16</inkml:trace>
        </inkml:traceGroup>
      </inkml:traceGroup>
    </inkml:traceGroup>
    <inkml:traceGroup>
      <inkml:annotationXML>
        <emma:emma xmlns:emma="http://www.w3.org/2003/04/emma" version="1.0">
          <emma:interpretation id="{395EE8E7-994C-4B02-9640-5D9A4171479D}" emma:medium="tactile" emma:mode="ink">
            <msink:context xmlns:msink="http://schemas.microsoft.com/ink/2010/main" type="paragraph" rotatedBoundingBox="1853,8362 31254,6756 31365,8788 1964,10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808333-52A3-484A-A201-A4FB204EA38E}" emma:medium="tactile" emma:mode="ink">
              <msink:context xmlns:msink="http://schemas.microsoft.com/ink/2010/main" type="line" rotatedBoundingBox="1853,8362 31254,6756 31365,8788 1964,10394"/>
            </emma:interpretation>
          </emma:emma>
        </inkml:annotationXML>
        <inkml:traceGroup>
          <inkml:annotationXML>
            <emma:emma xmlns:emma="http://www.w3.org/2003/04/emma" version="1.0">
              <emma:interpretation id="{34033F05-EC14-42EC-9F28-2757D6243530}" emma:medium="tactile" emma:mode="ink">
                <msink:context xmlns:msink="http://schemas.microsoft.com/ink/2010/main" type="inkWord" rotatedBoundingBox="1855,8408 5332,8218 5440,10204 1964,1039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3602.8427">1395 8228 1594 0,'0'0'71'0,"0"0"14"0,-9 0-68 0,9 0-17 0,0 0 0 0,0 0 0 16,9 4 53-16,-9-4 7 0,0 0 2 0,9 9 0 15,14-5-6-15,-5 0 0 0,-18-4-1 0,13 0 0 16,15 4-7-16,-5-4-2 0,4 0 0 0,0 0 0 16,5-4-8-16,4 0-2 0,5-4 0 0,5-1 0 15,-10 1-19-15,5-4-4 0,14 0-1 0,0-4 0 16,-10-4-12-16,5 3-8 0,9-3 8 0,5 0-13 15,-5 0-27-15,-4-1-4 16,-5 1-2-16,0 4 0 0,0 0-101 0,-4 4-20 0</inkml:trace>
          <inkml:trace contextRef="#ctx0" brushRef="#br0" timeOffset="113774.6756">2014 7423 806 0,'-5'-4'72'0,"1"-4"-58"15,-1 0-14-15,5 0 0 0,14 4 180 0,-14 4 32 16,0 0 8-16,0 0 0 0,18-4-115 0,-4 4-23 16,-5 8-5-16,-5 4-1 0,1 4-11 0,-5 12-2 15,0 9-1-15,-5 11 0 0,-13 9 10 0,5 12 1 0,3 12 1 16,-8 8 0-16,-14 8-9 0,5 0-1 0,4 4-1 0,-9 13 0 15,5-9-27-15,0-12-6 0,-1 0-1 0,1 4 0 16,9-12-19-16,0-8-10 0,-14 0 10 0,9 4-10 16,9-8 13-16,5-5-3 0,-9-3-1 0,0-4 0 31,0-9-91-31,9-3-18 0,9 0-4 0,0-13-1012 0</inkml:trace>
          <inkml:trace contextRef="#ctx0" brushRef="#br0" timeOffset="112649.9431">-663 8289 525 0,'4'-20'23'0,"-4"20"5"0,5-8-28 0,4-4 0 0,-9 4 0 0,0-5 0 16,0 5 58-16,0 0 6 0,0 0 0 0,0 8 1 15,0 0-12-15,0 0-2 0,0-8-1 0,0 8 0 16,0-8-3-16,0 0-1 0,0 0 0 0,5-4 0 15,-1 4-14-15,1-5-4 0,-1 5 0 0,1-4 0 16,-1 4 29-16,-4 8 6 0,0-8 1 0,5 0 0 16,-10 4-5-16,5 4-1 0,0 0 0 0,0 0 0 15,0 0-15-15,0 0-3 0,0 0-1 0,0 0 0 0,0 0-26 0,0 0-5 16,0 0 0-16,0 0-8 0,9 8 20 0,-4 8-2 16,-5 0-1-16,0 0 0 0,0 5 3 0,-5 7 0 15,-4 4 0-15,5 5 0 0,-10 3 7 0,5 5 1 16,0 3 1-16,0 5 0 0,4-4-12 0,-8 3-2 15,4 1-1-15,-5 3 0 0,0 1-3 0,1-4-1 16,-6 3 0-16,6 1 0 0,-10-8 19 0,9 3 4 16,-13-3 1-16,4 3 0 0,5-11-34 0,0-1 0 15,-5-3-10-15,9-5 10 0,-4-8 0 0,9-7 15 16,-5-1-1-16,5-4 0 0,5 0 2 0,-1-8 0 16,5-4 0-16,0 0 0 0,0 0-7 0,0 0-1 15,0 0 0-15,0 0 0 0,14 4 0 0,-1-4 0 16,10-4 0-16,5 0 0 0,-1 0 14 15,9 0 2-15,5-4 1 0,5 0 0 0,-1 0-16 0,5 0-9 16,5 4 10-16,0-1-10 0,4 1 19 0,-14 0-3 16,5 0 0-16,1 0 0 0,-11 4-7 0,6-4-1 0,0 4-8 0,4-4 12 15,0 4-12-15,-9-4-13 0,0 0 2 0,-5 4 1 16,1-4-160 0,-6 0-32-16</inkml:trace>
          <inkml:trace contextRef="#ctx0" brushRef="#br0" timeOffset="113290.4179">502 9001 1382 0,'0'0'61'0,"0"0"13"0,0 0-59 0,0 0-15 0,0 0 0 0,0 0 0 15,14 0 95-15,0 0 16 0,-5-4 3 0,4-4 1 16,6 0-61-16,-1-4-12 0,0 0-2 0,0 4-1 15,-4-8-11-15,9 3-3 0,-5-3 0 0,5 0 0 16,-5 4-25-16,-4-4 0 0,4 0 0 0,-5-1 0 16,-3 1 0-16,3 0 0 0,-4 0 0 0,0 0 0 15,-9 3 26-15,5-3 0 0,-5 4 0 0,4 0 0 16,-4-4 10-16,-4 0 1 0,4 3 1 0,-5 1 0 16,1 0-30-16,-5 0-8 0,-5 8 0 0,5 0 0 15,0 0 0-15,0 4 0 0,-14 0 0 0,5 4 0 16,-5 4 0-16,-4 4 0 0,-1 0 0 0,6 5 0 15,-1-1 0-15,-4 4 0 0,4 4 0 0,0 5-8 16,5 3 8-16,0 0 0 0,-5 5 0 0,9 3 0 16,5 5 10-16,0-1 4 0,0-3 1 0,0 3 0 15,4-7-6-15,5-1-1 0,5 1 0 0,-1-5 0 0,5-4-8 16,5-4 0-16,0-3 0 0,8-1 8 0,1-4-8 0,9-8 0 16,0-4-10-16,9-4 10 15,-5-4-107-15,5-4-15 0,9-8-3 0</inkml:trace>
        </inkml:traceGroup>
        <inkml:traceGroup>
          <inkml:annotationXML>
            <emma:emma xmlns:emma="http://www.w3.org/2003/04/emma" version="1.0">
              <emma:interpretation id="{5B13E6AD-E702-48F0-A9D3-5F6393AD32F3}" emma:medium="tactile" emma:mode="ink">
                <msink:context xmlns:msink="http://schemas.microsoft.com/ink/2010/main" type="inkWord" rotatedBoundingBox="7198,8669 10462,8490 10537,9850 7272,10029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9407.4727">6116 7828 882 0,'0'0'39'0,"0"0"8"0,5-12-38 0,-5 4-9 0,4-5 0 0,-4 5 0 15,0 0 76-15,0 0 14 0,0 8 2 0,0-8 1 16,0 0-25-16,0 0-6 0,0 0-1 0,0 8 0 16,0 0 1-16,-4-8 0 0,-6 4 0 0,10 4 0 15,0 0-3-15,-9 4-1 0,-4 4 0 0,-1 8 0 16,0 8-5-16,1 9-1 0,-6 3 0 0,1 9 0 15,5 3-19-15,-6 1-4 0,6 7-1 0,-1-3 0 16,10 4-2-16,-6-5-1 0,6 1 0 0,-1-1 0 16,1-3-12-16,4-5-2 0,0 1-1 0,0-5 0 15,0 1-10-15,0-5 0 0,0-3 0 0,4-5 8 16,-4 0-8-16,5-7-11 0,-5 3 3 0,0-4 0 16,4-4-43-16,1-4-8 15,0 1-1-15</inkml:trace>
          <inkml:trace contextRef="#ctx0" brushRef="#br0" timeOffset="129719.9023">6303 8160 1612 0,'0'0'144'0,"4"-8"-116"15,-8-5-28-15,8 1 0 0,1 0 78 0,4-4 10 16,-5 8 1-16,6-4 1 0,-1-5-18 0,4 5-3 15,5 0-1-15,5-4 0 0,0 0-40 0,4 0-8 16,5-5-1-16,0 1-1 0,0-4-18 0,0 0 10 16,4 3-10-16,-8 9 8 0,3 0-8 0,-3 8 0 15,-5 4 0-15,4 8 0 0,-4 12 8 0,-1 5-8 0,-3 3 8 0,-1 8-8 16,-5 5 16-16,1 7-1 0,-5 1-1 0,-4 4 0 16,4-5 4-16,-5-3 1 0,6-5 0 0,-6 5 0 15,5-5-11-15,-4-3-8 0,4-1 9 0,-5-4-9 16,1 1 0-16,-1-5-16 0,1-4 1 0,-5-3 1 31,0-1-35-31,0-8-7 0,-5 0-2 0,1-4-608 0,4-8-122 0</inkml:trace>
          <inkml:trace contextRef="#ctx0" brushRef="#br0" timeOffset="129922.9765">7222 7723 1681 0,'-9'-13'74'0,"5"13"16"0,-5-4-72 0,-1 4-18 16,1 4 0-16,-4 0 0 0,-10 5 87 0,0 7 13 16,-4 8 4-16,0 4 0 0,-1 5-50 0,-4 7-10 15,-4 5-1-15,4 7-1 0,-9 1-15 0,0 4-3 16,0 3-1-16,0 1 0 0,0 8-14 0,5 0-9 16,-1-9 12-16,-4 1-12 0,9 0 8 0,1-5-8 15,3-3 0-15,6-4 0 16,-1-5-97-16,0 1-27 0,9-1-4 0</inkml:trace>
          <inkml:trace contextRef="#ctx0" brushRef="#br0" timeOffset="123296.3958">4349 8184 464 0,'0'0'20'0,"0"0"5"0,0 0-25 0,0 0 0 0,0 0 0 0,0 0 0 0,10-8 31 0,-10 8 1 15,9-8 0-15,-5 0 0 0,1 4 28 0,-5 4 7 16,4-9 1-16,-4 9 0 0,5-8-20 0,-1 0-4 16,1 0-1-16,-5 8 0 0,5-4-8 0,-5 4-2 15,9-8 0-15,-5 0 0 0,1 4 7 0,-5 4 2 16,4-8 0-16,-4-4 0 0,0 12 0 0,5-4 0 16,-1-4 0-16,-4 8 0 0,0-5 11 0,0 1 3 15,5-4 0-15,-5 8 0 0,0 0 4 0,0-4 2 16,0-4 0-16,0 8 0 0,0-8-5 0,0 8-1 15,0-4 0-15,0 4 0 0,0 0-32 0,0 0-6 0,0-4-2 0,0 4 0 16,0 0 0-16,0 0-1 0,0 0 0 0,0 0 0 16,0 0-5-16,-5 8-1 0,-4 0 0 0,0 4 0 15,0 5 5-15,0 3 1 0,0 0 0 0,-5 8 0 16,1 5-2-16,3-1 0 0,-3 9 0 0,4-1 0 16,0-8-5-16,4 5 0 0,1 3-8 0,-1-3 12 15,5-5-12-15,0 0 0 0,0-7 0 0,0-1 0 0,5 0 12 16,-1-3-3-16,1-1-1 0,-1-4 0 0,1-4-8 15,4 0 0-15,-5-4 0 0,-4-8 0 0,9 8 0 0,-9-8 0 16,14 0 0-16,-5 0 0 0,5-4 0 0,0 0 0 16,-5-4 9-16,0-4-9 0,9 0 8 0,-4-4-8 15,-1-4 8-15,1-5-8 0,0 5 0 0,4-4 0 16,-5-5 0-16,1 1 8 0,4 0-8 0,-4-5 0 16,0 9 0-16,-1-4 8 0,-4 4-8 0,5 3 0 15,-5 1 0-15,5 4 0 0,-5 4 0 0,0 4 0 16,0 4 0-16,0-5 0 0,-4 5 0 0,-5 4 0 15,0 0 0-15,9 9 0 0,0-1 0 0,-4 0 0 16,-5-8 0-16,4 16 0 0,1 8-8 0,-1 5 8 16,1-1-8-16,-5 0 8 0,4 9 0 0,1-1 0 15,-5 0 0-15,4 1 8 0,-4-1-8 0,5-7 0 0,4 3 0 16,-4-8 0-16,4 1 0 0,0-5 0 0,0 0 0 0,0-4 0 16,0-4 0-16,0 5 12 0,0-9-4 0,1 0 0 15,3-8 16-15,-4 4 4 0,5-4 1 0,-5-4 0 16,5-4-9-16,-5 0-1 0,4-9-1 0,-3 5 0 15,3-8 22-15,5-4 4 0,1-5 0 0,-1-3 1 16,0-4-21-16,0-1-5 0,5-7-1 0,0-1 0 16,-5-3-2-16,5-5 0 0,0 4 0 0,-1-3 0 15,1 3-16-15,-5 5 8 0,5-1-8 0,0 5 0 16,-5-1 0-16,5 1 0 0,-5 3 0 0,0 5-9 16,-4 12-24-16,0 4-5 0,-5-1-1 0,-5 9-776 15,-4 8-155-15</inkml:trace>
          <inkml:trace contextRef="#ctx0" brushRef="#br0" timeOffset="130188.5386">7327 7650 1918 0,'0'0'85'0,"0"0"18"0,0 0-83 0,0 0-20 0,9 8 0 0,5 0 0 16,-1 4 48-16,6 4 4 0,3 4 2 0,1 9 0 16,0-1 7-16,0 9 2 0,-1 3 0 0,-3 5 0 15,-6 3-18-15,1 9-3 0,-5-1-1 0,-4 5 0 16,-5 4-9-16,-5 0-3 0,-4 3 0 0,-5 1 0 16,1 0 8-16,-6 0 2 0,-3-4 0 0,-1-1 0 15,-4-3-30-15,-1 0-9 0,1-5 0 0,-9 9 0 16,-5 0-164-16,0-4-40 15</inkml:trace>
        </inkml:traceGroup>
        <inkml:traceGroup>
          <inkml:annotationXML>
            <emma:emma xmlns:emma="http://www.w3.org/2003/04/emma" version="1.0">
              <emma:interpretation id="{8CB3E2AB-F96C-4D61-B2EC-FE2A7FADB882}" emma:medium="tactile" emma:mode="ink">
                <msink:context xmlns:msink="http://schemas.microsoft.com/ink/2010/main" type="inkWord" rotatedBoundingBox="13271,7768 14553,7698 14632,9146 13350,9216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31670.8919">10669 7039 1220 0,'0'-13'27'0,"-5"1"5"0,1 0 2 0,4-4 0 0,-5-4-34 0,1 4 0 0,-1 3 0 0,0 1 0 16,1 4 84-16,-1 0 9 0,1 0 3 0,4 8 0 0,0 0-61 16,0 0-12-16,0 0-3 0,-5 8 0 15,1 4-6-15,-1 4-2 0,5 9 0 0,0 11 0 0,5 5 16 16,-5 7 4-16,9 13 0 0,-5 12 0 0,1 0-11 0,-1 12-1 16,-8 4-1-16,4 4 0 15,0-4 2-15,-5-8 1 0,1 0 0 0,-1 0 0 0,-4-9 7 0,0-7 2 16,0-8 0-16,-5-5 0 0,1 1-3 0,-1-17-1 15,-4 1 0-15,4-9 0 0,5-8 8 0,0-3 1 16,-5-5 1-16,5-4 0 0,-5-8-22 0,5-4-5 16,-4 0-1-16,4-8 0 0,0-1 2 0,-1-3 0 15,6-8 0-15,4-4 0 0,-5-1-11 0,10-7 0 16,4-1 9-16,0-7-9 0,0 3 0 0,9-7 0 16,10-1 0-16,4 5-12 0,4 3-4 0,0 9 0 15,10 4-1-15,-1 3 0 0,-4 9 17 0,-4 4-12 16,4 4 12-16,-9 12-10 0,0 4 10 0,-5 12 0 15,-4 1-9-15,-10 7 9 0,1 0 0 0,-9 1 0 16,-5-5 0-16,-5 8 0 0,0-3 12 0,-8 3 4 0,-1-4 1 0,-4 1 0 16,-5-5-2-16,-4 0-1 0,0-4 0 0,-1 1 0 15,-4-1-14-15,0 0 8 0,-4-4-8 0,4-4 0 32,-4 1-16-32,8-5-10 0,-3-4-2 0,8-4 0 0,9 0-139 15,5 0-28-15</inkml:trace>
          <inkml:trace contextRef="#ctx0" brushRef="#br0" timeOffset="131998.9886">11142 8152 1440 0,'19'-9'64'0,"-6"1"12"0,1 0-60 0,4 0-16 15,5 0 0-15,4-4 0 0,0 4 98 0,1-4 17 16,-1-5 3-16,0 1 1 0,5 0-79 0,-4-4-15 15,-1 0-3-15,-4-1-1 0,4-3 7 0,0 0 2 16,-4-4 0-16,-5 3 0 0,0 5 9 0,1 0 1 16,-6-5 1-16,1 5 0 0,-5 0-1 0,0 0-1 15,0 0 0-15,-4 3 0 0,-5 5-1 0,-5 4 0 16,1 0 0-16,-1 0 0 0,-4 4-26 0,0 0-4 16,-9 8-8-16,0 4 11 0,-5 0-11 0,0 4 8 15,-9 8-8-15,0 1 8 0,-4 3-8 0,-5 0 10 16,5 5-10-16,-1 3 10 0,1 4-10 0,4-3 0 15,9 3 0-15,0-3 0 0,5 3 0 0,4-4 0 0,5 1 0 16,9-1-11-16,5-4 11 0,8 1 0 0,-3-1 0 16,12-4 0-1,6 5-48-15,-1-5-5 0,9-4-1 0,5-4-1009 0</inkml:trace>
        </inkml:traceGroup>
        <inkml:traceGroup>
          <inkml:annotationXML>
            <emma:emma xmlns:emma="http://www.w3.org/2003/04/emma" version="1.0">
              <emma:interpretation id="{F0DC5AC7-6035-46A0-AFF7-704E48AE5316}" emma:medium="tactile" emma:mode="ink">
                <msink:context xmlns:msink="http://schemas.microsoft.com/ink/2010/main" type="inkWord" rotatedBoundingBox="16161,8461 16665,8434 16700,9058 16195,9085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32885.3879">13724 7710 1036 0,'-9'-8'46'0,"9"8"10"0,0-12-45 0,0 4-11 16,-5 0 0-16,1 0 0 0,-1 0 126 0,0 0 23 15,-4-4 5-15,5-1 1 0,-5 5-78 0,4 0-15 16,-4-4-3-16,4 8-1 0,-4 0-22 0,-4 4-5 16,4 0-1-16,-5 0 0 0,0 4-30 0,1 4 8 15,-6 12-8-15,-3 1 0 0,3-1 0 0,-3 4 0 16,-10 13 0-16,4 7 0 0,1 1 0 0,0 3 11 15,0 1-3-15,-1 3-8 0,10-3 10 0,4-9-10 16,1-3 8-16,4-1-8 0,-5-3 0 0,9-9 0 16,10-4 0-16,-1-8 0 0,1 0 0 0,4-4-12 15,-9-8 0-15,9 0 1 0,9-4-5 0,-8-4 0 0,3 0-1 0,5-4 0 32,5-8 1-32,0 0 0 0,-5-5 0 0,0 1 0 0,5 0-7 0,-5-5-1 15,5-3 0-15,-5 0 0 0,1-5 24 0,-1 1 0 0,0-1 0 16,-4 5 8-16,4 8 14 0,-5-1 2 15,-3 9 1-15,3 4 0 0,-4 4 17 0,-9 8 3 16,9-4 1-16,1 12 0 0,-6 4-22 0,5 4-5 16,-4-3-1-16,4 7 0 0,5 8-18 0,-5 0 8 15,-5-3-8-15,5 3 0 0,-4-4 0 0,4 5 0 0,5-1-10 16</inkml:trace>
        </inkml:traceGroup>
        <inkml:traceGroup>
          <inkml:annotationXML>
            <emma:emma xmlns:emma="http://www.w3.org/2003/04/emma" version="1.0">
              <emma:interpretation id="{657E0ABD-428B-4988-985A-DAA3A1FFC342}" emma:medium="tactile" emma:mode="ink">
                <msink:context xmlns:msink="http://schemas.microsoft.com/ink/2010/main" type="inkWord" rotatedBoundingBox="18132,7692 21585,7503 21648,8671 18196,8859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35948.4782">15367 7447 403 0,'5'-12'36'0,"-1"0"-36"0,-8 0 0 0,4 0 0 0,4 4 256 0,-4 8 44 16,0 0 8-16,0 0 3 0,0 0-223 0,0 0-45 15,0 0-9-15,-4 8-2 0,-1 4-8 0,-4 8-1 16,9 4-1-16,-4 5 0 0,-5 3 6 0,-1 5 2 31,1-1 0-31,-4 4 0 0,4 5-8 0,-1 0-2 16,1-1 0-16,0-8 0 0,0 5-8 0,5-5-3 15,-1-7 0-15,5-5 0 0,5 0-9 0,-1-8 8 16,-4-3-8-16,5-5 8 0,4 4-8 0,-5-8 0 16,5-4 9-16,1-4-9 0,3-4 0 0,1 0 0 15,0-5 0-15,4-3 0 0,-5-4 0 0,6-4-15 0,-1-9 4 0,5 5 1 0,-5 0 10 0,-5-5 0 16,1-7 0-16,4 3 0 0,-4 1 0 0,4 0 0 16,-4-1 0-16,0 5 0 0,-1 8 0 0,-4 7 0 0,0 1 0 15,-9 16 11-15,0 0 7 0,0 0 2 0,0 0 0 16,5 20 0-16,0 5-4 0,-1-1 0 0,1 4 0 0,-1 9 0 15,1-5-5-15,-1 0-2 0,5-3 0 0,1-9 0 16,-1 0 1-16,0-4 0 0,0 1 0 0,0-9 0 16,0 0 14-16,0-4 2 0,-9-4 1 0,14 0 0 15,-5-4 30-15,5-8 7 0,-1 4 0 0,1-5 1 16,0-3-18-16,-1-4-4 0,5 4-1 0,-4-8 0 31,-5-1-22-31,9 5-4 0,5 0 0 0,-9 4-1 0,-1-9-1 0,-3 5 0 0,3 4 0 0,5 4 0 31,-4 0-94-31,-5 4-20 0,0-1-3 0,5 9-999 0</inkml:trace>
          <inkml:trace contextRef="#ctx0" brushRef="#br0" timeOffset="136403.616">16369 7759 1555 0,'0'0'138'0,"-5"-4"-110"16,-4 0-28-16,9 4 0 0,0 0 48 0,0 0 5 15,5-8 1-15,4 4 0 0,9-4-24 0,0 0-5 0,-4-5-1 16,9 1 0-16,0-8-4 0,4 4 0 0,0-4-1 0,-4-1 0 16,0 1-19-16,4 0 0 0,5 4 0 0,-9-5 0 15,-10 5 0-15,6-4 0 0,-6 4 0 0,5-4 0 16,-8 3 9-16,-1 1 5 0,-9 0 1 0,9 4 0 16,4-4 24-16,-13 8 5 0,-4-4 0 0,-1 7 1 15,5 5 2-15,-9-4 0 0,-4 4 0 0,-10 4 0 16,0 5 7-16,-4 3 2 0,8 0 0 0,-3 8 0 15,-10 0-42-15,9 1-14 0,9 7 9 0,1 0-9 16,-5 5 12-16,4-1-2 0,9 0-1 0,1 1 0 16,4 3-9-16,-5-3 0 0,1-1 0 0,4 0 0 15,9 1-17-15,-5-5-6 0,-4-4-1 0,5 5-711 16,-1-5-142-16</inkml:trace>
          <inkml:trace contextRef="#ctx0" brushRef="#br0" timeOffset="136592.0688">17129 7342 2026 0,'0'0'44'0,"0"0"10"0,0 0 2 0,0 8 1 0,-4 4-45 0,-1 9-12 16,5-1 0-16,5 4 0 0,-5 0 67 0,0 1 11 16,-5-1 2-16,5 0 1 0,5-4-47 0,-5 5-10 15,-5-1-1-15,5-4-1 16,5 1-143-16,-1-9-29 0,1 0-6 0</inkml:trace>
          <inkml:trace contextRef="#ctx0" brushRef="#br0" timeOffset="136684.9429">17453 7043 1670 0,'-5'-8'74'0,"-4"4"15"0,-5-5-71 0,5 9-18 0,9 0 0 0,-4 0 0 15,-15 0 81-15,10 4 13 0,9-4 2 0,-9 17-936 16</inkml:trace>
          <inkml:trace contextRef="#ctx0" brushRef="#br0" timeOffset="137154.4383">17626 7520 1267 0,'-19'0'56'0,"19"0"12"0,0 0-55 0,0 0-13 15,0 0 0-15,-4-12 0 0,-5 0 120 0,9 0 20 16,0 0 5-16,4 4 1 0,1-5-49 0,-5 5-9 16,9-8-3-16,-5 4 0 0,1 4-27 0,0 0-6 15,-5 8 0-15,0 0-1 0,4-8-29 0,-4 8-6 16,-9-8 0-16,0 4-1 0,9 4-15 0,0 0 0 16,-5-4 0-16,-8 4 0 0,-6 4 0 0,1 0 0 15,9 4-8-15,-5 0 8 0,-8 0 0 0,4 0-10 16,8 0 10-16,6 0-8 0,-5 4 8 0,0-4 0 15,9-8 0-15,0 13 0 0,4-5 0 0,-4-8 0 16,-9 8 0-16,5 0-12 0,4-8 12 0,0 0-13 16,-5 4 5-16,5-4 8 0,0 0 0 0,0 0 0 15,0 0 0-15,0 0 0 0,-14 8 0 0,14-8 0 0,9 4 0 16,-9-4 0-16,0 0 8 0,0 0-8 0,0 0 0 0,14 4 8 16,0 0 12-16,-1 4 3 0,-3 0 0 0,3 4 0 15,10-3-23-15,-14 3 0 0,-4 4 0 0,-1 4 0 16,5 4 0-16,-9-3 16 0,-9-1-3 0,-5-4 0 15,-8 4-81 1,-1 1-16-16,9-1-3 0</inkml:trace>
          <inkml:trace contextRef="#ctx0" brushRef="#br0" timeOffset="137870.6618">17758 7298 2559 0,'0'-8'56'0,"4"-1"12"0,1 1 3 0,4-4 1 0,4 4-58 0,6 0-14 16,-1 0 0-16,9 0 0 0,5-8 38 0,4 3 5 0,10 5 1 0,9-8 0 16,-1 4-44-16,5-4-20 0,1 0 1 0,-1 4-776 15,-5 8-155-15</inkml:trace>
          <inkml:trace contextRef="#ctx0" brushRef="#br0" timeOffset="137684.6747">18013 6755 1796 0,'18'-24'80'0,"-5"12"16"0,1 4-77 0,0-4-19 16,-1 4 0-16,-4-1 0 0,1 14 60 0,3-1 8 15,-8 0 1-15,8 4 1 0,-8 8-26 0,4 4-4 16,-9 8-2-16,5 9 0 0,-1 3 22 0,-4 5 4 16,0-1 0-16,-4 9 1 0,-5 4-30 0,-1-1-7 15,-3 5 0-15,-5 0-1 0,-1-1-9 0,1-3-2 16,0-4 0-16,0-5 0 0,4-7-6 0,-4-1-2 15,4-11 0-15,5-1 0 0,0-4-8 0,0 0 0 16,0-7 0-16,4-5 0 0,5-4 0 0,-4 0 0 16,4-8 0-16,0 0 0 0,0 0 28 0,4-8 3 15,1-8 1-15,4-1 0 0,0-3-32 0,5-4 0 0,4 0 0 0,0 3 0 16,5-7 0-16,-5 8 0 0,0 0 0 0,-4 3 0 16,4 9 0-16,-4 0 0 0,-1 0 0 0,-13 8 0 31,0 0-20-31,5 12-9 0,4-4-3 0,-9 13 0 0,-9-1 32 0,4 0 0 0,-4 4 0 0,5 1 0 15,-1 3 0-15,-4-4 0 0,5-8 0 0,4 1 0 16,0-1 0-16,0-8 13 0,0-8-1 0,0 0 0 16,0 0-12-16,13 0-16 0,1 0 3 0,-5-8 1 15,9-4 35-15,0 0 7 0,5-5 2 0,5-3 0 16,-1-4-32-16,-4 0 0 0,-5-9 0 0,5 1 0 16,-1-5 0-16,1 1 0 0,-5-9 0 0,1-3 0 15,-1-5 12-15,4-3-3 0,-3 3-1 0,3-8 0 0,-3 5-8 0,3 3 0 16,1 4 9-16,0 5-9 0,-5 8 12 0,0 7-3 15,1 5 0-15,-6 8 0 0,-4 8-9 0,0 0 8 16,-9 8-8-16,0 0 8 0,5 20-8 0,-5 8 0 16,0 9 0-16,-5 7 0 0,1 9 0 0,-5-1 0 15,0 5 0-15,-5 0 0 0,5-5 0 0,-5 1 0 16,5-5 0-16,-4 1 0 0,8 0 0 0,-4-9 0 16,0 0 0-16,4 1 0 0,1-5 0 0,-1-3 0 15,1-5 0-15,-1 0-11 16,5-3-100-16,-5-5-20 0,1-4-4 0</inkml:trace>
        </inkml:traceGroup>
        <inkml:traceGroup>
          <inkml:annotationXML>
            <emma:emma xmlns:emma="http://www.w3.org/2003/04/emma" version="1.0">
              <emma:interpretation id="{97579D78-0570-4BE3-ADCB-B172D2E9D129}" emma:medium="tactile" emma:mode="ink">
                <msink:context xmlns:msink="http://schemas.microsoft.com/ink/2010/main" type="inkWord" rotatedBoundingBox="23041,7205 25067,7094 25149,8592 23122,8703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38921.5867">21373 7221 691 0,'0'0'30'0,"0"0"7"0,0 0-29 0,-5 12-8 16,0 4 0-16,5 0 0 0,-9 9 298 0,5-1 58 15,-5 0 12-15,0 0 3 0,-1 9-239 0,1-5-48 16,-4 0-10-16,8 5-2 0,-4-9-12 0,0 0-4 15,4 1 0-15,1-5 0 0,-1-4-44 0,5-8-12 16,0 4 0-16,5-4 0 0,-5-8 8 0,9 4 0 16,0 0 0-16,5-8 0 0,-1 0 4 0,6-4 0 15,-6-4 0-15,10 0 0 16,0-4-12-16,-1 0 8 0,-3-5-8 0,3 1 8 0,-3 0-19 0,3-4-4 0,-3-1-1 0,-1 1-736 16,0-8-148-16</inkml:trace>
          <inkml:trace contextRef="#ctx0" brushRef="#br0" timeOffset="139203.4186">21800 7257 806 0,'14'16'72'0,"-9"-8"-58"0,-1 5-14 0,10 3 0 16,0 8 173-16,-5-4 32 0,4 1 7 0,-4 3 0 15,5 0-84-15,-5 0-16 0,-4 1-4 0,-1-5-1 0,1-4-42 0,-1-4-8 16,1 4-1-16,-10-3-1 0,5-1-27 0,0-8-4 15,0-4-2-15,0 0 0 0,-4 8 23 0,4-8 5 16,0 0 1-16,0-12 0 0,0 12-41 0,0-12-10 16,4-5 0-16,1 1 0 0,0-4 12 0,4 0 1 15,0-5 0-15,4 5 0 0,6 0 10 0,-1 0 1 16,0-1 1-16,5 9 0 0,-5 0-14 0,5 4-3 16,-10 0-8-16,1 4 12 0,4 4 0 0,-9 4 0 15,0 4 0-15,1 4 0 0,-1-4-12 0,-5 4 0 16,5 1 0-16,0 3 0 15,-4 4-80-15,-5-4-18 0,5 0-4 0,-1 5-1 0</inkml:trace>
          <inkml:trace contextRef="#ctx0" brushRef="#br0" timeOffset="138682.7858">20161 7342 1785 0,'0'0'159'0,"0"0"-127"0,0 0-32 0,0 0 0 15,0 0 100-15,0 0 13 0,0 0 3 0,0 0 1 16,10 0-42-16,3 0-9 0,5 0-2 0,10-4 0 16,-1 0-32-16,5 4-8 0,9-4 0 0,4 0-1 15,-4 0-111-15,0 0-23 0,5 4-4 0,-1-4-889 16</inkml:trace>
          <inkml:trace contextRef="#ctx0" brushRef="#br0" timeOffset="138542.192">20467 7273 806 0,'-14'-16'36'0,"9"12"7"0,-4 0-35 0,0-4-8 0,0 4 0 0,0 0 0 16,-5 0 120-16,5 4 21 0,0-8 5 0,4 8 1 15,1-8-51-15,-1 4-9 0,5 0-3 0,0 4 0 16,9-5-25-16,10 5-6 0,-10-8-1 0,14-4 0 16,-1 0-41-16,6 0-11 0,-1-4 0 0,0-4 0 15,1-5 0-15,3 1 8 0,-3 4-8 0,-1-5 8 16,0 1-8-16,-4-4 12 0,-5-5-12 0,5 5 12 15,-9 0 1-15,-1-5 1 0,1 5 0 0,0-8 0 16,-1-1 21-16,1 1 4 0,-5-5 1 0,0 1 0 16,5-1-12-16,-10 1-1 0,6 0-1 0,-6-1 0 15,-4 5 1-15,5 3 0 0,-5 5 0 0,-5 8 0 0,5 3-14 16,-9 5-2-16,4 0-1 0,-4 12 0 0,-4 0 2 0,4 8 1 16,-10 4 0-16,6 17 0 0,-5 3-13 15,4 13 9-15,-9-1-9 0,5 17 8 0,0 0 25 0,4 3 5 16,0 5 1-16,1 8 0 0,-1 0-21 0,0 0-4 15,1 4-1-15,4 0 0 0,0-4-1 0,-5-5 0 16,5-3 0-16,-5 4 0 0,5-8-12 0,-5-9 0 16,5-7 0-16,0 0 0 0,-5-5 0 0,1-7 0 15,-1-1 0-15,-4-8-10 16,4-3-82-16,1-13-16 0,-6-4-3 0,6 0-914 0</inkml:trace>
        </inkml:traceGroup>
        <inkml:traceGroup>
          <inkml:annotationXML>
            <emma:emma xmlns:emma="http://www.w3.org/2003/04/emma" version="1.0">
              <emma:interpretation id="{D444B6AF-1379-48F9-9602-2039CF6232DE}" emma:medium="tactile" emma:mode="ink">
                <msink:context xmlns:msink="http://schemas.microsoft.com/ink/2010/main" type="inkWord" rotatedBoundingBox="25571,7344 28520,7183 28590,8467 25641,8628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40571.7116">24569 7314 1843 0,'0'0'81'0,"0"0"18"0,0 0-79 0,0 0-20 16,0 0 0-16,0 8 0 0,0-8 93 0,4 16 15 31,-4-4 4-31,0 8 0 0,5 1-52 0,-10-5-9 0,1 0-3 0,4-4 0 0,0 4-48 0,4 1-25 16,1-5 2-16,-1 0 1 0,1-4 35 0,4-4 7 15,9 4 2-15,-4 0 0 0,-5-4-22 0,5-4 0 16,-1 0 0-16,5-4 0 0,-4 4 56 0,4 0 6 16,1-8 2-16,-6 4 0 0,1-8-52 0,-1 0-12 15,1 4 0-15,0-4 0 0,-5-5 54 0,0 1 8 16,0 0 2-16,-9 0 0 0,5-4-29 0,-1 3-6 16,-4-3-1-16,-4 4 0 0,4-4 7 0,-5 4 1 15,1-1 0-15,-1 5 0 16,-9 4-56-16,5 0-10 0,0-4-2 0,-9 8-1 31,0 4-9-31,-5 0-2 0,-9 4 0 0,5 4 0 0,-1 0-192 0,-8 4-38 0,-37 25-8 0,5-9-2 0</inkml:trace>
          <inkml:trace contextRef="#ctx0" brushRef="#br0" timeOffset="140805.036">25092 7205 1882 0,'0'0'84'0,"14"12"16"0,-5 0-80 0,-5 4-20 0,1 8 0 0,0 1 0 15,-1-1 124-15,1 0 20 0,-5 0 4 0,0 1 0 16,0 3-67-16,0-8-13 0,-9 1-4 0,-1-1 0 16,1-8 0-16,5 0 0 0,-1 0 0 0,1-4 0 15,4 4-51-15,0-12-13 0,0 0 0 0,0 0 0 16,0 0 24-16,9-4 1 0,4-4 1 0,6 0 0 15,3 0-2-15,-3 0 0 0,3-4 0 0,6 4 0 16,8-8-8-16,-4-1-1 0,-5 1-1 0,5 0 0 16,0 0-1-16,-5 4 0 0,5 0 0 0,-9 7 0 0,0-3-13 15,0 0 0-15,4 4 0 0,-9 0 0 0,-4 8 0 16,-5 4 0-16,0 0 0 0,0 9 0 16,5-5-18-16,-5 4 3 0,0 0 1 0,-4 0 0 15,4 5-143-15,-9 3-29 0,0 0-6 0</inkml:trace>
          <inkml:trace contextRef="#ctx0" brushRef="#br0" timeOffset="139453.2873">23185 6990 2188 0,'0'0'195'15,"0"0"-156"-15,0 0-31 0,-14 0-8 16,-4 0 12-16,-5 4 0 0,5 4 1 0,-5 4 0 16,-13 5 25-16,-1-1 5 0,1 4 1 0,-1 4 0 15,1 13-30-15,4-1-6 0,0 0 0 0,5 1-8 0,-1-1 69 16,6-7 7-16,-1 7 2 0,9-8 0 0,1 1-22 0,3-1-5 16,1-8-1-16,5 5 0 0,4-5-40 0,0 0-10 15,9-8 0-15,-5 0 0 16,10 5-160-16,-5-5-33 0,9-4-7 0,1-4-2 0</inkml:trace>
          <inkml:trace contextRef="#ctx0" brushRef="#br0" timeOffset="139640.8783">23239 7095 2188 0,'0'0'48'0,"18"-4"11"0,1 4 1 0,-1-4 1 0,5 0-49 0,-1 4-12 16,6-4 0-16,-1 0 0 0,-4-4 54 0,0 0 8 0,8 0 2 0,-3 0 0 31,-1 0-103-31,0 4-20 0,1-5-4 0,-1-3-1 0,-9 0 52 0,5 4 12 0,-9-4 0 0,4 0-652 16,0 0-127-16</inkml:trace>
          <inkml:trace contextRef="#ctx0" brushRef="#br0" timeOffset="139843.7994">23681 6436 1612 0,'0'0'144'16,"0"0"-116"-16,-9 8-28 0,0 4 0 15,-5 4 134-15,0 8 21 0,1 1 4 0,-6 3 1 16,-3 4-77-16,-1 1-15 0,5 7-4 0,-10 5 0 0,6-1 19 0,-1 5 3 16,5 7 1-16,-1 5 0 0,-3 0-47 0,3 4-10 15,6-5-2-15,-5 1 0 0,8-4-12 0,-3-5-2 16,-1 5-1-16,5-4 0 15,4-5-61-15,1 1-13 0,-1-1-3 0,1-7 0 16,-5-1-165-16,0 1-34 0</inkml:trace>
          <inkml:trace contextRef="#ctx0" brushRef="#br0" timeOffset="140031.2256">23981 7415 2419 0,'-4'8'53'0,"4"0"11"0,-9 8 3 0,4 5 1 0,1 3-55 0,-6 0-13 0,-3 4 0 16,-1 1 0-16,-4-1 54 0,0-4 8 0,4-7 2 0,9-1 0 15,-8 0-64-15,8-4-21 16,5 0 0-16,0-4-751 0,5 0-151 0</inkml:trace>
          <inkml:trace contextRef="#ctx0" brushRef="#br0" timeOffset="140140.7206">24359 6921 1958 0,'23'-4'87'0,"-23"4"17"15,0 0-83-15,0 0-21 0,-5 4 0 0,-8 8-576 16,-1 1-119-16</inkml:trace>
        </inkml:traceGroup>
        <inkml:traceGroup>
          <inkml:annotationXML>
            <emma:emma xmlns:emma="http://www.w3.org/2003/04/emma" version="1.0">
              <emma:interpretation id="{05DF5243-860B-4465-9BDB-0E1965F80414}" emma:medium="tactile" emma:mode="ink">
                <msink:context xmlns:msink="http://schemas.microsoft.com/ink/2010/main" type="inkWord" rotatedBoundingBox="29706,8061 31320,7973 31339,8324 29725,8412"/>
              </emma:interpretation>
              <emma:one-of disjunction-type="recognition" id="oneOf29">
                <emma:interpretation id="interp29" emma:lang="" emma:confidence="1">
                  <emma:literal>as</emma:literal>
                </emma:interpretation>
                <emma:interpretation id="interp30" emma:lang="" emma:confidence="0">
                  <emma:literal>ors</emma:literal>
                </emma:interpretation>
                <emma:interpretation id="interp31" emma:lang="" emma:confidence="0">
                  <emma:literal>Grs</emma:literal>
                </emma:interpretation>
                <emma:interpretation id="interp32" emma:lang="" emma:confidence="0">
                  <emma:literal>ars</emma:literal>
                </emma:interpretation>
                <emma:interpretation id="interp33" emma:lang="" emma:confidence="0">
                  <emma:literal>an</emma:literal>
                </emma:interpretation>
              </emma:one-of>
            </emma:emma>
          </inkml:annotationXML>
          <inkml:trace contextRef="#ctx0" brushRef="#br0" timeOffset="141614.3326">27123 7439 979 0,'-18'-12'43'0,"18"12"9"16,9-16-41-16,4 4-11 0,1-4 0 0,4 3 0 0,-4-3 168 0,4 4 32 0,0-4 7 0,0-4 1 15,1 4-104-15,-6-1-20 0,1 1-4 0,0 0 0 16,-5 0-15-16,0 4-2 0,-5-1-1 0,1 5 0 16,0 4-17-16,-5 4-3 0,-5-8-1 0,5 8 0 15,0 0-25-15,0 0-4 0,-9 4-2 0,-9 0 0 16,-14 8-10-16,-5 9 0 0,1-5 0 0,-10 8 0 15,1 0 0-15,4 5 0 0,-14 7 0 0,5-3 0 0,14-5 0 16,4-4 8-16,0 5-8 0,9-9 8 0,10 0-8 16,3-4 0-16,1-8 0 0,9-8-11 0,5 12 11 0,-1 1 0 15,6-13 0-15,8 0 0 0,0 0 0 0,5-9 0 16,4 1 0-16,5 0 0 0,0-8 0 0,0 0 0 16,4 0 8-16,5-4-8 0,-4 3 0 0,-6-3 0 15,1 0 0-15,5 0-8 0,-1-9 8 0,1 9 0 16,-6-4 0-16,-3 8 0 0,4-1 0 0,-10 9 0 15,1 4 0-15,-14 4 0 0,5 0 0 0,-5 8 0 16,-9 0 0-16,0 9 0 0,-9-1 0 0,4 4 0 16,-4 0 0-16,0 5 0 0,-5-5 0 0,5 0 0 15,5-4 0-15,-1 0 0 0,1 1 0 0,4-5 0 16,0-12 0-16,9 12 0 0,-5-4 0 0,5-4 0 16,-9-4 0-16,14 0 0 0,0 0 0 0,-1-4 0 15,6 0 0-15,-1 0 0 0,0-8 49 0,0 4 12 0,5 0 3 16,4-5 0-1,-4 1-103-15,9-4-20 0,0 0-4 0,4-4-1 0,5-1 52 0,5 1 12 0,4-4 0 0,5 4 0 16,-5-5 0-16,-5 1 0 0,5 4 0 0,-4 8 0 16,-1 0 0-16,-4 3 0 0,0 9 0 0,0 0 0 15,-4 13 16-15,-6-5 5 0,-3 4 2 0,-5 4 0 16,-5 4-7-16,-9-4-2 0,0 5 0 0,-4-1 0 16,-5-4 9-16,0 4 1 0,0 1 1 0,-5-5 0 15,0-4 9-15,-4 0 2 0,-4 0 0 0,-1-4 0 16,0 4-4-16,1-3 0 0,-10-1 0 0,5-4 0 15,0 0-20-15,-5-4-12 0,0 0 12 0,-13 4-12 0,-5-4-13 0,-10-4-10 16,-12 0-1-16,-15 4-1 16,1-4-195-16,13 4-40 0,-4 0-7 0,-9 0-717 15</inkml:trace>
        </inkml:traceGroup>
      </inkml:traceGroup>
    </inkml:traceGroup>
    <inkml:traceGroup>
      <inkml:annotationXML>
        <emma:emma xmlns:emma="http://www.w3.org/2003/04/emma" version="1.0">
          <emma:interpretation id="{6562DC92-EED4-4024-90E3-BDDDF90D79B4}" emma:medium="tactile" emma:mode="ink">
            <msink:context xmlns:msink="http://schemas.microsoft.com/ink/2010/main" type="paragraph" rotatedBoundingBox="3072,10895 30791,9641 30874,11477 3155,127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BB0768-932C-4F6A-AC76-6EA1175C5970}" emma:medium="tactile" emma:mode="ink">
              <msink:context xmlns:msink="http://schemas.microsoft.com/ink/2010/main" type="line" rotatedBoundingBox="3072,10895 30791,9641 30874,11477 3155,12731"/>
            </emma:interpretation>
          </emma:emma>
        </inkml:annotationXML>
        <inkml:traceGroup>
          <inkml:annotationXML>
            <emma:emma xmlns:emma="http://www.w3.org/2003/04/emma" version="1.0">
              <emma:interpretation id="{ADDF9D17-8F47-4481-A515-3E298C51AA8A}" emma:medium="tactile" emma:mode="ink">
                <msink:context xmlns:msink="http://schemas.microsoft.com/ink/2010/main" type="inkWord" rotatedBoundingBox="3074,10931 7862,10714 7940,12442 3152,12659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2801.5547">247 10555 864 0,'0'0'76'0,"0"-12"-60"0,0-4-16 0,-4 4 0 0,-1-8 78 0,5-1 13 16,0 1 2-16,0 0 1 0,0 4 20 0,0 0 4 15,0-1 1-15,0 1 0 0,0 0-38 0,0 4-7 16,0 4-2-16,0 0 0 0,0 8-27 0,0 0-5 16,0 0-2-16,0 0 0 0,9 12-21 0,-4 8-4 15,-1 8-1-15,6 1 0 0,-6 11 5 0,5 1 1 16,-4 3 0-16,4 9 0 0,0-1-1 0,-4 5 0 16,4 4 0-16,4 12 0 0,-4-5 1 0,-4 9 0 15,0 0 0-15,-1 4 0 0,-4-4 5 0,0-4 1 16,-4-8 0-16,-1 3 0 0,0-11 3 0,1-4 1 15,-5-1 0-15,0-7 0 0,0-5-7 0,-5-3-1 16,0-5 0-16,5-4 0 0,0-7 3 0,0-9 0 16,0-4 0-16,9-8 0 0,-5 0-5 0,-4-4-1 0,0-8 0 15,9-4 0-15,-4-5-6 0,4-7-2 0,4-4 0 16,1-5 0-16,8-7-9 0,1-1 0 0,4-7 0 16,5-1 0-16,0-12 0 0,9 4 0 0,-1 1 9 15,15-1-9-15,-1 0-9 0,1 9-7 0,9 3 0 0,-1 5-1 16,-4 3 17-16,0 9-12 0,1 8 12 0,-6 3-10 15,1 5 10-15,-15 12 0 0,6 0 0 0,-10 8-8 16,-4 4 8-16,-5 8 0 0,-4 1-9 0,-5 7 9 16,-9 4 0-16,-5 0 0 0,1 13 0 0,-10-1 0 15,-4 1 0-15,-5 7 13 0,-9 1-3 0,0 4-1 0,-4-5-9 16,-5 1 0-16,0-5 0 0,-4 5 0 16,-1-1-21-16,5-7-10 0,0-1-1 0,9-7-1 15,0-1-122-15,5-8-24 0,0-3-5 0</inkml:trace>
          <inkml:trace contextRef="#ctx0" brushRef="#br0" timeOffset="143112.6699">1299 11389 1706 0,'0'0'76'0,"0"0"15"0,18-4-73 0,-9 0-18 15,-9 4 0-15,14-8 0 0,13-4 52 0,1-4 6 16,-15-5 2-16,10-7 0 0,9 4-29 0,0-5-6 16,0-3-1-16,0-4 0 0,-10 3-24 0,6-3 0 0,-1 3 0 0,-4 5 0 15,-5 0-8-15,-4-1-1 0,-1 5 0 0,1 4 0 16,-5 0 25-16,-4 4 6 0,-10 3 1 0,5 5 0 16,0 8 37-16,0 0 7 0,-18 4 1 0,4 0 1 15,-4 9-21-15,0 3-4 0,-10 0 0 0,1 12-1 16,-9 5-15-16,4-1-4 0,14 4 0 0,-10 1 0 15,-8-1-14-15,9 5-10 0,8-1 12 0,6 1-12 16,-1-1 11-16,9-8-11 0,1 5 10 0,13-5-10 16,9-3-81-16,-4-5-23 0,-5 0-4 15</inkml:trace>
          <inkml:trace contextRef="#ctx0" brushRef="#br0" timeOffset="143690.6599">2305 11162 1900 0,'0'0'169'0,"0"0"-135"15,-4 0-34-15,4 0 0 0,13 0 117 0,-13 0 17 16,0 0 3-16,23 5 1 0,0-5-83 0,4 0-17 16,-4-5-3-16,4-3-1 0,1 4-34 0,3-4 0 15,15-4 0-15,-5-4 0 16,-9 4-155-16,9 0-28 0,59-21-5 0,-36 21-2 0</inkml:trace>
          <inkml:trace contextRef="#ctx0" brushRef="#br0" timeOffset="143629.2027">2528 10766 1785 0,'0'0'159'0,"0"0"-127"16,-4-8-32-16,8 0 0 0,10 0 76 0,0-9 10 15,-10 1 2-15,5-8 0 0,14-4-50 0,0-1-10 16,-5-3-1-16,5-5-1 0,-10 5-26 0,6-4 0 15,8-5 8-15,-13 5-8 0,-14-5 15 0,4 5 1 16,14-5 0-16,-8 1 0 0,-15-1-16 0,0 5 11 16,1 4-11-16,8-5 10 0,1 5-1 0,-10 4 0 15,-8 3 0-15,4 5 0 0,9 0 6 0,-9 12 1 16,-10-4 0-16,6 12 0 0,-1 0 17 0,-4 4 4 0,0 8 1 0,-1 4 0 16,-3 4-24-16,3 9-5 0,6 3-1 0,-1 0 0 15,-4 13-8-15,9 3 0 0,0 5 9 0,9 8-9 16,-9 3 10-16,4 5-2 0,-4 4-8 0,4-4 12 15,5 4 4-15,-4-5 1 0,-5 5 0 0,0-4 0 16,4 0-4-16,1 4-1 0,-10-4 0 0,5-1 0 16,0-7-12-16,4-4 0 0,1-1-9 0,-6-7 9 15,-3-5-128-15,8-3-20 16,5-1-4-16</inkml:trace>
          <inkml:trace contextRef="#ctx0" brushRef="#br0" timeOffset="144018.7124">3339 11013 1551 0,'0'0'34'0,"9"-8"7"0,-5 0 2 0,1-1 1 0,0 1-36 0,-5 8-8 0,0 0 0 0,0 0 0 16,0 0 106-16,0 0 19 0,0 0 4 0,0 0 1 15,0 0-67-15,-10 8-14 0,6 5-2 0,-1 3-1 16,5 0-14-16,-4 4-4 0,-1 4 0 0,1 1 0 16,-1-5-28-16,1 8 0 0,4-3 0 0,4-1 0 15,5-4 0-15,0 0 0 0,5-3 0 0,4-9 0 16,0 0-36-16,5 0-12 0,0-8-4 0,-5 0 0 16,0-4 24-16,1 0 5 0,-6-8 1 0,5-1 0 15,5 1 22-15,-5-8 0 0,1 0 0 0,-1 0 0 0,-5-1 0 16,1-3 12-16,-5 0-2 0,0 0 0 0,-4-5 9 0,-1 1 1 15,-4 4 1-15,-4-5 0 0,-1 1 34 0,-4 8 6 16,0-1 2-16,-5 9 0 0,1-4-15 0,-5 8-4 16,-1 4 0-16,-3 0 0 0,-1 4-26 0,5 4-6 15,-10-4 0-15,10 8-1 0,-9 0-11 0,9 4-16 16,-1 0 4-16,6 5-1113 16</inkml:trace>
          <inkml:trace contextRef="#ctx0" brushRef="#br0" timeOffset="144299.8922">3830 10798 1267 0,'0'0'112'0,"0"0"-89"0,0 0-23 0,14 8 0 16,0 0 148-16,-5 9 26 0,5-5 5 0,-1 4 1 15,1 0-61-15,0 4-12 0,-1 1-3 0,1 7 0 16,-10-4-44-16,5 5-8 0,-4-5-3 0,0 0 0 15,-5-4-33-15,0 1-8 0,0-1 0 0,0-4-8 16,0-4 18-16,-5 4-3 0,0-8-1 0,5 1 0 16,0-9 18-16,0 0 3 0,0 0 1 0,0 0 0 15,0 0 0-15,0 0 1 0,0 0 0 0,0-17 0 16,5 1-13-16,0-4-4 0,-1-4 0 0,5-5 0 16,5-3-20-16,4-5-8 0,5 1 0 0,0-4 0 15,-1-5-96-15,1 5-20 0,0-5-3 16,4 9-1010-16</inkml:trace>
          <inkml:trace contextRef="#ctx0" brushRef="#br0" timeOffset="144596.6924">4636 10940 1843 0,'14'-4'164'0,"0"4"-132"16,4 0-32-16,9-4 0 0,0-4 64 0,1 4 5 15,4 0 2-15,-5-4 0 0,-4-1-24 0,0-3-5 16,-5 0-1-16,4 0 0 0,-12-4-25 0,3 0-6 16,1-1-1-16,-5 5 0 0,-4-4 14 0,-1 0 2 15,1 0 1-15,-10 4 0 0,1-5 12 0,-1 5 2 16,-4 0 1-16,4 0 0 0,-4 4-25 0,5 4-4 16,-10 0-2-16,0 4 0 0,-4 4-10 0,-5 4 0 0,-4 8 0 0,0 4 0 15,-1 5 0-15,1 3 0 0,-9 8 0 0,4 5 0 16,5 3 0-16,-5 5 0 0,9-5 0 0,0 1 0 15,9 4 0-15,1-5 0 0,8 1 0 0,1-5 0 16,4-4-118 0,9 1-22-16,-5-9-5 0</inkml:trace>
        </inkml:traceGroup>
        <inkml:traceGroup>
          <inkml:annotationXML>
            <emma:emma xmlns:emma="http://www.w3.org/2003/04/emma" version="1.0">
              <emma:interpretation id="{A42F8290-65B6-482C-9748-61CC66403475}" emma:medium="tactile" emma:mode="ink">
                <msink:context xmlns:msink="http://schemas.microsoft.com/ink/2010/main" type="inkWord" rotatedBoundingBox="8633,11866 9014,11849 9038,12393 8658,12411"/>
              </emma:interpretation>
              <emma:one-of disjunction-type="recognition" id="oneOf31">
                <emma:interpretation id="interp35" emma:lang="" emma:confidence="1">
                  <emma:literal>ore,</emma:literal>
                </emma:interpretation>
                <emma:interpretation id="interp36" emma:lang="" emma:confidence="1">
                  <emma:literal>or e,</emma:literal>
                </emma:interpretation>
                <emma:interpretation id="interp37" emma:lang="" emma:confidence="1">
                  <emma:literal>ore ,</emma:literal>
                </emma:interpretation>
                <emma:interpretation id="interp38" emma:lang="" emma:confidence="0">
                  <emma:literal>Or e,</emma:literal>
                </emma:interpretation>
                <emma:interpretation id="interp39" emma:lang="" emma:confidence="0">
                  <emma:literal>org e,</emma:literal>
                </emma:interpretation>
              </emma:one-of>
            </emma:emma>
          </inkml:annotationXML>
          <inkml:trace contextRef="#ctx0" brushRef="#br0" timeOffset="144799.7728">6080 10997 1785 0,'0'28'79'0,"0"-12"17"0,-5 4-77 0,0 5-19 16,-4 7 0-16,-4 4 0 0,-1 5 160 0,-4-1 28 16,-5-3 5-16,-4 7 2 0,-1-7-166 0,-8 3-29 15,-10 1-13-15,5-1 1 16,-4 5-212-16,-1-5-41 0</inkml:trace>
        </inkml:traceGroup>
        <inkml:traceGroup>
          <inkml:annotationXML>
            <emma:emma xmlns:emma="http://www.w3.org/2003/04/emma" version="1.0">
              <emma:interpretation id="{CF2C8595-7120-46B4-AFDE-B15195E03932}" emma:medium="tactile" emma:mode="ink">
                <msink:context xmlns:msink="http://schemas.microsoft.com/ink/2010/main" type="inkWord" rotatedBoundingBox="10435,10675 12545,10580 12592,11613 10482,11708"/>
              </emma:interpretation>
            </emma:emma>
          </inkml:annotationXML>
          <inkml:trace contextRef="#ctx0" brushRef="#br0" timeOffset="146535.788">7832 9896 1789 0,'-18'-33'79'0,"14"21"17"0,-5 0-77 0,-1 4-19 0,6-4 0 0,-1 4 0 16,5 8 56-16,0 0 7 0,0 0 1 0,0 12-924 16</inkml:trace>
          <inkml:trace contextRef="#ctx0" brushRef="#br0" timeOffset="146676.4538">8228 10349 2026 0,'0'0'90'0,"0"0"18"0,0 0-86 0,0 0-22 16,0 0 0-16,0 12 0 0,0-12 61 0,0 8 8 15,-4 0 2-15,4-8-715 16,-5 13-142-16</inkml:trace>
          <inkml:trace contextRef="#ctx0" brushRef="#br0" timeOffset="146379.5548">7591 10414 1375 0,'0'0'60'0,"0"0"14"0,0 0-59 0,0 0-15 15,0 0 0-15,0 0 0 0,0 0 55 0,0 0 8 16,0 0 1-16,-4 8 1 0,-1 4-11 0,0 8-2 15,-4 0-1-15,9 1 0 0,-4 7-12 0,-1-4-3 16,-4 5 0-16,5-5 0 0,4 4-8 0,-5-3-1 16,5-1-1-16,0 0 0 0,5-4-37 0,-1 1-7 15,1-5-2-15,4 0-565 16,0-4-114-16</inkml:trace>
          <inkml:trace contextRef="#ctx0" brushRef="#br0" timeOffset="147070.1265">8629 10564 1652 0,'0'0'36'0,"9"4"8"0,0 4 2 0,5-8 0 0,4 4-37 0,0 0-9 15,1-8 0-15,-1 4 0 0,5-4 78 0,-1-4 14 16,1-1 2-16,-5-3 1 16,10 0-44-16,-6 0-9 0,1-8-2 0,0 4 0 15,4-1-2-15,-4 1-1 0,4-4 0 0,-4 0 0 16,-9 0-17-16,4-1-4 0,-4 5-1 0,4-4 0 16,-9 0-15-16,0 3 0 0,5-3 0 0,-10 4 0 15,-4-4 9-15,0 4-9 0,-4-5 8 0,-5 9-8 16,4 0 11-16,1 4-3 0,-10 8-8 0,0 0 12 15,-4 8 2-15,0 0 0 0,-5 8 0 0,0 5 0 16,-4-1 18-16,0 8 4 0,4 5 1 0,0 3 0 16,5 4-13-16,0-3-4 0,4-1 0 0,5 1 0 0,4 3-11 15,1-3-9-15,-1-5 12 0,10-4-12 0,-1 1 0 0,5-5 0 16,1 0 0-16,-1-4 0 16,9 5-125-16,0-9-23 0,9-4-4 0,1 0 0 0</inkml:trace>
          <inkml:trace contextRef="#ctx0" brushRef="#br0" timeOffset="147819.9562">9649 10555 1951 0,'-18'-8'86'0,"18"8"18"0,0 0-83 0,-5-4-21 15,1-4 0-15,4 8 0 0,0 0 65 0,0 0 9 16,0 0 2-16,0 0 0 15,-9 4-130-15,9-4-26 0,0 0-4 0</inkml:trace>
        </inkml:traceGroup>
        <inkml:traceGroup>
          <inkml:annotationXML>
            <emma:emma xmlns:emma="http://www.w3.org/2003/04/emma" version="1.0">
              <emma:interpretation id="{BDD1B115-86AE-437A-BE00-D7B8C8E6F333}" emma:medium="tactile" emma:mode="ink">
                <msink:context xmlns:msink="http://schemas.microsoft.com/ink/2010/main" type="inkWord" rotatedBoundingBox="14860,10716 16000,10665 16039,11546 14900,11598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48294.3612">12586 9892 1681 0,'0'-4'36'0,"-5"-8"8"0,-4 3 2 0,4 1 2 0,-8 4-38 0,4-4-10 0,-5 4 0 0,-4 0 0 16,-1 4 24-16,1 4 4 0,-4 0 0 0,-6 4 0 0,1 4 0 0,-5 1 0 0,0 3 0 0,0 4 0 16,0 0 9-16,1 5 3 0,3 3 0 0,1 0 0 15,9-4-10-15,4 5-2 0,5-1 0 0,4-4 0 16,1 1-12-16,8-1-4 0,1 0 0 0,4-4 0 15,-4 1 16-15,8-9 4 0,-4 4 0 0,5 0 0 16,-9 0 3-16,4-3 1 0,0 3 0 0,-9 0 0 16,4 0 3-16,-8 4 1 0,-1 5 0 0,1-9 0 15,-5 8-23-15,-5 0-4 0,0 1-1 0,1 3 0 16,-6-4 16-16,1 5 4 0,-5-1 0 0,-4 8 0 16,0-7-123-16,4-1-24 0,-4 0-5 15,-1-3-967-15</inkml:trace>
          <inkml:trace contextRef="#ctx0" brushRef="#br0" timeOffset="148812.0877">12995 10341 1594 0,'0'0'71'0,"5"-4"14"0,4-4-68 0,0 4-17 0,-4 0 0 0,-5 4 0 15,9-8 81-15,-9 8 13 0,0 0 2 0,4-8 1 16,-4-1-10-16,0 9-3 0,0-8 0 0,0 8 0 16,0 0-42-16,0 0-9 0,0 0-1 0,0-4-1 15,-9 0-23-15,9 4-8 0,0 0 0 0,0 0 0 16,-13-4 11-16,3 8-11 0,1-4 12 0,0 4-12 16,0 0 13-16,5 4-4 0,-10 1-1 0,9 3 0 15,-4-4 10-15,0 0 2 0,0 0 0 0,0 4 0 16,-5-4-20-16,5 0 0 0,0 0 0 0,0-4 0 15,-5 5-22-15,5-5-8 0,0-4-2 0,5 0 0 16,-6 4 52-16,1-4 9 0,9 0 3 0,-4 0 0 16,-5 4-32-16,0-4 0 0,-1 4 0 0,1 0 0 15,0 0 0-15,-4-4 0 0,-1 4 0 0,5 4 0 0,-5-4 0 16,0 4 0-16,1 4 0 0,4 0 0 0,0-4 0 0,0 5 0 16,-1-5 0-16,6 0 0 15,-5 0-22-15,9 0-7 0,0-8-2 16,0 0 0-16,9 12 31 0,0-12-9 0,5 4 9 0,4-8 0 0,-5 4-10 0,6-8 10 15,-1 0-12-15,5 0 12 0,-1-4 0 0,6-5 0 16,-5 1 0-16,-1 0 0 0,1 0 19 0,0-4-3 16,0-1 0-16,-5 5 0 0,-5 4 16 0,6 4 4 15,-6 4 0-15,-4 0 0 0,-9 4-5 0,14 4-1 16,-5 0 0-16,0 4 0 0,-4 4-30 0,4 0 0 16,0-3 0-16,0 7 0 15,0 0-111-15,0 0-28 0,0 0-5 0</inkml:trace>
        </inkml:traceGroup>
        <inkml:traceGroup>
          <inkml:annotationXML>
            <emma:emma xmlns:emma="http://www.w3.org/2003/04/emma" version="1.0">
              <emma:interpretation id="{3A1840A4-55FD-401F-935F-6F59496508A9}" emma:medium="tactile" emma:mode="ink">
                <msink:context xmlns:msink="http://schemas.microsoft.com/ink/2010/main" type="inkWord" rotatedBoundingBox="16593,10283 20848,10090 20931,11926 16676,12119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49062.026">13687 10050 1497 0,'0'0'133'0,"0"0"-106"0,0 0-27 0,0 0 0 16,0 0 168-16,14 0 29 0,0 0 6 0,4-4 1 16,9 4-147-16,1-9-29 0,8-3-5 0,0 4-2 15,5-4-9-15,-4 0-3 0,4 0 0 0,0 0 0 0,-5-1-9 0,-4 1 0 16,0 0 0-16,-5 4 0 16,-4-4-68-16,0 8-7 0,-5-4-1 0,0 0 0 15,-4 4-144-15,-1-8-28 0,1-5-7 0,-14 17-1 0</inkml:trace>
          <inkml:trace contextRef="#ctx0" brushRef="#br0" timeOffset="149249.4852">14165 9455 979 0,'-4'-8'87'0,"-5"-1"-70"15,4 1-17-15,-4 4 0 0,0-4 153 0,0 8 27 16,0 0 6-16,0 4 1 0,-5 0-57 0,5 13-11 16,-9-1-3-16,4 12 0 0,-4 8-37 0,4 5-8 15,-4 7-2-15,-5 9 0 0,0 0-3 0,1-1-1 16,-1 5 0-16,-4 0 0 0,4-9-27 0,0 5-6 15,5-8 0-15,0 3-1 0,-1-3-23 0,6-5-8 16,4 5 0-16,0-9 0 16,4 1-122-16,0-1-30 0,1-7-7 0</inkml:trace>
          <inkml:trace contextRef="#ctx0" brushRef="#br0" timeOffset="149405.6955">14434 10337 2073 0,'0'0'184'16,"-5"8"-147"-16,1 4-29 0,4 4-8 15,0-4 58-15,-5 5 10 0,5-1 3 0,-4 0 0 16,4-4-57-16,0 0-14 0,-5-4 0 0,10 0-688 16,-5-8-140-16</inkml:trace>
          <inkml:trace contextRef="#ctx0" brushRef="#br0" timeOffset="149530.664">14666 9896 345 0,'9'-8'31'0,"-4"0"-31"15,-10-5 0-15,5 5 0 0,5 0 296 0,-5 8 54 16,0 0 10-16,0 0-877 0</inkml:trace>
          <inkml:trace contextRef="#ctx0" brushRef="#br0" timeOffset="150392.0382">15313 9940 1209 0,'0'0'53'0,"0"-8"12"0,-5 0-52 0,1-4-13 0,-1 4 0 0,0 0 0 15,-4 0 150-15,-4 0 27 0,4 4 6 0,0-1 1 16,-5 1-100-16,0 4-20 0,1 0-4 0,-1 0-1 15,0 0 6-15,5 4 2 0,-5 1 0 0,10 3 0 16,-5 0-25-16,0-4-5 0,0 8-1 0,4-4 0 16,5 4-9-16,-9-4-3 0,4 0 0 0,5 0 0 15,0-8 0-15,0 9-1 0,0-9 0 0,0 12 0 16,0-12-4-16,0 0-1 0,0 0 0 0,0 8 0 16,0-8-1-16,0 0 0 0,9 8 0 0,-9-8 0 15,0 0-17-15,0 0 0 0,10 8 8 0,-1-4-8 0,-9-4 0 0,0 0 0 16,9 4 0-16,-9-4 0 0,0 0-8 0,0 0-3 15,0 0 0-15,0 0 0 0,0 0 11 0,0 0-13 32,0 0 5-32,0 0 8 0,0 0-8 0,0 0 8 15,0 0 0-15,0 0 0 0,0 0 0 0,0 0 0 16,0 0 0-16,0 0 0 0,0 0 0 0,0 0 0 16,0 0 0-16,0 0 0 0,0 0 0 0,0 0 12 15,0 0-4-15,0 0 0 0,0 0-8 0,0 0-11 16,0 0 3-16,0 0 0 0,0 0 8 0,0 0 0 15,0 0 0-15,0 0 0 0,0 0 0 0,0 0 0 16,0 0 0-16,0 0 0 0,0 0 0 0,0 0 11 0,0 0-3 0,0 0 0 16,0 0-8-16,0 0 0 0,0 0-12 0,9 0 12 15,0 0-9-15,-9 0 9 0,0 0 0 0,0 0 0 16,0 0 0-16,0 0 0 0,0 0 0 0,0 0 0 16,0 0 0-16,0 0 0 0,0 0 0 0,0 0 0 15,0 0 0-15,0 0 0 0,9 0 0 0,-9 0 0 16,0 0 0-16,0 0 0 0,0 0 0 0,0 0 0 15,0 0 0-15,0 0 0 0,9-4 0 0,-9 4 0 16,5-4 0-16,4-4 0 0,-9 8 0 0,9-4 0 16,-4 0 0-16,4 0 0 0,-9 4 0 0,4-4-10 15,-4 4 10-15,9-8 0 0,-9 8 0 0,5-9 0 0,4 5 0 0,-9 4 11 16,5-8-3-16,-1 0 0 0,-4 8-8 0,5-8-9 16,-5-4 9-16,0 0-13 0,0 0 13 0,0 0 0 15,0-1 0-15,4-7 0 0,1 4 0 0,-1-4 0 16,-4 4 0-16,5-1 0 0,-1-3 0 0,5-4 0 15,-9 0 0-15,5-1 0 0,0 1 10 0,-1 0-10 16,1-5 8-16,-1 1-8 0,-4 4 0 0,0-5 0 16,5 9 0-16,-5-4 0 0,-5 4 0 0,1 0 0 15,-1-1 0-15,1 5 0 0,-1 0 0 0,0 4 0 16,-4 0 0-16,5 4 0 0,4 8 0 0,0 0 0 16,-9 4-12-16,0 8 12 0,0 4-11 0,-1 12 11 15,1 1-8-15,-4 11 8 0,4 5 0 0,-1 3 0 16,1 9 0-16,0 3 0 0,-4 9 0 0,3-4 14 15,-3 0-2-15,4 4 0 0,-10-5 6 0,-3 1 1 16,4-8 0-16,-1 3 0 0,1-3-11 0,-5 0-8 0,1-9 9 16,-1 5-9-16,5-13 0 0,-5 1-21 0,0-9 3 0,0 1 1 31,10-9-147-31,-6-4-28 0,6-4-7 0,4-4-1 16,4-3-44-16,5-9-8 0,0 0-3 0,-4-13 0 0</inkml:trace>
          <inkml:trace contextRef="#ctx0" brushRef="#br0" timeOffset="150508.0467">14880 10260 1364 0,'0'-28'60'0,"5"16"13"0,-5-1-58 0,4 1-15 0,1 0 0 0,-1 4 0 16,1 0 150-16,-5 8 27 0,0 0 6 0,9-4 1 0,0 0-96 0,0 4-20 16,9 4-3-16,1 0-1 0,-1 0-45 0,5 0-10 15,4-4-1-15,0 4-8 16,5-4-106-16,0 0-28 0,4-4-6 0</inkml:trace>
          <inkml:trace contextRef="#ctx0" brushRef="#br0" timeOffset="150857.6625">15600 10066 288 0,'18'-16'12'0,"-9"7"4"0,5-7-16 0,-1 4 0 0,-4-8 0 0,5 4 0 15,-5-5 303-15,5 9 57 0,-5-4 12 0,0 4 3 16,-9 4-207-16,4 4-42 0,-4 4-8 0,0 0-2 16,0 0-38-16,0 0-8 0,0 12-2 0,0 4 0 15,0 0-40-15,-4 5-8 0,4 3-1 0,-5 0-1 16,1 0 13-16,-1-3 2 0,5-1 1 0,-4 0 0 16,4 0-21-16,0-3-4 0,0-5-1 0,0 0 0 15,4 0-8-15,-4-8 0 0,0-4 0 0,9 4 0 16,0-4 0-16,5-4 0 0,9 0 0 0,-5-4 0 15,0 0 0-15,5 0 8 0,4 0-8 0,5 0 8 16,5-5-8-16,-10 5 12 0,0 0-12 0,5 0 12 0,5 4-12 16,-6 0 12-16,-12 4-12 0,-6 4 12 0,6 0-12 15,-1 4 10-15,-9 0-10 0,-9 8 10 0,-9 1-10 0,9 3 0 16,0 4 0-16,-9 0 0 0,-14 5 0 0,0-5 0 16,5 4 0-16,-5 1 0 0,-13-1 32 0,-1 0 0 15,5 1 1-15,1-1 0 0,-6 0-19 0,5-7-4 16,0 3-1-16,5-4 0 0,4-4-9 0,1-4 0 15,3-3 0-15,6-1 0 16,-1 0-49-16,5-4-12 0,9-4-3 0,-5 0-711 16,-4-4-142-16</inkml:trace>
          <inkml:trace contextRef="#ctx0" brushRef="#br0" timeOffset="151018.0807">16333 10102 2250 0,'0'0'49'0,"0"0"11"0,0 0 1 0,0 12 3 0,0 4-52 0,0 5-12 16,0-5 0-16,0 8 0 0,4-4 62 0,-8 5 10 15,-6-1 1-15,6 0 1 0,-1-3-66 0,1 3-8 16,-5-4-11-16,0-4-730 16,-1-4-147-16</inkml:trace>
          <inkml:trace contextRef="#ctx0" brushRef="#br0" timeOffset="151127.5932">16492 9762 1825 0,'14'-20'80'0,"-14"8"18"0,-10 4-78 0,6 0-20 0,4 8 0 0,0-8-808 16</inkml:trace>
          <inkml:trace contextRef="#ctx0" brushRef="#br0" timeOffset="151488.874">16756 9977 1940 0,'14'8'43'0,"-10"4"9"0,-4 4 1 0,0 8 1 0,5 1-43 0,-1-1-11 16,-4 4 0-16,-4 1 0 0,-5-5 79 0,9 0 13 15,4 0 4-15,-4-3 0 0,-13-1-32 0,3-4-7 16,10-4-1-16,0 4 0 0,0-7-22 0,-9-1-5 15,9-8-1-15,0 0 0 0,0 0 5 0,0 0 1 16,0 0 0-16,0 0 0 0,9-12-19 0,-4-1-4 16,0-3-1-16,4 0 0 0,-5-4 1 0,5-5 0 15,14 5 0-15,-5-8 0 0,-4 8-11 0,4-9 0 16,14 9 0-16,-5 0 0 0,-4 8 0 0,-5 4 0 16,0 0 0-16,1 8 0 0,3 4 8 0,-8 4-8 15,-5 0 8-15,0 8-8 0,5-4 0 0,-5 4 0 0,-4 5 0 16,-1-5 0-1,5 4-49-15,0 0-15 0,1-4-4 0,-6 5-722 0,-4-1-145 0</inkml:trace>
          <inkml:trace contextRef="#ctx0" brushRef="#br0" timeOffset="152160.5859">17944 9956 2372 0,'0'0'52'0,"-4"-8"12"0,-1-4 1 0,1 4 1 0,-1 0-53 0,-4 0-13 16,0 4 0-16,-5-4 0 0,0 4 38 0,1-4 5 15,-5 4 1-15,-5 0 0 0,-9 4-30 0,0 0-6 16,5 8 0-16,-10 0-8 0,-4 4 0 0,5 4 0 16,-5 0 0-16,5 13 0 0,13-1 0 0,-9 4 10 15,-4 1-10-15,8 3 8 0,15 1-8 0,-1-9 0 16,-9 0 0-16,9-8 8 0,10 1-8 0,4-5 0 15,-5-4 0-15,1-4 0 0,4-8 0 0,0 0 0 16,13 4 0-16,-13-4 0 0,0 0 0 0,14-8 0 16,13-4 0-16,-4-4 8 0,0 4 2 0,0-5 0 15,4-3 0-15,0 0 0 0,10 0-10 0,-5 3 0 16,-5-3 0-16,5 8-11 0,0-4 11 0,0 4 0 16,-10 0 0-16,1 8 0 0,0 0 0 0,-5 4 0 15,0 4 0-15,-4 8 0 0,0 0 24 0,-5 8 6 0,-5 8 2 16,1 5 0-16,-10 7-16 0,1 9-4 0,-5 3 0 15,-5 9 0-15,-4 4 7 0,-5 0 1 0,-4-5 0 0,4 5 0 16,5-12 8-16,-5 3 3 0,-9-7 0 0,5-5 0 16,9 1-19-16,-5-9-4 0,-5 1-8 0,-3-9 12 15,3 5 0-15,1-5 0 0,0-12 0 0,-1 0 0 16,-8 0 8-16,9-3 2 0,8-5 0 0,1 0 0 16,-5-4 6-16,1-4 2 0,8-4 0 0,0 0 0 15,5-4-11-15,0 0-3 0,0-9 0 0,9 1 0 16,5 0-16-16,4-4 0 0,-9-9 0 0,18 5 0 15,5-4-10-15,13-1-2 0,0-7-1 0,10 4 0 16,-5-1-78-16,9-3-15 0,9 3-3 16,0 1-1-16,-4-4 32 0,0 7 6 0,-1-3 2 0,1 4 0 15,-14 3-59-15,4 1-12 0,6 0-3 0</inkml:trace>
        </inkml:traceGroup>
        <inkml:traceGroup>
          <inkml:annotationXML>
            <emma:emma xmlns:emma="http://www.w3.org/2003/04/emma" version="1.0">
              <emma:interpretation id="{79D6A7C7-F50D-433D-8935-1B7836026395}" emma:medium="tactile" emma:mode="ink">
                <msink:context xmlns:msink="http://schemas.microsoft.com/ink/2010/main" type="inkWord" rotatedBoundingBox="23461,10509 24686,10453 24728,11399 23504,11454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7424.6039">20685 9689 1371 0,'9'-20'60'0,"-9"20"14"0,5-8-59 0,-5 8-15 16,4-8 0-16,-4 8 0 0,0 0 46 0,9-4 6 16,-9 4 2-16,0 0 0 0,0 0-2 0,0 0-1 15,9 8 0-15,-4 0 0 0,-5 8 17 0,0 9 3 16,-5 7 1-16,1 12 0 0,-5 9-20 0,-5 8-3 16,-4 4-1-16,0 7 0 0,-5-3-14 0,5-4-3 15,4 4-1-15,0-9 0 0,5 1-9 0,0-12-1 16,5-5-1-16,4-3 0 0,0-5-4 0,9-12-1 15,0-3 0-15,0-5 0 0,5-8 14 0,4-4 4 16,0-8 0-16,5 0 0 0,4-8-15 0,0-4-2 16,5-9-1-16,-4 5 0 0,4-4-1 0,-1-5 0 0,-8-3 0 15,4-4 0-15,1-1-13 0,-5 1 0 0,4 3-9 0,-4 5 9 16,-5 4 0-16,0-1-9 0,0 9 9 0,-4 4 0 16,0 0 22-16,-5 12 10 0,-9 0 1 0,13 4 1 31,-4 4-53-31,5 4-10 0,-5 0-3 0,5 5 0 0,-5-1 32 0,5-4 0 0,-1 4 0 0,6-4 0 15,-6-4 0-15,5 0 0 0,5-3 0 0,0-5 0 16,-5 0 20-16,9-5 9 0,-4-7 3 0,5 4 0 16,-6-4-32-16,1-4-8 0,0 0-1 0,4-5 0 15,0-3 22-15,-8 0 5 0,3 0 1 0,1-5 0 16,0 1-5-16,-5 0-1 0,-9-1 0 0,5-3 0 0,0 0-13 16,4-1 8-16,0 1-8 0,5 3 0 15,-10 1-68-15,6 0-20 0,-6 8-4 0,6-1-1065 16</inkml:trace>
        </inkml:traceGroup>
        <inkml:traceGroup>
          <inkml:annotationXML>
            <emma:emma xmlns:emma="http://www.w3.org/2003/04/emma" version="1.0">
              <emma:interpretation id="{E68A5F6C-D65E-4F43-870A-5EEE4B3556C8}" emma:medium="tactile" emma:mode="ink">
                <msink:context xmlns:msink="http://schemas.microsoft.com/ink/2010/main" type="inkWord" rotatedBoundingBox="25406,10276 29287,10100 29342,11313 25461,11488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57706.0417">22779 9491 2188 0,'0'0'48'0,"0"0"11"0,0 0 1 0,0 0 1 0,-4 8-49 0,-5 8-12 16,0 1 0-16,-5 3 0 0,5 0 36 0,-5 4 4 0,-4 5 0 0,4-1 1 16,1 4 13-16,-1 1 2 0,0 7 1 0,-4 1 0 15,0-5-11-15,4 5-2 0,1 3-1 0,-1-3 0 16,-4-5-14-16,9 8-2 0,4-3-1 0,-4-1 0 15,4 1-26-15,1-5-14 0,-1 5 2 0,1-5-1216 16</inkml:trace>
          <inkml:trace contextRef="#ctx0" brushRef="#br0" timeOffset="157956.2649">23121 9908 1836 0,'0'-41'81'0,"4"21"17"0,5 0-78 0,1-4-20 16,8 3 0-16,-5 1 0 0,1 0 82 0,4 4 13 16,5-4 2-16,0 7 1 0,0-3-27 0,-1 4-6 15,-3 0-1-15,3 8 0 0,1 4-24 0,0 0-4 16,-5 12-2-16,-4 4 0 0,4 13-14 0,-4 3-4 16,4 8 0-16,0 9 0 0,-4 0 9 0,4 3 2 15,-4 1 0-15,4 3 0 16,-5-7-14-16,-3 4-2 0,-1-5-1 0,0 1 0 15,0-9-10-15,9 1 0 0,-4-9 0 0,-5 0-11 16,-14-3-161-16,10-9-32 0,4-4-6 0</inkml:trace>
          <inkml:trace contextRef="#ctx0" brushRef="#br0" timeOffset="158183.8269">23913 9791 1810 0,'-32'16'80'0,"18"-8"17"0,-4 8-77 0,0 4-20 0,0 5 0 16,-5-1 0-16,0 4 66 0,-9 0 10 15,5 1 1-15,-5-1 1 0,5-4-28 0,-5 1-6 0,-4-1 0 0,-1-4-1 16,-4 4-43-16,0-3-17 0,5 3 1 0,-5-4 0 16,0 5 16-16,4-5 0 0,-4 4 0 0,14-12 0 31,-5 8-176-31,14-3-31 0,-18 15-6 0,31-12-2 0</inkml:trace>
          <inkml:trace contextRef="#ctx0" brushRef="#br0" timeOffset="158464.5612">24578 9329 1900 0,'0'0'169'0,"13"12"-135"0,10 5-34 0,0 3 0 0,0 0 38 0,-5 4 1 16,0 1 0-16,0-1 0 0,-9 4 1 0,1-4 1 15,-6 1 0-15,1 7 0 0,-5 5 51 0,0-1 9 16,-5 0 3-16,1 1 0 0,-6 3-37 0,-3 1-7 16,-10 7-2-16,-4 5 0 0,-10-5-27 0,-4 5-6 15,-4 0-1-15,-19 15 0 0,0-3-24 0,1-4 0 16,-1 0 0-16,0-5-11 15,5 1-147-15,-5-8-30 0,9-5-5 0,1-8-2 0</inkml:trace>
          <inkml:trace contextRef="#ctx0" brushRef="#br0" timeOffset="159054.0879">25529 9645 1267 0,'0'4'28'0,"0"-4"5"0,0 0 2 0,0 0 1 0,-4-4-36 0,4 4 0 16,-5-4 0-16,5 0 0 0,-4 0 89 0,4 4 11 15,0 0 3-15,0 0 0 0,0 0-35 0,0 0-6 16,13-4-2-16,5 0 0 0,5 0-24 0,-5 4-6 16,-4 0-1-16,4 4 0 0,5 0-29 0,0 4 0 15,0-4 0-15,-1 4 0 0,1 0 57 0,4 4 6 16,-4 0 1-16,0 0 0 15,9 1-52-15,-5 3-12 0,-4-8 0 0,9 4 0 16,4 0 0-16,-4 0 0 16,5 0 0-16,-6 1 0 0,-3-5 0 0,-1 0 0 0,5 0 0 0,-9 0 0 0,-1 0 0 0,-3-4 0 15,-1 4 0-15,0-4 0 0,0 0 0 0,-4 0 0 16,0 4 0-16,-14-8 0 0,4 4 54 0,1 5 8 16,-1 3 2-16,-4-4 0 0,0 0-52 0,-9 4-12 15,-5 0 0-15,-4 0 0 0,-5 0 0 0,1 1 0 16,-1-1 0-16,-4 4 0 0,-5-4 0 0,-5 0 0 15,1-4 0-15,0 8 0 0,-5 1 0 0,4-5 0 16,-8 4 0-16,4 0 0 0,0 0 0 0,-5 5 0 16,5-1 0-16,5-8 0 15,-1 4 0-15,-8 0 0 0,-1 5 0 0,1-5 0 16,4 4-151-16,0-4-33 0,4 4-6 0,-13 5-2 0</inkml:trace>
          <inkml:trace contextRef="#ctx0" brushRef="#br0" timeOffset="159991.3789">26394 10147 1231 0,'0'0'54'0,"0"0"12"0,0 0-53 0,0 0-13 0,0 0 0 0,0 0 0 15,0 0 55-15,-9 0 8 0,5 0 1 0,-5 0 1 16,-1 0-4-16,-3 4-1 0,-10 0 0 0,0 0 0 16,10 0 14-16,-15 8 2 0,-4 0 1 0,1 4 0 15,-6 1-61-15,1 3-16 0,-5 0 0 0,0 0 0 16,0 0 54-16,13 1 8 0,10-5 2 0,-9 4 0 15,-5-4-52-15,5 1-12 0,-5-5 0 0,0 4 0 16,0 0 0-16,5 0 8 0,-1-4-8 0,6 0 0 16,-1 1-150-16,5-5-36 15</inkml:trace>
        </inkml:traceGroup>
        <inkml:traceGroup>
          <inkml:annotationXML>
            <emma:emma xmlns:emma="http://www.w3.org/2003/04/emma" version="1.0">
              <emma:interpretation id="{89C7EA45-C4FA-4541-AB59-2AD47821A15B}" emma:medium="tactile" emma:mode="ink">
                <msink:context xmlns:msink="http://schemas.microsoft.com/ink/2010/main" type="inkWord" rotatedBoundingBox="30044,10386 30823,10351 30848,10909 30069,10944"/>
              </emma:interpretation>
              <emma:one-of disjunction-type="recognition" id="oneOf36">
                <emma:interpretation id="interp44" emma:lang="" emma:confidence="1">
                  <emma:literal>o</emma:literal>
                </emma:interpretation>
                <emma:interpretation id="interp45" emma:lang="" emma:confidence="0">
                  <emma:literal>O</emma:literal>
                </emma:interpretation>
                <emma:interpretation id="interp46" emma:lang="" emma:confidence="0">
                  <emma:literal>0</emma:literal>
                </emma:interpretation>
                <emma:interpretation id="interp47" emma:lang="" emma:confidence="0">
                  <emma:literal>°</emma:literal>
                </emma:interpretation>
                <emma:interpretation id="interp4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60413.2802">27696 9540 1497 0,'0'0'133'0,"5"-4"-106"0,-5 4-27 0,0-9 0 0,-9 5 48 0,-5 0 4 0,1 4 0 0,-1 0 1 16,-4 0-35-16,-5 8-7 0,0 1-2 0,-4 3 0 16,4 0-9-16,-9 12 0 0,-9 0 0 0,5 9 8 15,-1-5 40-15,1 0 8 0,4 5 2 0,-4 3 0 16,4-3-17-16,4-1-3 0,1 4-1 0,9-3 0 16,-5-5-15-16,10 0-3 0,3 1-1 0,6-5 0 15,8-8-6-15,1 5-2 0,4-9 0 0,9-4 0 16,0 4 8-16,10-8 2 0,4-4 0 0,0 4 0 15,4-8-1-15,0-4 0 0,1 0 0 0,4-4 0 0,-5-5-3 16,1 1 0-16,-1 0 0 0,0-8 0 0,-4-1 3 0,0-3 0 16,0-4 0-16,0-5 0 0,0 5-11 0,-5 0-8 15,5-5 12-15,-5-3-12 0,-4 7 0 0,-5 1-11 16,1 0 0-16,-10 7 0 0,-5 1 11 0,-4 4 0 16,-9 4 0-16,-5 3 0 15,-13 1-206-15,-5 4-39 0</inkml:trace>
        </inkml:traceGroup>
      </inkml:traceGroup>
    </inkml:traceGroup>
    <inkml:traceGroup>
      <inkml:annotationXML>
        <emma:emma xmlns:emma="http://www.w3.org/2003/04/emma" version="1.0">
          <emma:interpretation id="{ACCAEACC-B546-49A5-97A1-2F6CA84F5FFA}" emma:medium="tactile" emma:mode="ink">
            <msink:context xmlns:msink="http://schemas.microsoft.com/ink/2010/main" type="paragraph" rotatedBoundingBox="5166,14260 30988,11184 31200,12961 5377,160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CB4F77C-8696-443C-8C70-6CF7F87920BF}" emma:medium="tactile" emma:mode="ink">
              <msink:context xmlns:msink="http://schemas.microsoft.com/ink/2010/main" type="line" rotatedBoundingBox="5166,14260 30988,11184 31200,12961 5377,16037"/>
            </emma:interpretation>
          </emma:emma>
        </inkml:annotationXML>
        <inkml:traceGroup>
          <inkml:annotationXML>
            <emma:emma xmlns:emma="http://www.w3.org/2003/04/emma" version="1.0">
              <emma:interpretation id="{D7B24D81-7760-4F06-85B3-F00BD340F69A}" emma:medium="tactile" emma:mode="ink">
                <msink:context xmlns:msink="http://schemas.microsoft.com/ink/2010/main" type="inkWord" rotatedBoundingBox="5166,14260 8906,13814 9110,15523 5369,15969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68083.6071">2542 13651 230 0,'9'-4'20'16,"0"-4"-20"-16,-9 0 0 0,0 0 0 0,0 0 145 0,0 0 25 0,0 0 5 0,-4 0 1 16,-10 4-80-16,9 0-16 0,5 4-4 0,0 0 0 15,-4-9-11-15,4 9-2 0,0 0-1 0,0 0 0 16,0 0-25-16,0 0-5 0,0 0 0 0,0 0-1 15,0 0 4-15,0 0 1 0,0 0 0 0,0 13 0 16,4-1 8-16,1 8 3 0,-10 0 0 0,1 13 0 16,-1 11-4-16,1 5-1 0,-5 3 0 0,4 13 0 15,-9 0 12-15,10 8 2 0,-5-5 1 0,0 1 0 16,-5 0-12-16,0 4-2 0,5-4-1 0,0-1 0 16,5-7-23-16,-1-4-5 0,1-5-1 0,-1-3 0 15,5-9-13-15,0-3 8 0,-5-5-8 0,5-3 0 16,0-5 0-16,5 0 0 0,0-8-13 0,-5 1 4 15,-5-5-131 1,5 4-25-16,5-8-6 0</inkml:trace>
          <inkml:trace contextRef="#ctx0" brushRef="#br0" timeOffset="168496.0709">2883 14259 1360 0,'-10'-16'60'0,"1"12"13"15,0-8-58-15,5 0-15 0,4 0 0 0,0 0 0 16,-5-5 21-16,0 1 2 0,15 0 0 0,-6 0 0 16,5 0-3-16,5-5 0 0,-9 9 0 0,8-4 0 0,1 0 5 0,-5 4 1 15,-4 0 0-15,-1-1 0 0,5 5 1 0,1 0 0 16,-10 8 0-16,0 0 0 0,0 0 7 0,0 0 2 15,13-4 0-15,-13 4 0 0,0 0-8 0,9-4-2 16,5 4 0-16,0 0 0 0,-1 0-10 0,1 4-3 16,0 0 0-16,0 4 0 0,4 0-3 0,0 5-1 15,0-1 0-15,5 4 0 0,-5 4 10 0,5 0 1 16,0 9 1-16,-5 3 0 0,10 1 13 0,-10 3 2 16,0 4 1-16,5 1 0 0,-5 7-5 0,1-3-2 15,-1 4 0-15,0-5 0 0,-4 5-18 0,0-5-3 16,-1-3-1-16,6-5 0 0,-6-4-8 0,1-3 0 15,0-5 0-15,-5-4 0 16,0 0-20-16,-5-3-8 0,6-1-3 0,-6-4 0 16,5-4-129-16,0-4-27 0,-9-4-5 0,10-4 0 0</inkml:trace>
          <inkml:trace contextRef="#ctx0" brushRef="#br0" timeOffset="168714.7644">3612 13979 979 0,'-5'-32'43'0,"1"20"9"0,-1-5-41 0,-4 1-11 0,5 4 0 0,-5 4 0 16,4 0 137-16,0 4 26 0,-4 4 5 0,0 0 0 16,0 8-83-16,5 4-17 0,-6 4-3 0,1 17-1 15,0 3-39-15,0 9-8 0,-5-1-1 0,-4 5-1 16,-5 3 8-16,5 1 1 0,-9 4 1 0,9-5 0 0,-10-3 4 16,10-1 1-16,-5 1 0 0,1-5 0 0,3-3-13 0,1-1-2 15,0-3-1-15,4-5 0 0,1-8-14 16,-1 1 0-16,5-13 0 0,0 4 0 15,4-4-112-15,5 0-26 0,0-12-5 0</inkml:trace>
          <inkml:trace contextRef="#ctx0" brushRef="#br0" timeOffset="169166.1662">3922 13740 1209 0,'0'-4'108'0,"-5"-4"-87"16,0 0-21-16,5 0 0 0,-4 0 88 0,4 0 14 16,0 0 2-16,0 8 1 0,0 0-36 0,0 0-7 0,0 0-2 0,0 0 0 15,14 8-9-15,-1 0-3 0,-4 0 0 0,0 8 0 16,5 0-10-16,-5 9-2 15,5 7-1-15,-5 5 0 0,5 7 5 0,-5 5 2 0,-5 3 0 0,1 5 0 0,-5 0 7 0,0 3 2 16,0 5 0-16,-5 0 0 0,1-5-19 0,-1 5-4 16,1 0-1-16,-1-4 0 0,0-5-15 0,5-3-4 15,-4-5 0-15,4-7 0 0,4-1-8 0,-4-3 0 16,0-9 0-16,0 0 0 16,0-3-123-16,0-5-17 0,5-4-3 15</inkml:trace>
          <inkml:trace contextRef="#ctx0" brushRef="#br0" timeOffset="170979.1725">4372 13311 1209 0,'0'0'53'0,"0"0"12"0,0-12-52 0,0-8-13 15,0 0 0-15,5 4 0 0,4-1 63 0,-5 1 9 16,6 4 3-16,-1 0 0 0,4 0-36 0,-4 0-7 16,-4 4-2-16,9 4 0 0,-14 4-18 0,0 0-3 15,9 4-1-15,0 8 0 0,5 0 8 0,-5 0 2 16,-5 0 0-16,5 4 0 0,-4 9 10 0,4-5 1 16,-5 4 1-16,1-4 0 0,0 1-9 0,4-1-1 15,-9-4-1-15,4 0 0 0,1 0-10 0,-1-3-1 16,-4-13-8-16,0 0 12 0,0 0-12 0,0 0 9 0,0 0-9 15,0 0 8-15,0 0-8 0,0 0 10 0,0 0-10 0,9 0 10 16,1-9-2-16,-6 1 0 0,5-4 0 0,5 0 0 16,-5-8 3-16,0 0 0 0,5-9 0 0,-1 5 0 15,1-4-3-15,4-1 0 0,1 1 0 0,-1 8 0 16,4-5 2-16,-3 9 0 0,-6 4 0 0,6 4 0 16,-6 4 2-16,1 0 1 0,-5 8 0 0,5 0 0 15,-1 4 3-15,-4 4 1 0,1 9 0 0,-1-5 0 16,0 8-7-16,0-4-2 0,0 9 0 0,5-1 0 31,-5 0-28-31,0 5-7 0,0-1-1 0,5 0-915 0</inkml:trace>
          <inkml:trace contextRef="#ctx0" brushRef="#br0" timeOffset="171566.5555">5383 13825 1951 0,'-9'-12'86'0,"4"4"18"0,-4 0-83 0,0-4-21 16,5 4 0-16,-6 0 0 0,6 4 54 0,4 4 6 0,0 0 2 0,0 0 0 15,0 0-34-15,0 0-8 0,4 16 0 0,1 8-1 16,0 4-19-16,-1 9 0 0,5-5 0 0,-4 5 0 16,-1-1 0-16,1-4 0 0,-1 1 0 0,-4-1 0 15,5-7 0-15,0 3 0 0,-1-8 0 0,-4-4 0 16,0 0 0-16,5-3 0 0,-5-13 0 0,0 0 0 15,0 0 0-15,0 0 0 0,0 0 0 0,0 0 0 16,0 0 15-16,9-4-4 0,0-5-1 0,0-3 0 16,0-8 4-16,5 4 1 0,-1-8 0 0,6-1 0 15,-6 1-15-15,5 0 0 0,-4-1 0 0,4 9 0 16,-9 4 0-16,5 0 0 0,-5 4 0 0,0 8 0 16,-9 0 0-16,5 16 0 0,-1-4 0 0,-4 8 0 15,5 5 0-15,4-1 0 0,-4 4 12 0,4 1-3 16,0-5-9-16,0 0 0 0,-5-3 0 0,1-1 8 15,4-4-8-15,0-4 12 0,0 0-12 0,5-4 12 16,0-4-12-16,-1 0 8 0,1-8-8 0,4 0 8 16,0 0 14-16,1-4 2 0,-1-4 1 0,5 0 0 15,-5-4 3-15,0 0 1 0,0-5 0 0,5 1 0 16,-5-4-5-16,0-1-2 0,1 5 0 0,-6-4 0 16,6-4-14-16,-1 3-8 0,-5 1 8 0,1 4-8 0,0 4-10 0,-5-1-6 15,0-3-2-15,-5 4-767 16,6-4-154-16</inkml:trace>
        </inkml:traceGroup>
        <inkml:traceGroup>
          <inkml:annotationXML>
            <emma:emma xmlns:emma="http://www.w3.org/2003/04/emma" version="1.0">
              <emma:interpretation id="{630552F4-9490-49BF-8304-3F28DAF9E49E}" emma:medium="tactile" emma:mode="ink">
                <msink:context xmlns:msink="http://schemas.microsoft.com/ink/2010/main" type="inkWord" rotatedBoundingBox="9575,13985 13827,13478 13991,14855 9739,15361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72091.2557">7304 13850 1843 0,'-4'-12'164'0,"-1"-9"-132"15,1 5-32-15,-1 0 0 0,5 0 67 0,0 0 6 0,0-1 2 0,9 1 0 16,0 0-13-16,0 0-2 0,5-4-1 0,4 7 0 16,5-3-31-16,0 8-7 0,0-4-1 0,4 8 0 15,0 4-3-15,5 0-1 0,0 4 0 0,0 4 0 16,4 4 0-16,-8 8-1 0,-1 5 0 0,-4 3 0 16,4 0 1-16,-4 5 0 0,-1 3 0 0,-3 1 0 15,3-1-16-15,1 0 9 0,-5 1-9 0,1-5 8 16,-1 1-8-16,0-9 0 0,0 0 0 0,0-4-11 15,1 1-94-15,3-9-19 0,-3-4-4 0,-1-4-1 16,-4 0-99-16,4-4-19 0,-5-8-4 0</inkml:trace>
          <inkml:trace contextRef="#ctx0" brushRef="#br0" timeOffset="172356.8198">8165 13922 748 0,'-5'-24'67'0,"1"8"-54"16,4-8-13-16,-5-1 0 0,-4-3 119 0,4-4 21 16,1 3 4-16,-1-3 0 0,1 0-25 0,-1-1-6 15,1 5-1-15,-1 4 0 0,1 3-32 0,-6 5-8 16,6 4 0-16,-1 0-1 0,-4 8-5 0,0 4-1 15,0 0 0-15,-5 8 0 0,1 12-28 0,-5 5-5 16,-5 7-2-16,0 12 0 0,-9 5-15 0,5 12-3 16,-5 3-1-16,-4 1 0 0,-5 4 5 0,4-8 2 15,5 3 0-15,0-3 0 0,0-4-18 0,1-1 0 16,3 1 8-16,1-8-712 16,4-1-142-16</inkml:trace>
          <inkml:trace contextRef="#ctx0" brushRef="#br0" timeOffset="172497.4245">8442 13194 1843 0,'32'4'81'0,"-13"0"18"0,-1 4-79 0,9 8-20 0,0 9 0 0,1 3 0 15,-1 0 133-15,0 13 23 0,-4-1 5 0,0 1 1 16,-5-1-63-16,0 9-13 0,-9-5-2 0,-4 9-1 15,0 0-50-15,-5 3-9 0,-5 1-3 0,-9 0 0 0,1-5-21 16,-6 1-10-16,-3-9 1 0,-10 5 0 16,-5-9-122-16,-8 1-24 0,-1-5-5 0,-8-3-909 15</inkml:trace>
          <inkml:trace contextRef="#ctx0" brushRef="#br0" timeOffset="176383.7746">9858 13574 748 0,'0'0'33'0,"-4"-8"7"0,-5 0-32 0,-5 0-8 16,5 0 0-16,0 0 0 15,4 4 193-15,-8-8 37 0,4 4 7 0,-1-4 2 16,1 3-150-16,0-3-29 0,0 4-7 0,0 4-1 15,0-4-43-15,-5 8-9 0,5-4 0 0,-4 0 0 16,-1 8 0-16,0 0 0 0,1 4 0 0,-1 0-9 16,-4 4 9-16,4 1 0 0,0 3 0 0,1 0-8 15,8 4 8-15,-4 0 0 0,0 5 0 0,4-1 0 0,1 0 0 0,4 1 0 16,0-1 0-16,-5 0 0 0,10-4 0 16,-1 1 0-16,1-1 0 0,-1-4 0 0,1 0 0 0,4-8 0 15,-4 4 0-15,-5-12 0 0,9 0 9 0,0-4-9 16,9 0 12-16,-4-4-12 0,4 0 14 0,0-8-4 15,10 0-1-15,-1-9 0 0,5 5-9 0,0 0 0 16,-1-8 0-16,1-1 8 0,5-3-8 0,-5 0 0 16,-10-5 0-16,6-3 0 0,-1-5 0 0,-4-3 0 15,-5-1 0-15,0-4 8 0,-4 1 8 0,0-1 0 0,-5-3 1 16,4 3 0-16,-8-4-2 0,-1 5-1 0,5-1 0 0,-9 5 0 16,5 7 5-16,0 9 1 0,-1-1 0 0,-4 9 0 15,5 4 12-15,-5 8 4 0,-5 0 0 0,5 12 0 16,-4 8-7-16,-6 12-1 0,-3 4 0 0,-1 13 0 15,1 3-19-15,-6 9-9 0,1 7 8 0,0-3-8 16,0 8 0-16,-1 3 0 0,1-3 0 0,5 4 0 16,3-1 0-16,1-3 0 0,5-8 8 0,4 3-8 15,-5-7-33-15,5 0-12 16,0-9-3-16,5 5-600 0,-1-9-121 0</inkml:trace>
          <inkml:trace contextRef="#ctx0" brushRef="#br0" timeOffset="171847.7402">7054 13340 2156 0,'-9'-16'48'0,"9"16"9"0,0-9 3 0,0 9 0 0,-5-12-48 0,5 12-12 0,0 0 0 0,0 0 0 16,0 0 32-16,0 0 4 0,-4 8 0 0,-5 9 1 15,4 3-21-15,-4 12-4 0,-5-3 0 0,1 11-1 16,-1 5 0-16,-4 3 0 0,-5 5 0 0,0-1 0 16,-4 9 13-16,9 0 2 0,-5-5 1 0,5 1 0 15,4 0-10-15,0-9-1 0,5-3-1 0,0-5 0 16,0 1-15-16,4-9 8 0,10 0-8 0,0-7 0 31,-1 3-21-31,5-8-11 0,0 1-1 0,5-1-1 16,9-8-187-16,-5-4-38 0</inkml:trace>
          <inkml:trace contextRef="#ctx0" brushRef="#br0" timeOffset="176842.4923">10505 13421 345 0,'-5'-4'31'0,"1"-9"-31"0,-1-3 0 0,5 0 0 16,5 0 337-16,-1-4 62 0,1 3 12 0,-1-3 2 16,1 4-275-16,0 4-55 0,-1 0-11 0,5 4-3 15,5 0-39-15,0 4-8 0,-1 8-2 0,5 4 0 16,-4 0 5-16,4 8 1 0,-4 4 0 0,0 9 0 16,4-1-26-16,-5 8 0 0,1-3 8 0,4 3-8 15,-4 5 14-15,4-5 1 0,-4 0 0 0,0 1 0 16,-1-1-15-16,1 1 0 0,0 3 0 0,-1-3 0 15,1-5-126-15,-1-8-28 16,-3 1-6-16</inkml:trace>
          <inkml:trace contextRef="#ctx0" brushRef="#br0" timeOffset="177014.3208">10960 13182 2077 0,'0'0'45'0,"0"0"10"0,-9 8 1 0,0 0 4 0,-5 4-48 0,1 4-12 0,-1 9 0 0,0 3 0 16,-4 0 40-16,0 9 7 0,-9-1 1 0,4 1 0 16,-9 3-48-16,5-3-10 0,-10-1-2 0,5 4 0 15,0 1-20-15,5-1-5 0,-5-3-1 0,5 3-905 16</inkml:trace>
        </inkml:traceGroup>
        <inkml:traceGroup>
          <inkml:annotationXML>
            <emma:emma xmlns:emma="http://www.w3.org/2003/04/emma" version="1.0">
              <emma:interpretation id="{F9CF6D38-16A5-4D39-821D-C0D3703D27E1}" emma:medium="tactile" emma:mode="ink">
                <msink:context xmlns:msink="http://schemas.microsoft.com/ink/2010/main" type="inkWord" rotatedBoundingBox="15237,13889 16202,13774 16316,14734 15351,14849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77529.8227">13268 12923 2098 0,'0'0'93'0,"0"0"19"0,0 0-89 0,0 0-23 0,-9 8 0 0,0 0 0 15,-4 0 32-15,-1 4 3 0,0 0 0 0,-4 1 0 16,-5 3-23-16,-4 4-12 0,-5 0 12 0,0 0-12 16,-9 5 9-16,0-5-9 0,0 0 0 0,-4 0 9 15,-1-3-25-15,1-1-6 0,-5 0-1 0,4 0 0 16,5-4 23-16,5 1 0 0,-5-1 0 0,4 0 0 15,1 0 0-15,4-4 0 0,0 0 0 0,9 0 0 16,-4 0 0-16,9-4 8 0,0 4-8 0,4-4 8 16,0 5-8-16,5-5 0 0,9-4 0 0,0 0 0 15,0 0 0-15,-4 12 12 0,8 4-12 0,5-4 12 16,0 0 4-16,5 0 2 0,0 1 0 0,9 3 0 16,4 4 5-16,0 0 1 0,10 4 0 0,-1-3 0 15,5 3 4-15,-5 0 2 0,5-3 0 0,-4 7 0 16,8-4-22-16,-4 4-8 0,0-7 0 0,-4 7 9 15,4-4-9-15,-5 1 0 0,1-1 0 0,-1 4 0 16,0-4-144-16,1 5-30 0,-1-5-6 0,1 0-744 16</inkml:trace>
        </inkml:traceGroup>
        <inkml:traceGroup>
          <inkml:annotationXML>
            <emma:emma xmlns:emma="http://www.w3.org/2003/04/emma" version="1.0">
              <emma:interpretation id="{B7788848-D2E8-488A-9DE1-A83B74C421AF}" emma:medium="tactile" emma:mode="ink">
                <msink:context xmlns:msink="http://schemas.microsoft.com/ink/2010/main" type="inkWord" rotatedBoundingBox="17284,13509 18779,13331 18870,14094 17375,14272"/>
              </emma:interpretation>
              <emma:one-of disjunction-type="recognition" id="oneOf40">
                <emma:interpretation id="interp52" emma:lang="" emma:confidence="0">
                  <emma:literal>.</emma:literal>
                </emma:interpretation>
                <emma:interpretation id="interp53" emma:lang="" emma:confidence="0">
                  <emma:literal>°</emma:literal>
                </emma:interpretation>
                <emma:interpretation id="interp54" emma:lang="" emma:confidence="0">
                  <emma:literal>@</emma:literal>
                </emma:interpretation>
                <emma:interpretation id="interp55" emma:lang="" emma:confidence="0">
                  <emma:literal>:</emma:literal>
                </emma:interpretation>
                <emma:interpretation id="interp56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178651.2519">15090 12761 1904 0,'0'0'84'0,"0"-12"18"0,0 4-82 0,0-4-20 0,0 12 0 0,0 0 0 16,0 0 40-16,0 0 4 0,9 20 1 0,0 0 0 15,-5 12-35-15,-4 1-10 0,0 3 0 0,0 9 0 16,-9-1 8-16,0 5-8 0,0-1 8 0,-9-3-8 16,0-1 9-16,-5-3-9 0,-4-1 12 0,-5-7-12 15,0-1 18-15,-9-8-3 16,-5-3-1-16,1-1 0 0,-1-4-14 0,10-4 0 0,-5-4 0 15,0-4 0-15,4-8 0 0,10 0 0 0,-5-4 0 0,10-4 0 0,-1-4 28 0,5 0 12 16,-1-9 2-16,6 1 1 0,-1-4-23 0,0-5-4 0,10 1 0 16,-1 0-1-16,5-9-15 0,5 5 0 0,-1-5 0 0,5 5 0 15,5 4-13-15,0-1-3 0,4 9 0 0,0 0 0 16,5 3 16-16,0 9-11 0,4 0 11 0,-4 8-10 16,0 0 10-16,-1 8 0 0,6 0 0 0,-6 8 0 15,1-4 0-15,0 8-8 0,4-3 8 0,5 3-12 16,-5 0 12-16,1 4 0 0,-1-4 0 0,5 1 0 31,0-1 0-31,0 0 0 0,4 0 0 0,1 0 0 0,4-4 0 0,4-3 0 0,1 3 0 16,-1-4 0-1,5-8-35-15,0 4-1 0,-4-4-1 0,8-4 0 0,-4 4 15 0,1-8 3 0,-6-4 1 16,1-1 0-16,-1 5 8 0,-8-4 2 0,4-4 0 0,-10 0 0 16,-8-4 27-16,0-1 5 0,4 1 2 0,-9-4 0 15,-8 0 28-15,-1-1 6 0,-5 1 0 0,1-4 1 16,-5-5-6-16,-5-3-2 0,-4 4 0 0,-5-1 0 15,1 1-34-15,-5-1-7 0,-1 1-2 0,-3 8 0 16,3-1-10-16,-8 9 0 0,4 4 0 0,-4 4 0 16,-5 8-14-16,5 4 2 0,-5 8 0 0,0 4 0 15,-4 13 3-15,-1-1 1 0,5 8 0 0,-4 1 0 16,0 7-128 0,-1 1-26-16,1 3-5 0</inkml:trace>
        </inkml:traceGroup>
        <inkml:traceGroup>
          <inkml:annotationXML>
            <emma:emma xmlns:emma="http://www.w3.org/2003/04/emma" version="1.0">
              <emma:interpretation id="{DD2EE3AB-84FF-45D3-B8FF-CEE525123BB5}" emma:medium="tactile" emma:mode="ink">
                <msink:context xmlns:msink="http://schemas.microsoft.com/ink/2010/main" type="inkWord" rotatedBoundingBox="24870,12174 26204,12015 26260,12484 24926,12642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62972.222">22816 11328 1638 0,'0'0'72'0,"0"0"16"0,13 4-71 0,-3 9-17 16,-6-1 0-16,5 4 0 0,0 4 55 0,0 0 7 15,1 1 2-15,-1 3 0 0,-5-4-17 0,1 4-3 16,-5-3-1-16,0-1 0 0,0-4-25 0,0 0-5 15,-5-4-1-15,5 1 0 0,5-5-1 0,-5-8-1 16,0 0 0-16,0 0 0 0,0 0 24 0,0 0 5 16,0 0 1-16,-5-8 0 0,5-1-4 0,0-7 0 15,5 4 0-15,-1-8 0 0,5 4 3 0,0-5 0 16,-4 1 0-16,9 0 0 0,4-4-31 0,0-1-8 16,0 1 0-16,1 4 0 0,-1 4 0 0,5 4-12 15,-1-1 4-15,1 9 0 0,-9 0 8 0,4 8 0 16,-4 0-9-16,-1 9 9 0,1-1 0 0,0 4 0 15,-5 0-9-15,4 4 9 0,-4 5-15 0,5-5 1 16,0 4 0-16,-5 0 0 0,4 1 14 0,1 3 0 0,0-4 0 0,-1 5-720 16,6-5-140-16</inkml:trace>
          <inkml:trace contextRef="#ctx0" brushRef="#br0" timeOffset="162628.555">22160 11296 1378 0,'0'0'30'0,"0"0"6"0,0 0 2 0,0 0 2 0,0 0-32 0,0 0-8 15,0 0 0-15,0 0 0 0,0 0 43 0,-9 4 7 16,-5 0 2-16,5 8 0 0,-4-4-23 0,-1 4-4 16,0 1-1-16,5 3 0 0,-4 0 20 0,-1 4 3 15,0-4 1-15,5 5 0 0,0 3-20 0,0 0-3 16,-5 5-1-16,5-5 0 0,5 0 7 0,-1-4 1 15,5 5 0-15,0-5 0 0,0 0-20 0,0 0-3 16,9-3-1-16,0-5 0 0,0 0-8 0,0-4 0 16,10-4 0-16,-1 0 0 0,0-4 0 0,0-4 12 15,5-4-12-15,0 0 12 0,4 0-2 0,-4-4 0 16,0-1 0-16,-1-3 0 0,1 4-10 0,0 0 8 16,-9-4-8-16,-1 0 8 0,1-1 0 0,-5-3 0 15,0-4 0-15,-4 0 0 0,-5-5 16 0,0 5 4 16,0-4 0-16,4 3 0 0,-8 1-28 0,4 4 0 15,-5 0 0-15,1 7 0 16,-1-3-20-16,-4 8-10 0,-5 0-2 0,5 0 0 0,-4 4 20 0,3 4 3 0,-8 0 1 16,5 4 0-1,-1 0-33-15,-4 8-7 0,4 0 0 0,0 4-549 0,1 1-110 0</inkml:trace>
        </inkml:traceGroup>
        <inkml:traceGroup>
          <inkml:annotationXML>
            <emma:emma xmlns:emma="http://www.w3.org/2003/04/emma" version="1.0">
              <emma:interpretation id="{2D9111A8-8B7B-4727-B869-06CDDE35F08D}" emma:medium="tactile" emma:mode="ink">
                <msink:context xmlns:msink="http://schemas.microsoft.com/ink/2010/main" type="inkWord" rotatedBoundingBox="27274,11947 31025,11500 31187,12857 27435,13304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63847.7508">25816 11421 1044 0,'0'0'46'0,"0"0"10"0,5-8-45 0,-1-4-11 16,1 0 0-16,-1 0 0 0,-4 4 105 0,0-4 19 16,5 0 4-16,-1 3 1 0,-8-3-25 0,-1 0-6 15,5 4-1-15,-4 0 0 0,-5-4-30 0,4 4-7 16,1-4 0-16,4 12-1 0,-5-8-19 0,0 4-4 15,1-5-1-15,4 9 0 0,-9 0-22 0,0 0-4 16,0 0-1-16,9 0 0 0,-10 0-8 0,1 4 0 16,0 1 0-16,-4 3 8 0,-6 0-8 0,6 4 0 15,-6 4 0-15,-3 4 0 0,-6 5 0 0,1-1 0 16,0 4 9-16,-5 5-9 0,5-1 0 0,4-4-20 16,-4 1 4-16,-1-1 1 0,-4 4 15 0,5 1 0 15,0 3 0-15,-1-8 0 0,10 1 20 0,-9 3 6 16,4-4 2-16,9 1 0 0,1-5-28 0,4-12 0 15,4 0 0-15,5 0 0 0,0-12 8 0,0 0-8 0,14 0 0 0,-1 0 8 16,6-4-8-16,3 0 10 0,1-8-10 0,0 4 10 16,4-4-10-16,1-4 0 0,-6-4 0 15,6-1 0-15,-1-3 0 0,0-4 0 0,1-1 0 0,3-11 0 16,1 8 0-16,0 3 0 0,-4 1 0 0,-6 4 8 16,-4 7-8-16,-4 1 0 0,-5 8 0 0,0 4 0 15,-9 4 14-15,0 0-2 0,0 0-1 0,5 8 0 16,-5 4-11-16,-5 5 0 0,5 3 0 0,-4 4 0 15,4 0-38-15,0 1-10 16,-5 3-1-16,5 4-623 0,0-3-124 0</inkml:trace>
          <inkml:trace contextRef="#ctx0" brushRef="#br0" timeOffset="164066.4466">26381 11369 1555 0,'0'0'138'0,"0"0"-110"16,4 16-28-16,-4 0 0 0,5 0 81 0,-5 9 11 15,-5-1 3-15,1 8 0 0,-5 1-11 0,4-9-3 16,-4 4 0-16,0 1 0 0,0 3-19 0,-5 4-4 16,-4-3-1-16,-5 3 0 0,0-3-43 0,-13 11-14 0,4-7 8 0,0-9-8 31,-4 0-84-31,-1-12-21 0,1 1-4 0,-1-9-1 0</inkml:trace>
          <inkml:trace contextRef="#ctx0" brushRef="#br0" timeOffset="164535.0842">26809 10891 1630 0,'31'-4'72'0,"-17"4"16"0,4 4-71 0,-4-4-17 0,0 4 0 0,-5 4 0 16,0 5 25-16,-5 3 2 0,1 4 0 0,0 0 0 16,-5 5 29-16,0 7 7 0,-5 8 1 0,0 5 0 15,-8 3 0-15,4 5 0 0,-5 4 0 0,0-1 0 16,5 1 0-16,5-8 0 0,-5-5 0 0,-1 5 0 0,6-1 0 16,-5 1 0-16,-5-5 0 0,5 1 0 0,0-5-44 0,-5 9-8 15,5-9-1-15,5-7-1 0,-1-5-2 0,1-8-8 16,-1-8 12-16,5 1-4 0,0-13 2 0,0 0 0 15,0 0 0-15,9-4 0 0,0-1 2 0,5-3 0 16,-1 0 0-16,1-8 0 0,0-4-12 0,4-4 0 16,5-1 0-16,9 1 0 0,9-4 22 0,4 3 2 15,-4-3 1-15,0 8 0 16,0 0-71-16,0-1-14 0,-5 9-4 0,5 0 0 0,-9 4 52 0,0 0 12 16,-9 8 0-16,0 0 0 0,-10 0 16 0,-4 8 5 15,-9 4 2-15,0 4 0 0,-4 1-37 0,-10 3-7 16,-4 4-2-16,0-8 0 0,4 4 23 0,-9 5 0 15,-4-1 0-15,-5 0 0 16,-4 1-61-16,-1-1-8 0,6-4-2 0,-29 8-671 0,-3-3-134 0</inkml:trace>
          <inkml:trace contextRef="#ctx0" brushRef="#br0" timeOffset="164738.4492">28097 10936 1670 0,'9'16'148'0,"0"0"-118"32,0 4-30-32,0 5 0 0,-4 7 81 0,0 0 11 0,-1 5 1 0,-8 7 1 0,-6-7-4 0,6-1-1 15,-5-3 0-15,4 7 0 0,-8-3-18 0,-6 7-4 16,-3-3-1-16,-6 7 0 0,-8 1-35 0,-14 19-7 15,0 1-2-15,-9 0 0 0,-1-8-22 0,-3-5-20 16,-6 1 4-16,1-8 1 16,-5-1-149-16,0-7-31 0,-4-1-5 0,0 1-2 0</inkml:trace>
          <inkml:trace contextRef="#ctx0" brushRef="#br0" timeOffset="163332.2369">24983 11037 1688 0,'14'-12'75'0,"-14"12"15"0,-10-4-72 0,10 4-18 16,0 0 0-16,0 0 0 0,-9 0 12 0,-4 0 0 16,-1 4-1-16,-4 4 0 0,0 4 40 0,-1 4 8 15,-8 0 1-15,0 9 1 0,-1-5-22 0,1 12-5 16,-9 1-1-16,4 3 0 0,-5 5-3 0,10-13-1 16,0 8 0-16,-1 1 0 0,-3-1-19 0,3 1-10 15,6 3 10-15,3 5-10 0,-3-5 32 0,3 17 1 16,6-5 0-16,8-3 0 0,-4 4-33 0,9-5 0 15,0-3-10-15,9-5 10 16,-4 1-184-16,4-5-30 0,14 25-6 0,-1-17 0 0</inkml:trace>
        </inkml:traceGroup>
      </inkml:traceGroup>
    </inkml:traceGroup>
    <inkml:traceGroup>
      <inkml:annotationXML>
        <emma:emma xmlns:emma="http://www.w3.org/2003/04/emma" version="1.0">
          <emma:interpretation id="{29611F53-8B85-48B9-813C-4F2D756A99CF}" emma:medium="tactile" emma:mode="ink">
            <msink:context xmlns:msink="http://schemas.microsoft.com/ink/2010/main" type="paragraph" rotatedBoundingBox="5350,16046 32631,14301 32782,16654 5500,183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4406718-77DD-4F26-A0C7-6DE927F36AA7}" emma:medium="tactile" emma:mode="ink">
              <msink:context xmlns:msink="http://schemas.microsoft.com/ink/2010/main" type="line" rotatedBoundingBox="5350,16046 32631,14301 32782,16654 5500,18399"/>
            </emma:interpretation>
          </emma:emma>
        </inkml:annotationXML>
        <inkml:traceGroup>
          <inkml:annotationXML>
            <emma:emma xmlns:emma="http://www.w3.org/2003/04/emma" version="1.0">
              <emma:interpretation id="{8F1E7718-6E0C-4B78-9A73-DA291BC4BD79}" emma:medium="tactile" emma:mode="ink">
                <msink:context xmlns:msink="http://schemas.microsoft.com/ink/2010/main" type="inkWord" rotatedBoundingBox="5405,16915 6736,16830 6807,17950 5477,18035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84338.5976">2952 16428 1267 0,'-23'-13'112'0,"14"5"-89"15,9 0-23-15,-5-4 0 0,1 4 77 0,-1-4 11 16,1 0 3-16,4 4 0 0,4 4-23 0,-4-5-5 0,-4 1-1 0,4 8 0 16,0 0-34-16,0 0-6 0,0 0-2 0,-5 13 0 15,5-1-8-15,0 8-3 0,-4 8 0 0,-1 5 0 16,-4 7 2-16,9 1 0 0,0 3 0 0,-5 1 0 16,-4-1 1-16,9 1 1 0,0-13 0 0,5 4 0 15,-10-3-13-15,5-1 8 0,0-4-8 0,9-7 0 16,0 3 0-16,-4-8 0 0,-10 4-11 0,5-7 11 31,5 3-70-31,0-8-6 0,-5-8-2 0,-5 8-466 0,5-8-94 0</inkml:trace>
          <inkml:trace contextRef="#ctx0" brushRef="#br0" timeOffset="184604.1045">2510 16379 403 0,'0'0'36'0,"0"0"-36"15,-14 0 0-15,10 0 0 0,4 0 224 0,0 0 39 16,0 0 7-16,0 0 2 0,0 0-206 0,0 0-41 16,14-4-8-16,4-4-1 0,-5 0-5 0,15 0-1 15,8-9 0-15,1 5 0 0,4-8 2 0,4 0 0 16,1 0 0-16,8-1 0 0,5 5-12 0,-4 4 0 15,-5 4 0-15,-4-4 0 16,-1 4-42-16,-4 8-4 0,-4 0-1 0,-5 0-577 0</inkml:trace>
          <inkml:trace contextRef="#ctx0" brushRef="#br0" timeOffset="184838.4556">2669 16962 230 0,'0'0'20'0,"0"0"-20"0,-13 0 0 0,8 4 0 16,5-4 285-16,0 0 53 0,0 0 10 0,0 0 3 16,-4 0-231-16,4 0-45 0,0 0-10 0,0 0-1 15,0 0-38-15,0 0-7 0,9 4-2 0,0 0 0 16,5 0-17-16,-1 0 0 0,-4 4-8 0,14-4 8 15,0 4-32-15,-5-4-1 0,-9 0 0 0,5 0-470 16,13 0-93-16</inkml:trace>
          <inkml:trace contextRef="#ctx0" brushRef="#br0" timeOffset="185400.79">3521 16788 1497 0,'-9'-8'66'0,"9"8"14"0,-9-8-64 0,4 4-16 16,5 4 0-16,0 0 0 0,0 0 137 0,0 0 24 16,0 0 5-16,0 0 1 0,5-5-121 0,8-3-24 0,1 4-5 0,9 0-1 31,0 4-47-31,8 0-9 0,-3 0-3 0,4 0-873 0</inkml:trace>
          <inkml:trace contextRef="#ctx0" brushRef="#br0" timeOffset="185229.26">3612 16456 1382 0,'0'0'61'0,"0"0"13"0,-5-8-59 0,5 8-15 0,-9-8 0 0,9 8 0 16,-4-8 103-16,4 0 17 15,9-5 4-15,4 5 1 0,1-4-101 0,4 0-24 0,5-4 0 0,-5 0 0 16,1 3-10-16,-1-3-2 0,0 0 0 0,0-4 0 16,-4 4-2-16,-5-5-1 0,0 5 0 0,0-4 0 15,-4 0 15-15,-1 0 0 0,-4-1 0 0,0 5 0 16,-4-4 17-16,-1 4 7 0,1 0 0 0,-1-1 1 15,-4 1 15-15,0 4 4 0,0-4 0 0,-5 4 0 16,0 4-9-16,1 4-2 0,-1-5 0 0,0 9 0 16,1 0-19-16,-1 4-4 0,0 1-1 0,5 3 0 15,0 4-9-15,0 0 0 0,0 4 0 0,0 8-11 16,0 5 11-16,4 7 0 0,5 5 0 0,0 3 0 16,0 5 0-16,5 3 16 0,4 1-3 0,-5 4 0 15,6-5 13-15,-1 1 2 0,4-1 1 0,-4 1 0 16,5 0-9-16,0-5-1 0,-5-3-1 0,0-5 0 15,0 1-18-15,0-5 8 0,-4 5-8 0,-1-9 0 16,1 4-92-16,-1 1-26 0,-4-5-5 0,0-4-791 16</inkml:trace>
        </inkml:traceGroup>
        <inkml:traceGroup>
          <inkml:annotationXML>
            <emma:emma xmlns:emma="http://www.w3.org/2003/04/emma" version="1.0">
              <emma:interpretation id="{2E9AAAD6-C06B-44A8-8015-4CC1176DEF9D}" emma:medium="tactile" emma:mode="ink">
                <msink:context xmlns:msink="http://schemas.microsoft.com/ink/2010/main" type="inkWord" rotatedBoundingBox="8212,15863 12728,15574 12878,17927 8363,18216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88608.8956">8588 15914 2282 0,'0'0'50'0,"0"0"10"0,0 12 3 0,-4 8 1 0,4 4-51 0,-5 5-13 0,1 7 0 0,-1 4 0 16,-4 1 17-16,4 3 1 0,-4 5 0 0,0 0 0 15,-5-1-10-15,5 5-8 0,5-5 9 0,-5 1-9 16,0-1 0-16,-1-7 0 0,6-5 0 0,-1 1 0 16,5-1 0-16,0-7 0 0,0-9 0 0,5 0-698 15,-1 0-141-15</inkml:trace>
          <inkml:trace contextRef="#ctx0" brushRef="#br0" timeOffset="188748.7925">8802 16233 1785 0,'5'-16'159'0,"-5"16"-127"16,0-8-32-16,4 0 0 0,5 0 86 0,-4 4 11 15,9 0 3-15,-1 0 0 0,5 8-36 0,1-4-6 16,8 8-2-16,0 4 0 0,1 0-31 0,-1 4-6 15,-4 9-2-15,4-1 0 0,0 0-7 0,1 4-2 16,-1 1 0-16,0-1 0 0,-4 5 5 0,0-1 1 16,-5 0 0-16,0-3 0 15,-4-1-58-15,-5 0-11 0,0-8-2 0,-4 1-645 0,-1-1-129 0</inkml:trace>
          <inkml:trace contextRef="#ctx0" brushRef="#br0" timeOffset="188988.3483">9353 16071 2448 0,'-5'9'54'0,"1"7"11"0,-5 4 3 0,-5 8 0 0,1 5-55 0,-6 3-13 16,1 5 0-16,-5-1 0 0,5 9 12 0,-5-5-1 15,-4 1 0-15,0-1 0 16,4 1-130-16,5-5-25 0,0-3-6 0,-10-5-805 0</inkml:trace>
          <inkml:trace contextRef="#ctx0" brushRef="#br0" timeOffset="189128.9397">9795 15861 2746 0,'0'0'60'0,"13"16"13"0,-4 13 3 0,5 7 1 0,0 0-61 0,-5 9-16 0,0-5 0 0,5 9 0 16,-5-1 32-16,-9-3 4 0,0 4 1 0,-5-5 0 15,-4 1-37-15,0 3-20 0,-9 1 3 0,0-5-827 16,-14-7-164-16</inkml:trace>
          <inkml:trace contextRef="#ctx0" brushRef="#br0" timeOffset="185906.1192">5961 15691 1778 0,'-36'-16'39'0,"22"12"8"0,-4 0 1 0,-5 0 3 0,-4 0-41 0,-5 4-10 0,0 0 0 0,0 4 0 0,5 4 27 0,-5 4 3 0,5 0 1 0,4 8 0 15,-4 1-23-15,-1 3-8 0,1 4 0 0,0 5 0 16,4 3 0-16,9 8 0 0,-4 5 0 0,9 4 0 16,4 3 0-16,1 5 0 0,4 0 0 0,4-5 0 15,5 5 11-15,5-4 9 0,0-1 1 0,4 1 1 16,0-4 10-16,0 3 1 0,5-7 1 0,0-1 0 16,9-3 9-16,-5-5 1 0,5-3 1 0,4-1 0 15,-4-7-16-15,0 3-3 0,-5 0-1 0,1-3 0 16,-1-5-5-16,-9 0 0 0,-4 1-1 0,0-1 0 15,-5-4-3-15,-5 0-1 0,-4 1 0 0,-4-1 0 16,-1 0-5-16,-8 0-1 0,-1 0 0 0,-4 1 0 16,-10-1 2-16,-4 0 0 0,-4 0 0 0,-5-3 0 15,0-1-43-15,0 0-9 0,-9 0-2 16,5-4 0-16,-1-4-113 0,0-4-22 0,6-4-5 16</inkml:trace>
          <inkml:trace contextRef="#ctx0" brushRef="#br0" timeOffset="187324.688">6457 17112 1558 0,'0'0'69'0,"-9"0"15"0,-4-5-68 0,4 1-16 0,-1 0 0 0,-3-4 0 15,8 4 77-15,5 4 12 0,-13-8 3 0,3 0 0 16,6 4-34-16,-5 0-6 0,4-8-2 0,5 12 0 0,0 0-40 0,0 0-10 15,-13-4 0-15,4 4 0 0,-1-4 0 0,10 4 0 16,-9 8 0-16,0 4 0 0,0-4 0 0,0 8 8 16,0 0-8-16,-5 1 8 0,10 3-8 0,-5 0 10 15,-1 0-10-15,1 1 10 0,0-1-10 0,5-4 0 16,4-4 9-16,-5 4-9 0,1-8 0 0,4-8 0 16,0 13 0-16,0-13 0 0,0 0 0 0,0 0 0 15,0 0 0-15,9 4 0 0,4-4 0 0,1-4-10 16,-9-5 10-16,8-3-13 0,5 4 13 0,1-4-9 15,3-4 9-15,-3 0-8 0,3-5 8 0,-3-3-8 16,-1 0 8-16,0 0-8 0,0-1 8 0,-4 5 0 16,0 0 0-16,-1 4 0 0,-8-1 0 0,4 9 14 15,-9 8-2-15,0 0 0 0,0 0 32 0,0 0 7 16,0 0 1-16,4 8 0 0,6 9-26 0,-6-5-5 0,5 4-1 16,0 0 0-16,0 4-20 0,5-3 0 0,-5 3 0 15,0 0 0 1,5-4-80-16,0 0-20 0,-1-3-4 0,1-5-837 0</inkml:trace>
          <inkml:trace contextRef="#ctx0" brushRef="#br0" timeOffset="187821.9404">6553 14930 1810 0,'0'0'40'0,"0"0"8"0,0 0 1 0,9 4 3 16,5 8-42-16,-1 1-10 0,1 3 0 0,0 4 0 15,4 12 16-15,0-3 0 0,0 11 1 0,5 1 0 0,-5-1 15 0,1 9 4 16,-1-1 0-16,-5 1 0 0,1-1-18 0,0 1-3 16,-1-5-1-16,-3 1 0 0,-1-5-14 0,0-3 11 15,-5-5-11-15,1 1 10 0,4-9 5 0,-4-4 1 16,-5 0 0-16,0-4 0 0,0-3 8 0,0-5 3 16,0 4 0-16,0-12 0 0,0 0-10 0,0 0-1 15,0 0-1-15,0 0 0 0,0 0-15 0,0 0 0 16,0-12 0-16,0-4 0 0,4-1 0 0,1 1 0 0,4-4 0 0,4 0 0 31,6-1-26-31,-1-3-8 0,0 0-2 0,5 4 0 16,0-1 5-16,4 9 1 0,-4-4 0 0,-5 4 0 0,5 8 14 0,-5 0 4 0,-4 4 0 15,-1 4 0-15,-13-4 25 0,14 12 6 0,-5 0 1 0,-5 0 0 16,-4 5 3-16,-4-1 1 0,-5 4 0 0,0 0 0 16,-14 4-10-16,-4 1-2 0,-1 3 0 0,-13 0 0 15,5 9-12-15,-10-5-10 0,5-3 2 0,-4-1 0 31,4 0-49-31,0 1-10 0,5-5-1 0,4-4-828 0</inkml:trace>
          <inkml:trace contextRef="#ctx0" brushRef="#br0" timeOffset="188337.3899">7345 16363 1936 0,'0'0'86'0,"0"0"18"0,0 0-84 0,0 0-20 15,0 0 0-15,0 0 0 0,0 16 36 0,5 0 2 16,-1 8 1-16,1 1 0 0,-1 3-23 0,-4 4-5 15,5-3-1-15,-5-1 0 0,5 4-10 0,-1-3 8 16,-4-5-8-16,0 0 8 0,0-3-8 0,5-5 0 0,-5-4 0 0,0-12 8 16,0 0-8-16,0 0 0 0,0 0 0 0,0 0 0 15,0 0 0-15,9 0 8 0,4-8-8 0,-3 0 0 16,-1-12 12-16,4 3-2 0,1-3-1 0,0-4 0 16,4 0-9-16,-5-5 10 0,6-3-10 0,-6 4 10 15,6-1 6-15,-1 5 0 0,-5 4 1 0,1 8 0 16,-5-1-17-16,5 5 0 0,-5 0-8 0,5 8 8 15,-5 4 0-15,4 8 0 0,-4 5 0 0,1 7 0 16,-6 0 0-16,1 4 0 0,-1-3 0 0,5 3 0 16,0-4 0-16,5 1 0 0,-9 3 0 0,4-8 0 15,0-4 0-15,-5-3 0 0,6-1 0 0,-10-12 0 16,0 0 11-16,9 0-2 0,4-4 0 0,-4 0 0 16,1-5 16-16,-1-3 3 0,4-4 1 0,-4 0 0 15,1-4 6-15,-6-1 1 0,5-3 0 0,0 0 0 16,5 0-25-16,-5-1-11 0,0 1 10 0,0 4-10 15,-4 0-56-15,4-1-16 0,-5 1-4 16,1 4-974-16</inkml:trace>
          <inkml:trace contextRef="#ctx1" brushRef="#br0">9084 15821 0,'0'0'16</inkml:trace>
        </inkml:traceGroup>
        <inkml:traceGroup>
          <inkml:annotationXML>
            <emma:emma xmlns:emma="http://www.w3.org/2003/04/emma" version="1.0">
              <emma:interpretation id="{FCF33CD6-9332-403D-93AA-A6C6262A3ACB}" emma:medium="tactile" emma:mode="ink">
                <msink:context xmlns:msink="http://schemas.microsoft.com/ink/2010/main" type="inkWord" rotatedBoundingBox="13635,16355 20737,15901 20813,17089 13711,17544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89864.1417">11552 15566 1728 0,'0'0'153'0,"0"0"-122"0,0 0-31 0,9 8 0 16,-4 4 123-16,4 0 18 0,-5 8 4 0,-4 4 1 15,5 5-53-15,-1 7-10 0,-4 9-3 0,0-1 0 16,-4 5-50-16,4 3-10 0,-5 1-3 0,5 0 0 15,-4-1 2-15,4-3 0 0,-5-1 0 0,1-3 0 16,4-1-34-16,-5 1-6 0,1-5-2 0,4 1-754 16,-5-5-151-16</inkml:trace>
          <inkml:trace contextRef="#ctx0" brushRef="#br0" timeOffset="190113.0816">11839 16027 1785 0,'4'-20'79'0,"1"12"17"0,4-9-77 0,0 9-19 16,0-4 0-16,0 0 0 0,5 4 113 0,0 4 19 15,9 0 4-15,-1 4 1 0,1 4-63 0,4 0-13 16,-4 8-2-16,4 4-1 0,-4 4-40 0,0 9-8 16,0-1-2-16,4 5 0 0,-9-1 2 0,5 4 0 15,-5 1 0-15,-4-5 0 0,0 0-10 0,-1 1 0 16,-4-1 0-16,0 1 0 15,-4-1-125-15,0-4-31 0,-5-3-5 0</inkml:trace>
          <inkml:trace contextRef="#ctx0" brushRef="#br0" timeOffset="190253.8958">12385 15825 1209 0,'0'0'108'0,"0"0"-87"0,0 0-21 0,0 0 0 16,0 0 243-16,-4 8 44 0,-1 8 9 0,-4 8 1 15,4 4-192-15,-4 5-38 0,-4 11-8 0,-1 1-2 16,0 7-45-16,-4-3-12 0,-5 0 0 0,1 3 0 16,-6 1 0-16,1-1 0 0,0-7 0 0,-1-1 0 31,6 1-97-31,-6-9-22 0,10-3-4 0,0-9-858 0</inkml:trace>
          <inkml:trace contextRef="#ctx0" brushRef="#br0" timeOffset="189660.0648">10988 16035 2059 0,'0'0'45'0,"0"0"10"0,0 0 1 0,0 0 2 0,0-4-46 0,0-4-12 15,0-4 0-15,0 4 0 0,0-5 31 0,4 1 4 16,-4 0 1-16,0 0 0 0,0 4-28 0,0-4-8 0,0 4 0 0,0-4 0 16,-4-1 0-16,4 5 0 0,-5-4 0 0,-4 4 0 15,4 0 0-15,-8 4 0 0,4-4 0 0,-5 4 0 16,-4 0-12-16,4 4 12 0,0-4-13 0,1 8 5 15,-1 0 8-15,5 4 0 0,-5 0 0 0,1 0 0 16,4 4 0-16,-1 4 0 0,-3 5 0 0,8-1 0 16,-4 0 0-16,9 4-8 0,-4-3 8 0,4 3 0 15,0-4 0-15,4 0 0 0,-4-7 0 0,5 3 0 16,-1-4 0-16,-4-12 0 0,0 0 0 0,9 8 0 16,-9-8 0-16,0 0 0 0,14 0 0 0,-5-4 0 15,5 0 24-15,-5-8 4 0,4-4 1 0,1 3 0 16,4-7-9-16,-4 4-3 0,9-4 0 0,-5 4 0 15,5-1 22-15,-10 1 4 0,6 8 1 0,-6 4 0 0,1 8-27 0,-5 8-5 16,5 0 0-16,-10 13-1 0,1-1 5 0,-1 8 2 16,-8-3 0-16,-1 11 0 0,1 1-18 0,-10-1 10 15,0 5-10-15,-4 3 8 0,-5 1-8 0,1-1 0 16,-6 1 0-16,1-5-11 16,0 1-137-16,-5-9-28 0,-5 1-6 0,6-13-782 0</inkml:trace>
          <inkml:trace contextRef="#ctx0" brushRef="#br0" timeOffset="190442.1597">12708 15618 1728 0,'28'0'153'0,"-19"8"-122"0,9-4-31 0,5 13 0 0,0-1 88 0,-1 12 12 16,6 4 3-16,-1 9 0 0,-4 3-21 0,-5 5-4 16,0 8-1-16,-4 3 0 0,-10 1-35 0,1 0-7 15,0 3-2-15,-15 1 0 0,-3 4-33 0,-10 0 0 16,-4-4 0-16,-5 3-736 15,-9-3-148-15</inkml:trace>
          <inkml:trace contextRef="#ctx0" brushRef="#br0" timeOffset="190922.7364">14038 15849 2415 0,'0'0'53'0,"4"-8"11"0,6 0 3 0,-1-4 1 0,-5-5-55 0,-4 5-13 0,0 4 0 0,-4 0 0 15,-1-4 0-15,-4 4 0 0,-9-4 0 0,0 4 0 32,-1 8-33-32,-3 0-10 0,-15 4-1 0,1 4-1 15,-5 4 1-15,0 4 1 0,-5 4 0 0,5 9 0 0,0-5 67 0,0 8 14 0,0 5 2 0,5-1 1 16,-5 5-30-16,9-1-11 0,0 0 0 0,5-3 9 15,0-1-1-15,8-3-8 0,1-5 12 0,5-4-4 16,8-3-8-16,0-5 0 0,1-4 0 0,4 0 0 16,9-4 0-16,0 0 0 0,5-4-14 0,-1-4 5 15,6 0-6-15,-1-8-1 0,5 0 0 0,-5-4 0 16,5 0 24-16,-1-4 5 0,1-5 1 0,4-3 0 16,-4 4 6-16,0-8 2 0,0-1 0 0,4-3 0 15,0-5-2-15,1-3-1 0,4-5 0 0,-5 1 0 16,5-5 5-16,0-3 0 0,-1-1 1 0,1-4 0 0,-4 5-25 0,-6-1 0 15,6-3 0-15,-6 3 0 0,-3 4 0 0,3 1 0 16,-8 7 0-16,4 9-11 0,-9 4 35 0,1 11 8 16,3 5 0-16,-13 12 1 0,0 0 3 0,0 21 0 15,0 7 0-15,0 12 0 0,-9 5-36 0,0 7 0 16,-9 5 0-16,0 8 0 0,4 0-9 0,0 3-9 16,-4-3-2-16,0 0 0 15,0 4-91-15,-1-9-18 0,1-3-4 0,-5 0-909 0</inkml:trace>
          <inkml:trace contextRef="#ctx0" brushRef="#br0" timeOffset="191166.9894">14402 15837 2376 0,'9'-29'105'0,"0"13"22"0,0 0-102 0,10-4-25 0,-1 4 0 0,5-5 0 31,4 1 45-31,0 4 4 0,5 0 1 0,-5 4 0 0,-4 4-38 0,0 3-12 16,0 1 8-16,0 8-8 0,-10 9 0 0,5-1 0 16,5 12 8-16,-5 0-8 0,1 17 10 0,-1-1-2 15,-5 5 0-15,1 3 0 0,0 1 19 0,-5-1 3 0,0 1 1 0,-4-4 0 32,-1-5-50-32,1 0-9 0,-5-3-3 0,0-1 0 15,0-7-141-15,-5-1-28 0,-13 8-5 0,13-19-2 0</inkml:trace>
          <inkml:trace contextRef="#ctx0" brushRef="#br0" timeOffset="191388.2295">14939 15505 2466 0,'0'0'54'0,"0"0"11"0,-4 8 3 0,-1 4 1 0,1 8-55 0,-5 5-14 15,0 7 0-15,-1 0 0 0,-3 1 27 0,-5 7 2 16,-10 9 1-16,1-1 0 0,0 1-30 0,-1-1 0 15,-4 1 0-15,1 0 0 16,-6-5-60-16,10-7-8 0,-5-5-1 0,5 0-1 16,-1-7-170-16,6-9-35 0</inkml:trace>
          <inkml:trace contextRef="#ctx0" brushRef="#br0" timeOffset="191701.684">15281 15829 288 0,'9'-4'25'0,"0"-9"-25"0,5 5 0 0,-1 0 0 16,6 4 471-16,-1 0 89 0,0 0 17 0,9 0 4 16,5 0-441-16,-5 4-89 0,5-4-18 0,-4 4-3 15,4 0-30-15,-5-4 0 0,5 4 0 0,0-4 0 31,-10 0-24-31,10 0-10 0,-4-4-2 0,3 4-1 0,-3-4 11 0,4 3 2 0,-1-3 1 0,1 0 0 16,0 0 12-16,0 0 3 0,-5 0 0 0,1 0 0 16,4 0-4-16,-5 4 0 0,-4-4 0 0,-5 4 0 15,9 0-51-15,-4 0-10 0,-9 0-3 0,-1-1-825 16</inkml:trace>
          <inkml:trace contextRef="#ctx0" brushRef="#br0" timeOffset="191999.8439">15613 15934 864 0,'0'0'76'0,"0"0"-60"0,-4 0-16 0,-1 0 0 15,5 0 108-15,-9 0 18 0,4-4 4 0,1 4 1 16,-5-4-55-16,9 4-12 0,-5 0-1 0,5 0-1 16,-9 0 8-16,9 0 2 0,0 0 0 0,0 0 0 15,0 0 11-15,0 0 2 0,0 0 1 0,0 0 0 16,0 0-25-16,0 0-5 0,0 0 0 0,14-4-1 15,-5-4-29-15,9 4-6 0,5 4 0 0,0-4-1 16,4-5-11-16,0 5-8 0,10-4 12 0,-5 4-12 0,-1-4 0 0,10 0-20 16,0 0 2-16,-4 0-688 15,-10 0-138-15</inkml:trace>
          <inkml:trace contextRef="#ctx0" brushRef="#br0" timeOffset="193887.0469">16956 15331 1677 0,'-13'-16'74'0,"13"16"16"0,9-12-72 0,-9-1-18 0,0 5 0 0,0-4 0 0,4 4 52 0,-4 8 8 16,0-8 0-16,-4 0 1 0,-5 0-36 0,9 8-7 15,0 0-2-15,0 0 0 0,-14-8-16 0,9 0 0 16,5 8 0-16,0 0 0 0,-9 4 0 0,-4 0 0 16,-6 0 0-16,10 12 0 0,0 0-11 0,-4 8 11 15,-10 1-12-15,0 7 12 0,9 0 0 0,-4 1 0 16,0-1 0-16,-5 5 0 0,10-5 12 0,-1 0-4 15,5-3-8-15,4-1 12 0,-4-4 5 0,5-3 1 16,13-1 0-16,-5 0 0 0,1-4-27 0,-1-4-6 16,5-4-1-16,10 0 0 0,3-3 6 0,-8-5 1 15,0-5 0-15,8 1 0 0,6-4 9 0,-1 0 0 16,-4-4 8-16,0 0-8 0,4-4 32 0,-4 0 3 16,-1-5 0-16,-8 5 0 0,4-4 27 0,-4 4 6 15,0-4 0-15,-1-5 1 0,-13 5-28 0,5-4-5 16,9-1-2-16,-14-3 0 0,0 0-18 0,-5-1-3 0,5-3-1 15,-5 4 0-15,1-1-12 0,-1 1 0 0,-8 4 8 16,4 0-8-16,4 3 0 0,-4 5 0 0,0 8 0 0,-5 0 0 31,0 4-110-31,-4 4-15 0,0 8-3 0,-5 0-532 0,-4 0-105 0</inkml:trace>
          <inkml:trace contextRef="#ctx0" brushRef="#br0" timeOffset="194074.5007">17762 15404 1897 0,'14'16'84'0,"-5"-4"17"0,0 0-81 0,5 8-20 16,-5 5 0-16,0-1 0 0,0 4 81 0,-9 1 12 16,0-1 3-16,-9 4 0 0,-5 1-58 0,-4-1-11 15,-9 4-3-15,-14 1 0 16,-9 3-102-16,0-3-21 0,-1-1-4 0,-12 1-828 0</inkml:trace>
        </inkml:traceGroup>
        <inkml:traceGroup>
          <inkml:annotationXML>
            <emma:emma xmlns:emma="http://www.w3.org/2003/04/emma" version="1.0">
              <emma:interpretation id="{4178D4E0-AD38-4088-AD17-02A137590C0D}" emma:medium="tactile" emma:mode="ink">
                <msink:context xmlns:msink="http://schemas.microsoft.com/ink/2010/main" type="inkWord" rotatedBoundingBox="21981,15843 26485,15555 26556,16662 22052,16950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95636.6298">20917 15100 1983 0,'0'0'44'0,"0"0"8"0,0 0 3 0,0 0 1 0,0 0-45 0,-4 8-11 16,4 8 0-16,-9 1 0 0,-1 11 16 0,-8 4 0 15,5 5 1-15,-6 7 0 0,-3 5-17 0,-1-1 0 16,-4 5 8-16,4 0-8 16,-9 3-18-16,0-3-7 0,-4 0-2 0,-1-1-858 0</inkml:trace>
          <inkml:trace contextRef="#ctx0" brushRef="#br0" timeOffset="195417.9313">20626 15124 1324 0,'9'-16'118'0,"-9"16"-94"0,0 0-24 0,0 0 0 15,0 0 209-15,14 4 38 0,-5 0 7 0,4 13 2 16,-4-1-184-16,5 8-37 0,0 4-7 0,-5 5-2 16,0 3-15-16,0 1-3 0,-4-1-8 0,4 4 12 15,-5 1-21-15,1-5-5 0,-1 1-1 0,1-1 0 32,-5-3-29-32,0 3-5 0,0-4-2 0,0-3 0 15,5-1-26-15,-5-4-6 0,-5-3-1 0,5-5-777 0</inkml:trace>
          <inkml:trace contextRef="#ctx0" brushRef="#br0" timeOffset="195866.7737">21400 14963 1843 0,'0'0'81'0,"9"12"18"0,5 0-79 0,-1 12-20 0,5 4 0 0,1 9 0 15,-1 3 108-15,0 1 17 0,0 7 4 0,-9 1 1 16,1 0-72-16,-6-1-14 0,-4 1-4 0,-4-1 0 15,-10-3-18-15,-4-1-4 0,-1-3-1 0,-8 3 0 32,-5-7-108-32,-4-1-21 0,-10-4-5 0,1 1-558 15,-5-5-111-15</inkml:trace>
          <inkml:trace contextRef="#ctx0" brushRef="#br0" timeOffset="196253.8991">22320 14971 1954 0,'0'0'87'0,"0"0"17"0,0 0-83 0,0 0-21 15,18 4 0-15,0 0 0 0,-9 4 20 0,5 4 0 16,-1 0 0-16,1 4 0 16,4 1-12-16,-9-1-8 0,5 4 8 0,0-4-8 0,-1 0 8 0,-4-4-8 15,1 5 8-15,-1-5-8 0,-5-4 0 0,5 0-8 16,-9-8 0-16,9 8 0 0,0-4-7 0,-4 0-1 16,-5-4 0-16,0 0 0 0,0 0 8 0,0 0 8 15,9 8-13-15,-9-8 5 0,0 8-6 0,-4 4-1 16,-1-3 0-16,-4-1 0 0,-5 8 15 0,-4-4 0 15,0 8 0-15,-5 0-9 0,-4 9 9 0,-5-5 11 16,-5 0-3-16,1 1 0 0,-5-1 0 0,5 0-8 16,-1 0 12-16,-4-3-4 0,9-1-16 0,-4-4-4 15,0 0-1-15,-1 1-553 16,1-5-110-16</inkml:trace>
          <inkml:trace contextRef="#ctx0" brushRef="#br0" timeOffset="194980.5335">19629 15222 864 0,'-5'-17'38'0,"1"9"8"0,4-4-37 0,0-4-9 0,-5 0 0 0,5 0 0 15,-4-1 172-15,-1 1 33 0,0 0 7 0,1 4 0 16,-1 0-140-16,5 4-28 0,-4 0-5 0,4 8-2 16,-14 4-37-16,0 0 0 0,-8 0 0 0,-1 8 0 15,-9 4-20-15,0 4 0 0,0 5 1 0,0-1 0 16,-4 4 6-16,4 0 1 0,0 1 0 0,0 3 0 15,10 1 12-15,-1-5 0 0,0 0 0 0,5 1 0 16,0-5 0-16,4-4 0 0,0 0 0 0,5-8 0 16,5 1 0-16,-5-1 0 0,9-12 12 0,0 0-12 15,0 0 0-15,0 0 0 0,0 0 0 0,13-4-12 16,1 0 3-16,0 0 1 0,4-9 0 0,5 1 0 16,-1-8 8-16,6 0 0 0,-1-4 0 0,0-5 0 0,1 1 12 15,-1 4-1-15,5-5-1 0,0 5 0 0,-5 0 2 16,5-1 1-16,-9 5 0 0,4 4 0 0,-9 0 18 0,5 4 3 15,-5 4 1-15,-4 8 0 0,-1 0-9 0,-3 8-2 16,-1 8 0-16,-9 0 0 0,0 12-24 0,-5 5 0 16,-4 11 0-16,-5 5 0 0,1 3 0 0,-1 5 0 15,0 4 0-15,-4 0 0 0,-5-1-9 0,-4 1 9 16,9-4 0-16,-9-5 0 0,4 1 0 0,0-9 0 16,0-3 0-16,1-9 0 0,-1 1 0 0,0-9 0 15,0-4 9-15,0-4-9 0,5 0 18 0,-5-7-2 16,5-1 0-16,0-4 0 0,0 0 4 0,4-8 1 15,5 0 0-15,0-9 0 0,4 1-2 0,1-4-1 0,-1-4 0 16,10-4 0-16,4-9-34 0,0 1-8 0,5-9 0 0,9-3-889 16</inkml:trace>
          <inkml:trace contextRef="#ctx1" brushRef="#br0" timeOffset="44577.196">19797 15254 0,'0'0'16</inkml:trace>
          <inkml:trace contextRef="#ctx0" brushRef="#br0" timeOffset="195183.6111">20453 14910 1612 0,'0'0'72'0,"-5"-4"14"15,1 0-69-15,4 4-17 0,-9 4 0 0,0 16 0 16,-5 0 159-16,0 13 28 0,-9 15 5 0,1 1 2 0,-1 12-155 0,-4-1-31 16,-5 5-8-16,-5 0 0 0,1 0 0 0,4-1-13 15,-4-7 3-15,4 0 1 16,4-1-107-16,1-7-22 0,4-1-4 0</inkml:trace>
          <inkml:trace contextRef="#ctx0" brushRef="#br0" timeOffset="196526.8588">23043 15444 1440 0,'-22'-4'128'0,"17"4"-103"0,1-4-25 0,-6 0 0 0,1 0 107 0,-4 0 16 15,-6 4 3-15,1 4 1 0,-5-4-65 0,-4 8-13 16,0 0-2-16,-5 4-1 0,0 0-37 0,-4 5-9 16,-5-5 0-16,0 4 0 0,-5 4 0 0,1 0-14 15,-1 1 3-15,1-1 1 16,-10 0-50-16,5 0-11 0,0 1-1 0,4-1-485 0,-4 0-97 0</inkml:trace>
          <inkml:trace contextRef="#ctx0" brushRef="#br0" timeOffset="196917.3971">23339 15116 1868 0,'0'0'41'0,"0"0"9"0,0 0 2 0,0 0 0 0,0 0-42 0,0 0-10 15,-4 8 0-15,-1 9 0 0,-4-1 12 0,0 8 0 16,-5 4 0-16,-4 5 0 0,4-5-12 0,1 5 0 16,-5-1 0-16,4-4 0 0,0 1-15 0,1-5-5 15,-1 0 0-15,9-4-1 16,-4-3-27-16,5-5-6 0,-1 0-1 0,5-12 0 16,0 0 12-16,0 0 3 0,0 0 0 0,0 0 0 0,9-4 48 0,5-4 9 15,4-4 3-15,-4-1 0 0,4-3 17 0,5 0 4 16,0-4 1-16,-1-5 0 0,6 1-10 0,-1 0-1 15,-4 0-1-15,0-5 0 0,-1 1 2 0,1 0 0 16,-5-1 0-16,0-3 0 0,1 4 19 0,-6-5 4 16,1 5 1-16,-5 4 0 0,0-5-10 0,-4 5-2 15,4 0 0-15,-5 8 0 0,1-1-27 0,-5 9-5 0,-5 0-2 16,-4 0 0-16,0 8-19 0,-4 0-4 0,-6 4-1 16,-8 0-670-16,-5 4-133 15</inkml:trace>
        </inkml:traceGroup>
        <inkml:traceGroup>
          <inkml:annotationXML>
            <emma:emma xmlns:emma="http://www.w3.org/2003/04/emma" version="1.0">
              <emma:interpretation id="{199800B4-A801-4C09-BDF1-64FDCCB998AD}" emma:medium="tactile" emma:mode="ink">
                <msink:context xmlns:msink="http://schemas.microsoft.com/ink/2010/main" type="inkWord" rotatedBoundingBox="27519,15526 31281,15285 31357,16474 27595,16714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97724.6639">24610 15060 1785 0,'4'-8'159'16,"1"-5"-127"-16,-1 1-32 0,5 0 0 15,0-4 76-15,5 4 8 0,4 4 3 0,1 0 0 16,8 0-35-16,-4-5-6 0,8 5-2 0,1 0 0 16,5-4-52-16,-1 4-12 0,10-4-1 0,-5 4-1 15,0-4-5-15,0 4-1 0,-5-1 0 0,0 1 0 16,-4 4-23-16,0-4-5 0,5 4 0 0,-10 0-1 16,-4 0-34-16,0 0-6 0,-1 4-2 0,-8-4-634 15</inkml:trace>
          <inkml:trace contextRef="#ctx0" brushRef="#br0" timeOffset="197911.1182">24796 15157 115 0,'0'0'10'0,"-9"4"-10"0,0 4 0 0,0 0 0 15,-5 0 167-15,5 0 31 0,5 0 6 0,4-8 2 16,0 0-111-16,-5 8-23 0,5-8-4 0,0 0 0 15,0 0 4-15,5 9 2 0,4 3 0 0,0-4 0 16,4-4-26-16,1 0-4 0,4-4-2 0,5 4 0 16,0-4-10-16,4-4-1 0,5 4-1 0,0-4 0 15,0 4-21-15,4-4-9 0,1 0 8 0,-1-4-8 16,0 8 0-16,5-4-20 0,0 0 3 0,-4-1 1 31,4 5-68-31,-5-4-12 0,37-4-4 0,-23 4 0 0</inkml:trace>
          <inkml:trace contextRef="#ctx0" brushRef="#br0" timeOffset="198176.6305">25220 14700 633 0,'0'-9'56'0,"4"-3"-44"15,1 0-12-15,-1 0 0 0,5 4 227 0,1-4 43 16,3 8 9-16,1 4 1 0,0 0-194 0,-1 4-39 15,1 0-8-15,4 8-2 0,5 0-27 0,-5 4-10 16,0 0 0-16,0 9 9 0,1-1-9 0,-1 4 0 16,-4 5 0-16,-1 3 0 0,1 5 26 0,-10-1 3 15,1 5 1-15,-5-1 0 0,-5 5 1 0,1-5 0 16,-5 5 0-16,-5-5 0 0,0 1-8 0,-8-1-2 16,3-3 0-16,-8-5 0 0,-5 5-35 0,-9-5-7 15,5 1-2-15,-10-5-881 0</inkml:trace>
          <inkml:trace contextRef="#ctx0" brushRef="#br0" timeOffset="199809.0444">26982 15011 748 0,'0'0'67'0,"0"-4"-54"15,4-8-13-15,1 4 0 0,-1 0 83 0,-4 4 13 16,0-4 4-16,5 0 0 0,-5-1-30 0,0 1-6 16,0-4 0-16,0 0-1 0,-5 0 7 0,5 0 2 15,0 0 0-15,0-1 0 0,0 1 0 0,0 0 1 16,0 0 0-16,-4 0 0 0,4 0-12 0,-5 0-2 16,1 4-1-16,-6-5 0 0,1 5-40 0,0 0-8 15,-4 0-2-15,-1 4 0 0,0-4-8 0,-4 0 0 16,0 4 0-16,-5 0 0 0,-4 0 0 0,-1 4 0 15,-3 4 0-15,-1 0 0 0,-9 0-11 0,0 4 11 0,0 4-8 16,0 4 8-16,0 0 0 0,0 9 0 0,0 3 0 16,5 0 0-16,4 5 0 0,9-1-10 0,0 5 10 15,5-1 0-15,4-4 0 0,5 1 0 0,5-5 0 0,4-4 0 16,0 1 0-16,4-5 0 0,1 0 0 0,4-8 0 16,4-4 0-16,1-4 0 0,4-4 0 0,1-4 0 15,3 4 9-15,6-8 3 0,-6-4 0 0,10-4 0 31,5-8-4-31,-1 3-8 0,1-7 12 0,-1 8-4 0,5-8-8 0,0-5 0 16,0 5 0-16,0 0 0 0,-5-1 0 0,1 1-11 0,4 4 11 16,-5-1-8-16,-4 5 8 0,0 4 0 0,-5 4-9 0,-9 4 9 15,1 8 0-15,-1 4 0 0,-5 4 0 0,1 8 0 16,-9 8 0-16,-5 9 0 0,-5 3 0 0,1 9 0 16,-6 3 8-16,-3 9-8 0,-5-1 8 0,-1 1-8 15,1 0 11-15,-5-1-3 0,1 1-8 0,-6-4 12 16,1-1 2-16,-5-7 0 0,0-5 0 0,0-3 0 15,-4-5-2-15,-5 0 0 0,5-11 0 0,-5-1 0 16,0 0 8-16,0-4 2 0,0-4 0 0,4-3 0 16,5-5-2-16,5 0-1 0,4-4 0 0,5-4 0 15,0 4 5-15,9-8 2 0,0-1 0 0,4 1 0 16,5-4-15-16,0 0-3 0,5 0-8 0,-1-4 12 16,5 0-12-16,10-1-8 0,-1 5 8 0,4-8-13 15,6 4-27-15,4-4-6 0,4-5-1 0,10 1-661 16,-1 0-133-16</inkml:trace>
          <inkml:trace contextRef="#ctx0" brushRef="#br0" timeOffset="200527.5005">27523 15537 1209 0,'0'0'108'0,"0"0"-87"0,0 0-21 0,19 0 0 15,-6 0 103-15,5 0 16 0,5-4 3 0,0 4 1 16,9-4-15-16,0 4-4 0,9-4 0 0,0 4 0 16,0-4-50-16,9 0-10 0,4 0-3 0,1 0 0 15,0 0-17-15,-1 4-3 0,1 0-1 0,-5-4 0 16,-4 0-138-16,4 0-28 0,-5 4-6 0,5-8-693 16</inkml:trace>
          <inkml:trace contextRef="#ctx0" brushRef="#br0" timeOffset="200308.7791">27528 15177 172 0,'0'0'8'0,"0"0"1"0,0 0-9 0,0 0 0 15,0 0 0-15,14 4 0 0,-5-4 363 0,9 0 70 16,0 0 15-16,5-4 2 0,4 0-309 0,5-4-61 16,9 4-13-16,0-4-3 0,0 0-41 0,5 4-9 15,-1-4-2-15,1-1 0 0,-1 1-12 0,-4 0 0 16,5 0 0-16,-5 4 0 16,0-4-23-16,-5 4-7 0,-4-4-2 0,4 4 0 0,-4 0 10 0,5 4 2 15,-10-4 0-15,-4 4-548 16,-1 4-108-16</inkml:trace>
          <inkml:trace contextRef="#ctx0" brushRef="#br0" timeOffset="200120.2553">27610 14841 1792 0,'0'0'80'0,"0"0"16"0,4-8-77 0,1-4-19 16,9 8 0-16,-5-4 0 0,0 0 56 0,5 4 7 0,4-4 1 0,0 3 1 16,5-3-37-16,4 4-8 0,5 0-2 0,0-4 0 15,4 0 0-15,1 4 0 0,-1-4 0 0,0 4 0 16,1-4-2-16,4 4-1 0,-9 0 0 0,0 0 0 16,-1 0-3-16,-3 4 0 0,4-4 0 0,-10 4 0 15,1 4-24-15,-5 0-4 0,1-4-2 0,-6 4 0 31,1 4-100-31,-5 0-20 0,-4 0-4 0,-1 4-1 0</inkml:trace>
        </inkml:traceGroup>
        <inkml:traceGroup>
          <inkml:annotationXML>
            <emma:emma xmlns:emma="http://www.w3.org/2003/04/emma" version="1.0">
              <emma:interpretation id="{8D2EC1E2-A8CB-472F-A008-3E52AF6B9520}" emma:medium="tactile" emma:mode="ink">
                <msink:context xmlns:msink="http://schemas.microsoft.com/ink/2010/main" type="inkWord" rotatedBoundingBox="32044,15578 32710,15536 32763,16361 32097,16404"/>
              </emma:interpretation>
              <emma:one-of disjunction-type="recognition" id="oneOf48">
                <emma:interpretation id="interp64" emma:lang="" emma:confidence="1">
                  <emma:literal>O</emma:literal>
                </emma:interpretation>
                <emma:interpretation id="interp65" emma:lang="" emma:confidence="0">
                  <emma:literal>0</emma:literal>
                </emma:interpretation>
                <emma:interpretation id="interp66" emma:lang="" emma:confidence="0">
                  <emma:literal>o</emma:literal>
                </emma:interpretation>
                <emma:interpretation id="interp67" emma:lang="" emma:confidence="0">
                  <emma:literal>.</emma:literal>
                </emma:interpretation>
                <emma:interpretation id="interp68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1158.1621">29650 14857 1328 0,'0'-16'59'0,"0"8"12"0,0 0-57 0,4 0-14 0,-4-4 0 0,0 0 0 15,0-1 57-15,5 1 9 0,-5 0 2 0,4 0 0 16,-4 0-31-16,0 4-5 0,0 0-2 0,-4 0 0 15,4 8-6-15,0 0 0 0,-5-8-1 0,5 8 0 16,0 0-8-16,-14-5-2 16,1 5 0-16,-5 0 0 0,-1 9-5 0,-3 3 0 0,-6 4-8 0,-4 4 12 15,1 8 1-15,-1 1 0 0,0 7 0 0,0 5 0 16,-9-1 5-16,9 5 1 0,0 3 0 0,5 1 0 16,4-5-2-16,0 1 0 0,10 3 0 0,-1-3 0 15,5-5-17-15,0 1 10 0,4-5-10 0,5-7 8 16,5-1 3-16,-1-4 0 0,6-4 0 0,3 1 0 15,1-5 18-15,9-8 4 0,-1 0 1 0,6 0 0 16,-1-4-10-16,9 0-3 0,1-4 0 0,-5 0 0 16,0-4-5-16,4 0 0 0,-4-4-1 0,0 0 0 15,-5 0 5-15,0-8 0 0,-4-1 1 0,0-3 0 16,-5-4-2-16,5-4-1 0,-5-5 0 0,0 1 0 16,1-5-1-16,-1 1 0 0,-5 4 0 0,-4-5 0 15,5 1-1-15,-5-1-1 0,-4 1 0 0,-5 4 0 0,-5 3-15 16,1 5 9-16,-5 0-9 0,-5 3 8 0,-4-3-8 0,0 0-11 15,-5 4 3-15,-5 3 0 16,1 5-98-16,-5-4-19 0,0 8-4 0,-4 0-551 16,0 8-111-16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2:57.8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0 2070 0,'0'0'92'0,"0"0"18"0,0 0-88 0,0 0-22 0,0 0 0 0,0 0 0 15,0 8 50-15,0 4 6 0,0 0 0 0,0 4-1033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2:22.83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767C4EC-AA03-406A-8712-0DA25EC40372}" emma:medium="tactile" emma:mode="ink">
          <msink:context xmlns:msink="http://schemas.microsoft.com/ink/2010/main" type="writingRegion" rotatedBoundingBox="19194,10458 19951,9854 20601,10669 19843,11273"/>
        </emma:interpretation>
      </emma:emma>
    </inkml:annotationXML>
    <inkml:traceGroup>
      <inkml:annotationXML>
        <emma:emma xmlns:emma="http://www.w3.org/2003/04/emma" version="1.0">
          <emma:interpretation id="{CA9AE7EE-CBE0-48CD-A74B-16844A840993}" emma:medium="tactile" emma:mode="ink">
            <msink:context xmlns:msink="http://schemas.microsoft.com/ink/2010/main" type="paragraph" rotatedBoundingBox="19194,10458 19951,9854 20601,10669 19843,112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60013E-21CE-4374-B7A6-0115E62874C4}" emma:medium="tactile" emma:mode="ink">
              <msink:context xmlns:msink="http://schemas.microsoft.com/ink/2010/main" type="line" rotatedBoundingBox="19194,10458 19951,9854 20601,10669 19843,11273"/>
            </emma:interpretation>
          </emma:emma>
        </inkml:annotationXML>
        <inkml:traceGroup>
          <inkml:annotationXML>
            <emma:emma xmlns:emma="http://www.w3.org/2003/04/emma" version="1.0">
              <emma:interpretation id="{4EF70711-0BF1-4936-AA08-FCC368DC2976}" emma:medium="tactile" emma:mode="ink">
                <msink:context xmlns:msink="http://schemas.microsoft.com/ink/2010/main" type="inkWord" rotatedBoundingBox="19194,10458 19951,9854 20601,10669 19843,112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16738 9702 543 0,'-19'-8'12'0,"19"8"2"0,9-4 1 0,-9 4 1 0,0 0-16 0,0 0 0 15,5-8 0-15,4 0 0 0,0 8 54 0,-9 0 8 16,0 0 2-16,9-12 0 0,5 8 3 0,-9-5 1 16,-5 9 0-16,0 0 0 0,13-4-12 0,-4-4-1 0,0 0-1 0,-9 8 0 15,0 0-31-15,10-4-7 0,-1-4 0 0,0 4-1 16,-9 4 39-16,9-8 8 16,9 4 2-16,-4-4 0 0,-5 4 25 0,0 0 6 15,-9 4 1-15,4-4 0 0,10 0-52 0,-14 4-9 16,0 0-3-16,0 0 0 0,0 0-32 0,0 0 0 15,0 0 0-15,0 0 0 0,0 0 0 0,0 0 0 16,0 8 0-16,-9 8 0 0,0-4 0 0,0 4 0 16,18 4 0-16,-9 1 0 0,-9 3 0 0,4 4 0 0,-4-3 0 0,9 3 0 0,-4 4 44 0,-1-3 3 15,-9-1 0-15,5 4 0 16,5 1-27-16,-5-5-6 0,-5 0-1 0,0 1 0 16,5-1-13-16,0-8 9 0,0 0-9 0,0 1 8 0,0-1-8 0,4-4 0 15,5-4 0-15,0 0 0 16,-9-3 0-16,9-1 0 0,0-8 0 0,0 0 0 0,0 0 12 0,0 8 0 15,0-8 0-15,0 0 0 0,5 8-12 0,-5-8-17 16,-5 8 4-16,5-8 1 0,0 0 12 0,0 0 0 16,0 0 0-16,0 0 0 15,0 0 0-15,0 0 0 0,0 0 0 0,0 0 0 16,-9-4 0-16,9 4 0 0,9-8 0 0,-4 0 0 16,-5 8 0-16,0-8 0 0,4-5 0 0,10 1 0 0,-5 4 0 0,0-8 0 15,-9 4 0-15,9-4 0 0,9-1 0 0,-4-3 0 16,-9 0 0-16,4 0 0 0,4 0 26 0,1-1 8 15,-5 1 2-15,0-4 0 0,-9 0-28 0,5-1-8 16,13 5 0-16,0-4 0 0,-13-1 0 0,8 1 0 16,6 0 0-16,-6 4 0 0,6-5 0 0,-10 5 0 15,4 4 0-15,1-4 0 0,4 3 0 0,-4 1 0 16,-1 0 0-16,-3 0 0 0,3 4 0 0,1 0 0 16,-5-5 0-16,5 5 0 15,-10 0-33-15,10 0-1 0,-5 0 0 0,5 0 0 0,-5 4 54 0,-5 0 10 16,5-1 2-16,5 1 1 0,-9 0-33 0,4 4 0 15,0-4 0-15,4 0 0 16,1 4-24-16,0 0-6 0,-1 0-1 0,-3 0 0 0,3 0 47 0,1 4 10 16,-5-4 2-16,-9 4 0 0,5 0-28 0,-5 0 8 15,13 4-8-15,-13-4 0 0,0 0 0 0,5 12 0 0,4 4 0 16,-5-4 0-16,-4 4 0 0,0 1 0 0,0-1 8 0,5 4-8 16,-5 0 8-16,0-3-8 0,-5-1 12 0,5 4-4 15,10 4 0-15,-10 0 0 0,-5 1 0 0,5 3 0 16,0 4 8-16,-5 9 2 0,1-1 0 0,-5 5 0 15,0-1-18-15,0 5 0 0,4-4 8 0,-9 3-8 16,5-3 8-16,0-1-8 0,5-3 9 0,-1-1-9 16,0 1 0-16,1-5-20 0,-1 0 4 0</inkml:trace>
          <inkml:trace contextRef="#ctx0" brushRef="#br0" timeOffset="-1188.9397">16687 9633 1267 0,'-9'-12'28'0,"0"-4"5"0,5-4 2 0,-5 4 1 0,4-1-36 0,1 1 0 0,-6 4 0 0,10 0 0 15,5 8 109-15,-5 4 15 0,0 0 4 0,9-4 0 16,5 8-103-16,8 8-25 0,1 0 0 0,0 8 0 16,0 1 0-16,4 3 0 0,10 0 0 0,-10 0 0 15,-13-3 15-15,4-1-3 0,0-4 0 0,0 4 0 16,-4-8 1-16,-5 1 0 0,0-5 0 0,0 0 0 15,5-8 7-15,-14 0 2 0,0 0 0 0,0 0 0 16,0 0-4-16,0 0-1 0,0 0 0 0,0 0 0 16,0 0-1-16,0 0-1 0,0 0 0 0,-5-4 0 15,-8-8-3-15,8 3-1 0,10 1 0 0,-5 8 0 0,0-12 0 0,0 4 0 16,4 0 0-16,5-4 0 0,0 4-11 0,-4 0 12 16,-5-4-12-16,4 3 12 0,10 1-12 0,0 0 0 15,-10 0 0-15,5-4 8 0,1 4 2 0,-1-4 0 16,0 4 0-16,-5-4 0 0,1 4-10 0,4-5 10 0,5 5-10 0,-1 0 10 0,-4 0-10 0,5 0 0 31,4-4 0-31,0 0 8 0,-4 4-8 0,0 0 0 16,-1-1 0-16,1 1 0 0,0 0 0 0,-1 0 0 0,1-4 0 0,-5 8 0 0,5-4 0 0,-1 4 0 31,-8-4 0-31,-5 8 0 0,0 0 0 0,0 0 0 16,0 0 0-16,0 0 0 0,0 0 0 0,0 0 0 15,0 0 0-15,0 0 0 0,-5 8 0 0,5-8 0 16,0 0 0-16,-4 12 0 0,4-4 0 0,0-8 0 15,-5 12 0-15,5-12 0 0,9 8 0 0,-4 4 0 0,-5-12 0 0,0 0 0 16,9 9 0-16,-4 3 0 16,-5-12 0-16,0 0 0 0,0 0 0 0,0 0 0 0,13 8 8 0,-13-8-8 15,0 0 0-15,0 8 0 0,0-8 0 0,5 8 0 16,-1 4 10-16,-4-12 0 0,0 8 0 0,0-8 0 16,10 12-10-16,-10-12-14 0,-5 8 3 0,5-8 1 15,5 13 18-15,-5-13 4 0,0 8 1 0,0-8 0 16,0 0-13-16,0 0-18 0,9 8 4 0,-9-8 1 0,0 0 13 0,0 0 0 15,0 0 0-15,0 0 0 0,0 0 0 0,0 0 0 16,0 12 0-16,0-12 0 16,0 0 0-16,0 0 0 0,0 0 0 0,0 0 0 15,0 8 0-15,0-8 0 0,0 0 0 0,0 0 0 16,0 0 48-16,0 0 13 0,0 0 3 0,0 0 0 0,-9 4-64 0,9-4 0 16,0 0-16-16,0 0 3 0,-5 4 13 0,5-4 0 15,0 0 0-15,0 0 0 0,0 0 0 0,0 0 0 16,0 0 0-16,0 0 0 0,0 0 0 0,0 0 0 15,0 0 0-15,0 0 0 0,0 0 0 0,0 0 0 16,0 0 0-16,0 0 0 0,-9 8 9 0,9-8-9 16,0 0 0-16,0 0 9 0,-9 4-9 0,9-4 0 15,0 0 0-15,0 8 0 0,-9 0 0 0,4 0 0 16,5-8 0-16,0 9 0 0,0-9 0 0,0 12 0 16,0-12 0-16,0 8 0 0,0-8 0 0,0 0 0 15,0 0 0-15,0 0 0 0,0 0 0 0,0 0 12 16,0 0-12-16,-9 8 12 0,4-4-4 0,5-4-8 0,0 0 12 0,-4 8-4 15,-5-4-8-15,9-4 0 0,0 0 0 16,0 8 0-16,-5 0 0 0,5-8 0 0,0 0 0 0,0 0 0 16,0 0 0-16,0 0 0 0,0 0 0 0,0 0 0 15,0 0 0-15,0 0 0 0,0 0 0 0,0 0 0 16,0 0 0-16,0 0 0 0,0 0 0 0,0 0 0 16,0 0 0-16,0 0 8 0,0 0-8 0,0 0 0 15,0 0 0-15,0 0 0 0,0 0 0 0,0 0 0 16,0 0 0-16,0 0 0 0,0 0 0 0,0 0 0 15,0 0 0-15,0 0 0 0,0 0 0 0,0 0 0 16,0 0-8-16,0 0 8 0,9 4-10 0,-9-4 10 0,0 0 0 0,0 0-9 16,9 0 9-16,-9 0 0 0,0 0 0 0,0 0 0 15,10 0 0-15,-10 0 0 0,0 0 0 0,0 0 0 16,0 0 0-16,0 0 0 0,9 0 0 0,-9 0 0 16,0 0 0-16,0 0 0 0,0 0 0 0,0 0 0 15,0 0 0-15,0 0-8 0,0 0 8 0,0 0 0 16,0 0 0-16,0 0 0 0,0 0 0 0,0 0 0 15,0 0 0-15,0 0 0 0,0 0 0 0,0 0 0 0,0 0 0 0,0 0 0 16,0 0 0-16,0 0 0 16,0 0 0-16,0 0 8 0,0 0-8 0,0 0 0 0,0 0 0 0,-5 8 0 0,5-8 0 0,0 0 0 15,0 0 0-15,-9 4 0 0,0 1 0 0,9-5 0 32,0 0 0-32,0 0 0 0,-5 8 0 0,5-8 0 0,0 0 0 0,0 0 0 15,0 0 0-15,0 0 0 16,0 0 0-16,0 0 0 0,5 8 0 0,-5-8 0 15,0 0 0-15,0 0 0 0,0 0 0 0,0 0 0 16,0 0 0-16,-5 8 0 0,1 0 0 0,4-8 0 0,0 0 0 0,-9 4 0 16,0 0 0-16,9-4 0 0,0 0 0 0,0 0 0 15,0 0 0-15,0 0 0 0,0 0 0 0,0 0 0 16,0 0 0-16,0 0 0 0,0 0 0 0,0 0 8 16,0 0-8-16,0 0 0 0,0 0 0 0,0 0 0 15,0 0 0-15,0 0 0 0,0 0 0 0,0 0 0 16,0 0 0-16,0 0 0 0,0 0 0 0,0 0 0 15,-10 4 0-15,10-4 0 0,-4 8 0 0,4-8 0 16,0 0 0-16,0 0-8 0,-9 4 8 0,9-4 0 16,0 0 0-16,0 0 0 0,0 0 0 0,0 0-8 15,4 8-11-15,1 4-1 0,-1-3-1 0,6 3-1032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4:55.9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5FD4C1F-0CCB-497C-9155-0E62E964E607}" emma:medium="tactile" emma:mode="ink">
          <msink:context xmlns:msink="http://schemas.microsoft.com/ink/2010/main" type="writingRegion" rotatedBoundingBox="5832,13392 4684,16525 3779,16193 4927,13061"/>
        </emma:interpretation>
      </emma:emma>
    </inkml:annotationXML>
    <inkml:traceGroup>
      <inkml:annotationXML>
        <emma:emma xmlns:emma="http://www.w3.org/2003/04/emma" version="1.0">
          <emma:interpretation id="{7D1B5835-6F79-459C-AD34-C8ADFEE338C0}" emma:medium="tactile" emma:mode="ink">
            <msink:context xmlns:msink="http://schemas.microsoft.com/ink/2010/main" type="paragraph" rotatedBoundingBox="5832,13392 4684,16525 3779,16193 4927,13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675CF4-4778-42B8-9352-DDFF8365EF0E}" emma:medium="tactile" emma:mode="ink">
              <msink:context xmlns:msink="http://schemas.microsoft.com/ink/2010/main" type="line" rotatedBoundingBox="5832,13392 4684,16525 3779,16193 4927,13061"/>
            </emma:interpretation>
          </emma:emma>
        </inkml:annotationXML>
        <inkml:traceGroup>
          <inkml:annotationXML>
            <emma:emma xmlns:emma="http://www.w3.org/2003/04/emma" version="1.0">
              <emma:interpretation id="{57B60F56-CDC2-4557-8858-731E6DEFCE46}" emma:medium="tactile" emma:mode="ink">
                <msink:context xmlns:msink="http://schemas.microsoft.com/ink/2010/main" type="inkWord" rotatedBoundingBox="5832,13392 4684,16525 3779,16193 4927,130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237 88 633 0,'-5'-4'56'0,"-9"-4"-44"15,1 0-12-15,4 0 0 0,9 8 164 0,-10-4 32 0,-12-4 5 0,8-1 2 16,10 1-132-16,-1 4-27 0,-9-4-4 0,1 4-2 15,-1 4-10-15,5 0-1 0,9 0-1 0,-14 4 0 16,-9 4-2-16,5 0 0 0,14 5 0 0,-5 3 0 16,-1 4 4-16,1 0 0 0,5 0 0 0,4 1 0 15,4 3-4-15,-4-4-1 0,5 4 0 0,4-7 0 16,14-1-13-16,-5 0-2 0,-13-4-8 0,-1 0 12 16,14-4-12-16,-9 5 0 0,-9-13 8 0,0 0-8 15,14 0 0-15,0 0 0 0,9-4 8 0,-10-5-8 16,-4 1 0-16,0-4 0 0,10 0 8 0,-1-4-8 15,0-4 0-15,0-1 8 0,-4 1-8 0,4 0 0 16,-4-4 11-16,-1-1-11 0,-3 5 12 0,-1-4-12 16,4 4 31-16,-4 3-1 0,-4 1 0 0,-5 4 0 15,5 4 21-15,-5 8 4 0,0 0 1 0,0 0 0 16,0 12-37-16,0 4-7 0,4 5-2 0,-4-1 0 0,0 0-10 16,0 4 0-16,9 1-10 0,-4-1 10 15,-1 0-163-15,1-4-26 0</inkml:trace>
          <inkml:trace contextRef="#ctx0" brushRef="#br0" timeOffset="687.3351">947-2923 518 0,'0'0'46'0,"0"0"-37"15,-5-8-9-15,-4 0 0 0,9 8 148 0,0 0 28 16,0 0 6-16,0 0 1 0,0 0-87 0,0 0-18 15,9 20-3-15,-9 4-1 0,0 9-32 0,5 3-6 16,4 9-2-16,0 3 0 0,5 5-14 0,-5 0-4 16,-5-1 0-16,5 1 0 0,1-9 2 0,-6 1 0 15,-8-5 0-15,4-3 0 0,9-5 5 0,-9-4 1 16,0 1 0-16,-5-9 0 0,1 4 4 0,-1-4 2 16,5-3 0-16,-5-1 0 0,-4-4-9 0,5-4-1 15,8 4-1-15,-4-12 0 0,0 0-10 0,0 0-1 16,0 0-8-16,0 0 12 0,0 0-12 0,0 0 11 15,0-8-11-15,0-4 10 0,9 0-10 0,-4 0 8 16,0-5-8-16,4-3 8 0,0 0-8 0,4 0 0 0,1 0 0 16,-5-9-11-16,5 5-5 0,4-4-2 0,5-1 0 15,-5 5 0-15,0 0 2 0,5 3 1 0,0 5 0 0,4 4 0 16,-9 4 15-16,5 4 0 0,-5 8-10 0,0 0 10 16,5 8 0-16,-5 0 13 0,-8 5-1 0,-1 3-1 15,4 0 60-15,-4 0 12 0,-13 5 2 0,4-1 1 31,-5 0-107-31,1 0-22 0,-1 1-4 0,-4-5-1 0,-9 0 48 0,4 0 0 0,5-3 10 16,0 3-2-16,-9 0-8 0,0 0-9 0,4-4 9 0,-4 5-13 16,0 3-143-16,-1-4-28 0</inkml:trace>
          <inkml:trace contextRef="#ctx0" brushRef="#br0" timeOffset="-6801.8372">624-2049 921 0,'-32'-12'40'0,"23"8"10"0,-1 0-40 0,6 0-10 16,-5-4 0-16,0 4 0 0,-9-4 59 0,8 4 9 0,6-8 3 0,-5 7 0 15,-5 1-38-15,0 0-7 0,1 4-2 0,-1 0 0 16,0 4-16-16,-4 0-8 0,0 5 8 0,0-1-8 16,0 4 0-16,-1 0 8 0,-3 0-8 0,3 4 0 15,10 0 11-15,-9 1-3 0,0 7-8 0,0-4 12 16,4 8-12-16,0-3 0 0,5 3 0 0,-4 0 0 15,-1 5 0-15,5 3 0 0,9 5 0 0,0-1 0 16,-9 9 11-16,4 3 9 0,14 5 1 0,-4 8 1 16,-1 4 18-16,-4-1 3 0,0 5 1 0,9-4 0 15,5-4 2-15,-9 0 1 0,-10-5 0 0,5-3 0 16,5 0 5-16,-5-9 0 0,-5-3 1 0,1-1 0 16,-1-3-9-16,0-1-3 0,5-4 0 0,-9-3 0 15,-9-1-12-15,5-3-2 0,3-5-1 0,1 0 0 16,-9 0-13-16,0-3-2 0,4-1-1 0,-4 4 0 15,-5 0-10-15,-9-3 8 0,1 3-8 0,-6-4 8 16,1 4-8-16,-1-3-9 0,-8 3 9 0,8-8-13 16,1 4-16-16,-1-7-3 0,6-5-1 15,-1 4 0-15,4-4-96 0,10-8-19 0,5 4-4 16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5:56.5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1E7BF9D-9ABD-45E3-86B6-DA3656525C1B}" emma:medium="tactile" emma:mode="ink">
          <msink:context xmlns:msink="http://schemas.microsoft.com/ink/2010/main" type="writingRegion" rotatedBoundingBox="1648,505 27678,-1416 29092,17735 3061,19656"/>
        </emma:interpretation>
      </emma:emma>
    </inkml:annotationXML>
    <inkml:traceGroup>
      <inkml:annotationXML>
        <emma:emma xmlns:emma="http://www.w3.org/2003/04/emma" version="1.0">
          <emma:interpretation id="{8A8D54DB-3B74-4521-93EF-F5D3C2D98DEE}" emma:medium="tactile" emma:mode="ink">
            <msink:context xmlns:msink="http://schemas.microsoft.com/ink/2010/main" type="paragraph" rotatedBoundingBox="1829,241 27839,-168 27898,3616 1889,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E5EAA2-BC7B-4100-A792-99223E2212C8}" emma:medium="tactile" emma:mode="ink">
              <msink:context xmlns:msink="http://schemas.microsoft.com/ink/2010/main" type="line" rotatedBoundingBox="2015,238 27839,-168 27866,1549 2042,1955"/>
            </emma:interpretation>
          </emma:emma>
        </inkml:annotationXML>
        <inkml:traceGroup>
          <inkml:annotationXML>
            <emma:emma xmlns:emma="http://www.w3.org/2003/04/emma" version="1.0">
              <emma:interpretation id="{49B834DB-B388-4222-A136-2CECC23B4148}" emma:medium="tactile" emma:mode="ink">
                <msink:context xmlns:msink="http://schemas.microsoft.com/ink/2010/main" type="inkWord" rotatedBoundingBox="2021,611 3637,586 3658,1930 2042,1955"/>
              </emma:interpretation>
            </emma:emma>
          </inkml:annotationXML>
          <inkml:trace contextRef="#ctx0" brushRef="#br0">36 517 460 0,'-4'-20'41'0,"4"12"-33"15,0-5-8-15,0 1 0 0,0-4 126 0,-9-4 23 16,9 0 5-16,-5-1 1 0,10 1-48 0,-10 0-10 16,1 4-1-16,4 0-1 0,0 3-63 0,4 1-12 15,-8 0-2-15,-1 0-1 0,1 4 23 0,-1 8 5 16,5-12 1-16,0 4 0 0,0 8-26 0,0 0-4 15,0-8-2-15,0 8 0 0,0 0-5 0,0 0-1 16,0 0 0-16,0 0 0 0,0 0-8 0,9 8 0 16,5 4 0-16,-5 8-11 0,4 8 19 0,10 1 3 15,-5 11 1-15,5 21 0 0,5-4 10 0,-1 15 2 16,-4-3 1-16,4 12 0 0,-9-8-25 0,5 4 8 16,-5-12-8-16,0-1 0 0,-4-7 0 0,0-4 0 15,-5-5 0-15,4-7 0 0,-8-5 17 0,4 1 2 16,0-9 0-16,0-4 0 0,0-4-7 0,1-7 0 15,-6-1-1-15,-4-12 0 0,0 0 5 0,0 0 2 16,0 0 0-16,0 0 0 0,5-12 9 0,-1-5 1 0,-4-3 1 0,0 0 0 16,-4-17-13-16,-1 1-2 0,5 0-1 0,-4-5 0 15,-1-11-13-15,0-1 9 0,1 0-9 0,4-3 8 16,0-1-8-16,4 0 0 0,-4 1 0 0,10 11 0 16,3-7 0-16,1 11 0 0,-1 13 0 0,1 8-11 0,0 11 11 15,-1-3 0-15,10 12 0 0,-14 12 0 0,5-3 0 16,4 23 0-16,-4-8 0 0,0 21 0 0,-1-5 0 0,-4 1 0 15,0 7 0-15,0-7 0 0,1 7 0 0,-1-3 0 16,-5-5-9-16,5-3 9 0,-4-13 0 0,4 0 0 16,0 0 0-16,-4-7 0 0,-1 3 0 0,1-12 0 15,-5-8 0-15,0 0 0 0,0 0 16 0,0 0 2 16,13-8 0-16,-8-8 0 0,0 0 16 0,-1-5 3 16,1-3 1-16,-1-8 0 0,1-5-12 0,-1-3-2 15,5-5-1-15,5-11 0 0,-5-1-15 0,0-8-8 16,5 4 8-16,9-7-8 0,-5-5 0 0,5 8-18 15,-5 0 3-15,9 5 1 16,5-5-44-16,5 12-9 0,-10-3-1 0,9 11-1 16,-4 9-93-16,0 7-18 0,0 9-4 0,-5 8-569 0</inkml:trace>
          <inkml:trace contextRef="#ctx0" brushRef="#br0" timeOffset="374.8663">1325 816 1270 0,'0'0'56'0,"0"0"12"15,0 0-54-15,0 0-14 0,4 9 0 0,10 3 0 16,-5-8 51-16,5 0 7 0,-1-4 2 0,1 0 0 0,4-4-15 0,5 0-2 16,0-13-1-16,0 5 0 0,-5 0-17 0,5-12-3 15,-1 0-1-15,-3 3 0 0,-1 1 7 0,-5-12 0 16,6 8 1-16,-10-1 0 0,-9-3-7 0,0 8-2 15,0-9 0-15,-5 9 0 0,1 8-1 0,-1-4-1 16,-9 0 0-16,5 7 0 0,-4 1 10 0,-1 4 3 16,0 0 0-16,-4 4 0 0,0 0 1 0,0 4 0 15,4 0 0-15,0 4 0 0,1 5-18 0,-1-1-3 16,0 8-1-16,1 4 0 0,4 9-10 0,0-5 0 16,-1 4 0-16,6 5 8 0,-1-5-8 0,-4 9 0 15,9-13 0-15,0 12 8 0,0-7-8 0,5 3 0 16,4-3 0-16,-5 3 0 0,6-4 0 0,8 9 8 15,5-17-8-15,4 9 8 16,5-1-82-16,9-8-17 0,0 0-3 0</inkml:trace>
        </inkml:traceGroup>
        <inkml:traceGroup>
          <inkml:annotationXML>
            <emma:emma xmlns:emma="http://www.w3.org/2003/04/emma" version="1.0">
              <emma:interpretation id="{3925EE25-43E0-4BEE-B34A-D1A080D1D36F}" emma:medium="tactile" emma:mode="ink">
                <msink:context xmlns:msink="http://schemas.microsoft.com/ink/2010/main" type="inkWord" rotatedBoundingBox="5279,186 9096,126 9122,1768 5304,18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23.0401">3701 456 460 0,'14'-8'41'0,"-9"0"-33"0,-5 8-8 0,0 0 0 0,-5-12 144 0,5 0 26 15,0 12 6-15,-4-8 0 0,-6 0-81 0,1-5-17 16,0 5-3-16,5-4-1 0,-1 4-32 0,1 4-6 15,-6-4-2-15,1 0 0 0,0 0-11 0,5 0-3 16,-10 8 0-16,5-4 0 0,9 4-20 0,-14-4 8 16,5 4-8-16,-5 8 0 0,-4-4 0 0,5 8 0 15,-6 0 0-15,-3 8-8 0,-1 9 16 0,0 3 3 16,0 8 1-16,1 13 0 0,-1 0-12 0,5 3 0 16,-1 5 0-16,-3-4 0 0,13 7 0 0,-5-11 8 15,0 0 0-15,10 3 0 0,-5-7 0 0,4-5 0 16,5-7 0-16,5-5 0 0,4 5-8 0,-5-21 8 15,5 4-8-15,5-8 8 0,-5-4-8 0,9-8 8 16,-4-12-8-16,4 0 8 0,0-12 19 0,5-5 3 16,9-11 1-16,4-9 0 0,5 1-15 0,5-5-2 15,-5-12-1-15,0 1 0 0,-9-17 7 0,4 4 2 16,5-4 0-16,0 0 0 0,-4-8-22 0,-6 0 0 0,1 0 0 16,5 0 8-16,-5 4-8 0,-5 8 0 0,-4-4 0 0,4 12 0 15,-9 9 0-15,0-1 0 0,1 16 0 16,-10 9 0-16,-5 8 15 0,1 7 1 0,-1 5 1 0,-8 12 0 15,4 4 15-15,-9 12 2 0,-9 17 1 0,4-5 0 16,-9 20-27-16,0 9-8 0,-4 8 0 0,-5 7 0 16,5 1 0-16,0 12 0 0,-1-8 0 0,5 4 0 15,-4-4 0-15,9 0 0 0,9-9 0 0,-5 5 0 16,5-12 0-16,9 4 0 0,5-5 0 0,-1-7 0 16,5-5 0-16,0 1 0 0,0-5-15 0,-4-3 5 31,4-5-150-31,0-4-31 0,14 21-5 0,-14-29-2 0</inkml:trace>
          <inkml:trace contextRef="#ctx0" brushRef="#br0" timeOffset="1619.8443">4330 752 1324 0,'9'-4'118'0,"0"-4"-94"15,5-1-24-15,-1-3 0 0,5 0 72 0,-4 0 11 16,4 4 1-16,-4-12 1 0,4 4-48 0,0-1-9 15,1-3-3-15,-6 4 0 0,1-4-25 0,0 3-12 16,-10-3 0-16,1 4 1 0,-1-4 3 0,-8 4 0 16,-5-5 0-16,-1 1 0 0,1 4 37 0,-4 0 8 15,-1-4 2-15,-4 11 0 0,4-7 5 0,1 0 0 16,-1 8 1-16,0 0 0 0,1 4 7 0,3 8 2 16,-3 4 0-16,4-4 0 0,0 12-29 0,-5-4-5 15,5 9-2-15,-5 7 0 0,5 8-18 0,-5 5 0 16,1 3 0-16,-1 5 0 0,5 4 0 0,0-5 0 15,4 1 0-15,1-1 0 0,4 1 0 0,9-9 0 16,0 9 0-16,5-9-658 16,-1 1-126-16</inkml:trace>
          <inkml:trace contextRef="#ctx0" brushRef="#br0" timeOffset="2177.7003">4635 800 633 0,'-9'-4'56'0,"0"4"-44"16,-1 0-12-16,10 0 0 0,-4 0 224 0,4 0 42 16,0 0 9-16,0 0 1 0,0 0-188 0,18-8-39 15,5 4-7-15,0 0-2 0,4 0-18 0,0 0-4 0,5-4-1 0,5-4 0 16,4 8-17-16,-5-9 0 0,9 5 0 0</inkml:trace>
          <inkml:trace contextRef="#ctx0" brushRef="#br0" timeOffset="2021.4459">4967 634 288 0,'0'0'12'0,"0"0"4"0,-4-12-16 0,-1 0 0 0,5 0 0 0,0 0 0 16,9 4 308-16,-4-9 58 0,-1 5 12 0,10 0 2 15,0 0-273-15,-1 4-55 0,5-12-12 0,-4 4-1 16,0-1-25-16,4-7-5 0,-4-4-1 0,4 3 0 16,-5-7-8-16,1 0 8 0,0-5-8 0,-5 9 8 15,0-13-8-15,-4 5 0 0,-1-4 0 0,1-1 0 0,-10 1 19 0,5-1 5 16,-4 1 0-16,-1-1 1 0,0 1 17 15,-4 3 3-15,-4 5 1 0,8 0 0 16,-4 3-2-16,4 9-1 0,1 0 0 0,-5 12 0 0,4-8-31 0,-4 11-12 16,5-7 11-16,4 12-11 0,0 0 18 0,0 12-2 15,-10-3-1-15,6 7 0 0,-5 8-15 0,0 17 0 16,0-1 0-16,4 13 0 0,-4 3 0 0,-5 5 0 16,1 8 0-16,-1-5 0 0,0 1 0 0,1 4 0 15,-1 0 0-15,0-8 0 0,5 3 0 0,5-3 0 16,-5-4 0-16,-1-1 0 0,6-3-11 0,4-5 2 15,4 1 0-15,6-8 0 16,-1 3-27-16,4-3-4 0,1-5-2 0,0 4 0 16,4-11-35-16,5-9-7 0,-5-4-2 0,0-4 0 0,5-8-90 0,-5-4-17 0,9-12-4 0,-8-4-1 15</inkml:trace>
          <inkml:trace contextRef="#ctx0" brushRef="#br0" timeOffset="2336.0621">5655 379 576 0,'0'0'51'0,"0"0"-41"0,0 0-10 0,0 0 0 0,0 0 225 0,0 17 43 16,4 3 9-16,-4 0 2 0,0 8-183 0,0 5-36 16,5 7-7-16,-5 1-1 0,0-5-9 0,0 5-2 15,0-1 0-15,4 0 0 0,-4 1-41 0,5-1-22 16,-1-15 2-16</inkml:trace>
          <inkml:trace contextRef="#ctx0" brushRef="#br0" timeOffset="2492.3085">5791 39 1612 0,'5'-32'144'0,"-1"24"-116"0,1-12-28 0,-1 4 0 16,5 3 66-16,1 1 7 0,-10 12 2 0,9 0 0 31,4 0-121-31,6 4-24 0,17 12-5 0,-4 5-1 0</inkml:trace>
          <inkml:trace contextRef="#ctx0" brushRef="#br0" timeOffset="3054.6376">6142 367 1756 0,'0'0'78'0,"0"0"16"16,0 0-75-16,0 0-19 0,13 0 0 0,-4 8 0 16,5 4 55-16,0-3 7 0,-1 11 2 0,-3-4 0 15,-1 4-24-15,4 0-5 0,-4 9-1 0,1-5 0 0,-1 0-23 16,0 5-11-16,-5-9 10 0,1 4-10 0,-1 0 0 16,1-3 0-16,-5-9 0 0,0 0 0 0,0 4 0 0,0-16 0 15,0 0 0-15,0 0 0 0,0 0 10 0,0 0-10 16,0 0 10-16,0 0-10 0,-5-12 28 0,10-4 0 15,0-4 0-15,-1-9 0 0,5-3-3 0,9 0-1 16,5-9 0-16,4 5 0 0,5-1-12 0,0 13-4 16,-4-8 0-16,3 7 0 0,1 9 22 0,-4 8 4 15,-6-4 1-15,1 12 0 0,-5 4-22 0,1 4-4 16,-6 4-1-16,-4 4 0 0,5 5-8 0,0 3-11 16,-1-4 3-16,-4 0 0 0,0 5-6 0,5-5-1 15,0 0 0-15,-1 0 0 0,1-4-5 0,0 1 0 0,4-13-1 16,0 0 0-16,0 0 9 0,1-4 3 0,3-4 0 15,-3-4 0-15,3-4 9 0,1 3 0 16,-5-11 0-16,1 4 0 0,3-4 13 0,-3 4 2 0,-6-5 0 0,1 5 0 16,-5-4 10-16,0 0 3 0,-4-1 0 0,-1 1 0 15,-4 0-17-15,0 4-3 0,-4 0-8 0,-1 3 12 16,1 1-12-16,-6 0-10 0,-3 0 2 0,-1 4 0 16,5 0 8-16,-5 4 0 0,-4 8 0 0,0 4 0 15,0-8 0-15,-5 8-8 0,0 8 8 0,5 0 0 16,-9 1 0-16,8 7 0 0,-3 4 0 0,3-8 0 15,1 9 0-15,5-5 0 0,-1 0 0 0,5 9 0 16,0-5 0-16,9 4 8 0,4 1-8 0,1-1 0 16,4 1 8-16,0-1-8 0,5-4 8 0,-1 5-8 15,6-5 0-15,3 0 8 0,1 5-8 0,4-13 0 16,1 4-128-16,8-4-31 0,1-3-5 16</inkml:trace>
        </inkml:traceGroup>
        <inkml:traceGroup>
          <inkml:annotationXML>
            <emma:emma xmlns:emma="http://www.w3.org/2003/04/emma" version="1.0">
              <emma:interpretation id="{CAEB978B-979C-4481-8FBB-6E8698C4219F}" emma:medium="tactile" emma:mode="ink">
                <msink:context xmlns:msink="http://schemas.microsoft.com/ink/2010/main" type="inkWord" rotatedBoundingBox="10895,776 12193,756 12202,1355 10904,13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28.6555">9666 355 633 0,'0'0'28'0,"0"0"6"0,0 0-34 0,4-8 0 15,-4-4 0-15,9 4 0 0,-9 8 188 0,5-8 32 16,4 0 5-16,-5-1 2 0,-4 9-115 0,14 0-24 15,-5 0-4-15,5 5 0 0,-5-1-32 0,5 0-5 16,4 4-2-16,-4 4 0 0,-1 4-23 0,1 4-5 16,0 1-1-16,-1 3 0 0,-4-4 0 0,5 0 0 15,-9 9 0-15,4-5 0 0,-5 4 0 0,1-4 0 16,-5 1 0-16,0-5 0 0,0 0-1 0,0 0-1 16,0 1 0-16,0-13 0 0,-5 4 7 0,5 0 2 15,0-12 0-15,0 0 0 0,0 0 1 0,0 0 1 16,0 0 0-16,0 0 0 0,0 0-11 0,0 0-2 15,0 0-1-15,0 0 0 0,9-4-3 0,-4-4 0 0,-1 0 0 16,5-4 0-16,-4-9-8 0,4 1 10 16,-4-4-10-16,4 0 10 0,0-9-10 0,0 5 0 0,-9-4 0 15,9-1 0-15,5-3 0 0,-1 7-11 0,1-11 3 0,0 12 0 16,9-1 8-16,-1 9 8 0,-8 0-8 0,4 8 11 16,0 4-11-16,-4 4 0 0,-5 8 0 0,0 4-11 15,0 4 11-15,0 8 0 0,-9 8 0 0,5-7 0 16,-5 7 0-16,0 4 0 0,0 1 0 0,-5 3 0 15,5-12 0-15,-4 9 0 0,4-1 0 0,0 1 0 16,0-5-16-16,0 4-2 0,0-3 0 0,4-1-674 16,-4-4-136-16</inkml:trace>
          <inkml:trace contextRef="#ctx0" brushRef="#br0" timeOffset="4175.5897">9188 448 345 0,'9'-20'15'0,"-5"12"4"0,5 0-19 0,0 4 0 0,1-12 0 0,-1 3 0 16,4 1 231-16,-4 0 42 0,-4 4 9 0,-5-4 2 15,5 0-184-15,-5 4-36 0,4 0-7 0,-4-1-1 16,0 9-39-16,0-12-7 0,0 4-2 0,0 0 0 16,0 8 4-16,0 0 0 0,-4-8 0 0,4 8 0 15,-5-4 24-15,-4 4 6 0,0-8 1 0,0 8 0 16,0 0-27-16,-5 0-6 0,-4 0-1 0,-1 8 0 16,1-4-9-16,-5 4 0 0,5 4 0 0,0 4 8 0,0-7-8 0,-5 7 10 15,-4 8-10-15,9 0 10 0,-5 5-10 16,0-1 0-16,5 8 0 0,-5-3 8 0,9 7-8 0,5-7 0 15,-4-1 0-15,4 0 0 0,4 1 0 16,5-13 0-16,9 4 0 0,-4-4 0 0,-1-3 0 0,5-1-12 16,5-8 2-16,0-4 1 0,-5 0-7 0,9-4 0 15,-4-4-1-15,4 0 0 0,0-4 5 0,5-8 2 16,0-1 0-16,-1-7 0 0,10 4 10 0,-5-12 0 16,-4 3 8-16,0 1-8 0,0-4 14 0,0 3-2 15,-5-7 0-15,0-1 0 0,0 5 0 0,0-4-1 16,1-5 0-16,-6 1 0 0,1 7 11 0,0 9 2 15,-1-8 1-15,1 11 0 0,0 5 11 0,-10 4 3 16,5 8 0-16,-9 4 0 0,0 0-19 0,9 4-3 0,0 8-1 0,-4 4 0 16,0 5-7-16,-5 11-1 0,0-4-8 0,-5 5 12 15,5-1-12-15,-5 4-10 0,-4 5 2 0,0-9-621 16,0 9-124-16</inkml:trace>
        </inkml:traceGroup>
        <inkml:traceGroup>
          <inkml:annotationXML>
            <emma:emma xmlns:emma="http://www.w3.org/2003/04/emma" version="1.0">
              <emma:interpretation id="{1CC161CA-902F-4C4D-9BF8-7404BEB02AA1}" emma:medium="tactile" emma:mode="ink">
                <msink:context xmlns:msink="http://schemas.microsoft.com/ink/2010/main" type="inkWord" rotatedBoundingBox="14111,345 17093,298 17108,1221 14126,126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73.8304">12188 128 1324 0,'-5'0'118'0,"1"-12"-94"0,4 4-24 0,-5 0 0 16,5 4 108-16,0 4 18 0,-9 0 3 0,9 0 1 15,0 0-69-15,-4 12-13 0,-6 0-4 0,6 9 0 16,-5-1-31-16,0 4-13 0,4 8 11 0,-4-3-11 0,4 3 9 0,-4-3-9 16,5 3 8-16,4 0-8 0,0-7 0 0,4 7 0 15,-4-12-14-15,5 4 5 16,-1 1-31-16,6-13-7 0,3 4-1 0,-4 0-772 15</inkml:trace>
          <inkml:trace contextRef="#ctx0" brushRef="#br0" timeOffset="5641.128">12265-191 1324 0,'-9'-16'118'0,"5"12"-94"15,-10-9-24-15,9 5 0 0,-4-4 112 0,5 8 19 16,-1 0 3-16,5 4 1 16,0 0-84-16,0 0-17 0,0 0-3 0,5 20-866 0</inkml:trace>
          <inkml:trace contextRef="#ctx0" brushRef="#br0" timeOffset="6047.0344">12575 209 1270 0,'9'-12'56'0,"-9"12"12"0,9-8-54 0,0 4-14 0,0 0 0 0,-9 4 0 16,0 0 91-16,0 0 15 0,9 4 3 0,1 0 1 15,-1 8-53-15,-5 4-10 0,-4 5-3 0,5 3 0 16,-5 4-24-16,-5 5-4 0,5 3-2 0,-4 1 0 15,4-5 0-15,-5 0 0 0,1-3 0 0,4-1 0 16,-5-4-2-16,5-4 0 0,5-3 0 0,-5-5 0 16,0 0 10-16,0-12 2 0,0 0 0 0,0 0 0 15,0 0-12-15,0 0-1 0,0 0-1 0,4-4 0 16,1-16 0-16,4 3 0 0,-5-7 0 0,5 4 0 16,0 0-2-16,-4-5-8 0,4-7 12 0,0 0-4 15,0-1-8-15,0 5 0 0,1-8 0 0,3 3 0 0,5 5 11 16,1 4-3-16,3-1-8 0,1 9 12 0,-5 0 7 0,5 8 1 15,-9 4 0-15,4 8 0 0,0 0-9 0,-4 8-2 16,0 8 0-16,-5 0 0 0,0 1-9 0,-5 7 8 16,1-4-8-16,-5 5 8 0,0 3-8 0,0-4 10 15,0 1-10-15,-5-5 10 0,5 4-10 0,-4-3-14 16,-1 7 3-16,1-12-670 16,4 0-135-16</inkml:trace>
          <inkml:trace contextRef="#ctx0" brushRef="#br0" timeOffset="6437.6137">13271 100 1764 0,'0'0'78'0,"0"0"16"0,10 8-75 0,3-4-19 0,-4 4 0 0,5 4 0 15,0 5 60-15,-1 3 9 0,-4-4 2 0,5 8 0 16,-9 5-35-16,-1-1-6 0,1 4-2 0,-1-7 0 16,-4 7-11-16,0-8-2 0,-4 5-1 0,-1-9 0 15,5-8-14-15,-4 4 8 0,-5-4-8 0,-1 1 0 16,10-5 8-16,0-8-8 0,0 0 0 0,0 0 0 16,0 0 19-16,0 0-3 0,0 0 0 0,0-13 0 15,0 5-16-15,5-8 8 0,0 0-8 0,4-4 0 0,-5-4 12 16,5 3-12-16,5-3 12 0,0-4-12 0,-5 7 18 0,4 1-3 15,-4 0-1-15,1 0 0 0,3-1 23 0,1 9 5 16,-5 4 1-16,5 0 0 0,-1 0-34 0,1 4-9 16,-14 4 0-16,9 0 0 0,5 4 0 0,-1 0 0 15,-3 8 0-15,-1-8 0 0,-5 4 0 0,5 5 0 16,0 3 0-16,0-4 0 16,-4 4-18-16,4-4-8 0,0 8-2 0,0-11-692 15,5 7-138-15</inkml:trace>
          <inkml:trace contextRef="#ctx0" brushRef="#br0" timeOffset="7023.3896">13886 408 1782 0,'0'0'79'0,"0"0"16"0,0 0-76 0,0 0-19 0,9 8 0 0,5-8 0 16,0 0 34-16,4 0 3 0,0 0 1 0,9-4 0 16,1 0-14-16,3-4-4 0,6-5 0 0,-5 5 0 15,-9 0 31-15,4-4 5 0,9 0 2 0,1-8 0 16,-5 4-106-16,-1-5-20 0,1 1-5 0,-4-4-1 16,-1 4 64-16,-4-1 10 0,-5-3 8 0,-4 0-8 15,-1 4 36-15,-4-5 2 0,0 1 0 0,-4 4 0 16,0-9 2-16,-5 9 0 0,4 0 0 0,-4 0 0 15,-4-1-9-15,4 1-2 0,0 12 0 0,0 0 0 0,-5 4-13 16,5 4-2-16,-5 0-1 0,-4 4 0 0,0 4-13 0,0 4 8 16,0 4-8-16,-9 5 0 0,4-1 0 0,0 0 0 15,-4 9-13-15,5-1 4 0,-1 4 9 0,0-8 0 16,-4 9 0-16,4-1 0 0,-4-3 0 0,5 7 0 16,-1 0 0-16,5-3 0 0,-5-5 27 0,5 0 4 15,4 1 1-15,1-5 0 0,4 0-32 0,0-7 0 16,9-1 0-16,5-4 0 0,-1-4 0 0,1 0 0 15,4-8 0-15,10 0 0 0,-1-4 12 0,0 0-3 16,5-16-1-16,4 8 0 0,-4-5-8 0,0-3 8 16,0 0-8-16,4 0 8 0,1-9 2 0,-1 5 0 15,1-4 0-15,-1-1 0 0,-9 9-2 0,10-8 0 0,-1 4 0 0,-4 3 0 16,0 13 21-16,0-8 4 0,-5 8 1 16,-4 8 0-16,-5-4-34 0,0 4 0 0,1 4 0 0,-6 0 0 15,-4 8 13-15,5 0-4 0,-5 4-1 0,-4 5 0 16,-1-1-8-16,1 4 8 0,-5 1-8 0,0 3 8 15,0 4 0-15,0-7 0 0,0 3 0 0,0 0 0 16,0 0-8-16,0 1-11 0,0 3 3 0,4-8 0 16,-4 1-148-16,5-5-28 15,-1 0-7-15</inkml:trace>
        </inkml:traceGroup>
        <inkml:traceGroup>
          <inkml:annotationXML>
            <emma:emma xmlns:emma="http://www.w3.org/2003/04/emma" version="1.0">
              <emma:interpretation id="{20F368AD-2EDC-415B-9D0E-79B6F4135808}" emma:medium="tactile" emma:mode="ink">
                <msink:context xmlns:msink="http://schemas.microsoft.com/ink/2010/main" type="inkWord" rotatedBoundingBox="19082,234 23802,160 23820,1337 19101,141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97.2532">17251 165 1407 0,'-14'-16'31'0,"14"16"6"0,5-12 2 0,-5 3 1 0,0-7-32 0,0 4-8 15,0 4 0-15,4 4 0 0,1-8 94 0,4 4 18 16,-5 0 3-16,5 0 1 0,1 4-49 0,-10 4-10 16,0 0-1-16,0 0-1 0,9 20-34 0,0 0-6 15,-5 0-2-15,-4 13 0 0,5 3 3 0,-5 9 0 16,-5-1 0-16,-4 9 0 0,-9-1 22 0,9 5 5 15,0-4 1-15,-5 3 0 0,-9-15-18 0,5-1-3 16,4-3-1-16,1-5 0 0,-1-4 10 0,0-3 1 16,1-5 1-16,4-4 0 0,13 4-21 0,-8-12-4 15,-5 4-1-15,9-12 0 0,0 0-8 0,0 0 0 0,0 0 0 16,0 0 0-16,0 0 20 0,0 0 0 0,0-12-1 0,-5-4 0 16,-9 0-9-16,5 0-2 0,9-5 0 0,0-7 0 15,-9-4-8-15,5 3 0 0,-1-15 0 0,10 8-11 16,4-9 11-16,0-4 0 0,-5 5 8 0,6-17-8 15,12 9-8-15,-4-5-7 0,1 0-1 0,8 5 0 16,-4-9 4-16,4 12 0 0,5 1 0 0,-5 7 0 16,1 9 2-16,-1-4 1 0,9 7 0 0,-4 9 0 15,-9 8-8-15,0 8-2 0,9 4 0 0,-10 0 0 16,1 12 19-16,-5 0 0 0,-4 8 0 0,4 9 0 16,0-1-12-16,-8 12 0 0,-20-11 1 0,6 7 0 15,-1 9 11-15,-4-13 0 0,-14 5 0 0,1 3 0 0,-6 0 0 16,-4-11 0-16,10 3 0 0,-15 1 0 0,5-5 0 0,1 0-8 15,8-3 0-15,0-5 0 16,-9 0-119-16,14-4-23 0,0 0-5 0,4 1-1 0</inkml:trace>
          <inkml:trace contextRef="#ctx0" brushRef="#br0" timeOffset="8356.5892">17861 76 1566 0,'27'-4'69'0,"-27"4"15"0,0 0-68 0,0 0-16 0,14 4 0 0,-5 8 0 16,0 0 61-16,-5 8 9 0,1 9 2 0,-5-5 0 16,9 8-13-16,-9 1-3 0,-9-1 0 0,4 5 0 15,5 3-28-15,-4-12-7 0,-1 5-1 0,-4-5 0 16,5 0-3-16,-1 5-1 0,1-13 0 0,-6-8 0 15,1 4 16-15,0-4 4 0,9-3 0 0,0-9 0 16,-4 12-10-16,4-12-2 0,0 0 0 0,0 0 0 16,0 0 13-16,9-12 3 0,0 3 0 0,0-7 0 15,5 0-20-15,4 8-3 0,-9-12-1 0,5-1 0 16,4 1-6-16,-4 0-2 0,-1 0 0 0,5 0 0 16,1-1-8-16,-1 1 8 0,0 0-8 0,0 0 8 0,-9-5-23 15,14 5-5-15,0 0 0 0,4 8-743 16,-4-9-148-16</inkml:trace>
          <inkml:trace contextRef="#ctx0" brushRef="#br0" timeOffset="8637.7269">18521 209 403 0,'0'0'17'0,"0"0"5"0,14 0-22 0,-14 0 0 15,0 0 0-15,9 8 0 0,4-8 263 0,-4 9 48 16,1 3 9-16,-6 0 3 0,-4 4-233 0,5 0-46 15,-1 4-10-15,-4 5-2 0,-4 3 0 0,4-4-1 16,4-3 0-16,-4 7 0 0,-9-8-31 0,9-4 0 0,0 1 0 0,0 3 0 16,5-4 0-16,-5-8 0 0,0-8 0 0,0 0 0 15,9 12 0-15,-9-12 8 0,0 0-8 0,13-8 0 16,1 4 9-16,0 0-1 0,4 0 0 0,-4-12 0 16,4 0 17-16,0-1 3 0,0-3 1 0,-4 0 0 15,0 0 6-15,-1-1 1 0,1-11 0 0,-5 8 0 16,0-9 10-16,-4 5 2 0,-1 0 1 0,-4 3 0 15,0-3-12-15,0 8-2 0,-4 4-1 0,-1 0 0 16,-4 7-14-16,-5 9-4 0,-4 0 0 0,0 0 0 16,-9 13-38-16,-1-1-8 15,-8 8-2-15,-10 4-664 0,-4 1-134 0</inkml:trace>
          <inkml:trace contextRef="#ctx0" brushRef="#br0" timeOffset="9121.9888">19281 347 288 0,'9'-24'12'0,"-4"16"4"0,4-5-16 0,-4-3 0 16,4 8 0-16,-5-8 0 0,5 12 404 0,-4-12 79 15,-1 0 15-15,5 7 3 0,-4-3-380 0,-5 12-76 16,0-8-15-16,0 0-3 0,0 8-27 0,0 0 0 15,-5-4 0-15,-8 0 0 0,-1 8-16 0,1 0 5 16,-10 4 1-16,-5 4 0 0,1 5 10 0,-9 3-13 0,4 12 5 0,-9 1 8 16,4 3 0-16,-4 4 0 0,5 1 0 0,0 7 0 15,4-3 0-15,9 0 0 0,5-5 0 0,9 0 0 16,0-7-8-16,4-5 8 0,5-8 0 0,9 1 0 16,0-13-14-16,5 0 2 0,4-8 0 0,5-8 0 15,4 0 12-15,0-9-9 0,1-3 9 0,4-4-8 16,-5 4 16-16,5-17 4 0,-5 5 1 0,0 0 0 15,-4 3 25-15,5-11 5 0,-10-1 1 0,0-3 0 16,5-1 16-16,-5-7 3 0,-4-5 1 0,8-4 0 16,-3 1-48-16,3-5-16 0,1 0 9 0,0-4-9 15,4 9 12-15,5-1-4 0,0 12 0 0,4 1 0 16,-4 7-8-16,0 13 0 0,-5 4 0 0,1 7 0 16,-10 5 0-16,-4 12 0 0,-5 4 0 0,-5 13 0 15,-4 3 0-15,-4 4 0 0,-10 12 0 0,0 1 0 0,-8 7 11 16,-1 5-3-16,0 4-8 0,0 3 12 0,1-7-25 15,-1 3-6-15,0-3-1 0,5 0 0 16,4-5-180-16,1 1-37 0</inkml:trace>
          <inkml:trace contextRef="#ctx0" brushRef="#br0" timeOffset="9403.1674">19923 177 2026 0,'0'0'44'0,"0"0"10"0,0 0 2 0,5 8 1 0,-1 8-45 0,-4 0-12 0,0 5 0 0,0-1 0 15,-4 4 35-15,4 5 5 0,-9-1 0 16,4 0 1-16,5 1-9 0,-5-5-3 0,1 4 0 0,4-8 0 16,0 9-13-16,4-17-2 0,-4 4-1 0,10-4 0 15,-6-4-1-15,10-4 0 0,-1 4 0 0,6-8 0 16,-6 0 27-16,6-12 5 0,-1 4 0 0,5-4 1 15,-5 4-20-15,0-12-4 0,-4 4-1 0,4-1 0 16,-5 1-20-16,6 0 0 0,-6-4 0 0,1 4 0 16,0-1 0-16,-1 5 0 0,1-8 0 0,0 4 0 15,-1 0-95-15,1 3-23 0,0-3-5 16,-1 0-909-16</inkml:trace>
          <inkml:trace contextRef="#ctx0" brushRef="#br0" timeOffset="9702.3922">20966 141 1324 0,'0'0'118'0,"0"0"-94"15,0 0-24-15,0 0 0 0,0 0 87 0,0 0 13 16,-5-4 2-16,5 4 1 0,-13-9 23 0,-1 9 5 16,0 9 1-16,1 3 0 0,-6-8-51 0,1 12-9 0,0 4-3 15,0 8 0-15,-5-7-55 0,0 7-14 0,5 4 0 0,0 1 0 16,0 3-15-16,4-3-5 0,0-1-2 0,5 0 0 16,5 1 35-16,-1-5 7 0,0 4 2 0,-4-11 0 31,9 3-46-31,0-4-8 0,9 4-3 0,-4-3-661 0,0-9-132 0</inkml:trace>
          <inkml:trace contextRef="#ctx0" brushRef="#br0" timeOffset="9908.9933">21243 120 1666 0,'0'0'36'0,"0"0"8"0,0 0 2 0,0 0 2 0,0 0-39 0,0 0-9 15,14 8 0-15,0-8 0 0,9 4 58 0,-1-4 10 16,6-4 1-16,-1 4 1 16,5 0-43-16,0 0-9 0,9-8-2 0,-5 4 0 0,1 0-16 0,3 0 0 0,6-8-11 15,-5 4 11 1,0 0-56-16,-5 4-5 0,-4-4-1 0</inkml:trace>
          <inkml:trace contextRef="#ctx0" brushRef="#br0" timeOffset="10158.9402">21694-402 1497 0,'0'0'66'0,"0"0"14"16,0 0-64-16,0 8-16 0,-4 5 0 0,4 7 0 0,-9 0 121 0,4 4 21 15,-4 5 4-15,4 7 1 0,-4-4-34 0,5 17-6 16,-10-5-2-16,5 5 0 0,0 8-29 0,0-13-7 15,0 13-1-15,-1 0 0 0,1-5-54 0,0 5-14 16,-4-5 0-16,4 1 0 0,-5 4 0 0,5-13 0 16,0 1 0-16,0-1 0 15,-1 1-120-15,1-9-26 0,-4 1-6 0,4-1 0 16</inkml:trace>
        </inkml:traceGroup>
        <inkml:traceGroup>
          <inkml:annotationXML>
            <emma:emma xmlns:emma="http://www.w3.org/2003/04/emma" version="1.0">
              <emma:interpretation id="{EC670C7E-90A7-431A-9190-254F86C6715A}" emma:medium="tactile" emma:mode="ink">
                <msink:context xmlns:msink="http://schemas.microsoft.com/ink/2010/main" type="inkWord" rotatedBoundingBox="26160,649 27851,622 27861,1270 26171,1297"/>
              </emma:interpretation>
              <emma:one-of disjunction-type="recognition" id="oneOf4">
                <emma:interpretation id="interp4" emma:lang="" emma:confidence="1">
                  <emma:literal>n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h</emma:literal>
                </emma:interpretation>
                <emma:interpretation id="interp8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12057.0935">25063 209 748 0,'0'0'67'0,"5"-8"-54"16,-5 4-13-16,4-4 0 0,-8 0 162 0,4 0 30 15,0 4 5-15,0 4 2 0,0 0-79 0,0 0-16 16,0 0-4-16,0 0 0 0,0 0-60 0,9-4-13 16,5 4-3-16,-1 4 0 0,1 8 7 0,4 4 1 15,0 4 0-15,-4 1 0 0,0 7-10 0,-1 4-2 16,-8 5 0-16,-1-5 0 0,1 9 20 0,-10-13 3 15,1 8 1-15,-5 1 0 0,0-5-20 0,0-3-3 16,-1-1-1-16,-3-12 0 0,4 4 20 0,0-8 3 16,-5 9 1-16,9-13 0 0,-4 4-26 0,9-12-5 15,0 0-1-15,0 0 0 0,0 0-3 0,0 0-1 16,0 0 0-16,0 0 0 0,5-12-8 0,4 4 8 16,5-13-8-16,-1 1 8 0,10-8 0 0,-5 0 0 15,10-5 0-15,3-3 0 0,1-13 4 0,5 5 1 16,4 3 0-16,0-7 0 0,0 7-13 0,0 5-13 0,0 3 2 15,4 9 1-15,-8 0 10 0,-6 12 0 0,-12 0 0 0,8 3 8 16,0 9-8-16,1 4 12 0,-6 5-4 0,-3 7 0 16,-6 0-8-16,1 8 0 0,-10 1 0 0,6 11 0 15,-6-8 0-15,1 9 11 0,-1-5-11 0,-4 9 12 16,5 3-21-16,-5 1-4 16,-9 7-1-16,4-3 0 15,1-5-198-15,4 1-40 0</inkml:trace>
          <inkml:trace contextRef="#ctx0" brushRef="#br0" timeOffset="10984.3807">24494 92 1486 0,'32'-20'66'0,"-27"16"14"0,-1-8-64 0,-4 12-16 16,-4-4 0-16,-1 0 0 0,5 4 43 0,-9 0 5 0,-5 4 2 16,-4 4 0-16,0 4-25 0,-9 8-5 0,4 4 0 0,-9 9-1 15,0-9-19-15,5 12 0 0,-5 5 0 0,5-1 0 16,-1 5 0-16,-4-9 0 0,0 5 0 0,14-5 0 15,14-3 29-15,-1 3 9 0,1-12 2 0,4 1 0 16,13-5-13-16,1-8-3 0,0 4 0 0,4-8 0 16,5-8-36-16,4 0-7 0,0-4-1 0,5-4-1 15,-5-4 33-15,5-4 8 0,5-5 0 0,-5 1 1 16,-10 0-21-16,1-4 0 0,4-1 0 0,-8 1 0 16,-6-4 0-16,1-5 0 0,0 1 0 0,-10-4 0 15,1 3 0-15,-10-3 0 0,1 3 0 0,-10 1 0 0,5 4 44 16,-5 8 5-16,-4-1 1 0,0 5 0 0,-5 4-37 0,0 4-13 15,-4 4 9-15,-5 4-644 16,-4 4-129-16</inkml:trace>
        </inkml:traceGroup>
      </inkml:traceGroup>
      <inkml:traceGroup>
        <inkml:annotationXML>
          <emma:emma xmlns:emma="http://www.w3.org/2003/04/emma" version="1.0">
            <emma:interpretation id="{8ECF97A5-1460-4C82-B744-CA09B7DA87F7}" emma:medium="tactile" emma:mode="ink">
              <msink:context xmlns:msink="http://schemas.microsoft.com/ink/2010/main" type="line" rotatedBoundingBox="1826,2623 20663,1615 20744,3130 1907,4138"/>
            </emma:interpretation>
          </emma:emma>
        </inkml:annotationXML>
        <inkml:traceGroup>
          <inkml:annotationXML>
            <emma:emma xmlns:emma="http://www.w3.org/2003/04/emma" version="1.0">
              <emma:interpretation id="{0E2B74BD-45EF-40CB-B7F0-40E3261807FF}" emma:medium="tactile" emma:mode="ink">
                <msink:context xmlns:msink="http://schemas.microsoft.com/ink/2010/main" type="inkWord" rotatedBoundingBox="1826,2623 7970,2294 8049,3767 1905,409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839.1362">697 2897 1324 0,'0'0'59'0,"0"0"12"0,0 0-57 0,0 0-14 0,0 0 0 0,0 0 0 16,0 0 106-16,0 0 18 0,9 16 4 0,-5-8 1 15,1 8-81-15,-1 4-17 0,5-4-3 0,1 5-1 16,-6-1-12-16,5 4-3 0,0-8 0 0,0 5 0 16,5-5-12-16,-5 0 0 0,0-4 8 0,5 4-8 15,0-12 0-15,-1 4 9 0,-4 1-9 0,5-1 8 16,0-4-8-16,-5-4 0 0,4 0 0 0,-13 0 0 15,0 0 14-15,14-8 7 0,-5 0 2 0,5-5 0 16,-10 1 0-16,6 4 0 0,-1-8 0 0,0 0 0 16,-5 0 13-16,1 7 4 0,-1-15 0 0,-4 12 0 15,9-4-14-15,-9 4-2 0,0 0-1 0,0-1 0 16,5 1-11-16,0 4-3 0,-5 0 0 0,0 0 0 0,9-4-9 16,-5 4 0-16,1 4-12 0,4-4 12 15,5 0-164-15,-1-1-24 0</inkml:trace>
          <inkml:trace contextRef="#ctx0" brushRef="#br0" timeOffset="22130.9896">1348 2876 460 0,'0'0'41'0,"0"0"-33"16,13-4-8-16,5 0 0 0,1 0 184 0,3 0 34 15,1 4 7-15,5 0 2 0,-1 4-91 0,0 4-17 16,-4 0-4-16,0 5-1 0,4-1-50 0,-4 8-9 15,-5 0-3-15,0 4 0 0,-4 5-28 0,-5-5-5 16,-4 4-2-16,-1-3 0 0,1 3 7 0,-1-8 0 0,-4 0 1 0,-4 1 0 16,8-5-25-16,-4 0 0 0,-4 0 0 0,4-8 0 15,0-4 12-15,0-4-4 0,0 0 0 0,0 0 0 16,0 0 6-16,0 0 1 0,9-8 0 0,4-8 0 16,6 4 11-16,-6-4 2 0,1-4 1 0,4-5 0 15,-4 1-14-15,-1 0-3 0,6-1-1 0,-1 5 0 16,-9 4-11-16,5 0 10 0,-5 4-10 0,4 0 10 0,-4 7-10 0,-9 5 10 15,0 0-10-15,0 0 10 0,10 5-10 0,3 7-9 16,-4 0 9-16,0 4-13 16,1 4-161-16,-6 4-32 0</inkml:trace>
          <inkml:trace contextRef="#ctx0" brushRef="#br0" timeOffset="21495.793">-109 3152 1238 0,'-14'-13'27'0,"14"5"5"0,-9 0 2 0,4 0 2 0,1 0-36 0,4 0 0 0,0 8 0 0,0 0 0 0,9-8 54 0,5 0 4 15,-1 0 1-15,5-5 0 0,5 1 1 0,0 0 0 16,4 4 0-16,1-4 0 0,8 4-4 0,0-4-1 15,-4 0 0-15,5 4 0 0,4 3-37 0,-5 1-7 16,5 0-2-16,-4 0-567 16,-6 0-114-16</inkml:trace>
          <inkml:trace contextRef="#ctx0" brushRef="#br0" timeOffset="21319.1157">14 2694 1152 0,'0'0'102'0,"9"-4"-82"0,-9 4-20 0,9-8 0 15,0-4 52-15,5 0 7 0,-5 0 1 0,4 0 0 16,6-1 4-16,3-3 0 0,1-4 1 0,-5 0 0 16,-4 4-39-16,4-5-8 0,5 5-2 0,-5-4 0 15,5 0-16-15,-5-1 0 0,5-3 8 0,0 0-8 16,-1-4 8-16,-8 3-8 0,0-3 12 0,-1 0-12 0,6 3 14 0,-10-3-4 15,0 4-1-15,-9-1 0 0,9 5-9 0,-9-4 0 16,-5 4 0-16,1-1 8 0,4 1-8 16,-9 4 0-16,4 0 0 0,-4 4 8 0,0 4 8 15,0-5 0-15,-5 5 1 0,1-4 0 0,3 12-7 16,-8 0-2-16,5 0 0 0,3 0 0 0,-3 12-8 0,4-4 0 16,-5 5 0-16,0 7 0 0,1 0 0 0,-1 4 0 15,-4 9 0-15,4-1 0 0,10 9 0 0,-10-1 0 16,5 13 0-16,0-1 0 0,0 5 12 0,0 4 1 15,4-1 0-15,0 5 0 0,5 0 24 0,0-4 5 16,-4 3 1-16,4-7 0 0,4-4-22 0,-4 3-4 16,0-7-1-16,0 3 0 0,5-7-3 0,0-1-1 15,-5-3 0-15,4-1 0 0,-4-3-12 0,0-5 9 16,-4-4-9-16,4 1 8 16,-5-5-85-16,5-4-18 0,-5 1-3 0,1-5-755 0</inkml:trace>
          <inkml:trace contextRef="#ctx0" brushRef="#br0" timeOffset="22351.8379">2458 2735 1720 0,'0'-25'76'0,"0"17"16"16,5-4-73-16,0 4-19 0,-1-4 0 0,-4 4 0 16,0 8 64-16,0 0 10 0,-4-8 2 0,4 8 0 15,-10 4-33-15,-8 4-7 0,0 0 0 0,0 8-1 0,4 8-20 0,-4 9-4 16,-5 3-1-16,5-3 0 0,-5 3 0 0,5 5 0 16,0 3 0-16,0 1 0 0,4-1 6 0,5-3 2 15,9-9 0-15,4 0 0 16,1 1-58-16,9-5-12 0,4 0-3 0,5-11-893 0</inkml:trace>
          <inkml:trace contextRef="#ctx0" brushRef="#br0" timeOffset="22539.2947">2691 2763 1555 0,'13'-8'138'0,"1"4"-110"0,4 0-28 0,0 0 0 16,10 0 64-16,-1-4 7 0,0 4 1 0,10-4 1 16,-5-1-12-16,0-3-2 0,9 4-1 0,-1-4 0 15,1 4-58-15,-4-4 0 0,4 0-17 0,-9 4 4 16,4 4-83-16,-9 4-16 0,-4 0-3 0</inkml:trace>
          <inkml:trace contextRef="#ctx0" brushRef="#br0" timeOffset="22789.7539">3064 1966 1486 0,'9'-25'66'0,"-4"17"14"0,-1 4-64 0,1 4-16 15,4 0 0-15,5 0 0 0,-5 8 85 0,0 5 15 31,4 3 2-31,1 8 1 0,0 12-28 0,-1 5-6 16,-3 3-1-16,-1 9 0 0,-5 4-23 0,1-1-5 0,-10 9 0 0,1 0-1 0,-5 4-23 0,-5-1-4 31,0 1 0-31,1-4-1 0,-6-4-11 0,6-1 0 0,-1-3 0 0,0 0 8 32,5-5-34-32,-4-3-7 0,3-1-2 0,1-11-948 0</inkml:trace>
          <inkml:trace contextRef="#ctx0" brushRef="#br0" timeOffset="22976.6902">3533 2747 1825 0,'0'0'40'0,"0"0"8"0,9 16 1 0,-4-8 3 0,-5 12-41 0,9 5-11 0,-5-1 0 0,5 4 0 31,-4 9 31-31,-5-1 4 0,4 1 1 0,6 3 0 15,-1-8-65-15,-5 5-13 0,1-5-2 0</inkml:trace>
          <inkml:trace contextRef="#ctx0" brushRef="#br0" timeOffset="23132.9173">3870 2350 1868 0,'0'-28'83'0,"0"20"17"0,4-8-80 0,1 8-20 16,-5 8 0-16,0 0 0 0,0 0 0 0,14 0 0 15</inkml:trace>
          <inkml:trace contextRef="#ctx0" brushRef="#br0" timeOffset="23430.0039">4216 2771 1324 0,'0'0'118'0,"0"0"-94"0,14 4-24 0,-5 4 0 0,0-4 56 0,4 0 8 0,-3 4 0 0,3 5 1 16,-4-1-29-16,0 4-7 0,5-4-1 0,-5 4 0 31,0 4-19-31,-4 5-9 0,8-17 8 0,-3 8-8 16,-1 0 0-16,4 0 0 0,1-3 0 0,0-1 0 15,-5-4 0-15,0-4 0 0,0 0-11 0,5-4 11 0,8-4 0 0,-8 0 11 0,0-4-1 0,-1-4 0 16,-4-1 42-16,5-3 9 0,-5 0 2 0,-4 4 0 15,-1 0 6-15,-4-13 2 0,0-3 0 0,-9 4 0 16,0 0-22-16,5-1-4 0,-10 1-1 0,0-4 0 16,-4 3 0-16,0 5 0 0,-5 0 0 0,5 8 0 0,9 8-36 0,0 0-8 15,-5 4 0-15,0 8 0 32,-4-4-35-32,4 8-6 0,-4 0-2 0,5 4-1018 0</inkml:trace>
          <inkml:trace contextRef="#ctx0" brushRef="#br0" timeOffset="23773.3862">4762 2621 1209 0,'9'-4'108'0,"5"0"-87"16,0 4-21-16,-1 0 0 0,10 0 148 0,0 0 26 15,0 12 5-15,-1 1 1 0,1 3-94 0,-5 0-18 0,5 8-4 0,-14 1-1 16,5-1-31-16,0 0-5 0,-10 0-2 0,1 1 0 15,-1 3-1-15,-8-4-1 0,4-4 0 0,-5 5 0 16,1-5-23-16,-1-12 0 0,0 0 0 0,5-8 0 16,0 0 0-16,0 0-18 0,0 0 3 0,0 0 1 15,10-4 29-15,-1-4 5 0,-5-8 2 0,10 0 0 16,4-9 11-16,-4 1 3 0,4-4 0 0,0-1 0 16,0-3 0-16,5 0 0 0,0-1 0 0,0 9 0 15,-1 0 9-15,-3 8 3 0,-1 3 0 0,-5 9 0 16,1 0-13-16,0 8-3 0,-1 9 0 0,6-5 0 15,-6 8-21-15,1 4-11 0,4 0 10 0,0 9-10 16,1-5-60-16,-1 8-17 16,-5-3-4-16,-3-1-715 0,3 0-142 0</inkml:trace>
          <inkml:trace contextRef="#ctx0" brushRef="#br0" timeOffset="24210.7734">5987 2589 864 0,'0'0'76'0,"0"0"-60"0,0 0-16 0,0 0 0 16,4-12 108-16,-4 0 18 0,0-4 4 0,0 16 1 15,0 0-36-15,0 0-7 0,0 0-2 0,0 0 0 16,-9 0-35-16,9 0-7 0,-4 0-2 0,-1 0 0 15,-4 12-27-15,5-4-6 0,-5 8-1 0,4 4 0 16,5 9 1-16,-5-5 0 0,1 4 0 0,4 5 0 16,0-1 37-16,-5 4 7 0,5-3 2 0,0 3 0 15,-4 1-1-15,4-5 0 0,-5 0 0 0,1-3 0 16,-5-1-33-16,-1-4-6 0,1 0-2 0,0 1 0 16,0-5-13-16,0-4 11 0,0 4-11 0,0-3 10 15,-5-5-117-15,-4 0-23 0</inkml:trace>
        </inkml:traceGroup>
        <inkml:traceGroup>
          <inkml:annotationXML>
            <emma:emma xmlns:emma="http://www.w3.org/2003/04/emma" version="1.0">
              <emma:interpretation id="{3F546049-890E-4BAA-BC88-B7C27B6D8D36}" emma:medium="tactile" emma:mode="ink">
                <msink:context xmlns:msink="http://schemas.microsoft.com/ink/2010/main" type="inkWord" rotatedBoundingBox="10501,2253 11728,2187 11779,3156 10553,322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799.658">9046 1678 979 0,'-9'-20'43'0,"5"12"9"16,-1 4-41-16,1 0-11 0,-5-4 0 0,4 4 0 15,-4 12 180-15,4-4 35 0,5 8 6 0,-4 0 2 16,4 4-266-16,0 1-53 0</inkml:trace>
          <inkml:trace contextRef="#ctx0" brushRef="#br0" timeOffset="31158.9384">9192 2095 1263 0,'0'0'56'0,"0"0"12"0,0 0-55 0,9 8-13 16,5-4 0-16,-5 5 0 0,0-1 43 0,5 4 5 15,-5 4 2-15,0-4 0 0,5 8 13 0,-5-8 2 16,4 9 1-16,1 3 0 0,0 4-10 0,-5 1-1 15,0 7-1-15,-5-12 0 0,6 9-3 0,-10-5-1 16,0-4 0-16,0 1 0 0,0-9-27 0,-5 4-6 0,0 0-1 16,1-4 0-16,4-3-6 0,0-5-2 0,-5 0 0 0,5-8 0 15,0 0-8-15,0 0 0 0,0 0 0 0,0 0 0 16,0 0 28-16,5-8 3 0,4-4 1 0,0-1 0 16,0-3-20-16,5-4-3 0,0-8-1 0,-1-9 0 15,5 1-8-15,1-5 8 0,-1 5-8 0,5 4 8 16,-5 3 22-16,0 9 4 0,0 0 1 0,0 12 0 15,-4 0 10-15,0 8 3 0,-14 0 0 0,13 0 0 16,-3 8-28-16,-1 4-6 0,4 0-1 0,1 4 0 16,0 0-13-16,-5 5-16 0,0 3 3 0,4-4 1 15,1 4-40-15,0-3-7 0,-5 3-1 16,5 4-1-16</inkml:trace>
          <inkml:trace contextRef="#ctx0" brushRef="#br0" timeOffset="30628.0661">8514 2318 345 0,'0'0'31'0,"0"0"-31"15,0 0 0-15,0-4 0 0,4-8 141 0,-4 12 23 16,0 0 4-16,0 0 0 0,0 0-76 0,0-12-15 16,5 3-3-16,-5 1-1 0,0 8 2 0,0 0 0 15,0-8 0-15,0 8 0 0,0 0-8 0,0 0-2 16,0 0 0-16,0 0 0 0,0 0-9 0,0 0-3 16,0 0 0-16,0 0 0 0,0 0-19 0,4 16-4 15,-4 5-1-15,0-1 0 0,0 4-17 0,0 0-3 16,0 5-1-16,0-1 0 0,-4-8 0 0,4 1-8 15,0-5 12-15,0 4-4 0,0 0-8 0,4 0 0 0,1-3 0 16,4-1 0 0,0-4-52-16,-4 4-10 0,4-4-2 0,0-4 0 0</inkml:trace>
        </inkml:traceGroup>
        <inkml:traceGroup>
          <inkml:annotationXML>
            <emma:emma xmlns:emma="http://www.w3.org/2003/04/emma" version="1.0">
              <emma:interpretation id="{94B63E07-07DD-4258-9399-3E048FE58648}" emma:medium="tactile" emma:mode="ink">
                <msink:context xmlns:msink="http://schemas.microsoft.com/ink/2010/main" type="inkWord" rotatedBoundingBox="14324,2191 20676,1851 20744,3130 14392,347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893.1418">13235 1788 1566 0,'5'-25'69'0,"-5"17"15"0,0-12-68 0,-5 4-16 16,5 0 0-16,0 0 0 0,-5-1 64 0,5 1 10 15,0 4 2-15,-4-4 0 0,-1 0-48 0,1-1-10 16,-1 1-2-16,-4 8 0 0,5 4-16 0,-10 4 10 15,0 0-10-15,-4 0 8 0,0 4-8 0,-9 0 0 16,4 0 0-16,-5 4 0 0,-3 0 34 0,-1 5 5 16,-5-5 1-16,1 4 0 0,-5 4-10 0,0 0-2 15,-5 4 0-15,1 1 0 0,-5 3 1 0,9 0 0 16,-5 5 0-16,-4 7 0 0,5 0-1 0,4 9-1 16,4-1 0-16,5 5 0 0,10 0-11 0,3 3-1 0,1-7-1 15,9-5 0-15,5-3 6 0,4 3 2 0,4 1 0 0,10 3 0 16,-1-12-22-16,6 1 0 0,8 3 0 0,5 1 0 15,9-1 0-15,4-12 0 0,1-3 0 0,9-5 0 32,-1-4-89-32,10-4-23 0,4-4-4 0</inkml:trace>
          <inkml:trace contextRef="#ctx0" brushRef="#br0" timeOffset="32514.7381">14332 1699 1638 0,'14'-4'36'0,"-10"-9"7"0,-4 13 1 0,0 0 3 0,0 0-38 0,0 0-9 16,0 0 0-16,0 0 0 0,0 0 37 0,-4-12 6 15,-10 0 1-15,1 8 0 0,-10 4-54 0,0 4-10 16,-4 0-3-16,-1 0 0 16,6-4-5-16,-6 4 0 0,-3 0-1 0,-1 4 0 0,4-3 20 0,1 3 9 15,4-8-8-15,0 0 8 0,-4 0 0 0,9 0 14 16,0 0-2-16,0 4 0 0,-1-4 9 0,1 4 2 16,4-4 0-16,-4 4 0 0,5 4-3 0,-1-8 0 0,5 4 0 0,-5 0 0 15,10 0-20-15,-6 4 0 16,6 0 0-16,-5 4 0 0,4 0-10 0,5 5-6 0,-4 3-2 0,-1 4 0 15,5 5 39-15,0-1 8 0,0 0 2 0,0 9 0 16,0-5-15-16,0 4-4 0,5 1 0 0,-5-5 0 16,-5 5 23-16,5 3 4 0,-4 1 1 0,4 3 0 15,-5 1-7-15,5-5-1 0,-9-4 0 0,4 5 0 16,-4-1 24-16,0 1 5 0,5-5 1 0,-1-3 0 16,1-5-22-16,-1-4-5 0,0 1-1 0,5-1 0 0,5-8-21 15,0 4-4-15,-1-8-1 0,1 1 0 0,4-1 4 16,-5-4 0-16,10 0 0 0,0 4 0 0,-1-12-12 0,1 4 0 15,4 0-10-15,0 0 10 16,1-4-22-16,8 0 2 0,-4 0 0 0,4-4 0 16,0 4-144-16,1-4-29 0</inkml:trace>
          <inkml:trace contextRef="#ctx0" brushRef="#br0" timeOffset="33014.6222">15156 1950 1497 0,'5'-9'32'0,"-1"-3"8"0,1-4 0 0,-5 8 4 0,5-4-36 0,-5 4-8 0,0-4 0 0,0 4 0 15,0-9 96-15,-5 13 18 0,5-12 3 0,-5 8 1 16,-4 0-57-16,0-4-11 0,0 4-2 0,-5 4-1 16,5 0-14-16,-9 0-2 0,-5 4-1 0,5 0 0 15,-5 8-14-15,1 4-2 0,-15 0-1 0,1 12 0 16,-1 9-3-16,-4 7-1 0,5 5 0 0,-5 15 0 16,5-15 0-16,4 7 0 0,4 1 0 0,6-8 0 0,-1 3-9 15,9-3 8-15,10-5-8 0,-1-12 8 16,5-3-8-16,0-1 0 0,5 4 0 0,-1-7 0 0,-4-1 0 0,9-8-11 15,-4 0 3-15,4-4 0 0,0 0 8 0,5-8-8 16,-1 0 8-16,6-8-8 0,-1-4 8 0,0-4 0 16,5-4 8-16,4-5-8 0,-4-3 8 0,0 0-8 15,-1-5 8-15,6 1-8 0,-1-9 8 0,-9 9-8 16,5-4 10-16,0-5-10 0,4 1 0 0,-4-1 0 16,4 5 0-16,-4 12 0 0,0-9 26 0,-1 5-1 15,-3 12 0-15,-1 4 0 0,-4 7-25 0,-5 14 0 16,0 3 0-16,-5 8 0 0,-4 4 0 0,0 9 0 15,0-1 0-15,-9 4 0 0,0 5 0 0,0-5-16 16,-5 1 3-16,5 3 0 16,0 1-135-16,0-1-26 0,-18 33-6 0,13-24-693 0</inkml:trace>
          <inkml:trace contextRef="#ctx0" brushRef="#br0" timeOffset="33202.0697">15848 1905 1958 0,'0'0'43'0,"14"4"9"0,-9 4 1 0,8 4 3 0,1 5-45 0,-5 3-11 0,0 0 0 0,-4 8 0 15,-1 1 104-15,-4-1 18 0,0 0 4 0,-4 5 1 16,-5-1-101-16,-1 0-26 0,-8 1 0 0,0 7 8 16,-5-7 15-16,-4-1 3 0,-5-4 1 0,0 5 0 15,0-5-175-15,-4 0-36 0,-37 25-6 0,18-25-2 0</inkml:trace>
          <inkml:trace contextRef="#ctx0" brushRef="#br0" timeOffset="33608.2252">16308 1476 1843 0,'32'-32'81'0,"-14"16"18"0,0-5-79 0,1 9-20 16,-1 0 0-16,0 4 0 0,-4 8 80 0,-1 8 13 15,1 4 3-15,0 8 0 0,-5 9-28 0,0 3-6 16,0 9-1-16,-4 7 0 0,-1 5-21 0,1-1-5 16,-1 13-1-16,-4 0 0 0,-9 0-1 0,9-1 0 0,-4-3 0 15,-1 4 0-15,-4-9-21 0,0 1-4 0,-5-4 0 16,5-5-8-16,5-11 16 0,-1-1-3 0,-4-3-1 0,0-5 0 16,4-8-12-16,1 0 0 0,-1-8 0 0,1 1 0 15,8-5 9-15,-4 0-1 0,0-8 0 0,0 0 0 16,9-8-8-16,0-4 0 0,5-1 0 0,0-7 0 15,4 0 0-15,0-4 0 0,5-5 0 0,9-3 0 16,0-4 0-16,-1 3-11 0,6-3 3 0,8 3 0 16,10 9 8-16,-9-4 0 0,-10 8 0 0,-4 3 0 15,9 9-12-15,-5 8-1 0,5 0 0 0,-13 8 0 16,-6 0 13-16,1 5 10 0,-5-1-2 0,-9 8 0 16,-4 0 0-16,-5 4-8 0,0 1 12 0,-14-1-4 15,-18 0-23-15,5 1-5 0,9-1 0 0,-9 4-1 16,-10-4 32-16,-4 5 6 0,-9-9 2 0,-5 8 0 15,5-3-246-15,0-5-49 0,-50 20-9 16,32-11-3-16</inkml:trace>
          <inkml:trace contextRef="#ctx0" brushRef="#br0" timeOffset="33998.7897">17396 1577 1900 0,'14'-20'84'0,"0"8"18"0,8 0-82 0,6-8-20 16,13 3 0-16,-5 1 0 0,1 0 64 0,4 0 9 0,0 4 2 0,4-5 0 16,-9 13-31-16,1-8-7 0,4 4-1 0,-5 8 0 15,-4-8-3-15,0 8-1 16,-5 0 0-16,1 8 0 0,-1-4-24 0,-4 4-8 0,-5 0 0 0,0 13 0 15,0-1 22-15,-4 0 1 0,0 4 0 0,-5 9 0 16,-5-1 14-16,1 0 3 0,9 9 1 0,-10 3 0 16,-8 9-32-16,8-8-9 0,1 11 0 0,-5 1 0 15,0 0 31-15,-5-5 1 0,5 1 1 0,0-5 0 16,0-3-6-16,0-1-2 0,-4-7 0 0,-1 3 0 16,10-3-16-16,-10-9-9 0,0 0 10 0,-4 1-10 15,5-5 57-15,4-8 6 0,-9 4 1 0,0-3 0 0,-1-1-52 0,-3-8-12 16,-5 0 0-16,-1 0 0 0,6 4-10 0,-5-4-5 15,4-4-1-15,-9 4 0 16,-9 1-105-16,0-1-22 0,-9 0-4 0,0 0-669 16,0 4-133-16</inkml:trace>
          <inkml:trace contextRef="#ctx0" brushRef="#br0" timeOffset="36615.0422">18589 1836 2026 0,'0'0'44'0,"5"-4"10"0,-1-4 2 0,10 0 1 0,0 0-45 0,-5 0-12 16,-5 0 0-16,-4 8 0 0,9-4 27 0,-9 4 3 15,0 0 1-15,0 0 0 0,0 0-31 0,0 0 8 16,0 0-8-16,0 0 0 15,0 12-125-15,0 8-28 0,-4-4-6 0,-5 0-1 0</inkml:trace>
          <inkml:trace contextRef="#ctx0" brushRef="#br0" timeOffset="34264.3184">18671 2111 1998 0,'0'0'44'0,"0"0"8"0,0 0 3 0,0 0 1 0,14 5-44 0,-5-1-12 0,-9-4 0 0,4 8-590 15,-4 0-120-15</inkml:trace>
        </inkml:traceGroup>
      </inkml:traceGroup>
    </inkml:traceGroup>
    <inkml:traceGroup>
      <inkml:annotationXML>
        <emma:emma xmlns:emma="http://www.w3.org/2003/04/emma" version="1.0">
          <emma:interpretation id="{1656DDB8-D461-4251-889B-565082727930}" emma:medium="tactile" emma:mode="ink">
            <msink:context xmlns:msink="http://schemas.microsoft.com/ink/2010/main" type="paragraph" rotatedBoundingBox="3407,4472 25793,2684 26065,6081 3679,7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935FDA-7BA1-4261-BAE3-13DCECF2B124}" emma:medium="tactile" emma:mode="ink">
              <msink:context xmlns:msink="http://schemas.microsoft.com/ink/2010/main" type="line" rotatedBoundingBox="3407,4472 25793,2684 26065,6081 3679,7868"/>
            </emma:interpretation>
          </emma:emma>
        </inkml:annotationXML>
        <inkml:traceGroup>
          <inkml:annotationXML>
            <emma:emma xmlns:emma="http://www.w3.org/2003/04/emma" version="1.0">
              <emma:interpretation id="{64F0DBE9-03FC-4A64-ADF4-F00B0E156612}" emma:medium="tactile" emma:mode="ink">
                <msink:context xmlns:msink="http://schemas.microsoft.com/ink/2010/main" type="inkWord" rotatedBoundingBox="3480,5385 7377,5073 7514,6779 3616,709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5638.5512">2632 5268 979 0,'0'0'87'0,"0"0"-70"15,0-8-17-15,0 8 0 0,0 0 170 0,0-4 30 0,-5-4 7 0,5 8 1 16,5-4-138-16,4-4-27 0,-5 0-6 0,10 0-1 15,-5-1-14-15,5-3-3 0,-1-4-1 0,5 0 0 16,-4-4-8-16,9-1-2 0,-5 1 0 0,0 0 0 16,1 0 9-16,-1 0 2 0,-5-1 0 0,1 5 0 15,4-4-19-15,-9 4 0 0,-4-5 8 0,4 1-8 16,-4 0 0-16,-1 0 0 0,-4-1 0 0,-4-3 0 16,-1 8 0-16,-4-4 0 0,9 0 0 0,-9-1-9 15,0 5 9-15,0-4 16 0,-1 8-4 0,1 0-1 16,0 4 0-16,0-5 0 0,0 9 0 0,0 4 0 15,4 0-11-15,-4 0 0 0,-4 0 0 0,4 4 0 16,-1 0 0-16,-3-4 0 0,-1 9 0 0,0-5 0 16,5 4 0-16,-4 4 0 0,-1-4 0 0,0 4 0 15,1 4 0-15,8 4 0 0,-4 1 0 0,5-1 0 16,-1 12 9-16,5-3-9 0,5 3 10 0,4 4-10 0,-5 13 15 16,5 4-3-16,0-5-1 0,5 5 0 0,0-1 13 0,-5 5 2 15,4-4 1-15,-3-5 0 0,-1 1 0 0,-5-1 0 16,1-3 0-16,-1-1 0 0,-4-3-13 0,5 3-2 15,-5-7-1-15,0 3 0 0,0-3-11 0,0-5 0 16,0 4-10-16,-5-7 10 16,1-5-114-16,-1 0-17 0,1-7-3 0,-5 7-1 0</inkml:trace>
          <inkml:trace contextRef="#ctx0" brushRef="#br0" timeOffset="45826.0046">2600 5483 1566 0,'-9'-9'69'0,"4"9"15"0,5-4-68 0,-5 4-16 0,1-4 0 0,4 4 0 16,0 0 79-16,0 0 12 0,0 0 2 0,0 0 1 15,0 0-24-15,0 0-5 0,18 0-1 0,-4 0 0 16,4 0-25-16,0 4-6 0,0 0-1 0,5 1 0 16,0 3-47-16,0 0-9 0,-1 0-3 0,1 0-623 15,0 0-125-15</inkml:trace>
          <inkml:trace contextRef="#ctx0" brushRef="#br0" timeOffset="46075.9492">3560 5300 1612 0,'0'0'72'0,"-4"9"14"0,4 3-69 0,0 0-17 16,-5 4 0-16,1 8 0 0,4 9 152 0,-5-5 28 15,1 8 4-15,-6 1 2 0,1 3-112 0,0 1-22 16,0-1-5-16,-5 5-1 0,5-5-35 0,-4 1-11 16,4-1 0-16,-5-3 0 15,0-9-108-15,1 0-29 0,-6 5-6 0</inkml:trace>
          <inkml:trace contextRef="#ctx0" brushRef="#br0" timeOffset="45058.4927">1794 4916 1044 0,'0'0'46'16,"0"0"10"-16,0 0-45 0,0-8-11 0,4 0 0 0,-4 8 0 0,0-8 28 0,9 0 4 16,-4 0 1-16,0 3 0 0,4-3-13 0,0 0-2 15,-5 4-1-15,1-4 0 0,-1 4 7 0,1-4 2 16,-5 8 0-16,0 0 0 0,0 0 12 0,5-4 2 16,-5 4 1-16,4-4 0 0,5 0-1 0,-9 4 0 15,5-4 0-15,-5 4 0 0,0 0-16 0,0 0-4 16,0 0-1-16,0 0 0 15,0 0 11-15,0 0 2 0,0 0 1 0,0 0 0 16,0 0-11-16,0 0-2 0,0 0-1 0,0 0 0 0,0 0-5 0,0 0-1 16,-5-8 0-16,5 8 0 0,0 0-1 0,0 0-1 15,0 0 0-15,0 0 0 0,0 0-1 0,-13 0 0 16,-1 8 0-16,14-8 0 0,-14 4 6 0,1 4 2 16,-1 0 0-16,-4 8 0 0,-1-4 6 0,1 5 2 15,0-1 0-15,-5 4 0 0,1 8 9 0,-6 1 1 16,10-1 1-16,0 8 0 0,-5 9-13 0,5 3-2 15,0-3-1-15,-1 4 0 0,6 7-5 0,4 1 0 16,4-5-1-16,1 1 0 0,4 0 4 0,9-5 1 16,0-3 0-16,4-5 0 0,1 1-8 0,4-1-2 15,-4-7 0-15,4 3 0 0,5-8-10 0,0 1 0 16,4-1 0-16,0-8 0 16,5 0-25-16,-5 1-4 0,5-5-1 0,0-4 0 15,0 0-162-15,-5-4-33 0</inkml:trace>
          <inkml:trace contextRef="#ctx0" brushRef="#br0" timeOffset="47007.6717">4521 5207 1494 0,'4'-12'66'0,"-4"12"14"0,5-8-64 16,0-4-16-16,-1-4 0 0,5 4 0 0,0 0 87 0,0 3 14 15,1-3 3-15,-1 4 1 0,0 0-62 0,0-4-13 16,-5 4-2-16,6-4-1 0,-10 12-12 0,0-4-3 15,0 4 0-15,4-8 0 0,-4 8 11 0,5-13 1 0,-10 1 1 0,5 12 0 16,0 0 9-16,0 0 2 0,-9-4 0 0,0-4 0 16,0 4-12-16,-5 4-1 15,-4-4-1-15,4 4 0 0,-4 4-5 0,0 4-1 0,0-4 0 0,-1 4 0 16,6-4-16-16,-1 5 0 0,-4-1 0 0,4 4 0 16,1 8 28-16,-6 0 1 0,6 4 1 0,-1 1 0 15,-4 7-30-15,4 1-12 0,5 7 1 0,-5-4 0 16,5 1 19-16,0-5 3 0,0-3 1 0,5-1 0 15,-1 0-12-15,5-4 0 0,0-3 0 0,5-5 0 16,-1-4 0-16,5-4 0 0,-9-8 0 0,9 4 0 16,0-4-10-16,5 0-7 0,4-4-2 0,-4-4 0 15,4-8 19-15,0 0-8 0,1-5 8 0,-1-3 0 16,9-4-14-16,0-1 4 0,1 1 1 0,-1-4 0 0,0-1 17 16,5-3 3-16,-4 0 1 0,-1-1 0 0,0 5-12 0,-4 3 10 15,0 5-10-15,-1 0 10 0,6 8-10 0,-10 0 8 16,-4 11-8-16,4 5 8 0,-4 5-8 0,-1 11 0 15,-4 8 9-15,0 4-9 0,0 13 0 0,-4 7 9 16,-5 5-9-16,0 8 0 0,-9-1 9 0,0 1-9 16,0 4 0-16,0-4 9 0,-5-5-9 0,0 1 0 15,-4-5 9-15,4-7-9 0,-8-9 0 0,3-3 9 16,-8-13-9-16,4 4 0 0,1-3 21 0,-1-5-2 16,0-4-1-16,0-4 0 0,5-4 18 0,-5-4 4 15,5-4 1-15,4-8 0 0,1 8-26 0,4-12-6 16,0-1-1-16,4-7 0 0,5 4-8 0,0-13-9 15,5-3 9-15,8 4-13 16,1-1-111-16,4 1-23 0,0-4-4 0,10-1-1 0</inkml:trace>
          <inkml:trace contextRef="#ctx0" brushRef="#br0" timeOffset="47220.8868">5072 4839 1922 0,'27'0'42'0,"-13"0"9"0,4 4 1 0,9 8 3 0,1-4-44 0,4 13-11 0,-1 7 0 0,1 4 0 16,-4 9 85-16,-6-1 15 0,1 13 4 0,0 4 0 15,-5 3-20-15,-4 9-4 0,-5 0-1 0,0 4 0 32,-5-5-22-32,-4 1-4 0,-4 0-1 0,-1 0 0 0,1 0-27 0,-5-9-5 0,0 1-2 0,-5-4 0 15,0-1-18-15,-4-7 10 0,4-5-10 0,-4-3 8 16,-5-9-120-1,5 1-24-15,-9-13-4 0</inkml:trace>
        </inkml:traceGroup>
        <inkml:traceGroup>
          <inkml:annotationXML>
            <emma:emma xmlns:emma="http://www.w3.org/2003/04/emma" version="1.0">
              <emma:interpretation id="{94798825-2679-4F05-8204-B6573AE3B243}" emma:medium="tactile" emma:mode="ink">
                <msink:context xmlns:msink="http://schemas.microsoft.com/ink/2010/main" type="inkWord" rotatedBoundingBox="8121,4096 13632,3655 13903,7052 8392,749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8843.4715">9124 3876 1882 0,'0'0'84'0,"9"-8"16"0,-9-4-80 0,-5 4-20 15,-4-5 0-15,0 13 0 0,-4 0 36 0,-1 9 4 16,-4-1 0-16,-5 4 0 0,-4-4-26 0,-1 8-5 16,-4 4-1-16,-9 5 0 0,-4 7-8 0,-5 0 0 15,0 13 0-15,0 3 0 0,4 5 0 0,1 4 0 16,-1 11 0-16,1 9 0 0,4 0 12 0,4 8 0 16,10 0 0-16,4 4 0 0,-4-4 24 0,13-4 6 15,10 0 1-15,-1 4 0 0,0-12-24 0,10 0-5 16,0 0-1-16,-1 0 0 0,10-5 31 0,-1-3 7 15,1-4 1-15,4-1 0 0,-4-3-20 0,4 0-3 16,0-9-1-16,-4 1 0 0,0-1 12 0,-1-3 1 16,-8-5 1-16,4 1 0 0,-9-1-10 0,-5-3-1 0,-4-5-1 0,0 5 0 15,-9-5 4-15,0-4 1 0,-5-3 0 0,0 3 0 16,0-4-35-16,-4-4 0 0,-5 1 0 0,0-5 0 31,-4 4-101-31,0-8-27 0,-14 4-6 0,-1-7-666 0,-3-9-132 0</inkml:trace>
          <inkml:trace contextRef="#ctx0" brushRef="#br0" timeOffset="51003.8064">9411 6264 990 0,'0'0'44'0,"0"0"8"0,0 0-41 0,0 0-11 0,0 0 0 0,0 0 0 15,0 0 135-15,9-4 25 0,-9 4 4 0,4-8 2 16,-4-1-35-16,0-3-7 0,5 4-2 0,-5 0 0 0,0 0-37 0,0 0-7 15,-5 4-2-15,5 0 0 0,0-4-19 16,-4 4-4-16,-1-4-1 0,5 8 0 0,0 0-33 0,0 0-7 16,-4 0-2-16,-1-4 0 0,-4-1-10 0,0 5 10 15,4 0-10-15,-8 0 10 0,-1 5-10 0,-4-1 0 16,4 4 0-16,-4 4 0 0,-5 0 0 0,-4 4 8 16,0 0-8-16,-5 5 0 0,0 7 8 15,0 0-8-15,0 9 0 0,0 3 8 0,5-3-8 0,0-1 0 16,4 4 0-16,5 1 0 0,-1-5 0 0,10-3 0 15,0-5 0-15,0-8 0 0,9 0 0 0,0-7 0 16,0-13 0-16,0 0 0 0,0 0-12 0,14-8 12 16,8-5-12-16,-3-7 12 0,3 0-15 0,6-12 5 15,4-1 1-15,9-7 0 0,-5-1 9 0,0 5-12 16,-4-5 12-16,0 1-12 0,5-1 12 0,-1 5 12 16,-4 0-2-16,-5 7-1 0,-4 5-9 0,0 4 0 0,-5-1 0 15,-4 9 8-15,-1 8 7 0,1 4 1 0,0 4 0 0,-5 8 0 16,0 1-8-16,-5 7 0 0,5 0-8 0,1 4 12 15,-6 5-29-15,1-1-7 0,-1 0 0 0,1 1-732 16,-1-1-145-16</inkml:trace>
          <inkml:trace contextRef="#ctx0" brushRef="#br0" timeOffset="48171.7568">6242 5329 1256 0,'0'0'56'0,"0"0"11"0,0 0-54 0,0 0-13 0,0 0 0 0,0 0 0 16,0 0 70-16,14-4 11 0,-5-4 3 0,9 0 0 15,5 4-17-15,4-1-3 0,14-3-1 0,0 8 0 16,0-4-33-16,4 0-6 0,5 4-2 0,10 0 0 15,-6 0 2-15,1 0 0 0,0 0 0 0,-5 0 0 16,0 0-14-16,-9-4-2 0,0 0-8 0,0 0 12 16,-5 4 0-16,-4 0 0 0,-9 0 0 0,4-4 0 15,5 0-45-15,-5 0-10 0,1 4-1 0,-6-4-1 16,1 4-106-16,-5 0-21 0,14-4-4 16,-18 4 0-16</inkml:trace>
          <inkml:trace contextRef="#ctx0" brushRef="#br0" timeOffset="48375.3861">6470 5576 1378 0,'0'0'30'0,"0"0"6"0,0 0 2 0,0 0 2 0,0 0-32 0,0 0-8 16,0-8 0-16,0 8 0 0,0 0 94 0,0 0 18 15,9 0 3-15,4 0 1 0,10 4-45 0,4-4-9 16,5 0-2-16,5 4 0 0,4 4-4 0,0-4-2 15,4 0 0-15,5 0 0 0,-4 4-46 0,4-4-8 0,0 0 0 16,5 4 0 0,-1-4-145-16,1-4-24 0,59 4-5 0,-28-4-627 0</inkml:trace>
          <inkml:trace contextRef="#ctx0" brushRef="#br0" timeOffset="51680.6283">10080 3257 1324 0,'-9'-29'59'0,"9"21"12"0,0 0-57 0,0-4-14 0,-5 0 0 0,5 8 0 15,0 4 77-15,0 0 13 0,0 0 2 0,0 4 1 16,-4 8-42-16,-1 8-9 16,5 5-2-16,0 7 0 0,5 13-2 0,-1 3-1 15,-4 9 0-15,0 3 0 0,0 9 7 0,-4 4 2 16,-1 0 0-16,-4 4 0 0,-5-4 2 0,5-5 1 16,5-3 0-16,-5-4 0 0,4-8-21 0,-4-9-5 15,-9-3-1-15,9-5 0 0,0-8-10 0,-1 1-1 16,-3-5-1-16,-1-4 0 0,5-4-1 0,4-8 0 15,-4 5 0-15,5-9 0 0,-5-4 9 0,9 0 2 16,0 0 0-16,4-9 0 0,1 1-1 0,-1-8 0 16,5-8 0-16,5 4 0 0,4-9-19 0,-4 1 0 15,4-4 8-15,5-5-8 0,9 5 0 0,4-9 0 16,5 1 0-16,5-1 0 0,-1 5 0 0,-4 4 0 16,5 3 0-16,-5 5 0 0,0 4 0 0,-5 4 0 15,1 3 0-15,-1 13-9 0,-9 0 9 0,1 9 0 0,-6-1 0 16,1 8-8-16,0-4 8 0,-9 8 0 0,-1 0 0 15,-8 5-8-15,-5-1 8 0,-5 0 8 16,-4 1-8-16,-4 3 11 0,-6 0 22 0,-3-3 5 0,-10 3 1 16,4-4 0-16,1 0-39 0,-5-3 0 0,0 7 0 15,-4-8 0-15,4-4 0 0,-9 1 8 0,-9-1-8 0,4-4 11 32,1 0-60-32,-1-4-12 0,1 4-3 0,4-4-703 0,-5 0-141 0</inkml:trace>
          <inkml:trace contextRef="#ctx0" brushRef="#br0" timeOffset="56262.2701">11104 4625 576 0,'5'-8'51'0,"-5"-5"-41"16,0 1-10-16,0 0 0 0,0 0 222 0,0 12 42 16,-5-12 9-16,5 12 2 0,0 0-163 0,0 0-32 15,0 0-6-15,-4 8-2 0,-1 4-36 0,1 4-8 16,-5 13-2-16,4 7 0 0,5 0 0 0,0 13 0 15,-5 4 0-15,1-1 0 0,4-3-14 0,4 3-2 16,-4 1-1-16,5-4 0 0,0-5-9 0,4 1 0 16,-5-5 0-16,5-8 8 0,0-7-8 0,1-5 8 15,-1-4-8-15,0-4 8 0,0-4 2 0,0-4 0 16,-9-4 0-16,9-8 0 0,5-4 8 0,-5 0 2 16,0-4 0-16,5-4 0 0,4-1 0 0,-5-3 1 15,6-4 0-15,-1-1 0 0,-4-3-21 0,4-4 0 16,0 3 0-16,-4 1 8 0,-5 0-8 0,-5 3 0 15,14 5 0-15,-4 8 0 0,-5 0 0 0,0 7 0 16,0 1 0-16,5 4 0 0,-5 8 0 0,0 4 0 0,-4 5 0 0,-1 3 0 16,6 0 9-16,-1 0-9 15,4 0 12-15,-8 5-12 0,9-5 8 0,-10-4-8 0,5 0 0 16,0-4 0-16,0 4 8 0,0 0-8 0,1-8 0 0,-10-4 0 16,0 0 10-16,9 0-10 0,0-4 8 0,0 0-8 15,5-4 25-15,-10-4 0 0,5-4 0 0,0 4 0 16,0 0-4-16,-4-5-1 0,4 1 0 0,0-4 0 15,0 0-12-15,-4 0-8 0,4-5 10 0,-4 5-10 16,4 0 0-16,0 0 0 0,0 7 0 0,5-3-10 16,-5 4-135-16,0 4-27 0</inkml:trace>
        </inkml:traceGroup>
        <inkml:traceGroup>
          <inkml:annotationXML>
            <emma:emma xmlns:emma="http://www.w3.org/2003/04/emma" version="1.0">
              <emma:interpretation id="{B60C01DB-518B-40F1-97AA-94C5CFA291EE}" emma:medium="tactile" emma:mode="ink">
                <msink:context xmlns:msink="http://schemas.microsoft.com/ink/2010/main" type="inkWord" rotatedBoundingBox="14189,4599 22674,3922 22795,5441 14310,611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0615.9898">14382 4568 1587 0,'0'0'70'0,"0"0"15"0,0 0-68 0,0 0-17 0,14 4 0 0,0 4 0 15,4-4 65-15,5 8 10 0,-1-4 1 0,6 9 1 16,-1-5-41-16,5-4-9 0,4 0-2 0,5 4 0 15,0-4-153-15,5 0-32 0,45-4-5 16,-23-8-2-16</inkml:trace>
          <inkml:trace contextRef="#ctx0" brushRef="#br0" timeOffset="60462.0606">14587 4621 1094 0,'23'-25'48'0,"-14"13"11"16,5-4-47-16,4 0-12 0,0-4 0 0,5-5 0 0,4-3 78 0,1 0 14 16,-1-1 2-16,5 1 1 0,-5 0-23 0,5 3-5 15,4-7-1-15,-4 0 0 0,0 3-26 0,0-3-6 16,-5 0-1-16,-4 3 0 0,-5 1-19 0,0-5-4 0,1 5-1 0,-10 4 0 0,0 0-9 15,-5-5 0-15,6 1 0 0,-6 4 0 16,-4 3 0-16,5 9 0 0,-5 0 0 0,-5 0-11 0,5-4 11 16,-4 0 0-16,-1 3 0 0,-4 1 0 0,0 4-20 0,0 0-3 15,0 0 0-15,-1 0 0 0,1 4 40 0,-4 0 8 16,4 0 2-16,0 0 0 0,-1 8-27 0,1-4 8 16,-4 4-8-16,4-4 0 0,-1 4 8 0,1-4-8 15,0 0 0-15,0 0 8 0,-5 12 20 0,10 0 3 16,-5-4 1-16,-5 8 0 0,5-3-32 0,0 7 0 15,-5 8-13-15,10 5 4 0,-1 7 19 0,1 9 4 16,-5-5 1-16,4 9 0 0,0-5 17 0,5 5 3 16,0 8 1-16,0-1 0 0,-4 5 8 0,-5-4 1 15,0 3 1-15,0-7 0 0,-1 0-17 0,1-5-3 32,-4-3-1-32,-1 0 0 0,0-5-25 0,1 1 0 15,8-5 0-15,-9 1 0 0,-4-9 0 0,5 4 0 0,-1 1-10 0,5-5 10 31,-5-4-162-31,1-3-26 0</inkml:trace>
          <inkml:trace contextRef="#ctx0" brushRef="#br0" timeOffset="60788.1135">15621 3880 1555 0,'4'-4'68'0,"1"4"16"0,-5-4-68 0,0 4-16 16,0 0 0-16,0 0 0 0,0 0 144 0,0 20 26 15,-5 8 5-15,1 9 1 0,-5 3-70 0,0 5-14 16,-1-1-2-16,6 5-1 0,-1 4-41 0,5-5-8 16,0 5-1-16,-4 3-1 0,-1-3-14 0,1 0-4 15,8-5 0-15,-4 9 0 16,0-9-116-16,5-3-24 0,-1-1-5 0</inkml:trace>
          <inkml:trace contextRef="#ctx0" brushRef="#br0" timeOffset="61006.336">16094 4147 1958 0,'18'-20'174'0,"1"-4"-139"0,3 3-35 0,6 1 0 16,4 4 39-16,9 8 1 0,-10 4 0 0,10 4 0 16,-9 8 20-16,0 4 4 0,-5 8 0 0,1 0 1 15,4 9-25-15,-5-1-6 0,0 5-1 0,-4-1 0 16,0 4-33-16,-10 1-9 0,6 3-1 0,-6 5 0 15,-4-5 24-15,5-3 5 0,0-1 1 0,-5-4 0 16,-5 1-155-16,1-5-30 0,4-4-7 0</inkml:trace>
          <inkml:trace contextRef="#ctx0" brushRef="#br0" timeOffset="61193.7881">16845 4014 2188 0,'14'-21'48'0,"-14"13"11"0,-4 0 1 0,-1 0 1 0,-4 4-49 0,9 4-12 16,-5 12 0-16,1 4 0 0,-5 5 63 0,-10 3 9 16,1 4 3-16,0 9 0 0,-14-1-18 0,5 4-3 15,-5 1-1-15,0 3 0 0,0 1-42 0,5 4-11 16,-9-5 0-16,4 9 0 16,4-1-100-16,-4-3-23 0,5-1-4 0</inkml:trace>
          <inkml:trace contextRef="#ctx0" brushRef="#br0" timeOffset="61412.4882">17105 3750 1728 0,'23'-36'76'0,"-10"24"16"0,10 4-73 0,0 0-19 15,4 8 0-15,1 12 0 0,-10 0 94 0,5 16 15 0,-1 5 3 0,1 7 1 16,-9 9-27-16,-1 3-6 0,1 1 0 0,-9 8-1 15,-1-1 0-15,-8-3 0 0,-6 0 0 0,1 3 0 16,5-3-29-16,-10 4-6 0,-4-9 0 0,0 5-1 16,4 0-43-16,-4-5 0 0,-5-3-8 0,0-5 8 15,-4 1-84-15,0-9-10 0,4 1-2 0,-9-1 0 0</inkml:trace>
          <inkml:trace contextRef="#ctx0" brushRef="#br0" timeOffset="62177.9407">18293 4212 1094 0,'28'-20'97'0,"-24"7"-77"0,-8 1-20 0,-1-4 0 0,0 0 93 0,-4-4 15 15,9-1 4-15,-9 1 0 0,-9 0 12 0,4 0 4 16,10 4 0-16,-10-1 0 0,1 5-49 0,3 8-10 15,-3-4-1-15,-1 8-1 0,5-4-38 0,-9 4-7 16,0 0-2-16,-1 4 0 0,1 4-20 0,-14 4 8 16,0 5-8-16,-4 3 0 0,4 4 0 0,5 4 0 15,-1-3 0-15,6 7-8 0,-1-4 8 0,5 1 0 16,9 3 0-16,0-8 0 0,4-3-11 0,0-1 11 16,10-4-13-16,-5-16 5 0,0 0 0 0,9 8 0 15,5-4 0-15,4-8 0 0,0 0 8 0,5 0 0 16,-5-4 10-16,5-8-10 0,9 4 0 0,0-13-10 15,-1-3 0-15,1 0 0 0,0-1 35 0,5-3 7 16,-1-4 2-16,-4-1 0 0,-14 1-18 0,0 3-3 16,1 5-1-16,-1 4 0 0,0 7 5 0,-9 9 1 15,5 4 0-15,-1 4 0 0,-3 4-18 0,-1 13 0 0,-9 3 0 16,-5 12 0-16,1 5 0 0,-10 19 0 0,-4 1 0 0,-5 12 0 16,0 4 55-16,-4-1 7 0,4 1 2 0,-9 8 0 15,0 0-64-15,5-16-28 0,4-8 3 0,-4-9 0 16,-5 1 25-16,5-17 0 0,9-4 0 0,-1-7 8 15,1-9 0-15,4 0 0 0,-4-4 0 0,9-8 0 16,-5 4 19-16,1-8 4 0,-1-4 1 0,0-4 0 16,10-4-32-16,-1-9 0 0,-8-7 0 0,4-4 0 15,13-5 0-15,5-12 0 0,5 1 0 0,4-5 0 16,5 5-157-16,9-1-38 0,9 0-7 0,0 1-2 0</inkml:trace>
          <inkml:trace contextRef="#ctx0" brushRef="#br0" timeOffset="62345.5939">19040 3665 2181 0,'4'-4'48'0,"-4"-4"9"0,10 4 3 0,-10 4 2 0,0 0-50 0,0 12-12 16,-5 13 0-16,5 7 0 0,-5 9 68 0,1 7 12 16,-5 13 1-16,-5 4 1 0,-4-1-27 0,-9 5-6 15,4 0-1-15,-9 8 0 0,5 0-38 0,-5 0-10 16,4-9 0-16,6 9 0 15,-6-12-85-15,15-8-19 0,4-13-4 0</inkml:trace>
          <inkml:trace contextRef="#ctx0" brushRef="#br0" timeOffset="62774.543">19987 3750 1785 0,'-9'0'159'0,"4"5"-127"0,5-1-32 16,-4 12 0-16,-1 8 44 0,1 4 4 0,-10 9 0 0,0 3 0 15,-4 9 72-15,0 3 14 0,-5 1 3 0,-4 8 1 16,-1-9-70-16,-8 5-13 0,-5 4-3 0,-4 3-1 16,-1-7-23-16,0 0-5 0,1-9-1 0,-1 5 0 31,10-4-155-31,0-13-31 0,4-4-7 0</inkml:trace>
          <inkml:trace contextRef="#ctx0" brushRef="#br0" timeOffset="62597.9719">19441 3929 1324 0,'22'-13'118'0,"-8"9"-94"0,-9 0-24 0,4-4 0 15,0 4 157-15,4-4 27 0,1 8 6 0,0-4 1 16,-5 8-83-16,4 0-17 0,1 4-3 0,4 8-1 16,1 1-46-16,-6 3-9 0,5 4-1 0,-4 0-1 15,4 9 2-15,-4-1 1 0,0-4 0 0,-1 9 0 16,1-5-13-16,-5 1-2 0,0 3-1 0,0-4 0 16,0 1-17-16,0-9 0 0,5 0 0 0,-5 1 0 15,0 3-21-15,-4 0-8 0,-1-7-2 0,-4 3 0 16,5 0-178-16,-14 4-36 15,-28 17-7-15,33-21-2 0</inkml:trace>
          <inkml:trace contextRef="#ctx0" brushRef="#br0" timeOffset="63008.7667">20565 3411 2437 0,'0'0'53'0,"5"8"11"0,8 8 3 0,6 8 2 0,-1 4-55 0,0 5-14 16,0 7 0-16,-4 9 0 0,-10 3 101 0,1-11 18 15,-1 7 3-15,-4 1 1 0,5 8-99 0,-5-5-24 16,-5 5 0-16,1 0 0 0,-5-5 0 0,-5 17 0 15,-4-8 0-15,0-1 0 0,-5 5 0 0,5-8 0 16,-10-9 0-16,6 1 0 16,-6-5-68-16,-4-7-18 0,5-1-4 0,0-7-1099 0</inkml:trace>
          <inkml:trace contextRef="#ctx0" brushRef="#br0" timeOffset="56512.254">12329 4313 1882 0,'5'-12'41'0,"-1"4"9"0,1 4 2 0,-5 4 1 0,0 0-42 0,0 0-11 16,0 0 0-16,4 12 0 0,1 0 60 0,-5 8 9 15,0 5 3-15,-5 3 0 0,1 4-13 0,-1 5-3 16,-4-1 0-16,0 5 0 0,-5-1-6 0,5 5-2 15,-4-5 0-15,3 9 0 0,1-9-35 0,5 1-13 0,-1-1 9 0,1 4-9 16,4-3 0-16,0-1 0 0,-5 1 0 0,10 3 0 31,-5-3-100-31,4-1-26 0,-4-3-5 0</inkml:trace>
          <inkml:trace contextRef="#ctx0" brushRef="#br0" timeOffset="56777.7739">12680 4653 1713 0,'13'-36'76'0,"-4"23"16"15,0-3-74-15,5 8-18 0,-5-4 0 0,5 0 0 0,4-4 99 0,0-1 16 16,1 1 3-16,3 4 1 0,1 4-55 0,0 0-10 16,0 0-2-16,4 8-1 0,-4 0-31 0,-1 8-5 15,1 0-2-15,0 4 0 0,-5 4 15 0,0 5 4 16,5 7 0-16,-5 0 0 0,-4 5-32 0,4 3 0 15,-4 5 0-15,-5-1 0 0,5-4 12 0,-5 1-3 16,0-1-1-16,0 1 0 0,5-5-20 0,-10-4-4 16,5-3 0-16,0 3-1 15,-9-4-133-15,5-3-26 0,-1-5-6 0</inkml:trace>
          <inkml:trace contextRef="#ctx0" brushRef="#br0" timeOffset="56949.6549">13358 4471 1602 0,'5'-20'71'0,"-5"20"14"0,4-4-68 0,-4 4-17 0,0 0 0 0,0 0 0 16,0 0 98-16,0 0 16 0,5 8 3 0,-10 8 1 15,1 0-44-15,-6 8-9 0,-3 5-1 0,-5 3-1 16,-5 0-27-16,0 9-6 0,-4-5-1 0,-1 5 0 16,-3-5-15-16,-1 5-3 0,0-5-1 0,0 0 0 15,-5 5-19-15,6-1-4 0,-1-3-1 0,0-1-687 16,0-3-138-16</inkml:trace>
          <inkml:trace contextRef="#ctx0" brushRef="#br0" timeOffset="57207.9649">13649 4123 2008 0,'19'0'44'0,"3"4"10"0,1 4 2 0,0 4 0 0,4 8-45 0,-4 5-11 16,0-1 0-16,4 8 0 0,-4 9 86 0,0 7 15 16,-10 1 3-16,5 8 1 0,-8 7-25 0,-1-3-4 15,-9 4-2-15,-5-5 0 0,1 1-19 0,-1-4-4 16,-4 3-1-16,-5 5 0 0,1-8-14 0,3 4-4 16,-3-9 0-16,-1 1 0 15,0-5-51-15,-4 1-10 0,0-5-3 0,-5 1 0 16,-4-13-119-16,0 1-24 0</inkml:trace>
        </inkml:traceGroup>
        <inkml:traceGroup>
          <inkml:annotationXML>
            <emma:emma xmlns:emma="http://www.w3.org/2003/04/emma" version="1.0">
              <emma:interpretation id="{140EF336-7078-48C4-BBF6-4EFA63F253EB}" emma:medium="tactile" emma:mode="ink">
                <msink:context xmlns:msink="http://schemas.microsoft.com/ink/2010/main" type="inkWord" rotatedBoundingBox="23581,3712 25861,3530 25992,5168 23712,5350"/>
              </emma:interpretation>
              <emma:one-of disjunction-type="recognition" id="oneOf11">
                <emma:interpretation id="interp15" emma:lang="" emma:confidence="1">
                  <emma:literal>X</emma:literal>
                </emma:interpretation>
                <emma:interpretation id="interp16" emma:lang="" emma:confidence="0">
                  <emma:literal>x</emma:literal>
                </emma:interpretation>
                <emma:interpretation id="interp17" emma:lang="" emma:confidence="0">
                  <emma:literal>*</emma:literal>
                </emma:interpretation>
                <emma:interpretation id="interp18" emma:lang="" emma:confidence="0">
                  <emma:literal>J</emma:literal>
                </emma:interpretation>
                <emma:interpretation id="interp1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66291.6663">23884 3532 1958 0,'-36'0'87'0,"36"0"17"0,0 0-83 0,0 0-21 0,-14 16 0 0,5 0 0 16,-5 9 99-16,-4-1 15 0,-5 8 3 0,-4 5 1 15,-5 7-35-15,-4 1-7 0,-10 7-2 0,-18 17 0 16,-4-4 6-16,0-4 2 0,0-1 0 0,-1 1 0 16,6 0-82-16,3-1-12 0,-3-3-5 0,-1 0-1 15,0-5-54-15,5-3-10 0,0-1-2 0,0-3-719 16,4-5-143-16</inkml:trace>
          <inkml:trace contextRef="#ctx0" brushRef="#br0" timeOffset="66120.8327">22846 3819 2188 0,'27'-52'97'0,"-8"27"20"0,-1-7-93 0,5 0-24 16,4-1 0-16,5 1 0 0,0 4 0 0,4-1 0 15,10 9 0-15,-5 4 0 0,-14 8 56 0,0-4 6 16,5 3 2-16,-9 14 0 0,0 11-12 0,-1-4-1 16,-3 12-1-16,-1 4 0 0,0 9-23 0,-4 11-5 15,-10-3-1-15,5 16 0 0,-4-5 1 0,4 5 0 16,-9 0 0-16,5 8 0 0,-5-5-10 0,0-3-3 16,4 0 0-16,-4-1 0 15,-4-3-37-15,4 0-8 0,0-13-2 0,0 5 0 16,0-9-93-16,0-3-18 0,4-9-4 0,1-8-1 15,-1-8-22-15,5 1-4 0,-9-13 0 0,0 0-332 0,0 0-67 16</inkml:trace>
          <inkml:trace contextRef="#ctx0" brushRef="#br0" timeOffset="65807.4089">22409 3945 979 0,'14'-21'87'0,"-5"13"-70"0,0-8-17 0,0 4 0 0,-14-4 140 0,10 4 25 16,0 0 5-16,-1-5 1 0,-4-3-56 0,0 4-11 15,-4 0-3-15,-1 0 0 0,-4-1-53 0,4 9-10 16,-4-4-2-16,-4 4-1 0,-6-4-5 0,1 8-1 16,4 0 0-16,-4 0 0 0,-9 4-29 0,-5 8 0 15,-9 0 0-15,-4 4 0 0,4 0 0 0,-5 4 0 16,-4 9 0-16,4 7 0 0,-4-4 0 0,5 13 0 16,-1 3 0-16,1 9 0 0,4-4 12 0,4 3-4 15,10-3-8-15,0 3 12 16,9-3-3-16,4-5-1 0,5 1 0 0,9-5 0 0,0-7-8 15,9-9 0-15,0 0-10 0,0-7 10 0,5-9 0 0,-1 0 0 16,6-8 11-16,3-4-3 0,1-12-8 0,9-5 8 16,-5 1-8-16,10-8 8 0,4 3 14 0,0-3 3 15,0-4 1-15,4-5 0 0,5-3-18 0,0-9-8 16,-4 1 8-16,-5 3-8 0,4-7 16 0,1-5-3 16,9-4 0-16,-10-8 0 0,5-3-13 0,-9-5 0 15,0 0 0-15,18-20 0 0,-13 0 9 0,-1 8-1 16,-8 8 0-16,-1 8 0 0,-8 20 39 0,-6 13 7 15,-8 7 2-15,0 13 0 16,-10 8-70-16,-4 12-14 0,0 0-2 0,-13 16-1 0,-1 8 42 0,-9 17 8 0,-9 7 1 16,-4 13 1-16,-1 8-3 0,-8 8-1 0,-10 4 0 0,-4 8 0 15,9 0-17-15,4 0 0 0,1-4-13 0,8 8 5 16,6-12 17-16,3 0 4 0,6 4 1 0,-6 0-807 16,10-8-162-16</inkml:trace>
        </inkml:traceGroup>
      </inkml:traceGroup>
    </inkml:traceGroup>
    <inkml:traceGroup>
      <inkml:annotationXML>
        <emma:emma xmlns:emma="http://www.w3.org/2003/04/emma" version="1.0">
          <emma:interpretation id="{EE39E116-DF34-4071-8B25-30F5D6083255}" emma:medium="tactile" emma:mode="ink">
            <msink:context xmlns:msink="http://schemas.microsoft.com/ink/2010/main" type="paragraph" rotatedBoundingBox="3446,7915 17045,7113 17156,8990 3557,9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E289C-2CF9-4081-AD97-FCB966BBE473}" emma:medium="tactile" emma:mode="ink">
              <msink:context xmlns:msink="http://schemas.microsoft.com/ink/2010/main" type="line" rotatedBoundingBox="3446,7915 17045,7113 17156,8990 3557,9793"/>
            </emma:interpretation>
          </emma:emma>
        </inkml:annotationXML>
        <inkml:traceGroup>
          <inkml:annotationXML>
            <emma:emma xmlns:emma="http://www.w3.org/2003/04/emma" version="1.0">
              <emma:interpretation id="{5FF971F1-1C19-4FA9-B31A-9B89D4A5F553}" emma:medium="tactile" emma:mode="ink">
                <msink:context xmlns:msink="http://schemas.microsoft.com/ink/2010/main" type="inkWord" rotatedBoundingBox="3446,7915 5281,7807 5386,9589 3551,969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2441.5397">2167 8065 806 0,'14'-9'72'0,"-10"1"-58"16,-8-4-14-16,8 4 0 0,5 0 73 0,1-4 12 16,-6 4 3-16,-4-4 0 0,9 4-25 0,-4-1-5 15,-5 9-1-15,0 0 0 0,-9-4-28 0,9 4-5 16,0 0-2-16,0 13 0 0,-14 3 24 0,0 8 5 15,5 4 1-15,0 13 0 0,-5 3 4 0,1 5 2 16,-10 8 0-16,5 3 0 0,4-3 1 0,-9 4 0 16,1-1 0-16,-1 5 0 0,0-4-39 0,5-5-8 15,-5 1-2-15,5-4 0 0,0-9-10 0,4 1 8 16,-4-5-8-16,0-3 8 16,-5-5-35-16,5-4-7 0,-1 5-2 0,6-9 0 15,4-4-180-15,0-4-36 0</inkml:trace>
          <inkml:trace contextRef="#ctx0" brushRef="#br0" timeOffset="72180.8737">1471 8081 691 0,'0'0'61'0,"0"0"-49"0,-5-4-12 0,5 4 0 15,0 0 112-15,0 0 20 0,0-8 4 0,0 8 1 16,0-9-47-16,5 5-10 0,-1-4-1 0,-4 8-1 16,0 0-24-16,9 0-5 0,0-4-1 0,5 0 0 15,0 0-4-15,4 4 0 0,0 0-1 0,5-4 0 16,4-4-20-16,5 4-4 0,14-4-1 0,4 4 0 15,4 0-2-15,5 0 0 0,10-12 0 0,-1-1 0 0,14 1 12 16,-9 0 3-16,-5 0 0 0,0 0 0 0,19-1-31 0,-14 5-8 16,-19-4-1-16,-4 4 0 0,1 4 9 0,-6-4 11 15,-9 0-3-15,-8-1 0 0,-5 5-8 0,-5 0 0 16,5 0 0-16,-14 8 0 16,-9 0-96-16,0 0-16 0,0 0-2 0,0 0-1 0</inkml:trace>
          <inkml:trace contextRef="#ctx0" brushRef="#br0" timeOffset="73380.3444">2900 7364 979 0,'-9'-24'87'0,"14"12"-70"0,4 0-17 0,0 0 0 0,-5 0 104 0,1-5 16 15,-10 1 4-15,10 8 1 0,-1 0-44 0,1 4-9 16,0-4-1-16,-5 8-1 0,0 0-31 0,0 0-7 16,0 0 0-16,0 0-1 0,-5 16-19 0,0 0-4 15,-4 0-8-15,5 1 12 0,-5-1 10 0,0 8 2 16,-1 0 0-16,6 5 0 0,-1-5 12 0,-4 4 4 16,0 5 0-16,0-1 0 0,0 0-20 0,0-3-4 15,0 3-1-15,4-4 0 0,1 5 3 0,-5-5 1 16,-10 5 0-16,6-5 0 0,-1 8 5 0,0 1 0 15,-8 7 1-15,3 1 0 0,-3 3-3 0,-1 5-1 16,0 4 0-16,0-1 0 0,-4 1-5 0,4 0-2 0,5-1 0 16,0 1 0-16,-5-5-14 0,0-3 11 15,14-4-11-15,-5 3 10 0,1-7-10 0,4-5 0 0,-5-4 9 16,14-3-9-16,9-5 0 0,-9-4 9 0,-9-4-9 0,5-3 0 16,17-1 18-16,-8-4-3 0,-14 0-1 0,9-4 0 15,-9-4-14-15,9 0 0 0,0 0 0 0,0-8 0 16,-10-8 0-16,10 4 9 0,10-5-1 0,-1-3 0 15,-5 0-8-15,1 4 8 0,8-9-8 0,10-3 8 16,-5 4-8-16,1 0 0 0,-6 3 0 0,-4 5 0 16,0 0 0-16,5 8 0 0,0 4-8 0,-14 4 8 15,9 8 0-15,0 0 0 0,5 0 8 0,-1 4-8 16,-4 4 0-16,5 1 0 0,0-1 0 0,-1 0 0 16,1-4 0-16,0 4 0 0,-1-4 0 0,1 1 0 0,-5-5 0 0,5 0-11 15,4 0 11-15,5 0-12 0,-5-4 12 0,-4 4 11 16,-10-4-3-16,10-4 0 0,13 0-8 0,-9-4 0 15,-13 4 0-15,4 0 0 0,9-4 0 0,0 0-9 16,5-4 9-16,-5 0-13 0,-13 4 13 0,9-4 0 16,13-5 9-16,-4 5-9 0,-14-8 0 0,14 4 0 15,8-4 0-15,-3 0-10 0,-10 0 10 0,5-5 0 16,-5 5 0-16,5-4 0 0,-1 4 0 0,-3-5 0 16,-10 5 0-16,0 0 0 0,9 0 0 0,-4 0 0 15,-14 4 0-15,4-1 0 0,1 1 0 0,-1 0 0 16,6 0 0-16,-10 4 8 0,-10 0-8 0,6 0 0 15,8 0 0-15,-8 4 8 0,-1-5-8 0,1 1 0 16,4 0 0-16,0 4 0 0,0 4 0 0,-5-8 0 0,5 0 0 16,0 4 0-16,9-4 0 0,-9 8 0 15,-9-4 0-15,9 4 0 0,0 0 0 0,0 0 0 0,-4-8 0 16,-5 0 0-16,4 4 0 0,5 4 0 0,0 0 0 0,-9-4 0 16,0 0 0-16,4-1 0 0,5 5 0 0,-4-4 0 15,-10-4 0-15,9 8 0 0,-4-8 0 0,9 4 0 16,0 4 0-16,-4-4 0 0,-10 0 0 0,14 4 0 15,0 0 0-15,0 0 0 0,-9-4 0 0,5 4 0 16,4 0 0-16,0 0 0 0,0 0 0 0,0 0 0 16,-14 0 0-16,14 0 0 0,0 0 0 0,-9 4 0 15,-14 0 0-15,14 0 0 0,9-4 0 0,-9 8-8 16,0 0 8-16,-5 5 0 0,0 3 0 0,5 0-8 16,9 0 8-16,-4 4 0 0,-15 5 10 0,10-1-10 15,14 4 0-15,-10 5 0 0,-8-1 0 0,4 0 0 0,9 1 0 16,0-1 0-16,0-4 0 0,4 1 0 0,-4-1 0 0,9-4 8 15,9 1-8-15,1-1 0 16,-10-8-103-16,9 4-26 0</inkml:trace>
        </inkml:traceGroup>
        <inkml:traceGroup>
          <inkml:annotationXML>
            <emma:emma xmlns:emma="http://www.w3.org/2003/04/emma" version="1.0">
              <emma:interpretation id="{8AA1D59E-88B7-4D6B-AC43-DA187EF846A2}" emma:medium="tactile" emma:mode="ink">
                <msink:context xmlns:msink="http://schemas.microsoft.com/ink/2010/main" type="inkWord" rotatedBoundingBox="6885,7940 11283,7680 11380,9331 6982,959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4520.7033">5691 8307 576 0,'0'0'51'16,"0"0"-41"-16,0 0-10 0,0 0 0 0,0 0 176 0,0 0 34 16,0 0 6-16,0 0 2 0,0 0-105 0,0 0-21 0,-5 12-4 0,1-3 0 15,-1-1-36-15,1 4-6 0,8 0-2 0,1 0 0 16,-5 4-22-16,4 0-5 0,1-7-1 0,4 3 0 15,-4-4-16-15,4 0 10 0,-5 0-10 0,10-4 8 16,-5 0-8-16,5-4 0 0,-5 0 0 0,5 0 8 16,-5-8-8-16,0 4 0 0,0-4 0 0,0 0 0 15,0-4 36-15,-4 4 3 0,8-9 0 0,-4 1 0 16,0 0-9-16,1-4-2 0,-1-1 0 0,4-3 0 16,-4 0-1-16,-4 0-1 0,4-1 0 0,-4 1 0 15,-5-8-26-15,0 7 0 0,-5 5 0 0,5 4 0 16,-9 4 16-16,4 8-1 0,-8 0-1 0,-1 8 0 15,5 8 8-15,-5 4 2 0,-8 8 0 0,3 1 0 0,1 3-7 16,0-4-1-16,0 9 0 0,0-1 0 0,-1 0-16 16,10-3-12-16,0-5 1 0,0 4-1065 15</inkml:trace>
          <inkml:trace contextRef="#ctx0" brushRef="#br0" timeOffset="74745.3833">6392 7672 1785 0,'14'-20'79'0,"-10"12"17"0,5-4-77 0,-4 3-19 0,0 1 0 0,-5 8 0 16,13 4 122-16,-4 4 21 0,0 1 4 0,1 7 1 16,-1 12-81-16,-5 4-16 0,5 13-3 0,-9-1-1 15,-4 9-21-15,-5 0-4 0,4-1-1 0,1 5 0 16,-10 0-5-16,0-5 0 0,5 1-1 0,-5-5 0 15,1 1-15-15,-1-5 0 0,5 1 0 0,-5 0 0 16,1-5-159-16,-1-4-28 0,-4 1-5 0,9-1-2 0</inkml:trace>
          <inkml:trace contextRef="#ctx0" brushRef="#br0" timeOffset="74067.6782">5131 8004 1177 0,'0'0'25'0,"-5"-4"6"0,5 4 1 0,-4 0 2 0,4 0-34 0,-9 0 0 16,-5-4 0-16,5 4 0 0,0 0 95 0,9 0 12 15,-9-4 2-15,9 4 1 0,0 0-39 0,0 0-8 16,0 0-2-16,0 0 0 0,0 0-48 0,9 0-13 16,0-4 0-16,0-4 0 0,5 4 18 0,-1-5-2 15,6-7 0-15,3 0 0 0,1 0 1 0,0-4 0 16,0-5 0-16,-5 1 0 0,5-4-5 0,-5-1 0 15,0 1-1-15,-4 0 0 0,-5-5 5 0,0 9 2 16,-4-4 0-16,-5-1 0 0,0-3-18 0,-5 0 0 16,0 3-13-16,-4 1 5 0,-4 4 32 0,-1-1 6 15,0 1 2-15,-4 4 0 0,0 0 6 0,0 8 2 0,0 3 0 16,4 1 0-16,-4-4-32 0,9 8-8 0,-1-8 0 0,1 8 0 16,0 4 0-16,9 0 0 0,0 0 0 0,-4 16 0 15,-1 4 0-15,5 9 0 0,0 7 0 0,5 5 0 16,-1 7 0-16,5 5 0 0,0 8 0 0,-4 7 0 15,4 1 13-15,-4 12-1 0,-1-4-1 0,-8 4 0 16,-1 4 7-16,-4-4 2 0,0 0 0 0,0-4 0 16,-5-5 10-16,0-3 2 0,-4-4 1 0,0-4 0 15,4-5-33-15,-4-7 0 0,0-5 0 0,0 1 0 16,4-9-128-16,-4-7-32 16,4-1-6-16,5-8-470 0,-5-12-93 0</inkml:trace>
          <inkml:trace contextRef="#ctx0" brushRef="#br0" timeOffset="74192.6866">4944 8380 230 0,'-9'-12'10'0,"9"12"2"0,0 0-12 0,0 0 0 16,0 0 0-16,0 0 0 0,0 0 356 0,0 0 68 15,0 0 13-15,0 0 3 0,0 0-312 0,9 8-64 16,0 4-12-16,5-8-2 0,-5 0-33 0,14 0-6 16,0-8-2-16,9 4 0 0,-5 0-27 0,9-4-6 15,1 0 0-15</inkml:trace>
          <inkml:trace contextRef="#ctx0" brushRef="#br0" timeOffset="74933.4183">6724 7530 2026 0,'14'-24'90'0,"-9"16"18"0,4 4-86 0,-9 4-22 16,4 4 0-16,5 12 0 0,1 4 76 0,-6 9 10 16,1 3 2-16,-5 5 1 0,0 7-30 0,0 9-7 15,-5-1 0-15,1 9-1 0,-1-4-25 0,-4-1-5 16,0 5-1-16,-5-4 0 0,0 3 10 0,-4-3 2 16,5 0 0-16,-1-1 0 15,-4 5-128-15,4-4-26 0,0-1-5 0,-4-3-1 0</inkml:trace>
          <inkml:trace contextRef="#ctx0" brushRef="#br0" timeOffset="75588.9122">7458 8198 1083 0,'0'0'48'0,"-5"-4"10"0,5-4-46 0,-5 0-12 0,1 4 0 0,-1-4 0 15,1-4 114-15,-1 3 21 0,-4 1 4 0,5 4 1 16,-1 0-47-16,-4 8-9 0,0-4-1 0,0 4-1 16,0 0-27-16,-5 5-6 0,5 3-1 0,-5 4 0 15,0 0-35-15,5 4-13 0,0 1 9 0,5 3-9 16,4 4 8-16,0-4-8 0,-5 5 8 0,10-1-8 16,4-8 0-16,0 5 0 0,0-9 0 0,5 4-11 15,-1-8-32-15,6 0-6 0,-6-4-2 0,1-4 0 16,0-8 19-16,-5-4 3 15,4 0 1-15,1-4 0 0,-5 0 44 0,5 0 10 0,4-4 2 0,-4-5 0 16,-1-3 16-16,1-4 4 0,0-1 1 0,-5 1 0 16,4-4-9-16,-8-1-1 0,4 1-1 0,-4 0 0 15,-5-1-11-15,0 5-3 0,-5 4 0 0,0 3 0 16,1 5 4-16,-10 8 0 0,5 0 0 0,-5 8 0 0,-4 8-16 16,5 4-2-16,-10 8-1 0,0 1 0 15,0 11-71-15,1-4-14 0,-1 9-4 0,0-1-913 16</inkml:trace>
          <inkml:trace contextRef="#ctx0" brushRef="#br0" timeOffset="75965.6837">7758 8040 1728 0,'9'-20'153'0,"0"8"-122"15,-4 0-31-15,4 4 0 0,0 4 71 0,-9 4 8 16,9-4 1-16,-9 4 1 0,0 0-29 0,9 12-5 15,0 4-2-15,5 4 0 0,-5 0-21 0,-4 1-4 0,4-1 0 0,0 4-1 16,0 0-19-16,-5-3 0 0,6-1 0 0,-6-4 0 16,1-4-11-16,4-4-5 0,-9-8-2 0,4 8 0 15,10-4 18-15,-5-4 0 0,0 0-8 0,5-4 8 16,-5 0 0-16,0 0 0 0,0-4 0 0,0 0 0 16,0 0 0-16,-4 0 9 0,4 0-9 0,0 0 8 15,0 0-8-15,-9 8 0 0,5-8 0 0,-5 8 8 16,0 0 5-16,0 0 1 0,0 0 0 0,0 0 0 0,0 0-14 0,-5 8 8 15,5 4-8-15,-4-4 0 0,-5 4 0 0,4-4 0 16,-4 0 0-16,4 4 0 0,1-8 11 0,4 0-1 16,0-4 0-16,0 0 0 0,0 0-2 0,0 0 0 15,0 0 0-15,9 0 0 0,5-4 0 0,4 0-8 16,0-8 12-16,0 4-4 0,0-4-8 0,1-4 0 16,-1 4 9-16,0-5-9 0,0-3 8 0,1 4-8 15,-10 0 10-15,4 0-10 0,1-1 12 0,-5 9-4 16,0-4-8-16,-4 4 12 15,-5 8-85-15,0 0-18 0,4-8-3 0</inkml:trace>
          <inkml:trace contextRef="#ctx0" brushRef="#br0" timeOffset="76210.5047">8395 8097 1267 0,'0'0'56'0,"0"0"12"0,0 0-55 0,5 12-13 0,-5-12 0 0,4 16 0 16,1 0 224-16,0 1 41 0,-5 3 9 0,0 0 2 0,4-8-208 0,-4 4-42 0,0-3-8 0,-4-1-2 31,4 0-90-31,0-12-18 0,-5 12-4 0,5-12-838 0</inkml:trace>
          <inkml:trace contextRef="#ctx0" brushRef="#br0" timeOffset="76366.5964">8583 7765 2113 0,'0'0'93'0,"-7"-8"20"0,7 8-90 0,0 0-23 16,0 0 0-16,0 0-622 15,0 0-129-15</inkml:trace>
          <inkml:trace contextRef="#ctx0" brushRef="#br0" timeOffset="76649.8452">8605 8081 1324 0,'0'0'118'0,"0"8"-94"16,4 8-24-16,1-4 0 0,-10 4 80 0,10 1 12 0,-1-1 3 0,1 0 0 16,4 0 3-16,0-4 1 0,-9-4 0 0,0-8 0 15,5 12-47-15,-5-12-8 0,0 0-3 0,0 0 0 16,0 0-5-16,0 0-2 0,0 0 0 0,0 0 0 16,0 0 16-16,0 0 3 0,0 0 1 0,-5-4 0 15,5-4-14-15,0-4-4 0,5-4 0 0,4-4 0 16,-5 4-1-16,10-1-1 0,0-3 0 0,-1 0 0 15,6 8-24-15,-1-4-10 0,5 3 8 0,-5 5-8 16,0 8 0-16,0 4 0 0,0 0 0 0,-4 0 0 16,0 9 0-16,-5 3 0 0,5 0 0 0,-5 4 0 15,-5 0-147-15,5-3-28 16,-4-1-5-16</inkml:trace>
          <inkml:trace contextRef="#ctx0" brushRef="#br0" timeOffset="77009.1401">9151 8133 1940 0,'0'0'43'0,"9"-12"9"0,0-4 1 0,0 0 1 0,1 0-43 0,-6-1-11 16,5 9 0-16,-4-4 0 0,4 0 84 0,-9 0 16 15,4 0 2-15,-4 0 1 0,0 4-27 0,0 8-4 16,0 0-2-16,0 0 0 0,-4-4-22 0,-5-1-4 16,4 5 0-16,-8 0-1 0,3 9-35 0,-3-1-8 15,4 4 0-15,-5 0 0 0,5 8-8 0,0-4-4 16,4 1-1-16,1-1 0 15,4 0-30-15,0-4-5 0,0-12-2 0,4 12 0 16,-4-12 10-16,9 8 1 0,-9-8 1 0,14 0 0 0,4 0 25 0,-4-4 5 16,4-4 8-16,-4 0-13 0,4 0 13 0,0 4 0 0,0-4 0 0,-4 8 0 15,-14 0 23-15,9 0-3 0,0 8 0 0,0 4 0 16,-4 4 8-16,0 4 0 0,4 5 1 16,-5 3 0-16,-8 0-17 0,4 9-3 0,-5-1-1 15,1 1 0-15,-6-1 4 0,-3 1 1 0,-5 3 0 0,-1-4 0 16,-3 1-2-16,-1 3-1 0,0-3 0 0,-4-1 0 15,-1-8-10-15,6-3 10 0,-6-1-10 0,10-8 10 16,0 0-10-16,0-7 0 0,4-5 0 0,0-4 0 16,5-4-139-1,0-1-23-15,9-11-5 0</inkml:trace>
        </inkml:traceGroup>
        <inkml:traceGroup>
          <inkml:annotationXML>
            <emma:emma xmlns:emma="http://www.w3.org/2003/04/emma" version="1.0">
              <emma:interpretation id="{FBF7E3C4-02DA-4E3B-A579-CA5DBF39D5A1}" emma:medium="tactile" emma:mode="ink">
                <msink:context xmlns:msink="http://schemas.microsoft.com/ink/2010/main" type="inkWord" rotatedBoundingBox="12861,7492 15650,7328 15735,8755 12945,891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7961.5051">11687 7765 1652 0,'14'-24'36'0,"-10"16"8"0,1 0 2 0,-5 8 0 0,4-8-37 0,-4 8-9 0,0 0 0 0,0 0 0 16,0 0 91-16,0 16 16 0,0 4 3 0,0 0 1 15,0 4-63-15,0 1-12 0,0 3-2 0,-4 4-1 16,4-3-24-16,0-5-9 0,4 0 0 0,-4-3 9 15,5-1-9-15,0-8 0 0,-1-4 0 0,1 0 0 0,8-4 0 0,-13-4 0 16,9-4 0-16,5-4 8 0,0 0 11 0,-1 0 1 16,1-8 1-16,0 4 0 0,-1-5 7 0,1 5 0 15,-9-4 1-15,4 0 0 0,0-4 9 0,-5-1 2 16,1 5 0-16,-5-4 0 0,0 0-3 0,4-1 0 16,-4 5 0-16,0 4 0 0,-4 0-10 0,-1 4-3 15,5-4 0-15,-9 8 0 0,0 0-16 0,-5 4-8 16,1-4 8-16,-1 4-819 15,-4-4-164-15</inkml:trace>
          <inkml:trace contextRef="#ctx0" brushRef="#br0" timeOffset="78195.7727">12115 6887 1843 0,'5'-8'164'0,"8"4"-132"0,-13 4-32 0,14 0 0 16,0 4 116-16,-5 4 17 0,4 4 3 0,-4 12 1 16,1 9-63-16,-6 7-13 0,1 9-2 0,-5 7-1 0,0 13-8 0,-5-4-2 0,-4 0 0 0,0 3 0 31,0 5-22-31,-5-8-5 0,5 0-1 0,-5 8 0 16,1-9-29-16,4 1-7 0,4 0 0 0,-4 0-800 0,0-1-160 0</inkml:trace>
          <inkml:trace contextRef="#ctx0" brushRef="#br0" timeOffset="77678.078">10868 7166 1695 0,'0'-36'75'0,"0"24"16"0,-5-9-73 0,10 5-18 0,-5-4 0 0,4 0 0 16,1 3 77-16,4 1 12 0,-5 8 3 0,5 4 0 15,1 0-57-15,-1 4-11 0,0 4-3 0,0 8 0 16,5 4 4-16,-5 13 1 0,0 7 0 0,4 9 0 15,1 7-26-15,-5 5 0 0,0 4 0 0,0 3 0 16,0-3 8-16,-4-4-8 0,-5-1 0 0,0 5 8 16,0-4 12-16,-5 4 3 0,1-13 0 0,-5-3 0 15,-5-1 17-15,5-7 3 0,0-5 1 0,-5-4 0 0,5-3-1 16,-4-5 0 0,3-4 0-16,-3-4 0 0,8 0-11 0,-4-4-1 0,5-4-1 0,4-4 0 15,0 0-16-15,-5-12-3 0,10 0-1 0,-5-4 0 16,9 0 2-16,0-4 0 0,4-9 0 0,6 5 0 15,-1-4-12-15,5 3 0 0,4 9 0 0,-4 0 0 16,4 4 0-16,-4 0-9 0,0 8 9 0,-1 0-13 0,-3 8 13 0,-1 4 0 16,-5 0 0-16,1 4 0 0,4 4 0 0,-9 8-12 15,5 1 12-15,-5-1-12 16,0 0-140-16,0 1-28 0,5-1-6 0,0 4-1 0</inkml:trace>
          <inkml:trace contextRef="#ctx0" brushRef="#br0" timeOffset="78867.6231">12825 7437 2530 0,'0'0'56'0,"-4"-8"11"0,-1 4 2 0,5 4 3 0,0 0-58 0,0 0-14 16,-13 0 0-16,3 4 0 0,-3 0 52 0,-5 4 8 15,-1-4 2-15,1 4 0 0,-5 1-38 0,1 3-8 16,3 4-2-16,1 4 0 0,-5-4-14 0,1 5 0 31,-6 7 0-31,6 8 0 0,3 1 0 0,-3 3-13 16,3 5 4-16,-3 3 1 0,8 9 8 0,-4-9-10 16,4 5 10-16,5-4-10 15,0-1-18-15,4-7-3 0,5-1-1 0,0-7 0 16,5-5-8-16,-1-8-1 0,1-4-1 0,4-4 0 15,0-3-14-15,5-9-4 0,0-9 0 0,-1-3 0 0,1-8 50 0,4-4 10 0,-4-9 0 0,8-7 0 0,1-1 48 0,0-7 6 0,-5-5 2 0,5-3 0 32,-5-1 5-32,5-4 2 0,0-8 0 0,-1-3 0 0,-8-1-34 0,9-4-6 0,-5-8-2 0,5-4 0 15,0 8-5-15,-1 8-2 0,1 4 0 0,0 0 0 16,-5 13 14-16,5 7 4 0,-5 1 0 0,0 11 0 16,-4 9-52-16,0 12-9 15,-1 0-3-15,-8 12 0 0,-5 4 32 0,0 0 0 0,0 20 0 0,-5 4 0 16,1 8 0-16,-5 5 0 0,0 11 0 0,-5 5 0 15,0 4-12-15,1 3 3 0,-1 9 1 0,0 0 0 16,1 4-4-16,-1-4 0 0,5 7 0 0,4-3 0 16,1-8 12-16,-1 0 0 0,-4-4 0 0,9-5 0 0,0-7 0 15,0-9 0-15,-4-7 0 0,4-1 0 0,4-4 0 0,-4-7 11 16,5-9-3-16,-1 4 0 0,1-12-8 0,-5-4 8 16,9-4-8-16,4 0 8 0,6-8 0 0,-1 0 0 15,5-9 0-15,-1-3 0 0,6-4 20 0,4-5 3 16,-1-3 1-16,6-5 0 0,-1 1-32 0,5-5 0 15,0 1 0-15,5 3 0 0,-1 9 0 0,1 4-16 16,-5-1 3-16,4 5 1 0,1 4 12 0,-10 4 16 16,1 8-3-16,-5 4-1 0,-10 0-12 0,1 4 0 15,-5 8 0-15,-4 0 0 0,-9 8 0 0,-1 4 0 16,-4 4 0-16,-4 1 0 0,-10-1 0 0,-4 0 0 16,-10 5 0-16,-3-1 0 0,3 0 0 0,-8-3 0 15,-10 3 0-15,1 0 0 16,-5-8-22-16,0 1-7 0,-5 3-2 0,-4-4 0 15,0-4-1-15,4-3 0 0,-4 3 0 0,9-4 0 16,0-8-100-16,4 0-21 0,10 0-4 0,8 0-1 0</inkml:trace>
        </inkml:traceGroup>
        <inkml:traceGroup>
          <inkml:annotationXML>
            <emma:emma xmlns:emma="http://www.w3.org/2003/04/emma" version="1.0">
              <emma:interpretation id="{1896ECC4-AE20-4C78-98B3-DE3DD6E52387}" emma:medium="tactile" emma:mode="ink">
                <msink:context xmlns:msink="http://schemas.microsoft.com/ink/2010/main" type="inkWord" rotatedBoundingBox="16863,8016 17098,8002 17139,8690 16903,8704"/>
              </emma:interpretation>
              <emma:one-of disjunction-type="recognition" id="oneOf15">
                <emma:interpretation id="interp23" emma:lang="" emma:confidence="1">
                  <emma:literal>: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;</emma:literal>
                </emma:interpretation>
                <emma:interpretation id="interp26" emma:lang="" emma:confidence="0">
                  <emma:literal>,</emma:literal>
                </emma:interpretation>
                <emma:interpretation id="interp27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79412.2195">14924 8093 2023 0,'0'0'89'0,"0"0"19"0,-14 4-86 0,5 0-22 0,9-4 0 0,0 0 0 15,0 0 37-15,0 0 3 0,-9 4 1 0,-4 0-981 16</inkml:trace>
          <inkml:trace contextRef="#ctx0" brushRef="#br0" timeOffset="79286.5188">14860 7599 2476 0,'0'-16'220'0,"-4"0"-176"15,4 0-35-15,4 3-9 16,1 1 68-16,4 4 12 0,5-4 3 0,4 4 0 0,0-8-63 0,0 4-20 0,1-1 10 0,3 5-10 16,-3-4 0-16,3 0 0 0,-3 4 0 0,-6 0 0 31,-4 12-144-31,0 0-33 0,-9-4-7 0</inkml:trace>
        </inkml:traceGroup>
      </inkml:traceGroup>
    </inkml:traceGroup>
    <inkml:traceGroup>
      <inkml:annotationXML>
        <emma:emma xmlns:emma="http://www.w3.org/2003/04/emma" version="1.0">
          <emma:interpretation id="{85F17772-D32F-4EB4-AF95-6CCD687FCA89}" emma:medium="tactile" emma:mode="ink">
            <msink:context xmlns:msink="http://schemas.microsoft.com/ink/2010/main" type="paragraph" rotatedBoundingBox="3377,10148 26721,8250 26877,10168 3533,12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05BDC8-90E3-495F-B9BB-84C99A674F2C}" emma:medium="tactile" emma:mode="ink">
              <msink:context xmlns:msink="http://schemas.microsoft.com/ink/2010/main" type="inkBullet" rotatedBoundingBox="3404,10478 4297,10405 4393,11581 3500,11654"/>
            </emma:interpretation>
            <emma:one-of disjunction-type="recognition" id="oneOf16">
              <emma:interpretation id="interp28" emma:lang="" emma:confidence="0">
                <emma:literal>.</emma:literal>
              </emma:interpretation>
              <emma:interpretation id="interp29" emma:lang="" emma:confidence="0">
                <emma:literal>i</emma:literal>
              </emma:interpretation>
              <emma:interpretation id="interp30" emma:lang="" emma:confidence="0">
                <emma:literal>-</emma:literal>
              </emma:interpretation>
              <emma:interpretation id="interp31" emma:lang="" emma:confidence="0">
                <emma:literal>:</emma:literal>
              </emma:interpretation>
              <emma:interpretation id="interp32" emma:lang="" emma:confidence="0">
                <emma:literal>s</emma:literal>
              </emma:interpretation>
            </emma:one-of>
          </emma:emma>
        </inkml:annotationXML>
        <inkml:trace contextRef="#ctx0" brushRef="#br0" timeOffset="81653.6223">1407 10068 1494 0,'4'-12'32'0,"1"0"8"0,-5-5 0 0,0 5 3 0,4-4-35 0,-4 0-8 0,0 4 0 0,5-5 0 16,-5 1 39-16,0 4 5 0,5 0 2 0,-5 4 0 15,0 0-30-15,0 4-7 0,0 0-1 0,0 4 0 16,0 0 4-16,0 0 0 0,0 0 0 0,4-4 0 15,1 0-12-15,-5 4 10 0,0 0-10 0,0 0 10 16,9-4 11-16,-9 4 3 0,0 0 0 0,0 0 0 16,0 0 6-16,0 0 2 0,0 0 0 0,9 12 0 15,-9-12-5-15,4 12-1 0,1 0 0 0,0 4 0 16,-1 0 0-16,1 13 0 0,-5 3 0 0,4 5 0 16,1 7 10-16,-1-8 1 0,1 5 1 0,-5 7 0 15,4-3-13-15,-4 4-2 0,5-1-1 0,-5 5 0 16,5-1 10-16,-5 9 3 0,0 0 0 0,0-5 0 15,-5-7-35-15,0 0 0 0,5-1 0 0,-4-7 0 16,-1-1 0-16,1-4 0 0,-1-3 0 0,1-5 0 16,4 0-28-16,0-7-12 0,0-1-2 0,-5-4-667 15,5-4-134-15</inkml:trace>
        <inkml:trace contextRef="#ctx0" brushRef="#br0" timeOffset="81809.8311">2326 10464 1555 0,'-18'4'68'0,"18"-4"16"0,0 0-68 0,0 0-16 16,-9 0 0-16,9 0 0 0,0 0 124 0,0 0 22 16,-9 9 4-16,0-1 1 15,9-8-233-15,0 0-46 0</inkml:trace>
      </inkml:traceGroup>
      <inkml:traceGroup>
        <inkml:annotationXML>
          <emma:emma xmlns:emma="http://www.w3.org/2003/04/emma" version="1.0">
            <emma:interpretation id="{824B5A41-CEDA-4B05-98E1-6D1EF96A8DDF}" emma:medium="tactile" emma:mode="ink">
              <msink:context xmlns:msink="http://schemas.microsoft.com/ink/2010/main" type="line" rotatedBoundingBox="6142,9923 26721,8250 26877,10168 6298,11840"/>
            </emma:interpretation>
          </emma:emma>
        </inkml:annotationXML>
        <inkml:traceGroup>
          <inkml:annotationXML>
            <emma:emma xmlns:emma="http://www.w3.org/2003/04/emma" version="1.0">
              <emma:interpretation id="{E9167463-A20E-4D91-9399-6A3B9AAE5156}" emma:medium="tactile" emma:mode="ink">
                <msink:context xmlns:msink="http://schemas.microsoft.com/ink/2010/main" type="inkWord" rotatedBoundingBox="6160,10140 9262,9888 9369,11203 6267,11455"/>
              </emma:interpretation>
              <emma:one-of disjunction-type="recognition" id="oneOf17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3807.0132">5900 9538 2019 0,'-4'-17'89'0,"-1"9"19"15,5-4-86-15,-4 4-22 0,4 0 0 0,0 8 0 0,0 0 46 0,0 0 5 16,0 0 1-16,0 12 0 0,0 8-24 0,0 5-5 15,-5 3-1-15,-4 8 0 0,0 5-6 0,0 3-2 16,-5 1 0-16,-4 3 0 0,-5 5 4 0,-4-4 1 16,0-1 0-16,-5 5 0 0,4-1-4 0,-3-3-1 15,-6 0 0-15,1-1 0 0,-5-11-14 0,4 3 9 16,-4-8-9-16,5 1 8 0,-5-5-8 0,0-8 12 16,-5 5-12-16,10-13 12 0,0 0-4 0,8-8 0 15,1 0 0-15,4-8 0 0,5-4 0 0,4 0-8 16,5-4 12-16,5-5-4 0,4-3-8 0,4-4 0 15,1-4 9-15,8-1-9 0,6 1 0 0,3 0 0 16,-3 3 0-16,3 5 0 0,1 4 0 0,0 8 0 16,0 8 0-16,-1 4 0 0,6 8 0 0,-5 0 14 15,-1 4-2-15,1 5 0 0,0-1-2 0,4 4-1 16,-4 0 0-16,9 1 0 0,-5-5-9 0,0 0 0 0,1-4 0 0,-1 5 0 31,5-5-164-31,4 0-37 0</inkml:trace>
          <inkml:trace contextRef="#ctx0" brushRef="#br0" timeOffset="83354.3126">4471 9586 1321 0,'0'0'28'0,"0"0"7"0,-9-4 1 0,4-4 2 0,5 8-30 16,0 0-8-16,-4-8 0 0,-1 0 0 0,5 0 30 0,-4 0 5 15,4 0 1-15,-5-1 0 0,0 5 6 0,5 4 2 16,0 0 0-16,0 0 0 0,0 0-24 0,0 0-5 16,-9 9-1-16,5 7 0 0,-1-4 30 0,1 8 5 15,-5 4 2-15,-1 5 0 0,-3 3 24 0,-1 5 5 16,0 7 0-16,-4 5 1 0,5 7-25 0,-1 9-6 16,0 0-1-16,1 12 0 0,-1-9-15 0,0 5-3 15,5-4-1-15,0 0 0 0,0-4-9 0,0-1-1 16,9-3-1-16,4 0 0 0,1-5-31 0,9-7-7 15,4 0-1-15,5-5 0 16,-1-3-206-16,6-13-42 0</inkml:trace>
          <inkml:trace contextRef="#ctx0" brushRef="#br0" timeOffset="84619.5033">6283 10173 1810 0,'0'0'80'0,"0"0"17"0,0 0-77 0,0 0-20 0,-9-4 0 0,9 4 0 15,0 0 92-15,0 0 14 0,0 0 3 0,0 0 1 16,0 0-65-16,0 0-13 0,0 0-2 0,0 0-1 15,0 0-29-15,13 0-18 0,6-4 2 0,3 4 1 32,6 0-183-32,-1-4-37 0,32-8-7 0,-13 8-2 0</inkml:trace>
          <inkml:trace contextRef="#ctx0" brushRef="#br0" timeOffset="84447.5206">6256 9890 1123 0,'0'0'49'0,"0"0"11"0,0 0-48 0,0 0-12 0,9-8 0 0,4 0 0 16,1-5 64-16,0-3 11 0,4 4 1 0,0-8 1 16,0 0-4-16,0 3-1 0,5-7 0 0,0 0 0 15,0 0-16-15,-10-5-4 0,1 5-1 0,-5 0 0 16,0 3-20-16,0 1-4 0,-4-4-1 0,0 4 0 16,-1-5 6-16,-4 5 0 0,-4 0 1 0,4 4 0 15,4 0-5-15,-4 7-2 0,0-3 0 0,-4 4 0 16,4 8-26-16,0 0 0 0,0 0 0 0,-10 0 0 0,-3 0 21 15,4 8 9-15,0 4 2 0,-1 1 0 0,-3 3-32 0,-1 4 0 16,5 4 0-16,-5 5 0 0,5 3 0 0,5 4 0 16,-1 1 0-16,5 7 0 0,-4 1 0 0,4-1 0 15,-5 9-10-15,5-4 10 0,5-1 18 0,-5 1 9 16,4-1 1-16,-4 1 1 0,5 3-5 0,-1-7-2 16,1-1 0-16,-1-3 0 0,-4-1-4 0,5-3-1 15,4-5 0-15,-4 1-743 16,-5-1-149-16</inkml:trace>
          <inkml:trace contextRef="#ctx0" brushRef="#br0" timeOffset="84854.6402">7289 9930 1382 0,'-9'16'61'0,"4"-3"13"0,5-1-59 0,-4 0-15 15,-1 8 0-15,5 0 0 0,-4 1 220 0,-5 7 42 16,0 4 8-16,-1 1 2 0,-3 3-164 0,-1-4-33 16,10 1-7-16,-10 3 0 0,-4-7-50 0,-1 3-10 15,-8 0-8-15,9 1 12 16,-5-5-118-16,0 0-23 0,1 1-5 0,-6-1-898 0</inkml:trace>
        </inkml:traceGroup>
        <inkml:traceGroup>
          <inkml:annotationXML>
            <emma:emma xmlns:emma="http://www.w3.org/2003/04/emma" version="1.0">
              <emma:interpretation id="{2E0E4E55-63BE-4774-B1BB-BADC93B9F595}" emma:medium="tactile" emma:mode="ink">
                <msink:context xmlns:msink="http://schemas.microsoft.com/ink/2010/main" type="inkWord" rotatedBoundingBox="9954,9877 12687,9655 12783,10825 10049,11047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6001.5543">9880 9942 2102 0,'0'0'93'0,"0"0"19"0,0 0-89 0,0 0-23 15,0 0 0-15,13-4 0 0,5 4 51 0,-4-4 5 0,0 4 2 0,9 0 0 16,8-4-10-16,1 0-1 0,0 0-1 0,9-4 0 16,-4 4-25-16,4-4-5 0,0-4 0 0,-5 8-1 15,0-8 4-15,1 7 1 0,-1-3 0 0,-4 4 0 16,-5 0-5-16,5 4-1 0,0 0 0 0,0 8 0 15,-5-4-14-15,5-4 0 0,0 4 8 0,-5 1-8 16,-4 3 0-16,4-4-13 0,-4 4 2 0,0-4-1161 16</inkml:trace>
          <inkml:trace contextRef="#ctx0" brushRef="#br0" timeOffset="85447.2229">8414 9679 115 0,'0'0'10'0,"4"-12"-10"0,1 0 0 0,-5 0 0 16,0 0 411-16,0 0 80 0,4-1 16 0,-4 1 3 16,0 4-341-16,0 8-68 0,0-8-13 0,0 0-4 15,0 8-66-15,0-8-18 0,-9 0 0 0,5 4 0 16,-1-4 10-16,-4 4-10 0,0 0 10 0,0 4-10 15,-5 0 16-15,5 0-2 0,-5 0-1 0,1 4 0 16,-6 4-4-16,1 4-1 0,-5 0 0 0,1 8 0 16,-1 0-8-16,-4 5 0 0,-1 3 0 0,6 0 0 0,-1 5 0 15,0-1 0-15,-4-4 0 0,8 5 0 0,1-1 0 16,0-3-11-16,4-1 11 0,5-8-8 0,5 0 8 16,-1-3 0-16,1-5 0 0,4-4 0 0,0-8 0 0,0 0 0 15,0 0 0-15,13-4-8 0,1-4 8 0,4-9-8 16,5 1 8-16,-5-4-8 0,5-4 8 0,0-1 0 15,4 1 10-15,-4 0-10 0,0 0 15 0,-1 3-3 16,1 1-1-16,4 0 0 0,-4 0 10 0,4 8 3 16,-8-1 0-16,-1 5 0 0,0 4-3 0,-4 8 0 15,4 0 0-15,-4 13 0 0,-1-5-4 0,1 12-1 16,-5 0 0-16,-4 13 0 0,-5-1 14 0,0 9 2 16,-10-5 1-16,6 5 0 0,-10 3-21 0,1 1-12 15,-1-1 12-15,-4-3-12 0,0 3 12 0,-1-11-4 16,-3-1 0-16,-1-3-8 0,5-5-11 0,-5 0-9 0,0-3-1 15,-4-1-782-15,-1 0-156 0</inkml:trace>
          <inkml:trace contextRef="#ctx0" brushRef="#br0" timeOffset="85572.3351">8778 9214 2235 0,'0'0'49'0,"18"4"11"0,0 4 1 16,10 4 2-16,-1 8-51 0,0 5-12 0,1 7 0 0,-1 4 0 0,5 5 63 0,-10-1 9 16,1 5 3-16,-5-1 0 0,1 1-8 0,-6 4-2 15,-4-1 0-15,-4-3 0 0,0 3-2 0,-5 5-1 16,-5 3 0-16,-4-7 0 0,0 4-36 0,-5-5-7 16,0 1-2-16,1-1 0 0,-10 1-17 0,0-5-19 15,-4-7 4-15,-5-1 1 16,0 1-212-16,-4-5-42 0</inkml:trace>
          <inkml:trace contextRef="#ctx0" brushRef="#br0" timeOffset="86251.2534">9916 10226 1825 0,'0'0'80'0,"-5"4"18"0,-4 0-78 0,9-4-20 15,0 0 0-15,0 0 0 0,0 0 87 0,0 0 13 16,0 0 4-16,14 8 0 0,4-8-40 0,0 4-7 16,-4-4-1-16,9 0-1 0,9-4-17 0,4 0-3 15,5 0-1-15,0 0 0 0,5-4-15 0,-5-1-3 16,0 1-1-16,-5 4 0 0,5-4-15 0,-5 0-16 15,5 0 3-15,-4 4 1 16,4 0-103-16,-5 0-20 0,5 0-4 0,-4 0-1 0</inkml:trace>
        </inkml:traceGroup>
        <inkml:traceGroup>
          <inkml:annotationXML>
            <emma:emma xmlns:emma="http://www.w3.org/2003/04/emma" version="1.0">
              <emma:interpretation id="{182BC21C-587A-47B7-9A6F-747A1E433AE0}" emma:medium="tactile" emma:mode="ink">
                <msink:context xmlns:msink="http://schemas.microsoft.com/ink/2010/main" type="inkWord" rotatedBoundingBox="13829,9509 18643,9118 18782,10826 13968,11217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8525.8107">12538 9744 1152 0,'0'0'102'0,"0"0"-82"0,0 0-20 0,0 0 0 16,14 4 140-16,4 0 24 0,5 0 5 0,0 4 1 16,9-4-98-16,0 0-19 0,-1 0-4 0,10-4-1 15,0 0-18-15,0 0-4 0,0-4-1 0,0 0-911 16</inkml:trace>
          <inkml:trace contextRef="#ctx0" brushRef="#br0" timeOffset="88384.5101">12903 9505 2026 0,'0'0'44'0,"0"0"10"0,0 0 2 0,0 0 1 0,0-8-45 0,0 0-12 0,4 0 0 0,5-8 0 16,0 4 8-16,5-9 0 0,0 5 0 0,4-8 0 15,0 0-8-15,0-1 0 0,5-3 0 0,-5 0 0 16,1-1 0-16,-1 1 0 0,0 4 0 0,-9-5 0 16,5 1 12-16,-5 4-2 0,-5 0-1 0,1-1 0 15,0 1 11-15,-5 4 1 0,0-5 1 0,-5 5 0 0,0 0-2 0,1 0 0 16,-1 0 0-16,-4 3 0 0,0 1-11 0,5 4-9 15,-6-4 12-15,1 8-12 0,0-4 0 0,5 4 0 16,-10-1 0-16,5 5 0 0,0 0 0 0,0 0 0 16,-5 4 0-16,5 4-9 0,-5 0 9 0,1 9 0 15,-1-5 0-15,-4 4 8 0,0 0-8 0,-1 4 0 16,1-4 0-16,0 8 0 0,-5 5 0 0,5 3 0 16,4 0 0-16,-4 9 0 0,4 7 0 0,5 5 0 15,0 8 0-15,5-1 0 0,-5 9 0 0,9 4 11 16,-10-4-11-16,6-1 12 0,-1-3 0 0,1-4 0 15,4 3 0-15,-5-3 0 0,5 0-12 0,-9-5 0 16,5-3 0-16,-1-5 8 16,-4 5-35-16,0-9-7 0,0-3-2 0,0-5-963 0</inkml:trace>
          <inkml:trace contextRef="#ctx0" brushRef="#br0" timeOffset="87790.9034">12088 8995 1670 0,'0'-8'148'0,"4"0"-118"0,-4 0-30 0,0 0 0 16,0 8 60-16,0 0 5 0,0 0 2 0,0 0 0 15,0 0-4-15,-9 12-1 0,-4 8 0 0,3 13 0 16,-3 3-31-16,-1 13-7 0,-4 3 0 0,0 9-1 15,-1 0 0-15,1 3 0 0,0 1 0 0,4-4 0 16,1 0-3-16,-1-5-1 0,5-7 0 0,0 3 0 16,4-7 0-16,5-1 0 0,0-7 0 0,5 3 0 15,-1-7-4-15,10-1-1 0,0 1 0 0,4-9 0 16,9 0-44 0,1-4-9-16,-6-3-1 0,15 3-672 0,4-4-135 0</inkml:trace>
          <inkml:trace contextRef="#ctx0" brushRef="#br0" timeOffset="88696.9341">13841 9525 2196 0,'0'0'48'0,"-5"13"11"0,0 3 1 0,-4 8 1 0,5 4-49 0,-5 1-12 16,-5-1 0-16,5 4 0 0,-5-3 65 0,-4 3 11 16,0-4 1-16,0 9 1 0,-5-5-62 0,5 1-16 15,-10-1 0-15,6-4-731 16,-6-3-149-16</inkml:trace>
          <inkml:trace contextRef="#ctx0" brushRef="#br0" timeOffset="89118.7077">15193 9003 2343 0,'0'0'52'0,"0"0"10"0,-5 9 2 0,5 7 2 16,-4 4-53-16,-5 8-13 0,-5 5 0 0,0 7 0 15,1 9 35-15,-10-1 4 0,0 1 1 0,-9-1 0 0,-4 5-7 0,-5-4-1 16,-5 3 0-16,1-3 0 0,-1-9 8 0,-4 5 0 15,5-9 1-15,4-3 0 16,0-1-14-16,4-8-3 0,1-4-1 0,4-3 0 0,5-5-23 16,-1-4 0-16,6 0 0 0,3-8 0 0,1 0 30 0,4-4 2 15,-4-4 0-15,9-4 0 0,0 4-20 0,0-9-4 16,4 1-8-16,1-4 12 0,4 4-12 0,4-4-8 16,5-1 8-16,5 5-13 0,0-4 13 0,-1 8 0 15,6 0 0-15,-1 3-9 16,0 5-19-16,0 4-3 0,5 9-1 0,-5-1 0 0,0 8 32 0,1 0 0 15,-1 4 0-15,5 5 0 0,-1-1-16 0,-3 4-4 16,-1-4-1-16,5 5-806 16,-1-1-161-16</inkml:trace>
          <inkml:trace contextRef="#ctx0" brushRef="#br0" timeOffset="89587.3958">15976 9141 1900 0,'0'0'169'0,"0"0"-135"0,0 0-34 0,0 0 0 15,4-8 106-15,-4 8 14 0,0 0 4 0,0-8 0 16,0-4-43-16,0 12-8 0,-4-8-1 0,-1 0-1 16,5 8-25-16,-9-9-5 0,-4 1-1 0,3 4 0 15,-3 0-32-15,-1 0-8 0,-4 4 0 0,0 4 0 16,-5 0 0-16,-4 8 0 0,-5 1 0 0,0 7 0 15,0 0 0-15,0 4 0 0,5 9 0 0,-1-5 0 0,6 4 0 0,-6 5 0 16,6-1 9-16,-1-3-9 0,0 3 0 0,9-8 8 16,1 1-8-16,-1-1 0 0,5-12 0 0,4 0 0 15,1-8 0-15,4-8 0 0,0 0-10 0,0 0 10 16,0 0-12-16,0 0 12 0,14-4 0 0,-1-4 0 16,10-8 0-16,0-4 0 0,0 0 0 0,4-1 0 15,5-7 0-15,0 0 0 0,-1-1 0 0,-3 1 0 16,4 0 0-16,-5 4 0 0,0-1 0 0,-4 5 0 15,0 0 0-15,0 8 0 0,-10 4 16 0,1-1-4 16,0 5 0-16,-5 0 0 0,0 8 0 0,0 5 0 16,0 3 0-16,-4 8 0 0,4 0-12 0,-9 8 0 15,0 5 0-15,0 7 0 0,0 1 0 0,-9-1 0 16,-1 1 0-16,-3 7 0 0,-1-7 34 0,-4 3 4 16,-5 1 1-16,5-5 0 0,-5-3-39 0,-4 3 0 0,0-8 0 15,-5 1 0-15,0-1 0 0,4-3 0 0,-3-9 0 16,8 4 8-1,-9-4-176-15,0-8-34 0,0 1-7 0</inkml:trace>
          <inkml:trace contextRef="#ctx0" brushRef="#br0" timeOffset="89852.9068">16436 8538 2250 0,'22'12'100'0,"-12"-4"20"0,8 4-96 0,-5 9-24 16,10 11 0-16,0 8 0 0,-5 5 64 0,5 8 8 16,-5 3 1-16,0 5 1 0,1-4 5 0,-10 7 1 15,0 1 0-15,0 4 0 0,-14-4-7 0,1 3-1 16,4 5 0-16,-5 4 0 0,-8-12-24 0,-1 0-4 16,0-1-2-16,-4 5 0 0,0-4-27 0,-9 4-6 15,-5-8-1-15,0-1 0 0,0-7-21 0,-5-1-5 16,-4-3-1-16,1-4 0 15,3-9-113-15,5-4-22 0,0-11-5 0,5 3-1 16,0-8-35-16,4-4-7 0,0-4-2 0</inkml:trace>
        </inkml:traceGroup>
        <inkml:traceGroup>
          <inkml:annotationXML>
            <emma:emma xmlns:emma="http://www.w3.org/2003/04/emma" version="1.0">
              <emma:interpretation id="{364F1E83-4B7D-4BCF-A210-BBE576517E93}" emma:medium="tactile" emma:mode="ink">
                <msink:context xmlns:msink="http://schemas.microsoft.com/ink/2010/main" type="inkWord" rotatedBoundingBox="19630,9604 20741,9513 20775,9934 19664,10025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1768.0472">17715 9117 1144 0,'-27'0'51'0,"27"0"10"0,0 0-49 0,-5 4-12 16,-13-4 0-16,9 0 0 0,9 0 60 0,-5 0 8 15,-8 4 3-15,4-4 0 0,-5 0-4 0,14 0-1 0,0 0 0 0,0 0 0 16,0 0-11-16,18-8-3 0,9 0 0 0,10 0 0 16,-1-5-25-16,14 1-6 0,0 0-1 0,14 0 0 15,-5 0 13-15,1 0 3 0,-6-4 0 0,19 3 0 16,0 1-20-16,-5 0-3 0,-9 0-1 0,-4 4 0 15,-5 0 4-15,-9 4 0 0,0-4 0 0,-9 8 0 16,-5-4-16-16,0 0 0 0,1 4-9 0,-5 0-933 16</inkml:trace>
          <inkml:trace contextRef="#ctx0" brushRef="#br0" timeOffset="91955.7691">18184 9380 1882 0,'-27'-4'84'0,"27"4"16"0,0 0-80 0,0 0-20 16,0 0 0-16,0 0 0 0,0 0 40 0,0 0 3 15,9 8 1-15,0-8 0 0,5 0-10 0,4 0-2 16,14-4 0-16,-1 0 0 0,-3-8-3 0,13 8-1 16,13 0 0-16,6-5 0 0,-6 5-40 0,5-4-9 15,1 0-2-15,3 4-632 16,-3 0-126-16</inkml:trace>
        </inkml:traceGroup>
        <inkml:traceGroup>
          <inkml:annotationXML>
            <emma:emma xmlns:emma="http://www.w3.org/2003/04/emma" version="1.0">
              <emma:interpretation id="{AD5CA094-F1EA-473E-97BB-647E88538475}" emma:medium="tactile" emma:mode="ink">
                <msink:context xmlns:msink="http://schemas.microsoft.com/ink/2010/main" type="inkWord" rotatedBoundingBox="21721,8657 26721,8250 26874,10132 21874,10538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3186.2094">21703 8902 748 0,'0'0'67'0,"0"0"-54"16,5-4-13-16,4-4 0 0,0 4 239 0,5 0 45 15,4 0 8-15,5 0 3 0,-1 4-220 0,6-4-44 16,-1 4-9-16,10-4-2 0,-1 4-20 0,0 0 8 16,5 0-8-16,5-4-556 15,-5 4-115-15</inkml:trace>
          <inkml:trace contextRef="#ctx0" brushRef="#br0" timeOffset="93029.9971">22140 8744 1882 0,'0'0'84'0,"0"0"16"0,5-8-80 0,9 0-20 15,-1-4 0-15,5 4 0 0,1-8 8 0,-1 0-8 16,5-5 8-16,-1 1-8 0,1-8 17 0,4 4-1 16,-4-5 0-16,0-3 0 0,0-1 39 0,-5 1 7 15,5-4 2-15,-5 3 0 0,0-3-3 0,-4-1 0 16,-5 1 0-16,5-4 0 0,-5-5-24 0,4 5-5 0,6-1 0 0,-10 5-1 15,-5 11-16-15,-4 1-3 0,5-4-1 0,-1-5 0 16,1 5-11-16,-10 4 10 0,-4 0-10 0,-4 3 10 16,-1 9-10-16,0 0 0 0,-4 4 0 0,-5 8-11 15,1 0 3-15,3 8 0 0,-8 4 0 0,4 8 0 16,-4 1 8-16,9 7-8 0,-5-4 8 0,0 9-8 16,0 3 8-16,5 9 0 0,5 3 0 0,3 9-8 15,1-1 8-15,0 1 0 0,5 0 0 0,4 7 0 16,0-3 0-16,0 4 0 0,0 0 0 0,0-5 0 15,0 1 0-15,0-8 0 0,-5-1 0 0,1 1 0 16,-1-9 8-16,0 1-8 0,-4-1 8 0,0-3-8 16,0-1 0-16,-5-3 0 0,5-9 0 0,-4 1 0 15,-1-1-102-15,-4-4-25 0,0-8-5 16,-1 5 0-16</inkml:trace>
          <inkml:trace contextRef="#ctx0" brushRef="#br0" timeOffset="92371.8298">20620 8259 1785 0,'0'0'159'0,"0"0"-127"0,0 0-32 0,0 0 0 16,0 0 60-16,0 0 5 0,0 8 2 0,-5 12 0 16,1 0-35-16,-1 9-6 0,-4 7-2 0,-5 9 0 15,1-1 22-15,-10 9 4 0,-4-1 1 0,-10 1 0 16,1 0-1-16,-5-5 0 0,0 5 0 0,-5-5 0 16,1-7-31-16,4-1-7 0,-5-7 0 0,1-1-1 15,-1-8 4-15,5 1 1 0,0-9 0 0,0 0 0 16,5-4 1-16,-1-8 1 0,10 0 0 0,0-4 0 15,4-4 8-15,9 0 2 0,1 0 0 0,4-4 0 0,-1-4-7 16,10 4-1-16,-4-13 0 0,8 9 0 0,1-4-20 0,4 0 0 16,5 0-10-16,4 4 10 0,5 4-21 0,0-5 2 15,4 9 1-15,0 4 0 0,-4 4 18 0,4 4 0 16,5 5 0-16,-5 3 9 0,5 4-9 0,0 4 0 16,-5-3-12-16,5 3 12 0,0 4-14 0,0 1 5 15,5-1 1-15,-1 0 0 16,0 1-119-1,-4-5-23-15,5 4-5 0,4-4-1 0</inkml:trace>
          <inkml:trace contextRef="#ctx0" brushRef="#br0" timeOffset="92621.7631">21694 8291 1094 0,'32'-44'97'0,"-23"23"-77"16,0 5-20-16,-4 0 0 0,-5 4 177 0,-5 0 32 16,5 8 7-16,0 4 0 0,-13 0-88 0,-1 4-17 15,-4 0-4-15,-5 4-1 0,0 8-69 0,-4 4-13 16,0 5-4-16,-5 11 0 0,0 0 26 0,0 13 5 0,-9 0 1 0,5 7 0 16,-1 1 2-16,5 0 1 0,5 7 0 0,4 1 0 15,0 0-31-15,10-4-5 0,-1-1-2 0,5-3 0 16,9 0-9-16,5-1-8 0,-1 1 12 0,10-5-12 15,-5-3 0-15,9-4 0 0,-4-1 0 0,9-3 0 16,-1-5-188-16,6-12-37 16</inkml:trace>
          <inkml:trace contextRef="#ctx0" brushRef="#br0" timeOffset="93358.0789">23046 8623 1612 0,'5'4'144'0,"-10"4"-116"0,-4 4-28 0,0 4 0 16,5 5 96-16,-5 3 14 0,-5 8 2 0,0 1 1 16,-4-1-1-16,0-4-1 0,0 5 0 0,-5-1 0 15,0-3-67-15,0-5-14 0,-4 4-2 0,0-4-1 16,-5 1-27-16,4-1 0 0,1-4 0 0,0 0 0 15,-5-3-207-15,5-1-37 0</inkml:trace>
          <inkml:trace contextRef="#ctx0" brushRef="#br0" timeOffset="93962.2689">23775 8396 1900 0,'14'-20'84'0,"-5"12"18"0,-14-4-82 0,10 4-20 16,-5-4 0-16,0 0 0 0,-5-1 60 0,1 1 8 15,4 4 2-15,0 0 0 0,-5-4-46 0,0 4-10 16,1 0-2-16,-5 0 0 0,4 4-12 0,-4 0 0 16,-5 0 0-16,1 4 0 0,-5 4 0 0,-1 0 0 15,-8 8 0-15,4 4 0 0,0 4 45 0,1 8 13 16,-1 9 2-16,0 3 1 0,0 5-46 0,5-5-15 15,0 1 8-15,4-1-8 0,-4 1 14 0,9-1-1 16,0-7 0-16,4-5 0 0,5-4-13 0,5-4 0 16,-5-3 0-16,4-9 0 0,-4-8 0 0,0 0 0 15,0 0 0-15,14 0 0 0,0-8 10 0,4 0-10 16,0-9 10-16,0 5-10 0,1-4 0 0,-1 0 0 0,0-12 0 16,0 3 0-16,-4-3-14 0,4-4-2 0,0-5-1 15,1 1 0-15,-1 3 39 0,5-3 8 0,-5-1 2 0,5 1 0 16,4 4-21-16,-9 11-11 0,-4 5 12 0,8 4-12 15,-8 4 16-15,-5 8-3 0,-9 0-1 0,5 16 0 16,-1 4 3-16,-4 13 0 0,-9-1 0 0,-4 17 0 16,-10-1-15-16,5 9 0 0,-5 0 0 0,0 7 0 15,-4 5 0-15,-1-4 12 0,-3 0-3 0,8-5-1 16,-5 1-8-16,1-8-11 0,-5-1 3 0,10-3 0 16,-6-5-177-16,5-11-35 15</inkml:trace>
          <inkml:trace contextRef="#ctx0" brushRef="#br0" timeOffset="94056.1808">24349 7846 2012 0,'31'16'89'0,"-12"-4"19"0,12 5-87 0,6 3-21 16,8 8 0-16,5 9 0 0,-4 3 92 0,0 13 13 15,-15 3 3-15,1 5 1 0,-18 4-32 0,0 3-6 16,-5 5-2-16,0 4 0 0,-9-4-5 0,-9 0 0 16,0 0-1-16,-10 4 0 15,6-9 1-15,-5 1 0 0,4-4 0 0,-18 4 0 0,-9 0-36 0,-5-5-8 16,6 1 0-16,-1-4-1 16,-5 0-89-16,-4-5-18 0,-5-3-3 0,1-5-1 15,-6-3-144-15,-3-9-30 0</inkml:trace>
        </inkml:traceGroup>
      </inkml:traceGroup>
    </inkml:traceGroup>
    <inkml:traceGroup>
      <inkml:annotationXML>
        <emma:emma xmlns:emma="http://www.w3.org/2003/04/emma" version="1.0">
          <emma:interpretation id="{2D69C8F4-ABCB-44BF-BEE4-9CDF3B52F2FB}" emma:medium="tactile" emma:mode="ink">
            <msink:context xmlns:msink="http://schemas.microsoft.com/ink/2010/main" type="paragraph" rotatedBoundingBox="3182,12074 23457,10528 23575,12082 3301,1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F36B9D-704C-45E6-9008-9C56E18858D4}" emma:medium="tactile" emma:mode="ink">
              <msink:context xmlns:msink="http://schemas.microsoft.com/ink/2010/main" type="inkBullet" rotatedBoundingBox="3215,12504 4267,12424 4325,13188 3273,13269"/>
            </emma:interpretation>
          </emma:emma>
        </inkml:annotationXML>
        <inkml:trace contextRef="#ctx0" brushRef="#br0" timeOffset="96161.172">1302 12014 691 0,'0'0'61'0,"0"0"-49"16,0 0-12-16,0 0 0 0,0-12 128 0,0 0 24 16,0 12 4-16,0 0 0 0,0-8-43 0,0 8-9 15,0 0-1-15,0 0-1 0,9-8-40 0,0 0-8 16,0 0-2-16,-4 0 0 0,4 0-16 0,5-1-4 16,-1 5-1-16,6-4 0 0,-1 4-19 0,0-4-3 15,5 0-1-15,0 4 0 0,4 0-8 0,0 0 0 16,-4 0 0-16,-5 0 0 0,5 4 0 0,0 0 0 15,-1 4 0-15,-3 0 0 0,-6 4 0 0,1 4 0 16,-5-4 0-16,5 4 0 0,-5 1 12 0,-5 3-4 16,-4 4 0-16,-4 0 0 0,-1 0 12 0,-4 1 3 0,-4 11 0 0,-1 0 0 0,-13 5-11 0,4-1-3 15,0 5 0-15,-4-1 0 0,-10 5-1 0,5-5-8 16,-4-3 12-16,4 3-4 0,5-4 3 0,-1-3 0 16,-3-5 0-16,8-4 0 0,5 5 9 0,-1-9 3 15,6 0 0-15,-1-4 0 0,5-3-4 0,4-1-1 16,5-12 0-16,0 0 0 0,5 12-8 0,9-4-2 15,-1-8 0-15,10 0 0 0,0-8 0 0,0 4-8 16,8 0 12-16,1 0-4 0,9-8-8 0,0 4 0 16,0-5 0-16,0 5 0 15,5 0-157-15,-5 0-31 0,45-12-5 0,-22 0-2 0</inkml:trace>
        <inkml:trace contextRef="#ctx0" brushRef="#br0" timeOffset="96286.0862">2281 12334 2070 0,'-36'-8'92'0,"36"8"18"0,0 0-88 0,0 0-22 0,0 0 0 0,0 0 0 15,0 0 0-15,0 0-15 0,22 8 3 16,-22-8 0-16</inkml:trace>
      </inkml:traceGroup>
      <inkml:traceGroup>
        <inkml:annotationXML>
          <emma:emma xmlns:emma="http://www.w3.org/2003/04/emma" version="1.0">
            <emma:interpretation id="{7607BB8F-139D-4043-B469-E58B71D706C8}" emma:medium="tactile" emma:mode="ink">
              <msink:context xmlns:msink="http://schemas.microsoft.com/ink/2010/main" type="line" rotatedBoundingBox="5962,11862 23457,10528 23575,12082 6081,13417"/>
            </emma:interpretation>
          </emma:emma>
        </inkml:annotationXML>
        <inkml:traceGroup>
          <inkml:annotationXML>
            <emma:emma xmlns:emma="http://www.w3.org/2003/04/emma" version="1.0">
              <emma:interpretation id="{AEB8ED85-C9E2-4CB3-8EDA-E06F9CB64F3A}" emma:medium="tactile" emma:mode="ink">
                <msink:context xmlns:msink="http://schemas.microsoft.com/ink/2010/main" type="inkWord" rotatedBoundingBox="5976,12043 6260,12021 6343,13102 6058,13124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6879.6943">4248 11585 1036 0,'-9'-16'46'0,"4"4"10"16,-4-4-45-16,4 0-11 0,-4 0 0 0,5-5 0 0,-5 5 136 0,4 0 24 16,1 4 6-16,-1 4 1 0,-4 4-66 0,4 4-13 15,5 0-2-15,-9 8-1 0,0 8-27 0,0 8-6 16,-5 9 0-16,1 7-1 0,-1 9-17 0,0-1-3 16,1 5-1-16,-1 3 0 0,-4 5 9 0,9 0 1 15,-5-5 1-15,10 5 0 0,-6 0-19 0,10-8-4 16,0-1-1-16,5 1 0 0,4-9-17 0,5 1 0 15,-1-5 0-15,6 1 0 16,-1-5-104-16,5 1-17 0,-1-5-4 0,10-4-832 0</inkml:trace>
        </inkml:traceGroup>
        <inkml:traceGroup>
          <inkml:annotationXML>
            <emma:emma xmlns:emma="http://www.w3.org/2003/04/emma" version="1.0">
              <emma:interpretation id="{585F1327-27FF-4CAA-BCEE-DCA6DFAEB185}" emma:medium="tactile" emma:mode="ink">
                <msink:context xmlns:msink="http://schemas.microsoft.com/ink/2010/main" type="inkWord" rotatedBoundingBox="6879,11792 11995,11402 12108,12882 6991,13273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8095.784">6114 12051 1674 0,'0'0'74'0,"14"4"15"0,0 0-71 0,4 0-18 15,5-4 0-15,9 0 0 0,-1-4 59 0,10 0 8 16,0-4 1-16,0 0 1 0,-9-4-25 0,9-1-6 16,0-3-1-16,0 4 0 0,-4 0-37 0,-1 0 0 15,-9-4 0-15,5 3-12 16,-9 1-26-16,0 4-6 0,-5 4 0 0,0-4-532 15,0 8-105-15</inkml:trace>
          <inkml:trace contextRef="#ctx0" brushRef="#br0" timeOffset="98267.3721">6347 11800 1882 0,'0'0'84'0,"0"0"16"0,0 12-80 0,4-4-20 0,1 8 0 0,-1 0 0 15,1 5 64-15,-1-1 8 0,1 4 1 0,-1 1 1 16,1 3-30-16,-5 4-5 0,5-3-2 0,-1-1 0 16,1 8-26-16,-5-3-11 0,0 3 8 0,0-4-685 15,0 1-138-15</inkml:trace>
          <inkml:trace contextRef="#ctx0" brushRef="#br0" timeOffset="98638.4363">7134 11500 691 0,'14'-20'30'0,"-10"12"7"0,1-4-29 0,4 4-8 16,0-4 0-16,0 4 0 0,-4-5 224 0,4 5 44 16,-4-4 9-16,4 0 2 0,4-4-150 0,-4-4-29 15,1 3-7-15,-1 1-1 0,0 0-67 0,-5-4-13 16,1 0-4-16,-1-1 0 0,-4 5 4 0,0-4 0 15,-9 4 0-15,5 0 0 0,-10-5 24 0,0 5 4 16,1-4 2-16,8 4 0 0,-4 0-26 0,5 3-4 16,-1 1-2-16,-4 0 0 0,0 4-10 0,0 0 8 15,0 4-8-15,-1 0 8 0,6 4-8 0,-5 4 0 16,0 4-12-16,0 4 12 0,-5 8 0 0,5 5 0 16,0 3 0-16,0 12 0 0,4 1-13 0,1 7 1 15,-1-3 1-15,5 8 0 0,-5-1 11 0,1 1 16 16,4-5-4-16,0 1-1 0,0-5 17 0,0 1 3 0,0-5 1 15,0-3 0-15,0-1-5 0,-5 5-1 0,5-5 0 0,0-3 0 16,0 7-15 0,0-8-3-16,-4 5-8 0,-1-5 12 15,1 1-145-15,-1-1-30 0,1-4-5 0</inkml:trace>
          <inkml:trace contextRef="#ctx0" brushRef="#br0" timeOffset="98825.8789">6688 12120 1555 0,'0'0'68'0,"0"0"16"0,0 0-68 0,0-8-16 0,9-5 0 0,0 5 0 15,5 4 157-15,9-4 28 0,-1 0 6 0,1-4 1 16,5 4-116-16,8-4-22 0,-4 0-5 0,9-1-1 16,0-3-48-16,4 0 0 0,-4 4 0 0,5-4-713 15,-5 4-143-15</inkml:trace>
          <inkml:trace contextRef="#ctx0" brushRef="#br0" timeOffset="99091.4922">7653 11873 1382 0,'0'0'123'0,"0"0"-99"15,9-8-24-15,-4 4 0 0,4-5 100 0,0 5 16 16,5 4 2-16,-5-4 1 0,5 0-29 0,-5 4-6 15,9 8 0-15,-9-8-1 0,5 4-35 0,-10 5-6 16,1-5-2-16,4 4 0 0,-5 0-22 0,1 4-5 16,-5 4-1-16,0-4 0 0,-9 4 26 0,4 5 5 15,1-1 1-15,-5 0 0 0,-5 0-11 0,0 5-1 16,-4-1-1-16,4 0 0 0,-4 5-15 0,5-1-4 16,-6 0 0-16,6-3 0 0,4-5-12 0,-5 0 8 15,5-4-8-15,4 0 0 0,1-3 0 0,4-1 0 16,0-12 0-16,0 0 0 15,0 0-122-15,13 8-24 0,6-4-5 0</inkml:trace>
          <inkml:trace contextRef="#ctx0" brushRef="#br0" timeOffset="99279.2611">8395 11828 1267 0,'0'0'112'0,"0"0"-89"0,0 0-23 0,0 0 0 16,9 8 148-16,1 0 24 0,-6 5 6 0,5 3 1 15,-4 8-45-15,-1 0-9 0,-8 9-1 0,4-1-1 0,-5 4-46 0,-4 5-9 16,-5-5-1-16,1 5-1 0,-5 3-42 0,-1-3-9 16,1-5-2-16,-5 1 0 15,1-1-34-15,3-4-7 0,1-3-2 0,0-9-1113 16</inkml:trace>
          <inkml:trace contextRef="#ctx0" brushRef="#br0" timeOffset="99700.6782">9397 11480 2026 0,'-9'-16'90'0,"4"8"18"0,-4 0-86 0,5 0-22 15,-5 0 0-15,4-5 0 0,-9 5 60 0,5 0 8 0,-9 4 2 0,9-4 0 16,0 4-41-16,-5 0-8 0,-4 8-1 0,0 0-1 15,0-4-2-15,-5 8 0 0,0 8 0 0,-4 9 0 16,4 3-17-16,0 4 0 0,0 5 0 0,5-5 0 16,0 9 0-16,0-9 0 0,9 4 0 0,0-7 0 15,-1-1 0-15,6-8 0 0,4-3 8 0,0-5-8 16,4-4 0-16,-4-8 0 0,10 8 0 0,3-8 0 16,1-4 0-16,0-4 0 0,4-4 0 0,0-1 0 15,9-3 0-15,1-4 0 0,-1-4 0 0,0 4 0 16,5-5 19-16,-5 5 0 0,5-4 0 0,5 3 0 15,-10 5-5-15,5 0-1 0,-5 4 0 0,-4 4 0 16,0 8 3-16,-5 0 1 0,-4 8 0 0,-5 8 0 0,-5 0-1 16,-4 9-1-16,-4 3 0 0,-5 4 0 0,-5 1 2 0,-9 7 1 15,-4 5 0-15,0-1 0 0,-1 9-7 0,-4-9-2 16,1 1 0-16,-1-5 0 0,-5 5-9 0,1-9-16 16,4 1 4-16,0-1 1 15,0 1-103-15,0-9-21 0,0 0-4 0,5 1-922 16</inkml:trace>
          <inkml:trace contextRef="#ctx0" brushRef="#br0" timeOffset="99934.9939">9807 11059 1785 0,'23'8'79'0,"-14"-4"17"0,9 5-77 0,5 3-19 0,-1 8 0 0,1 8 0 15,-5 5 99-15,-4 7 16 0,4 1 3 0,0 7 1 16,-8 5-14-16,-1 3-2 0,0-3-1 0,-9 4 0 16,0-1-32-16,-9-3-6 0,-5 8-2 0,5-5 0 15,4 1-38-15,1 0-7 0,-14-1-1 0,-1-3-1 16,-3 4-25-16,-6-9-5 0,1-3-1 0,-5-1 0 16,0-7-130-16,5-1-26 15,-5-8-6-15,5 1-544 0,-1-5-109 0</inkml:trace>
          <inkml:trace contextRef="#ctx0" brushRef="#br0" timeOffset="97436.8704">4912 11958 1728 0,'0'0'153'0,"0"0"-122"16,0 0-31-16,10 0 0 0,3 4 121 0,1 0 19 15,4 0 3-15,5 0 1 0,4 0-100 0,-4 4-19 16,0-4-4-16,4 4-1 16,5-4-134-16,-5-4-27 0</inkml:trace>
          <inkml:trace contextRef="#ctx0" brushRef="#br0" timeOffset="97405.6311">5013 11683 230 0,'0'0'10'0,"-9"0"2"0,-1 0-12 0,10 0 0 0,0 0 0 0,-9-5 0 15,9 5 408-15,0 0 80 0,9-4 15 0,1-4 3 16,3 0-390-16,5-4-79 0,1-4-15 0,3 4-3 16,-3-8-3-16,3-1 0 0,1-3 0 0,0 0 0 15,0-1 5-15,-5 1 1 0,0 0 0 0,-4 0 0 16,-1-5-22-16,-8 9 0 0,4 0 0 0,-9 0 0 15,0-1 14-15,0 1-2 0,-5 0 0 0,1 4 0 16,-5-1 6-16,0 5 1 0,0 0 0 0,0 0 0 16,-1 4-11-16,-3 0-8 0,-1 4 9 0,5 4-9 15,0 0 0-15,-5 4 0 0,1 4 0 0,-1 0-10 16,0 8 2-16,1 4 0 0,-6 5 0 0,6 3 0 0,-1 4 8 16,0 5 0-16,1 3 0 0,4 5 0 0,-5 3 0 0,5 1 0 15,4 4 0-15,5 3 0 0,-4 1 11 0,8 8 4 16,1-1 1-16,-1 1 0 0,-4-4 12 0,5 4 4 15,-5-9 0-15,0 5 0 0,5-4-22 0,-1-9-10 16,-4 1 10-16,-4-9-10 16,-1-3-46-16,5-5-15 0,-9-8-3 0</inkml:trace>
          <inkml:trace contextRef="#ctx0" brushRef="#br0" timeOffset="97909.0619">5623 12148 1152 0,'0'0'102'0,"-5"8"-82"0,1 4-20 0,-1 4 0 16,1 1 210-16,4 7 38 0,-5 0 7 0,0 4 1 15,5 5-142-15,0-5-29 0,-4-4-5 0,-1 5-2 16,5 3-51-16,-4-8-11 0,-1 5-1 0,1-5-1 16,4 0-100-16,-5-3-20 0,1-5-4 0,4 0-850 15</inkml:trace>
        </inkml:traceGroup>
        <inkml:traceGroup>
          <inkml:annotationXML>
            <emma:emma xmlns:emma="http://www.w3.org/2003/04/emma" version="1.0">
              <emma:interpretation id="{ADF4D3F5-6FB1-4C3A-AB80-97A5A6FA813C}" emma:medium="tactile" emma:mode="ink">
                <msink:context xmlns:msink="http://schemas.microsoft.com/ink/2010/main" type="inkWord" rotatedBoundingBox="12852,12209 13611,12151 13642,12557 12882,12614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0264.0735">10831 11666 2138 0,'0'0'95'0,"9"-4"19"0,5 0-91 0,4-4-23 16,-4 8 0-16,4-4 0 0,5 4 28 0,-5 0 2 15,0 0 0-15,0-4 0 0,5 4 3 0,-5 0 1 16,1 0 0-16,3 0 0 0,-3 0 9 0,3-4 1 16,-3 4 1-16,3-4 0 0,-3 0-6 0,3-4-2 15,6 4 0-15,-1 0 0 0,0 0-18 0,1-4-4 16,-1-1-1-16,0 5 0 15,-4-4-36-15,9 4-7 0,-5 0-2 0,5 0 0 16,-9 4-28-16,4-4-5 0,-9 0-2 0,0 4 0 16,1 0-26-16,-10 0-6 0,0 0-1 0,-9 0-542 0,0 0-109 0</inkml:trace>
          <inkml:trace contextRef="#ctx0" brushRef="#br0" timeOffset="100434.8765">11041 12006 1670 0,'0'0'74'0,"9"-8"15"0,0 4-71 16,4 0-18-16,1-4 0 0,4 4 0 0,5 0 94 0,0 0 15 15,4-4 3-15,0 0 1 0,1 4-75 0,4 4-15 16,0-4-3-16,-5 0-1 16,5 4-187-16,-5 0-36 0,41 0-8 0,-4-5-2 0</inkml:trace>
        </inkml:traceGroup>
        <inkml:traceGroup>
          <inkml:annotationXML>
            <emma:emma xmlns:emma="http://www.w3.org/2003/04/emma" version="1.0">
              <emma:interpretation id="{5CE44401-732A-40F6-8526-700DE326ADCD}" emma:medium="tactile" emma:mode="ink">
                <msink:context xmlns:msink="http://schemas.microsoft.com/ink/2010/main" type="inkWord" rotatedBoundingBox="14323,11315 16527,11147 16628,12464 14424,12632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02272.9175">13932 11436 1544 0,'0'0'68'0,"0"0"15"0,0 0-67 0,0 0-16 16,0 0 0-16,0 0 0 0,0 0 98 0,0 12 16 15,0 0 3-15,0 0 1 0,0 8-23 0,0-3-5 16,9 3-1-16,-9 0 0 0,4 0-36 0,1 0-7 16,-1 1-2-16,5-1 0 0,-4 0-22 0,0 0-5 15,-1-3-1-15,1-1 0 0,-1 0-16 0,-4-4-9 16,5-4 1-16,-10 4 0 15,5-4-120-15,-4 5-23 0,-1-5-5 0,5-8-788 0</inkml:trace>
          <inkml:trace contextRef="#ctx0" brushRef="#br0" timeOffset="101725.1292">12725 10857 1706 0,'-14'-12'76'0,"10"8"15"0,-10-4-73 0,5 0-18 15,0 4 0-15,0 4 0 0,0 0 32 0,-5 0 2 16,1 12 1-16,-1 0 0 0,-4 8 6 0,4 8 2 0,-4 1 0 0,0 11 0 16,-1 5 6-16,1 7 2 0,-5 5 0 0,1 0 0 15,3 3 0-15,1 1 0 0,0 0 0 0,4-1 0 16,1-7-11-16,4 0-3 0,4-5 0 0,5-7 0 16,0 3-25-16,5-3-4 0,-1-5-8 0,10-4 11 31,4 5-37-31,5-5-7 0,0 1-2 0,8-1 0 0,10 0-62 0,0-7-13 0,5-1-2 15,-1-4-527-15,1-4-105 0</inkml:trace>
          <inkml:trace contextRef="#ctx0" brushRef="#br0" timeOffset="101365.429">12857 11739 1267 0,'-4'-8'56'0,"4"0"12"0,0 0-55 0,4 0-13 0,1 0 0 0,4 0 0 16,4-5 69-16,6 5 11 0,3-4 3 0,10 0 0 16,-5-4-15-16,5 4-4 0,9-4 0 0,-5-1 0 15,0 1-23-15,1 8-5 0,-1-4 0 0,-4 4-1 16,-1 0-7-16,1 4 0 0,0-4-1 0,-5 4 0 15,0 0-150-15,-8 4-29 0</inkml:trace>
          <inkml:trace contextRef="#ctx0" brushRef="#br0" timeOffset="101161.8379">13153 11174 1324 0,'0'0'59'0,"0"0"12"15,0 0-57-15,0 0-14 0,0 0 0 0,0 0 0 16,0 0 63-16,14 4 9 0,-5-4 3 0,0-4 0 15,5 4-3-15,-1-8-1 0,5 3 0 0,-4-7 0 0,4 0-12 0,1-4-3 16,-6 4 0-16,5-4 0 0,-4-5-12 0,0 5-2 16,4 0-1-16,-4-4 0 0,-5 4-8 0,0-5-1 15,0 5-1-15,-4 0 0 0,-1-4-15 0,-4 4-4 16,0-1 0-16,0 1 0 0,-4-4-12 0,4 0 8 16,-5 4-8-16,-4-1 0 0,9 1 0 0,-5 0 0 15,-4 4 0-15,5-4 0 0,4-1-12 0,-5 1 2 16,1 4 0-16,-1 0 0 0,5 4 10 0,-5 0 0 15,-4 0-9-15,5 0 9 0,-1 4-8 0,5 4 8 16,-4-8-10-16,4 8 10 0,-9-5-10 0,-1 5 10 16,1 5-10-16,0-1 10 0,0-4 0 0,0 4-9 15,0 4 9-15,0 0 0 0,0 4 0 0,-5-4 0 16,5 0 0-16,0 4 0 0,0 0 0 0,0 5 0 16,4-1 0-16,1 4-8 0,-6 0 8 0,10 5 0 15,-4 3 0-15,-1 4-8 0,5 1 8 0,5 3 0 16,-5 4 0-16,4 5 0 0,1 0 21 0,4-1 0 0,-4 5 0 15,-1-1 0-15,5 1 17 0,-4-5 3 0,-5 5 1 0,4-1 0 0,-4-3-1 0,5-1 0 16,-5-7 0-16,0-1 0 0,-5 1-14 0,5-5-3 16,0-4-1-16,0 1 0 0,0-9-23 0,0 0 0 15,0 0 0-15,0-3 0 16,-4-1-132-16,4-4-32 0,0 0-5 0,0 0-868 0</inkml:trace>
          <inkml:trace contextRef="#ctx0" brushRef="#br0" timeOffset="102862.4031">14560 11343 288 0,'0'0'25'0,"0"0"-25"0,0 0 0 0,0 0 0 15,0 0 313-15,0 0 58 0,4 12 11 0,-4 4 2 16,-4 4-230-16,4 0-46 0,0 5-10 0,-5-1-2 16,1 8-27-16,-1-3-5 0,-4-1-2 0,0-4 0 15,0 5-34-15,-5-5-8 0,1 0 0 0,4-4-1 16,-10 5-27-16,1-1-6 0,4-4-1 0,-4-4 0 15,0 1-186-15,4-1-38 0,-4-4-7 16,4 0-2-16</inkml:trace>
        </inkml:traceGroup>
        <inkml:traceGroup>
          <inkml:annotationXML>
            <emma:emma xmlns:emma="http://www.w3.org/2003/04/emma" version="1.0">
              <emma:interpretation id="{0EED34AD-70BC-4F95-A572-703E1B67A301}" emma:medium="tactile" emma:mode="ink">
                <msink:context xmlns:msink="http://schemas.microsoft.com/ink/2010/main" type="inkWord" rotatedBoundingBox="17105,11129 21179,10818 21288,12257 17215,12568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05065.1283">18639 10837 864 0,'0'0'76'0,"0"0"-60"16,0 0-16-16,0 0 0 0,0 0 188 0,0 0 34 15,9-4 7-15,0-4 2 0,1-1-130 0,-1 1-25 16,4 0-6-16,6-4-1 0,-6 0-29 0,1-4-7 16,4 0-1-16,-4-1 0 0,4 1-14 0,0 0-3 15,-4 0-1-15,-1-4 0 0,1 3-3 0,0-3-1 16,-5 0 0-16,0 4 0 0,-4-4 14 0,-1-1 4 16,1 5 0-16,-1-4 0 0,1 0-4 0,-1-1-1 15,-4 1 0-15,0 4 0 0,-4-4-23 0,4 8 9 16,0-5-9-16,-5 5 0 0,5 4 0 0,0 0 0 15,0-4 0-15,0 4 0 0,-4 4 0 0,4 4 0 0,0-8 0 0,0 8 0 16,0 0 0-16,-5-8-12 0,5 4 12 0,-4-4-12 16,4 8-1-16,-5-5 0 0,0 1 0 0,-4 4 0 15,5-8 5-15,4 8 8 0,-5-4-13 0,1 0 5 16,-5 4 8-16,9 0 0 0,-5-4 0 0,5 4 0 16,0 0 0-16,0 0 0 0,-5-4 0 0,5 4 0 15,0 0 0-15,0 0 0 0,0 0 0 0,0 0 0 16,-9-8 0-16,5 8 0 0,4 0 0 0,0 0 8 15,0 0-8-15,-9-4 0 0,4 0 0 0,5 4 0 0,-9 0 0 16,9 0 0-16,-9 0 0 0,4 0 0 0,5 0 0 0,-13 0 0 16,13 0 8-16,0 0-8 0,-9 0 0 0,9 0 0 15,-9 4 0-15,-1-4 0 0,1 4 0 0,0-4 0 16,0 0 0-16,9 0 0 0,0 0 0 0,0 0 0 16,-9 8 0-16,0-4 0 0,9-4 0 0,-9 12 0 15,0-4 0-15,4 9 0 0,-4 3 11 0,4 4-3 16,-4 4 0-16,0 9 0 0,0 3 4 0,5 9 0 15,-1-1 0-15,-4 9 0 0,4-8 24 0,1 3 6 16,-1 1 1-16,5 0 0 0,5-9-18 0,-1 5-3 16,-4-5-1-16,9 1 0 0,1-1-7 0,-6-3-2 15,1-1 0-15,-1-3 0 0,1-1-12 0,4-4 0 16,-9 1 0-16,0-1 0 0,-9-4 0 0,4-3 0 16,-4-5 0-16,0 0 0 15,-14-4-159-15,5-4-34 0,0 5-7 0</inkml:trace>
          <inkml:trace contextRef="#ctx0" brushRef="#br0" timeOffset="105252.6463">18343 11193 1440 0,'14'-4'128'16,"-14"4"-103"-16,0 0-25 0,0 0 0 15,9-8 120-15,5 4 18 0,-14 4 4 0,4-4 1 16,10 0-79-16,4-5-16 0,5 5-4 0,0 0 0 0,-5-4-27 15,5 4-5-15,9-4-2 0,-5 4 0 0,0-4-26 0,5 0-4 16,-9 0-2-16,9 4-602 16,-10-4-120-16</inkml:trace>
          <inkml:trace contextRef="#ctx0" brushRef="#br0" timeOffset="105564.8887">19186 11112 806 0,'-5'0'72'0,"5"-4"-58"16,-5 0-14-16,5 4 0 0,0 0 222 0,0 0 42 16,0 0 8-16,0 0 1 0,0 0-166 0,10-4-34 0,3 0-6 0,-13 4-2 15,0 0 5-15,14 0 1 0,-14 0 0 0,0 0 0 16,0 0-5-16,4 8-1 0,1 0 0 0,-5 4 0 15,0 0-33-15,-5 0-6 0,-8 0-2 0,4 9 0 16,0-5 16-16,-5 0 4 0,0 0 0 0,1 0 0 16,4 1-21-16,-1-1-4 0,-3 0-1 0,8 0 0 15,1-4-18-15,4-4 0 0,0-8 8 0,0 0-8 16,4 13 0-16,10-9-19 0,0 0 4 0,4 0 1 16,0-4-150-16,5 0-31 15,-1-4-5-15</inkml:trace>
          <inkml:trace contextRef="#ctx0" brushRef="#br0" timeOffset="105971.0596">18175 10323 230 0,'0'0'10'0,"9"-4"2"0,0 0-12 0,-9 4 0 0,0 0 0 0,0 0 0 16,14-8 327-16,-14 8 62 0,0 0 13 0,0 0 2 16,0 0-239-16,0 12-48 0,-5 8-9 0,-4 4-3 15,5 5-38-15,-6 3-8 0,6 12-2 0,-10 9 0 16,1 4-9-16,3 3-3 0,1 5 0 0,5 4 0 16,-5 0-4-16,4 0-1 0,5-5 0 0,9 9 0 15,0-4-24-15,0 0-4 0,-4 0-2 0,18-1 0 16,9 1-90-16,4-8-17 15,-9-9-4-15,14 1-1 0</inkml:trace>
          <inkml:trace contextRef="#ctx0" brushRef="#br0" timeOffset="103331.0752">15766 10990 1911 0,'-4'-20'84'0,"4"12"19"0,-5 4-83 0,1-4-20 16,4 8 0-16,-9-8 0 0,0 4 8 0,-1-4-8 15,-8 0 8-15,0 0-8 0,4 4 27 0,-8-5 1 16,8 5 0-16,-9 0 0 0,-4 4-20 0,0 0-8 15,-5 4 8-15,0 5-8 0,0-1 31 0,0 4 1 16,0 4 0-16,5 0 0 0,-5 8 6 0,9-3 2 16,0 7 0-16,1 0 0 0,-1 1-16 0,5-1-4 15,0 0 0-15,4 5 0 0,0-9-20 0,5 0 0 0,0 0 0 0,4-7 0 16,5-1 0-16,0-4 0 0,0 0 0 0,0-12 0 16,0 0-12-16,10 0-3 0,3 0-1 0,1-4 0 15,0-4 16-15,4-4 0 0,5-4 0 0,-5-1 0 16,4 1 0-16,1-4 15 0,0 0-2 0,9-4 0 15,-5-1-4-15,1 1-1 0,-1 4 0 0,0 0 0 16,-4 3 15-16,0 5 2 0,-14 0 1 0,4 8 0 16,-3 4-14-16,3 4-4 0,-8 8 0 0,-5 8 0 15,4 9 7-15,-8 3 1 0,-5 13 0 0,-5-1 0 16,-4 9-4-16,-5-1-1 0,-4 5 0 0,-5 0 0 16,0-1-11-16,-4-3 0 0,4 0 0 0,0-9 0 15,0 1-76-15,0-5-18 0,5-12-3 0,-5 5-615 16,9-5-124-16</inkml:trace>
          <inkml:trace contextRef="#ctx0" brushRef="#br0" timeOffset="103566.0928">16190 10764 2149 0,'0'0'47'0,"9"20"9"0,5 0 3 0,-1 13 2 0,1 3-49 0,0 5-12 16,-1 7 0-16,1 1 0 0,-14-1 77 0,0 5 13 15,4 0 2-15,-8 3 1 0,-1 1-25 0,-8 8-4 16,-1-5-2-16,-13 5 0 0,-1 0-45 0,1-5-9 16,-9-3-8-16,4 0 12 15,-9-5-92-15,9-3-19 0,-4-9-3 0,4-3-645 0,0-5-129 0</inkml:trace>
          <inkml:trace contextRef="#ctx0" brushRef="#br0" timeOffset="103940.2838">16827 11241 1994 0,'0'0'88'0,"9"-4"19"0,0 4-86 0,5 0-21 16,-5 0 0-16,9 0 0 0,5 0 63 0,0 0 8 15,-9 0 1-15,8-4 1 0,10 4-7 0,-4-8-2 16,-10 0 0-16,0 4 0 0,5-8-44 0,4 4-10 15,5 0-2-15,0 0 0 0,-9 0-8 0,8-5-11 16,1 1 3-16,0 4 0 16,5-4-27-16,-10 4-5 0,0-4 0 0,5 4-1 15,-5 4-11-15,-4-4-1 0,-9 4-1 0,-1-1 0 16,1 1 7-16,0 0 2 0,-14 4 0 0,0 0 0 16,0 0-134-16,0 0-26 0,0 0-6 0,-23-8-1 0</inkml:trace>
          <inkml:trace contextRef="#ctx0" brushRef="#br0" timeOffset="104080.8665">17201 10970 1652 0,'-10'4'36'0,"6"4"8"0,13 9 2 0,-9 3 0 0,-5 4-37 0,1 4-9 0,4 5 0 0,4 3 0 16,1 5 33-16,-5 3 5 0,-5 1 1 0,5-5 0 15,5 5-31-15,-5-1-8 0,-9-3 0 0,4-1-530 16,5-3-107-16</inkml:trace>
        </inkml:traceGroup>
        <inkml:traceGroup>
          <inkml:annotationXML>
            <emma:emma xmlns:emma="http://www.w3.org/2003/04/emma" version="1.0">
              <emma:interpretation id="{310246F0-F49A-4E4B-AA26-7C1786D01ED2}" emma:medium="tactile" emma:mode="ink">
                <msink:context xmlns:msink="http://schemas.microsoft.com/ink/2010/main" type="inkWord" rotatedBoundingBox="21905,10986 23482,10866 23565,11948 21987,12068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06803.0951">20866 10562 1555 0,'0'0'138'0,"4"-13"-110"15,1 1-28-15,-5 0 0 0,4 0 81 0,1 4 11 16,-1-8 3-16,1 4 0 0,-5-5-19 0,4 1-3 0,1 4-1 0,0-4 0 15,-5 0-20-15,0 3-5 16,0-3-1-16,0 8 0 0,0-4 0 0,-5 0 0 16,0 4 0-16,1 0 0 0,-5 4-38 0,0 4-8 0,-5 0 0 0,0 4 0 15,1 4 0-15,-5 0 0 0,4 8 0 0,-4 0 0 16,-1 5 0-16,6 3 0 0,-1 0 0 0,0 4 0 16,1 1 0-16,-1-5 0 0,5 0 0 0,0 1 0 15,0-5 0-15,4-4 0 0,1-4 0 0,4 0 0 16,0-12 0-16,0 0 0 0,0 0 0 0,9 8 0 15,4-4-28 1,6-4-1-16,-6-4-1 0,1 0 0 0,4-8 10 0,-4 4 3 0,4-8 0 0,0 0 0 16,1 0 17-16,-1 3-8 0,0-3 8 0,0 0 0 15,0 0-11-15,1 8 11 0,-6 0-10 0,1 8 10 16,0 0 0-16,-10 8 15 0,5 4-2 0,-4 4 0 16,-1 8 7-16,-4 9 2 0,0-1 0 0,-4 9 0 0,-5-1 5 15,-5 5 1-15,-4 3 0 0,-5 1 0 0,-4-5-2 16,-1 1 0-16,-3-1 0 0,-1-3 0 0,-5-1-26 0,5-7 0 15,-4-1 0-15,4 0 0 16,0-7-48-16,0-1-9 0,5-4-2 0,4 0-1036 16</inkml:trace>
          <inkml:trace contextRef="#ctx0" brushRef="#br0" timeOffset="106990.5513">21426 10274 2113 0,'9'29'93'0,"-5"-13"20"0,1 8-90 0,4 4-23 0,0 13 0 0,-4 7 0 16,4 1 94-16,-9 4 14 0,4-1 4 0,1 5 0 16,-5-5-29-16,-5 1-6 0,1 4-1 0,-1-9 0 15,-4 5-51-15,0-1-10 0,-9 1-3 0,-1-4 0 16,-3-1-12-16,-6 1-16 0,-3-1 3 0,-10-7 1 15,-5-5-198 1,-4 1-39-16,0-1-8 0</inkml:trace>
          <inkml:trace contextRef="#ctx0" brushRef="#br0" timeOffset="106245.4698">20137 10760 2372 0,'0'0'52'0,"0"0"12"0,0 0 1 0,0 0 1 0,0 0-53 0,0 0-13 16,5 16 0-16,-5 0 0 0,0 4 44 0,0 5 7 15,-5-1 1-15,1 0 0 0,-6 5-32 0,6-5-7 16,-1 4-1-16,-8-4 0 0,4 5-12 0,-5-1 0 15,-9-4 0-15,5 1 0 16,-5 3-75-16,0-4-17 0,-4-3-4 0,4-1-964 16</inkml:trace>
        </inkml:traceGroup>
      </inkml:traceGroup>
    </inkml:traceGroup>
    <inkml:traceGroup>
      <inkml:annotationXML>
        <emma:emma xmlns:emma="http://www.w3.org/2003/04/emma" version="1.0">
          <emma:interpretation id="{1F21B13E-706C-4044-95E7-57EC1FB0EAFE}" emma:medium="tactile" emma:mode="ink">
            <msink:context xmlns:msink="http://schemas.microsoft.com/ink/2010/main" type="paragraph" rotatedBoundingBox="3284,13802 23511,12309 23625,13847 3397,15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90EBEC-0068-47AC-99A0-984B79A6327B}" emma:medium="tactile" emma:mode="ink">
              <msink:context xmlns:msink="http://schemas.microsoft.com/ink/2010/main" type="inkBullet" rotatedBoundingBox="3314,14216 4518,14127 4584,15028 3381,15117"/>
            </emma:interpretation>
          </emma:emma>
        </inkml:annotationXML>
        <inkml:trace contextRef="#ctx0" brushRef="#br0" timeOffset="111236.0437">1343 13694 633 0,'-9'0'56'0,"4"-4"-44"16,1 0-12-16,-5 0 0 0,4 0 133 0,-4 0 25 15,9 4 5-15,0-4 1 0,0 4-64 0,0 0-12 16,-9-4-2-16,9 4-1 0,0 0-39 0,9-13-8 16,-4 5-2-16,4 0 0 0,4 0-24 0,1 4-4 15,4-4-8-15,0 8 11 0,5-4 16 0,0 4 3 16,9 0 1-16,0 4 0 0,0 4-31 0,-1 0 0 16,-3 4 0-16,-1 4 0 0,0 1 0 0,-8 3 0 15,-6-4 0-15,1 8 0 0,-9-3 0 0,-5 3-10 0,-5-4 0 16,-4 0 0-16,-5 1 10 0,-4-1 14 0,4 0-3 15,1 4-1-15,-6-3-10 0,-3-1 0 0,-1-4 0 0,0-4 0 16,5 4 0-16,0-8 0 0,9 1 0 0,-5-5 0 16,5 0 0-16,9-4 12 0,0 0-4 0,0 0 0 15,4-8-8-15,6-1 0 0,-1-7 0 0,9 4-11 16,0 0 11-16,9 4 8 0,-4 0-8 0,4 4 11 16,1 0 9-16,-1 8 1 0,0 0 1 0,1 8 0 15,-6 0 8-15,-3 12 2 0,-1 1 0 0,-9 3 0 16,-4 0-8-16,-5 5-2 0,-5 7 0 0,0 1 0 0,-4 3-6 0,-4 1-2 15,-10-5 0-15,5 5 0 16,-5-9-42-16,0 0-8 0,5 1-1 0,0-5-880 0</inkml:trace>
        <inkml:trace contextRef="#ctx0" brushRef="#br0" timeOffset="124544.1593">2499 13815 1094 0,'10'-8'97'0,"-6"0"-77"0,-13-4-20 0,4 4 0 16,1-4 105-16,-1 4 18 0,1 0 3 0,-1 3 1 15,-4 1-46-15,9 4-9 0,0 0-1 0,0 0-1 16,-9 9-70-16,9 7 0 0,14 4-17 0</inkml:trace>
      </inkml:traceGroup>
      <inkml:traceGroup>
        <inkml:annotationXML>
          <emma:emma xmlns:emma="http://www.w3.org/2003/04/emma" version="1.0">
            <emma:interpretation id="{A3688E33-648A-4E1A-8E2B-2653A0AB1676}" emma:medium="tactile" emma:mode="ink">
              <msink:context xmlns:msink="http://schemas.microsoft.com/ink/2010/main" type="line" rotatedBoundingBox="5579,13633 23511,12309 23625,13847 5693,15170"/>
            </emma:interpretation>
          </emma:emma>
        </inkml:annotationXML>
        <inkml:traceGroup>
          <inkml:annotationXML>
            <emma:emma xmlns:emma="http://www.w3.org/2003/04/emma" version="1.0">
              <emma:interpretation id="{92CD3A77-DD2A-4E49-8A41-49475FA4B122}" emma:medium="tactile" emma:mode="ink">
                <msink:context xmlns:msink="http://schemas.microsoft.com/ink/2010/main" type="inkWord" rotatedBoundingBox="5588,13748 7797,13585 7884,14767 5675,14930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12858.6859">4230 13965 1407 0,'0'0'62'0,"0"0"14"0,0 0-61 0,18-4-15 16,-5 0 0-16,10 4 0 0,4-8 68 0,1 0 10 15,4-4 2-15,9 3 1 0,4-7-5 0,5 4 0 0,-4 0-1 0,-1-4 0 16,1 4-47-16,-1 0-10 0,1-1-2 0,-1-3 0 31,1 4-148-31,4 0-31 0,50-16-5 0,-18 7-2 0</inkml:trace>
          <inkml:trace contextRef="#ctx0" brushRef="#br0" timeOffset="112640.4409">4594 13666 1494 0,'0'0'66'0,"-9"-5"14"0,4-3-64 0,-4 0-16 15,9-4 0-15,0 4 0 0,5-4 48 0,-1 0 6 16,5-4 2-16,0-5 0 0,5 1-11 0,0-4-1 16,-1 0-1-16,6-1 0 0,-1-3-14 0,-5 0-2 15,6-1-1-15,-6 5 0 0,1 0 1 0,0 8 0 0,-5-1 0 0,0 1 0 16,-5 4-3-16,5 0 0 16,-4 0 0-16,0 0 0 0,-5 8 8 0,0 4 0 15,0 0 1-15,0-9 0 0,-5 1-33 0,5 0 0 16,-5-4 0-16,1 4 0 0,-1 0 0 0,1 0 0 15,-1 0 0-15,1 0 0 0,-1-4 0 0,5 3 0 16,-4 1 0-16,-6 0 0 0,6 4 0 0,4-4 10 16,-9 0-10-16,4 0 8 0,-4 0-8 0,0 4 0 15,4 0 0-15,5 4 0 0,-9-8 0 0,0 8-12 0,9 0 2 16,-4 4 1-16,-5 0 9 0,0 4 0 0,-5 4 0 0,0 4-8 16,5 0 8-16,0 5 0 0,0 7 0 0,4 8 0 15,1 5 0-15,4 3 9 0,0 5-9 0,4 8 0 16,1-1 20-16,4 1-2 0,-4-5-1 0,-1 5 0 15,1 0-1-15,-1-5 0 0,-4 1 0 0,5 0 0 16,-5-5-16-16,0 1 10 0,-5-9-10 0,5 1 8 16,-4-5-20-16,-1 1-4 0,-4-5 0 0,0-4-676 15,4-8-134-15</inkml:trace>
          <inkml:trace contextRef="#ctx0" brushRef="#br0" timeOffset="112157.6466">3925 13386 856 0,'-5'-8'38'0,"5"8"8"0,-5-8-37 0,5 8-9 15,0-4 0-15,-4-4 0 0,4 4 64 0,-5-4 12 16,5 8 1-16,0-8 1 0,0 8-24 0,0-8-5 15,0 4-1-15,-4-5 0 0,4 9 1 0,0-8 0 16,0 8 0-16,0-8 0 0,0 8-9 0,0-8-1 16,0-4-1-16,0 8 0 0,0 4-7 0,0 0-2 15,0 0 0-15,0 0 0 0,0 0 1 0,0 0 0 0,0 0 0 0,0 0 0 16,0 0 2-16,-9 4 0 0,0 8 0 0,-5 4 0 16,-4 5 0-16,4 7 0 0,-9 0 0 0,0 13 0 15,-4 3-8-15,4 5 0 0,10 7-1 0,-10 1 0 16,0-4 9-16,5-1 1 0,9 5 1 0,0 0 0 15,4-9-10-15,1 1-3 0,-5-1 0 0,9 1 0 16,9-9-21-16,0-3 9 0,0-1-9 0,9-3 0 16,9-5 0-16,5 0-20 0,0-7 2 0,9-1 1 15,5-4-178-15,-1-4-35 16</inkml:trace>
          <inkml:trace contextRef="#ctx0" brushRef="#br0" timeOffset="113905.2899">5828 13746 1720 0,'0'0'76'0,"-10"5"16"0,-3-1-73 0,4 0-19 15,0 4 0-15,0 0 0 0,-5 8 97 0,0 0 16 16,5-4 3-16,-5 5 1 0,-4 3-73 0,5 4-14 15,-6 0-3-15,6-3-1 0,-10 3-18 0,5 0-8 16,0 0 0-16,-1 5 8 0,1-9-24 0,0 4-6 16,0-4-1-16,4 1 0 15,0-1-54-15,5-4-11 0,0-4-3 0,5-4-780 0</inkml:trace>
        </inkml:traceGroup>
        <inkml:traceGroup>
          <inkml:annotationXML>
            <emma:emma xmlns:emma="http://www.w3.org/2003/04/emma" version="1.0">
              <emma:interpretation id="{CD3D568D-9BAA-4CC3-A3C8-67A840082640}" emma:medium="tactile" emma:mode="ink">
                <msink:context xmlns:msink="http://schemas.microsoft.com/ink/2010/main" type="inkWord" rotatedBoundingBox="8502,13826 11960,13570 12043,14702 8585,14957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14545.7612">6929 13370 345 0,'0'0'31'0,"-4"-12"-31"16,4 4 0-16,-5-4 0 0,1 0 176 0,-1-1 28 16,1 5 7-16,-1 0 1 0,1-4-92 0,-1 4-19 15,5-4-3-15,-5 4-1 0,1-4-33 0,-1 4-6 16,5-1-2-16,0 9 0 0,0 0-28 0,0 0-5 15,-4-4-2-15,-5-4 0 0,9 8 0 0,-5 0 0 16,1-8 0-16,-1 8 0 0,5 0-2 0,-9-4-1 16,4 8 0-16,-4-4 0 0,5 4-8 0,-5 0-2 15,-5 8 0-15,0-3 0 0,5 7-8 0,-5 4 0 16,-4 0 0-16,5 4 0 0,-1-3 0 0,-4-1 0 16,4 4 0-16,0-4 0 0,1 1 0 0,4-1 0 15,4 0-9-15,1 0 9 0,-1-3 0 0,5-1 0 16,0-4 0-16,0-12 0 0,0 0 0 0,0 0 0 15,0 0 0-15,9 0 0 0,9 0 0 0,1-4 0 16,-1-8 0-16,4 0 0 0,1-5 0 0,5-7 9 16,-1 0-9-16,0 0 8 0,5-1-8 0,-5 1 10 0,5 0-10 0,-9 3 10 15,0 5 17-15,0 4 3 0,-5 4 1 0,0 4 0 16,-4 0-4-16,-5 8-1 0,4 4 0 0,-8 8 0 16,0 5 6-16,-1 7 2 0,-8 8 0 0,-6 5 0 15,1 7-22-15,-9 5-4 0,4 0 0 0,-8 3-8 16,-1 1 13-16,0-5-4 0,-4 5-1 0,0 0 0 15,-5-9-8-15,9 5 8 0,-9-9-8 0,5-3 8 16,-1-5-8-16,1-3 8 0,0-1-8 0,4-4 8 16,0-7-8-16,0-1-16 0,5-8 4 0,0-4 1 15,4 0-29-15,1-8-7 0,-1-4-1 0,9-4 0 16,10-8-122-16,4-4-25 0</inkml:trace>
          <inkml:trace contextRef="#ctx0" brushRef="#br0" timeOffset="114703.0027">7362 13666 1508 0,'4'20'67'0,"1"-8"13"0,-5 0-64 0,5 4-16 16,-5 4 0-16,0 5 0 0,0-5 103 0,0 0 17 16,0 5 3-16,-5-5 1 0,5 4-65 0,-9-4-13 15,4 0-2-15,1-3-1 16,-1-5-133-16,5 0-26 0</inkml:trace>
          <inkml:trace contextRef="#ctx0" brushRef="#br0" timeOffset="114920.6693">7954 13645 1944 0,'0'0'43'0,"9"-4"9"0,9 0 1 0,5 0 1 0,-5 0-43 0,9 0-11 0,1-4 0 0,4 4 0 16,-5-4 47-16,5 4 7 0,-5 0 2 0,5 0 0 16,0 0-41-16,0 0-15 0,-5 0 11 0,0-1-11 15,-4 5-10-15,0 0-8 0,-5-4-2 0,-4 8 0 16,-5-4-163-16,0 0-33 0</inkml:trace>
          <inkml:trace contextRef="#ctx0" brushRef="#br0" timeOffset="115108.1242">8213 13322 1915 0,'0'0'42'0,"-4"0"9"0,-5 0 1 0,0 0 2 0,-1 4-43 0,6 8-11 16,-10 4 0-16,10 0 0 0,-5 0 40 0,4 9 5 16,-4-1 2-16,0 8 0 0,4-3-24 0,1 3-5 15,4 0-1-15,0 1 0 0,0-1-8 0,0-4-1 16,4-3-8-16,5-1 12 15,-4 0-34-15,4 1-7 0,0-1-2 0,0-4-903 0</inkml:trace>
          <inkml:trace contextRef="#ctx0" brushRef="#br0" timeOffset="115561.188">9128 13152 1728 0,'-4'-9'153'16,"-1"1"-122"-16,-4 4-31 0,5 0 0 16,-5 0 91-16,-1 0 12 0,1 4 2 0,0 0 1 15,-4 0-71-15,-1 0-15 0,0 4-2 0,1 0-1 16,-1 8-17-16,-4-3 8 0,-1 3-8 0,-3 4 0 0,4 0 0 0,-1 4 0 16,-3 5 0-16,3-5 0 0,1 0 0 0,4 0 0 15,-4 0 0-15,9-3 0 0,5-1 0 0,-6 0 0 16,6-4 0-16,4-4 0 0,0-8 0 0,0 0 0 15,0 0 0-15,0 0 0 0,14 8 0 0,-14-8-11 16,13-4 11-16,1 0-10 0,4 0-9 0,-4-4-1 16,-1-4-1-16,6 0 0 0,-1 0 7 0,5 0 2 15,-5-1 0-15,0 1 0 0,0 0 12 0,0 0-9 16,5 4 9-16,-9-4-8 0,-5 4 8 0,5 4 0 16,-1-4 0-16,-8 4 0 0,-5 4 17 0,0 0-1 15,9 0 0-15,-9 0 0 0,9 4-1 0,0 0-1 16,-4 8 0-16,-1 0 0 0,1 4-6 0,-1 8-8 15,1 9 11-15,-1 3-11 0,1 1 18 0,-5 3-3 16,-5 5-1-16,1 7 0 0,-1-3 6 0,-4-1 0 0,0 5 1 0,-4-5 0 16,-6-3-7-16,1 4-2 15,0-5 0-15,-5-3 0 0,0 7-3 0,1-11-1 0,-1-5 0 0,-4 0 0 16,4-3-16-16,0-5-4 0,0-4-1 0,0 0 0 31,5-3-190-31,0-5-37 0,-18-8-8 0,17-4-2 0</inkml:trace>
          <inkml:trace contextRef="#ctx0" brushRef="#br0" timeOffset="115842.4847">9279 13722 806 0,'13'-12'36'0,"-8"8"7"0,4-4-35 15,0 0-8-15,9 4 0 0,0 0 0 0,-4 0 187 0,4 4 35 16,-18 0 7-16,14-4 2 0,0 4-99 0,-14 0-19 15,0 0-4-15,9 12-1 0,-5-4-26 0,1 4-6 16,-5 0 0-16,-5 0-1 0,-4 4-11 0,5 1-3 16,-5-5 0-16,-1 4 0 0,-3 0-36 0,-1-4-7 15,5 0-2-15,0-3 0 0,0-1-8 0,0 0-8 16,9 0 9-16,0-8-9 0,-5 8 0 0,5 0 8 16,0-8-8-16,0 0 0 0,14 8 0 0,-5 0 0 15,5 0 0-15,4 0 0 0,5-8-9 0,-5 0-2 16,9-4 0-16,-4 0-750 15,0 0-151-15</inkml:trace>
          <inkml:trace contextRef="#ctx0" brushRef="#br0" timeOffset="116029.7883">9930 13152 2145 0,'0'0'47'0,"4"12"9"0,-4 0 3 0,5 8 2 0,-1 8-49 0,1 5-12 0,-1 3 0 0,1 5 0 15,0-1 93-15,-1 5 16 0,1 3 3 0,-1 1 1 16,-4-1-40-16,0 1-8 0,0-5-1 0,0 1-1 16,-4-1-42-16,-1-3-8 0,1-1-1 0,-6-3-1 15,-3-5-86-15,4-3-17 0,-5-1-3 0,0-4-682 16,5-4-137-16</inkml:trace>
        </inkml:traceGroup>
        <inkml:traceGroup>
          <inkml:annotationXML>
            <emma:emma xmlns:emma="http://www.w3.org/2003/04/emma" version="1.0">
              <emma:interpretation id="{435E6B2E-36BE-4E8A-8AAD-803B5701A406}" emma:medium="tactile" emma:mode="ink">
                <msink:context xmlns:msink="http://schemas.microsoft.com/ink/2010/main" type="inkWord" rotatedBoundingBox="12503,13246 15378,13033 15474,14329 12599,14542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16894.7648">12179 13107 1267 0,'0'0'56'0,"0"0"12"16,0 0-55-16,0 0-13 16,13-4 0-16,6 0 0 0,-6 0 88 0,1 0 16 0,0-4 2 0,-1 0 1 15,1 0 4-15,4-1 1 0,-4 1 0 0,9-4 0 16,-5 0-48-16,9-8-8 0,-4 4-3 0,4-5 0 16,1 1-13-16,-1-4-4 0,0-4 0 0,0 3 0 15,1 1-24-15,-1 0-4 0,-4-1-8 0,0-3 11 16,-5 4-11-16,-5 0 8 0,1 3-8 0,-5-3 8 15,-4 4-8-15,-5-4-14 0,0 3 3 0,-5 5 1 16,1-4 10-16,-1 4-10 0,-4 4 10 0,-5-5-10 16,1 5 10-16,4 4 0 15,-5 0 0-15,0 4 0 0,5 0 0 0,0 4 0 0,-5 0 0 0,5 4 0 0,5 0 0 0,-5 4 0 16,0 4-9-16,-1 4 9 0,1 9 0 0,0 3 0 16,5 4 0-16,-5 13 0 0,4 4 24 0,0 7 10 15,1 5 2-15,4 8 0 0,-9 0 24 0,4-1 6 16,1 1 1-16,-5 8 0 0,0-8-28 0,4 4-6 15,-9-5-1-15,1-7 0 0,-1 4 0 0,0-8 0 16,-4-5 0-16,4-7 0 16,1-5-128-16,-1 1-25 0,0-9-6 0,1-4-1055 0</inkml:trace>
          <inkml:trace contextRef="#ctx0" brushRef="#br0" timeOffset="117069.6512">12124 13366 1839 0,'0'0'81'0,"0"0"18"0,0 0-79 0,0 0-20 0,0 0 0 0,0 0 0 15,0 0 96-15,0 0 15 0,0 0 3 0,14 4 1 16,-1-4-56-16,6 0-11 0,3-4-3 0,-3 4 0 16,3-8-20-16,6 4-4 0,-1-4-1 0,0 0 0 15,5 0-116-15,5 0-24 0,-1-5-5 0</inkml:trace>
          <inkml:trace contextRef="#ctx0" brushRef="#br0" timeOffset="116271.0379">10544 13532 979 0,'0'0'87'0,"0"0"-70"16,9-4-17-16,5 0 0 15,0 0 165-15,4 0 30 0,9 0 5 0,-4 0 2 0,4-4-94 0,1 4-18 16,8-5-4-16,5 1-1 0,-9-4-22 0,4 0-5 15,1 4-1-15,-1 0 0 0,-4-4-40 0,-5 4-8 16,-4 4-1-16,4-4-8 16,-8-1-137-16,-1 1-35 0,-4 4-6 0,-1 4-2 0,-13 0-108 0,0 0-23 0,0 0-4 0</inkml:trace>
          <inkml:trace contextRef="#ctx0" brushRef="#br0" timeOffset="116429.1092">10676 13702 345 0,'0'0'31'0,"0"0"-31"15,0 0 0-15,-13 8 0 0,13-8 272 0,0 0 49 16,0 0 10-16,0 0 1 0,0 0-233 0,4 4-47 16,1 0-10-16,8-4-2 0,6 0-40 0,8-4 0 15,0 0 0-15,5 0 0 16,5-4-51-16,-1 0-12 0,5-4-2 0</inkml:trace>
          <inkml:trace contextRef="#ctx0" brushRef="#br0" timeOffset="117752.7581">12033 12650 864 0,'0'0'38'0,"0"0"8"0,0 0-37 0,-9 0-9 16,0-4 0-16,0 8 0 0,-5 0 144 0,0 4 26 15,5 4 6-15,-4 4 0 0,-6 4-61 0,1 13-13 16,0 3-2-16,0 13-1 0,-5-1-29 0,0 5-6 16,1 4 0-16,-1-1-1 0,0 1-18 0,5 0-3 15,-5-1-1-15,5 1 0 0,4-9-21 0,-4 1-5 0,9-4-1 0,4-1 0 16,1-3-14-16,4 3 11 0,4-3-11 0,1-5 10 15,9 0-18-15,4-3-4 0,5-1-1 0,-1-4 0 32,6 1-170-32,3-9-33 0</inkml:trace>
          <inkml:trace contextRef="#ctx0" brushRef="#br0" timeOffset="118236.988">13413 13245 1324 0,'0'0'118'0,"0"0"-94"0,0 0-24 0,0 0 0 16,0 0 94-16,0 0 14 0,0 0 4 0,0 0 0 15,0 0-18-15,0 0-3 0,0 8-1 0,0 4 0 16,0 4-14-16,-5 8-4 0,1 5 0 0,-6 3 0 16,1 4-25-16,-4 1-6 0,-6-1-1 0,1 1 0 15,-5-1-26-15,5 1-6 0,0-5 0 0,-5 0-8 16,0-3 0-16,5-1-20 0,-4-4 2 0,3-3-1068 15</inkml:trace>
        </inkml:traceGroup>
        <inkml:traceGroup>
          <inkml:annotationXML>
            <emma:emma xmlns:emma="http://www.w3.org/2003/04/emma" version="1.0">
              <emma:interpretation id="{24664301-0756-4806-BB8C-E638F5B2E6B5}" emma:medium="tactile" emma:mode="ink">
                <msink:context xmlns:msink="http://schemas.microsoft.com/ink/2010/main" type="inkWord" rotatedBoundingBox="16011,13231 18615,13039 18693,14099 16089,14291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19193.5835">15348 12536 1771 0,'0'0'78'0,"4"17"17"0,1 7-76 0,-1 8-19 16,5 5 0-16,-4 7 0 0,-1 5 111 0,1 3 18 16,-5 5 4-16,5-4 1 0,-10-1-43 0,5 1-9 15,0-1-2-15,-5 1 0 0,1 0-26 0,-1-5-6 16,-4 5 0-16,0-9-1 0,-5-3-30 0,1-1-5 0,-1-3-2 0,0-9 0 31,-4 0-151-31,0-3-31 0,-9-9-5 0</inkml:trace>
          <inkml:trace contextRef="#ctx0" brushRef="#br0" timeOffset="118787.2689">14437 12876 1699 0,'0'0'75'0,"0"0"16"0,0 0-73 0,0 0-18 15,-9-8 0-15,4 4 0 0,-4-4 76 0,5 4 12 0,-1 0 3 0,-4 0 0 16,4-4-41-16,-4 0-8 15,5 4-2-15,-5 0 0 0,4-4-10 0,-4 4-2 16,0-5-1-16,4 9 0 0,-4-8-15 0,9 8-2 0,-4-8-1 0,-1-4 0 16,-4 8-1-16,9 4-8 0,-9-4 12 0,9 4-4 15,-5-8-8-15,1 0 10 0,-1 0-10 0,5 8 10 16,-9-4-2-16,0 4 0 0,9 0 0 0,-4-4 0 16,-6 0-8-16,1 4 0 0,-4 4 0 0,-1 0 0 15,5-4 0-15,0 4 0 0,0 0 0 0,-5 0 0 31,-4 8-25-31,4 0-1 0,-9 4 0 0,5 5 0 0,0-1 14 0,0 4 4 0,0 0 0 0,4-3 0 16,5 3 8-16,0 0 0 0,4-4 0 0,5 1-8 16,-4-5 8-16,4-4 0 0,4 0-9 0,1-4 9 15,-1 0 0-15,10-4-9 0,-5 0 9 0,5-4 0 16,-1-4 0-16,6 0 0 0,3-4 0 0,-3 0 0 16,-6 0 0-16,10 0 8 0,-5 0-8 0,0 4 12 0,1 0 8 15,3 4 2-15,-3 4 0 0,3 4 0 0,-8 4 19 0,4 8 4 16,-4 0 1-16,-1 9 0 0,-3 3-21 0,-10 5-4 15,0 3-1-15,-5 5 0 0,-4-1-6 0,0 5-2 16,-9-5 0-16,-1 1 0 0,1-1 16 0,-5-3 2 16,1-1 1-16,-6-12 0 15,10 5-87-15,0-5-18 0,-9-8-3 0,4 1-680 0,-4-5-136 0</inkml:trace>
          <inkml:trace contextRef="#ctx0" brushRef="#br0" timeOffset="118959.1513">14747 13156 1152 0,'0'0'102'0,"4"12"-82"0,-4 4-20 0,0 4 0 16,5 4 199-16,-5 1 35 0,-5 3 7 0,5 4 2 16,-4-3-148-16,-6 3-30 0,6-4-5 0,-1 1-2 15,-4-5-45-15,5-4-13 0,-5 1 0 0,4-5-990 16</inkml:trace>
          <inkml:trace contextRef="#ctx0" brushRef="#br0" timeOffset="119649.9989">16049 12978 2012 0,'0'0'89'0,"9"-4"19"0,4 4-87 0,6 0-21 0,-1 0 0 0,9 0 0 15,5 4 17-15,-5-4-1 0,5 0 0 0,0 0 0 32,5 0 7-32,-6 0 1 0,1-4 0 0,0 4 0 15,-5 0-24-15,1-5-20 0,4 5 4 0,-5-4-614 16,0-4-123-16</inkml:trace>
          <inkml:trace contextRef="#ctx0" brushRef="#br0" timeOffset="119837.4545">16609 12694 288 0,'0'0'25'0,"-9"4"-25"15,-1 4 0-15,1 0 0 0,-4 9 340 0,4-1 64 16,0 8 12-16,-5 4 2 0,5 1-299 0,0-1-60 16,-5 9-12-16,5-1-3 0,0-4-19 0,4 5-4 15,-4-1-1-15,5-3 0 0,-1-1-20 0,0-4 0 0,5 5 0 0,-4-9-596 16,8 0-124-16</inkml:trace>
        </inkml:traceGroup>
        <inkml:traceGroup>
          <inkml:annotationXML>
            <emma:emma xmlns:emma="http://www.w3.org/2003/04/emma" version="1.0">
              <emma:interpretation id="{264DB386-903B-4A75-A3BC-B21D51BEAA9B}" emma:medium="tactile" emma:mode="ink">
                <msink:context xmlns:msink="http://schemas.microsoft.com/ink/2010/main" type="inkWord" rotatedBoundingBox="19604,12597 23511,12309 23619,13771 19712,14060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1162.061">19236 12609 1324 0,'-5'21'118'0,"1"-13"-94"16,-6 4-24-16,1 4 0 0,-4 8 99 0,-1 5 15 0,-4 3 3 0,0 4 1 15,4 5-8-15,-9-5-2 0,0 1 0 0,-4-5 0 16,0 0-48-16,-1 1-9 0,-3-5-3 0,-1 4 0 31,0-7-96-31,0-1-19 0,5-4-4 0</inkml:trace>
          <inkml:trace contextRef="#ctx0" brushRef="#br0" timeOffset="120443.4582">17893 12286 748 0,'-5'-17'67'0,"0"13"-54"0,1-8-13 0,4 4 0 16,4-4 242-16,-4 8 46 0,-13 0 8 0,8 0 3 0,5 4-145 0,-9 4-29 0,-9 4-5 0,4 8-2 15,-4 0-42-15,4 9-9 0,5 3-2 0,-13 8 0 16,-15 5-44-16,10-1-9 0,27 5-1 0,-9-1-1 16,-9 5 10-16,4-5 1 0,5 5 1 0,9-9 0 15,0 9-22-15,0-5 0 0,-5 5 0 0,10-4 0 16,13-5-12-16,-9 5-4 0,-4-9-1 0,4-4 0 16,4 1-151-16,1-5-29 15</inkml:trace>
          <inkml:trace contextRef="#ctx0" brushRef="#br0" timeOffset="120974.6897">18066 12812 1857 0,'0'0'82'0,"4"-4"18"0,10 4-80 0,-5-4-20 16,-9 4 0-16,18-5 0 0,9 5 54 0,-4-4 7 15,-5 0 2-15,10 4 0 0,4-4-13 0,-1 4-2 16,1-4-1-16,0 4 0 15,-4-4-166-15,8-4-33 0</inkml:trace>
          <inkml:trace contextRef="#ctx0" brushRef="#br0" timeOffset="120787.1126">18230 12585 1382 0,'0'0'61'0,"13"-4"13"0,10-4-59 0,-9 4-15 16,-5-8 0-16,4 4 0 0,19-1 72 0,-4 1 12 15,-15-8 3-15,5 0 0 0,-4 0-30 0,0-4-5 16,4-1-2-16,-9 1 0 0,0-4 13 0,0 0 2 16,5-1 1-16,-5-3 0 0,-4-4-5 0,-1 3-1 15,5-3 0-15,0 4 0 0,-9-5-13 0,-4 5-3 16,4-5-1-16,0 5 0 0,0-4-24 0,-5 3-5 16,-8 5-1-16,8 4 0 0,5 8-13 0,0 0 0 15,-9 4 0-15,0 3 0 0,9 5 0 0,0 0-16 0,-5 21 3 0,-8 3 1 16,-6 12 12-16,6 9 10 0,4 12-2 0,-5 11 0 15,-4 13 0-15,0 4-8 0,8 0 12 0,1 4-4 16,0 0 12-16,-4 0 3 0,-6-4 0 0,6-4 0 16,13-8-13-16,-5 0-2 0,-9-12-8 0,10-1 12 31,4-7-72-31,4-4-14 0,-8-13-3 0,4-4-661 0,-9-3-132 0</inkml:trace>
          <inkml:trace contextRef="#ctx0" brushRef="#br0" timeOffset="121655.549">20101 12427 1652 0,'0'-16'73'0,"0"16"15"0,0-12-70 0,0 4-18 0,-5-4 0 0,1-1 0 15,4 1 87-15,-5-4 13 0,1 4 4 0,4 0 0 16,-10 0-16-16,6 0-4 0,-1-1 0 0,1 5 0 16,-5 0-25-16,-5 0-6 0,5 0-1 0,-5 0 0 15,1 0-22-15,-1 4-5 0,-4 8-1 0,-5-4 0 16,5 4-24-16,-1 4 0 0,1 0 0 0,-4 4 0 0,-1 4 0 0,9 1 0 16,0 3 0-16,1 0 0 0,-5 4 0 0,4 5 0 15,9-5 0-15,-4 0 0 0,-4 1 0 0,3 3 0 16,10-8 0-16,-4 4 0 0,-1-3 0 0,1-5-9 15,4 0 9-15,4-4 0 0,1-4-17 0,4 0 3 16,-4-4 1-16,-5-4 0 0,0 0 13 0,13-4-11 16,1 0 11-16,4-8-10 0,5 0 10 0,-5-4 0 15,5 0 0-15,0-1 0 0,4-3 0 0,-4 0 0 16,4 4 8-16,-4-4-8 0,0 3 0 0,-5 1 0 16,0 8 0-16,0 4 0 0,-4 0 11 0,0 4-3 15,-14 0 0-15,4 16 0 0,5 0 4 0,-4 9 0 16,-10 7 0-16,1 4 0 0,-1 9 16 0,-9 4 3 15,-4-1 1-15,0 1 0 0,-5-1-32 0,-4 5 0 16,0-9 0-16,-1 1 0 0,-8-1 12 0,9-7-3 0,-1-1-1 0,1-3 0 31,-5-1-90-31,0-4-18 0,9-3-4 0,-4-1-647 0,4-4-129 0</inkml:trace>
          <inkml:trace contextRef="#ctx0" brushRef="#br0" timeOffset="121952.3569">20388 12581 1785 0,'0'0'79'0,"0"0"17"16,0 0-77-16,9 0-19 0,4 4 0 0,-4 0 0 0,1 0 66 0,-1 0 10 15,0 8 1-15,0-4 1 0,4-4 6 0,-3 5 0 16,-1 3 1-16,0 4 0 0,-5-4 9 0,-4 0 2 15,0 4 0-15,0-4 0 0,0 5-63 0,-4-1-12 16,-1-4-2-16,-4 4-1 0,0-4 0 0,0 4 0 16,0-7 0-16,-5 3 0 0,5 0-6 0,0-4 0 15,9 0-1-15,-5 0 0 0,5-8 5 0,0 12 0 16,0-4 1-16,5 0 0 0,9-3-33 0,-10 3-8 16,-4-8 0-16,14 0-1 15,4 4-156-15,0-4-31 0,0 0-7 0,5-4-1 0</inkml:trace>
          <inkml:trace contextRef="#ctx0" brushRef="#br0" timeOffset="122186.6721">21389 11832 2257 0,'0'0'49'0,"9"-4"11"0,-4-4 1 0,8 4 3 0,-3 4-51 0,3 8-13 0,-4 4 0 0,5 9 0 16,0 7 73-16,-1 12 12 0,-4 5 3 0,1 16 0 16,-6 7-13-16,5 9-3 0,-9-4 0 0,0 8 0 15,-9 4-12-15,5 4-4 0,-15 0 0 0,-3 0 0 16,-6 0-44-16,-8-4-12 0,-10-8 0 0,-8 0 0 16,-1-4-184-16,-9-4-38 0,-4-9-8 0</inkml:trace>
        </inkml:traceGroup>
      </inkml:traceGroup>
    </inkml:traceGroup>
    <inkml:traceGroup>
      <inkml:annotationXML>
        <emma:emma xmlns:emma="http://www.w3.org/2003/04/emma" version="1.0">
          <emma:interpretation id="{8D4CF861-3CD0-48CB-AE90-48471831263F}" emma:medium="tactile" emma:mode="ink">
            <msink:context xmlns:msink="http://schemas.microsoft.com/ink/2010/main" type="paragraph" rotatedBoundingBox="3288,15794 14286,14769 14426,16274 3428,17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00648B-6DAA-4C0C-995E-1B4AA163B24E}" emma:medium="tactile" emma:mode="ink">
              <msink:context xmlns:msink="http://schemas.microsoft.com/ink/2010/main" type="inkBullet" rotatedBoundingBox="3337,16317 4404,16217 4494,17183 3427,17283"/>
            </emma:interpretation>
          </emma:emma>
        </inkml:annotationXML>
        <inkml:trace contextRef="#ctx0" brushRef="#br0" timeOffset="123919.1308">1466 15742 1382 0,'0'0'61'0,"0"0"13"0,0 0-59 0,0 0-15 0,0 0 0 0,0 0 0 16,0 0 61-16,5 8 10 0,-1 4 1 0,1 4 1 15,-1 4-58-15,-4 1-15 0,0 3 0 0,0 4 0 16,-4-4 0-16,-5 9 9 0,4-5-9 0,-4 4 8 0,-5 1-8 0,1-5 12 16,-1-8-12-16,0 5 12 0,5-1 11 0,0-4 2 15,0-4 1-15,4 1 0 0,-4-5 3 0,9-4 1 16,-4 4 0-16,8-4 0 0,-4-8-12 0,5 8-2 15,-5-8-1-15,9 0 0 0,9 0-3 0,-4-4-1 16,9-4 0-16,-1 0 0 0,6 0-11 0,4 0 10 16,4 0-10-16,5-4 10 0,4 3-10 0,1 1 0 15,-5 0 0-15,4 0 0 16,-4 8-38-16,-4 4-3 0,-5 0-1 0,0 0-522 16,-10 0-104-16</inkml:trace>
        <inkml:trace contextRef="#ctx0" brushRef="#br0" timeOffset="124138.137">2008 15770 979 0,'-9'-24'87'0,"4"12"-70"0,1-9-17 0,-1 5 0 16,5 0 72-16,-5 8 10 0,1-4 2 0,4 12 1 16,0 0 26-16,0 0 5 0,-9 0 0 0,4 12 1 15,5 8-37-15,-4 8-7 0,-1 13-1 0,-4 3-1 16,0 9-22-16,4 8-4 0,-4 7-1 0,0 5 0 15,-5-4-13-15,10 0-3 0,-1 0-1 0,1-5 0 16,-1-3-19-16,1-4-8 0,4-5 8 0,0 1-8 16,0-4-141-16,0-9-34 0</inkml:trace>
        <inkml:trace contextRef="#ctx0" brushRef="#br0" timeOffset="124918.8829">2436 16231 1094 0,'0'0'97'0,"0"0"-77"0,-9 8-20 0,0-8 0 15,9 0 129-15,0 0 23 0,-10 4 4 0,-3 5 0 16,4-5-99-16,4 0-20 0,5-4-4 0,-9 4-1 16,-9 4-100-16,13-4-21 0,5-4-4 0</inkml:trace>
      </inkml:traceGroup>
      <inkml:traceGroup>
        <inkml:annotationXML>
          <emma:emma xmlns:emma="http://www.w3.org/2003/04/emma" version="1.0">
            <emma:interpretation id="{1C782CA6-2495-4338-ABD2-A1C17130BC5C}" emma:medium="tactile" emma:mode="ink">
              <msink:context xmlns:msink="http://schemas.microsoft.com/ink/2010/main" type="line" rotatedBoundingBox="6173,15525 14286,14769 14426,16274 6313,17030"/>
            </emma:interpretation>
          </emma:emma>
        </inkml:annotationXML>
        <inkml:traceGroup>
          <inkml:annotationXML>
            <emma:emma xmlns:emma="http://www.w3.org/2003/04/emma" version="1.0">
              <emma:interpretation id="{9A8376F0-2900-4F61-8B33-CD89239F6510}" emma:medium="tactile" emma:mode="ink">
                <msink:context xmlns:msink="http://schemas.microsoft.com/ink/2010/main" type="inkWord" rotatedBoundingBox="6173,15525 10585,15114 10720,16567 6308,16978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35795.6867">4658 15806 1555 0,'0'0'68'0,"0"0"16"0,0 0-68 0,0 0-16 15,0-8 0-15,0 8 0 0,4-8 92 0,5 4 14 16,5-4 3-16,4 0 1 0,5-4-41 0,4-4-8 16,-4-1-1-16,9 1-1 0,4 0-19 0,10-4-4 15,-5-4-1-15,4 3 0 0,-4 1-35 0,5 4 0 16,-1 4 0-16,1 0 0 16,-1-1-199-16,-8 9-33 0</inkml:trace>
          <inkml:trace contextRef="#ctx0" brushRef="#br0" timeOffset="135608.2219">5013 15357 230 0,'0'0'10'0,"0"0"2"0,-5 8-12 0,5-8 0 16,0 0 0-16,-4 8 0 0,4-8 178 0,0 0 33 15,0 0 6-15,0 0 2 0,0 0-115 0,0 0-22 16,0 0-5-16,0 0-1 0,9 4-3 0,4 0-1 15,1-4 0-15,0-4 0 0,4-4-3 0,0 0-1 16,0-8 0-16,0 8 0 0,5-4-28 0,0 0-7 16,-5 0-1-16,0-1 0 0,5-3-18 0,-9 4-4 15,4-4-1-15,-4 0 0 0,-1-1 2 0,6-3 0 16,-6 4 0-16,-4-4 0 0,5 0-11 0,-5-1 0 16,-4-3 9-16,-5 0-9 0,0-1 0 0,0 1 0 15,-5 0 0-15,-4-4 0 0,0 3 0 0,0 1 0 16,-5 0 0-16,0 8 0 0,1-1 0 0,-1 1 0 15,-4 8 0-15,0 8 0 0,0-4 0 0,-1 8 0 0,-3 0 0 16,-1 8 0-16,-5 0 13 0,6 9 5 0,-6-1 1 16,6 8 0-16,-1-3 2 0,5 7 1 0,-5 0 0 0,9 1 0 15,1 7 9-15,8 1 1 0,0 7 1 0,5 1 0 16,0 3-21-16,0 5-4 0,10 0 0 0,-1-1-8 16,-5 1 20-16,5-4-2 0,5-1-1 0,-9-7 0 15,4-1-1-15,-5 1-1 0,-4-5 0 0,-4 1 0 16,4-5-15-16,-9 5-18 0,-5-5 4 0,-4 0-688 15,4 1-138-15</inkml:trace>
          <inkml:trace contextRef="#ctx0" brushRef="#br0" timeOffset="135983.3181">5951 15572 1882 0,'0'0'84'0,"0"0"16"0,0 0-80 0,0 0-20 0,0 12 0 0,-5 8 0 16,0 0 71-16,-4 9 9 0,-4-1 3 0,-1 8 0 15,0 1-30-15,-4 3-5 0,0 1-2 0,-5 3 0 16,-4 1-37-16,-5 3-9 0,0-7 0 0,0 3 0 15,0-7-144-15,5-1-32 0,0 1-5 0</inkml:trace>
          <inkml:trace contextRef="#ctx0" brushRef="#br0" timeOffset="125556.6516">4507 15078 1177 0,'-4'-12'52'0,"-1"4"11"0,5 0-51 0,0-1-12 0,-4 1 0 0,4-4 0 15,0 4 88-15,0 0 14 0,0 0 3 0,0 8 1 16,-5-8-18-16,5 8-4 0,-4-4-1 0,-1 0 0 16,-4 0-18-16,0 4-3 0,4 4-1 0,-4 0 0 15,-5 8-17-15,5 4-4 0,-4 4-1 0,4 9 0 16,4 3-5-16,-9 9-1 15,5 3 0-15,0 9 0 0,-5 7 7 0,-4 1 2 16,0 8 0-16,4 0 0 0,1 4-23 0,-1-1-5 16,0-3-1-16,10 4 0 0,-5-4-4 0,9-4-1 15,0-1 0-15,4 1 0 0,1-12-8 0,9-1 0 16,-1 1 0-16,5-9 0 16,5-3-82-16,0-5-18 0,0-7-4 0,4-5-931 15</inkml:trace>
          <inkml:trace contextRef="#ctx0" brushRef="#br0" timeOffset="136420.528">6624 15491 1566 0,'0'-8'34'0,"5"-5"7"0,-5-3 2 0,4 4 1 0,1-8-35 0,4 0-9 15,-9-1 0-15,5-3 0 0,-1 0 50 0,-4 4 8 16,0-9 2-16,0 9 0 0,0 4-14 0,-4 0-2 16,-1 0-1-16,1 3 0 0,-6 5-9 0,6 0-2 15,-5 4 0-15,-5 4 0 0,0 0 4 0,-4 4 0 16,-5 4 0-16,5 0 0 0,0 5-15 0,0 3-2 15,-5 0-1-15,0 4 0 0,5 4-18 0,-5 1 0 0,10-5 0 0,-1 4-9 16,0-4 9-16,5 1 8 0,0-5-8 0,5 0 11 16,4-4-11-16,0-4 0 0,0-8 0 0,4 12 0 15,5-8-16-15,-9-4-1 0,9 0-1 0,5 0 0 16,4-4 3-16,0 0 1 0,1-8 0 0,-1-4 0 16,-4 0 14-16,4 0 15 0,5-5-3 0,4 5-1 15,0-4-3-15,-4 0-8 0,4 4 12 0,1-1-4 16,-6 9 4-16,1 4 0 0,0 4 0 0,-10 4 0 15,1 4-1-15,-5 5 0 0,0 7 0 0,-9 4 0 16,0 8 9-16,0 1 3 0,-13 3 0 0,4 1 0 16,-5 3-7-16,-4 5-2 0,-10 3 0 0,1-3 0 15,0 3-14-15,-1-3 0 0,-3 3 0 0,-1 1-718 16,-5-5-139-16</inkml:trace>
          <inkml:trace contextRef="#ctx0" brushRef="#br0" timeOffset="136637.4751">6929 15050 2253 0,'0'0'49'0,"9"4"11"0,5 4 1 0,4 8 3 0,5 4-51 0,0 4-13 15,0 9 0-15,-1-1 0 0,1 5 68 0,0 11 10 16,0 1 2-16,-10-1 1 0,-8 1-18 0,4 3-4 15,-9 5-1-15,0-4 0 0,-5-1-35 0,1-3-7 16,-10 4-2-16,1-5 0 0,-6 1-30 0,-3-5-7 16,-6-3-1-16,1 3-792 0,-5-3-160 15</inkml:trace>
          <inkml:trace contextRef="#ctx0" brushRef="#br0" timeOffset="137074.93">7867 15806 633 0,'0'0'28'0,"0"0"6"0,0 0-34 0,0 0 0 0,0 0 0 0,9 0 0 15,5-4 316-15,0 0 57 16,8-4 11-16,1 0 3 0,5-4-285 0,3 4-57 16,1-4-11-16,5 0-2 0,-5-1-22 0,4 1-10 0,0 0 10 0,5 4-10 31,0-4-20-31,0 4-9 0,5-4-3 0,-1 4-588 0,5 4-117 0</inkml:trace>
          <inkml:trace contextRef="#ctx0" brushRef="#br0" timeOffset="136903.1917">8118 15381 1843 0,'18'-12'164'0,"-9"4"-132"0,5 0-32 0,-1 0 0 15,10 0 44-15,0-4 3 0,4 0 0 0,5 4 0 16,0-5-16-16,4 1-3 0,1-4-1 0,4 4 0 0,-5 4-2 0,-4-4 0 15,-5 0 0-15,-4 3 0 0,0 1-12 0,-9 8-2 16,-1-4-1-16,-4 0 0 0,5 4-10 0,-5 0 0 16,-9 0-12-16,0 0 12 15,0 0-40-15,0 0 0 0,0 0 0 0,-9 8 0 0</inkml:trace>
        </inkml:traceGroup>
        <inkml:traceGroup>
          <inkml:annotationXML>
            <emma:emma xmlns:emma="http://www.w3.org/2003/04/emma" version="1.0">
              <emma:interpretation id="{62AB5253-18C4-4036-B579-3F70064F4BCE}" emma:medium="tactile" emma:mode="ink">
                <msink:context xmlns:msink="http://schemas.microsoft.com/ink/2010/main" type="inkWord" rotatedBoundingBox="11374,15231 14303,14958 14426,16274 11497,16547"/>
              </emma:interpretation>
              <emma:one-of disjunction-type="recognition" id="oneOf34">
                <emma:interpretation id="interp50" emma:lang="" emma:confidence="0">
                  <emma:literal>fl</emma:literal>
                </emma:interpretation>
                <emma:interpretation id="interp51" emma:lang="" emma:confidence="0">
                  <emma:literal>f ,</emma:literal>
                </emma:interpretation>
                <emma:interpretation id="interp52" emma:lang="" emma:confidence="0">
                  <emma:literal>f .</emma:literal>
                </emma:interpretation>
                <emma:interpretation id="interp53" emma:lang="" emma:confidence="0">
                  <emma:literal>f</emma:literal>
                </emma:interpretation>
                <emma:interpretation id="interp54" emma:lang="" emma:confidence="0">
                  <emma:literal>f )</emma:literal>
                </emma:interpretation>
              </emma:one-of>
            </emma:emma>
          </inkml:annotationXML>
          <inkml:trace contextRef="#ctx0" brushRef="#br0" timeOffset="138705.9014">11109 15199 979 0,'0'0'43'0,"0"0"9"0,0 0-41 0,0 0-11 16,0 0 0-16,0 0 0 0,0 0 203 0,18 4 38 16,0-4 8-16,5 0 2 0,0 0-145 0,9 0-29 15,4-4-5-15,-4 0-2 0,4-4-29 0,1 4-5 16,4-8-2-16,0 4 0 16,4 0-54-16,-4-4-10 0,5 4-2 0,-5-5-1 15,-5-3-127-15,5 4-24 0,-4-8-6 0,4 4-570 0</inkml:trace>
          <inkml:trace contextRef="#ctx0" brushRef="#br0" timeOffset="138518.4462">11418 15021 1792 0,'14'-20'80'0,"-9"8"16"0,-1-4-77 0,5 0-19 15,5-9 0-15,0 1 0 0,4 0 59 0,0-5 8 16,5-3 1-16,0 0 1 0,-5-5-24 0,5 1-5 15,-1-1 0-15,-3 1-1 0,3 4-27 0,-3-1-12 16,-10 5 10-16,0-1-10 0,-5 9 0 0,1 0 0 16,-5 0 0-16,-5 4 0 0,1 3 24 0,-5 5-2 15,-5 4 0-15,0 4 0 0,1 0 0 0,-6 4 0 16,1 0 0-16,0 5 0 0,0 3-14 0,0 4-8 0,-1 8 8 0,1 0-8 16,0 13 0-16,4 3 0 0,1 5 0 0,4 7 0 15,4 5 34-15,0 0 6 0,-4 7 0 0,5 1 1 16,-1-4 12-16,1 4 3 0,4-5 0 0,-5 1 0 15,-4 4-29-15,4-4-6 0,-4-1-1 0,5-3 0 32,-1 4-99-32,1-1-20 0,-10-3-4 0,0-4-1 0,-4-9-160 15,0-7-33-15,0-9-7 0,4-8 0 0</inkml:trace>
          <inkml:trace contextRef="#ctx0" brushRef="#br0" timeOffset="138908.9792">12170 14564 230 0,'22'-36'20'0,"-12"19"-20"16,-1-3 0-16,4 4 0 0,-4 0 218 0,5 4 39 15,-5 4 8-15,-9 8 2 0,0 0-80 0,9 4-16 0,0 12-3 16,1 8-1-16,-1 8-71 0,-5 13-13 0,1 8-3 0,-1 11-1 16,-4 1 33-16,-4 8 8 15,-1 0 0-15,-8 4 1 0,-1-1-35 0,-4 5-7 0,-10 4-2 0,1 0 0 16,0 0-63-16,-1 0-14 0,-4-8 0 0,-4-4-825 15,0-4-165-15</inkml:trace>
          <inkml:trace contextRef="#ctx0" brushRef="#br0" timeOffset="137434.2073">9666 14722 1324 0,'-5'-8'118'0,"1"-4"-94"16,-1-5-24-16,-4 1 0 0,4 4 40 0,1 0 4 15,-1 8 1-15,5 4 0 0,0 0 16 0,0 0 3 16,-9 4 1-16,0 4 0 0,0 4-33 0,0 8-8 15,-5 9 0-15,0 3-1 0,1 9 40 0,-1 7 8 16,-4 5 1-16,0 3 1 0,4 5 2 0,0 4 0 16,1 4 0-16,4-1 0 0,0 1-12 0,4 0-3 15,0-4 0-15,1-5 0 0,8-3-35 0,1 0-7 16,0-1-2-16,4-3 0 16,4-4-40-16,6-5-8 0,-1-3-1 0,4-5-1 15,6 0-206-15,-1-7-42 0</inkml:trace>
          <inkml:trace contextRef="#ctx0" brushRef="#br0" timeOffset="137940.4582">10644 15070 748 0,'-9'-8'67'0,"0"4"-54"0,0 0-13 0,5-4 0 32,-10 3 172-32,5-3 31 0,0 4 6 0,0-4 2 0,-5 4-75 0,5 0-16 15,-5-4-2-15,5 4-1 0,0-4-49 0,0 0-9 16,0 4-3-16,0-4 0 0,0 4-12 0,-1-4-4 16,-3-1 0-16,-1 1 0 0,5 4-40 0,0 0 0 15,-5 0 0-15,5 0 0 0,-4 0-10 0,3 4 10 16,1 4-13-16,0 0 5 0,-4 0 8 0,-1 8-12 0,0 1 12 0,1 7-12 15,-1 0 12-15,0 4-13 0,1 5 5 0,-1-1 8 16,0 0-11-16,1 1 11 0,-1-1-8 0,0 0 8 16,10-3 0-16,-5-5 0 0,4 0 0 0,-4-4 0 15,9 0 0-15,0-7 0 0,0-9 0 0,0 0 8 16,9 4-8-16,5-4 0 0,4 0 0 0,0-9 0 16,0 1 0-16,5-4 0 0,0-4 0 0,4-4 8 15,1 0 5-15,-1-5 2 0,-4 1 0 0,4 0 0 16,5-1-6-16,0 5-1 0,-5 0 0 0,-4 0 0 0,0 8 24 0,-1-1 4 15,-3 5 0-15,-6 4 1 0,1 4-5 0,-1 8-2 16,-8 0 0-16,0 13 0 0,-10 3-8 0,-4 4-2 16,4 9 0-16,-8 7 0 0,-1 1 12 0,-4 3 3 15,0 1 0-15,-1 4 0 0,-3-1-35 0,-1-3-12 16,0-1 0-16,0 1 0 16,5-5-66-16,0-3-13 0,0-9-2 0,-5 1-1002 0</inkml:trace>
          <inkml:trace contextRef="#ctx0" brushRef="#br0" timeOffset="138159.1576">10945 15244 1785 0,'0'0'79'0,"9"8"17"0,5 4-77 0,-10 0-19 0,5 13 0 0,-4-1 0 15,4 12 56-15,-9 1 7 0,-9-1 1 0,4 5 1 16,-4-1-5-16,-4 0 0 0,-10 1-1 0,5-1 0 15,-10 1-47-15,1-5-12 0,-5-3 0 0,0-1-990 16</inkml:trace>
        </inkml:traceGroup>
      </inkml:traceGroup>
    </inkml:traceGroup>
    <inkml:traceGroup>
      <inkml:annotationXML>
        <emma:emma xmlns:emma="http://www.w3.org/2003/04/emma" version="1.0">
          <emma:interpretation id="{6D54F9BE-5E9F-4751-84CF-9D89BD7BDDF0}" emma:medium="tactile" emma:mode="ink">
            <msink:context xmlns:msink="http://schemas.microsoft.com/ink/2010/main" type="paragraph" rotatedBoundingBox="3643,17213 28130,16489 28178,18108 3691,18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78A988-9A3E-4C3F-8B63-34D19429DB18}" emma:medium="tactile" emma:mode="ink">
              <msink:context xmlns:msink="http://schemas.microsoft.com/ink/2010/main" type="inkBullet" rotatedBoundingBox="3658,17703 4943,17665 4976,18794 3691,18832"/>
            </emma:interpretation>
          </emma:emma>
        </inkml:annotationXML>
        <inkml:trace contextRef="#ctx0" brushRef="#br0" timeOffset="139940.1703">2090 17178 1479 0,'-14'0'65'0,"14"0"15"0,0 0-64 0,0 0-16 16,-4-8 0-16,4 8 0 0,0-8 83 0,0 0 13 15,0 0 4-15,0 0 0 0,-5 0-39 0,5 0-7 16,0 4-2-16,-5-5 0 0,1 1-28 0,4 8-7 16,0 0-1-16,-5-4 0 0,-8 4-16 0,-1 0 0 15,0 0 8-15,5 4-8 0,-4 4-15 0,-6-3-6 16,1 3-2-16,-5 0 0 0,10 0 10 0,-6-4 1 15,-3 0 1-15,4 0 0 0,-1 4 11 0,1-4 0 16,4 0 0-16,-4 0 0 0,9 0 0 0,0 0 0 0,0-4 0 16,4 8 0-16,-8-4 0 0,4 5 0 0,4-1 0 15,-4 4 0-15,0 0 0 0,0 4 0 0,-5 0 0 0,10 5 0 16,-1-1 0-16,-4 4 9 0,4-4-9 0,1 9 0 16,4-5 0-16,0-4 0 15,0 0 0-15,-5 1 0 0,5-1 8 0,0-4-8 0,0 4 0 0,0-4 0 16,-4 1 20-16,4-1-4 0,4 0 0 0,-4-4 0 15,-4-4 6-15,-1 0 1 0,5-8 0 0,0 0 0 16,0 0-4-16,0 0-1 0,0 0 0 0,0 0 0 16,0 0-10-16,0 0-8 0,18-8 9 0,-4 4-9 15,4 0 0-15,5 0 0 0,4 0 0 0,1 4 0 0,3-4 0 16,6 4-8-16,-5 0 8 0,13 4 0 0,-8 0-8 0,8 4 8 16,1 0 0-16,-5 4 0 0,-14-3 0 0,5 3 0 15,4 0 0-15,1 4 0 0,-14 0 0 0,-5-4 0 16,0 0 0-16,-4 1 0 0,-1-5 8 0,-8 4 0 15,-5-4-8-15,-5 4 12 0,5 4 10 0,-9 0 2 16,-5 1 0-16,-8-1 0 0,-1 4 0 0,-4 0 0 16,4 1 0-16,-4 3 0 0,-14 0-8 0,0 0-2 15,4 5 0-15,1-1 0 0,-5 0-14 0,0-3 11 16,0 3-11-16,14 0 10 0,-1 5-10 0,5-5 0 16,5-4-10-16,5-8 10 15,-1-7-149-15,14-9-24 0,0 0-5 0</inkml:trace>
        <inkml:trace contextRef="#ctx0" brushRef="#br0" timeOffset="140144.0595">2937 17708 1094 0,'-14'0'97'0,"14"0"-77"0,0 0-20 0,0 0 0 15,-14 9 173-15,1-5 31 16,8 0 7-16,5-4 1 0,0 0-212 0,0 0-52 0</inkml:trace>
      </inkml:traceGroup>
      <inkml:traceGroup>
        <inkml:annotationXML>
          <emma:emma xmlns:emma="http://www.w3.org/2003/04/emma" version="1.0">
            <emma:interpretation id="{6FA48430-262D-49D5-AD0B-B3894D572E9E}" emma:medium="tactile" emma:mode="ink">
              <msink:context xmlns:msink="http://schemas.microsoft.com/ink/2010/main" type="line" rotatedBoundingBox="6318,17134 28130,16489 28172,17900 6360,18545"/>
            </emma:interpretation>
          </emma:emma>
        </inkml:annotationXML>
        <inkml:traceGroup>
          <inkml:annotationXML>
            <emma:emma xmlns:emma="http://www.w3.org/2003/04/emma" version="1.0">
              <emma:interpretation id="{B972AAFE-A058-41AC-AA12-2B61C1CBDCE1}" emma:medium="tactile" emma:mode="ink">
                <msink:context xmlns:msink="http://schemas.microsoft.com/ink/2010/main" type="inkWord" rotatedBoundingBox="6323,17303 9443,17210 9480,18453 6360,18545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46363.9581">4890 17579 1573 0,'0'0'69'0,"0"0"15"0,0 0-67 0,0 0-17 16,-5-8 0-16,5 8 0 0,5-12 62 0,8 4 9 16,-4-5 1-16,10 1 1 0,-6 4-16 0,10-8-3 15,0 0-1-15,9 0 0 0,-5-5-33 0,5 5-6 16,0 0-2-16,9 0 0 15,-5 0-42-15,10 0-9 0,-5 7-1 0,0-3-549 16,0 4-110-16</inkml:trace>
          <inkml:trace contextRef="#ctx0" brushRef="#br0" timeOffset="146176.6476">5008 17381 1324 0,'0'0'118'15,"0"0"-94"-15,0-4-24 0,0-4 0 16,5-5 16-16,4 5-2 0,4 0 0 0,-3-4 0 0,-1-4 9 16,0 0 1-16,9-1 1 0,0-3 0 0,-4 0 4 0,-1 4 1 15,1 0 0-15,0-1 0 0,-1-3-16 0,-3 0-3 16,3 4-1-16,-4 0 0 0,0-5 6 0,1 5 2 16,-1-4 0-16,0 0 0 0,4-1 6 0,-4-3 0 15,1 4 1-15,-1-4 0 0,0-1-17 0,0 5-8 16,-5 0 0-16,6 0 8 0,-1-1-8 0,-5 1 0 15,-4 4 0-15,5-4 8 0,-5 4-8 0,0 3 0 16,-5-3 0-16,5 0 0 0,-4 8 0 0,-1 0 0 16,-4 0 0-16,4 4 0 0,-4-4 0 0,0 4 0 15,-4 4 0-15,3 0 0 0,-3 4 0 0,4 4 0 16,-5 0 0-16,0 0 0 0,1 0-9 0,4 4 9 16,-5 0 0-16,-4 0 0 0,9 5 0 0,-5-5 0 15,9 4 0-15,1 0 0 0,-5 4 16 0,9 1 1 16,0 3 0-16,0 8 0 0,4 1 3 0,1 3 1 0,-1 5 0 15,1 3 0-15,4 1 11 0,-4-5 1 0,-1 5 1 0,1-1 0 16,-5-3 3-16,0 3 1 0,0-3 0 16,0-5 0-16,0 0-21 0,0-3-4 0,-5-5-1 0,1 0 0 15,-5 1-25-15,4-5-6 0,0-4-1 0,1 1-624 16,-5-5-124-16</inkml:trace>
          <inkml:trace contextRef="#ctx0" brushRef="#br0" timeOffset="146494.9388">5878 17235 633 0,'0'0'56'0,"4"8"-44"0,1 8-12 0,-5 0 0 15,0 5 167-15,-5 3 31 16,1 4 6-16,-5 5 2 0,-5 3-65 0,5 5-13 0,-5 3-2 0,-4 1-1 31,-5 3-68-31,0-3-13 0,-4 3-4 0,-5-3-604 16,0-1-122-16</inkml:trace>
          <inkml:trace contextRef="#ctx0" brushRef="#br0" timeOffset="147089.1645">6306 17449 1962 0,'0'0'43'0,"0"0"9"0,0 0 1 0,0 0 3 0,0 0-45 0,0 0-11 0,0 0 0 0,0 0 0 16,13 4 22-16,6-4 2 15,-1-4 1-15,4 0 0 0,1-4-5 0,0 0 0 0,4-4-1 0,5 0 0 31,9-4-139-31,0-4-27 0</inkml:trace>
          <inkml:trace contextRef="#ctx0" brushRef="#br0" timeOffset="146901.6852">6479 17296 1422 0,'0'0'63'0,"0"0"13"0,0 0-61 0,0 0-15 0,0-8 0 0,4-1 0 16,5-3 0-16,0 4 0 0,1-8 0 0,3 0-10 15,1-4 43-15,-5 3 9 0,0-3 2 0,5-4 0 16,4 4 14-16,-9-5 3 0,0 1 1 0,0 0 0 15,0 0-8-15,0 3-2 0,-9-3 0 0,5 4 0 16,-10 0-20-16,1-1-5 0,-1 1-1 0,-4 4 0 16,-4 0-11-16,-1 4-3 0,5-5 0 0,-9 5 0 15,4 0-4-15,5 0 0 0,-5 4-8 0,1-4 12 16,3 4-12-16,-3 0 11 0,-1-1-11 0,0 5 10 16,5 0-10-16,0 4 0 0,-4 0-12 0,13 0 12 15,0 0 0-15,-5 8 0 0,0 5 0 0,1 3 12 16,4 0-12-16,0 8 0 0,9 5-12 0,-4 7 12 15,4 4 24-15,-5 5 13 0,5 0 3 0,0 7 0 0,-4 1 12 16,0 7 2-16,-1 5 1 0,1-4 0 0,-5-4-35 0,-5-1-8 16,5 1 0-16,0 0-1 15,0-5-11-15,-4-3-14 0,-1-1 3 0,0-3-729 16,1-9-145-16</inkml:trace>
          <inkml:trace contextRef="#ctx0" brushRef="#br0" timeOffset="147323.4932">7275 16620 1843 0,'0'0'81'0,"5"4"18"16,-1 4-79-16,6 8-20 0,-1 4 0 0,4 5 0 15,6 11 87-15,-1 5 13 0,0 11 4 0,-4 1 0 0,4-1-4 0,-9 5-1 16,0 0 0-16,0-1 0 0,-4 9-48 0,-5 0-10 16,0 0-1-16,-5-1-1 0,-4 1-26 0,-5 4-5 15,-4-8 0-15,-9 3-8 16,0-7-161-16</inkml:trace>
          <inkml:trace contextRef="#ctx0" brushRef="#br0" timeOffset="148086.9786">4384 16927 1497 0,'5'-4'133'0,"-5"-4"-106"0,-5 0-27 0,1 0 0 16,4-4 27-16,0 4 0 0,0 4 0 0,0 4 0 16,-5-4 29-16,5 4 7 0,0 0 1 0,-4 8 0 15,-1 4-23-15,-4 8-4 0,0 13-1 0,0 7 0 16,4 9-7-16,1 7-1 0,-5 13-1 0,9 0 0 16,0 4-18-16,0 4-9 0,0-1 10 0,13 5-10 15,1-8 9-15,4-4-9 0,9-4 8 0,10-4-8 16,8-9-22-16,5-7-10 15,14-1-1-15</inkml:trace>
        </inkml:traceGroup>
        <inkml:traceGroup>
          <inkml:annotationXML>
            <emma:emma xmlns:emma="http://www.w3.org/2003/04/emma" version="1.0">
              <emma:interpretation id="{38697F41-D297-4118-89D4-363D48861576}" emma:medium="tactile" emma:mode="ink">
                <msink:context xmlns:msink="http://schemas.microsoft.com/ink/2010/main" type="inkWord" rotatedBoundingBox="10231,17501 13092,17417 13119,18326 10258,18410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49101.3712">10053 16931 2246 0,'0'0'49'0,"0"0"11"0,0 0 1 0,0 0 3 0,0 0-52 0,0 0-12 16,0 0 0-16,0 0 0 0,0 0-12 0,-9 0-4 16,-5 4-2-16,0 5 0 0,5-1 30 0,0 8 7 15,-9 0 1-15,0 4 0 0,-10 5-31 0,5-1-5 16,-4 8-2-16,9 1 0 0,0-1 18 0,4 0 16 16,0 1-4-16,5-1 0 0,5 0 5 0,4-3 1 15,4-1 0-15,5-4 0 0,5-3-18 0,0-5 0 16,4-4 0-16,5-4 0 0,-1-4 0 0,1-4-19 15,5-4 3-15,-1-4 0 0,5-4 16 0,-5 0 0 16,0-4 0-16,5-5 9 0,-4 5-9 0,-6-4 0 16,1 4 0-16,-5-5 0 0,-4 1 33 0,0 0 2 15,-10 0 0-15,5-1 0 0,-9-3 9 0,0 0 3 0,-4 0 0 0,-5-1 0 16,0 1-19-16,-5 0-4 0,0 4-1 0,-4-1 0 16,-5 1-1-16,0 8 0 0,-4 4 0 0,0 0 0 15,0 0-22-15,4 4 0 0,-9 8 0 0,0 4 0 31,0 0-97-31,-4 0-18 0,4 4-3 0</inkml:trace>
          <inkml:trace contextRef="#ctx0" brushRef="#br0" timeOffset="148460.8583">8359 17008 460 0,'0'0'41'0,"-5"-8"-33"0,5 0-8 0,0 0 0 0,0-4 198 0,0 0 38 16,-4 4 7-16,4 4 1 0,0 4-98 0,0 0-20 15,4-8-4-15,-4 8-1 0,5-9-38 0,4 1-8 16,-4 4-2-16,4 0 0 0,4 0-35 0,1 4-7 15,4-4-2-15,5 0 0 0,-5 0-17 0,5 4-3 16,4 0-1-16,1 4 0 0,-6 0-8 0,1 0 0 16,0 0 0-16,4 0 8 0,-4 4 0 0,4 0-8 15,1 1 12-15,-6-1-4 0,-3 0 3 0,3 0 0 16,-3 0 0-16,3 0 0 0,-8 4-1 0,4-4 0 0,0-4 0 0,-4 8 0 16,-5-3-10-16,0 3 8 15,5-4-8-15,-9 4 8 0,-1-4-8 0,1 4 0 0,-5 4 9 0,0-4-9 16,-5 1 0-16,1 3 9 0,-10-4-9 0,5 0 0 15,0 4 12-15,-10-4-12 0,1 5 12 0,0-1-12 16,-9 0 10-16,-1 4-10 0,-3 0 8 0,-6 1-8 16,-13 3 0-16,14 0 0 0,4-3 0 0,0 3 0 15,-9 0 0-15,4-4 0 0,1 5 0 0,4-5 8 16,-4 0-8-16,8 0 0 0,-3-4-10 0,8-3 10 16,0-1-37-16,5 0-2 0,4-4 0 0,5 0 0 15,0 0-146-15,9-8-30 0</inkml:trace>
          <inkml:trace contextRef="#ctx0" brushRef="#br0" timeOffset="148711.0318">9124 17417 874 0,'0'0'39'0,"0"0"8"0,0 0-38 0,0 0-9 15,0 0 0-15,0 0 0 0,0 0 95 0,0 0 17 16,-5 8 3-16,-4-4 1 0,0 4-7 0,-5-4-1 16,1 4 0-16,-5 1 0 0,-5 7-19 0,5 0-4 15,-10-4-1-15,1 4 0 0,-5-4-7 0,0 9-1 16,-4-1-1-16,-1 0 0 0,1 0-33 16,-5 1-6-16,0-1-2 0,9 0 0 0,5 0-34 0,-1-4 0 0,1 1 0 0,0-5 0 31,9 0-29-31,-1-4-7 0,1 0 0 0,9-4-644 0,0-4-128 0</inkml:trace>
          <inkml:trace contextRef="#ctx0" brushRef="#br0" timeOffset="149335.6555">11072 17114 1900 0,'5'28'84'0,"-5"-12"18"0,0 4-82 0,-5 9-20 16,-4-1 0-16,0 4 0 0,0 9 101 0,0 7 16 15,-9-7 3-15,0 3 1 0,-1 1-53 0,1-5-10 16,-5-3-2-16,-4-1-1 0,4-3-45 0,-9-5-10 16,1 0 0-16,-1 1-750 15,-5-5-150-15</inkml:trace>
        </inkml:traceGroup>
        <inkml:traceGroup>
          <inkml:annotationXML>
            <emma:emma xmlns:emma="http://www.w3.org/2003/04/emma" version="1.0">
              <emma:interpretation id="{1FF24756-9ADF-4AD1-9B7B-86E3DC2F2AC2}" emma:medium="tactile" emma:mode="ink">
                <msink:context xmlns:msink="http://schemas.microsoft.com/ink/2010/main" type="inkWord" rotatedBoundingBox="14591,16889 19384,16747 19419,17930 14626,18072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50511.8118">13149 17126 864 0,'0'0'76'0,"0"0"-60"15,0 0-16-15,0 0 0 0,0 0 162 0,9 0 30 16,4-4 5-16,1 4 2 0,0-4-116 0,8 0-23 15,1-1-5-15,4-3-1 0,5 4-22 0,0-4-4 16,-4-4 0-16,8 4-1 16,0 0-167-16,1-4-32 0,27-8-8 0,-14 3 0 0</inkml:trace>
          <inkml:trace contextRef="#ctx0" brushRef="#br0" timeOffset="150386.8671">13303 16915 1317 0,'0'0'58'0,"0"0"13"0,0 0-57 0,0 0-14 15,0 0 0-15,0 0 0 0,0 0 44 0,14-4 5 16,-5-8 2-16,5 4 0 0,-1-4 11 0,1 0 2 16,0 0 1-16,-1-5 0 0,-3 9-17 0,3-8-4 15,1 0-1-15,-1-4 0 0,-3 3-7 0,3 1-2 16,-4-4 0-16,0-4 0 0,1 4-14 0,3-1-4 15,1-3 0-15,-5 0 0 0,0 3-16 0,-4 1 0 16,4-4 8-16,-9 4-8 0,-5-1 0 0,5 5 10 16,0-4-10-16,0 8 8 0,-4-4-8 0,-1 4 0 0,1 4 0 15,-1-5 8-15,-4 5-8 0,4 0 8 0,-4 4-8 0,0 0 8 16,5 0-8-16,-1 0 0 0,-4 4 0 0,4-4-11 16,5 4 11-16,0 0-8 0,0 0 8 0,-9 8-8 15,0-4 8-15,0 0-8 0,4 4 8 0,-4 0-8 16,5 0 8-16,-5 5-10 0,4-1 10 0,1 0-10 15,-5 4 10-15,9 8 0 0,-10 1 0 0,6 11 0 16,4 4 8-16,0 5 4 0,0 4 1 0,4 7 0 16,-4 1 3-16,5 4 0 0,-5-5 0 0,5 1 0 15,-5 0 9-15,0-5 3 0,4-3 0 0,1-1 0 16,-5-7-28-16,4-1 0 0,1-7 0 0,-5-1 0 16,4-4 0-16,1-3 0 0,-1-5 0 0,-4 0 0 15,0-4-65-15,0-4-12 0,5-4-3 0,-5-8-840 16</inkml:trace>
          <inkml:trace contextRef="#ctx0" brushRef="#br0" timeOffset="150871.0998">12702 16600 1389 0,'0'0'61'0,"-9"-9"14"0,0 1-60 0,-5-4-15 16,1 4 0-16,4 4 0 0,9 4 76 0,-14-4 13 16,14 4 3-16,0 0 0 0,0 0-32 0,-14 4-5 15,1 0-2-15,4 8 0 0,4 0-24 0,1 9-5 16,-1-1 0-16,5 12-1 0,-5 9 11 0,10 3 2 16,0 1 1-16,-1 3 0 0,5 9 1 0,0-4 0 15,5 3 0-15,4-3 0 0,0-1-14 0,5-3-4 16,0 0 0-16,9-5 0 0,0-3-20 0,9 3-18 15,4-3 3-15,5-1-1009 0</inkml:trace>
          <inkml:trace contextRef="#ctx0" brushRef="#br0" timeOffset="151105.4245">14269 16935 2340 0,'0'0'52'0,"0"0"10"0,0 0 2 0,0 0 1 16,0 0-52-16,-10 9-13 0,6-1 0 0,-5 4 0 0,0 8 41 0,0 4 6 15,-1 1 1-15,1 3 0 0,-4 4-36 0,-1 5-12 16,5-5 9-16,-5 0-9 15,-4 1-106-15,-5-1-26 0,1 1-6 0,-1-5-1 0</inkml:trace>
          <inkml:trace contextRef="#ctx0" brushRef="#br0" timeOffset="151739.1137">14310 17089 1440 0,'0'0'128'0,"4"0"-103"16,-4 0-25-16,9-4 0 0,5 4 91 0,-1 0 13 0,6 4 2 0,-1-4 1 0,5 4-51 0,-1 0-9 15,6-4-3-15,-1 0 0 0,5 4-29 0,0-4-7 16,9 0 0-16,0-4-600 16,0-4-120-16</inkml:trace>
          <inkml:trace contextRef="#ctx0" brushRef="#br0" timeOffset="151496.1511">14578 16770 1378 0,'18'-4'61'0,"-13"-1"13"0,9 1-59 0,-5-4-15 15,9 0 0-15,-4 0 0 0,4-4 67 0,5 0 10 0,-5-8 3 0,4 3 0 16,-3-3 14-16,-1 0 3 0,0 0 1 0,-4-1 0 16,-1-3-54-16,-3 4-12 0,-1 0-1 0,-5-1-1 15,1 1 4-15,-5 0 1 0,0 0 0 0,-5 0 0 16,-4-1-18-16,5-3-3 0,-1 4-1 0,-4 0 0 15,0-1 8-15,0 5 2 0,-5-4 0 0,5 8 0 16,0-4-12-16,0 7-3 0,0 1 0 0,-1 0 0 16,10 8-8-16,0 0 0 0,-9 0 0 0,0 0 0 15,0 8 0-15,0 5 0 0,0 3 0 0,0 4 0 16,0 8 0-16,-5 5 0 0,10 3 0 0,-6 5 0 16,-3 3 21-16,4 5-1 0,0-5 0 0,4 5 0 15,-4-1-12-15,4 1-8 0,5 3 8 0,-4-3-8 0,4 0 0 16,0-1 9-16,0 1-9 0,0-5 0 0,4-3 0 0,1-1 0 15,-5-3 0-15,0-5 0 16,0 0-81-16,0-3-23 0,0-1-5 0,-5-4-570 16,-4-3-113-16</inkml:trace>
          <inkml:trace contextRef="#ctx0" brushRef="#br0" timeOffset="151895.2951">15120 16466 1994 0,'0'0'44'0,"0"0"8"0,0 0 3 0,9 8 1 0,0 8-44 0,5 0-12 15,-1 1 0-15,-3 7 0 0,-1 0 76 0,4 9 12 0,-8 7 4 0,4 1 0 16,-9 3-12-16,5 5-3 0,-5 3 0 0,0-3 0 15,-5 7-29-15,0-3-7 0,-4 0-1 0,-4-5 0 16,-1-3-28-16,0-1-12 0,-8-3 8 0,-1-1-8 31,5-3-147-31,-10-5-34 0,-4 0-7 0,1-7-2 0</inkml:trace>
          <inkml:trace contextRef="#ctx0" brushRef="#br0" timeOffset="152473.2849">15703 17251 864 0,'0'0'38'0,"0"0"8"0,0 0-37 0,0 0-9 15,0 0 0-15,9 8 0 0,9-8 106 0,-4 0 19 16,4 0 4-16,5 0 1 0,-1 4-38 0,6-4-7 16,-1-4-1-16,5 0-1 0,-5 0-35 0,10 0-8 15,-1 0 0-15,5 0-1 0,0 4-27 0,5-4-4 16,-5-4-8-16,4 8 11 15,1-4-146-15,-1 0-29 0</inkml:trace>
          <inkml:trace contextRef="#ctx0" brushRef="#br0" timeOffset="152411.7976">15753 16984 1094 0,'0'0'97'0,"0"0"-77"15,0 0-20-15,0 0 0 0,0 0 129 0,0 0 23 16,0 0 4-16,9-4 0 0,5 0-59 0,4 0-12 0,-5 0-2 0,10 0-1 16,-5 0-27-16,10-4-6 0,-1 4-1 0,5-4 0 15,0 3-8-15,0-3-3 0,9 0 0 0,0 4 0 16,0 0-15-16,0-4-3 0,-5 4-1 0,0 4 0 15,-4-8-18-15,0 8-17 0,0 0 3 0,0 0 1 32,-5 4-36-32,-4 0-7 0,0-4-2 0,-5 4 0 15,-4 4-118-15,-14-8-23 0,0 0-5 0,0 0 0 0</inkml:trace>
          <inkml:trace contextRef="#ctx0" brushRef="#br0" timeOffset="152876.2675">17091 16830 1450 0,'0'0'32'0,"0"0"6"0,-4-4 2 0,4 4 1 0,0 0-33 0,0 0-8 16,-14-4 0-16,5 0 0 0,9 4 52 0,0 0 8 16,-23 4 1-16,10 0 1 0,-1 0 10 0,0 4 1 15,5 4 1-15,-5 9 0 0,-4 7-34 0,0 0-8 16,13 5 0-16,1-1-1 0,-10 1-2 0,5 3 0 16,9-8 0-16,0 5 0 0,5-1-4 0,-1-8-1 15,1 1 0-15,8-5 0 0,6 0-24 0,-6-4 0 0,-4-8 0 0,5-4 0 16,13 0 0-16,1-4-14 0,-1-4 2 0,5-4 0 15,-5 0 12-15,5 0-11 0,0-8 11 0,-5 0-10 16,-8 4 19-16,3-5 4 0,1 1 1 0,0-4 0 16,-10 4 17-16,1-4 3 0,0 3 1 0,-5-3 0 15,0-8 13-15,-4 8 2 0,-5-9 1 0,4 5 0 16,1-4-2-16,-10-1 0 0,-4 1 0 0,0 4 0 16,4-1-33-16,-8 1-6 0,-6 4-2 0,1 0 0 15,-4 8-8-15,-6-1-11 0,5 1 3 0,-8 8 0 16,-6 0-39-16,5 4-7 0,5 0-2 0,-5 4-716 15,-4 0-143-15</inkml:trace>
        </inkml:traceGroup>
        <inkml:traceGroup>
          <inkml:annotationXML>
            <emma:emma xmlns:emma="http://www.w3.org/2003/04/emma" version="1.0">
              <emma:interpretation id="{972D7FEB-3965-42EA-BCB1-76E17B0CB45C}" emma:medium="tactile" emma:mode="ink">
                <msink:context xmlns:msink="http://schemas.microsoft.com/ink/2010/main" type="inkWord" rotatedBoundingBox="20299,17151 22011,17101 22030,17719 20317,17769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54422.7722">18762 16810 1148 0,'0'0'25'0,"0"0"6"0,0 0 1 0,0 0 0 0,0 0-32 0,0 0 0 16,0 0 0-16,0 0 0 0,0 0 99 0,0 0 13 16,5 8 4-16,-5-8 0 0,0 0-40 0,13 0-8 15,-13 0-2-15,9 4 0 0,1-4-9 0,-1 4-1 16,4-4-1-16,1 4 0 0,4-4-22 0,0 4-4 16,5-8-1-16,5 4 0 0,3 0-12 0,6 0-4 15,-1 4 0-15,5-4 0 0,0 0-12 0,9 0 8 0,-4 0-8 16,4-4 0-16,-5 4 0 0,5 0 0 0,-4-4-8 0,4 4 8 31,0-4-52-31,0 0-4 0,0 4-1 0,5 0 0 16,-5 0-138-16,-4-4-27 0,49-4-6 0,-31-4 0 0</inkml:trace>
          <inkml:trace contextRef="#ctx0" brushRef="#br0" timeOffset="153875.2128">18630 16782 1443 0,'0'0'32'0,"0"0"6"0,0 0 2 0,0 0 0 0,0 0-32 0,0 0-8 15,0 0 0-15,0 0 0 0,0 0 80 0,0 0 15 16,0 0 2-16,0 0 1 0,0 0-27 0,14-4-6 16,-5-4-1-16,0 4 0 0,5-1-23 0,4-3-5 15,0 4 0-15,5 0-1 0,4 4-14 0,5-4-2 16,0 0-1-16,4 0 0 0,5 4-18 0,5-4 10 16,-5 0-10-16,9 0 8 0,-5 0-8 0,6 0-9 0,-1 0 9 15,-5 0-13 1,-4 0-11-16,-4-4-1 0,-1 4-1 0,-4 0 0 0,-5 0 26 0,0-1 0 15,1 1 0-15,-5 0-8 0,-5 0 8 0,5 4-13 0,-5 0 5 0,0 0 8 32,0 0-64-32,0 4-4 0,-4-4-2 0,0-4-506 0,-1 4-100 0</inkml:trace>
          <inkml:trace contextRef="#ctx0" brushRef="#br0" timeOffset="153422.0112">18922 16543 633 0,'0'0'56'0,"0"0"-44"0,0 0-12 0,0 0 0 16,0 0 167-16,0 0 31 0,0 0 6 0,0 0 2 15,0 0-66-15,0 0-14 0,-5-4-2 0,-4 4-1 16,0 0-48-16,0 0-10 0,-5 0-1 0,0 8-1 15,1 0-19-15,-6 0-3 0,-3 0-1 0,-1 4 0 16,-4 5-11-16,-1-1-2 0,-4 0-1 0,-4 4 0 16,-5 0-26-16,9 1 0 0,-4 3 8 0,4-4-8 0,-9 0 11 15,4 1 0-15,19-9 0 0,-4 4 0 0,-1-4-11 0,-5 0 12 16,6-4-12-16,8 4 12 0,14-3-12 0,-9-1 12 16,-5 0-12-16,10-4 12 0,4-4-4 0,0 0-8 15,0 0 12-15,0 0-4 0,-5 12-8 0,10-4 0 16,8 4 0-16,1-4 0 0,0 4 0 0,-1 5 0 15,10-5 0-15,0 8 0 0,-5-4 0 0,9 0 0 16,-4 1 0-16,9-1 0 0,-5 0 0 0,1 0 0 16,-6-4-14-16,10 0 5 0,0 1-7 0,0-5 0 15,-5 0-1-15,5 0 0 16,0-4-62-16,4 0-12 0,-4-4-2 0,0 0-839 0</inkml:trace>
          <inkml:trace contextRef="#ctx0" brushRef="#br0" timeOffset="155144.1384">18676 16899 874 0,'0'0'39'0,"0"0"8"15,0 0-38-15,0 0-9 0,0 0 0 0,0 0 0 0,0 0 53 0,0 0 9 16,0 0 2-16,0 0 0 0,0 0 6 0,0 0 2 15,0 0 0-15,0 0 0 0,0 0-7 0,0 0-1 16,0 0 0-16,0 0 0 0,0 0-32 0,0 0-6 16,-9-4-2-16,-1 0 0 0,6 4 6 0,-5-4 1 15,4 4 0-15,-4 4 0 0,0-4-18 0,9 0-3 16,0 0-1-16,0 0 0 0,-9 0-9 0,0 0 0 16,9 0 0-16,0 0 0 0,0 0 8 0,0 0 0 15,0 0 0-15,0 0 0 0,0 0 0 0,0 0 0 16,-5 0 0-16,5 0 0 0,0 0-8 0,0 0 0 15,0 0 0-15,-4 4 0 0,4-4 0 0,0 0 8 16,0 0-8-16,0 4 8 0,-9-4-8 0,4 0 0 16,5 0 0-16,0 0-11 0,-4 0 11 0,4 0 11 15,0 0-3-15,0 0 0 0,0 0-8 0,0 0 0 0,0 0 0 0,0 0 0 16,0 0 9-16,0 0 0 0,0 0 0 16,0 0 0-16,13 0 11 0,5 4 3 15,-4-4 0-15,4 4 0 0,5-4-10 0,0 4-1 0,9-4-1 0,0 0 0 16,4 4 3-16,5-4 1 0,-5 0 0 0,10 0 0 15,4 0 1-15,0-4 1 0,5 8 0 0,-5-4 0 16,0 0 3-16,0 0 1 0,-5 0 0 0,1-4 0 16,-5 8-49-16,0-8-11 0,4 4-1 15,-4-4-604-15,0-4-121 0</inkml:trace>
          <inkml:trace contextRef="#ctx0" brushRef="#br0" timeOffset="155503.8644">19805 16547 633 0,'0'0'56'0,"0"0"-44"0,0-8-12 0,0 0 0 16,-5 0 208-16,1 4 39 0,4 4 8 0,0 0 1 15,0 0-148-15,0 0-31 0,0 0-5 0,0 0-2 16,9 4-8-16,4 4-2 0,1 0 0 0,0 4 0 16,-1 4-25-16,6-4-6 0,-6 9-1 0,1-1 0 15,0 0 16-15,-1 0 4 0,1 9 0 0,0-1 0 16,-5 0 9-16,4-3 3 0,-8-1 0 0,4 0 0 16,-9 0-29-16,0 1-6 0,-5-1-1 0,1 0 0 15,-10-4 7-15,1 5 1 0,-1-9 0 0,-9 0 0 16,-4 0-32-16,0 1 0 0,-1-5 0 0,-4 0 0 15,-9 0-32-15,0 0-10 0,5 0-2 0,4 0 0 16,-4-4-50-16,8 5-10 0,6-5-3 0,-1 0-586 16,5-4-118-16</inkml:trace>
        </inkml:traceGroup>
        <inkml:traceGroup>
          <inkml:annotationXML>
            <emma:emma xmlns:emma="http://www.w3.org/2003/04/emma" version="1.0">
              <emma:interpretation id="{271440AF-108E-4423-83A4-C0BE757BB253}" emma:medium="tactile" emma:mode="ink">
                <msink:context xmlns:msink="http://schemas.microsoft.com/ink/2010/main" type="inkWord" rotatedBoundingBox="23514,16677 25982,16604 26018,17802 23549,17875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56436.6761">21512 16850 1638 0,'0'0'36'0,"0"0"7"0,14 0 1 0,-1-4 3 0,6 4-38 0,8 0-9 16,-4 0 0-16,4-4 0 0,0 0 25 0,10-4 3 16,8 4 1-16,1-4-532 15,-1 0-106-15</inkml:trace>
          <inkml:trace contextRef="#ctx0" brushRef="#br0" timeOffset="156233.9529">21799 16604 1036 0,'0'0'92'16,"0"0"-73"-16,0 0-19 0,0 0 0 16,0 0 112-16,0 0 18 0,0 0 4 0,9-8 1 15,5 3-41-15,-1-7-8 0,6 4-2 0,-1-4 0 16,0-4-16-16,5 0-3 0,-5-5-1 0,5 5 0 15,-1-4-28-15,1-4-7 0,0 4-1 0,0-1 0 0,-5 1-28 0,-4 0 0 16,4 0 0-16,-9-1-10 0,-4 5-10 0,-1-4-3 16,-4-4 0-16,-4 3 0 0,-1 1 7 0,-4 0 0 15,-5 4 1-15,1-4 0 0,-1 3 15 0,-4 5 8 16,-1 0 0-16,6 0-8 0,-5 4 8 0,-5 0-8 16,5 0 0-16,4 4 0 0,-4 0 12 0,4 0-12 15,-4-1 12-15,0 5-12 0,-1 0 8 0,1 0-8 16,5 5 0-16,3-1 0 0,1 4 0 0,0 0 0 15,0 4 0-15,0 0-9 0,0 4 9 0,4 4 16 16,-4 5-4-16,5 7-1 0,-1 9 9 0,1 3 1 16,-1 5 1-16,1-1 0 0,4 5 12 0,0 3 2 15,0 1 1-15,0 4 0 0,-5-4 17 0,5-1 3 16,0-3 1-16,0-1 0 0,-5-3-23 0,5-5-5 16,0 1-1-16,5-5 0 0,-5-3-14 0,0-5-3 0,0 1-1 15,-5-5 0 1,5-8-31-16,0 0-5 0,-9 1-2 0,5-5 0 15,-5-4-133-15,0-4-26 0,-10 4-6 0,6-8 0 16,-6 0 24-16,6 0 6 0,-5 0 1 0,-1 0 0 0</inkml:trace>
          <inkml:trace contextRef="#ctx0" brushRef="#br0" timeOffset="156860.2399">23001 16786 1029 0,'-14'-8'45'0,"5"0"11"0,0 4-45 0,0-5-11 15,-5 1 0-15,5 4 0 0,0 0 86 0,0-4 15 0,4 0 3 0,5 8 1 16,0 0-34-16,-9-4-7 0,5-4-2 0,4 8 0 0,0 0 1 0,0 0 0 15,4-8 0-15,5 0 0 0,-4 4-16 0,9 0-3 16,-1-4-1-16,5 3 0 0,1-3-12 0,8 8-3 16,0-8 0-16,5 8 0 0,-5-4-16 0,10 4-4 15,-1-4-8-15,5 4 12 0,-4 0-12 0,4-4 0 16,-5 4 0-16,5 0 0 0,-4 0 8 0,-6 0-8 16,1 0 0-16,0 4 0 0,-5-4 0 0,-4 4-15 15,0-4 2-15,-5 4 0 0,5 0-7 0,-9-4 0 16,-1 0-1-16,-4 4 0 15,-9-4-55-15,0 0-10 0,0 0-2 0,0 0-724 0</inkml:trace>
          <inkml:trace contextRef="#ctx0" brushRef="#br0" timeOffset="157172.7886">23001 16923 460 0,'0'0'20'0,"0"0"5"0,0 0-25 0,0 0 0 0,0 0 0 0,0 0 0 16,0 0 249-16,0 0 45 0,14-4 9 0,-1 0 1 15,5 0-166-15,5 0-34 0,0 0-6 0,9 0-2 16,4 0-33-16,1 0-7 0,-5 0-2 0,4 0 0 0,0 0-31 0,5 0-7 15,0 4 0-15,-4 0-1 0,-1 0-6 0,-4 0-1 16,0 0 0-16,0 4 0 0,0-4-8 0,-5 4 0 16,5 0-10-16,0-4 10 15,0 4-48-15,-1-4-3 0,-3 0-1 0,4 4 0 16,-1 0-22-16,-8-4-5 0,-5 8-1 0,-4-4 0 0</inkml:trace>
          <inkml:trace contextRef="#ctx0" brushRef="#br0" timeOffset="157454.194">23301 17211 1094 0,'0'0'97'0,"0"0"-77"0,0 0-20 0,0 0 0 16,0 0 107-16,0 0 17 0,-4-4 4 0,4 4 1 15,0 0-41-15,0 0-9 0,0 0-2 0,0 0 0 16,0 0-13-16,0 0-4 0,0 0 0 0,0 0 0 16,9-4-16-16,0 0-3 0,5 4-1 0,-1 0 0 15,10 0-21-15,0 4-5 0,4-4-1 0,5 0 0 16,4 4-13-16,5-4 0 0,0 0-9 0,5 0 9 16,4 0-54-16,0 0-5 0,0 0-1 0,-4 0 0 15,4-4-32-15,-5 4-8 0,5-4 0 0,-9 4-692 16</inkml:trace>
        </inkml:traceGroup>
        <inkml:traceGroup>
          <inkml:annotationXML>
            <emma:emma xmlns:emma="http://www.w3.org/2003/04/emma" version="1.0">
              <emma:interpretation id="{BE22BC51-1C30-42C9-901C-5F0745FF598E}" emma:medium="tactile" emma:mode="ink">
                <msink:context xmlns:msink="http://schemas.microsoft.com/ink/2010/main" type="inkWord" rotatedBoundingBox="26949,16984 27515,16967 27541,17860 26975,17877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58024.1888">25450 16450 172 0,'0'0'16'0,"-4"-12"-16"16,-1 0 0-16,1 3 0 0,-1 1 328 0,-4 0 64 16,0 0 12-16,-5 4 2 0,5-4-255 0,0 8-51 15,9 0-11-15,-14-4-1 0,1 4-60 0,-6 4-12 0,-3 0-3 0,-1 0 0 16,0 4-13-16,-4 0 0 0,0 9 0 0,-1 3 0 16,-4 0 16-16,5 8 4 0,0 1 1 0,-1 7 0 15,6 9 7-15,-1-1 2 0,5 5 0 0,-1 3 0 16,6 1 0-16,-1-1 0 0,5 5 0 0,4-8 0 15,1-1-19-15,4-3-11 0,0-5 12 0,4-3-12 16,1-9 8-16,4 0-8 0,-4-3 0 0,4-5 0 16,-5-4 0-16,10 0 0 0,0-8 0 0,-5 0 0 15,4-4 0-15,10-4 0 0,-5 0 0 0,5-4 0 16,0 0 0-16,4-4 20 0,-4 0-4 0,9-4 0 16,-5-4-4-16,1 0 0 0,-6-1-1 0,1-3 0 0,4-4-3 15,-4-4 0-15,4-1 0 0,-4-3 0 0,0-9 0 16,-5 1 0-16,0 0 0 0,1-5 0 0,-10 5 8 0,0-1 0 15,-5 5 1-15,-4-5 0 0,0 5-5 0,-9 3-2 16,-4-7 0-16,-6 12 0 16,-8-1-22-16,-5 1-5 0,0 4-1 0,-4 7 0 15,-5 5-69-15,0 8-13 0,0 4-4 16,-5 8-570-16,5 0-114 0</inkml:trace>
        </inkml:traceGroup>
        <inkml:traceGroup>
          <inkml:annotationXML>
            <emma:emma xmlns:emma="http://www.w3.org/2003/04/emma" version="1.0">
              <emma:interpretation id="{59567FF7-4630-443C-9716-B544FB2C7879}" emma:medium="tactile" emma:mode="ink">
                <msink:context xmlns:msink="http://schemas.microsoft.com/ink/2010/main" type="inkWord" rotatedBoundingBox="28153,17789 28168,17788 28169,17803 28154,17804"/>
              </emma:interpretation>
              <emma:one-of disjunction-type="recognition" id="oneOf41">
                <emma:interpretation id="interp61" emma:lang="" emma:confidence="0">
                  <emma:literal>.</emma:literal>
                </emma:interpretation>
                <emma:interpretation id="interp62" emma:lang="" emma:confidence="0">
                  <emma:literal>,</emma:literal>
                </emma:interpretation>
                <emma:interpretation id="interp63" emma:lang="" emma:confidence="0">
                  <emma:literal>\</emma:literal>
                </emma:interpretation>
                <emma:interpretation id="interp64" emma:lang="" emma:confidence="0">
                  <emma:literal>`</emma:literal>
                </emma:interpretation>
                <emma:interpretation id="interp6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8386.5467">26129 17194 1728 0,'0'0'153'16,"0"0"-122"-16,0 0-31 0,0 0-506 16,0 0-107-16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8:55.2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BA0BDF-144F-4FC6-B771-8D2791D890A0}" emma:medium="tactile" emma:mode="ink">
          <msink:context xmlns:msink="http://schemas.microsoft.com/ink/2010/main" type="writingRegion" rotatedBoundingBox="1642,839 30318,-1491 31418,12039 2742,14370"/>
        </emma:interpretation>
      </emma:emma>
    </inkml:annotationXML>
    <inkml:traceGroup>
      <inkml:annotationXML>
        <emma:emma xmlns:emma="http://www.w3.org/2003/04/emma" version="1.0">
          <emma:interpretation id="{266C9F92-1745-4736-8759-31590CCCA9BD}" emma:medium="tactile" emma:mode="ink">
            <msink:context xmlns:msink="http://schemas.microsoft.com/ink/2010/main" type="paragraph" rotatedBoundingBox="1681,820 17106,-177 17262,2247 1838,32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5A41BA-FD91-4941-AFBE-4BA049C7CDC5}" emma:medium="tactile" emma:mode="ink">
              <msink:context xmlns:msink="http://schemas.microsoft.com/ink/2010/main" type="inkBullet" rotatedBoundingBox="1681,820 3154,725 3311,3149 1837,3245"/>
            </emma:interpretation>
          </emma:emma>
        </inkml:annotationXML>
        <inkml:trace contextRef="#ctx0" brushRef="#br0">-12 1878 799 0,'0'0'35'0,"0"0"8"0,0 0-35 0,5-9-8 15,-1 1 0-15,1 0 0 0,0-8 53 0,-1 4 9 16,1 4 2-16,-5-4 0 0,0 4-1 0,0 8 0 15,0 0 0-15,0 0 0 0,4-13-23 0,-4 13-4 16,9-8 0-16,-9 8-1 0,9-12 3 0,-9 12 1 16,0 0 0-16,0 0 0 0,0 0-25 0,0 0-5 15,0 0-1-15,0 0 0 0,5 4-8 0,-5-4 12 0,0 8-12 0,5 4 12 16,-5 1-4-16,4 3 0 0,-8 4 0 0,4 4 0 16,-10 1 13-16,10 3 3 0,-9 4 0 0,5-3 0 15,-1 3 2-15,-4 4 1 0,0-3 0 0,0-1 0 16,0-3-18-16,0-1-9 0,0 0 10 0,4 5-10 15,-4-13 12-15,4 4-3 0,-4 0-1 0,5-3 0 16,-1-5-8-16,5 4 0 0,-9-4 0 0,0 0 0 16,4 1-143-16,-4-5-24 15</inkml:trace>
        <inkml:trace contextRef="#ctx0" brushRef="#br0" timeOffset="-1168.1481">148 469 230 0,'0'0'20'0,"-5"-12"-20"0,5 4 0 0,-4 0 0 16,4-4 153-16,0 0 27 0,0-9 4 0,0 5 2 15,4 0-78-15,1 0-15 0,4-4-3 0,0-5-1 16,0 5-4-16,9 0-1 0,0-9 0 0,5 5 0 16,-5 4-28-16,10-8-7 0,-1 3-1 0,5 1 0 0,-5-4-14 15,5 7-3-15,-5-3-1 0,10 4 0 16,-10 4-2-16,5-4 0 15,-5 3 0-15,5 9 0 0,-14-8-11 0,10 8-2 16,3 4-1-16,-8 0 0 0,9 4-14 0,0 0 0 16,0 4 8-16,4 0-8 0,5 4 16 0,-4 8 0 15,4-8 0-15,-10 13 0 0,6-1-16 0,-1 0 0 16,5 12 0-16,-13-7 0 0,-1 19 35 0,0-3 1 16,-4 3 0-16,0 13 0 0,-5 0 9 0,0 7 3 15,-9-3 0-15,-4 4 0 0,-1-5-19 0,-8 9-3 0,-5 0-1 16,-5 8 0-16,-4-4-4 0,-5 0-1 0,-4 4 0 0,-10-1 0 15,-4 1-10-15,5-8-2 0,4 0-8 0,-4 0 12 16,-1-9-12-16,1 5 0 0,-1-8 8 0,-4 4-8 16,5-5 0-16,0 1 9 0,-5-5-9 0,0 5 8 15,0-12-8-15,-5 3 0 0,1-3 0 0,-5-1 0 16,0-3 0-16,9-5 0 0,-5 5 0 0,1-9 0 16,4-4 0-16,0-3 0 0,4-1 0 0,-4-4 0 15,5-4-34-15,4 0-2 0,9-3-1 16,0-5 0-16,1-4-81 0,3-8-16 0,1-4-3 15</inkml:trace>
        <inkml:trace contextRef="#ctx0" brushRef="#br0" timeOffset="-1705.3151">166 137 1224 0,'0'0'54'0,"0"0"11"0,-5-8-52 0,5 8-13 0,0 0 0 0,5-12 0 15,-1 4 44-15,1-4 5 0,4 0 2 0,0 4 0 16,5 0-6-16,-1-1-1 0,1-3 0 0,4 4 0 0,1-4 0 0,-15 4-1 15,1 0 0-15,4 4 0 0,4 0-11 0,1 0-3 16,-14 4 0-16,0 0 0 0,0 0-29 0,0 0 0 16,0 0 0-16,0 0 0 0,0 0 0 0,0 0 0 15,0 0 0-15,5 12 0 0,-5-12 12 0,0 0-4 16,0 0-8-16,4 12 12 0,-4-12-4 0,0 0-8 16,0 16 11-16,0-16-11 0,0 0 11 0,0 0-11 15,0 0 10-15,0 0-10 0,0 0 11 0,0 0-11 16,0 8 12-16,5 4-12 15,-5-12 16-15,0 0-4 0,-5 9-1 0,5 3 0 16,-4 0 1-16,-1 4 0 0,1-12 0 0,4 4 0 0,-5 4 4 0,5-12 0 0,0 0 1 0,-5 8 0 16,1 9-7-16,-1-5-2 0,1 8 0 0,-1-8 0 15,-4 8 10-15,5 1 2 0,-6 3 0 0,1 16 0 16,0 1 4-16,0 7 0 0,5 5 1 0,-10 8 0 0,5-5-11 16,0 9-2-16,-5 4-1 0,5 4 0 0,-5 0-2 0,5 3 0 15,0-3 0-15,0 0 0 0,-5-8 2 0,10 0 0 16,-10-1 0-16,5 1 0 0,0-20 1 0,4 3 1 15,-4 1 0-15,5-1 0 0,-5-7-4 0,4-5-1 16,1-3 0-16,-6 7 0 0,10-20 6 0,-9 5 1 16,5-1 0-16,-1-4 0 0,1 0-24 0,4 1-5 15,-5-1-1-15,1-8 0 16,-6 4-73-16,10 0-14 0,0-8-3 0,0 1-552 16,0-9-111-16</inkml:trace>
      </inkml:traceGroup>
      <inkml:traceGroup>
        <inkml:annotationXML>
          <emma:emma xmlns:emma="http://www.w3.org/2003/04/emma" version="1.0">
            <emma:interpretation id="{C1F23BDA-F3B8-453A-A555-B17D3057D2CE}" emma:medium="tactile" emma:mode="ink">
              <msink:context xmlns:msink="http://schemas.microsoft.com/ink/2010/main" type="line" rotatedBoundingBox="3306,989 17123,95 17253,2110 3436,3004"/>
            </emma:interpretation>
          </emma:emma>
        </inkml:annotationXML>
        <inkml:traceGroup>
          <inkml:annotationXML>
            <emma:emma xmlns:emma="http://www.w3.org/2003/04/emma" version="1.0">
              <emma:interpretation id="{C833A471-BDA7-4991-B8C3-B58E9569EDA9}" emma:medium="tactile" emma:mode="ink">
                <msink:context xmlns:msink="http://schemas.microsoft.com/ink/2010/main" type="inkWord" rotatedBoundingBox="4235,1374 5932,1265 5989,2153 4292,2262"/>
              </emma:interpretation>
            </emma:emma>
          </inkml:annotationXML>
          <inkml:trace contextRef="#ctx0" brushRef="#br0" timeOffset="2262.1458">3894 866 1594 0,'0'0'35'0,"-5"4"7"0,-9 4 2 0,9-8 1 0,5 0-36 0,-4 8-9 15,-6 4 0-15,6-8 0 0,-1 12 66 0,5-3 11 16,-5 7 3-16,1 4 0 0,4 8-48 0,-5-3-10 15,5 7-2-15,0-3 0 0,0 3-20 0,5 0 0 16,4-7 0-16,-4 3 0 16,-1-8-24-16,1 1-10 0,4-1-2 0,1-4 0 0</inkml:trace>
          <inkml:trace contextRef="#ctx0" brushRef="#br0" timeOffset="1949.7238">2396 1359 806 0,'0'0'72'0,"0"0"-58"15,-9-4-14-15,9 4 0 0,-9-8 120 0,0 8 22 16,0-8 4-16,9 8 1 0,0 0-120 0,0 0-27 0,-14 0 0 0,14 0 0 16,0 0 0-16,0 0 0 0,0 0 0 0,0 0 0 15,0 0 12-15,9-4-3 0,5-4 0 0,4 0 0 16,14 4 12-16,0-4 3 0,0 0 0 0,4 4 0 16,5-8 36-16,0 8 7 0,-4 0 1 0,-1 4 1 15,0 0-52-15,1 0-17 0,-5 4 10 0,0 0-768 16</inkml:trace>
          <inkml:trace contextRef="#ctx0" brushRef="#br0" timeOffset="2418.3581">3994 481 2016 0,'0'-8'179'0,"-4"-4"-143"0,-1 0-36 0,0 4 0 15,1 0 42-15,4 8 2 0,0 0 0 0,0 0 0 16,0 0-120-16,0 0-24 0</inkml:trace>
        </inkml:traceGroup>
        <inkml:traceGroup>
          <inkml:annotationXML>
            <emma:emma xmlns:emma="http://www.w3.org/2003/04/emma" version="1.0">
              <emma:interpretation id="{64F02F93-45F2-480C-9D28-D696055CDFED}" emma:medium="tactile" emma:mode="ink">
                <msink:context xmlns:msink="http://schemas.microsoft.com/ink/2010/main" type="inkWord" rotatedBoundingBox="3306,989 4940,884 5070,2898 3436,30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34.0883">1513 1319 806 0,'-9'0'72'0,"0"8"-58"0,0-8-14 0,0 4 0 0,-5 0 45 0,5 8 7 15,9-12 0-15,0 0 1 0,-4 0-23 0,4 0-5 31,0 0-1-31,0 0 0 0,0 0-24 0,9 8 0 16,0-4 0-16,4-4 0 0,6 0 20 0,-1-4-2 16,0 0 0-16,5 0 0 0,0-8 43 0,4 4 9 0,-4-4 2 0,-5 4 0 0,9-4-40 0,-9-4-8 0,5-1-2 0,-5 1 0 15,-4 8-5-15,0-12-1 0,-1 0 0 0,5-1 0 16,-4 5 4-16,4-4 0 0,-9-8 0 0,1 7 0 16,-1-3-20-16,0 4 10 0,0 0-10 0,-5-9 8 31,6 13-8-31,-10-4 0 0,0 0 0 0,0 3 8 0,0 9-8 0,-5-8 8 0,0 0-8 0,-4 8 8 15,0 0-8-15,5 4 0 0,-5-4 0 0,-5 8 0 32,-4 0 0-32,4 8 0 0,-13-4 0 0,9 4 0 0,-5 0 8 0,0 12-8 0,-4 0 12 0,4 5-4 31,0 7 27-31,0 5 5 0,5 11 0 0,0-3 1 0,0 3-27 0,0 9-6 0,-1-9 0 0,6 5-8 16,-1-4 10-16,5 3-10 0,0 5 8 0,0-9-8 15,4 1 0-15,5 4 8 0,0-13-8 0,9-4 0 0,-4 5 0 16,9-9 0-16,4-3-14 0,4-1 5 15,10-8-87-15,0-4-16 0</inkml:trace>
          <inkml:trace contextRef="#ctx0" brushRef="#br0" timeOffset="1715.4069">2610 886 1224 0,'0'0'54'0,"0"0"11"0,0 0-52 0,0 0-13 0,0 0 0 0,0 0 0 16,0 0 47-16,0 0 6 0,0 0 2 0,14 12 0 31,0-12-6-31,-1 4-1 0,5-8 0 0,1 4 0 0,3-8-7 0,1 4-1 0,0-4-1 0,0-4 0 31,4 4-25-31,-4-9-5 0,4 1-1 0,-9-4 0 0,5 4-8 0,-5 0 12 16,-4-1-12-16,4-3 12 0,-9 0-12 0,0 0-17 16,5 0 4-16,-5-5 1 0,0-3-1 0,-4-4 0 15,-1-1 0-15,1 1 0 0,4-5-4 0,-4-3-1 0,-10-9 0 0,0 9 0 16,-4-1 18-16,0 1 0 16,0 4 0-16,-5 3 0 0,1 1 36 0,-1 3 4 0,0 9 0 15,5 0 1-15,-4 0-13 0,4 8-4 0,0 4 0 0,-1 3 0 16,-3 1-6-16,4 4-2 0,0 4 0 0,-1 1 0 15,1 3-4-15,0 4 0 0,0 8-1 0,0 0 0 16,4 5-11-16,1 11 10 0,-1 4-10 0,1 9 10 16,4 12-10-16,-9 7 8 0,9 1-8 0,-5 4 8 15,-4 8 4-15,0 8 0 0,0 8 0 0,-5 4 0 16,5 1 1-16,0-5 1 0,-5 4 0 0,5-4 0 16,-4-4-14-16,3 4 11 0,1-8-11 0,0 0 10 0,5-8-22 0,-5-8-4 15,4-8 0-15,-4 0-1 16,0-17-95-16,0-3-18 0,0-5-4 0</inkml:trace>
        </inkml:traceGroup>
        <inkml:traceGroup>
          <inkml:annotationXML>
            <emma:emma xmlns:emma="http://www.w3.org/2003/04/emma" version="1.0">
              <emma:interpretation id="{B10F16F4-3730-4137-847E-93BD705CF091}" emma:medium="tactile" emma:mode="ink">
                <msink:context xmlns:msink="http://schemas.microsoft.com/ink/2010/main" type="inkWord" rotatedBoundingBox="6296,1195 7650,1107 7715,2098 6360,21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83.9345">4381 761 1551 0,'0'0'34'0,"14"-5"7"0,-1-3 2 0,6 0 1 0,-1 4-36 0,0 4-8 0,0 0 0 0,0 4 0 16,5 4 66-16,-5 13 11 0,1-1 3 0,-6-4 0 15,1 12-58-15,-5 1-11 0,0 7-3 0,-4 5 0 16,-10-5-8-16,5 5 8 0,-14-1-8 0,1-4 8 15,4 5-8-15,-5-9 8 0,0 1-8 0,1-5 8 16,-1-4-8-16,5-4 0 0,0-7 0 0,-5-1 0 16,5-8-12-16,9-4 1 0,0 0 1 0,0-4 0 15,0-12 10-15,5-1 0 0,4-7 0 0,0-8 0 0,0-5 0 0,0-3 0 16,0-1 12-16,5-11-4 0,9 7 26 0,4-3 6 16,-4 3 0-16,-1 5 1 0,1-5 10 0,4 13 1 15,-4-1 1-15,-5 13 0 0,1 0-4 0,3 12-1 16,-3 0 0-16,-6 8 0 0,-13 0-18 0,23 8-4 15,-9 8-1-15,4 8 0 0,0 5-25 0,-4-1 0 16,-5 4 0-16,5 5 0 0,-1-5 8 0,1 9-8 16,-5-9 0-16,5 4 8 15,-1-11-33-15,-4-1-7 0,5-4-2 0,-5-8 0 0,5 5 12 0,-1-9 2 16,6-8 1-16,3 0 0 0,1 0 5 0,0-8 1 16,4-1 0-16,1 1 0 0,-1-4 13 0,5 4 0 15,0-8 0-15,-5 0 0 0,5 8-10 0,0-4-6 16,-1-5 0-16,1-3-1 0,0 0 17 0,-4 0 14 0,-1-1-2 15,0 1-1-15,-4 0 13 0,4-8 4 0,-9 3 0 0,5 5 0 16,-5-4 11-16,1-1 2 0,-1 1 1 0,-5 0 0 16,-3 0-42-16,-1-5 0 0,0 1 0 0,0 0 0 15,-9-9 0-15,0 5 0 0,0-5 0 0,-5 5 0 16,-4 0-40-16,-4-1-12 16,-1 1-4-16,0 12 0 0,-4-1 26 0,0 5 5 0,0 8 1 0,-1-4 0 15,1 8 14-15,5 8 10 0,-6 0-12 0,1 8 12 16,0 4 0-16,0 5 0 0,-5 3 0 0,9 8 0 15,-4 9 16-15,0-5-2 0,0 5-1 0,4 7 0 16,0 9 13-16,5-13 2 16,0 5 1-16,5 8 0 0,4-13 10 0,0 9 1 15,9-1 1-15,-5-3 0 0,10 0-29 0,0-9-12 16,4-4 8-16,0 5-8 0,5-9 0 0,4-7 8 0,0 3-8 0,1-8 0 16,-6-8-93-16,6 0-24 0,-1-4-5 15,-4-3-1-15</inkml:trace>
        </inkml:traceGroup>
        <inkml:traceGroup>
          <inkml:annotationXML>
            <emma:emma xmlns:emma="http://www.w3.org/2003/04/emma" version="1.0">
              <emma:interpretation id="{9C68B60B-CDE6-4F3E-9512-79C7A0094E73}" emma:medium="tactile" emma:mode="ink">
                <msink:context xmlns:msink="http://schemas.microsoft.com/ink/2010/main" type="inkWord" rotatedBoundingBox="11568,807 14234,635 14293,1540 11626,17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1073.7241">9639 158 1177 0,'0'0'52'0,"0"0"11"0,9-9-51 0,0-11-12 0,0 8 0 0,0 4 0 16,5-4 50-16,-1 0 7 0,6 4 2 0,3 0 0 15,1-1-10-15,9-3-1 0,-5 4-1 0,5-4 0 16,5 4-7-16,-1-8-2 0,-9 4 0 0,10-1 0 15,8 1-8-15,-4 4-2 0,0 0 0 0,5 4 0 16,-10-4-28-16,0 4 0 0,1 4 0 0,-5 0 0 0,-5 4 0 0,-9 4 0 16,0 4 0-16,1-4 0 0,-6 4-12 0,-4-3-4 15,-4 7-2-15,-5 8 0 0,-5-4 30 0,-4 5 5 16,-4 3 2-16,-1 0 0 0,-4 5 21 0,-9 3 4 16,-1 0 0-16,-13 1 1 0,0 3-36 0,0-3-9 15,9-1 0-15,-4-3 0 0,0-1 0 0,4-4 0 16,4-8 0-16,6 1 0 0,-6-1 0 0,1 0 0 15,13-8 0-15,1 5 0 0,-1-5 45 0,0 8 7 16,5-12 2-16,0 4 0 0,5 0-34 0,4-4-6 16,-5 0-2-16,5 1 0 0,5 7-12 0,4 0 8 15,0-8-8-15,5 4 0 0,-1-4 17 0,5 4-2 16,5-4-1-16,-5 5 0 0,1-5-14 0,3-4 0 16,6 4 0-16,-1-4 0 0,0 0-15 0,5 0 1 15,-5-8 0-15,10 4-972 0</inkml:trace>
          <inkml:trace contextRef="#ctx0" brushRef="#br0" timeOffset="21261.1774">10754 384 1670 0,'0'0'148'0,"-9"-4"-118"0,0 0-30 0,0 0 0 15,9 4 85-15,0 0 11 0,0 0 3 0,0 0 0 16,0 0-44-16,0 0-9 0,0 0-2 0,9 0 0 15,4 0-9-15,6 0-3 0,4 0 0 0,4 0 0 16,1 0-16-16,-1 4-3 0,5-4-1 0,9 4 0 16,1 0-73-16,3 4-15 0,-3-4-4 0</inkml:trace>
          <inkml:trace contextRef="#ctx0" brushRef="#br0" timeOffset="21682.9531">11671 0 1954 0,'0'-16'87'0,"0"11"17"0,9 5-83 0,-9 0-21 0,0 0 0 0,9 0 0 16,0 5 35-16,0 11 2 0,5-8 1 0,-5 12 0 15,0 12-12-15,0-7-2 16,0 7-1-16,1 9 0 0,-6-5-9 0,1 0-2 0,-1 5 0 0,-4-1 0 15,5-3-12-15,-5-1 9 0,0-3-9 16,0-1 8-16,0-8-8 0,0 0 0 0,-5 1 0 16,5-5 0-16,-9-4 8 0,9 4-8 0,-4-11 0 0,-1 3 8 15,5-12-8-15,0 0 0 0,0 0 0 0,0 0 0 16,0 0 0-16,0 0 0 0,0 0 0 0,5-17 0 16,4 1 0-16,4-8 8 0,1 0-8 0,4-5 8 15,5-3-8-15,4 4 0 0,1-13 0 0,8 5 0 16,0-5 0-16,5 9 8 0,-4 0-8 0,-1 3 0 15,-4 5 26-15,-5 4 0 0,1 4 0 0,-1 7 0 16,-4 9 10-16,0 0 1 0,-5 13 1 0,0 3 0 16,-4 0-21-16,-1 4-4 0,-4 13-1 0,-4-1 0 15,0 8 0-15,-5 1 0 0,-5-5 0 0,0 1 0 0,-4-1 4 16,5 5 1-16,4-9 0 0,-5 4 0 0,1-3-17 16,4 3 0-16,-5-7 0 0,1 7-1174 15</inkml:trace>
        </inkml:traceGroup>
        <inkml:traceGroup>
          <inkml:annotationXML>
            <emma:emma xmlns:emma="http://www.w3.org/2003/04/emma" version="1.0">
              <emma:interpretation id="{7037E846-7EDB-45D2-BA9C-5B2FDAEC9730}" emma:medium="tactile" emma:mode="ink">
                <msink:context xmlns:msink="http://schemas.microsoft.com/ink/2010/main" type="inkWord" rotatedBoundingBox="14825,839 17162,688 17203,1332 14867,148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026.6382">13019 109 1900 0,'0'0'169'0,"9"-16"-135"0,-9 16-34 0,0 0 0 16,0 0 67-16,0 0 6 0,0 8 2 0,-5 4 0 15,1 8-17-15,-6 1-3 0,1 3-1 0,-9 8 0 16,-5 1-23-16,5 3-5 0,5-4-1 0,-1 5 0 15,14-5-17-15,0 1-8 0,0-9 0 0,0 0 8 16,4 4-8-16,6-15 0 0,8 3 0 16,0 0 0-16,0-8-13 0,0 0 1 0,5 0 1 0,0-8 0 15,0 0 11-15,-5 0 0 0,9 0 0 0,-4-8 0 16,0 0 0-16,-1-4-13 0,-3 0 5 0,3 4 8 16,-3-13 0-16,3 5 0 0,-3-4 0 0,-1 4 0 15,-5-4 0-15,-3-1 0 0,-1-3 0 0,-9 4 0 16,9 8 0-16,-9-9 13 0,4 5-1 0,1 0-1 15,-10 8 38-15,1-8 8 0,4 4 2 0,-9 4 0 16,4-5-59-16,-4 5-19 0,4 0 0 0,-8 8 0 16,-1 0 19-16,1 0-12 0,-6 0 12 0,1 0-10 15,0 4-154-15,-5 4-32 0</inkml:trace>
          <inkml:trace contextRef="#ctx0" brushRef="#br0" timeOffset="22354.7213">13474 20 1785 0,'32'-16'79'0,"-19"12"17"0,-4-8-77 0,1 3-19 16,3-3 0-16,-4 8 0 0,5 4 42 0,0 4 5 16,-5 0 1-16,9 9 0 0,-4 3 5 0,-1-4 2 15,1 4 0-15,0 8 0 0,-1 1-37 0,-4 7-7 0,-4-12-2 0,-1 9 0 16,1-5 44-16,-5 4 9 0,-5 0 2 0,5 1 0 15,-9-5-52-15,5 4-12 0,4-7 0 0,0-1 0 16,-9-4 0-16,9 4 0 0,0-8 0 16,4-3 0-16,-4 3 0 0,0-12 0 0,5 8 0 0,-5-8 0 15,0 0 0-15,0 0 0 0,0 0 0 0,0 0 0 16,18-8 0-16,-4-4 0 0,-1 3 0 0,6-11 0 16,-1 8 40-16,-5-4 6 0,6-12 1 0,-6 7 0 15,1 1-24-15,0-4-5 0,-1 0-1 0,5-1 0 16,-4 5-17-16,4 0 0 0,-4-9 0 0,9 9-781 15,0 0-160-15</inkml:trace>
          <inkml:trace contextRef="#ctx0" brushRef="#br0" timeOffset="22870.1735">14271 117 1670 0,'-10'-8'74'0,"10"8"15"0,5-16-71 0,4 8-18 16,0 0 0-16,5 0 0 0,0 8 121 0,4-5 21 15,-5 5 4-15,6 5 1 0,-6-5-69 0,1 8-14 16,4-4-2-16,0 4-1 0,-4 4-49 0,0 0-12 16,-5 4 0-16,4 4 0 0,-3-11 0 0,-1 7 0 15,0-8 0-15,-5 8 0 0,1 0 0 0,-5-4 0 16,0 5 0-16,0-1 0 0,4-4 0 0,-4 4 0 16,0-4 0-16,5-4 0 0,-5 4 0 0,0-12 0 15,0 0 0-15,0 0 0 0,0 0 0 0,0 0 0 16,0 0 0-16,0 0 0 0,9-12 0 0,0 4 0 0,5-12 0 0,-5 8 0 15,5-8 0-15,-5 3 0 0,0 1 8 0,0 0-8 16,5-4 8-16,-1 0-8 0,10 3 11 0,-5 5-11 16,0 0 0-16,-4 4 0 0,0 8-12 15,-5 0 3-15,5 4 58 0,-10 4 12 16,5 8 3-16,-4 5 0 0,-5-1-64 0,0 0-18 0,4 0-1 0,1 5 0 16,-1 3 31-16,-4-8 5 15,5 0 2-15,-5-3 0 0,0 3-19 0,5-8-19 0,-5 4 4 0,4-8 1 16,-4 4 14-16,0 0 0 0,0-12 0 0,0 0 10 15,0 0-1-15,0 0 0 0,5-8 0 0,4 4 0 16,-5-8-1-16,5 0-8 0,5-8 12 0,0 0-4 16,4-1-8-16,0-3 0 0,5-4 0 0,4-1 8 15,5-3-8-15,-5 4 0 0,5-1 0 0,0 5 0 16,-5 4 0-16,-4 8-11 0,0 0 3 0,0 8 0 16,-5-1 8-16,0 5 0 0,-4 9 0 0,-1-1 0 0,-3 4 34 15,-1 4 9-15,0 4 1 0,-5 0 1 0,-4 1-32 16,-4-1-13-16,4 0 11 0,-5 4-11 0,1 1 17 0,-1 3-2 15,1 4-1-15,-6 1 0 16,-3-1-210-16,-5 1-43 0,-19 23-8 0,5-19-1 16</inkml:trace>
        </inkml:traceGroup>
      </inkml:traceGroup>
    </inkml:traceGroup>
    <inkml:traceGroup>
      <inkml:annotationXML>
        <emma:emma xmlns:emma="http://www.w3.org/2003/04/emma" version="1.0">
          <emma:interpretation id="{94207154-1CB2-4AF0-895A-77C5D3CEB495}" emma:medium="tactile" emma:mode="ink">
            <msink:context xmlns:msink="http://schemas.microsoft.com/ink/2010/main" type="paragraph" rotatedBoundingBox="3385,3766 30560,1514 30887,5458 3712,77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E2A47D-5899-4228-9A2A-607C4DF5342B}" emma:medium="tactile" emma:mode="ink">
              <msink:context xmlns:msink="http://schemas.microsoft.com/ink/2010/main" type="line" rotatedBoundingBox="3385,3766 30560,1514 30887,5458 3712,7710"/>
            </emma:interpretation>
          </emma:emma>
        </inkml:annotationXML>
        <inkml:traceGroup>
          <inkml:annotationXML>
            <emma:emma xmlns:emma="http://www.w3.org/2003/04/emma" version="1.0">
              <emma:interpretation id="{A19F4948-F11B-43B8-9CC4-F7AF16F2AA26}" emma:medium="tactile" emma:mode="ink">
                <msink:context xmlns:msink="http://schemas.microsoft.com/ink/2010/main" type="inkWord" rotatedBoundingBox="3457,4634 7906,4265 8106,6673 3657,7041"/>
              </emma:interpretation>
            </emma:emma>
          </inkml:annotationXML>
          <inkml:trace contextRef="#ctx0" brushRef="#br0" timeOffset="24857.6131">2379 4253 1094 0,'13'-40'97'0,"-13"19"-77"0,0-3-20 0,0 0 0 0,5 0 41 0,-1 3 5 16,-4-3 1-16,0 4 0 0,0 4 13 0,0 3 4 15,0-7 0-15,5 12 0 0,-1 0-26 0,1 0-5 16,-5 8-1-16,0 0 0 0,18 8-4 0,0 8 0 16,-4 8-1-16,4 9 0 0,-4 11 9 0,-5 5 1 15,0 16 1-15,0-1 0 0,-4 9 19 0,-5 0 4 16,0 4 1-16,-5 4 0 0,-4 4-18 0,0-4-4 16,0 0-1-16,0 8 0 0,-5-8-19 0,5-4-3 15,-5-4-1-15,5-5 0 0,0-7-16 0,0 0 10 16,14-9-10-16,-10 5 8 15,-4-12-33-15,0-5-7 0,-5-4-2 0,5-3-621 0,0-5-124 16</inkml:trace>
          <inkml:trace contextRef="#ctx0" brushRef="#br0" timeOffset="25468.8448">3057 5135 1209 0,'0'0'53'0,"0"0"12"0,5-8-52 0,-5 0-13 16,0 0 0-16,0 0 0 0,9-4 147 0,0 4 26 16,0 0 6-16,9 0 1 0,9-13-108 0,5 5-22 15,5 0-4-15,4 0-1 0,0-9-25 0,4 9-6 16,1 4-1-16,-5 0 0 15,0 4-99-15,0 4-20 0</inkml:trace>
          <inkml:trace contextRef="#ctx0" brushRef="#br0" timeOffset="25295.0097">3175 4480 1785 0,'5'-4'159'0,"-5"-4"-127"16,0-5-32-16,9 5 0 15,9 0 44-15,0 4 2 0,1 0 1 0,8 0 0 0,0 4-5 0,1-4-1 16,-1 0 0-16,0 0 0 0,5 0-30 0,0 4-11 16,0-4 0-16,-5-4 9 0,-4 4-9 0,0-4 0 15,-1-5 0-15,-3 1 0 0,-1 0 0 0,0 0-17 16,-9 0 4-16,5-4 1 0,4-5 12 0,-4-3-11 15,-5-4 11-15,0 0-10 0,-5-1 10 0,1-3 0 16,4-5 0-16,-9 1 0 0,-4-4 0 0,-1-5 0 16,5-8 8-16,-9 5-8 0,4-9 0 0,-4 13 0 15,5-1 0-15,-5 9 8 0,-5 3-8 0,5 9 0 16,0 8 0-16,0 8 0 0,9 8 0 0,-14 4 11 16,0 0-11-16,5 8 12 0,0 12-2 0,0 9 0 15,-5 3 0-15,1 9 0 0,4 7 0 0,-1 1 0 16,-3 8 0-16,4 7 0 0,0 5 17 0,-1 8 3 15,-3 8 1-15,4 0 0 0,-5 0 0 0,5-4 0 16,4-4 0-16,-4 4 0 0,0 0-3 0,0-4 0 16,5 0 0-16,-1-8 0 0,0 0-16 0,5-5-4 0,-4-3-8 15,-1-4 12-15,1-4-26 0,-1-5-6 0,1 1 0 16,-5-5-712-16,4 1-143 0</inkml:trace>
          <inkml:trace contextRef="#ctx0" brushRef="#br0" timeOffset="25794.89">4468 3751 1267 0,'9'-8'112'0,"1"-8"-89"0,-10-4-23 0,4-1 0 15,5 5 71-15,0 0 9 0,-4 0 3 0,-1 4 0 16,1 4-6-16,-5 8-1 0,0 0 0 0,0 0 0 16,0 0-20-16,9 12-5 0,-4 4-1 0,-1 12 0 15,-4 9-23-15,0 7-5 0,-9 9-1 0,5 8 0 16,4 7 19-16,-10 9 4 0,1 12 1 0,0 4 0 15,0 5-22-15,-5 3-5 0,1-4-1 0,4 4 0 16,0 4-9-16,-1-8-8 0,6-8 12 0,-1-4-12 16,1 0 8-16,-1-12-8 0,-4 0 0 0,0-8 0 15,0-13 0-15,4 1 0 0,-4-4 0 0,0-5-9 16,0-3-28-16,0-9-6 16,-5 0-1-16</inkml:trace>
          <inkml:trace contextRef="#ctx0" brushRef="#br0" timeOffset="26044.8289">4883 3767 1522 0,'0'-40'68'0,"4"20"13"0,5-5-65 15,0 5-16-15,-4-4 0 0,4 4 0 0,5-5 73 0,-5 9 11 16,0 8 3-16,0 0 0 0,5 8-29 0,-1 8-6 15,-8 4 0-15,4 9-1 0,0 7-17 0,0 12-3 0,-4 9-1 0,-1 12 0 16,-4-1 6-16,0 13 0 0,0 4 1 0,-4 8 0 16,-5 0-9-16,0 8-1 0,-1 0-1 0,6 0 0 15,-1 0-18-15,1 0-8 0,-5-4 8 0,0 0-8 32,4 0-74-32,-4 1-20 0,0-5-4 0</inkml:trace>
          <inkml:trace contextRef="#ctx0" brushRef="#br0" timeOffset="24560.9543">1878 4253 500 0,'9'-24'22'0,"-5"12"5"0,-4 4-27 0,5-5 0 16,4 1 0-16,-9 0 0 0,5-4 117 0,-5 0 19 16,4 0 3-16,1-1 1 0,-1 9-50 0,1-4-10 15,-1 4-1-15,1-4-1 0,0 4-14 0,-5 8-4 16,4-4 0-16,-4 4 0 0,0 0-30 0,0 0-6 16,0 0-2-16,0 0 0 0,0 0-2 0,0 0 0 15,0 0 0-15,5 8 0 0,-1 8 3 0,-4 8 0 16,-4 13 0-16,4 11 0 0,-9 21 5 0,4 8 2 0,0 8 0 15,-4 12 0-15,-4 8-15 0,4-3-3 0,-5 11-1 16,0-4 0-16,5-4 10 0,-5-12 3 16,1 0 0-16,4-3 0 0,-5-10-1 0,0-7 0 0,1-8 0 15,-1-4 0-15,5-5-11 0,-5-7-3 0,5-5 0 16,0-7 0-16,-5-5-9 0,5-7 10 0,5-5-10 0,-1-4 10 16,-4-4-28-16,9-4-6 0,0-8 0 0,0 0-886 15</inkml:trace>
          <inkml:trace contextRef="#ctx0" brushRef="#br0" timeOffset="26575.9534">5452 5313 2073 0,'4'-12'184'0,"5"-8"-147"0,1 0-29 0,8-5-8 31,4 1-22-31,1 0-6 0,14 0 0 0,-1-1-1 0,5-3 86 0,9 8 18 0,0 0 3 0,0 3 1 16,-9 5-63-16,5 4-16 0,-5 4 0 0,-5 8 0 16,1 8 0-16,-5 0 0 0,-5 9 0 0,-4 3 0 15,-10 4 0-15,-4 1 0 0,-4 7 0 0,-10 4 0 16,-8-3 0-16,-10-1 0 0,0 9 0 0,-9-5 0 15,0 1 12-15,-4-1-4 0,0 1-8 0,-10-5 12 16,5 5 1-16,0-9 0 0,5 8 0 0,-1-11 0 16,1-5 22-16,9 0 4 0,8-3 1 0,6-1 0 15,-1-4-17-15,5 0-3 0,4 0-1 0,5-3 0 16,9-1-8-16,1 0-2 0,-1-4 0 0,9-4 0 0,5-4-9 0,4 0 10 16,5-4-10-16,4 0 10 15,-4-4-87-15,9-4-18 0,-4-1-3 0</inkml:trace>
        </inkml:traceGroup>
        <inkml:traceGroup>
          <inkml:annotationXML>
            <emma:emma xmlns:emma="http://www.w3.org/2003/04/emma" version="1.0">
              <emma:interpretation id="{8AD3BC4D-C67D-4EDE-B7BE-3C210CCEDCBA}" emma:medium="tactile" emma:mode="ink">
                <msink:context xmlns:msink="http://schemas.microsoft.com/ink/2010/main" type="inkWord" rotatedBoundingBox="9441,3589 11995,3378 12296,6999 9742,72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541.0972">7642 4459 1324 0,'0'0'59'0,"0"0"12"16,0 0-57-16,0 0-14 0,0-4 0 0,0 4 0 16,0 0 104-16,0 0 19 0,0 0 3 0,13-8 1 15,1 4-47-15,0 0-10 0,8 4-2 0,1 0 0 0,0 0-41 0,9 0-9 16,0 0-2-16,9 4 0 0,-5 0 5 0,5-4 1 15,0-4 0-15,5 8 0 0,-1-4-10 0,1 0-3 16,-5 0 0-16,0-4 0 0,-5 4-9 0,0-4 0 16,-4 4 0-16,0-4 0 0,-5 0 0 0,1 0 0 15,-1-4 0-15,0 4 0 0,-4-4 0 0,4 4-17 16,1-4 4-16,-1 4 1 16,-4 0-39-16,-5 4-7 0,0-4-2 0</inkml:trace>
          <inkml:trace contextRef="#ctx0" brushRef="#br0" timeOffset="27796.5975">7755 4808 1389 0,'0'0'61'0,"0"0"14"15,0 0-60-15,5 8-15 0,4 4 0 0,0-4 0 16,0 0 108-16,0-4 20 0,5 0 3 0,4-4 1 16,5 4-15-16,-5-4-2 0,5 0-1 0,0 0 0 15,9 0-70-15,0-4-15 0,-1-4-2 0,10 0-1 0,0 8-10 0,5-4-3 16,-1 4 0-16,-4-4 0 16,5 4-106-16,-5 0-22 0,4 0-4 0</inkml:trace>
          <inkml:trace contextRef="#ctx0" brushRef="#br0" timeOffset="41549.3471">9918 2618 403 0,'0'0'36'0,"0"0"-36"0,5-4 0 0,4 0 0 15,0-4 56-15,0 4 4 0,5-4 0 0,-5 4 1 16,0 0-13-16,4-4-4 0,-3 4 0 0,-1-5 0 16,4 1 8-16,-4 4 0 0,-9 4 1 0,10 0 0 15,-1-4-23-15,-9 4-5 0,0 0-1 0,0 0 0 16,0 0-8-16,0 0-3 0,-5 8 0 0,-4 0 0 15,0 1-4-15,0-1-1 0,0 0 0 0,-5 0 0 16,0 0-8-16,-4 0 8 0,0 0-8 0,4 0 8 16,-4-4 0-16,-5 4 0 0,1-4 0 0,3 4 0 15,-3-3-8-15,-1-1 12 0,0 0-12 0,5-4 12 16,-9 12-12-16,4-12 12 0,-5 8-12 0,6-4 12 16,-6 4-12-16,1-4 0 0,0 4 9 0,-1-4-9 0,6 4 0 15,-6-4 0-15,6 0 0 0,-1 0-8 0,-5-4 8 0,6 4 0 16,4 5 0-16,-1-5 0 0,1 0 0 0,0 4 0 15,0-4 0-15,4 0 0 0,0 0 8 0,5 0 4 16,-4 0 1-16,3 0 0 0,1 0 0 0,9-4 0 16,-9 4 0-16,5 0 0 0,-5 8-5 0,9-12-8 15,-5 4 11-15,0 8-11 0,1-3 0 0,-1 3 0 16,5 4 0-16,0-4 0 0,0 0 0 0,0 4 0 16,5 5 0-16,-1 3 0 0,1 4 16 0,0-8-3 15,-1 5-1-15,1 7 0 0,4 1 8 0,-5 7 0 16,1-8 1-16,4 9 0 0,-4-1 9 0,-1 1 2 15,1 3 0-15,-1 1 0 0,-4 3-5 0,5 5-1 16,-1 4 0-16,1-1 0 0,-1-7-9 0,1 3-1 0,4 1-1 16,-4 4 0-16,-1-1 1 0,1 1 0 0,-1 4 0 0,5-5 0 15,-4 5-1-15,0 4 0 0,-5 4 0 0,0-1 0 16,4-3 5-16,1 4 2 0,-10-4 0 0,1 0 0 16,-1-5 10-16,0 9 1 0,1-4 1 0,-1 4 0 15,-8-1-34-15,4 5 0 0,-1-4 0 0,1 4 0 16,-4 0 0-16,4-5 0 0,-1 1 0 0,6-4 0 15,-1 0 13-15,1 0-4 0,4-13-1 0,0 5 0 16,0-5-8-16,-5 1 0 0,5-8 0 0,0-1 0 16,0 1 0-16,0-9 0 0,0-4 0 0,0 1 0 15,-4-5 0-15,-1-4 0 0,1 1 11 0,-1-5-11 16,-4 0 17-16,0-4-2 0,4 0-1 0,1 1 0 16,-1-1 0-16,1-4 0 0,-5 0 0 0,4 0 0 0,0-4-5 15,5-8-1-15,0 0 0 0,-4 4 0 0,4 5 4 16,0-9 1-16,0 0 0 0,0 0 0 0,0 0-3 15,0 0-1-15,0 8 0 0,0-8 0 0,0 0-9 0,0 0 12 16,0 0-12-16,0 0 12 0,0 0 11 0,9 4 2 16,5-4 1-16,-1 4 0 0,-4-4 1 0,10 0 0 15,3 4 0-15,1-4 0 0,4 0-13 0,10 0-2 16,8 8-1-16,15-4 0 0,3-4-21 0,10 0-4 16,5 4-1-16</inkml:trace>
        </inkml:traceGroup>
        <inkml:traceGroup>
          <inkml:annotationXML>
            <emma:emma xmlns:emma="http://www.w3.org/2003/04/emma" version="1.0">
              <emma:interpretation id="{DC489814-2691-42BD-B4E4-173031045DFB}" emma:medium="tactile" emma:mode="ink">
                <msink:context xmlns:msink="http://schemas.microsoft.com/ink/2010/main" type="inkWord" rotatedBoundingBox="17509,3794 19243,3650 19413,5703 17680,584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360.3011">15800 3517 1785 0,'37'0'159'0,"-19"4"-127"0,0 0-32 0,5 8 0 16,0 12 100-16,-1 8 13 0,1 1 3 0,-5 7 1 16,-4 5-21-16,0 7-5 0,-1 5-1 0,-8 0 0 15,0-5-24-15,-5 9-5 0,-5 0-1 0,0 8 0 16,-4-1-28-16,-4 1-7 0,-1-8-1 0,-4 4 0 15,-5 3 7-15,-4-3 1 0,-1-8 0 0,-3-1 0 16,-6 1-114-16,1-8-22 16,4-5-5-16,0-3-1091 0</inkml:trace>
          <inkml:trace contextRef="#ctx0" brushRef="#br0" timeOffset="34330.3589">17121 3897 2257 0,'0'0'100'0,"0"0"20"0,0 0-96 0,0 0-24 16,0 0 0-16,13 0 0 0,6 4 66 0,3 4 8 15,-8-8 2-15,4 8 0 0,5-4-52 0,0 4-9 16,4 0-3-16,5 1 0 15,-9-5-116-15,4 4-23 0,9 0-5 0</inkml:trace>
          <inkml:trace contextRef="#ctx0" brushRef="#br0" timeOffset="35923.0768">17289 2901 1335 0,'-9'-4'29'0,"4"0"7"0,1 0 0 0,4 4 2 0,0 0-30 0,-5-8-8 0,-4 0 0 0,-4 4 0 15,3 0 60-15,-3 0 12 0,4 0 1 0,-5 0 1 16,-9 0-42-16,10-4-8 0,13 8-1 0,-9-4-1 0,-14 0 7 15,9 4 2-15,14 0 0 0,0 0 0 0,-14 4-31 0,5 4 0 16,-13 0-13-16,12 0 4 0,1 4 9 0,-9 4-8 16,0-4 8-16,0 1-8 0,4 7 16 0,0 4 3 15,-4 4 1-15,5 9 0 0,-6 3-12 0,6 9-17 16,8 7 4-16,1 13 1 0,-10 4 26 0,9 8 6 16,1 4 0-16,-1 8 1 0,-4-4 28 0,0-4 6 15,4 0 1-15,-8 4 0 0,4-4-16 0,0-4-4 16,-10 0 0-16,6-4 0 0,-1-12 4 0,5-1 0 15,-5-3 0-15,5 0 0 0,0-13 9 0,5 1 3 16,-6-9 0-16,6 1 0 0,-1-5-32 0,5-3-7 16,0-1-1-16,0-4 0 0,0-3 10 0,5-5 2 15,9-4 0-15,-1 0 0 0,1 0 3 0,4-7 1 16,9-1 0-16,5-4 0 0,9 0-28 0,5-4 0 16,-10-4 0-16,14-8-800 15,19-1-166-15</inkml:trace>
        </inkml:traceGroup>
        <inkml:traceGroup>
          <inkml:annotationXML>
            <emma:emma xmlns:emma="http://www.w3.org/2003/04/emma" version="1.0">
              <emma:interpretation id="{FA9F674D-EC71-4FC3-A8D8-D00DA52F6DF7}" emma:medium="tactile" emma:mode="ink">
                <msink:context xmlns:msink="http://schemas.microsoft.com/ink/2010/main" type="inkWord" rotatedBoundingBox="20416,3319 28202,2674 28429,5419 20644,60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7578.9383">23240 3423 1958 0,'-5'-24'87'0,"1"16"17"0,-1-8-83 0,0 0-21 16,1 0 0-16,-1-5 0 0,-4 1 106 0,5 8 17 15,-1-4 3-15,-4 0 1 0,0 3-101 0,0 1-26 16,-5 4 0-16,1 0 8 0,8 4-8 0,-4 4 0 16,4 8 0-16,-8-4 0 0,-1 12 0 0,-9 5 0 15,-4 3 0-15,-5 8 0 0,-4 9 32 0,-19 23 6 16,0-3 1-16,1 8 0 0,4 0-39 0,4-5 0 15,5-3 0-15,9 0 0 0,5-17 0 0,9 1 0 16,4-9 0-16,5 1 0 0,4-9 0 0,5-8 0 16,10-8-10-16,-1-3 10 0,13-5-8 0,1-8 8 15,4 0 0-15,1-5 0 0,-1-7-9 0,5 0 9 16,4-8 0-16,10-13-9 0,-5-7 9 0,-5-5 0 16,1-7 8-16,-1-9-8 0,5 4 11 0,0-8-3 15,5-8 0-15,-1-8 0 0,-4 5-8 0,5-5 12 16,4-9-12-16,4 1 12 0,-13 8 5 0,0 4 2 0,0-4 0 15,-4 1 0-15,-1 11-19 0,-9 8 0 0,1 8 0 0,-1 1 0 16,-4 15 0-16,0 5 0 0,-10 20 0 0,1-5 0 16,-10 9 0-16,6 4 0 0,-10 8 0 0,0 0 0 15,0 20 0-15,0 5-16 0,-5 11 4 0,0 9 0 16,1 3 12-16,-5 9 16 0,4 7-3 0,1 5-1 16,-5 4-12-16,-5 4 0 0,9 0 0 0,-4 8 0 15,5-8 0-15,-5-4 0 0,4 4 0 0,-9-1 0 16,5-3-81-16,-4-4-19 0,-6 0-4 15,1 4-969-15</inkml:trace>
          <inkml:trace contextRef="#ctx0" brushRef="#br0" timeOffset="37828.9911">24146 3205 2016 0,'13'-20'89'0,"-4"8"19"0,1-5-87 0,3 1-21 16,5 4 0-16,5 0 0 0,0 4 94 0,0 0 14 16,9 4 4-16,-5 8 0 0,-9 0-39 0,0 4-7 15,-4 4-2-15,4 4 0 0,-4 8-53 0,0 5-11 16,-1-1 0-16,1 9 0 0,-10 3 0 0,1 9 0 0,-1 3 0 0,-4 5 0 16,-4 4 16-16,-5-5 0 15,4 5-1-15,-8 0 0 0,4-5-24 0,-1-3-5 0,-3-5-1 0,4-3 0 31,-5-5-126-31,5 1-26 0,-5-5-5 0,10-7-832 0</inkml:trace>
          <inkml:trace contextRef="#ctx0" brushRef="#br0" timeOffset="38031.9536">24797 3063 1324 0,'0'0'118'15,"-5"-8"-94"-15,-4 4-24 0,-5 0 0 16,5 8 157-16,-9 4 27 0,0 12 6 0,-14 9 1 15,-4-1-76-15,-10 4-15 0,5 13-4 0,-9 4 0 0,0-1-12 0,0 5-2 16,-5 7-1-16,1-3 0 0,3 8-65 0,-3 0-16 16,-5-5 0-16,-5 1 0 0,5-4-15 0,-5-5-6 15,9 1-2-15,1-5 0 16,8-11-133-16,1 3-28 0,8-3-4 0,5-1-2 0</inkml:trace>
          <inkml:trace contextRef="#ctx0" brushRef="#br0" timeOffset="42705.4914">25047 1991 1148 0,'9'-16'51'0,"0"12"10"0,-4 0-49 0,4-9-12 15,0 5 0-15,5 8 0 0,-5-8 60 0,9 8 10 16,0-4 2-16,5 4 0 0,4-4-5 0,10 4-1 15,-5-4 0-15,13 4 0 0,5 4-10 0,5-4-1 16,-5 0-1-16,9 0 0 0,-4 0-18 0,-1 0-3 16,-3 0-1-16,-1 0 0 0,-5 0-32 0,1 0 0 15,-1 0 0-15,1-4 0 0,-1 4 0 0,-8 0 0 0,-1 0 0 16,-4 0 0-16,0 0 0 0,-9 4 0 0,4 0 0 16,-4 8 0-16,-5-8 0 0,0 13 0 15,0-5 0-15,1 12 0 0,-6-4 0 0,1 13 0 0,-5 7 0 16,-4 5 0-16,-1 11 20 0,-4 5 1 0,0 8 0 0,-4 8 0 15,-10 0-1-15,5 3 0 0,-5 5 0 0,5 17 0 16,-5-5 20-16,1 0 3 0,4 0 1 0,-5 0 0 16,5-4-21-16,0-4-4 0,-5-8-1 0,0 0 0 15,5 0-4-15,-4-8-1 0,-1-4 0 0,5-5 0 16,-5-3 15-16,5-4 2 0,5-5 1 0,4-3 0 16,0 0-6-16,0-5-1 0,9 5 0 0,-5-9 0 15,10 1-8-15,-5-5-1 0,0-4-1 0,0-3 0 16,5 3-14-16,-1-4 0 0,1-7 0 0,0-1-10 0,-1 0 34 15,-3-4 6-15,-1-4 2 0,0 5 0 0,-5-1-17 0,-4-4-3 16,0 0-1-16,5 0 0 0,-1 0 3 0,-4 5 1 16,-4-9 0-16,-1 4 0 0,-4-4-7 0,0 0-8 15,-5 0 11-15,1-4-11 0,-5 0 16 0,-5 4-3 16,-5-4-1-16,-8 0 0 0,-5-4-12 0,-9 0 0 16,0-4 0-16,-5 4 0 0,-4 0 0 0,0 0-15 15,-14-8 2-15,9 4 0 16,10 0-69-16,-5 0-14 0,4 0-2 0,5-4-682 15,0 0-136-15</inkml:trace>
          <inkml:trace contextRef="#ctx0" brushRef="#br0" timeOffset="36922.8536">21578 2367 2246 0,'4'-16'200'0,"6"8"-160"15,-1-4-32-15,9 4-8 0,5 4-12 0,4 0-3 0,5-5-1 0,0 5 0 16,4 4 16-16,5 0 0 0,0 0 0 0,-5 9 0 16,-4-5 0-16,0 4 0 0,-4 4 0 0,-1 0 0 15,-9 4 0-15,5-4 0 0,-10 9 0 0,1-5 0 16,-5 4 21-16,-4-4 7 0,-10 4 2 0,-4 1 0 15,0-1-17-15,-5 4-3 0,1 0-1 0,-10 5 0 0,-9 3 19 0,-4-4 3 16,8 5 1-16,-8 3 0 0,4 1 20 16,5-5 4-16,9 0 0 0,4-7 1 0,5-1-45 15,4-8-12-15,1 0 0 0,8 1 0 16,1-1 0-16,4 4 0 0,5-8 0 0,-1 0 0 0,5 0 0 0,5 1 0 16,4-5 0-16,10-4-784 15,-5 0-157-15</inkml:trace>
          <inkml:trace contextRef="#ctx0" brushRef="#br0" timeOffset="34954.5549">19433 3221 2257 0,'-18'12'49'0,"9"-4"11"0,0-4 1 0,-5 13 3 15,1-5-51-15,-5 8-13 0,-1 8 0 0,-3 9 0 16,-10 7 59-16,0 5 9 0,-5 7 1 0,-4 1 1 0,-4 4-37 0,-1 4-7 16,1-5-2-16,-5 5 0 0,0-4-24 0,4-5 0 15,5 1-9-15,0-8 9 16,0-1-143-16,9-7-21 0,5-5-5 0,4-4-805 15</inkml:trace>
          <inkml:trace contextRef="#ctx0" brushRef="#br0" timeOffset="35204.501">19857 2958 1958 0,'0'0'174'0,"4"16"-139"16,10 0-35-16,-5 9 0 0,5 7 62 0,4 5 6 16,-4 7 0-16,-1 9 1 0,-3-5 40 0,-1 9 8 0,-5 0 2 0,5 11 0 15,-9 1-27-15,-4 0-4 0,-1 4-2 0,1 4 0 16,-5-5-50-16,-5-3-9 0,-4 4-3 0,-1-4 0 16,6-8-14-16,-1-1-10 0,-4 5 12 0,0-4-12 15,-5-1-9-15,-4-7-9 0,-5-8-2 0,0-1 0 31,-5-7-169-31,6-5-35 0,-1-8-6 0,0-8-2 0</inkml:trace>
          <inkml:trace contextRef="#ctx0" brushRef="#br0" timeOffset="36533.3106">20576 3088 1522 0,'5'-25'68'0,"-1"13"13"0,5 0-65 0,5 4-16 0,0-12 0 0,4 3 0 16,5 1 40-16,4 0 5 0,-4 0 1 15,4 0 0-15,0 4 23 0,5-1 5 0,-4-3 1 0,4 4 0 16,-1 0-52-16,-3 0-11 0,-1 0-1 0,-4 4-1 15,-14 8 35-15,5 0 7 0,8 0 2 0,1 8 0 16,-9 12-54-16,-1 8 0 0,-8 5 0 0,4 11 0 16,-9 9 0-16,-4 3 0 0,-15 9 0 0,10-12 11 15,0 3 42-15,0 5 9 0,4 0 2 0,-4-5 0 16,5 9-20-16,-5-4-4 0,0-4-1 0,-1 15 0 16,1-11 4-16,0-4 1 0,0-5 0 0,0-3 0 15,0-9-20-15,4 1-3 0,-4-1-1 0,5 1 0 16,-1 3-6-16,1-3-2 0,-5 3 0 0,4 1 0 15,0-1 16-15,-4 1 4 0,0 3 0 0,5-11 0 16,-5-1-32-16,-1 5 0 0,-3-5 0 0,-1 1 0 0,0-5 11 16,-4 0-11-16,0-3 12 0,-14 3-12 0,0-4 0 15,0-7 0-15,1-1 0 0,-15-8 0 16,0-4-92-16,-4-4-26 0,-9-4-5 0,-5-4-1 0</inkml:trace>
          <inkml:trace contextRef="#ctx0" brushRef="#br0" timeOffset="34767.628">18555 3444 2257 0,'13'-17'49'0,"-8"13"11"0,9-12 1 0,-1 4 3 0,6-4-51 0,3 8-13 15,6 4 0-15,-1 4 0 0,-4 0 60 0,4 4 10 16,-4 0 2-16,0 8 0 0,-1 4-40 0,-3 8-7 15,-1 1-1-15,4 7-1 0,-3 5-15 0,-6 3-8 0,1 1 8 0,0 7-8 16,-5 1 0-16,0-5 0 16,0 1 0-16,0 3 0 15,-4-7-40-15,4-1-8 0,4-7-3 0,-3-1 0 16,-1-8-145-16,9-4-30 0</inkml:trace>
        </inkml:traceGroup>
        <inkml:traceGroup>
          <inkml:annotationXML>
            <emma:emma xmlns:emma="http://www.w3.org/2003/04/emma" version="1.0">
              <emma:interpretation id="{7016A80F-E63E-4E85-AC55-E5352CD0364F}" emma:medium="tactile" emma:mode="ink">
                <msink:context xmlns:msink="http://schemas.microsoft.com/ink/2010/main" type="inkWord" rotatedBoundingBox="29186,1628 30560,1514 30712,3348 29338,3462"/>
              </emma:interpretation>
            </emma:emma>
          </inkml:annotationXML>
          <inkml:trace contextRef="#ctx0" brushRef="#br0" timeOffset="43113.562">27324 862 1213 0,'0'0'26'0,"4"-4"6"0,1-8 0 0,8 3 4 0,10 1-36 0,4 0 0 16,1-4 0-16,-1 0 0 0,5 4 79 0,0 0 9 16,-5 0 1-16,0 4 1 0,-4 4-6 0,-5 4 0 15,1 0-1-15,-10 16 0 0,0 8-34 0,-5 9-6 16,1 11-2-16,-1 9 0 0,-8 8-1 0,-5 8 0 15,0 3 0-15,-10 9 0 0,-8 0-12 0,-5 4-2 0,0 5-1 0,-4-1 0 16,4-8-11-16,0 0-2 0,5-13-1 0,-5 5-675 16,9-12-134-16</inkml:trace>
          <inkml:trace contextRef="#ctx0" brushRef="#br0" timeOffset="43363.5073">28352 1461 2019 0,'0'0'44'0,"0"0"10"0,-4 16 2 0,-5-4 0 0,0 16-44 0,-14-3-12 16,-9 7 0-16,-9 13 0 0,-9-5 61 0,0 4 11 15,-9 5 1-15,4 0 1 0,1-5-40 0,8 1-8 16,-4-1-2-16,0 1 0 0,0-1-16 0,9-3-8 15,4-1 8-15,1 1-8 16,9-5-127-16,4-4-30 0</inkml:trace>
          <inkml:trace contextRef="#ctx0" brushRef="#br0" timeOffset="43690.709">28471 1971 1728 0,'27'-4'76'0,"-13"-9"16"0,-1 5-73 0,6-4-19 0,-1 8 0 0,0 0 0 16,0-8 54-16,5 8 7 0,0 0 2 0,-5 0 0 16,0 0-6-16,-4 0-1 0,0 8 0 0,-1 0 0 15,-13-4-37-15,0 12-8 0,0 0-2 0,-13 8 0 16,-1-8 27-16,-9 9 6 0,-9-1 1 0,0 4 0 15,-4-4 4-15,-5 13 1 0,0-13 0 0,-4 8 0 16,4 5-32-16,4-1-7 0,10-8-1 0,4 9 0 16,-4-13 0-16,9 4 0 0,4 1 0 0,9-1 0 15,1 4-8-15,8 1 8 0,-4-13-8 0,9 4 8 16,5 0-8-16,9-4 8 0,4-3-8 0,0 3 8 16,5-8-8-16,5 0-11 0,4 4 3 0,0-12 0 15,-5 0-131-15,1 0-25 0,4 0-6 0,0 0-803 16</inkml:trace>
        </inkml:traceGroup>
      </inkml:traceGroup>
    </inkml:traceGroup>
    <inkml:traceGroup>
      <inkml:annotationXML>
        <emma:emma xmlns:emma="http://www.w3.org/2003/04/emma" version="1.0">
          <emma:interpretation id="{D3351A4B-DB2F-40C1-8D80-D6C648AA00AD}" emma:medium="tactile" emma:mode="ink">
            <msink:context xmlns:msink="http://schemas.microsoft.com/ink/2010/main" type="paragraph" rotatedBoundingBox="2403,8999 29293,7491 29414,9653 2524,111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8BB2DD-DCA4-4056-AE27-13FB620B87A8}" emma:medium="tactile" emma:mode="ink">
              <msink:context xmlns:msink="http://schemas.microsoft.com/ink/2010/main" type="line" rotatedBoundingBox="2403,8999 29293,7491 29414,9653 2524,11162"/>
            </emma:interpretation>
          </emma:emma>
        </inkml:annotationXML>
        <inkml:traceGroup>
          <inkml:annotationXML>
            <emma:emma xmlns:emma="http://www.w3.org/2003/04/emma" version="1.0">
              <emma:interpretation id="{8196775C-92BB-43E8-AC08-B08A8CBA7351}" emma:medium="tactile" emma:mode="ink">
                <msink:context xmlns:msink="http://schemas.microsoft.com/ink/2010/main" type="inkWord" rotatedBoundingBox="2409,9110 7201,8841 7316,10893 2524,1116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3150.8543">1782 8462 748 0,'0'-16'67'0,"0"16"-54"0,0-12-13 0,0 3 0 15,0-3 50-15,0 4 7 0,-4 0 2 0,4-4 0 16,0 0 4-16,-5 4 1 0,1 0 0 0,-1 0 0 0,-4 4-11 0,0 0-1 16,0-1-1-16,-5 1 0 0,5 0-21 0,-5 4-4 15,-4-4-1-15,0 4 0 0,4-4-1 0,-4 4 0 16,-5 0 0-16,5 0 0 0,-5 8 13 0,-4 0 3 15,4-3 0-15,-4 3 0 0,-1 4 12 0,-3-4 4 16,3 0 0-16,-4 4 0 0,1-4-16 0,-1 8-4 16,-5 1 0-16,1-1 0 0,-1 0-17 0,-4 8-4 15,-4 0-1-15,8 9 0 0,-8 3 8 0,4 1 2 16,-5 7 0-16,5 1 0 0,1 3 6 0,3 1 2 16,-4 3 0-16,5 5 0 0,-1 0-7 0,1 8-1 15,4-5 0-15,5 5 0 0,-1 0-5 0,10-5-2 16,-5 1 0-16,14 0 0 0,5 0-3 0,8-5-1 0,5-3 0 15,10-5 0-15,3-3-13 0,6-5 0 0,-1-3 0 0,14-1 0 16,0-7 0-16,9-5 0 0,0-4 0 0,9 0 0 16,0-4-12-16,-4-3-9 0,4-1-2 0,0 0-697 15,-4-8-139-15</inkml:trace>
          <inkml:trace contextRef="#ctx0" brushRef="#br0" timeOffset="173697.5998">2438 9000 1152 0,'-14'-4'102'0,"0"0"-82"16,14 4-20-16,0 0 0 0,0-8 124 0,-9 0 20 15,0 4 4-15,9 4 0 0,0 0-60 0,-9-4-13 16,-9-4-3-16,4 8 0 0,5-4-44 0,-4 4-8 15,-1 0-3-15,-4 0 0 0,-1 4-6 0,6 0-2 16,-1 4 0-16,-4-4 0 0,0 8 15 0,-5-4 2 16,9 4 1-16,-8 4 0 0,3 1 6 0,-3 7 2 15,-1 0 0-15,-5 9 0 0,6 7-3 0,-6 1-1 16,-4 3 0-16,5 9 0 0,0-5-5 0,4 5-1 16,-4-1 0-16,4 1 0 0,0-4-9 0,5-5-3 15,4 1 0-15,1-5 0 0,4-8-13 0,0-3 0 16,9-5 0-16,0-4 0 0,4-8-10 0,5-7 2 15,5-5 0-15,9-9 0 16,-5-3-18-16,9-8-3 0,0-8-1 0,1-9 0 0,4-3 13 0,-1-1 2 0,-8-7 1 16,5-1 0-16,3-3 14 0,1-1 0 0,-4-8-10 0,-6 9 10 15,-3-1 0-15,3 9 13 0,1 7-1 0,-9 9-1 16,-5 4 29-16,-5 7 5 0,10 9 2 0,-5 4 0 16,-9 4-17-16,0 12-3 0,0 5-1 0,5 7 0 15,-5 4-15-15,-5 9-3 0,-4-1-8 0,5 8 12 16,4-3-12-16,0-1 0 0,-5-3 0 0,0 3 0 15,1-3-96-15,4-1-21 0,0-8-5 16,-5 1-926-16</inkml:trace>
          <inkml:trace contextRef="#ctx0" brushRef="#br0" timeOffset="173916.3208">2761 8915 2408 0,'14'-20'53'0,"-10"12"11"0,-8 0 3 0,4 8 0 0,0 0-54 0,0 0-13 15,0 0 0-15,-5 16 0 0,1 8 25 0,4 9 3 16,0 11 0-16,-5 17 0 0,-4 0-18 0,0 7-10 16,0 1 12-16,4 0-12 0,-8 0 12 0,8-9-12 15,0-3 12-15,10-4-12 0,0-5 9 0,4-7-9 16,-5-9 0-16,10-4 9 0,4-7-1 0,0-9 0 0,-9-4 0 15,10-8 0-15,-1-8 8 0,5-4 0 0,4-9 1 0,-4-3 0 16,-1-8-1-16,6-1 0 0,8-3 0 16,-9 4 0-16,-13-5-6 0,4-3-2 0,14 3 0 0,-5-3 0 15,5 3-8-15,-4 1-11 0,-6-5 3 0,1 9 0 32,9 0-137-32,-14 3-27 0,-9 1-6 0,5 4-848 0</inkml:trace>
          <inkml:trace contextRef="#ctx0" brushRef="#br0" timeOffset="174400.5565">3954 9037 1832 0,'4'-9'40'0,"1"-7"9"0,0 4 2 0,-5 0 0 0,-5 0-41 0,0 0-10 0,5 12 0 0,-4-8 0 16,-14 8 45-16,9 0 7 0,9 0 2 0,-14 4 0 15,-13 4-40-15,4 8-14 0,0 0 9 0,5 4-9 16,9 1 21-16,-9 7-1 0,-14 8 0 0,9 5 0 15,9-1 18-15,1 9 3 0,-10-1 1 0,5 1 0 16,8-4-18-16,-3-5-3 0,-1 0-1 0,1-7 0 0,-1-5-20 0,9 0 0 16,10-3 0-16,-1-5 0 15,-4-4-98-15,10 0-24 0,8-8-5 0</inkml:trace>
          <inkml:trace contextRef="#ctx0" brushRef="#br0" timeOffset="174778.5404">4386 8081 1911 0,'0'0'84'0,"0"-12"19"0,0 4-83 0,0 8-20 16,0 0 0-16,14-4 0 15,-5 4 78-15,0 4 11 0,-4 4 3 0,4 13 0 0,0-1-48 0,-4 12-8 16,-1 5-3-16,-4 7 0 0,0 9-14 0,-9 12-3 15,0 7-1-15,-9 9 0 0,4 4 4 0,-9 4 1 16,5 4 0-16,4 5 0 0,-4-1-1 0,5-4 0 16,-6-8 0-16,10 0 0 0,0-12-10 0,0-9-1 15,0-3-8-15,0-12 12 0,4-1-12 0,1-16 11 0,-1-3-11 0,1-9 10 16,4-4-2-16,0-8 0 0,0-8 0 0,0 0 0 16,-5-8 10-16,0-8 2 0,5-4 0 0,0-4 0 15,5-9-7-15,4-7-1 0,0-5 0 0,5-3 0 16,0-5-12-16,4 4 0 0,5 1 8 0,-1 3-8 15,6 9 0-15,-6 4 11 0,1 7-11 0,0 9 10 16,-5 4-10-16,0 12 8 0,1 8-8 0,-1 4 8 16,-9 4-8-16,5 9 0 0,-5 3-12 0,-5 12 12 15,5 1-96-15,-4-1-11 0,-1 1-2 0,1-1-1008 16</inkml:trace>
          <inkml:trace contextRef="#ctx0" brushRef="#br0" timeOffset="175186.3525">4928 8830 2250 0,'0'0'100'0,"0"0"20"0,-4 12-96 0,-1 5-24 0,5-1 0 0,0 8 0 16,-4 8 57-16,4 1 7 0,0 3 2 0,0 1 0 16,4-1-43-16,-4-4-9 0,5 1-2 0,-1-5 0 15,1-4-12-15,4 1 0 0,-5-9-9 0,5-4 9 16,1-4 0-16,-10-8 0 0,9 0-8 0,4-4 8 15,1-4 0-15,4-4-9 0,-4-4 9 0,4-1-8 16,0 1 8-16,5-4 8 0,0 4-8 0,-5 8 11 16,5 0-2-16,-5 4 0 0,5 8 0 0,-5 4 0 15,5 4-9-15,0 8 0 0,-5 12 0 0,0 1 0 16,-4 3 8-16,-1 5-8 0,-4-1 8 0,-4 1-8 16,-5-1 13-16,0 1-2 0,-9-1-1 0,0 1 0 0,4 3 18 15,-8-3 3-15,-6-1 1 0,-3-4 0 0,3-3-8 16,-8 3-2-16,-5 1 0 0,0-5 0 0,0 0-8 15,1-3-2-15,-6-1 0 0,5 0 0 0,-4-3 3 0,4-5 0 16,0 0 0-16,5-4 0 0,-1 1 17 0,6-5 4 16,3-4 1-16,1-4 0 0,9 0-17 0,0-4-4 15,9 0-1-15,0-8 0 0,5-4-15 0,4-9 0 16,4-3 0-16,10-4 0 16,9-17-65-16,4-3-13 0,14-13-2 0,10-8-784 15,8-4-156-15</inkml:trace>
        </inkml:traceGroup>
        <inkml:traceGroup>
          <inkml:annotationXML>
            <emma:emma xmlns:emma="http://www.w3.org/2003/04/emma" version="1.0">
              <emma:interpretation id="{C7EF40F9-AC66-4F58-863B-966A3587AE22}" emma:medium="tactile" emma:mode="ink">
                <msink:context xmlns:msink="http://schemas.microsoft.com/ink/2010/main" type="inkWord" rotatedBoundingBox="7926,9999 8594,9961 8598,10030 7930,1006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75717.4796">5989 9235 1670 0,'0'0'148'0,"0"0"-118"0,0 0-30 0,0 0 0 15,0 0 85-15,0 0 11 0,0 0 3 0,14-4 0 16,-1 4-47-16,1-4-8 0,13 4-3 0,-4-8 0 16,9 4-9-16,0-4-1 0,4-1-1 0,1 1 0 15,4 4-22-15,0-8-8 0,9 4 0 0,0-4 0 16,-9 4-139-16,9 0-33 15,41 4-8-15,-18 0 0 0</inkml:trace>
        </inkml:traceGroup>
        <inkml:traceGroup>
          <inkml:annotationXML>
            <emma:emma xmlns:emma="http://www.w3.org/2003/04/emma" version="1.0">
              <emma:interpretation id="{AA3DBDA3-20D2-41EC-9B7F-85B20133D4F8}" emma:medium="tactile" emma:mode="ink">
                <msink:context xmlns:msink="http://schemas.microsoft.com/ink/2010/main" type="inkWord" rotatedBoundingBox="9245,9008 14873,8692 14945,9971 9317,1028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6998.4258">8020 8604 576 0,'0'-9'51'0,"4"-3"-41"16,-4-8-10-16,5 0 0 0,-1 0 171 0,-4-1 32 15,0 5 6-15,0 0 2 0,0 0-95 0,-4 8-20 16,-1 4-3-16,1 0-1 0,-1-9-45 0,-4 5-10 16,-5 8-1-16,5 0-1 0,-5-4-21 0,1 8-4 15,-5 0-1-15,-5 5 0 0,-4-5-9 0,4 4 10 16,-5 4-10-16,1 4 10 0,0-4-10 0,-5 4 0 16,0 1 0-16,5-1 0 0,4 4 0 0,0-4 0 0,5 0 0 0,0 1 0 15,9-5 0-15,4 0 0 0,5 0 0 0,0 0 0 16,9 0-9-16,0 0 9 0,5 5 0 15,0 3 0-15,4 0-12 0,5 0 12 0,-1 5-12 0,6-1 12 16,-10 8 0-16,9 5 0 0,-4-5 8 0,0 4-8 16,-10 5 24-16,1-5-2 0,-5 5 0 0,-4-1 0 15,-5 5 16-15,0-5 3 0,-9-3 1 0,0-5 0 16,-5 0 10-16,-4-3 1 0,-1-1 1 0,-3-8 0 16,-1 1-20-16,0-5-4 0,0-4-1 0,1 0 0 15,-6 0-3-15,6-4-1 0,-6-4 0 0,1-4 0 16,0 0-25-16,-1-4 0 0,1 0 0 0,4-4 0 15,0 0-89-15,1 0-17 0,-6 4-3 16,15 0-547-16,-1 0-110 0</inkml:trace>
          <inkml:trace contextRef="#ctx0" brushRef="#br0" timeOffset="177295.2269">8766 8765 1267 0,'0'0'56'0,"0"-4"12"0,0-4-55 0,0 4-13 16,-4-4 0-16,4 4 0 0,0 4 143 0,-5-4 25 0,1 0 6 0,-10 4 1 15,0 4-92-15,-4 0-19 0,4 4-3 0,-8 4-1 16,-6 0-16-16,1 9-4 0,-5-1-1 0,0 8 0 15,-4 1-3-15,4-1 0 0,5 4 0 0,4 1 0 16,0 3-4-16,9 1-2 0,1-1 0 0,-1 0 0 16,10-3-15-16,-1-1-3 0,0 1-1 0,5-5 0 15,5-4-11-15,0 0-12 0,4-3 2 0,0-5 1 16,0 0-87 0,5-4-16-16,-1-8-4 0,5 0-878 0</inkml:trace>
          <inkml:trace contextRef="#ctx0" brushRef="#br0" timeOffset="177685.7561">9199 8110 1854 0,'0'0'82'0,"-5"-12"17"0,5 4-79 0,0-5-20 16,0 5 0-16,0 8 0 0,0 0 62 0,0 0 9 15,0 0 1-15,0 0 1 0,-4 12-49 0,-5 5-11 16,9 3-1-16,-5 8-1 0,0 1-11 0,1 11 0 16,-1 5 0-16,5 7 8 0,-4 5 13 0,4 4 3 15,-9 3 0-15,4 1 0 0,-4 0-12 0,0-5-1 16,0-3-1-16,0 4 0 0,0-4 2 0,-1-9 0 16,6 1 0-16,-10-9 0 0,5 1 8 0,0-9 1 15,0-4 1-15,0-7 0 0,0-1 10 0,4-12 1 0,1 0 1 0,-1-4 0 16,5-4-19-16,0 0-4 0,-4-8-1 0,4-4 0 15,0-4 0-15,4-5 0 0,1-3 0 0,4-4 0 16,0-1-2-16,4 1-8 0,6 0 12 0,-1 3-4 16,0 5 4-16,5 4 1 0,0 4 0 0,-5 8 0 15,5 0-1-15,-5 8 0 0,0 8 0 0,0 0 0 16,-4 8-25-16,0 5-6 0,-1-1-1 0,-4 4 0 16,0 1-2-16,1 3-1 0,-6-4 0 0,1 5-747 15,-5-1-150-15</inkml:trace>
          <inkml:trace contextRef="#ctx0" brushRef="#br0" timeOffset="178170.0275">9659 8644 2188 0,'0'0'97'0,"0"4"20"0,-5 0-93 0,5 8-24 16,-5 0 0-16,5 9 0 0,0 7 53 0,0 0 7 16,-4 9 0-16,4-1 1 0,-5 1-31 0,1-1-6 15,-1-4-2-15,5 5 0 0,-4-9-11 0,4 0-3 16,0-3 0-16,4-5 0 0,1-4-8 0,-1-4 0 16,1-4-10-16,4 0 10 0,-4-3 0 0,8-5 0 0,-4-9 8 15,5-3-8-15,0-4 15 0,-1-4-4 16,6-4-1-16,-6-1 0 0,5-3-1 0,1 0 0 15,-1-5 0-15,0 5 0 0,-4 0 2 0,4 7 0 0,-4 1 0 16,-1 4 0-16,1 0 6 0,-5 8 2 0,0 4 0 16,0 4 0-16,-4 4-4 0,-1 4-1 0,1 8 0 0,-5 0 0 15,0 8-14-15,0 1 0 0,0 3-9 0,0 0 9 16,0 1 0-16,0-1 0 0,4 0 0 0,1-7 10 16,-5-9-10-16,5 4 0 0,4-8-10 0,0 0 10 15,0-4 0-15,0 0 0 0,5-4 0 0,-1-8 10 16,1 0-1-16,0-8 0 0,-1 4 0 0,-4-9 0 15,0-3 5-15,5 0 1 0,-5-4 0 0,5 3 0 16,0 1 18-16,4 0 4 0,-5-1 1 0,1 5 0 0,-5 4-16 16,5 0-3-16,-10 8-1 0,5-4 0 0,-4 3-18 15,-5 9 0-15,0 0 0 0,0 0 0 16,0 0-63-16,0 0-13 0,0 0-2 0,0 0-773 16,0 0-154-16</inkml:trace>
          <inkml:trace contextRef="#ctx0" brushRef="#br0" timeOffset="178763.6343">10642 8863 1522 0,'0'0'33'0,"0"0"7"0,0-4 2 0,0 4 2 15,0 0-36-15,-5-9-8 0,10 1 0 0,-5 4 0 16,0 4 72-16,0-12 12 0,0 4 2 0,0 4 1 16,5-4-12-16,-5 8-3 0,4-8 0 0,-4 0 0 15,5-4-8-15,-5 3-1 0,0 9-1 0,0-8 0 0,0 0-15 0,0 8-3 16,0 0-1-16,0 0 0 0,-5-4-27 0,5 4-4 16,-4-4-2-16,-6 4 0 0,-3 4-10 0,4 0 0 15,-5 0 0-15,-4 4 0 0,-5 5 0 0,5 3 0 16,-5 0 0-16,5 4 8 0,-5 4-8 0,5-3 0 15,-5 3 0-15,9-4 0 0,1 0 0 0,4 1 0 16,0-5 0-16,-1 4 0 0,10-8 0 0,-4 0 0 16,4-12 0-16,0 0 0 0,0 0 0 0,0 0-11 15,14 4 3-15,-5-8 0 0,4-4 8 0,1 0 0 16,4-4 0-16,0 0 0 0,5-4-17 0,0-4-2 16,0-1 0-16,-1 1 0 0,6-4 19 0,-5 4 0 15,-1-1 0-15,1 9 0 0,-9 0 8 0,-1 4 6 16,1 0 1-16,-14 8 0 0,0 0-1 0,0 0 0 15,5 12 0-15,-5 4 0 0,0 4-14 0,-5-3 8 16,5 3-8-16,-4 0 0 0,-1 0 0 0,5 5-15 16,-5-1 2-16,5-4-731 0,-4 0-145 15</inkml:trace>
          <inkml:trace contextRef="#ctx0" brushRef="#br0" timeOffset="179044.9483">10938 8725 691 0,'0'0'30'0,"0"12"7"15,-5-4-29-15,5 4-8 0,0 9 0 0,0-5 0 16,0 8 364-16,0-4 71 0,0 1 14 0,0-1 3 0,0 0-307 0,0-4-61 16,0 0-13-16,0 1-3 0,0-9-20 0,0 4-5 15,-4-4-1-15,4-8 0 0,0 0-34 0,0 0-8 16,0 0 0-16,0 0 0 0,0 0 18 0,0 0 2 15,0 0 0-15,0 0 0 0,0 0 19 0,9-8 4 16,0-4 1-16,0-5 0 0,0-3-36 0,0 0-8 16,5 0 0-16,0 0 0 0,-5-9 0 0,4 5 0 15,6 0 0-15,-6-1 0 16,5 1-136-16,1 0-28 0,-1-1-7 0,0 1-967 0</inkml:trace>
          <inkml:trace contextRef="#ctx0" brushRef="#br0" timeOffset="179451.4004">11762 7968 2372 0,'0'0'52'0,"0"0"12"0,-5 12 1 0,5 5 1 0,-4 7-53 0,-1 0-13 16,1 8 0-16,-1 5 0 0,-4 3 80 0,-5 1 12 15,5 3 4-15,-9 13 0 0,0-4-52 0,0-1-9 16,-5 9-3-16,0 0 0 0,-4-1 0 0,4 1-1 16,0-4 0-16,-4-1 0 0,4 1-42 0,-4-4-8 15,9-1-1-15,-5-7-1 16,5-5-116-16,0-3-23 0,-1-1-5 0,10-8-944 0</inkml:trace>
          <inkml:trace contextRef="#ctx0" brushRef="#br0" timeOffset="179247.8917">11480 8466 2055 0,'0'0'91'0,"0"0"19"0,0 0-88 0,0 0-22 0,0 0 0 0,13 0 0 16,1 4 60-16,4 4 8 0,5-8 2 0,0 4 0 15,4-8-18-15,0 8-4 0,1 0-1 0,4 0 0 16,-1-4-38-16,1 0-9 0,-4-4 0 0,-1 0 0 15,0 0-16-15,-4 0-4 0,0 0-2 0,0 0 0 16,-5-4-138-16,0 0-28 16</inkml:trace>
          <inkml:trace contextRef="#ctx0" brushRef="#br0" timeOffset="181787.985">12449 8341 1324 0,'0'0'59'0,"0"0"12"0,0 0-57 0,0 0-14 15,0 0 0-15,0 0 0 0,0-13 82 0,5 5 14 16,0 0 2-16,-1 0 1 0,-4 8-43 0,14-4-9 16,-5 0-2-16,5-4 0 0,4 8-13 0,0-4-4 15,0 0 0-15,0 4 0 0,10 0-7 0,-6 0-1 16,6 0-1-16,-1 0 0 0,5 0-6 0,0 4-1 0,0 0 0 15,0-4 0-15,-10 4-12 0,6 0 0 16,-6-8 0-16,-3 8 0 0,-1 4 0 0,0-4 0 0,-4 4 0 0,-5-4 0 16,-9-4 0-16,4 12 0 0,-4-12 0 15,-4 13 0-15,-5 3 0 0,-5 0 9 0,-4 8-9 0,-5 5 8 16,-4-1 13-16,-5 4 3 0,-5 1 0 0,1 3 0 16,0-4-3-16,4-3 0 0,0-1 0 0,5-4 0 15,-1 1 4-15,1-1 1 0,4-4 0 0,5 0 0 16,-5 1-8-16,10-5-2 0,-6 0 0 0,6-4 0 15,4 0-16-15,4 0 10 0,0-3-10 0,1-1 8 16,4 0-8-16,0-8 0 0,4 4 0 0,6 4 0 16,3-4 0-16,1 0 0 0,4-4 0 0,0 4 0 15,1-4-12-15,3 4-4 0,1-4 0 0,0 0-1 16,0 0-39-16,-1 4-7 0,1-4-1 16,0 0-589-16,-5 0-118 0</inkml:trace>
          <inkml:trace contextRef="#ctx0" brushRef="#br0" timeOffset="182006.8708">12154 8765 1324 0,'-23'0'59'0,"14"-4"12"0,0 4-57 0,-1-4-14 15,10 4 0-15,0 0 0 0,0 0 124 0,0 0 23 16,0 0 4-16,0 0 1 0,0 0-82 0,14-4-16 0,4 0-3 0,5 0-1 15,9-4-23-15,4 4-5 0,5 0-1 0,9-8 0 16,-4 4-9-16,4-4-1 0,0 4-1 0,5 3 0 31,-5-3-130-31,0 0-25 0</inkml:trace>
        </inkml:traceGroup>
        <inkml:traceGroup>
          <inkml:annotationXML>
            <emma:emma xmlns:emma="http://www.w3.org/2003/04/emma" version="1.0">
              <emma:interpretation id="{27F92A0D-AB3D-433D-BD85-9EFD529F0CB6}" emma:medium="tactile" emma:mode="ink">
                <msink:context xmlns:msink="http://schemas.microsoft.com/ink/2010/main" type="inkWord" rotatedBoundingBox="16753,8333 22241,8025 22334,9684 16846,999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90676.1762">14867 8288 1486 0,'9'-20'66'0,"-9"20"14"0,5-8-64 0,-1-5-16 0,1 1 0 0,4 4 0 16,-9 8 72-16,9-8 11 0,0 0 2 0,5 0 1 15,-10 4-50-15,1 0-9 0,-5 4-3 0,0 0 0 16,0 0 13-16,0 0 3 0,0 0 0 0,0 16 0 15,-9 4-10-15,4 9-2 0,1-1 0 0,-5 8 0 16,-5-3 13-16,5-1 3 0,0 4 0 0,0 1 0 16,9-1-20-16,0 1-4 0,0-5-1 0,9 1 0 0,0-9-19 15,0 0 0-15,0-4 0 0,0 1 0 0,0-5 0 16,0-4-22-16,0-4 3 0,1-4 1 16,-10-4-99-16,9 4-20 15,4-4-4-15,-13 0-1 0</inkml:trace>
          <inkml:trace contextRef="#ctx0" brushRef="#br0" timeOffset="190816.77">14931 7875 2106 0,'0'0'46'0,"0"0"10"0,-9 0 1 0,0 0 3 0,9 0-48 0,0 0-12 15,-5 4 0-15,-4 4 0 16,4-4-110-16,-4 4-24 0</inkml:trace>
          <inkml:trace contextRef="#ctx0" brushRef="#br0" timeOffset="191207.3025">15381 8280 1036 0,'23'-29'92'0,"-14"17"-73"0,5 0-19 0,0 0 0 16,-1 4 199-16,1 4 36 0,0 0 7 0,4 8 2 16,0 4-145-16,-4 0-29 0,-1 8-6 0,1 5 0 15,-9 3-27-15,4 4-5 0,-5 0 0 0,1 1-1 16,-5-1-19-16,-5 4-4 0,-4-3-8 0,5 3 12 0,-10-3-12 0,5-5 11 16,0 0-11-16,-5-4 10 0,10-3-10 0,-6-5 8 15,-3 0-8-15,8-4 8 0,5-8-8 0,0 0 10 16,0 0-10-16,0 0 10 0,0 0-2 0,0 0-8 15,9-12 12-15,0 0-4 0,5-9-8 0,0 1 0 16,4-4 9-16,0 0-9 0,0-1 9 0,1 5-9 16,-1 4 12-16,5 0-12 0,-1-1 36 0,-3 9 0 15,-1 4 0-15,0 0 0 0,5 0-16 0,-5 0-4 16,0 8 0-16,-4 4 0 0,4 4-7 0,-4 1-1 16,-1 3-8-16,1 0 12 0,0 4-12 0,4-4 0 15,-5 1 0-15,1-1 0 16,0-8-72-16,4 8-16 0,-9-4-4 0,5 0-971 0</inkml:trace>
          <inkml:trace contextRef="#ctx0" brushRef="#br0" timeOffset="191738.4241">16333 8591 1324 0,'0'0'118'0,"0"0"-94"16,0 0-24-16,0 0 0 0,0 0 87 0,0-8 13 16,-5 0 2-16,10 4 1 0,0 4-11 0,4-4-1 15,0 4-1-15,4-4 0 0,6 0-54 0,3 0-12 16,1-4-1-16,4 4-1 0,5-4-8 0,5 0-2 16,-1 0 0-16,1-9 0 0,4-3 16 0,0 4 2 15,0 0 1-15,0-4 0 0,-5-1-41 0,-4 1-8 16,4-4-2-16,-8 0 0 0,-1 3 8 0,-9-3 0 15,0 0 1-15,-4-1 0 0,4 9 11 0,-9 0 0 16,-9 0 8-16,5 4-8 0,4-4 27 0,-9 3 1 16,-18 5 0-16,0 0 0 0,-1 4-28 0,-8 4 0 0,-5 8 0 15,-4 0 0-15,-10 9 8 0,5-1-8 0,-4 4 12 0,-1 4-4 16,5 5 8-16,-4 3 2 0,4 0 0 0,0 5 0 16,4-5 18-16,1 5 3 0,9 3 1 0,4 0 0 15,5-3-20-15,8 3-4 0,1-3-1 0,5-1 0 16,8 1-5-16,1-5-1 0,4 0 0 0,0-3 0 15,5-5-9-15,4 0 8 0,0 1-8 0,9-9 8 32,1 4-80-32,-1-8-16 0,10-4-3 0,-1 4-967 0</inkml:trace>
          <inkml:trace contextRef="#ctx0" brushRef="#br0" timeOffset="192457.0458">17772 8292 1036 0,'4'-12'92'15,"1"0"-73"-15,4 4-19 0,-5-5 0 16,-8-3 128-16,4 4 21 0,4 0 5 0,1-4 1 16,-10 0-64-16,1-1-13 0,-1 5-2 0,5-4-1 15,5 4-50-15,-14 4-9 0,0-4-3 0,0 4 0 16,9 8-13-16,-19 0 0 0,-8 0 0 0,0 4-10 0,-1 4 10 0,1 8 11 15,-9 0-3-15,-1 8 0 0,1 1 23 0,4 7 4 16,0 9 1-16,0 3 0 0,-4 1-26 0,4-1-10 16,14 1 8-16,4-5-8 0,-4-4 12 0,9-3-4 15,4-9 0-15,5 0 0 0,5-3-8 0,-1-5 0 16,-4-4 0-16,5-4 0 0,13-4 0 0,-4-8 0 16,-5 0 11-16,9-4-11 0,5-8 17 0,0-4-2 15,4-9-1-15,0 1 0 0,1-5-5 0,-1-3-1 16,9 4 0-16,1-1 0 0,-10-7 7 0,0-1 1 15,10 5 0-15,-1-5 0 0,-4 5-16 0,0 4 0 16,-9-1 0-16,-1 9 0 0,1 8 0 0,-5 0 8 16,-8 3-8-16,-10 13 0 0,4 0 12 0,-4 0 0 15,-4 17 0-15,-10 3 0 0,-4 12-2 0,-1 5-1 16,-3 7 0-16,-10 5 0 0,-5-5 25 0,1 9 5 16,4 4 1-16,-4 3 0 0,-5-7-30 0,9 4-10 0,0-1 0 15,5 1 9-15,-1-9-9 0,1 1 0 0,0-4 0 0,4-5 0 31,9 0-78-31,-4-11-18 0,-9-1-3 0,4 0-906 0</inkml:trace>
          <inkml:trace contextRef="#ctx0" brushRef="#br0" timeOffset="192785.0511">18200 8195 1969 0,'0'0'43'0,"0"0"9"0,0 0 1 0,0 16 3 0,0 0-44 0,-5 13-12 16,-9-1 0-16,1 8 0 0,4 5 24 0,-10 3 2 15,1 1 1-15,0 3 0 0,0-7-8 0,-5 3-2 16,14-7 0-16,-9-1 0 0,0-8-17 0,8 1 0 16,6-9 8-16,-1 0-8 0,1-4 31 0,4-7 2 15,4-1 1-15,10-4 0 0,0 0-2 0,-1-8 0 16,-4 0 0-16,10-4 0 0,3-1 11 0,1-3 1 15,-5-4 1-15,5-4 0 0,0 0-17 0,0-1-3 16,-5-3-1-16,5-4 0 0,-5-5-13 0,5-3-3 16,9 0-8-16,-5-1 12 15,-9 5-34-15,5-5-7 0,13-3-2 0,-4-1 0 16,-5 5-140-16,5 4-28 0,27-29-5 0,-13 25-2 0</inkml:trace>
          <inkml:trace contextRef="#ctx0" brushRef="#br0" timeOffset="193177.0594">19047 8438 1796 0,'0'0'40'0,"0"0"8"0,0 0 1 0,-5-17 1 0,0 1-40 0,1 0-10 16,-1 4 0-16,1 4 0 0,-5-4 76 0,0 0 12 15,4-1 4-15,-9 1 0 0,5 4-46 0,0 4-9 16,0-4-1-16,-5 8-1 0,5-4-27 0,-4 0-8 16,-1 8 0-16,0 0 0 0,1 4 0 0,-6 8 0 15,1 1 0-15,5-1 0 0,-10 0 0 0,5 8 0 16,-1-4 0-16,1 13 0 0,4-5 0 0,1 0 0 16,-5 1 0-16,4-5 0 0,14-4 0 0,-5 1 0 15,-8-5 0-15,13-4 0 0,0 0 0 0,0-12 0 16,0 0 0-16,0 0 0 0,0 0 8 0,13-4 0 15,6-4 1-15,3-4 0 0,1-4-9 0,0-1 8 16,0-3-8-16,-1-4 8 0,1 4 12 0,0-5 3 16,0 5 0-16,-5 4 0 0,-4 0 14 0,-5 4 3 15,0-1 1-15,-5 9 0 0,-4 4-7 0,0 0-2 0,0 0 0 0,0 0 0 16,0 8-32-16,-4 9 0 0,-1 3 0 16,1 0 0-1,-1 0-136-15,1 5-28 0,-1 19-6 0,-4-16-1 0</inkml:trace>
          <inkml:trace contextRef="#ctx0" brushRef="#br0" timeOffset="193614.4239">19274 8583 1825 0,'9'-8'40'0,"0"0"8"0,10 0 1 0,-1 0 3 0,5-4-41 0,-1 0-11 16,6-5 0-16,-1 1 0 0,-4-4 64 0,4-4 10 15,0-1 2-15,1 1 1 0,-1 0-15 0,-4 0-3 16,0-5-1-16,4-3 0 0,5 0-1 0,-5-9 0 16,5 5 0-16,0-5 0 0,0-3-23 0,4-5-5 15,0 1-1-15,1-9 0 0,-1 12-28 0,1-3 0 16,-5-9 0-16,-1 5 0 0,-3-1-13 0,-1-4 4 16,0 5 1-16,-4-1 0 15,-5 9-28-15,1-5-6 0,-6 9-1 0,-4-1 0 0,0 9 35 0,-4 3 8 16,-5 1 0-16,0 12 0 0,0 0 0 0,-5 3 0 15,1 1 0-15,-5 4 0 0,0 8 0 0,-5 4 0 16,0 4 0-16,-4 0 0 0,-5 5 0 0,10-1 0 16,-10 4 0-16,0 0 0 0,0 4 0 0,1 5 0 0,-6 3 0 15,6 4 0-15,-6 9 0 0,-4 16 0 16,1-1 0-16,3 9 0 0,1 0 0 0,4 3 0 0,0 1 0 16,5 4 0-16,0-4 24 0,4-4 6 0,1 3 2 15,-1 1 0-15,5-4-24 0,-5-4-8 0,10-5 0 0,-5-11 9 16,9-1-20-16,-5-3-4 0,-4-5-1 0,4-3 0 31,1-1-224-31,-1-12-44 0,1 29-10 0,-1-29-2 0</inkml:trace>
          <inkml:trace contextRef="#ctx0" brushRef="#br0" timeOffset="193787.2482">20053 8527 2253 0,'0'0'49'0,"0"0"11"0,-9 8 1 0,-1-4 3 0,1 4-51 0,0 4-13 15,0 0 0-15,0 4 0 0,-5 1 45 0,5-1 7 16,-4 0 0-16,-1 0 1 0,5 0-33 0,0 0-6 16,0-3-2-16,4-1 0 15,-4-4-113-15,4 4-23 0,1-4-5 0,4-8-847 16</inkml:trace>
          <inkml:trace contextRef="#ctx0" brushRef="#br0" timeOffset="193895.6172">20353 8130 1324 0,'0'0'118'0,"0"0"-94"15,0 0-24-15,-4 8-388 0,-5-4-83 0</inkml:trace>
        </inkml:traceGroup>
        <inkml:traceGroup>
          <inkml:annotationXML>
            <emma:emma xmlns:emma="http://www.w3.org/2003/04/emma" version="1.0">
              <emma:interpretation id="{CC4270A9-42C7-4C9B-BDDF-59AAD6E42918}" emma:medium="tactile" emma:mode="ink">
                <msink:context xmlns:msink="http://schemas.microsoft.com/ink/2010/main" type="inkWord" rotatedBoundingBox="22603,7938 23920,7864 24027,9765 22709,983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94364.2372">21405 7066 1897 0,'32'-4'84'0,"-19"8"17"15,-8 0-81-15,0 8-20 0,-1 0 0 0,-4 4 0 0,-4 9 69 0,-1 7 10 16,0 4 1-16,-8 17 1 0,-1 0-13 0,-4 7-4 0,-5 1 0 0,0 12 0 16,-4-4-51-16,-5 3-13 0,5 5 0 0,-5 4 0 15,0-8 0-15,9 0 0 0,-4-4 0 0,0 0 0 16,8-5-12-16,1-15-4 0,9 3-2 0,0 1-688 15,-5 4-138-15</inkml:trace>
          <inkml:trace contextRef="#ctx0" brushRef="#br0" timeOffset="194772.0401">21596 8247 1785 0,'0'0'159'0,"0"0"-127"15,0 0-32-15,0 0 0 0,0 0 41 0,0 0 3 16,-9 9 0-16,4 3 0 0,5-4-8 0,0-8 0 16,0 0-1-16,5 12 0 0,0 0-23 0,-5-12-12 15,0 0 12-15,0 0-12 0,13 0 9 0,-4 0-9 16,0-4 0-16,10 0 9 0,-6 0 1 0,5 0 0 16,1-8 0-16,-1 4 0 0,5 0 7 0,-1-5 2 15,6 5 0-15,-1 0 0 0,-4 0-19 0,0 0 0 16,4 4-8-16,0 4 8 0,-4 4 14 15,4 4 9-15,-8-4 1 0,-6 12 1 0,5 5-40 0,-4-1-8 16,-5 8-1-16,0 0-1 0,0 1 40 0,-4 3 8 16,-14 1 1-16,4 3 1 0,-8-4-3 0,-6 5-1 0,-3-1 0 15,-6 1 0-15,-13-5 27 0,9 0 4 0,-4 1 2 0,0-1 0 16,-1-4-6-16,-4 1 0 0,0-1-1 0,9-4 0 16,-4 1-38-16,4-5-9 0,0 0 0 0,0-4 0 15,14-4 12-15,-5 1 0 0,5-5 0 0,5 0 0 16,3-8 6-16,1 0 2 0,9 0 0 0,0 0 0 15,5-8 9-15,-1-4 3 0,10-5 0 0,0-3 0 16,4 0-32-16,5-8 0 0,4-5 0 0,9-3 0 16,1-1-112-16,8-7-28 15,10-1-5-15,9-3-640 0,-5-1-128 0</inkml:trace>
          <inkml:trace contextRef="#ctx0" brushRef="#br0" timeOffset="194145.6445">20713 8013 1612 0,'13'-4'144'15,"6"-4"-116"-15,8 4-28 0,0-5 0 16,5 1 75-16,-4 0 9 0,-1 0 1 0,5 0 1 0,4 0-22 15,1-4-4-15,4-4 0 0,0 8-1 0,4-5-45 0,10-7-14 16,-1 8 8-16,-4-4-8 0,-4 0 0 0,-10 3-19 16,1 1 4-16,-5 0 1 15,-5 0-46-15,-4 0-10 0,-5 0-2 0,-4-4-787 16</inkml:trace>
        </inkml:traceGroup>
        <inkml:traceGroup>
          <inkml:annotationXML>
            <emma:emma xmlns:emma="http://www.w3.org/2003/04/emma" version="1.0">
              <emma:interpretation id="{ACE55A7F-F237-4203-9CD6-9A1F8B8E5246}" emma:medium="tactile" emma:mode="ink">
                <msink:context xmlns:msink="http://schemas.microsoft.com/ink/2010/main" type="inkWord" rotatedBoundingBox="25740,7690 29293,7491 29388,9182 25835,938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95748.5839">24842 7976 1958 0,'0'0'43'0,"0"0"9"0,0 0 1 0,0 0 3 0,0 0-45 0,0 0-11 15,-9 4 0-15,0 8 0 0,-5 1 0 0,5 3 0 16,5 0 0-16,-1 4 0 0,-8 4 0 0,-6-3-9 16,1-1 9-16,0 0-13 0,13 0 13 0,1-3 8 15,-5 3 0-15,9-4-8 0,0 0 54 0,4-8 4 16,1 4 1-16,-5-3 0 0,0-9-14 0,0 0-2 0,9 0-1 0,5 0 0 15,-1 0-12-15,5 0-2 0,1-9-1 0,-1 5 0 16,5-4-27-16,-5 0 0 0,0 0 0 0,0 0 0 16,0 0 0-16,1 0 0 0,-1-8 0 0,-4 4 0 15,-1-1 0-15,1 1 0 0,-5 0 0 0,0 4 0 16,0-4 0-16,-4 4 0 0,-1-4 0 0,-4 4 0 16,9-1 40-16,-13 1 2 0,-10 0 1 0,1 0 0 15,-1 0-25-15,5 4-5 0,-5 0-1 0,5 4 0 16,-5-4-12-16,1 4 0 0,-1 0 0 0,0 4-10 15,1-4 0-15,-6 0 0 0,6 4 0 0,-1 4 0 16,-4-4-127 0,4 4-26-16,-18 4-5 0,5-4-804 0</inkml:trace>
          <inkml:trace contextRef="#ctx0" brushRef="#br0" timeOffset="195389.2897">24278 6916 1670 0,'9'-4'148'0,"-5"-4"-118"16,5 0-30-16,1 4 0 0,-1-4 0 0,-9 8-15 16,0 0 2-16,0 0 0 0,4 12 52 0,1 4 10 15,-5 8 3-15,-5 9 0 0,1 3-9 0,-1 9-2 16,1 11 0-16,-6-7 0 16,1 7-33-16,-4 9-8 0,-6 0 0 0,6 8 0 0,-5 4 24 0,-5-5 4 0,0 5 0 15,-9 16 0-15,5-12-8 0,4-4 0 16,-4-8-1-16,0-8 0 0,8-5 9 0,-3-7 1 0,-1-9 1 0,0 1 0 15,0-5 14-15,5-7 4 0,4-5 0 0,1-8 0 16,8-4-19-16,5-12-3 0,0 0-1 0,0 0 0 16,0 0-10-16,0 0-3 0,-4-4 0 0,8-8 0 15,-4 0 15-15,9-8 2 0,0 0 1 0,5-9 0 16,4 5-30-16,5-4 0 0,0 3 0 0,4-3 0 16,5 4 0-16,0 3-21 0,4 5 3 0,-4 0 1 15,-5 0 17-15,1 8 0 0,-5 8-8 0,-10 0 8 16,1 4 12-16,-5 4 5 0,-5 8 2 0,1 0 0 15,-10 5-19-15,1 3 0 0,-1-4 0 0,-4 8 0 16,0-3 0-16,0 3 0 0,-5-4 0 0,14 1 0 16,0-1-220-16,-4 0-47 0</inkml:trace>
          <inkml:trace contextRef="#ctx0" brushRef="#br0" timeOffset="196062.9306">25839 6754 1958 0,'0'0'87'0,"14"-4"17"0,-9-4-83 0,-5 8-21 0,0 0 0 0,0 0 0 15,9 8 48-15,0 4 6 0,-5 0 1 0,-4 13 0 16,-9 3-37-16,0 8-7 0,-5 9-2 0,1 12 0 15,-5-1 46-15,-5 5 9 0,0 0 1 0,-4 3 1 16,-1 1-32-16,1 0-6 0,0 0-2 0,-1 7 0 0,1-3-9 0,0 0-1 16,4 0-1-16,0 0 0 0,5-9-15 0,-5 1 11 0,1-4-11 0,3-5 10 15,6-3 5-15,-1-5 1 0,5-7 0 0,-5 3 0 32,5-3-64-32,0-1-13 0,9-8-3 0,-5 1-682 0,1-1-137 0</inkml:trace>
          <inkml:trace contextRef="#ctx0" brushRef="#br0" timeOffset="197126.3911">26058 7988 1785 0,'59'-8'79'0,"-59"8"17"0,9-12-77 0,0 0-19 16,5 4 0-16,-10 0 0 0,6 0 66 0,-10 0 10 15,-5 4 1-15,5-4 1 0,-5 3-27 0,5 1-6 16,-4 0-1-16,-5 0 0 0,0 0-23 0,0 0-5 0,-10 0 0 16,6 0-1-16,-1 4-5 0,-4 0-1 0,0 0 0 15,4 0 0-15,9 4 17 0,-4 0 3 16,-4 0 1-16,4 8 0 0,-10-3-30 0,6 3 0 0,-6 0-8 0,1 4 8 15,-4 4 0-15,-1 0 0 0,-5 1 0 0,1 3 0 16,-5 0-9-16,5 1 9 0,0 3 0 0,-1 4-9 16,6-3 9-16,-1-1 12 0,0-4-2 0,5 9-1 15,0-9-23-15,4 0-5 0,0 0-1 0,10-3 0 16,-5-5 20-16,4-4-12 0,5 0 12 0,0-4-10 16,0-8-7-16,0 0-2 0,0 0 0 0,18 4 0 15,-4 0 2-15,4-4 0 0,-4-12 0 0,9 4 0 16,-1 0 17-16,-3-4 0 0,3-8 0 0,1-1 0 15,4 1 15-15,-4 0 6 0,4-8 2 0,1-5 0 16,-5 1 5-16,4-5 0 0,5 1 1 0,0-9 0 16,-1 1-17-16,6-5-3 0,-1-3-1 0,1-1 0 0,-5 5-8 15,4-1 0-15,0-8 0 0,-4 17 0 0,0-1-9 0,-4-3 9 16,3 3-12-16,-3 5 12 0,-1-4 0 0,-4 3 8 16,0 1 0-16,8-9 1 15,-8 13-58-15,0-1-12 0,-5 5-3 0,0 8 0 0,-9 4 82 0,5-1 16 16,-5 5 3-16,-4 0 1 0,-1 8-30 0,-4 4-8 15,0 0 0-15,5-8 0 0,-1 0 0 0,-4 4 0 16,5-4-8-16,-5 8 8 0,0 0 0 0,0 0-10 16,0 0 10-16,0 12 0 0,-5 4-9 0,5 8 9 15,-9 1 0-15,0 7-9 16,-4-4-15-16,-1 13-4 0,0 3 0 0,-4 5 0 0,-5 4 47 0,1-1 9 16,-6 9 1-16,5 0 1 0,-4-1-30 0,0-3 0 0,-1 0 0 0,-3-1 0 15,-1-3 0-15,9-5 0 0,-4 1 0 0,8-4 0 31,6-5-18-31,-5 0-10 0,-1-7-1 0,1-1-1 0,4 1 49 0,1-1 9 0,4-4 3 0,-5-3 0 16,10-9-21-16,-6-4-10 16,6 0 10-16,-1 0-10 0,5-4 11 0,0-8-11 0,0 0 12 0,0 0-12 15,5 8 11-15,4 0-11 0,5-8 10 0,-1 0-10 16,1-8 8-16,0 8-8 16,8-8 0-16,1 0 9 0,4 0-9 0,1-4 0 0,-5-8 0 0,8 0 0 15,1-5 0-15,0 1 0 0,5-4 0 0,-1-1 8 16,10-3-8-16,-10 4 0 0,0-5 0 0,1 1 8 0,-1 3-8 15,5 1 0-15,0 4 9 0,0 4-9 0,-4 8 0 0,-6 3 0 16,6 1 0-16,-5 8 0 0,-5 8-9 0,-4 1 9 16,-5 3-10-16,-4 8 10 0,-5 0 0 0,0 0-9 15,-5 1 9-15,-4 3 0 16,0-4 0-16,-9 4 12 0,5-3 0 0,-10-1-1 0,0 0 47 0,-4 0 10 16,0-8 1-16,-9 5 1 0,-1-5-56 0,-3 0-14 15,-6-4 0-15,-4 0 0 0,5-4 0 0,-1 0 0 16,-4 0 0-16,5 0 0 0,-5-4 0 0,4 0 0 15,-3 0 0-15,-6-4 0 0,0-4 0 0,1 0 0 16,9 4 0-16,-1-4-782 16,-4 0-159-16</inkml:trace>
          <inkml:trace contextRef="#ctx0" brushRef="#br0" timeOffset="197438.8147">27132 8175 1497 0,'0'0'66'0,"0"0"14"0,0 0-64 0,0 0-16 16,0 0 0-16,0 0 0 0,0 0 40 0,0 0 4 15,0 0 0-15,0 0 1 16,0 0-72-16,-4 4-14 0,-1 4-3 0</inkml:trace>
          <inkml:trace contextRef="#ctx0" brushRef="#br0" timeOffset="197282.6095">27337 7640 2419 0,'0'0'53'0,"9"-8"11"0,0 4 3 0,1 0 1 16,-1 4-55-16,4 0-13 0,-13 0 0 0,5-4 0 0,-5 4-12 0,0 0-6 16,0 0-1-16,0 0 0 15,9 0-21-15,-4-4-4 0,-5 4 0 0,0 0-1 16,0 0-118-16,0 0-23 0</inkml:trace>
        </inkml:traceGroup>
      </inkml:traceGroup>
    </inkml:traceGroup>
    <inkml:traceGroup>
      <inkml:annotationXML>
        <emma:emma xmlns:emma="http://www.w3.org/2003/04/emma" version="1.0">
          <emma:interpretation id="{1670DC5E-F405-4631-A435-114096F537F7}" emma:medium="tactile" emma:mode="ink">
            <msink:context xmlns:msink="http://schemas.microsoft.com/ink/2010/main" type="paragraph" rotatedBoundingBox="5216,12246 20457,11007 20612,12917 5371,141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A002A9-29CF-495E-A5C9-10A1C583756B}" emma:medium="tactile" emma:mode="ink">
              <msink:context xmlns:msink="http://schemas.microsoft.com/ink/2010/main" type="line" rotatedBoundingBox="5216,12246 20457,11007 20612,12917 5371,14156"/>
            </emma:interpretation>
          </emma:emma>
        </inkml:annotationXML>
        <inkml:traceGroup>
          <inkml:annotationXML>
            <emma:emma xmlns:emma="http://www.w3.org/2003/04/emma" version="1.0">
              <emma:interpretation id="{F01EFD56-2868-462C-849D-8732537E8FBA}" emma:medium="tactile" emma:mode="ink">
                <msink:context xmlns:msink="http://schemas.microsoft.com/ink/2010/main" type="inkWord" rotatedBoundingBox="5216,12246 10572,11811 10727,13721 5371,14156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05113.7122">7082 11882 748 0,'-9'-29'33'0,"9"17"7"0,-5 4-32 0,0-4-8 15,1-8 0-15,4 8 0 0,-5-1 196 0,5 1 38 0,-4 4 7 0,-5 0 2 16,4 0-147-16,1 4-30 0,-6 0-6 0,1 0 0 16,0 4-32-16,-4 0-5 0,-1 4-2 0,-4 4 0 15,0 4-13-15,-1-4-8 0,1 4 10 0,-5 9-10 16,-4-1 0-16,4 0 0 0,0 4 0 0,1 5 0 16,-6-5 12-16,10 8-4 0,0 1-8 0,4-1 12 15,1 0 7-15,4 1 1 0,-1-5 0 0,1 0 0 16,9-3-20-16,-4-5 0 0,4-4 0 0,4 4 0 15,-4-7 0-15,5-5 0 0,-5-8 0 0,0 0 0 16,0 0 10-16,9 0-2 0,5-8 0 0,-1-5 0 0,1 1 12 16,4-4 1-16,5-4 1 0,0-4 0 0,4-5-3 0,-4 1-1 15,4-4 0-15,-4-5 0 0,4 5-5 0,1-5-1 16,-6 5 0-16,6-4 0 0,-1 7-12 0,-4 1 11 16,-5 4-11-16,5 3 10 0,-5 5-10 0,5 8 10 15,-5 0-10-15,0 4 10 0,-4 8-10 0,-1 4 0 16,6 4 0-16,-10 8 0 0,4 5 0 0,-4 7 0 15,-13 5 0-15,8 3 8 0,6 9-8 0,-1-1 0 16,-9 1 0-16,0 3 0 0,-5 1 0 0,-4 4 18 16,-5 3-3-16,-4-3-1 0,0 0 6 0,0-1 2 15,-10 1 0-15,-3 4 0 0,-1-9-2 0,0 1 0 16,-9-9 0-16,4 5 0 0,1-13-4 0,0-3 0 16,-1-9-1-16,-4 4 0 0,9-12 29 0,0-3 5 0,5-1 2 15,4-8 0-15,1-4-26 0,3 0-5 0,1-4 0 0,4-4-1 16,10-4-19-16,4-9 0 0,0 1 0 0,9-4 0 15,5-9-11-15,8-3-9 0,6-4-1 0,8-5-1 16,5 0-168 0,5-3-34-16,-1-5-6 0</inkml:trace>
          <inkml:trace contextRef="#ctx0" brushRef="#br0" timeOffset="205450.2671">7837 11283 1670 0,'0'0'148'0,"0"0"-118"0,10-8-30 0,3-1 0 15,-4 5 53-15,5 8 5 0,4 5 1 0,-4 3 0 16,4 4 13-16,0 4 2 0,-4 12 1 0,4 1 0 15,0 3-11-15,-4 5-3 0,0 7 0 0,-5 5 0 16,-5 4 28-16,1 3 6 0,-5 5 1 0,-5 4 0 16,-8-4-52-16,-1 3-11 0,0 1-1 0,-4 0-1 0,0-4 0 0,-5-1 0 15,5 1 0-15,-5-4 0 0,0 0-31 0,5-5 0 16,-9 1 0-16,4-4-10 16,0-5-82-16,1 1-16 0,-6-13-3 0,1 1-688 15,4-9-137-15</inkml:trace>
          <inkml:trace contextRef="#ctx0" brushRef="#br0" timeOffset="203476.7509">4696 11542 691 0,'-9'-8'30'0,"4"4"7"0,1-1-29 0,-5 1-8 16,0-4 0-16,-1 8 0 0,-3-4 122 0,4 4 23 15,-5 0 5-15,0 4 1 0,1 0-63 0,-1 9-13 16,-4-1-3-16,0 0 0 0,4 8-24 0,0 0-4 16,-4 9-2-16,4-1 0 0,1 12 9 0,-5 9 1 15,-1 4 1-15,1 7 0 0,0 9 13 0,4 8 2 16,5 4 1-16,-4 0 0 0,3 4-20 0,1 0-4 16,5 4-1-16,-1 0 0 0,1-12-20 0,-1 0-5 0,1-9-1 15,4 1 0-15,0-8-10 0,0-8-8 16,4-1 9-16,1-3-9 0,4-9-11 0,0-3-8 0,5-9-1 15,4-8-656-15,4-4-132 0</inkml:trace>
          <inkml:trace contextRef="#ctx0" brushRef="#br0" timeOffset="204164.2768">4887 12634 1868 0,'0'0'41'0,"0"0"9"0,9-4 2 0,5-8 0 0,0 4-42 0,8 0-10 16,6-4 0-16,4 0 0 0,-1 4 63 0,1-5 10 15,0 1 3-15,0 0 0 0,4 0-30 0,-4 0-6 16,-4 4 0-16,4-4-1 16,-1-1-171-16,-3 1-35 0</inkml:trace>
          <inkml:trace contextRef="#ctx0" brushRef="#br0" timeOffset="204054.7622">5160 12035 864 0,'0'0'76'0,"0"0"-60"16,0 0-16-16,0 0 0 0,-9-4 188 0,9 4 34 15,0 0 7-15,0 0 2 0,0-8-134 0,5 0-26 16,4-4-6-16,5 0-1 0,-1-8-19 0,1 3-4 15,0 1-1-15,4 0 0 0,-5-4-9 0,6 0-3 16,-10 3 0-16,0-3 0 0,5 0-12 0,-5 0-4 16,0-1 0-16,4 5 0 0,-8-4 7 0,-1 4 1 15,1-4 0-15,0 3 0 0,-10 1-20 0,5 0 10 16,0 0-10-16,-5 0 8 0,1 8-8 0,-1-5 0 16,1 5 0-16,-1-4-11 0,-4 4 3 0,0 0 0 15,0 0 0-15,0 4 0 0,4 0 8 0,-4 0 0 16,0 0 0-16,-5-4 0 0,5 8 0 0,0 0 0 0,0 0 0 15,0 4 0-15,0 4 0 0,-5-4 0 0,5 0 0 0,0 8 0 16,0 0-23-16,-5 4 1 0,10 1 0 0,-5 3 0 16,4 4 22-16,1 4 0 0,-6 9 0 0,10-5 0 15,0 9 19-15,0-1 1 0,0 13 1 0,10 3 0 16,-6 1-7-16,1 4-2 0,-1-1 0 0,1 9 0 16,-1 4 32-16,-4 0 7 0,5 4 1 0,-10 0 0 15,1-4-32-15,-5-1-7 0,9-3-1 0,-9-4 0 16,-1-4-12-16,1-1 9 0,0-7-9 0,-4-8 8 15,3-5-19-15,1-8-4 0,-4-7-1 0,-1-5 0 16,9-8-185-16,-4-4-38 0,-9 4-7 0,0-16-2 0</inkml:trace>
          <inkml:trace contextRef="#ctx0" brushRef="#br0" timeOffset="204351.5592">5921 12355 2322 0,'0'0'51'0,"0"12"10"0,0 4 3 0,-5 9 1 0,1 3-52 0,-1 4-13 0,0 1 0 0,-8 7 0 15,-1 1 91-15,1-1 15 0,-6 5 3 0,1-1 1 16,0-3-82-16,0 3-17 0,-5-7-3 0,5 3-8 15,-5-3-79-15,5 3-22 0,-5-12-5 0,0 9-642 16,5-9-129-16</inkml:trace>
          <inkml:trace contextRef="#ctx0" brushRef="#br0" timeOffset="202711.2926">3398 11558 1036 0,'-18'-12'46'0,"14"4"10"15,-1 0-45-15,1-1-11 0,4 1 0 0,0-4 0 0,-5 0 71 0,5 0 12 16,5 4 2-16,-1-4 1 0,-4 4-22 0,5-1-4 16,-5 1 0-16,0 8-1 0,4-8-25 0,-4 8-5 15,0-8-1-15,0 8 0 0,9-8-13 0,-9 8-3 16,0 0-1-16,0 0 0 0,0 0 8 0,0 0 1 15,5-4 1-15,-5 4 0 0,0 0 6 0,0 0 1 16,0 0 0-16,0 0 0 0,0 0-11 0,0 0-1 16,0 0-1-16,0 0 0 0,0 0-15 0,0 0 0 15,0 0-9-15,0 0 9 0,0 0 0 0,0 0 0 0,0 0 11 0,0 8-3 16,0 4 0-16,0-4 1 0,0 5 0 0,0-13 0 16,0 12 9-16,0-4 2 0,0 0 0 0,0-8 0 15,0 12 0-15,0-12 0 0,0 8 0 0,0-8 0 16,-5 8-3-16,5-8 0 0,-4 8 0 0,4-8 0 15,0 0-4-15,0 0-1 0,-5 8 0 0,5-8 0 16,0 0-12-16,0 0 0 0,0 0 8 0,0 0-8 16,0 0 0-16,0 0 0 0,0 0 8 0,0 0-8 15,0 0 0-15,0 0 0 0,0 0 0 0,0 0 0 16,0 0 0-16,0 0 0 0,0 0 0 0,0 0 0 16,0 0 0-16,0 0 0 0,0 0 0 0,0 0 0 15,0 0 8-15,0 0-8 0,0 0 0 0,0 0 0 16,0 0 0-16,0 0 8 0,0 0-8 0,0 0 0 0,0 0 0 0,0 0 8 15,0 0-8-15,0 0 0 0,0 0 0 0,0 0 0 16,0 0 0-16,0 0 0 0,0 0 0 0,0 0 0 16,0 0 0-16,5 13 9 0,-1-1-9 0,1 4 0 15,-1 0 9-15,1 8-9 0,0 5 12 0,4 3-1 16,-5 8-1-16,1 9 0 0,4 4 5 0,-5 3 1 16,1 5 0-16,4 0 0 0,-4-1-2 0,-1 1 0 15,1 0 0-15,-1 8 0 0,-8-1 3 0,8-3 1 16,-4 0 0-16,5 4 0 0,-5 0 7 0,0-5 2 15,0-3 0-15,0-4 0 0,0-5-7 0,0-7 0 16,-5-1-1-16,5 1 0 0,0-5-4 0,0-3-1 16,0-5 0-16,-4 0 0 0,4-7-4 0,0 3-1 15,-5-8 0-15,1 1 0 0,4-5-1 0,-5 0-8 16,1 0 12-16,-1-8-4 0,0 4-8 0,5-4 0 0,-4 1 9 16,-1-1-9-16,5-4 0 0,-4 0 0 0,4-4 0 0,0 0-8 31,0 0-32-31,0 0-5 0,0 0-2 0,0 0 0 15,0 0-117-15,0 0-24 0,0 0-5 0</inkml:trace>
          <inkml:trace contextRef="#ctx0" brushRef="#br0" timeOffset="206746.7819">8543 11254 986 0,'0'-8'21'0,"0"0"5"15,0-4 1-15,0 4 1 0,0-4-28 0,0 4 0 0,0-4 0 0,5 3 0 0,-5 9 60 0,0-8 7 16,0 8 1-16,4-8 0 0,5 0-3 0,-9 8 0 15,0 0 0-15,9 4 0 0,1 0-9 0,3 8-1 16,-4 9-1-16,5 3 0 0,0 8 2 0,-5 5 1 16,-5 7 0-16,5 5 0 0,-4 3-1 0,4 5 0 15,0 4 0-15,0 12 0 0,-9-1 4 0,0 9 0 16,-4 4 0-16,-1 4 0 0,5-4-4 0,0 0-1 16,0 0 0-16,-4-8 0 0,-1-8-39 0,1-4-8 15,-6 0-8-15,1-1 11 0,0-7-11 0,5-4 0 16,-10-5 9-16,5-7-9 0,4-1 0 0,1-8-16 15,-5-7 2-15,4-1 1 16,5-4-42-16,-4-8-8 0,4-4-1 0,0-8-968 0</inkml:trace>
        </inkml:traceGroup>
        <inkml:traceGroup>
          <inkml:annotationXML>
            <emma:emma xmlns:emma="http://www.w3.org/2003/04/emma" version="1.0">
              <emma:interpretation id="{94BB73B8-DC95-436A-B686-1CEA3FF49A59}" emma:medium="tactile" emma:mode="ink">
                <msink:context xmlns:msink="http://schemas.microsoft.com/ink/2010/main" type="inkWord" rotatedBoundingBox="12278,13087 12882,13080 12883,13140 12278,1314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07746.5378">10337 12254 288 0,'0'0'12'0,"0"0"4"0,0 0-16 0,0 0 0 0,9 8 0 0,0 0 0 16,5-4 343-16,-1 4 65 0,6 0 14 0,-1 4 2 15,0-7-264-15,9-1-52 0,1-4-12 0,-1 0-1 0,5 0-35 16,4 0-8-16,1-4 0 0,-1-1-1 0,5 1-35 0,0-4-8 15,-4 0 0-15,4 4-8 16,4 0-110-16,-9 0-29 0,5-4-5 0</inkml:trace>
        </inkml:traceGroup>
        <inkml:traceGroup>
          <inkml:annotationXML>
            <emma:emma xmlns:emma="http://www.w3.org/2003/04/emma" version="1.0">
              <emma:interpretation id="{D053C927-93B7-4E0C-A740-9D16572EA0FF}" emma:medium="tactile" emma:mode="ink">
                <msink:context xmlns:msink="http://schemas.microsoft.com/ink/2010/main" type="inkWord" rotatedBoundingBox="12314,13075 13052,13014 13077,13319 12338,13379"/>
              </emma:interpretation>
              <emma:one-of disjunction-type="recognition" id="oneOf15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-</emma:literal>
                </emma:interpretation>
                <emma:interpretation id="interp17" emma:lang="" emma:confidence="0">
                  <emma:literal>~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14178.742">10624 12379 864 0,'0'0'38'0,"0"0"8"0,0 0-37 0,0 0-9 16,-9-8 0-16,0 0 0 0,4 0 72 0,0-4 12 15,1 4 2-15,-1 0 1 0,1 0-15 0,-5 0-4 16,4-1 0-16,1 5 0 0,4 4-22 0,0 0-5 15,0 0-1-15,0 0 0 0,0 0-20 0,0 0-5 0,0 0-1 0,-5 0 0 16,0-4-14-16,-4 4 0 0,9 0 8 16,0 0-8-16,-4 0 0 0,-1-4 0 0,1 4 8 0,4 0-8 15,-9 0 21-15,9 0 2 0,-5-4 0 0,1 0 0 16,-6 0 6-16,1 0 2 0,5 0 0 0,-5 4 0 16,4-4-9-16,-4 0-2 0,0 4 0 0,0 0 0 15,4 0 13-15,-4 0 3 0,5-4 0 0,-10 4 0 16,9-4-18-16,-4 4-3 0,5-4-1 0,-5 4 0 15,4-4 2-15,0 4 1 0,5 0 0 0,0 0 0 16,0 0 11-16,0 0 1 0,-9-4 1 0,9 4 0 16,0 0-22-16,0 0-8 0,0 0 0 0,0 0 9 15,0 0 5-15,0 0 1 0,0 0 0 0,0 0 0 0,0 0 9 16,0 0 1-16,0 0 1 0,14 0 0 0,-14 0 4 16,0 0 1-16,9 4 0 0,5-4 0 0,-1 4-9 0,1 4-2 15,0 0 0-15,-1 0 0 16,6 4 12-16,3 4 3 0,-3-3 0 0,8 3 0 0,0 4-20 0,1 0-4 15,3-4-1-15,10 9 0 0,0-5 13 0,-4-4 2 16,-1-4 1-16,1 0 0 0,-1-3 2 0,-4-1 0 16,-5-8 0-16,1 4 0 0,-6 0-28 0,6-4 0 15,-10-4 8-15,5 0-8 0,-5 0 0 0,-5 0 0 16,1-1 0-16,0 1 0 16,-5 0-33-16,0-4-9 0,5 4-2 0,-14 4-803 0,0 0-161 15</inkml:trace>
        </inkml:traceGroup>
        <inkml:traceGroup>
          <inkml:annotationXML>
            <emma:emma xmlns:emma="http://www.w3.org/2003/04/emma" version="1.0">
              <emma:interpretation id="{E2F73B8E-1EAB-4721-9106-6B5AF709796C}" emma:medium="tactile" emma:mode="ink">
                <msink:context xmlns:msink="http://schemas.microsoft.com/ink/2010/main" type="inkWord" rotatedBoundingBox="12405,12342 13206,12277 13247,12778 12446,128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07496.6044">11248 11461 403 0,'0'0'36'0,"0"0"-36"16,0 0 0-16,0 0 0 0,9-4 216 0,-9 4 37 15,4-4 7-15,-4 4 2 0,0 0-158 0,0 0-31 16,5-8-6-16,-5 8-2 0,0 0-26 0,0 0-6 0,0 0-1 0,0 0 0 16,0 0 4-16,0 0 0 0,0 0 0 0,0 0 0 15,0 0-24-15,0 0-4 0,-9 0 0 0,-5 4-8 16,5 0 16-16,-9 0-4 0,-5 4-1 0,0 0 0 15,-4 4-11-15,-5-4 0 0,0 4 0 0,-4 4 8 16,-1-3-8-16,1 3 0 0,-1-4 0 0,1 0 0 16,0 4 0-16,-1-4 0 0,5 5 0 0,0-5 8 15,-4 4 1-15,9-4 0 0,-1-4 0 0,6 4 0 16,-1-4-9-16,0 0 8 0,0 1-8 0,5-1 8 16,4-4 0-16,-4 4-8 0,5-4 12 0,-1 0-4 15,5 0 12-15,9-4 3 0,0 0 0 0,-9 4 0 16,9-4 2-16,0 0 1 0,0 0 0 0,0 0 0 15,0 0-10-15,0 0-3 0,0 0 0 0,9 12 0 16,-5-8 3-16,5 4 1 0,1 0 0 0,8 0 0 0,0 1 2 16,5-1 0-16,-5 0 0 0,9 0 0 0,5 4 1 15,0-4 1-15,-9 0 0 0,9 4 0 0,-1-4 0 0,1 5 0 16,5-5 0-16,-5 0 0 0,4 0-21 0,-4 0 0 16,4 0 0-16,-4-4 0 0,0 0 12 0,0-4-1 15,-5 4-1-15,1-4 0 0,-6 4-18 0,1-4-4 16,-5 0-1-16,1 0 0 0,-1 0-1 0,-5 0 0 15,-3 0 0-15,-1 4 0 16,-9-4-27-16,0 0-6 0,0 0-1 0,0 0-640 16,-5 16-128-16</inkml:trace>
        </inkml:traceGroup>
        <inkml:traceGroup>
          <inkml:annotationXML>
            <emma:emma xmlns:emma="http://www.w3.org/2003/04/emma" version="1.0">
              <emma:interpretation id="{38BFE949-CB34-4D9E-9D55-B5231D626BCA}" emma:medium="tactile" emma:mode="ink">
                <msink:context xmlns:msink="http://schemas.microsoft.com/ink/2010/main" type="inkWord" rotatedBoundingBox="14145,11678 16778,11463 16898,12932 14264,1314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09493.4123">13233 11699 1324 0,'0'0'118'0,"0"0"-94"15,0 0-24-15,0 0 0 0,0 0 109 0,9-4 18 16,4 4 3-16,1-4 1 0,0 4-70 0,-1 0-13 15,5 0-4-15,1-4 0 0,-6 4-23 0,6-4-5 16,-1 0 0-16,5 0-604 16,-1-4-121-16</inkml:trace>
          <inkml:trace contextRef="#ctx0" brushRef="#br0" timeOffset="209337.213">13424 11453 1785 0,'0'0'79'0,"0"0"17"15,4-8-77-15,5-5-19 0,1 5 0 0,3-4 0 0,1-4 56 0,0 4 7 16,4-8 1-16,-5-1 1 0,1-3-21 0,0 0-5 16,-1 0-1-16,1-5 0 0,4 5-8 0,-4 0-2 15,-5 3 0-15,0-3 0 0,5 0-17 0,-10-5-11 16,1 5 12-16,-5-4-12 0,0 0 18 0,-5 3-3 0,-8 1-1 0,8 0 0 16,1 3 1-16,-6 5 0 0,1 4 0 0,5 0 0 15,-1 4-15-15,1 0 0 0,-1 0 0 0,5 8-10 16,0 0 10-16,0 0 0 0,-4 4 0 0,-6-4 0 15,1 8 0-15,-4 0-13 0,4 8 5 0,4 0 8 16,0 9-8-16,-4 3 8 0,5 4 0 0,-1 9 0 16,1 7 0-16,4 1 0 0,-5 8 0 0,5 3 8 15,0 1 21-15,0 0 4 0,0-5 1 0,-4 5 0 16,-1 4-21-16,1-5-4 0,-1 1-1 0,-9 0 0 16,1-4-8-16,-1-1 0 0,-4-3 0 0,4-5 8 0,-4 1-16 15,-5-9-4-15,5-3-1 0,-5-1 0 16,9-7-139-16,-4-9-27 0,5-4-5 0</inkml:trace>
          <inkml:trace contextRef="#ctx0" brushRef="#br0" timeOffset="208478.035">12235 11222 576 0,'5'-8'51'0,"0"0"-41"16,-1-4-10-16,1-5 0 0,-1 5 148 0,-4 0 28 16,5 0 6-16,-1-4 1 0,1-8-59 0,4 3-11 15,0 1-2-15,0 4-1 0,5 0-54 0,-5 8-10 16,5-5-2-16,-5 9-1 0,0-4-20 0,5 8-4 15,-10-4-1-15,10 8 0 0,-10 4 34 0,5 9 8 16,0-1 0-16,1 8 1 0,-6 0-24 0,5 13-5 0,-4-1 0 0,-1 9-1 16,1 3 8-16,-1 5 1 15,1 4 1-15,0 3 0 0,-1-3 1 0,-4 8 0 0,0-5 0 16,0 9 0-16,-4 0-22 0,4-4-5 0,-5-9-1 16,0 5 0-16,1-8-14 0,-1-17 0 0,1 5 0 0,-1-9 0 15,5 0 0-15,-4-3 9 0,-1-5-9 0,1 0 8 16,4-4-19-16,-5-3-4 0,0-5-1 0,5-4 0 31,0-8-184-31,0 0-36 0</inkml:trace>
          <inkml:trace contextRef="#ctx0" brushRef="#br0" timeOffset="208868.5616">12709 10922 1094 0,'0'0'48'0,"0"0"11"0,0 0-47 0,0 0-12 16,0 0 0-16,0 0 0 0,0 0 108 0,9 0 20 0,0 0 4 0,-4 5 1 15,4 3-52-15,-5 0-10 0,5 12-3 0,1 0 0 16,-6 8-8-16,1 9-1 0,4-1-1 0,0 9 0 16,-5 7 10-16,1 1 3 0,-5 4 0 0,5-1 0 15,-1 5-12-15,-4 0-3 0,-4 0 0 0,-1 3 0 16,0-3-44-16,1 0-12 0,-1-1 0 0,-4-3 0 15,5 0 0-15,-5-9 0 0,4-3 0 0,-4-5 0 16,0-3-118-16,0-1-22 16,0-8-5-16</inkml:trace>
          <inkml:trace contextRef="#ctx0" brushRef="#br0" timeOffset="209816.7259">14211 10744 1728 0,'-4'8'153'0,"-1"5"-122"0,5 3-31 0,-4 8 0 15,-1 4 68-15,1 1 8 0,4 3 2 0,0 9 0 16,0-5 18-16,-5 0 3 16,1 5 1-16,-1-1 0 0,5 5-24 0,-5-1-5 0,-4 5-1 0,5 0 0 15,-5 3-12-15,0-3-2 0,4 3-1 0,-9 1 0 16,5 0-15-16,0-5-4 0,-5 5 0 0,5-1 0 15,-4-3-28-15,4-1-8 0,-1 1 0 16,1-4 0 0,0-5-36-16,0-4-9 0,5-7-2 0,-1-1 0 15,1-4-80-15,-1-7-16 0,5-5-3 0,0-12-1 0,0 0-69 16,0 0-15-16,0 0-2 0,-9-25-1 0</inkml:trace>
          <inkml:trace contextRef="#ctx0" brushRef="#br0" timeOffset="209989.6408">14444 10663 1094 0,'0'0'97'0,"9"9"-77"0,0-5-20 0,0 8 0 0,-5 4 210 0,6 4 38 15,-6 4 8-15,5 13 2 0,-4 3-138 0,-1 1-28 16,1 3-6-16,-5 9-1 0,0 4-7 0,-5 3-2 16,-4 1 0-16,0 8 0 0,-5-8-19 0,1 3-4 15,-10-3-1-15,0 4 0 0,1-1-38 0,-1-7-14 16,0 4 9-16,0-5-9 15,10 1-70-15,-6-8-19 0,10-1-4 0,0 1-682 16,0-9-136-16</inkml:trace>
          <inkml:trace contextRef="#ctx0" brushRef="#br0" timeOffset="210307.4195">14781 11853 2120 0,'9'-20'94'0,"0"16"19"16,-5 0-90-16,10-4-23 0,0 0 0 0,4 0 0 16,-5 0 12-16,6 4-1 0,-6-1-1 0,1 1 0 0,0 0 34 0,-5 4 8 15,-9 0 0-15,0 0 1 16,0 0-3-16,0 0-1 0,0 0 0 0,-5 17 0 0,-4-5 3 0,-5 4 1 15,1 4 0-15,-1 0 0 0,-9 1-16 0,1-1-3 16,3 4-1-16,10-8 0 16,-4 5 4-16,-1-1 1 0,5 0 0 0,0-4 0 0,0 0-22 0,0 1-4 15,-1-1 0-15,6-4-1 0,-1 0-11 0,5-12 0 0,0 0 0 0,0 0 8 16,0 0-21-16,9 12-5 0,1-8-1 0,8 0 0 31,0-4-206-31,5 0-42 0,4-4-8 0</inkml:trace>
        </inkml:traceGroup>
        <inkml:traceGroup>
          <inkml:annotationXML>
            <emma:emma xmlns:emma="http://www.w3.org/2003/04/emma" version="1.0">
              <emma:interpretation id="{BBF82FEE-D715-4AF1-AE32-5231C8F7B74B}" emma:medium="tactile" emma:mode="ink">
                <msink:context xmlns:msink="http://schemas.microsoft.com/ink/2010/main" type="inkWord" rotatedBoundingBox="17519,11272 20459,11033 20608,12863 17668,1310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12363.3308">17804 10477 2084 0,'0'0'46'0,"9"-4"10"0,-9 4 1 0,0 0 1 0,0 0-46 0,0 0-12 0,13 4 0 0,-13-4 0 16,0 0 63-16,5 12 10 0,4 5 3 0,-4 3 0 16,-5 8 4-16,-5 5 0 0,5 3 1 0,5 4 0 15,-1 9-54-15,1 0-11 0,-14-1-3 0,9 9 0 16,4-1 31-16,-8 1 5 0,-10-4 2 0,-4 7 0 16,4-3-20-16,0 0-4 0,-4-5-1 0,0 1 0 15,-9 0-26-15,8-9 0 0,10 5 0 0,-4-1 0 16,-10-3 0-16,9-5 8 0,1 1-8 0,3 3 0 15,1-7 0-15,-4-5 0 0,-1-4 0 0,5 1 0 32,0-5-138-32,0-4-23 0,-5-4-5 0,0-8-987 0</inkml:trace>
          <inkml:trace contextRef="#ctx0" brushRef="#br0" timeOffset="212600.2787">18150 10360 864 0,'-10'0'76'16,"6"0"-60"-16,4 0-16 0,0 0 0 0,0 16 236 15,4 0 45-15,-4 5 9 0,10 11 2 0,-6 0-185 0,1 5-37 16,-5 3-7-16,4 9-2 0,1-5 7 0,-1 5 2 16,-4 7 0-16,5 5 0 0,-5 4 2 0,0 4 1 15,-5 8 0-15,-4 4 0 0,-9-5-64 0,0 1-9 16,0 0-9-16,-5 0 9 0,-4-4 0 0,-5 0 0 15,9-8 9-15,0 3-1 16,-4-7-100-16,-5 0-19 0,9-5-4 0</inkml:trace>
          <inkml:trace contextRef="#ctx0" brushRef="#br0" timeOffset="210760.4386">15814 10595 1670 0,'-9'-21'74'0,"9"13"15"15,4-4-71-15,1-4-18 0,0 0 0 0,4 0 0 0,0-5 27 0,0 9 1 16,5 4 1-16,-5 0 0 0,4-4-5 0,-4 4 0 15,5 4-1-15,0-4 0 0,-5 8 8 0,0-4 1 16,0 4 1-16,0 0 0 0,0 4 21 0,-4 0 4 16,4 4 1-16,-5 8 0 0,1 8 3 0,4 9 1 0,-9 3 0 15,5 9 0-15,-5-1 1 0,0 9 1 0,-5 3 0 0,1 5 0 16,-6 8-52-16,1-4-13 0,0 3 0 16,-4 1 0-16,-1-4 30 0,5 0 3 0,-5 0 1 15,5-5 0-15,0-3 11 0,-5-5 3 0,5-3 0 16,-4 0 0-16,-1-5-39 0,5 1-9 0,-5-1 0 0,0-7 0 15,5-1 0-15,-4-8 0 0,4 1 0 0,-5 3 0 16,0-12-18-16,5 1 1 0,0-5 0 0,0 0 0 16,0-8-125-1,0 0-25-15,4 0-5 0,5-8-933 0</inkml:trace>
          <inkml:trace contextRef="#ctx0" brushRef="#br0" timeOffset="211078.9969">16151 10404 1897 0,'0'0'41'0,"9"-4"9"0,-4 0 2 0,-1 0 2 0,-4 4-43 0,0 0-11 0,9 0 0 0,-4 4 0 16,-1 4 16-16,5 5 0 0,1 3 1 0,-1 8 0 15,0 4 56-15,0 9 11 0,-5-1 3 0,6 9 0 16,-6 3-19-16,1 5-4 0,-1 4-1 0,-4 7 0 16,-4 5-3-16,4-16-1 0,-5 7 0 0,1 1 0 15,-6 4-30-15,1 0-5 0,-4-5-2 0,4 1 0 16,-1-4-8-16,-3 16-2 0,-1-9 0 0,5-3 0 16,-5-8-12-16,5-1 0 0,-4-7 0 0,3 3 0 15,1-7-106-15,5-9-24 0,-5-8-5 0,4 5-988 16</inkml:trace>
          <inkml:trace contextRef="#ctx0" brushRef="#br0" timeOffset="212071.9192">17225 10785 543 0,'37'-4'24'0,"-19"0"5"0,-9 0-29 0,-9 4 0 0,5-4 0 0,-1-4 0 15,5-1 81-15,-4 1 11 0,-5 0 1 0,0 0 1 16,4 4 10-16,-4-4 3 0,0-4 0 0,0 4 0 0,-9 0 8 0,9 0 1 16,5 0 1-16,-10-1 0 0,1 1-47 0,-1-4-10 15,5 0-1-15,-4 4-1 0,-1 0-33 0,1 0-6 16,-6 0-2-16,1 0 0 0,5-5 43 0,-5 9 9 16,-5 4 2-16,0 0 0 0,14 0-44 0,-9 0-9 15,-13 4-2-15,-1 9 0 0,-5-1-16 0,6 0 0 16,-6 8 8-16,-4 0-8 0,-4 9 8 0,4-1-8 15,9 8 12-15,-4 1-12 0,0-1 0 0,4 5 0 16,0-1 0-16,5 5 0 0,0-5 0 0,4-3 0 16,1 3 0-16,8-3 0 0,-4-9 0 0,9 0 0 15,0-8 0-15,0 1 0 0,4-9 0 0,6-4 0 16,-10-8 0-16,13 4 0 0,1-8 13 0,4-4-4 16,5-8-1-16,0-1 0 0,-5 1 4 0,5-4 0 15,13-4 0-15,-4-1 0 0,-5 1 14 0,0 0 3 16,1-9 1-16,-1 5 0 0,5 0-18 0,-5-5-3 15,-4 5-1-15,4-4 0 0,1 7-8 0,-1 5 0 0,-9 4 9 16,0 0-9 0,1 12-18-16,-6 0-8 0,1 0-2 0,-5 12 0 0,-4 4 38 0,-1 4 7 0,5 4 2 0,-4 9 0 15,-5 7-19-15,-5 5 0 0,10 7-8 0,-10 9 8 16,-4-5 0-16,0 9 0 0,-5-4 0 0,1 4 0 16,-1-5 0-16,-4 1 15 0,-9-9-2 0,4 9 0 15,5-4 1-15,-10-5 0 0,-13 5 0 0,-4-5 0 16,-1-7 22-16,5-5 4 0,0 1 0 0,-4-1 1 15,4-8-6-15,4-3-2 0,1-1 0 0,4-4 0 16,0-8-1-16,5 1 0 0,0-5 0 0,4-8 0 16,5 4-20-16,-1-4-4 0,6-4 0 0,4-4-8 15,0-5 0-15,4 5 0 0,-4-4 0 0,9-4 0 0,4-4 0 16,1-5 0-16,4 1 0 0,5-4 0 16,4 0-24-16,0-5-12 0,9 1-3 0,1-9 0 15,4 5-193-15,0-1-38 0</inkml:trace>
          <inkml:trace contextRef="#ctx0" brushRef="#br0" timeOffset="212994.2986">18427 11691 2358 0,'-9'-4'52'0,"9"0"10"0,5-8 2 0,8 4 3 0,1 0-54 0,9-4-13 16,-9 4 0-16,8 0 0 0,1 4 16 0,0 4 1 16,-10-4 0-16,6 4 0 0,-1 4 31 0,-4 0 7 15,-5 0 1-15,-5 8 0 0,1 0-39 0,-5 4-7 16,-5 4-2-16,-4 1 0 0,-14-1 45 0,5 4 9 16,0 0 2-16,0 5 0 0,-10-1-36 0,6-4-8 15,3 5 0-15,6-5-1 0,-1 0-5 0,10-4-1 16,-10 1 0-16,9-5 0 0,10-4-13 0,-5 0 8 15,-9 0-8-15,9-12 0 0,9 8 0 0,0-4-15 16,-9-4 2-16,14 5 0 16,-1-10-36-16,1 1-7 0,9 0-2 0,-5-4-784 0,5 0-157 0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9:28.4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088A6B3-D5B7-47A8-82FF-12FF5161E48E}" emma:medium="tactile" emma:mode="ink">
          <msink:context xmlns:msink="http://schemas.microsoft.com/ink/2010/main" type="writingRegion" rotatedBoundingBox="7393,5216 10543,5216 10543,6713 7393,6713"/>
        </emma:interpretation>
      </emma:emma>
    </inkml:annotationXML>
    <inkml:traceGroup>
      <inkml:annotationXML>
        <emma:emma xmlns:emma="http://www.w3.org/2003/04/emma" version="1.0">
          <emma:interpretation id="{12963ED2-CA7F-4E3B-A9ED-1503B0D6F649}" emma:medium="tactile" emma:mode="ink">
            <msink:context xmlns:msink="http://schemas.microsoft.com/ink/2010/main" type="paragraph" rotatedBoundingBox="7393,5216 10543,5216 10543,6713 7393,6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0BF21D-2CA0-4C91-BABE-248225EF4CB4}" emma:medium="tactile" emma:mode="ink">
              <msink:context xmlns:msink="http://schemas.microsoft.com/ink/2010/main" type="line" rotatedBoundingBox="7393,5216 10543,5216 10543,6713 7393,6713"/>
            </emma:interpretation>
          </emma:emma>
        </inkml:annotationXML>
        <inkml:traceGroup>
          <inkml:annotationXML>
            <emma:emma xmlns:emma="http://www.w3.org/2003/04/emma" version="1.0">
              <emma:interpretation id="{197B5787-BFA9-4864-BCF1-D2E71D49E56E}" emma:medium="tactile" emma:mode="ink">
                <msink:context xmlns:msink="http://schemas.microsoft.com/ink/2010/main" type="inkWord" rotatedBoundingBox="7235,6597 7534,5736 8095,5931 7796,67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15468 3767 1850 0,'0'0'82'0,"0"0"17"0,0 0-79 0,0 0-20 16,-9 9 0-16,0 3 0 0,0 4 101 0,-5 4 17 15,0 8 3-15,-4 5 1 0,-5-1-28 0,-4 9-6 16,0 3 0-16,-5 1-1 0,-5 7-38 0,1 1-7 16,-5-5-2-16,0 5 0 0,5 4-40 0,4-9 0 15,0 1-11-15,0-9-798 16,9 1-160-16</inkml:trace>
        </inkml:traceGroup>
        <inkml:traceGroup>
          <inkml:annotationXML>
            <emma:emma xmlns:emma="http://www.w3.org/2003/04/emma" version="1.0">
              <emma:interpretation id="{3A13756E-9402-4CA1-B585-69AEB3B89839}" emma:medium="tactile" emma:mode="ink">
                <msink:context xmlns:msink="http://schemas.microsoft.com/ink/2010/main" type="inkWord" rotatedBoundingBox="9583,5216 10543,5216 10543,5689 9583,5689"/>
              </emma:interpretation>
            </emma:emma>
          </inkml:annotationXML>
          <inkml:trace contextRef="#ctx0" brushRef="#br0" timeOffset="1029.3347">17326 3589 1324 0,'0'0'118'0,"0"0"-94"0,0 0-24 0,4-8 0 15,10 4 74-15,-1-4 10 0,1 0 3 0,0 0 0 16,8 0-11-16,6-8-1 0,-5-1-1 0,4 5 0 15,0-4-15-15,1-4-3 0,8-4-1 0,-13-1 0 16,-5 1-26-16,5-8-5 0,4 7 0 0,-4-3-1 16,-14-4-3-16,5 3 0 0,-1 1 0 0,-4 0 0 15,5-1-20-15,-9 9 0 0,-10-4 0 0,5 0 0 0,9 3-18 0,-9 5-2 0,-14 0 0 0,-4 8 0 16,9 0 12-16,-5 4 8 0,-4 0-12 0,-5 4 12 16,-4 4-9-16,9 4 9 0,0 4 0 0,-1 0-9 15,-8 8 9-15,4 5 0 0,5 7 0 0,0 8 0 16,4 5 0-16,-4 8 0 0,9 3 10 0,0 13-10 15,9 0 45-15,-5 4 3 0,1 0 1 0,4 3 0 16,9-7 13-16,-5 0 2 0,-4 0 1 0,0-4 0 16,0-1-20-16,0-3-4 0,-4 0-1 0,-5 4 0 15,-5-1-25-15,0-3-6 0,5 0-1 0,-9-1 0 16,-5 1-90-16,1-4-18 0,8-5-4 0,-4-11-1012 16</inkml:trace>
          <inkml:trace contextRef="#ctx0" brushRef="#br0" timeOffset="1453.2439">18673 3059 2372 0,'0'0'52'0,"0"0"12"16,-13 8 1-16,3 13 1 0,-3 3-53 0,-5 8-13 0,-5 5 0 0,-5 3 0 16,-3 5 60-16,8 3 10 0,5 9 2 0,-10-1 0 15,-4 1-42-15,10 0-8 0,8-5-2 0,5 5 0 16,0 0-8-16,-5-5-1 0,0-3-1 0,10-1 0 16,8-3-93-16,-4 4-18 0,-9-1-4 0,9-7-1007 15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09:25.7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D51BC6B-A9C2-474C-9658-EC111B9D45B8}" emma:medium="tactile" emma:mode="ink">
          <msink:context xmlns:msink="http://schemas.microsoft.com/ink/2010/main" type="writingRegion" rotatedBoundingBox="7456,6017 3786,7211 3112,5139 6782,3946"/>
        </emma:interpretation>
      </emma:emma>
    </inkml:annotationXML>
    <inkml:traceGroup>
      <inkml:annotationXML>
        <emma:emma xmlns:emma="http://www.w3.org/2003/04/emma" version="1.0">
          <emma:interpretation id="{A366906D-950B-4DDA-B8C4-F22DE93F288E}" emma:medium="tactile" emma:mode="ink">
            <msink:context xmlns:msink="http://schemas.microsoft.com/ink/2010/main" type="paragraph" rotatedBoundingBox="7456,6017 3786,7211 3112,5139 6782,39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DC0B71-3BF8-42B5-9BA9-C84FFEAFD547}" emma:medium="tactile" emma:mode="ink">
              <msink:context xmlns:msink="http://schemas.microsoft.com/ink/2010/main" type="line" rotatedBoundingBox="7456,6017 3786,7211 3112,5139 6782,3946"/>
            </emma:interpretation>
          </emma:emma>
        </inkml:annotationXML>
        <inkml:traceGroup>
          <inkml:annotationXML>
            <emma:emma xmlns:emma="http://www.w3.org/2003/04/emma" version="1.0">
              <emma:interpretation id="{9869A1B1-D8F8-4DB9-AE2C-F87E0FDE19E4}" emma:medium="tactile" emma:mode="ink">
                <msink:context xmlns:msink="http://schemas.microsoft.com/ink/2010/main" type="inkWord" rotatedBoundingBox="7456,6017 3786,7211 3112,5139 6782,3946"/>
              </emma:interpretation>
            </emma:emma>
          </inkml:annotationXML>
          <inkml:trace contextRef="#ctx0" brushRef="#br0">11143 3241 403 0,'0'-16'36'0,"0"8"-36"0,0-4 0 0,0 0 0 16,-5 0 137-16,1-1 21 0,4 1 4 0,-5 4 1 16,-4-4-54-16,4 4-10 0,-4 4-3 0,0-8 0 15,-4 8-59-15,-1-4-12 0,0 4-2 0,-4 0-1 16,0 0 16-16,0 4 3 0,-5-4 1 0,5 4 0 15,-5 4-34-15,0 4-8 0,-4 0 0 0,0 4 0 16,-1 0 0-16,-4 4 0 0,0 0 0 0,-4 5 0 16,0 3 0-16,-1 0 0 0,1 0 0 0,-1 9 0 15,-4-5 8-15,5 5 0 0,-5-1 0 0,0 12 0 16,0 5 13-16,-5 4 3 0,-4-1 0 0,5 13 0 16,8 4 12-16,1 0 4 0,9-1 0 0,4 5 0 15,14 0-16-15,0 0-4 0,4 8 0 0,10 0 0 0,4 0 13 0,5-4 3 16,-1-5 0-16,1 1 0 0,4-12-1 15,-4-4 0-15,-1-1 0 0,1-3 0 0,0-4 10 0,-5-5 3 16,-5-8 0-16,-4 1 0 0,0-5-5 0,-4-3-1 16,-5-1 0-16,0-4 0 0,-10 0-14 0,-3 1-2 15,-6-5-1-15,6 4 0 0,3 1-25 0,-3-1 8 16,-10 0-8-16,4-4 0 0,-4 5 0 0,1-1 8 16,-1-4-8-16,0 4 0 15,0 5-72-15,5-1-19 0,-5 4-4 0,4-3-612 16,-3 3-122-16</inkml:trace>
          <inkml:trace contextRef="#ctx0" brushRef="#br0" timeOffset="484.2054">10983 5249 288 0,'0'0'12'0,"0"0"4"15,0 0-16-15,0 0 0 0,0 0 0 0,5-8 0 0,-5 3 300 0,5 1 56 16,-5 4 12-16,9-8 3 0,-5 0-238 0,1 0-47 16,-1-4-10-16,1 4-1 0,4 0-41 0,-4 0-8 15,-5 0-2-15,4 0 0 0,-4-5-6 0,0 5-2 16,5 0 0-16,-5 0 0 0,-5 4 8 0,5 4 2 15,0-8 0-15,0 8 0 0,-9 0 6 0,0 0 0 16,-5 0 1-16,-4 4 0 0,0 8-18 0,-5 0-4 16,-4 9-1-16,-1-5 0 0,-3 4-10 0,-1 4 0 15,0-4 0-15,4 9 8 0,-3-5-8 0,3 0 10 16,10 5-10-16,0-5 10 0,4-4-10 0,5 0 12 16,5 1-12-16,-1-1 12 0,10-8-12 0,4 4 0 15,-5-4 9-15,5-4-9 0,5 1 8 0,0-13-8 16,-1-1 8-16,1 1-8 0,4-4 0 0,5 0 0 15,0-8 0-15,4 4 0 0,-4-12 0 0,4-1 0 16,-4 1 0-16,0 4 0 0,-1 0 0 0,-3-1 0 16,-1 9 0-16,-5 0 8 0,1 4-8 0,0 4 0 15,-14 4 8-15,13 0-8 0,-3 8 17 0,-1 4-1 0,0-4 0 0,0 8 0 16,-5 5-28-16,5-1-5 0,-4 4-2 16,-5-4-1041-16</inkml:trace>
          <inkml:trace contextRef="#ctx0" brushRef="#br0" timeOffset="1999.4777">12914 4120 1926 0,'-14'-33'42'0,"14"21"9"0,-9-4 1 0,5-4 3 0,4-1-44 0,4-3-11 0,5 8 0 0,0 0 0 15,-4 4 76-15,4-1 12 0,-4 1 4 0,-1 4 0 16,1 4-64-16,-5 4-13 0,0 0-3 0,0 0 0 16,9 12-12-16,-5 4 0 0,1 5 0 0,-5 7 0 15,-5 8 9-15,-4 9-1 0,5 4 0 0,-5-1 0 16,-1 5 4-16,6 3 0 0,-1-3 0 0,1-4 0 16,-1-5-12-16,5 1 0 0,0-9 0 0,5-4 0 15,-1-3 20-15,1-5 9 0,-5-8 2 0,0 0 0 0,9-8-23 16,-9-8-8-16,0 0 0 0,0 0 0 0,14-4 0 0,-1-4 0 15,-4-4 0-15,5-4 0 0,0-4 0 16,-5 0 0-16,4-9 0 0,1 1 9 0,-5-9-9 16,0 5 0-16,5-4 0 0,0 3 0 0,-5 9 8 0,4 0 0 15,1-1 0-15,0 9 0 0,-5 4-8 16,4 0 8-16,-3 4-8 0,3 8 8 0,-4 4-8 0,0 8 0 16,1 0 0-16,-1 4 0 0,0 9 0 0,4-1 0 15,-3 4 0-15,3-3 0 0,1-5 0 0,0 0 0 16,-1-4 0-16,1 0 0 0,-1 1 0 0,1-9 0 15,0-4 0-15,4 0 0 0,-4-4 12 0,-1-8-2 16,1 0-1-16,0-1 0 0,4-3 11 0,0-4 1 16,-4-4 1-16,4 0 0 0,-4-5-2 0,-1 1-1 15,-4-4 0-15,0-5 0 0,5 1-10 0,4-4-1 16,-4-1-8-16,0 5 12 0,4-1-12 0,-4 5 0 16,-1-4-12-16,5 3 12 15,1 5-90-15,-6 0-11 0,5 0-3 0,-4 3-1000 0</inkml:trace>
          <inkml:trace contextRef="#ctx0" brushRef="#br0" timeOffset="1063.2341">12190 2132 1936 0,'0'0'86'0,"-5"-12"18"0,10 4-84 0,-5 8-20 16,4-8 0-16,-4 8 0 0,0 0 8 0,10 8-8 15,-1 4 10-15,4 5-10 0,-4 11 22 0,5 4-2 16,0 17 0-16,-1 7 0 0,1 13 8 0,-5-4 2 15,-4 8 0-15,-1 8 0 0,-8 0 10 0,-1 4 1 16,-4-4 1-16,-5 8 0 0,1-8-22 0,-1-4-4 16,-4-13 0-16,-5-3-1 0,0-12 21 0,10-1 4 0,-1-7 0 0,5-5 1 15,-5-8-28-15,5-3-5 0,0-9-8 16,0 0 11-16,0-4-2 0,9-4 0 0,0-8 0 0,0 0 0 16,0 0-1-16,0 0-8 0,4-8 12 0,1-8-4 15,4 4-8-15,0-8 0 0,5-5 0 0,13-3 8 16,0 0-8-16,10-5 0 0,-5-3 0 0,9-1 0 15,0 1 0-15,0 0 0 0,0 3-9 0,0 1 9 16,0-1 0-16,-5 5-12 0,0 8 12 0,1 4-10 16,-10 0 10-16,1 7 0 0,-6 9 0 0,-3 0-8 15,-6 4 8-15,1 5 0 0,-5-1 0 0,0 8 0 16,-14 0 0-16,1 4 9 0,-14 5-9 0,0-1 0 16,-5 4 10-16,-9 0-10 0,-5 5 8 0,1-5-8 0,-5 5 12 15,-4-5-4-15,-1 0 0 0,-4 1 0 0,4-5-24 16,-4-4-4-16,9 4-2 0,-4-3-734 15,-5 3-146-15</inkml:trace>
          <inkml:trace contextRef="#ctx0" brushRef="#br0" timeOffset="2265.0274">14535 3476 2102 0,'9'-24'46'0,"-9"16"10"0,4 0 1 0,1-1 3 0,-1 5-48 0,-4 4-12 16,0 0 0-16,0 0 0 0,0 0 62 0,-4 17 10 16,-1 3 3-16,-4 8 0 0,-9 5-15 0,0 7-4 15,-5-4 0-15,0 17 0 0,0 4-14 0,-4 3-3 16,0-3-1-16,-10 8 0 0,15 0-24 0,-1 7-5 16,9 1-1-16,5-4 0 0,-5-8-8 0,10-1 0 15,-5 1 0-15,0 0 8 16,4-4-100-16,1-9-20 0,-1-3-4 0,1-1-988 0</inkml:trace>
          <inkml:trace contextRef="#ctx0" brushRef="#br0" timeOffset="2528.8813">14758 3970 2300 0,'4'-29'51'0,"1"17"10"0,4-4 3 0,0 0 0 0,5 0-52 0,4 4-12 0,0-5 0 0,5 5 0 16,4 4 60-16,-4 0 10 0,-9 0 2 0,8 4 0 16,-3 0-50-16,3 0-10 0,-3 4-1 0,-1 4-1 15,5 8-10-15,-5 0 0 0,0 8 0 0,0 5 8 16,0 3-8-16,-4 4 0 0,4 1 0 0,-4 7 0 16,-5 5 0-16,5-1 0 0,-10 9 0 0,5-9 0 15,-4 9 0-15,4-8 0 0,-4-1 0 0,4-3 0 16,-5-5-76-1,1-4-16-15,4-3-4 0,0-9-964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3:29.92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464F9F6-BCD8-46F8-B52E-AB5C47308B52}" emma:medium="tactile" emma:mode="ink">
          <msink:context xmlns:msink="http://schemas.microsoft.com/ink/2010/main" type="writingRegion" rotatedBoundingBox="1263,140 32139,-744 32693,18584 1817,19469"/>
        </emma:interpretation>
      </emma:emma>
    </inkml:annotationXML>
    <inkml:traceGroup>
      <inkml:annotationXML>
        <emma:emma xmlns:emma="http://www.w3.org/2003/04/emma" version="1.0">
          <emma:interpretation id="{C9686830-7861-4C2C-99F9-7D09BDF15189}" emma:medium="tactile" emma:mode="ink">
            <msink:context xmlns:msink="http://schemas.microsoft.com/ink/2010/main" type="paragraph" rotatedBoundingBox="3298,36 31160,-56 31166,1788 3304,18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B6E7D2-95DC-484C-80C3-E4474E4A23BA}" emma:medium="tactile" emma:mode="ink">
              <msink:context xmlns:msink="http://schemas.microsoft.com/ink/2010/main" type="line" rotatedBoundingBox="3298,36 31160,-56 31166,1788 3304,1881"/>
            </emma:interpretation>
          </emma:emma>
        </inkml:annotationXML>
        <inkml:traceGroup>
          <inkml:annotationXML>
            <emma:emma xmlns:emma="http://www.w3.org/2003/04/emma" version="1.0">
              <emma:interpretation id="{EE900381-C2F7-47B5-8695-11B4C0042B6D}" emma:medium="tactile" emma:mode="ink">
                <msink:context xmlns:msink="http://schemas.microsoft.com/ink/2010/main" type="inkWord" rotatedBoundingBox="3298,36 5949,28 5954,1598 3303,16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621 162 806 0,'0'0'36'0,"0"0"7"0,5-16-35 0,0 11-8 0,-5 5 0 0,0 0 0 15,0 0 152-15,0 0 28 0,0 0 5 0,4 9 2 16,-4 7-101-16,0 8-20 0,0 4-4 0,-4 9-1 15,-6 7 4-15,-3 1 1 0,-5 11 0 0,-1-3 0 16,-3 4-22-16,3 3-4 0,-8 1 0 0,4 8-1 0,5-8-22 0,-5-5-4 16,1 1-1-16,-1 0 0 0,9-9-12 0,1 1 0 15,-6-9-12-15,6 5 12 16,4-1-159-16,-1-7-25 0</inkml:trace>
          <inkml:trace contextRef="#ctx0" brushRef="#br0" timeOffset="-359.2997">25 52 403 0,'0'0'17'0,"0"0"5"0,0 0-22 0,0 0 0 0,0 0 0 0,0 0 0 16,0 0 92-16,0 0 15 0,0 0 2 0,0 0 1 15,-14 0-50-15,14 0-9 0,0 0-3 0,0 0 0 16,0 0 25-16,0 0 5 0,-9 0 1 0,9 0 0 16,0 0 1-16,0 0 0 0,0 0 0 0,0 0 0 15,0 0-31-15,-4 4-5 0,4 9-2 0,0-1 0 16,4-4-22-16,1 4-4 0,4 0 0 0,0 4-1 16,0-4-7-16,5-3 0 0,4 3-8 0,-4-12 12 15,4 4 2-15,5-4 0 0,-1 0 0 0,6-4 0 16,8-4 15-16,1 0 3 0,-1 3 1 0,10-11 0 15,8 12-1-15,1-12-1 0,4 4 0 0,0 0 0 0,0 0-17 16,5-1-3-16,0 9-1 0,4-4 0 0,-9 0-10 16,1 4 8-16,-1-8-8 0,-9 8 8 0,-5 0-8 15,-4 4 0-15,0-8 0 0,-9 8 0 16,-9-4-37-16,0 4 0 0,-5 0 0 0,-4 0 0 16,-5 4-35-16,-9-4-6 0,0 0-2 0,0 0-453 15,0 0-91-15</inkml:trace>
          <inkml:trace contextRef="#ctx0" brushRef="#br0" timeOffset="874.7913">1723-308 288 0,'0'0'25'0,"0"0"-25"0,0 0 0 0,0 0 0 16,5-8 124-16,4 0 20 0,-9 8 4 0,4-4 1 15,10-8-57-15,-9 8-11 0,-5 4-2 0,0 0-1 16,4-4 3-16,-4 4 1 0,0-12 0 0,5 4 0 16,-1 8-13-16,1-13-2 0,-5 13-1 0,0 0 0 0,0 0-46 15,0 0-8-15,0 0-3 0,0 0 0 0,4 13 21 0,6-1 4 16,-6 8 1-16,1 8 0 0,-1-8-19 0,-4 13-4 16,-4 7-1-16,-1 5 0 0,1 7 33 15,-6 5 8-15,-3 4 0 0,-1 4 1 0,0 11-29 16,-4-11-7-16,-4 4-1 0,-1 0 0 0,-5 8-6 0,6-17-2 15,-1 1 0-15,5 0 0 0,-10-9-8 0,10 5 12 16,0-8-12-16,4-5 12 0,1-7-12 0,-1-5 0 16,5-4 9-16,0 1-9 0,4-17 0 0,-4 4 0 15,5-8 0-15,-1-4 0 0,5-4 8 0,0 0-8 16,0 0 10-16,0-16-10 0,-5 0 10 0,10-5-10 16,4-7 10-16,5-8-10 0,-5-5 9 0,5 9-9 15,8-17 8-15,-3 5-8 0,3-1 0 0,6 5 0 16,-1 7 0-16,5-7 0 0,-5 8 0 0,-9 7 0 0,1 13 0 0,-1-4 0 15,0 12 12-15,0 4 4 0,-4 0 1 0,4 4 0 16,0 12-17-16,0-8-19 0,-4 13 4 0,0-1 1 16,4 4 24-16,0-4 5 0,5 1 1 0,-5-1 0 15,0 0-24-15,5 0-5 0,-5 0-1 0,5-3 0 16,0-5 14-16,-5 4 0 0,0-16 0 0,5 4 0 16,0-8 0-16,0 4 0 0,-1-8 0 0,6 4 0 15,4-4 0-15,-1-4 0 0,1-1 0 0,0 5 0 16,-5-8 16-16,1 0-4 0,4 0-1 0,-5 8 0 15,0-13-20-15,-4 1-4 0,0 4-1 0,0 0 0 16,-5 0 22-16,0-1 5 0,-4-3 1 0,-1 4 0 16,-4-4-14-16,1 0-8 0,-10 3 8 0,-5 5-13 0,0-12 13 15,1 12 10-15,-10 0-2 0,1-5 0 0,-1 5 3 16,-4 0 0-16,-5-4 0 0,0 12 0 0,0-8-11 0,5 4 0 16,5 8 9-16,-6-8-9 0,1 8 0 0,4 8 0 15,5-4 0-15,-4 4 0 0,4 0-9 0,-1 12 9 16,-3 0-10-16,4 1 10 0,4 7 0 0,1 4-9 15,-6 1 9-15,6 3 0 0,8 9 0 0,-4-1 0 16,0-3 0-16,10-1 0 0,-1 1 0 0,4-1 0 16,-4-3 0-16,5-5 0 0,9 0 0 0,0-3 0 15,9-1 0-15,4-8 0 16,9 0-27-16,-4-7-6 0,5-5-2 0,4 0-945 0</inkml:trace>
        </inkml:traceGroup>
        <inkml:traceGroup>
          <inkml:annotationXML>
            <emma:emma xmlns:emma="http://www.w3.org/2003/04/emma" version="1.0">
              <emma:interpretation id="{93A570C0-9750-4325-82A3-AB1B68B8BF2C}" emma:medium="tactile" emma:mode="ink">
                <msink:context xmlns:msink="http://schemas.microsoft.com/ink/2010/main" type="inkWord" rotatedBoundingBox="7801,576 8470,573 8472,1397 7804,13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09.0763">5156 190 691 0,'-9'-8'61'0,"9"8"-49"0,0 0-12 0,-9-8 0 16,0 4 50-16,0 0 7 0,4 0 2 0,-9 4 0 15,5 4-15-15,-4 0-4 0,-1-4 0 0,-4 12 0 16,4-12-22-16,-4 4-5 0,0 0-1 0,-5 8 0 15,0-4 0-15,0 0-1 0,-4 5 0 0,0-1 0 16,-5 0-11-16,0 4 10 0,0-8-10 0,0 8 10 16,-4 0-10-16,0 5 0 0,-1-9 0 0,5 4 0 15,5 4 8-15,0 0 0 0,8 1 0 0,1-9 0 16,9 4-8-16,5-4 0 0,4 8 0 0,4-11 0 16,10 7 0-16,4-4 0 0,9 4 0 0,10 0 0 15,-1-4 0-15,10 1 0 0,4 3 0 0,-9-16 0 16,0 8 0-16,0 4 0 0,0-12 0 0,0 8 0 15,0 4 23-15,-5-12 9 0,-4 4 1 0,4 4 1 16,-13 0 30-16,0 0 7 0,-5 1 1 0,-9 3 0 0,0-4-26 16,-4 4-5-16,-5 0-1 0,-5 4 0 0,-4-4-16 15,0 9-4-15,-14-1-1 0,5 0 0 0,-5 0-11 0,-4 9-8 16,0-9 9-16,-5 0-9 0,0-8 0 0,0 4 0 16,0 1 0-16,-4-1 0 15,4-4-40-15,0-4-4 0,0 0 0 0,0 0-1 0</inkml:trace>
        </inkml:traceGroup>
        <inkml:traceGroup>
          <inkml:annotationXML>
            <emma:emma xmlns:emma="http://www.w3.org/2003/04/emma" version="1.0">
              <emma:interpretation id="{93DBC1BC-B707-49FE-BBBE-C6C270243ED1}" emma:medium="tactile" emma:mode="ink">
                <msink:context xmlns:msink="http://schemas.microsoft.com/ink/2010/main" type="inkWord" rotatedBoundingBox="8978,185 13442,170 13447,1847 8983,186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37.4909">9786 384 1825 0,'0'0'40'0,"0"0"8"0,0 0 1 0,0 0 3 0,0 0-41 0,5 16-11 15,-5-3 0-15,4 7 0 0,1 0 20 0,-5 8 1 16,5-3 1-16,-1-1 0 0,1 8-22 0,-1 1 8 16,1 3-8-16,4-8-563 15,-5 1-115-15</inkml:trace>
          <inkml:trace contextRef="#ctx0" brushRef="#br0" timeOffset="4962.8731">10123-49 1566 0,'0'0'69'0,"0"0"15"0,5 0-68 0,4 0-16 0,-5 12 0 0,-4 5-692 15</inkml:trace>
          <inkml:trace contextRef="#ctx0" brushRef="#br0" timeOffset="2143.811">5789 490 1324 0,'0'0'59'0,"0"0"12"0,0 0-57 0,0 0-14 0,0 0 0 0,0 0 0 16,0 0 79-16,0 16 13 0,-5 8 2 0,5-4 1 15,-9 9-48-15,5 3-10 0,-10-8-1 0,5 13-1 16,-5-5-35-16,1 4 0 0,4-3 0 0,-1-1 0 16,1-3 0-16,0-1 0 0,5 0 0 0,4-8-531 15,0 1-103-15</inkml:trace>
          <inkml:trace contextRef="#ctx0" brushRef="#br0" timeOffset="2294.5353">5971 243 1792 0,'-9'-25'80'0,"9"13"16"15,0 0-77-15,0 0-19 0,0 4 0 0,0 8 0 16,0 0 20-16,0 0 1 0,14 8 0 0,-5 0 0 0</inkml:trace>
          <inkml:trace contextRef="#ctx0" brushRef="#br0" timeOffset="2919.9161">6813 445 1587 0,'5'-4'35'0,"-1"-8"7"0,6 4 2 0,-1-4 0 0,0 3-35 0,0-3-9 0,0 4 0 0,-4 0 0 16,4 0 48-16,-9 8 7 0,0-8 1 0,0 0 1 15,0 4-35-15,0 0-7 0,-9-4-2 0,4 8 0 16,-4 0-4-16,-5 0-1 0,5-8 0 0,-9 8 0 15,0 8-8-15,-5-4 0 0,-4 0 0 0,-1 4 0 16,1 0 0-16,0 8-12 0,-10 0 2 0,1 1 1 16,4-1-4-16,0 4-1 0,-4 0 0 0,-1 0 0 15,5 1 2-15,0-1 0 0,5 8 0 0,-5-3 0 16,5-5 20-16,0 0 5 0,4 0 1 0,0 0 0 16,9 5-14-16,1-5 0 0,-1-12 0 0,10 8 0 15,-1 0 0-15,5-12 0 0,0-4 0 0,0 0 0 16,14 5 16-16,4-1-4 0,0-8 0 0,0-5 0 15,10-3 2-15,-1-4 0 0,0 4 0 0,5-8 0 16,5-1-6-16,-1 1 0 0,5 0-8 0,-5-4 12 16,5-1-12-16,0 5 0 0,0-8 0 0,9 8 0 15,-9-1 14-15,-4 5 3 0,-5 0 1 0,-5 8 0 0,0-4-3 16,-8 12-1-16,-1 0 0 0,-9 12 0 0,5-4-14 16,-10 12 0-16,-4 1 0 0,5 3 0 0,-10 4 0 0,5 5 0 15,-9 3 0-15,4-8 0 0,-8 13 0 0,4-1 0 16,-5-11 0-16,-4 7 0 0,0-4 0 0,-1 5 0 15,-3-1 0-15,-6 5-10 0,-4-9 27 0,1 4 6 16,-6 5 1-16,1-5 0 0,-1 1 6 0,1 3 2 16,-5 5 0-16,0-5 0 0,4 1-15 0,1-9-2 15,0 0-1-15,4-3 0 0,4-5 1 0,1-4 0 16,4-8 0-16,5-3 0 0,0 3-3 0,4-12-1 0,1 0 0 0,8-8 0 16,1-1 0-16,4-3 0 0,4-4 0 0,5-4 0 15,5 0-25-15,9-5-5 0,4-7-1 0,5-4 0 31,4-1-133-31,5 1-27 0,0-5-6 0</inkml:trace>
          <inkml:trace contextRef="#ctx0" brushRef="#br0" timeOffset="3341.1678">7241 421 1580 0,'0'0'35'0,"5"-8"7"0,4 0 2 16,5-5 0-16,-5 5-36 0,4 4-8 0,-4-8 0 0,5 4 0 0,9 4 66 0,4-4 11 16,1 4 3-16,-1 4 0 0,5-4-52 0,-5 8-9 15,5 0-3-15,-5 4 0 0,-4 8-16 0,0 0 0 16,-10 5 0-16,1 3 0 0,-5 4 0 0,-4 1 0 16,-5-1 0-16,-5 4-9 0,-4 9 17 0,-5-9 3 15,1 9 1-15,-5-5 0 0,-5-8-12 0,5 5 0 16,-1-5 0-16,-3 0 0 0,3-7 0 0,6-5-14 15,-1 0 3-15,5-8 1 0,9-8 2 0,0 0 0 16,0 0 0-16,0 0 0 0,0 0 8 0,5-8 0 16,4-12 0-16,0-1 0 0,0-7 9 0,5 0 4 15,4-5 1-15,0-3 0 0,5 0 8 0,-1 3 2 16,1-3 0-16,5-5 0 0,-1 5-3 0,0 4 0 16,0 3 0-16,5-3 0 0,-4 12 17 0,-6 3 3 15,1 5 1-15,0 4 0 0,-5 16-33 0,0-8-9 16,-4 12 0-16,-5 9 0 0,-9-1 0 0,5 8 0 0,-5 1 0 15,0 3 0-15,0 0 0 0,-5 5 0 0,5 3 0 0,0-7 8 16,-4 3-8-16,4 4 0 0,0-7 0 0,-5-1-673 16,5-3-129-16</inkml:trace>
          <inkml:trace contextRef="#ctx0" brushRef="#br0" timeOffset="3524.4052">8261 400 1825 0,'5'-20'80'0,"-5"20"18"0,0 0-78 16,0 0-20-16,0 0 0 0,0 0 0 0,0 0 74 0,0 0 11 15,0 0 3-15,4 20 0 0,1 1-45 0,-1-1-9 16,-4 4-2-16,0 9 0 0,-4-1-19 0,-1-4-4 16,5 5-1-16,0-1 0 0,0 0-8 0,5 13-11 15,-1-17 3-15,1 5-665 16,4-1-133-16</inkml:trace>
          <inkml:trace contextRef="#ctx0" brushRef="#br0" timeOffset="3680.8842">8475 121 1940 0,'-14'-36'43'0,"10"20"9"0,-1-1 1 0,5-3 1 0,-4 8-43 0,4 4-11 16,0 8 0-16,0 0 0 0,0 0 0 0,0 8 10 15,0 4-10-15,0 8-863 0</inkml:trace>
          <inkml:trace contextRef="#ctx0" brushRef="#br0" timeOffset="4663.3634">8844 570 1443 0,'0'0'64'0,"0"0"13"0,0-8-61 0,9 4-16 0,-4-4 0 0,8 8 0 16,5 0 81-16,1 0 14 0,3 0 2 0,1 8 1 16,4-4-69-16,1 4-13 0,-1-3-4 0,5-1 0 15,0 0-12-15,0 4 0 0,4-8 0 0</inkml:trace>
          <inkml:trace contextRef="#ctx0" brushRef="#br0" timeOffset="4506.7965">8944 340 403 0,'9'-8'17'0,"0"8"5"0,5-8-22 0,0 4 0 0,4-1 0 0,0 1 0 16,5-8 122-16,4 4 20 0,0-4 4 0,5-4 1 0,0 4-75 15,0-4-14-15,0-5-3 0,0 1-1 16,0 0-44-16,-5 0-10 0,0-1 0 0,1-3 0 0,-15 4 10 0,1 0 2 15,0-5 1-15,-5 5 0 0,-5 8 27 0,-4-8 4 16,0 0 2-16,0-1 0 0,0 9-30 0,-4-8-7 16,-5 4-1-16,4-5 0 0,0 1-8 0,-4 4 0 15,-4 0 0-15,4 0 0 0,-5 4 0 0,0-5 0 16,-4 5 0-16,4 8 0 0,5-4 8 0,-4 8-8 16,-1 0 12-16,5 4-4 0,-9 0 8 0,4 8 0 15,5-4 1-15,0 9 0 0,0 7 15 0,-5 8 4 16,9-7 0-16,-4 7 0 15,5 0 4-15,-1 9 0 0,1 7 1 0,-1 1 0 0,1 3-4 0,-5-3-1 16,4 4 0-16,-4 15 0 0,0-11-18 0,4 4-4 16,-4-9-1-16,5 5 0 0,-1 0-5 0,5-5 0 15,0 1-8-15,0-9 12 0,0-3-12 0,-5 3-15 0,1-11 3 16,-1-1 1-16,1-3-146 0,-5-5-30 0,-14 16-5 0,0-15-2 0</inkml:trace>
        </inkml:traceGroup>
        <inkml:traceGroup>
          <inkml:annotationXML>
            <emma:emma xmlns:emma="http://www.w3.org/2003/04/emma" version="1.0">
              <emma:interpretation id="{4CF85507-E664-4F58-8B0E-42DC559D626A}" emma:medium="tactile" emma:mode="ink">
                <msink:context xmlns:msink="http://schemas.microsoft.com/ink/2010/main" type="inkWord" rotatedBoundingBox="13991,335 17207,324 17210,1280 13994,129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259.2577">11166 52 1728 0,'9'-20'38'0,"0"8"8"0,0-8 2 0,-4 12 0 0,-1-12-39 0,-4 7-9 15,5 5 0-15,-5-4 0 0,0 12 104 0,0 0 20 16,-5-4 3-16,5 4 1 0,-9 4-116 0,-4 8-24 15,3-4-4-15,-8 13 0 0,-5-1 26 0,-4 4 6 16,0 4 0-16,-5 5 1 0,0 3-17 0,-4 5 0 16,4-9 0-16,4 5 0 0,10 3-10 0,-5-8-6 15,1 5 0-15,3 3-1 0,-3 9 17 0,-1-5 0 16,5-7 0-16,4 7 0 16,-4 1-26-16,4-1-2 0,1 1 0 0,-1-1-585 0,9-7-118 15</inkml:trace>
          <inkml:trace contextRef="#ctx0" brushRef="#br0" timeOffset="5617.1125">11220 591 1321 0,'14'-21'28'0,"4"1"7"0,1-12 1 0,3 4 2 0,1-1-30 0,0 9-8 0,4-8 0 0,0 3 0 16,-4 5 72-16,-9 0 12 0,0 4 4 0,-1-1 0 0,1 1-16 0,0 8-4 0,-10-4 0 0,1 4 0 16,-5 8-16-16,0 0-4 0,0 0-1 0,0 0 0 15,-14 0-7-15,0 4-2 0,10 12 0 0,-5-4 0 16,-10 9-30-16,-3 3-8 0,-6 0 0 0,1 4 0 15,0 5-19-15,-1 3-5 0,1-3 0 0,0 7-1 32,4-7-11-32,0 3-3 0,5-8 0 0,0 1 0 15,0 3-20-15,4-12-4 0,5-8-1 0,4 5 0 0,5-5 0 16,0-12 0-16,0 0 0 0,0 0 0 0,14-8 52 0,4-5 12 0,5-3 0 0,0 0 0 16,-1-4 0-16,6-4 0 0,4-5 0 0,4-7 0 15,-4-1 38-15,0 5 10 0,0-8 3 0,4 11 0 16,-9-11 9-16,1 11 1 0,-5 1 1 0,-1 4 0 15,-3 4 10-15,-6 11 1 0,-4 1 1 0,-9 8 0 16,0 0-55-16,0 0-11 0,0 17-8 0,-4 3 9 0,-1 4 13 0,-8 4 2 16,8 5 1-16,-4 3 0 31,0 1-103-31,0-1-21 0,4 0-4 0,1 5-805 0</inkml:trace>
          <inkml:trace contextRef="#ctx0" brushRef="#br0" timeOffset="5970.7932">11972 251 1612 0,'9'-8'144'0,"4"4"-116"0,1 4-28 0,4 0 0 16,1 4 78-16,-6 8 10 0,1-4 1 0,-5 4 1 15,5 4-38-15,-5 4-7 0,0 1-1 0,0 3-1 16,0 0-20-16,-4-4-4 0,-5 9-1 0,4-5 0 15,-4 4-18-15,-4-3 0 0,-1-1 0 0,0-4-9 16,5 0 9-16,0 1 0 0,0-13 0 0,0 4 0 16,0-4-24-16,0-8-4 0,0 0 0 0,10 12 0 31,-1-12-6-31,-9 0-2 0,9 0 0 0,0-12 0 0,5 4 24 0,-1-8 12 0,-4 0-12 0,0-5 12 16,10 5 11-16,-1-4 9 0,-4-4 1 0,4 7 1 15,5-3 21-15,-5 4 4 0,-5 0 1 0,1 8 0 16,0-4 12-16,-1 8 2 0,-13 4 1 0,9-5 0 15,-9 5-24-15,0 0-5 0,10 9-1 0,3 3 0 16,-8-4-53 0,-1 4-10-16,1 0-2 0,-1 4-1 0,1-4-82 0,-5 5-16 15,0-1-3-15,5 0-1 0</inkml:trace>
          <inkml:trace contextRef="#ctx0" brushRef="#br0" timeOffset="6238.5076">12978 231 1324 0,'23'-37'59'0,"-10"25"12"0,1-8-57 0,4-13-14 15,0 9 0-15,1 0 0 0,-1-5 39 0,0 1 5 16,0 4 0-16,0-4 1 0,-4 7-20 0,0 5-4 0,-1 4-1 16,-3 4 0-16,-10 8 15 0,0 0 2 15,0 0 1-15,-10 16 0 0,1 4 28 0,-9 5 6 0,0 11 0 0,-5 4 1 16,-4-3-40-16,-1 7-8 0,-8 5-1 0,9 0-1 15,9-1 14-15,4-3 3 0,0-1 1 16,5 1 0-16,5-9-41 0,-1 5-19 0,0-1 2 0,1-12 0 31,4 5-95-31,4-13-20 0,1 0-3 0,0-4-1 0</inkml:trace>
          <inkml:trace contextRef="#ctx0" brushRef="#br0" timeOffset="6588.8265">13529 469 1566 0,'0'0'34'0,"0"0"7"0,9 0 2 0,5 0 1 0,-5 0-35 0,0 0-9 0,0 4 0 0,5 4 0 16,-5-8 51-16,4 0 8 0,-4 4 1 0,5-4 1 16,4 0-61-16,0 0-13 0,1-4-3 0,3 4 0 15,1-12 16-15,-5 4 13 0,5 0-2 0,-5 4-1 16,1-4-10-16,-1-4 8 0,-5 4-8 0,1-8 8 15,0 3-8-15,-5 5-11 0,0-8 3 0,-4 4 0 16,-1-4-12-16,1 8-3 0,-5-13 0 0,0 1 0 16,-5 4 12-16,5 0 3 0,-9 8 0 0,4-8 0 15,-4 3 26-15,-4 9 6 0,-10 0 0 0,5 4 1 16,-10 0 27-16,-3 4 4 0,-6 9 2 0,-4 7 0 16,0 0-7-16,5 0-2 0,-5 4 0 0,0 1 0 15,4-1-7-15,5 0-2 0,10 9 0 0,-1-9 0 16,5 0-25-16,4 5-6 0,5 3-1 0,4-12 0 15,1 9-8-15,8-5 8 0,-4 4-8 0,10-4 8 16,3 9 0-16,1-9 0 0,0 4 0 0,4-7 0 16,0 3-22-16,5 0-5 0,4-4-1 0,0 1-658 15,-4-1-132-15</inkml:trace>
        </inkml:traceGroup>
        <inkml:traceGroup>
          <inkml:annotationXML>
            <emma:emma xmlns:emma="http://www.w3.org/2003/04/emma" version="1.0">
              <emma:interpretation id="{2038B10E-556B-4F59-8511-FAEB80EC6609}" emma:medium="tactile" emma:mode="ink">
                <msink:context xmlns:msink="http://schemas.microsoft.com/ink/2010/main" type="inkWord" rotatedBoundingBox="19290,136 20522,132 20526,1353 19294,13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104.0979">16474 688 1497 0,'-4'-16'66'0,"4"16"14"0,14-8-64 0,8-1-16 0,10 1 0 0,5 0 0 16,-6 0 55-16,10-4 7 0,-4 8 2 0,4 0 0 15,-9-4-24-15,4 0-5 0,-4 4-1 0,4 4-566 16,5 0-114-16</inkml:trace>
          <inkml:trace contextRef="#ctx0" brushRef="#br0" timeOffset="8009.6462">16816 340 1782 0,'27'-4'39'0,"-4"-8"8"15,-9-1 1-15,8-3 3 0,10 0-41 0,0 0-10 0,9 4 0 0,-4-8 0 16,-10-1 40-16,5 5 7 0,0-4 1 0,-10 8 0 16,-3-4-28-16,-1-1-6 0,-9 1-1 0,0-4 0 0,0 0-1 15,-9-1-1-15,0 5 0 0,0-8 0 0,-9 4-11 0,0-9 0 16,0 5 9-16,-5-4-9 0,-4 4 0 0,4-1 0 15,1-3 0-15,-6 4-12 0,6-1-7 0,4 5-1 16,-5 8-1-16,0 0 0 0,5 4 21 0,-4 0 0 16,-6 4-9-16,1 4 9 0,0 12-11 0,4-8 2 15,14 12 0-15,0 0 0 0,-4 17 9 0,-5-1 9 16,-5 16-1-16,0 1-8 0,5 12 34 0,-14-1 0 16,-4-3 0-16,4 4 0 0,14 0 4 0,-4-1 1 15,-6 1 0-15,1-4 0 0,4 3-13 0,5-7-2 16,0 0-1-16,-4 3 0 0,4-7-12 0,-5-1-3 15,9 5 0-15,-4-5 0 16,0-7-75-16,5-1-15 0,-1-7-3 0</inkml:trace>
          <inkml:trace contextRef="#ctx0" brushRef="#br0" timeOffset="7587.8914">16270 291 1558 0,'-10'0'34'0,"10"-12"7"0,0 12 2 0,5-8 1 0,0 0-35 0,-5 8-9 0,0 0 0 0,0 0 0 15,9-8 40-15,-9 8 5 0,-14 0 2 0,5 4 0 32,9-4-47-32,-9 4-13 0,-9 4-1 0,-5 4 0 15,5 4 38-15,-1 0 7 0,1 5 1 0,-5 3 1 0,-4 4-17 0,4 5-3 0,5-9-1 0,4 12 0 16,1-3-2-16,-1 3-1 0,5-7 0 0,0 3 0 15,4-4-1 1,5 1-8-16,-4-9 12 0,4 0-4 0,9 0 8 0,-4-8 0 16,-1 1 1-16,5-5 0 0,0-8-17 0,5 0 0 15,0 0 0-15,4-12 0 0,-9 3 16 0,9-7-4 16,0-4-1-16,1 0 0 0,-6 4 13 0,1-5 2 16,4-3 1-16,0 0 0 0,-4-5 12 0,-10 1 2 15,1 0 1-15,0-1 0 0,8 5-26 0,-8-4-4 16,-10 4-2-16,1-1 0 0,4 5-10 0,-5 4 8 15,-4 4-8-15,0 8 8 0,9 4-8 0,0 0 0 16,0 0 0-16,-5 8-11 16,-4 4-84-16,5 4-17 0,-5 0-3 0,-5 5-1 0</inkml:trace>
        </inkml:traceGroup>
        <inkml:traceGroup>
          <inkml:annotationXML>
            <emma:emma xmlns:emma="http://www.w3.org/2003/04/emma" version="1.0">
              <emma:interpretation id="{90FE74EE-030F-424B-9499-DC99287BF688}" emma:medium="tactile" emma:mode="ink">
                <msink:context xmlns:msink="http://schemas.microsoft.com/ink/2010/main" type="inkWord" rotatedBoundingBox="22440,120 23923,115 23926,1095 22444,11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872.8328">19693 413 1004 0,'0'0'44'0,"-4"-8"10"0,4 3-43 0,0-7-11 16,4 4 0-16,-4-8 0 0,-4 4 60 0,-1 4 11 15,1 0 1-15,-5 4 1 0,-5-8-3 0,0 7-1 0,-4 5 0 16,-5 0 0-16,0 5-53 0,-4-1-16 0,4 4 0 0,-13 8 8 15,0 0-8-15,-5 0-10 0,0 4 10 0,0 9-13 16,0-5 37-16,4 4 7 0,5-3 1 0,5 3 1 16,4-4-15-16,5-3-3 0,9-1-1 0,4 0 0 15,5-4-14-15,0 0 9 0,10 1-9 16,-1-5 8-16,4-8-8 0,1 0 0 0,4-4 0 0,0 0-11 16,5-8-1-16,0-4 0 0,4-1 0 0,5 5 0 15,0-4 12-15,-9 0-8 0,4 0 8 0,5-8-8 16,-5-9 8-16,1 5 11 0,-1-4-3 0,0-1 0 15,0 1 19-15,-4 0 3 0,0 3 1 0,0 5 0 16,-5-4 21-16,0 8 5 0,-4 8 1 0,-5-4 0 16,0 7 5-16,-9 5 1 0,0 0 0 0,0 17 0 15,0-1-52-15,0 4-12 0,-4 4 0 0,-1 9 0 16,0 3-22-16,1-7-7 0,-1 11-2 0,1 0-599 16,4 1-120-16</inkml:trace>
          <inkml:trace contextRef="#ctx0" brushRef="#br0" timeOffset="9122.7672">20190-118 1810 0,'9'-20'40'0,"-5"20"8"0,-4-12 1 0,0 4 3 0,9 0-42 0,-4 8-10 0,-5 0 0 0,9 8 0 16,-4 4 46-16,-1 4 7 15,-4 1 2-15,0 7 0 0,0 4-19 0,-4 5-3 0,4 7-1 0,-5-8 0 16,-4 5-11-16,0 11-2 0,-9 5-1 0,8-4 0 16,1-9-18-16,5 0 0 0,8-3 0 0,-4-1 0 15,-4 1 0-15,4 3 0 0,-5-7 0 0,10 3 0 32,4-8-52-32,-5 5-8 0,-4 7-2 0,0-12-846 0</inkml:trace>
          <inkml:trace contextRef="#ctx0" brushRef="#br0" timeOffset="9372.7081">20458-105 864 0,'18'-53'38'0,"-13"33"8"16,4 0-37-16,0-1-9 0,5 1 0 0,-5 4 0 0,5 4 143 0,-1-4 26 15,-4 11 6-15,5-3 1 0,0 16-39 0,-1-3-7 16,-4 11-2-16,1 12 0 0,-6 13-102 0,-4-9-26 15,0 16 0-15,-4-7 0 0,-6 8 56 0,6-5 7 16,-10 9 1-16,5-1 0 0,0-7 0 0,-5-1 0 16,5 5 0-16,0-9 0 0,0 1-52 0,0-1-12 15,4 1 0-15,1-1 0 16,4-7-100-16,0 3-22 0,0-8-5 0,4 5-1 0</inkml:trace>
        </inkml:traceGroup>
        <inkml:traceGroup>
          <inkml:annotationXML>
            <emma:emma xmlns:emma="http://www.w3.org/2003/04/emma" version="1.0">
              <emma:interpretation id="{16B8240F-2464-4336-B12B-9801FB689777}" emma:medium="tactile" emma:mode="ink">
                <msink:context xmlns:msink="http://schemas.microsoft.com/ink/2010/main" type="inkWord" rotatedBoundingBox="25261,109 28173,99 28177,1384 25265,139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341.226">22789-130 1537 0,'0'0'68'0,"0"-8"14"0,-4-4-66 0,4 4-16 0,0 8 0 0,0 0 0 16,-14 4 56-16,5 0 8 0,-9 8 2 0,4 8 0 15,-9 1-42-15,-9-1-8 0,-9 8-1 0,-4 1-1 16,13 7 0-16,0 4 0 0,9 5 0 0,1-5 0 15,-1 5 7-15,0 0 2 0,-4 7 0 0,4 1 0 16,5-9-23-16,4 5-16 0,0 3 2 0,-4 1 1 16,0-4-11-16,4-1-1 0,1 1-1 0,-1-9-798 15</inkml:trace>
          <inkml:trace contextRef="#ctx0" brushRef="#br0" timeOffset="10106.977">21961 239 1209 0,'0'0'26'0,"0"-8"6"0,4-1 0 0,1 1 4 0,4 0-36 0,0 4 0 16,5-8 0-16,4 8 0 0,-5 0 71 0,10-8 7 15,9 8 2-15,5 0 0 0,-6-4-13 0,10 4-3 16,9-5 0-16,1 9 0 0,3-8-18 0,-8 4-4 16,4 0-1-16,4 4 0 15,10 0-65-15,-9 0-14 0,-1 4-2 0,-4 0-753 16</inkml:trace>
          <inkml:trace contextRef="#ctx0" brushRef="#br0" timeOffset="11153.5901">23540-259 1209 0,'19'-20'108'0,"-15"11"-87"15,1 1-21-15,4 0 0 0,0 4 68 0,0 4 10 16,-4 0 2-16,-5 0 0 0,0 0-13 0,0 0-3 0,0 0 0 0,-5 20 0 15,-4 1-28-15,-9 15-5 0,-5 5-2 0,-4 11 0 16,-1-7-17-16,-4 7-3 0,-4 21-1 0,-5-4 0 16,5 4-8-16,-10 4 0 0,1-4 0 0,4 8 0 15,4-5 9-15,5-7-9 0,-9 0 10 0,5-4-10 16,9-5 12-16,-1-11-3 0,6-4-1 0,3-5 0 16,1-4 3-16,4-11 0 0,1-5 0 0,4 0 0 15,9-20-11-15,0 0 0 0,0 0 0 0,0 0 8 16,4 0 45-16,1 0 9 0,8-12 2 0,-3 0 0 15,3-4-52-15,5-9-12 0,-4 1 0 0,9-16 0 16,9 3 13-16,0-3 0 16,4-5 0-16,5 5 0 0,-5-5-13 0,10 5 0 0,-5 7 8 0,4 1-8 15,-4 4-9-15,10 3-5 0,-6 5-1 0,-9 16 0 16,-8-4 15-16,-5 16 8 0,-10-8 0 0,1 20-8 16,-10-3 0-16,-4 3 0 0,-4 4 0 0,-5 4-9 15,0 1 9-15,0-5 0 0,4 0 10 0,-4 9-10 0,4-13 0 16,5 0 0-16,-4 0-11 0,8-11 11 0,1 3 0 15,4-4 12-15,5-4 0 0,4 4 0 0,0-8-12 0,5-8-17 16,0 4 4-16,4-4 1 0,5-9 20 0,-9 1 4 16,-1-4 0-16,1 0 1 0,9 0-13 0,-5-5-10 15,1-7 2-15,-1 4 0 0,0-1 8 0,-4 5 0 16,4-4-9-16,-4 7 9 0,0 5 0 0,-5 4-11 16,-4 4 11-16,-1 4-8 0,-4 4 8 0,-4 4 0 15,0 4 0-15,-1 8-8 0,-4 0 8 0,0 5 0 16,0-5 0-16,-4 4 0 0,4 8 0 0,-5-7 0 0,5-9 10 15,-5 4-10-15,5 0 9 0,0 0-9 0,0-3 8 16,5-5-8-16,-5 0 9 0,0-8-9 0,14 0 10 0,-5 4-10 16,4 0 14-16,1-4-3 0,4-4-1 0,5 4 0 15,-5-4-10-15,10-4 10 0,-1 0-10 0,5-1 10 16,0 1-28-16,0-8-6 0,-5-4 0 0,0 0-1 16,0-1 25-16,1 1 0 0,-5-8 0 0,4 4 0 15,5 7 0-15,4-3 0 0,1 4 0 0,-1 0 0 16,0 8 0-16,-8-4 0 0,-5 8 0 0,-5-1 0 15,-5 10 0-15,1-1 0 0,0 8 0 0,4-4 0 16,-4 4 0-16,-1-8 0 0,-4 12 0 0,10-8 0 16,-1 8 31-16,-5-3 11 0,-13-13 2 0,-4 12 1 15,-5 0-25-15,0-4-6 16,0 4-1-16,-10-4 0 0,6 0 11 0,-6-4 1 0,-3 4 1 0,-6-8 0 16,-3 5-13-16,-6 3-2 0,-4 0-1 0,-4-4 0 15,-1 4-26-15,1 0-6 0,-1 0-1 0,-4 4-712 16,0-8-142-16</inkml:trace>
          <inkml:trace contextRef="#ctx0" brushRef="#br0" timeOffset="11294.125">24278 32 2131 0,'5'-28'94'0,"-1"20"20"0,5-4-91 0,5 8-23 15,-5 0 0-15,0 0 0 16,0 4-34-16,-4 4-11 0,4 4-3 0,-9 0-851 15</inkml:trace>
        </inkml:traceGroup>
        <inkml:traceGroup>
          <inkml:annotationXML>
            <emma:emma xmlns:emma="http://www.w3.org/2003/04/emma" version="1.0">
              <emma:interpretation id="{9F8BEF99-03F3-4EE9-952D-62B81467D467}" emma:medium="tactile" emma:mode="ink">
                <msink:context xmlns:msink="http://schemas.microsoft.com/ink/2010/main" type="inkWord" rotatedBoundingBox="29125,202 30104,199 30108,1229 29128,123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975.2906">25963 380 1958 0,'0'0'43'0,"9"-8"9"0,0 0 1 0,-5 0 3 0,-4 8-45 0,0 0-11 0,0 0 0 0,0 0 0 16,0 0 20-16,0 0 3 0,0 0 0 0,-4 12 0 15,-1 0-37-15,-4 13-7 0,-5-1-2 0,5 8 0 0,0 1 43 16,-9 3 9-16,-14-8 2 0,5 9 0 0,4-1-22 0,14-3-9 16,14 3 8-16,4-12-8 0,-9 1 8 0,4-5-8 15,1-4 8-15,4 4-8 0,-5-12 25 0,5 0 0 16,-4-8 0-16,9 0 0 0,-1 0-33 0,1-4-8 16,-5 0 0-16,5-8-1 0,4 0 17 0,5 4 0 15,-5-12 11-15,9-1-11 0,1 1 16 0,3 0-4 16,-3 0-1-16,8-5 0 0,14 1-11 0,-9 4 0 15,-9-8 0-15,5 3 0 0,-1-3 0 0,5 4 0 16,14 3 0-16,-19 5 8 16,0 8-8-16,1-4 0 0,-14 4 0 0,8 0 0 0,-3 4 8 0,4 0 7 15,-10 4 1-15,6 4 0 0,-1-4-26 0,-9 12-5 0,5-12-1 16,-9 12 0-16,-10 0 48 0,1 4 10 0,-5-7 2 0,0 7 0 16,-5 0-20-16,1-4-3 0,-1 4-1 0,-4-12 0 15,-5 12 9-15,1-7 2 0,-1 3 0 0,-4-8 0 16,0 0-7-16,-1-4 0 0,1 12-1 0,-5-12 0 15,5 4-15-15,-9 0-8 0,4-4 8 0,0 4-8 16,5-4-12-16,-9 0-6 0,-5 0-2 0,0 8 0 16,-9-16-192-1,-4 8-40-15</inkml:trace>
          <inkml:trace contextRef="#ctx0" brushRef="#br0" timeOffset="12116.0297">26186-178 1728 0,'13'-8'153'0,"1"0"-122"16,4 4-31-16,0-9 0 0,1 13 32 0,-6 0 0 16,1 0 0-16,4 13 0 15,9-9-52-15,-8 4-9 0,-6 4-3 0,-4 4 0 0</inkml:trace>
        </inkml:traceGroup>
        <inkml:traceGroup>
          <inkml:annotationXML>
            <emma:emma xmlns:emma="http://www.w3.org/2003/04/emma" version="1.0">
              <emma:interpretation id="{4A6C190C-E9B0-4888-B70B-17E1DA504277}" emma:medium="tactile" emma:mode="ink">
                <msink:context xmlns:msink="http://schemas.microsoft.com/ink/2010/main" type="inkWord" rotatedBoundingBox="30805,647 31162,646 31165,1300 30808,1302"/>
              </emma:interpretation>
            </emma:emma>
          </inkml:annotationXML>
          <inkml:trace contextRef="#ctx0" brushRef="#br0" timeOffset="12584.7613">27506 890 1728 0,'27'-12'38'0,"-13"12"8"0,-10 0 2 0,-4 0 9 0,0 0-57 15,0 0 0-15,10 0 0 0,-10 0 0 16,0 0 0-16,0 0 0 0,0 0-766 16</inkml:trace>
          <inkml:trace contextRef="#ctx0" brushRef="#br0" timeOffset="12443.9269">27784 243 2034 0,'-14'-8'180'0,"14"8"-144"0,0 0-28 0,0 0-8 16,0 0 35-16,14 0 5 0,-1 0 2 0,1 0 0 15,-14 0-33-15,14 4-9 0,-5 8 0 0,0-8 0 16,0 12-47-16,-4-8-13 0,-1 4-4 0,-4 0 0 0</inkml:trace>
        </inkml:traceGroup>
      </inkml:traceGroup>
    </inkml:traceGroup>
    <inkml:traceGroup>
      <inkml:annotationXML>
        <emma:emma xmlns:emma="http://www.w3.org/2003/04/emma" version="1.0">
          <emma:interpretation id="{1D8EF512-12F6-404F-9DAD-F381E4A3AEC0}" emma:medium="tactile" emma:mode="ink">
            <msink:context xmlns:msink="http://schemas.microsoft.com/ink/2010/main" type="paragraph" rotatedBoundingBox="1345,2994 20390,2449 20468,5171 1423,57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494C7F-AA51-46A8-AC70-787DBB40CD2F}" emma:medium="tactile" emma:mode="ink">
              <msink:context xmlns:msink="http://schemas.microsoft.com/ink/2010/main" type="line" rotatedBoundingBox="1345,2994 20390,2449 20468,5171 1423,5717"/>
            </emma:interpretation>
          </emma:emma>
        </inkml:annotationXML>
        <inkml:traceGroup>
          <inkml:annotationXML>
            <emma:emma xmlns:emma="http://www.w3.org/2003/04/emma" version="1.0">
              <emma:interpretation id="{45BF742D-97A4-42C2-823F-C3CD1294B027}" emma:medium="tactile" emma:mode="ink">
                <msink:context xmlns:msink="http://schemas.microsoft.com/ink/2010/main" type="inkWord" rotatedBoundingBox="1345,2994 4847,2894 4916,5300 1413,540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071.8289">239 4067 1209 0,'9'-8'108'0,"0"0"-87"16,5-12-21-16,0 3 0 0,-1 1 93 0,5 4 15 15,10-4 2-15,-5 0 1 0,8 8-21 0,1 0-4 16,0 8-1-16,0 0 0 0,0 8-41 0,-5 4-9 16,1 8-2-16,-1 8 0 0,-4 5-22 0,-1 7-11 0,-3 9 10 15,-6-1-10-15,-8-3 9 0,-1 7-9 16,-8 1 8-16,-1 0-8 0,-4-1 0 0,-5 5 0 0,-4-4 0 0,-5-9 0 15,1-3-15-15,-6-5 5 0,6 0 1 0,-1-7 0 16,5-9 9-16,-5 0 0 0,9-8 0 0,1-8 0 16,-1 0 8-16,5-8 1 0,-5-4 0 0,5-4 0 15,5 0-1-15,-1 0 0 0,-4-8 0 0,9-9 0 16,9-3 10-16,0-5 2 0,5 1 0 0,-1-4 0 16,10-1 6-16,4 1 2 0,-4-9 0 0,9 5 0 15,-5-9-17-15,5 4-3 0,9 1-8 0,0 3 12 16,-4 1-12-16,8 11 9 0,1 1-9 0,-1 4 8 15,-4 7-8-15,-4 5 0 0,-5 8 9 0,-5 8-9 16,5 8 0-16,-10 8 0 0,-3 5 0 0,-6 7 0 16,1 0 0-16,-9 9 0 0,-1 3 0 0,-4 1 0 15,-4-1 0-15,-1 1 0 0,-4-1 0 0,0 1 0 16,0 3 0-16,0-7 0 0,4-5 0 0,-4 0 0 0,-5 1 0 16,1-1-10-16,-1-4 10 0,5-3-10 0,4-5 10 0,-4 0 0 15,5-12 0-15,-1 4 0 0,5-12 0 0,0 0 0 16,0 0 0-16,0 0 0 0,0 0 0 0,-4-16 0 15,13 0 0-15,-5-8 0 0,1-1 0 0,8-3 0 16,6-4 0-16,-6-5 0 0,1-7 0 0,4-1 0 16,5-3 0-16,0-5 0 0,9 0 0 0,-1 5 9 15,6-1-9-15,-5 5 0 0,0-1 0 0,-1 5-11 16,-3 7 0-16,4 13 0 0,-10 4 11 0,6 8 0 16,-10 8 0-16,5 8 8 0,-1 8-8 0,-3 4 0 15,3 9 8-15,-3 7-8 0,-6 9 12 0,-4-1-1 16,5 5-1-16,-5 3 0 0,-4 1 1 0,-1 4 0 15,1-5 0-15,-1 5 0 0,1 0-11 0,-5 3 0 0,0-3 0 0,0 0-11 32,0-1-85-32,0 1-16 0,-5-4-4 0</inkml:trace>
          <inkml:trace contextRef="#ctx0" brushRef="#br0" timeOffset="14639.5614">-1810 3561 460 0,'-18'8'41'0,"4"-8"-33"0,1 4-8 0,-5 0 0 16,4 0 142-16,5 0 26 0,0 0 6 0,-5-4 1 15,5 5-70-15,9-5-13 0,0 0-4 0,0 0 0 16,14 8-65-16,4 4-14 0,0 0-9 0,5 0 12 16,4-4-12-16,5 0 0 0,9 0 0 0,4 0 8 15,-8 1 5-15,8-5 1 0,1 8 0 0,4-8 0 16,-4 0 26-16,8 0 4 0,-4 0 2 0,9-4 0 15,10 0-6-15,-1-4 0 0,9-4-1 0,-4 4 0 16,5-4-39-16,-10 0-8 0,5-9-2 0,-9 5 0 0,-1 0 10 16,-4-4 0-16,1 4 8 0,-10-4-8 0,-9 7 8 15,-5-3-8-15,-4 0 8 0,-5 0-8 0,-4 8 0 0,0-4 8 16,-9 4-8-16,-5 4 0 16,-9 0-48-16,0 0-13 0,0 0-3 0,0 0-668 15</inkml:trace>
          <inkml:trace contextRef="#ctx0" brushRef="#br0" timeOffset="14900.1875">-895 3743 882 0,'0'0'39'0,"-9"-4"8"0,5 0-38 0,-1-4-9 16,1-4 0-16,-1 4 0 0,5 0 52 0,-4-4 8 16,8-1 1-16,-4 1 1 0,9 4-40 0,-4-4-8 0,-1 4-2 0,-4 8 0 15,0 0-12-15,0 0 0 0,0 0 0 0,0 0 0 16,0 0 15-16,-9 16 9 0,-4 0 3 0,-6 5 0 15,1 7 29-15,-5 4 7 0,5 13 1 0,-9 7 0 16,4 5-20-16,-9 4-3 0,0 8-1 0,0-1 0 16,1 1-24-16,3-4-4 15,-8 0-2-15,9-1 0 0,-1-3 0 0,5 0 0 16,-13-4 0-16,13-1 0 0,-4-15-10 0,4 3 10 16,0-3-10-16,5-5 10 0,-5 0-10 0,10-3 0 0,-5-9 0 0,4-4 0 31,5 5-152-31,4-13-24 0</inkml:trace>
          <inkml:trace contextRef="#ctx0" brushRef="#br0" timeOffset="15462.5582">344 2517 864 0,'4'0'76'16,"-4"0"-60"-16,0 0-16 0,0 0 0 0,0 0 108 0,0 0 18 15,0 0 4-15,0 0 1 0,-9 0-47 0,5 8-10 16,-5 4-2-16,-5 4 0 0,0 1-40 0,-4 7-9 15,4-4-2-15,-8 17 0 0,3 7 8 0,-3 13 2 16,-6 12 0-16,6 3 0 0,-6 9-6 0,-4 8-1 16,-4 9 0-16,-5 11 0 0,0 8-3 0,-9 1-1 15,-5-1 0-15,5 4 0 0,-4 1 4 0,3-5 0 16,1-8 0-16,-4-12 0 0,-1 1-24 0,10-13-10 16,4-5 1-16,4-7 0 0,-4 0 9 0,5-12 0 15,-1 0 10-15,6-5-10 0,-1-11 15 0,0-5-3 16,4-7-1-16,6-9 0 0,3-8 1 0,6-8 0 15,-1 0 0-15,10-12 0 0,-1-4 8 0,10-4 1 0,-1-12 1 16,10-9 0-16,-1-7-9 0,15-5-1 0,-5-3-1 16,8-1 0-16,1-3-11 0,5-5 0 0,4 4 0 0,4-3 0 15,1 3 8-15,-1 0-8 0,-4 5 8 0,0 3-8 16,0 9 8-16,0 4-8 0,-4 3 8 0,-6 13-8 16,-3 12 0-16,-1 8 0 0,-4 0 0 0,-5 4 0 15,0 12 0-15,-4 5 0 0,-5 3 0 0,0 4 0 16,0 1 0-16,-9 3 0 0,0 1 0 0,5 3 0 15,-5 1 0-15,-5-1 0 0,5 1 0 0,0-5 0 16,-9-4-29-16,9 5-8 16,-4-5-2-16,-1 5 0 0,1-5-140 0,4 0-28 0</inkml:trace>
        </inkml:traceGroup>
        <inkml:traceGroup>
          <inkml:annotationXML>
            <emma:emma xmlns:emma="http://www.w3.org/2003/04/emma" version="1.0">
              <emma:interpretation id="{48DBD9CB-517E-414B-B9B8-35E2B3825DD1}" emma:medium="tactile" emma:mode="ink">
                <msink:context xmlns:msink="http://schemas.microsoft.com/ink/2010/main" type="inkWord" rotatedBoundingBox="6713,3501 13081,3319 13140,5381 6772,556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006.3474">5356 3735 903 0,'10'-32'40'0,"-6"24"8"15,5-17-38-15,-4 5-10 0,4 0 0 0,0-4 0 0,0-5 65 0,-4-3 11 16,-1 0 3-16,1-5 0 0,-1 5-5 0,1 3-1 16,-5 1 0-16,-5 0 0 0,5-1-7 0,-4 1-2 0,-1 8 0 0,-4-4 0 15,0 11 0-15,-5-11 0 0,10 12 0 0,-5 4 0 16,0 0-32-16,-1 0-6 0,6 4-2 0,-5 4 0 16,4 0-24-16,-4 8 0 0,-5-4 0 0,1 4 0 15,-5 8 12-15,-1-4-4 0,6 4 0 0,-10 1 0 0,0 3-8 16,-4 0-11-16,0 4 3 0,-5 1 0 0,4 3 8 15,-3 4 0-15,-6 1 0 0,5 7 0 0,0 1 0 0,0 3 0 16,-4 5 0-16,4 3 0 0,0 5 0 0,0 8 9 16,1 4 0-16,3-1 0 0,5 5 9 0,5 0 2 15,0 0 0-15,9-4 0 0,4-9 3 0,5 1 1 16,10 0 0-16,-1-4 0 0,9 3-4 0,5-7-1 16,-1-5 0-16,6-3 0 0,-6-1-19 0,6-7 0 15,-1-9 0-15,0 1 0 0,1-13 13 0,4-4-4 16,-10-8-1-16,10-4 0 0,-4-4-8 0,-1-4 0 0,0-8 0 0,0-1 0 15,-8-3 0-15,-1 4 0 0,-4-4 0 16,-1-1 0-16,-4-7 0 0,-4 4 0 0,-1-4 0 16,-4 3 0-16,5 1 0 0,-10 4 0 0,1 0 0 0,-1-5 0 15,1 5 0-15,-5 0 0 0,0 8 0 0,-1-5 0 16,1 9 0-16,0 0 0 0,0 0 0 0,0 4 0 16,0 8 0-16,0 0 0 0,-5-4 0 0,5 8 0 15,0 0 9-15,0 0 0 0,9-8 0 0,-5 9 0 16,1-1-9-16,4-8 0 0,0 12 0 0,0-12 8 15,9 4-8-15,5 0 0 0,-1 4 0 0,5-8 0 16,10-8 10-16,-1 4-10 0,-4 0 12 0,4-8-12 16,10 4 0-16,-1-1-16 0,0 1 2 0,5 0 0 15,-4 0-37-15,4 4-7 0,-5 0-2 0,-4 0 0 16,0 4-35-16,0-4-7 0,32 4-2 0,-24 4 0 0</inkml:trace>
          <inkml:trace contextRef="#ctx0" brushRef="#br0" timeOffset="18294.3086">4159 3245 806 0,'-5'-24'72'0,"1"12"-58"0,-1-4-14 0,5 0 0 16,-4 0 79-16,-1-1 13 0,5 5 2 0,-4-4 1 16,-1 4 12-16,1 4 2 0,-5-4 1 0,4 4 0 15,-9 3-37-15,1 5-7 0,-1 0-2 0,-4 5 0 16,-10 7-31-16,6 4-6 0,-15 12-2 0,1 1 0 15,-1 7-1-15,-8 12 0 0,-5 9 0 0,0 12 0 32,13 4 7-32,-4 8 1 0,5 0 0 0,-1 8 0 0,6-4 0 0,3 4 0 15,1 4 0-15,9-4 0 0,4 0-12 0,0-4-1 16,10-4-1-16,-5 0 0 0,13 4-18 0,1-4 0 16,-1-4 0-16,6-1 0 0,-1-7-10 0,4 0 10 15,1-4-10-15,0-4 10 16,4-9-61-16,5-7-7 0,-1-1 0 0,6-7-849 0</inkml:trace>
          <inkml:trace contextRef="#ctx0" brushRef="#br0" timeOffset="19459.4039">6026 4051 1681 0,'9'-16'36'0,"-5"4"8"0,-4 3 2 0,9 5 2 0,1 4-38 0,-1 4-10 0,4 0 0 0,1 9 0 16,0 7 79-16,4 0 13 0,-4 8 4 0,-1 5 0 16,-4 7-62-16,0-3-12 0,5 3-2 0,-9 1-1 15,4-1-3-15,0-3 0 0,-9-5 0 0,4 0 0 16,1 1-8-16,-1-1-8 0,-4 0 9 0,0-7-9 15,0-5 10-15,0 0-10 0,-4-4 10 0,4-4-10 16,0-12 20-16,0 0-1 0,0 0-1 0,0 0 0 16,0 0-7-16,0 0-2 0,0 0 0 0,0-12 0 15,4-4 8-15,1-4 2 0,0-4 0 0,4-1 0 0,0-3-2 0,4-4 0 16,1-1 0-16,9-3 0 0,-5-1-17 0,9-3 8 16,1-1-8-16,-1 1 0 0,5 4 0 0,0 3 0 15,0 5-12-15,-5 0 3 16,0-1-56-16,-4 9-11 0,4 4-3 0,-4 4-908 15</inkml:trace>
          <inkml:trace contextRef="#ctx0" brushRef="#br0" timeOffset="19928.0081">7168 4221 518 0,'23'-20'46'0,"-14"11"-37"0,5 5-9 0,0-4 0 15,4-4 110-15,-4 4 20 0,4 0 4 0,-5-4 1 16,-4 0-9-16,-4 0-2 0,0 3 0 0,4-3 0 16,0 4-16-16,0-4-3 0,0 0-1 0,0 4 0 15,0 4-38-15,-4-4-8 0,-1 0-2 0,-4 8 0 16,0 0-28-16,5-8-7 0,-5-1-1 0,0 9 0 16,0 0-11-16,-5-4-9 0,-4-4 12 0,5 0-12 15,4 8 0-15,-9 4 0 0,-5 0 0 0,0 0 0 16,-4-4 0-16,-5 8 0 0,1-3 0 0,-1 3 0 15,0 0 0-15,-4 0 0 0,4 4 0 0,0 4 0 16,-4 0 0-16,0 5 0 0,4-1 9 0,0 4-9 16,0 0 33-16,0 5 1 0,5-5 0 0,0 8 0 15,4 1-19-15,1-5-4 0,4 0-1 0,0 1 0 16,4-1 5-16,5 0 1 0,0 1 0 0,5-5 0 0,-1-4-7 16,1-4-1-16,4 1 0 0,0-5 0 0,4-4-8 0,1-4 0 15,0-4 0-15,4-4 0 0,9-4 0 0,1 0-16 16,-1-9 3-16,5 1 0 0,9-12-9 15,-5 4-2-15,1-5 0 0,-5-3 0 0,-10 0 24 0,6-1-9 16,-6-3 9-16,1-5 0 0,0 5 0 0,-5-1 0 16,0 1 8-16,1 8-8 0,-6 7 16 0,-4 5-2 15,-4 8-1-15,-5 8 0 0,0 0-1 0,0 0-1 16,0 0 0-16,0 12 0 0,0 4-11 0,-9 9 0 16,0-1 0-16,0 4 0 0,4 1-10 0,-4 3 10 15,4 0-13-15,1 1 5 16,4-5-159-16,-9 1-31 0,4 27-6 0,-4-19-2 0</inkml:trace>
          <inkml:trace contextRef="#ctx0" brushRef="#br0" timeOffset="20474.7493">7815 3885 1152 0,'23'-24'102'0,"-14"11"-82"0,0 9-20 0,9-4 0 16,0 4 127-16,1 4 21 0,-1 4 4 0,0 4 0 15,5 1-27-15,-10 7-5 0,1 4-2 0,-5 8 0 16,5 9-61-16,0-1-12 0,-5-3-2 0,0 7-1 16,0 0-21-16,-5 1-4 0,5-5-1 0,-4 5 0 0,0-5-16 15,-5-3 0-15,0-1 0 0,0-4 0 0,-5-7 0 0,0-1 0 16,1-4 0-16,-5-4 0 0,4-4 0 0,1 0-14 16,-5-4 4-16,4-4 1 0,-4-8 9 0,9 0 0 15,-5 0 0-15,5-8 0 0,0 0 0 0,0-9 0 16,-4 1 0-16,8-8 0 0,1-9 0 0,0 1 9 15,8-1-9-15,10 1 0 0,0-1 18 0,-1 1-3 16,6-5-1-16,-1 9 0 0,0 8 15 0,1-1 3 16,-6 5 1-16,1 4 0 0,0 4-10 0,-5 8-3 15,0 3 0-15,1 10 0 0,-1 3-12 0,0 4-8 16,-4 4 8-16,-1 8-8 0,-4 5 0 0,5 7 0 16,-9 0 0-16,4 1 0 0,-5-5 0 0,-4 5 0 15,5-1 0-15,-5 0 0 0,0-3 0 0,0-1 8 16,0-7-8-16,-5 3 0 0,1-8 0 0,4 0 0 15,-5 1 0-15,1-9-12 0,-1-4 3 0,5-8 0 16,0 0 0-16,0 0 0 0,0 0 9 0,0 0 0 16,0 0 0-16,0 0 0 0,0-12 0 0,0 0 0 15,5-9 0-15,4-3 0 0,0-4 0 0,0-5 0 0,9-3 0 16,0-5 0-16,5 1 0 0,0-1 0 0,4-3 0 16,5 3 0-16,-5 1 0 0,1 4 0 0,-1 11 0 0,5 1 0 15,-5 4 8-15,-4 8 1 0,0 8 0 0,-5 8 0 16,-4 0 1-16,-1 12 0 0,1 0 0 0,-5 8 0 15,-4 5 18-15,-1 3 3 0,-4 4 1 0,0 5 0 16,0 3-32-16,0 1 0 0,-4-9 0 0,-5 9 0 16,4-5-31-16,-4 1-12 15,0-1-2-15,-5 1-733 0,5-9-146 0</inkml:trace>
          <inkml:trace contextRef="#ctx0" brushRef="#br0" timeOffset="21846.2368">9336 4079 691 0,'0'0'61'0,"0"-4"-49"16,0 0-12-16,0 4 0 0,0 0 164 0,0 0 29 15,0 0 7-15,0 0 0 0,0 0-101 0,0 0-21 16,13 4-4-16,5 0-1 0,1-8-9 0,3 4-3 15,1 0 0-15,9 0 0 0,5 0-20 0,-1 0-4 16,5 4-1-16,0-4 0 0,4 0-28 0,6 8-8 16,-1-4 0-16,0 8-900 15</inkml:trace>
        </inkml:traceGroup>
        <inkml:traceGroup>
          <inkml:annotationXML>
            <emma:emma xmlns:emma="http://www.w3.org/2003/04/emma" version="1.0">
              <emma:interpretation id="{C8328E9A-CAB6-451D-A021-4866476ED1BE}" emma:medium="tactile" emma:mode="ink">
                <msink:context xmlns:msink="http://schemas.microsoft.com/ink/2010/main" type="inkWord" rotatedBoundingBox="13755,3300 20409,3109 20466,5108 13812,529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437.2581">11116 3545 1681 0,'0'0'36'0,"0"-16"8"0,0 4 2 0,0-5 2 0,-5 5-38 0,1 0-10 0,-5-4 0 0,-1 8 0 16,-3 0 34-16,-5 0 5 0,-5 4 1 0,-4 4 0 15,-5 4-32-15,0 8-8 0,-5 4 0 0,1 4 0 16,9 5 0-16,-5 3 0 0,0-4 0 0,-5 9 0 16,6-1 0-16,-6 0 0 0,5-3 0 0,5-1 0 0,0 0 0 0,4 1 0 15,0-9 0-15,5 0 0 0,4 4 0 0,1-3 0 16,3-1 0-16,6 0 0 0,4-4 0 0,4 0 0 15,1 5 0-15,9-9 0 0,4 0 0 0,5 0 0 16,9 0 0-16,-1 0 0 0,15-4 0 0,-5 5 0 31,4-1 0-31,6 4 0 0,-6-8 0 0,5-4 0 0,-9 4 0 0,-4 4 0 16,-6 0 17-16,-3-3 3 0,-6 3 0 0,-3 0 0 16,-6 0 12-16,-4 4 4 0,1 0 0 0,-10-4 0 0,0 1 22 15,-10 3 5-15,-3-4 1 0,-5 4 0 0,-1 4-45 16,-8 1-9-16,0-5-2 0,-5 4 0 0,0 4-8 15,5-3 0-15,-1 3 0 0,-4-4 0 16,-4 0-40-16,0 5-9 0,-5-5-3 0,4 0 0 16,1 0-128-16,-1-8-25 0,-22 9-6 15,18-13-509-15</inkml:trace>
          <inkml:trace contextRef="#ctx0" brushRef="#br0" timeOffset="22640.3332">11671 3998 1177 0,'5'-20'52'0,"-1"12"11"0,1-4-51 0,-1 4-12 0,-4-4 0 0,0 3 0 16,0 9 96-16,0 0 16 0,0 0 3 0,0 0 1 15,-9-12-48-15,9 12-10 0,-13-8-2 0,4 8 0 16,-10 4-25-16,6 0-6 0,-6 0-1 0,1 4 0 15,-4 13 12-15,-1-5 3 0,5 4 0 0,-5 4 0 16,-5 5-22-16,10 3-4 0,-9 4-1 0,9 5 0 16,-1-5-3-16,-3 5-1 0,8-1 0 0,5 1 0 0,0-5-8 15,0-3 0-15,0-1 0 0,4 0 8 0,5 1-23 0,0-1-5 16,5-8 0-16,-1-3-591 16,1-5-117-16</inkml:trace>
          <inkml:trace contextRef="#ctx0" brushRef="#br0" timeOffset="23093.3522">12482 2930 1868 0,'0'-8'41'0,"4"4"9"0,-4-4 2 0,0 8 0 0,0 0-42 0,0 0-10 0,0 0 0 0,0 0 0 16,5 12 53-16,-5 12 9 0,-5-4 2 0,5 0 0 16,-4 13-42-16,-5 3-8 0,-5 9-2 0,0 7 0 15,-4 1 16-15,-5 8 4 0,0 12 0 0,-4 3 0 16,4 1-11-16,-4 4-1 0,0 0-1 0,-1 4 0 16,10 0-9-16,-9-4-2 0,9-4 0 0,-1-4 0 15,-3-4-8-15,3-9 8 0,6-7-8 0,-1-4 8 16,5-5-8-16,0-12 10 0,0-3-10 0,0-9 10 15,4-8-1-15,-4 0 0 0,5-4 0 0,4-8 0 16,0 0 8-16,0 0 2 0,-5-8 0 0,5-8 0 16,5-4 0-16,-1 0 0 0,5-9 0 0,5-7 0 15,4-1-19-15,0 1 0 0,10-4 8 0,-6-1-8 0,-3-3 0 0,3 3 0 16,10 1-11-16,0 3 11 16,0 13 0-16,-9 4 0 0,4 8 0 0,-4-1 9 0,0 5-9 15,-5 12 0-15,-5 4 9 0,1 5-9 0,0 3 0 0,-10 0 0 16,5 4 0-16,-4 9 8 0,-5-1-8 0,5 4 0 15,-5-3 0-15,4 3 0 0,-4 0-12 0,0 1-3 16,-4-5-1-16,4 0 0 16,0-7-179-16,4-1-36 0,-4 20-7 0,0-19-2 0</inkml:trace>
          <inkml:trace contextRef="#ctx0" brushRef="#br0" timeOffset="24911.5388">12896 3913 1105 0,'0'-20'48'0,"0"20"12"0,-5-12-48 0,5 0-12 16,-4 0 0-16,4-1 0 0,4 1 103 0,1 0 18 16,-1 0 4-16,1 0 1 0,4 0-50 0,0 0-11 15,0 4-1-15,0-1-1 0,5 5-39 0,0-4-7 16,-1 4-1-16,-3 4-1 0,3 0-15 0,1 8 0 16,-5-4 0-16,0 9 0 0,0 3 0 0,0 4 0 15,-4 8 0-15,-5 1 0 0,-5-1 0 0,1 4 8 16,-5 5-8-16,-5-1 9 0,5-8-9 0,-5 5 12 15,1-1-12-15,-1-3 12 0,-4-1 24 0,4-4 4 16,0-8 2-16,1-4 0 0,8 1-11 0,5-13-3 16,0 0 0-16,0 0 0 0,0 0 16 0,0 0 2 15,0 0 1-15,0-8 0 0,5-9-27 0,4 5-6 0,0-8-1 16,5 0 0-16,4-1-4 0,0-7-1 0,5 0 0 16,0 0 0-16,-1-5-8 0,1-3 0 0,0 3 0 0,4-3 0 15,-4-1 0-15,0 5 0 0,-1 0 0 0,6 3 0 16,-10 9 0-16,0-4 10 0,0 8-2 0,-4 8-8 15,0 4 0-15,-5 4 0 0,0 12 0 0,0-4 0 16,-4 8 0-16,-1 8-9 0,1 5 9 0,-5 3-8 16,4 8 8-16,-4-7 0 0,-4 7 0 0,4-7 0 15,4-1 0-15,-4-4 0 0,-4 1 0 0,4-5 0 16,0-4 0-16,-5-4 9 0,1-3-9 0,4-13 0 16,0 0 11-16,0 0-11 0,0 0 10 0,0 0-10 15,0 0 12-15,0 0-3 0,0-9-1 0,0-3 0 16,4-8-8-16,1 0 8 0,-1-13-8 0,5 5 8 0,5-4-8 15,0 3 0-15,-1-7 0 0,6 0 0 0,3-1 0 16,1 9-11-16,0-5 3 0,4 9 0 0,-4 4 8 0,-5 4 0 16,-4 4-9-16,4 4 9 0,-4 3 11 0,-1 10 6 15,1-1 2-15,-5 8 0 0,-4 4-19 0,4 0 8 16,-5 8-8-16,-4 1 0 0,5 3 0 0,-5 0 0 16,-5 1 0-16,5 3 0 15,-4 4-68-15,-1 1-21 0,5-9-4 0,-4 5-919 0</inkml:trace>
          <inkml:trace contextRef="#ctx0" brushRef="#br0" timeOffset="25099.5288">13966 3832 1594 0,'0'0'71'0,"0"0"14"0,0 0-68 0,4 12-17 0,1-3 0 0,4 7 0 15,-4 0 98-15,-5 8 16 0,4 5 3 0,-4-1 1 16,0-4-68-16,0 0-14 0,0 5-2 0,0-1-1 16,0-4-25-16,0 5-8 0,0-5 0 0,0-4-630 15,-4 0-131-15</inkml:trace>
          <inkml:trace contextRef="#ctx0" brushRef="#br0" timeOffset="25255.1949">14248 3496 691 0,'-4'-24'61'0,"4"12"-49"15,-5-4-12-15,5 4 0 0,0 0 257 0,0 12 49 16,0 0 10-16,0 0 1 16,0 8-317-16,-5 4-60 0</inkml:trace>
          <inkml:trace contextRef="#ctx0" brushRef="#br0" timeOffset="25926.9121">14958 3844 1209 0,'9'-12'108'0,"-4"0"-87"16,4 4-21-16,0-4 0 0,0 0 132 0,0-4 23 15,-4-1 4-15,-5 5 1 16,5 0-76-16,-1 0-14 0,-4 0-3 0,0 4-1 0,0-4-42 0,0 4-9 16,-4-1-2-16,-6 5 0 0,-3 0-13 0,-5 8 0 15,-5 4 0-15,-5 13 0 0,-3-5 0 0,-6 12-10 16,-4 5 10-16,0 3-12 0,-9 4 12 0,5 1 0 15,-5 3 0-15,4 5 8 0,5-4-8 0,9-13 0 16,0 0 0-16,10 1 0 0,3-5 0 0,1 0 0 0,4-7 0 16,5-1 0-16,0-4 0 0,9-4 0 15,0-12 0-15,14 12 0 0,0-12 0 0,8-4-12 16,1-8 4-16,9-4 0 0,0-4 8 0,0-9 0 16,0-3 0-16,4-4 0 0,0-5 8 0,-4-3 3 0,5-1 1 0,4-4 0 15,-5-3 22-15,5 3 5 0,0-11 1 0,0-1 0 16,-9-8-19-16,0 4-3 0,4 1-1 0,1-5 0 15,-10 4-17-15,0 0 8 0,1 5-8 0,3-1 0 16,-8 4 0-16,5 9 0 0,-10 11 0 0,0 5 0 16,-4 4 0-16,-1 15 0 0,-4 5 0 0,-9 8 0 15,0 0 10-15,5 16-10 0,-1 9 8 0,-8 7-8 16,-1 9 15-16,1 3-3 0,-5 5 0 0,0 7 0 16,-5 1-3-16,0 8-1 0,1-5 0 0,4 5 0 15,-1 0 20-15,-3-4 3 0,4 3 1 0,0-3 0 16,-1-4-58-16,6-1-11 0,-5-3-3 0,0 0-1025 15</inkml:trace>
          <inkml:trace contextRef="#ctx0" brushRef="#br0" timeOffset="26129.9875">15391 3339 2026 0,'0'0'44'0,"0"0"10"0,14-4 2 0,-1-1 1 0,5-3-45 0,5 0-12 16,9 4 0-16,-5-4 0 0,5 4 16 0,5 0 2 16,4 0 0-16,-5 4 0 0,0 0-18 0,1-4 0 15,8 4 8-15,1 0-8 16,-10 0-99-16,1 0-23 0,-1-4-5 0,-4 4-1 0</inkml:trace>
          <inkml:trace contextRef="#ctx0" brushRef="#br0" timeOffset="26365.3316">15910 2800 2026 0,'0'0'44'0,"-5"17"10"0,10-9 2 0,-5 12 1 0,-9 8-45 0,4 9-12 0,5 3 0 0,0 9 0 15,-9 3 79-15,-5 5 13 0,-4 8 4 0,5 7 0 16,4 1-31-16,-10 4-5 0,-8-8-2 0,9 12 0 15,0-4-38-15,-1-4-8 0,-13-9-2 0,5 9 0 16,4-12-37-16,5 0-7 0,-5-1-2 0,1-3-1091 16</inkml:trace>
          <inkml:trace contextRef="#ctx0" brushRef="#br0" timeOffset="27022.3884">16775 2893 1443 0,'-5'-8'32'0,"10"-4"6"0,-1 0 2 0,6 0 0 0,-6-4-32 0,1 4-8 16,4-5 0-16,0 1 0 0,0 0 55 0,0 4 9 15,-4 0 1-15,8 0 1 0,1 3 8 0,0 1 2 0,-5 0 0 16,0 4 0-16,5 0-23 0,4 4-4 0,0 0-1 16,0 8 0-16,-9 4-32 0,0 9-6 0,10 3-2 15,-6 4 0-15,-4 1 11 0,0 3 1 0,1 0 1 0,3 1 0 16,5 3 14-16,-4 1 2 0,-9 3 1 0,4 5 0 16,4-1 13-16,-8 13 2 0,-10-1 1 0,1 9 0 15,8 8-10-15,-8 4-3 0,-10 0 0 0,-4 12 0 16,-9-8-2-16,8 4-1 0,1-4 0 0,-5 8 0 15,-4-8-9-15,4-4-1 0,1-9-1 0,-1-3 0 16,5-8-15-16,-5-1-2 0,0 1-1 0,0-8 0 16,5-5-9-16,0-3 8 0,-9-1-8 0,4-12 8 15,0 1-8-15,0-9-17 0,-4-4 4 0,-5-4 1 16,5-4-135-16,-5 0-26 0,0-3-6 0,0-5-1 16,0-5-68-16,10 1-13 0,-10-24-3 0,-5-8-1 15</inkml:trace>
        </inkml:traceGroup>
      </inkml:traceGroup>
    </inkml:traceGroup>
    <inkml:traceGroup>
      <inkml:annotationXML>
        <emma:emma xmlns:emma="http://www.w3.org/2003/04/emma" version="1.0">
          <emma:interpretation id="{112DE719-C2D4-4D72-A8B9-E8592EB4AE81}" emma:medium="tactile" emma:mode="ink">
            <msink:context xmlns:msink="http://schemas.microsoft.com/ink/2010/main" type="paragraph" rotatedBoundingBox="2784,5591 31607,4124 31967,11203 3144,126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8CD977-9A6C-43EE-82F8-E23C3E3A33D8}" emma:medium="tactile" emma:mode="ink">
              <msink:context xmlns:msink="http://schemas.microsoft.com/ink/2010/main" type="line" rotatedBoundingBox="2773,6141 31576,3898 31765,6325 2962,8568"/>
            </emma:interpretation>
          </emma:emma>
        </inkml:annotationXML>
        <inkml:traceGroup>
          <inkml:annotationXML>
            <emma:emma xmlns:emma="http://www.w3.org/2003/04/emma" version="1.0">
              <emma:interpretation id="{0B8FF1CB-5011-4D2C-85A2-8C569459CE5F}" emma:medium="tactile" emma:mode="ink">
                <msink:context xmlns:msink="http://schemas.microsoft.com/ink/2010/main" type="inkWord" rotatedBoundingBox="2801,6505 6262,6236 6369,7608 2908,787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835.7334">235 6880 698 0,'0'0'31'0,"-14"4"6"0,5-4-29 0,0 0-8 0,-5 0 0 0,0 0 0 0,10 0 68 0,-5 0 12 0,-5 0 2 0,5 0 1 31,0 0-13-31,0-4-2 0,4 0-1 0,-4 4 0 0,0-8-8 0,4 3-2 0,5 1 0 0,0 4 0 15,-9-4-10-15,5 4-3 0,4 0 0 0,0 0 0 16,0 0-12-16,0 0-2 0,0 0-1 0,0 0 0 16,0 0-6-16,0 0-2 0,0 8 0 0,4 5 0 15,1-5-1-15,4 4-1 0,0-4 0 0,0 0 0 16,5 0-2-16,-1 0 0 0,6-4 0 0,-1 4 0 16,5-4-8-16,-1-4-1 0,1-4-8 0,9 4 12 15,-5-4-12-15,1 0 11 0,-6 0-11 0,6-4 10 16,-5 0 8-16,-5 4 2 0,4 0 0 0,-3 0 0 0,-10-8-20 15,0 4-16-15,-5 0 4 0,-4 8 0 0,0 0 12 0,0 0 0 16,0 0 0-16,0 0 0 0,-4-9 0 0,-1 5 0 16,-8 0 0-16,-1 4 0 0,-4 4 13 0,-5-4-4 15,5-4-1-15,0 8 0 0,-10 0-8 0,6 1 0 16,-6-1 0-16,10-4 0 0,-5 4 12 0,5-4 1 16,0 0 0-16,9 0 0 0,0 4-1 0,0-4 0 15,-1 4 0-15,10-4 0 0,0 0-12 0,0 0 0 16,0 0 0-16,0 0 0 0,0 0 0 0,0 0 0 15,0 0 0-15,14 4 0 0,-5 4-16 0,5 0 0 16,0-4 0-16,8 4-599 16,1 4-119-16</inkml:trace>
          <inkml:trace contextRef="#ctx0" brushRef="#br0" timeOffset="45116.9112">1045 6872 1357 0,'0'0'60'0,"0"0"12"16,0 0-57-16,0 0-15 0,9-9 0 0,-9 9 0 0,0 0 64 0,0 0 9 15,0 0 3-15,0 0 0 0,0 0-21 0,0 0-4 16,0 0-1-16,0 13 0 0,0-1 11 0,-5 8 3 15,1 4 0-15,-1-3 0 0,-4 3-17 0,5 0-3 16,-1 0-1-16,1 1 0 0,-1 3-26 0,5-4-5 16,0 1 0-16,0-1-1 0,5 0-11 0,-5-4 0 15,4 1 0-15,1-1-665 16,-5-4-128-16</inkml:trace>
          <inkml:trace contextRef="#ctx0" brushRef="#br0" timeOffset="45273.0751">1072 6556 748 0,'-9'-32'33'0,"5"15"7"0,-6-3-32 0,1 4-8 15,5-4 0-15,-1 4 0 0,1 3 284 0,-1 1 56 0,5 12 10 16,0 0 2 15,0 0-376-31,0 0-75 0,0 0-15 0,0 16-3 0</inkml:trace>
          <inkml:trace contextRef="#ctx0" brushRef="#br0" timeOffset="43960.8927">690 6228 748 0,'0'0'67'0,"0"-12"-54"0,4 4-13 0,-4-4 0 0,-4 0 133 0,4 3 24 15,0-7 5-15,0 16 1 0,0 0-73 0,0-12-14 16,-5 0-4-16,5 4 0 0,0-4-13 0,0 4-3 16,-4-4-1-16,4 12 0 0,0 0-19 0,-5-9-4 15,-4 1-1-15,4 0 0 0,-4 0 1 0,0 0 1 16,5 4 0-16,-5 0 0 0,-1 0-19 0,-3 4-4 15,-5-4-1-15,-5 0 0 0,5 4-9 0,-10 0 8 16,1-4-8-16,0 0 8 0,-5 4-8 0,0 0 0 16,-4 0 0-16,4 4 0 0,0 0 11 0,-5-4 3 15,1 4 1-15,0 4 0 0,4-4-15 0,4 4 11 16,-4 0-11-16,1 0 10 0,-1 0-10 0,0 5 0 16,0 3 0-16,5 0 0 0,-14-4 0 0,13 4 0 15,-3 4 0-15,-1 1 0 0,9-1 0 0,-4 0 0 0,4 0 0 16,5 5 0-16,-1-1 8 0,6 4 4 0,4 1 0 0,0 3 0 0,-1 4 6 0,1 9 2 15,0 8 0-15,0 3 0 0,-5 5-8 0,1 0-2 16,8 3 0-16,-4 1 0 0,0 0-10 0,4-8 0 16,5-1 0-16,0-3 0 0,0-1 0 0,0-7 8 15,10-1-8-15,-1 1 0 0,4-9 0 0,-8 1 0 16,-1-1 8-16,10-7-8 0,4-9 0 0,5-8 0 16,-5-12 0-16,5 0 0 0,4-4 0 0,1-4 0 15,-1-4 0-15,5-5 8 0,4-7-8 0,-8 0 0 0,3-4 0 16,1-5 0-16,0 5 0 0,0-4 0 0,0-1 0 0,4-3 0 15,-4-5 0-15,0 9 8 0,-5-5-8 0,1 1 0 16,-5 4 0-16,-5-1 8 0,-5 9-8 0,1 4 0 16,-5 4 9-16,0-1-9 0,-9 5 10 0,5 0-10 15,-5 4 36-15,0 0 0 0,0 0 1 0,0 8 0 32,0 0-23-32,0 0-5 0,0 0-1 0,0 0 0 0,-5 8-8 15,1 4 0-15,8 0 0 0,-4 0 8 16,0-12-8-16,5 8 0 0,-1 5 0 0,5-5 0 0,1 4 0 15,-1-4 0-15,4 4 0 0,6-4 0 0,-1 0 0 16,0 0-12-16,5 4 0 0,-5-3 1 16,9-1-145-16,-4 0-30 0,4 4-6 0</inkml:trace>
          <inkml:trace contextRef="#ctx0" brushRef="#br0" timeOffset="45601.124">1295 6762 2016 0,'0'0'44'0,"0"0"10"0,0 0 2 0,14 12 0 0,-14 5-45 0,9 3-11 0,0 4 0 0,0 4 0 0,0 1 30 15,5 3 4-15,0 5 1 0,-5-5 0 0,-5 4-35 0,5-3 0 16,5-5 0-16,-5 4 0 0,0 1 16 0,0-5-3 16,1-8-1-16,-1 5 0 0,0-5 7 0,-5-4 1 15,-4-4 0-15,9 0 0 0,-4-3-12 0,-5-9-8 16,0 0 9-16,0 0-9 0,0 0 12 0,0 0-4 16,0 0-8-16,0-9 12 0,0-7 32 0,0 0 7 15,0-4 1-15,5-4 0 0,-1-9-32 0,10 1-5 16,-10-9-2-16,5-3 0 0,1-5-13 0,8 5 8 15,-5-5-8-15,10 5 0 0,0-1 0 0,4 5-10 16,1 3 0-16,-1 9 0 16,-9 8-123-16,0 3-25 0,28-3-5 0,-10 16-1 0</inkml:trace>
          <inkml:trace contextRef="#ctx0" brushRef="#br0" timeOffset="45897.9286">1833 6953 1666 0,'22'8'74'0,"-22"-8"15"0,0 0-71 0,14 4-18 0,9 0 0 0,0-4 0 16,-1 4 50-16,-4-4 6 0,5 0 2 0,5-4 0 15,-1 0-30-15,-4-4-5 0,-5-5-2 0,0 5 0 16,14-4-21-16,-14 0 9 0,-4 0-9 0,-5-8 0 16,0-5 20-16,5 5-4 0,-5-4 0 0,-5 0 0 15,-13-1-16-15,9-3 0 0,5 8 8 0,-10-5-8 16,-8 1 28-16,3 4 3 0,1 0 0 0,0 4 0 15,0 3 19-15,0 1 4 0,0 4 1 0,0 4 0 0,0 4-11 0,0 4-1 16,0 4-1-16,-1 0 0 0,1 4-28 0,5 9-6 16,-5 3 0-16,0 0-8 0,-1 9 0 0,6-1 0 15,4 8 0-15,-5 1 0 0,1-1 0 0,4 5 0 16,-5-1 0-16,5 1 0 16,0-5-94-16,0 1-22 0,0 3-5 0</inkml:trace>
          <inkml:trace contextRef="#ctx0" brushRef="#br0" timeOffset="46257.2171">2443 6754 1555 0,'0'0'138'0,"0"0"-110"0,0 0-28 0,9 4 0 15,13 4 72-15,-3 4 10 16,-1 1 2-16,0 3 0 0,-4 8 0 0,4 0 1 0,0 1 0 0,0 7 0 15,-4 0-44-15,0 5-9 0,-5-5-1 0,0 1-1 16,0-5-18-16,-4 0-4 0,-5 1-8 0,4-9 12 16,1 0-12-16,-1-4 8 0,-8 0-8 0,4-7 0 15,-5 3 0-15,5-12-18 0,-4 4 2 0,4-4 1 16,0 0 3-16,-5-4 1 0,1-4 0 0,-1-5 0 16,5-3 11-16,0-8 0 0,9-4 0 0,-4-5 8 15,4-3 4-15,4-1 0 0,1-7 1 0,9-1 0 16,-5 5 26-16,0 3 5 0,10 5 0 0,-10 4 1 15,5 3 10-15,-1 9 1 0,-4 8 1 0,1 4 0 16,-1 4-12-16,0 12-2 0,-4 4-1 0,-1 5 0 0,6-1-18 16,-10 4-4-16,4 9-1 0,1-5 0 0,-5 4-19 0,5 5 0 15,-5-1 0-15,0-3 0 16,0-5-80-16,0 0-24 0,-4 1-4 0</inkml:trace>
        </inkml:traceGroup>
        <inkml:traceGroup>
          <inkml:annotationXML>
            <emma:emma xmlns:emma="http://www.w3.org/2003/04/emma" version="1.0">
              <emma:interpretation id="{7444C22E-6627-494C-BDAC-5070350CDD72}" emma:medium="tactile" emma:mode="ink">
                <msink:context xmlns:msink="http://schemas.microsoft.com/ink/2010/main" type="inkWord" rotatedBoundingBox="8465,6665 10851,6479 10966,7945 8579,813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7243.389">5680 6418 518 0,'0'0'46'0,"-5"-4"-37"16,5-8-9-16,0 0 0 0,0 0 166 0,0 0 31 15,0 0 7-15,0-1 0 0,-4 1-73 0,-1 0-15 16,5 4-4-16,-5-4 0 0,1 0-57 0,-1 4-12 16,-4-4-3-16,0 3 0 0,5-3-16 0,-5 4-3 15,-5 4-1-15,0 0 0 0,1 4-2 0,-6-4-1 0,1 4 0 0,-5 4 0 16,1 4 1-16,-1 4 0 0,-9 5 0 0,5 3 0 16,-5 0 8-16,4 4 2 0,1 5 0 0,4 7 0 15,5 0 12-15,4 9 2 0,-4 4 1 0,0 3 0 16,4-3-29-16,5 3-6 0,5 1 0 0,4-5-8 15,0-3 0-15,0-5 0 0,9-3 0 0,-5-5 0 16,-4 1 0-16,5-9 0 0,4-8 8 0,0 0-8 16,0-8 0-16,5-4 0 0,-5-4 0 0,5-4 0 15,-1-8 0-15,6 0 0 0,3-8 0 0,1-4 10 16,4-5-10-16,5-3-12 0,-4-5 2 0,-1-3 1 16,0-5 9-16,1 1 0 0,-1-5 0 0,0-3-8 15,1-1 8-15,-1 5 0 0,-4-5 0 0,-1 4 0 16,1 5 0-16,0-1 0 0,-9 5 0 0,4 8 8 0,-5 7 9 15,-3 9 3-15,-1 4 0 0,-5 4 0 0,-4 8-11 0,5 8-1 16,-5 8-8-16,0 8 12 16,0 1-4-16,-5 11 0 0,5 1-8 0,-4 3 12 15,-1 1-12-15,5 11-12 0,-4 1 3 0,-1 3-693 16,5 1-138-16</inkml:trace>
          <inkml:trace contextRef="#ctx0" brushRef="#br0" timeOffset="47587.0558">6030 6418 1638 0,'14'-16'72'0,"-10"4"16"0,10-4-71 0,0 4-17 16,-1-5 0-16,6 5 0 0,3 0 100 0,1 4 16 16,0 4 3-16,4 4 1 0,1 4-60 0,-6 4-11 15,-3 4-2-15,3 5-1 0,1 3-26 0,-5 0-6 16,-4 0-1-16,-5 9 0 0,5-1-13 0,-10 4 11 15,-4 1-11-15,0-1 10 0,-4 0-10 0,-5 5 0 16,4-5 9-16,-4 5-9 0,0-9 0 0,0-4 0 16,0 5 0-16,0-9 0 0,4-8-8 0,0 4-7 15,1-4-1-15,4-12 0 0,0 0 16 0,0 0-12 16,0-8 12-16,0-4-12 0,4-4 12 0,6-8 0 16,-6-5 0-16,10 1 0 0,-1-9 15 0,1-3-4 0,0 0-1 0,4-1 0 15,5 1 18-15,-5 3 3 0,5 1 1 0,-5 7 0 16,5 5 10-16,-1 4 2 0,-3 4 1 0,-1 4 0 15,5 8-23-15,-10 4-5 0,1 4-1 0,0 4 0 16,4 4-16-16,5 8 0 0,-10-4-8 0,1 9 8 16,4-1-77-1,-4 4-10-15,4 4-1 0,-9 5-977 0</inkml:trace>
          <inkml:trace contextRef="#ctx0" brushRef="#br0" timeOffset="48024.4548">6868 6184 2070 0,'0'0'45'0,"0"0"10"0,9 8 1 0,5 4 3 0,-1 0-47 0,1 8-12 16,0 0 0-16,-1 5 0 0,1-1 25 0,-5 4 3 16,0 5 1-16,0-5 0 0,0 4-21 0,-4-3-8 15,4-1 0-15,-4-8 0 0,4 1 0 0,-5-9-15 16,5 0 2-16,1-4 0 0,-1-4 13 0,4 0-9 15,1-8 9-15,4-4-8 0,0 0 8 0,10-4 0 16,-1-1 8-16,0-3-8 0,1-4 0 0,4 0 8 16,-1 0-8-16,1-1 0 0,9 5 0 0,-9 4 0 15,0 0 0-15,0 4 0 0,-5 8 24 0,-4 0 6 16,-5 12 2-16,0 4 0 0,1 12-15 0,-10 5-2 16,0 3-1-16,-5 9 0 0,-4 11 30 0,-9 9 7 15,-4 4 1-15,-1 0 0 0,-9 0-16 0,0 3-4 0,-8-3 0 0,-1 0 0 16,0-4 7-16,0 0 1 0,5-5 0 0,-1-3 0 15,-8-5-16-15,4-7-4 0,0-5 0 0,0-7 0 16,-4-5 1-16,8-4 0 0,-3-7 0 0,3-5 0 16,1-12 5-16,0-8 1 0,4-4 0 0,0-5 0 15,5 1-14-15,4-8-2 0,5-8-1 0,9-5 0 16,5-3-10-16,4-1 0 0,9-7 0 0,5-1 8 16,13-4-28-16,5 1-7 15,14-9-1-15,-5 4 0 0,9 5-109 0,0-1-23 16,5 5-4-16</inkml:trace>
        </inkml:traceGroup>
        <inkml:traceGroup>
          <inkml:annotationXML>
            <emma:emma xmlns:emma="http://www.w3.org/2003/04/emma" version="1.0">
              <emma:interpretation id="{5658A0E5-48CA-4F26-A529-22DECE0520E8}" emma:medium="tactile" emma:mode="ink">
                <msink:context xmlns:msink="http://schemas.microsoft.com/ink/2010/main" type="inkWord" rotatedBoundingBox="12796,6302 14117,6200 14205,7329 12884,743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852.7974">9545 6439 1375 0,'-5'-17'30'0,"5"5"6"0,-4-4 2 0,4 0 1 0,-5 0-31 0,5-5-8 16,5 1 0-16,-1-4 0 0,6 4 66 0,3-5 12 0,-4 5 2 0,10-8 1 16,3 4-36-16,-3-1-7 0,-1 5-2 0,9 0 0 15,-9-4-19-15,10 3-4 0,-6 5-1 0,6 0 0 16,-6-4-4-16,6 3 0 0,-5 5-8 0,4 0 12 16,0 4-12-16,-4 4 11 0,0 0-11 0,-5 8 10 15,5-4-10-15,-5 12 0 0,5 4 0 0,-5 9 0 16,0 3 0-16,-4 4 8 0,-1 9-8 0,-4 3 8 15,-4 5 23-15,-5 4 4 0,0-1 1 0,0 1 0 16,-9 3-20-16,0 1-3 0,-5 4-1 0,1-5 0 16,-6-3 30-16,1-8 6 0,-5-1 0 0,5 1 1 15,4-5-29-15,1-4-7 0,-5-3-1 0,4-5 0 16,5-4 5-16,0-7 1 0,-5-1 0 0,5-4 0 16,4-8-3-16,5-4-1 0,0 0 0 0,0 0 0 0,-9 0 2 15,5-4 1-15,4-8 0 0,-5-4 0 0,5-1 3 16,0-7 1-16,5-8 0 0,4-1 0 0,0-3-9 0,5-4-1 15,4-9-1-15,5-8 0 0,4 5-10 0,0-1 0 16,10-4 9-16,-1-7-9 0,0-1 0 0,1-4 0 16,8 0 0-16,6-4 0 0,-6 13 0 0,5-1 0 15,-4 8 0-15,4 5 0 0,-5 3 0 0,1 9-8 16,-1 8 8-16,1 7-8 0,-10 5 8 0,-4 8-8 16,-5 8 8-16,1 8-8 0,-5 0 8 0,-1 13-10 15,-3 3 10-15,-6 12-10 0,1 5 10 0,-5 3 0 16,-5 1 0-16,1 11 0 0,-5-7 12 0,-5 4-3 15,5-5 0-15,-4 5 0 0,-1-9-1 0,5 1 0 16,-4-1 0-16,-5 1 0 0,4-9-8 0,1 1 0 16,-1 3 0-16,5 1 0 15,0-1-52-15,-4-3-13 0,4-1-3 0,0-8-1020 0</inkml:trace>
        </inkml:traceGroup>
        <inkml:traceGroup>
          <inkml:annotationXML>
            <emma:emma xmlns:emma="http://www.w3.org/2003/04/emma" version="1.0">
              <emma:interpretation id="{8D6F5B59-E284-4185-9B8D-7AD861A49CEE}" emma:medium="tactile" emma:mode="ink">
                <msink:context xmlns:msink="http://schemas.microsoft.com/ink/2010/main" type="inkWord" rotatedBoundingBox="15484,5697 17981,5503 18089,6897 15593,709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1680.4922">12222 5791 1148 0,'0'0'51'0,"0"0"10"0,0 0-49 0,0 0-12 0,9 12 0 0,-4-4 0 16,4 4 60-16,0 1 10 0,5-5 2 0,8 4 0 15,-3 4-23-15,8 4-4 0,5-8-1 0,0 5 0 16,0-5-25-16,-1-4-6 0,6-4-1 0,-1 8 0 16,1-4-12-16,4-4 0 0,0 0 8 0,0-4-8 15,4 0 0-15,-4 0 9 0,0-4-9 0,0 4 8 16,5 8-8-16,-1 0 0 0,-8-8 0 0,4 8 0 15,-5 0 0-15,-4-3 0 0,-5-1 0 0,-4 0 0 16,0 4 0-16,-5 0 0 0,-4-4 0 0,-5 4-11 0,-9-8 19 16,9 8 3-16,-9-8 1 0,0 12 0 0,-9 0 38 0,0 0 8 15,-10 5 2-15,1-1 0 0,-9 0 13 0,-5 0 3 16,-9 4 1-16,0 5 0 0,-5-1-20 16,1 0-4-16,-10 1-1 0,1 3 0 0,4-4-24 0,4 0-6 15,-4-3-1-15,0-1 0 0,4 0-21 0,5 0 9 16,-4 1-9-16,8-5 0 15,6 8-56-15,-1-4-19 0,4 5-3 0,1-1-922 0</inkml:trace>
          <inkml:trace contextRef="#ctx0" brushRef="#br0" timeOffset="51857.8038">13242 6366 2181 0,'0'0'48'0,"4"-12"9"0,-4 3 3 0,0 9 2 0,0 0-50 0,0 0-12 0,0 0 0 0,0 0 0 0,0 0 27 0,-4 9 2 16,-5-1 1-16,-9 4 0 0,-1 0-15 0,-3 4-3 16,-6 0-1-16,1 9 0 0,-9-5-11 0,-1 8-11 15,1-4 3-15,-5 9 0 16,-5-5-151-16,1 5-29 0,4-5-7 0</inkml:trace>
          <inkml:trace contextRef="#ctx0" brushRef="#br0" timeOffset="87482.229">14448 5415 543 0,'14'-12'24'0,"-14"12"5"0,0 0-29 0,0 0 0 0,0 0 0 0,0 0 0 16,5-5 54-16,-5 5 5 0,9-8 1 0,-5 4 0 15,-4 4 3-15,5-12 1 0,-1 0 0 0,1 4 0 16,0-4-10-16,4 4-2 0,-9 8 0 0,4-8 0 16,1 0-6-16,-1-1-2 0,1 1 0 0,-5 8 0 15,0 0-25-15,0 0-6 0,0 0-1 0,0 0 0 16,0 0-3-16,0 0-1 0,0 0 0 0,0-8 0 0,4 0-8 0,-4 8 8 0,-4-8-8 0,4 8 8 15,0 0 10-15,0 0 2 0,-9-4 0 0,9 4 0 16,0 0 0-16,-5 0 0 0,-4 4 0 0,0-4 0 16,0-4-20-16,9 4 0 0,0 0 0 0,0 0 0 15,0 0 12-15,-9-4-2 0,0 4 0 0,0 0 0 16,9 0-2-16,-10 0 0 0,1 0 0 0,0 0 0 16,0 0-8-16,0 0 0 0,9 0 0 0,0 0 8 15,-9 8 0-15,-5-4 0 0,5 4 0 0,0 0 0 16,9-8 22-16,-14 8 4 0,1-4 1 0,8 5 0 15,5-9-21-15,0 0-4 0,-9 8-1 0,0 4 0 16,0-4-9-16,0 0 0 0,9-8 9 0,-9 12-9 0,-5 0 12 16,0-4-3-16,5 9 0 0,0-5 0 0,0-8 3 0,0 4 0 15,-5 0 0-15,5 0 0 0,5 4-1 0,-1 4 0 16,0-4 0-16,1 1 0 0,4-1 7 0,-5 4 2 16,5-4 0-16,-4 8 0 0,-1-8-9 0,5 9-2 15,0-5 0-15,-4 4 0 0,-1 0-9 0,5 1 0 16,0-1 9-16,-4 0-9 0,4 0 18 0,-5 1-1 15,5-1 0-15,0 4 0 0,0-4-5 0,-4 5-2 16,4-5 0-16,0 4 0 0,0-4-10 0,0 1-9 16,0-1 9-16,0 0-13 0,0-4 36 0,4 0 7 15,1 1 2-15,-1-5 0 0,-4-8-32 0,5 4 8 16,4 4-8-16,0-4 0 0,0-4 0 0,0 4 0 0,5-4 0 0,-1 4 0 16,1-4 0-16,-5-4 14 0,-9 0-4 0,9 0-1 15,10 4-9-15,-6-4 0 0,1 0 0 0,0 0 0 16,-5 9 0-16,4-9 0 0,-4 0 0 0,5 0 0 15,0 0 0-15,-1 0 0 0,1 0 8 0,-5 0-8 32,5 0 12-32,-1 0-4 0,1 0 0 0,0-4 0 15,-5-1 1-15,5-7 0 0,-1 4 0 0,1-4 0 16,-5 0-9-16,5-4 0 0,-1 0 0 0,1-1-11 0,-5-3 11 0,5 0 11 0,-5 4-3 0,4-5 0 16,-3 1-8-16,-1 0 0 0,0 0 0 0,0 0 0 15,0 3 0-15,-4 1 0 0,-1 0 0 0,1-4 0 16,-1 0 0-16,1 3 0 0,-1-3 0 0,1 8 0 15,-1-4 0-15,1 0 0 0,0-5 0 0,-5 5 0 16,4 0 0-16,-4 0 0 0,0-4 0 0,-4-9 0 16,4 9 0-16,-5 0 0 15,0-5 0-15,1 5 0 0,-1 4 0 0,-4-4 0 0,5 0 0 0,-5-1 0 16,4 5 0-16,-4-4 0 0,0 0 0 0,-5 8 0 16,5-1 0-16,4 5 0 0,-4-4 0 0,5 4 0 15,-5 0 0-15,0-4 0 0,-1 8 0 0,1 0 0 16,0 0 0-16,0-4 0 0,-4 8 0 0,-1-4 0 15,0 4 0-15,1 0 0 0,-1 0 0 0,-4 4 0 16,4 8-17-16,0-4-6 0,-4 4-1 0,4 0 0 16,1 4-39-16,-1 0-8 0,5 1-1 15,-9-1-562-15,-5 4-112 0</inkml:trace>
          <inkml:trace contextRef="#ctx0" brushRef="#br0" timeOffset="52123.362">14321 5119 2372 0,'0'0'52'0,"0"0"12"0,0 0 1 0,0 0 1 0,9 12-53 0,5 5-13 0,-1-1 0 0,1 12 0 15,0 9 35-15,-1-1 4 0,1 8 1 0,0 5 0 16,-5 4-24-16,0 3-4 0,0-3 0 0,0 8-1 16,0-5-11-16,0 1 0 0,-4 0 9 0,4 7-9 15,-4 1 0-15,-1 0-18 0,-8 0 3 0,4-1-737 16,-5 1-148-16</inkml:trace>
        </inkml:traceGroup>
        <inkml:traceGroup>
          <inkml:annotationXML>
            <emma:emma xmlns:emma="http://www.w3.org/2003/04/emma" version="1.0">
              <emma:interpretation id="{D7017670-7679-4AB9-AD6A-41D866D049AF}" emma:medium="tactile" emma:mode="ink">
                <msink:context xmlns:msink="http://schemas.microsoft.com/ink/2010/main" type="inkWord" rotatedBoundingBox="19142,6627 19826,6574 19878,7238 19194,729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2576.7202">16525 6163 2257 0,'-10'0'49'16,"10"0"11"-16,0 0 1 0,0 12 3 0,-4 5-51 0,-1 7-13 0,5 4 0 0,-9 5 0 15,0-1 36-15,-5 4 4 0,-13 1 0 0,4 3 1 16,-4-3-13-16,-5 3-4 0,-18 1 0 0,5 3 0 15,-1-3-14-15,5-1-10 0,-4 1 12 0,-10 3-12 16,0-7-86-16,10-5-24 0,-1-4-5 0,1 5-885 16</inkml:trace>
        </inkml:traceGroup>
        <inkml:traceGroup>
          <inkml:annotationXML>
            <emma:emma xmlns:emma="http://www.w3.org/2003/04/emma" version="1.0">
              <emma:interpretation id="{95AD8791-97DF-4B5B-9639-2E4B27AC6B96}" emma:medium="tactile" emma:mode="ink">
                <msink:context xmlns:msink="http://schemas.microsoft.com/ink/2010/main" type="inkWord" rotatedBoundingBox="21126,4712 25069,4404 25251,6745 21309,705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3528.2965">17954 5916 230 0,'0'0'20'0,"0"0"-20"15,0-4 0-15,-4 0 0 0,4 4 324 0,0 0 60 16,0 0 12-16,18 0 2 0,5 4-280 0,-1-4-56 16,10 0-11-16,5 0-3 0,4 0 4 0,4 0 0 15,5 0 0-15,5-4 0 0,-1-4-37 0,1 4-7 16,-5-4-8-16,0 0 11 0,-4 0-11 0,-1 4 0 16,-4-4-12-16,0 4 12 15,-4-4-161-15,-1 4-25 0,23-21-5 0,-18 13-1 0</inkml:trace>
          <inkml:trace contextRef="#ctx0" brushRef="#br0" timeOffset="53757.4793">18692 5103 2098 0,'0'-4'46'0,"-5"4"10"0,1 0 1 0,4 0 3 0,0 0-48 0,0 16-12 16,-5 8 0-16,0 9 0 0,1 7 44 0,-5 5 6 15,0 3 2-15,-10 9 0 0,-8 8 3 0,9 0 1 0,-5-1 0 0,0 5 0 16,-4 0-36-16,-5 8-6 0,0 0-2 0,1 4 0 16,-1-13-1-16,4 1-1 0,-4 0 0 0,10 0 0 15,-6-8-10-15,6-1 0 0,-1-7 0 0,5 4 8 32,-1-5-108-32,-3 1-23 0,8-9-4 0,5 1-889 0</inkml:trace>
          <inkml:trace contextRef="#ctx0" brushRef="#br0" timeOffset="54750.664">19627 4387 2131 0,'9'-20'189'0,"4"-9"-151"15,1 1-30-15,4-5-8 16,5 5-37-16,-4 0-9 0,3 4-2 0,-3 3 0 0,8 5 96 0,-9 8 18 16,1 0 4-16,-1 12 1 0,-4 12-63 0,-5 12-8 15,0 9-9-15,-5 16 9 0,-4 3 0 0,-4 17 0 16,-10 8 0-16,0 16 0 0,-4 0 36 0,0-16 14 16,0 0 3-16,-10 8 1 0,1 0-20 0,-1 4-4 0,6-4-1 0,-6 0 0 15,5-8-29-15,-9 16 0 0,5-4 0 0,-1-12 0 16,1-12 8-16,0-8 1 0,-1 0 1 0,1-13 0 15,4-7-10-15,0-9 8 0,-4 0-8 0,-1-7 8 16,1-5 0-16,8-4 0 0,-3-4 0 0,8-8 0 0,0-4-8 0,5 0 0 16,9 0 0-16,0 0 0 0,0-8 0 0,-4-4 0 15,-6-4 0-15,10 4 8 0,0 0-8 0,5-1 0 16,4-3 0-16,0 4 8 0,0 0-8 0,5-4 0 16,4 4 0-16,1 4 0 0,-1 3 0 0,0 1 12 15,5-4-2-15,0 8 0 0,-5 0-10 0,5 0 0 16,-5 0 0-16,5 0 0 0,-5 0 0 0,5 0 0 15,0 0 0-15,5 0 0 0,-1 0 0 0,10 0-11 16,-1 0 3-16,14-4 0 0,5-4-13 0,-5 0-3 16,1-4 0-16,-1 4 0 15,5-4-14-15,0-4-3 0,-5 3-1 0,0-3 0 16,-4-4 1-16,0 0 0 0,-1-5 0 0,1 1 0 0,-9-4 57 0,4-5 11 16,-5 1 2-16,5 0 1 0,-4-1-11 0,-10 1-3 15,-4 0 0-15,0-5 0 0,0 1 6 0,-9 3 1 0,-1 1 0 16,1 4 0-16,-9 3-23 0,-5 5 0 15,4 4 0-15,-4 4-12 0,-4 4 37 0,4 8 7 0,0 0 2 0,0 0 0 16,0 0-34-16,-9 8 0 0,-5 0 0 0,0 8 0 16,-4 4 0-16,-5 5 0 0,0 7 0 0,5-4 0 15,-5 9 0-15,-4 11 8 0,-1-3-8 0,5-1 10 16,5-7-10-16,0-5 0 0,-1 1-10 0,6-1 10 16,4-8 0-16,-1 0 0 0,6-3 0 0,4-9 0 15,-5-4 0-15,5 0 0 0,5 0 0 0,-5-8 0 16,9 4-32-16,0-4 0 0,5 0 0 15,9-8 0-15,0 0 32 0,9-4 0 0,4 0 0 0,5-9 0 0,0 5 20 0,-4-8 9 16,0 0 3-16,-1-1 0 0,14 1-32 16,-4 4 0-16,-5 0 0 0,5-1 0 0,-14 9 10 0,0 4-10 15,-5 4 10-15,-4 4-10 0,-5 4 14 0,1 4-3 16,-6 4-1-16,1 5 0 0,-5-1-10 0,0 0 0 16,1 8 0-16,-1-3 0 0,-5-1 0 0,1-4 0 15,-1 4 0-15,1-8 0 0,4 0 18 0,0 1-2 16,5-5 0-16,0 0 0 0,4-4-28 0,9 0-5 15,1-4-2-15,4 0 0 0,-5-8 19 0,10 4-10 16,4-8 10-16,-5 4-8 0,1-5 8 0,4-3-8 16,-4 0 8-16,4-4-8 0,-5-5 8 0,6 5 0 15,-6-8 0-15,-4 0-8 0,0-5 8 0,0 1 0 16,0-1 0-16,-9 1 8 0,0 8 9 0,-5 4 3 16,-4-9 0-16,-5 5 0 0,-5 4-12 0,-4-1-8 0,-4 5 12 15,-1 8-12-15,-4 0 38 0,-5 4 1 0,1 4 0 16,-1 0 0-16,-9 12-28 0,5 0-11 0,-5 5 8 0,0 3-8 15,5 4 8-15,-5 0-8 0,5 1 0 0,0 3 8 16,-1 0-8-16,6 1 0 0,3 3 0 0,1-8 0 16,5 1 0-16,-1 3 0 0,5-4 0 0,0 0 0 15,5-3 0-15,-1 3-12 0,5 0 0 0,5 1 1 16,0-5-139-16,0 0-28 16,4 0-6-16,0 0 0 0</inkml:trace>
        </inkml:traceGroup>
        <inkml:traceGroup>
          <inkml:annotationXML>
            <emma:emma xmlns:emma="http://www.w3.org/2003/04/emma" version="1.0">
              <emma:interpretation id="{D5E5C3EE-DA39-486F-AFA6-5367F08B4257}" emma:medium="tactile" emma:mode="ink">
                <msink:context xmlns:msink="http://schemas.microsoft.com/ink/2010/main" type="inkWord" rotatedBoundingBox="26875,4505 31594,4137 31719,5730 26999,6097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936.0946">25881 5050 2350 0,'0'0'52'0,"0"0"10"0,0 0 2 0,0 13 3 16,0 7-54-16,0-4-13 0,-5 0 0 0,0 4 0 15,1 5 18-15,-5-1 1 0,4 0 0 0,-4 5 0 16,0-5 0-16,5 4 0 0,-1-4 0 0,0 1 0 15,1-5-211-15,-1 0-41 0,1 9-9 0,-5-13-2 0</inkml:trace>
          <inkml:trace contextRef="#ctx0" brushRef="#br0" timeOffset="58060.0588">26181 4549 1267 0,'-18'-4'56'0,"18"4"12"0,0 0-55 0,0 0-13 15,-18 16 0-15,-1 0 0 0</inkml:trace>
          <inkml:trace contextRef="#ctx0" brushRef="#br0" timeOffset="58306.6771">26591 4581 1947 0,'13'-32'86'0,"-8"24"18"0,0-5-83 0,-5 5-21 16,0 8 0-16,0 0 0 0,0 0 36 0,0 0 4 15,0 0 0-15,-5 12 0 0,0 9-11 0,-8 7-1 0,4 8-1 0,-5 1 0 16,0 3 29-16,-4 1 7 0,-5 3 1 0,5-3 0 16,0-1 0-16,0-3 0 0,0-5 0 0,4 0 0 15,-4 1-64-15,4-5-18 0,0-4-1 0,5-3 0 16,-4 3 9-16,4-4 2 0,-1-4 0 0,1 5-752 15,0-5-151-15</inkml:trace>
          <inkml:trace contextRef="#ctx0" brushRef="#br0" timeOffset="58500.2677">26969 4488 2419 0,'27'-16'53'0,"-13"8"11"0,4 4 3 0,0-5 1 0,-4 5-55 0,4 4-13 16,5-4 0-16,0 8 0 0,-1-4 0 0,1 0 0 0,0 0 0 15,0 0 0-15,4 0 0 0,5 0 0 0,-5 0 0 0,0 0 0 32,1-4-50-32,-1 0-13 0,0 4-2 0,-8 0-944 0</inkml:trace>
          <inkml:trace contextRef="#ctx0" brushRef="#br0" timeOffset="58713.1908">27333 3808 1728 0,'0'0'38'0,"0"0"8"0,5-8 2 0,-5 8 0 16,0 0-39-16,9 8-9 0,0 4 0 0,0 12 0 0,4 5 103 0,-3 7 18 15,-10 1 4-15,4 7 1 0,-4 5-37 0,0 3-7 16,-4 9-2-16,-1 4 0 0,0-9-24 0,1 5-4 15,-1 0-2-15,-4-9 0 0,5 5-31 0,-5 0-7 16,4 3 0-16,-4 1-1 31,4 4-147-31,-8-8-28 0,-1-1-7 0,-13 13-1 0</inkml:trace>
          <inkml:trace contextRef="#ctx0" brushRef="#br0" timeOffset="58996.4915">28325 4221 2188 0,'5'-20'195'0,"-5"20"-156"16,-14 0-31-16,-4 0-8 0,-9 8 52 0,-10 4 10 15,6 0 2-15,-1 4 0 0,0 4-52 0,0 5-12 16,-4-1 0-16,-10 16 0 0,19-7 0 0,-1 3 0 0,-4 1 0 0,1-1 0 15,8 5 0-15,5-5 0 0,4 4 0 0,5-3 0 16,-5-1 0-16,5 1 0 0,5-1 0 0,-1 1 0 16,0-5 30-16,1 0 3 0,-1 1 1 0,-8-1 0 15,-1-4-17-15,-9 5-3 0,0-1-1 0,-4 0 0 32,-9-3-48-32,-5 7-9 0,-9 1-3 0,-9 3-1057 0</inkml:trace>
          <inkml:trace contextRef="#ctx0" brushRef="#br0" timeOffset="57341.4548">23663 5237 1422 0,'0'0'31'0,"0"0"6"0,0 0 2 0,0 0 1 0,0 0-32 0,9 12-8 0,-4-4 0 0,9 0 0 15,-1-4 84-15,6 0 16 0,-6 0 2 0,10 0 1 16,-5-8-31-16,10-4-5 0,-1-4-2 0,5 0 0 16,4-4-23-16,-4-1-5 0,4 1-1 0,5-4 0 15,0 0-16-15,-4-5-3 0,-1 1-1 0,5 0 0 16,-9 0-3-16,0 3-1 0,-5-7 0 0,-4 0 0 15,-5 7-12-15,-4-3 0 0,-5-8 0 0,0-1 0 16,-4 5 0-16,-1 4 0 0,-4-5 0 0,-4 9 0 0,-1 0 0 16,1 4 0-16,-10 4 0 0,5-1 0 0,0 5 0 0,0 0 0 15,-5 4 0-15,0 4 0 0,-4 0 9 0,0 4-1 16,-5 0 0-16,-4 8 0 0,-1 9-8 0,6-1 0 16,-1 8 9-16,5 13-9 0,-5-1 0 0,0 1 9 15,5 7-9-15,4 1 0 0,5-1 14 0,5 5-4 16,4 4-1-16,9 3 0 0,4-7-9 0,-4 0 8 15,1-5-8-15,8 1 8 0,9-5-18 0,0-3-4 16,5-5-1-16,5-8 0 16,-1-3-177-16,1-9-35 0,40 4-7 0,-22-16-2 0</inkml:trace>
          <inkml:trace contextRef="#ctx0" brushRef="#br0" timeOffset="57528.9012">24751 5038 1630 0,'10'-40'72'0,"-1"24"16"0,-5-9-71 0,10 1-17 0,4-4 0 0,0 3 0 15,5 5 98-15,4 4 16 0,1 4 3 0,4 4 1 16,-10 4-30-16,10 8-7 0,-4 0-1 0,-1 8 0 16,-4 4-22-16,4 0-5 0,-4 9-1 0,4 3 0 15,-9 4-32-15,0 1-6 0,1-5-2 0,-1 8 0 16,-4-3-12-16,-5 3 0 0,0 1 0 0,0 3 0 16,0-3 0-16,-4-5 0 0,-1 0 0 0,1-3-10 15,4-1-162-15,-5-4-32 0</inkml:trace>
          <inkml:trace contextRef="#ctx0" brushRef="#br0" timeOffset="57732.1333">25607 4642 2131 0,'-13'0'189'0,"4"0"-151"15,-5 4-30-15,-4 0-8 0,4 4 29 0,-4 4 5 16,4 8 1-16,-13 9 0 0,-9 11 23 0,-5 1 5 15,-10 3 1-15,1 1 0 0,5 3-36 0,-1-3-6 16,1-1-2-16,4-3 0 0,0 3-20 0,4 1 8 16,6-1-8-16,-1 5 0 0,0-9 0 0,5 1-18 15,4-1 3-15,0 1 1 16,9-5-226-16,-4-8-44 0,-9 25-10 0,27-21-2 0</inkml:trace>
        </inkml:traceGroup>
      </inkml:traceGroup>
      <inkml:traceGroup>
        <inkml:annotationXML>
          <emma:emma xmlns:emma="http://www.w3.org/2003/04/emma" version="1.0">
            <emma:interpretation id="{4D76EEEB-BC35-42EF-815F-AC2482BA2E87}" emma:medium="tactile" emma:mode="ink">
              <msink:context xmlns:msink="http://schemas.microsoft.com/ink/2010/main" type="line" rotatedBoundingBox="3466,8001 30911,7076 30982,9187 3537,10113"/>
            </emma:interpretation>
          </emma:emma>
        </inkml:annotationXML>
        <inkml:traceGroup>
          <inkml:annotationXML>
            <emma:emma xmlns:emma="http://www.w3.org/2003/04/emma" version="1.0">
              <emma:interpretation id="{CB49F6C4-170F-446A-BEBC-97B8A32BD3F6}" emma:medium="tactile" emma:mode="ink">
                <msink:context xmlns:msink="http://schemas.microsoft.com/ink/2010/main" type="inkWord" rotatedBoundingBox="3485,8568 6724,8459 6771,9849 3532,995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4610.2602">1027 8810 1324 0,'0'0'118'0,"0"0"-94"0,0 0-24 0,9-4 0 0,0 8 64 0,0-4 9 16,-9 0 2-16,0 0 0 0,0 0-16 0,5 16-3 16,8 0-1-16,-8 1 0 0,-1 3-39 0,-4 0-7 15,0-4-1-15,0 5-8 0,5 3 20 0,-5-4-4 16,0 4 0-16,4 1 0 0,1 3-16 0,4-4 10 15,-9 5-10-15,5-5 8 0,4 0-8 0,4-4 0 16,-3 1 0-16,-1-5 8 0,4-4-8 0,5 0 0 16,-4-8 0-16,4 0 0 0,-4-4 0 0,4-4 0 15,0-4 0-15,1-4 0 0,-6 0 0 0,1 0 0 16,0-5-9-16,-1 1 9 0,-4 0 0 0,1-4 9 16,-1-5-1-16,-5 1 0 0,1 0 32 0,-5-4 7 15,0-5 1-15,0 1 0 0,-5-5-5 0,-4 5-1 16,0 0 0-16,0-1 0 0,-5 1-11 0,1 4-3 15,-6-1 0-15,6 9 0 0,-6 8-2 0,1 0-1 16,5 4 0-16,-1 8 0 0,-4 0-13 0,4 4-2 16,-4 4-1-16,4 4 0 0,1 4-9 0,3 4-12 15,-8-3 2-15,5 3 1 16,3 8-112-16,6 0-23 0,-1 1-4 0</inkml:trace>
          <inkml:trace contextRef="#ctx0" brushRef="#br0" timeOffset="74828.9518">1573 8199 1094 0,'0'-12'97'16,"-5"-4"-77"-16,1-1-20 0,4 5 0 16,4 0 209-16,-4 0 39 0,0 4 7 0,0 8 1 0,0 0-148 15,10 12-29-15,-1 4-7 0,0 9 0 0,0 7-50 0,0 8-10 16,0 5-1-16,0 8-1 0,-4-5-1 0,-1 9 0 15,5 3 0-15,1 1 0 0,-1 8-1 0,-5 0-8 16,1-4 12-16,-1 3-4 16,5-3-128-16,-9 0-27 0</inkml:trace>
          <inkml:trace contextRef="#ctx0" brushRef="#br0" timeOffset="74235.3414">380 8766 403 0,'-9'-17'36'0,"9"13"-36"0,-4 0 0 0,4-4 0 16,-5 0 108-16,0 0 16 0,5 0 2 0,0 4 1 16,0-4-31-16,0 0-7 0,0-4-1 0,0 3 0 15,0 1-9-15,0 0-3 0,0 4 0 0,0 4 0 16,0 0-19-16,0 0-4 0,0 0-1 0,0 0 0 15,0 0-32-15,-4 8-6 0,4 0-2 0,-5 9 0 16,-4 3 21-16,0 4 4 0,5 0 1 0,-1 5 0 16,5 3-14-16,-5 9-4 0,1-1 0 0,4 5 0 15,0-1-1-15,4 1-1 0,-8-1 0 0,8-3 0 16,-4-1 1-16,10-4 0 0,-10-3 0 0,0-1 0 16,4 1-3-16,-4-9-1 0,0 0 0 0,0 0 0 15,-4-3 5-15,4-9 0 0,-5 0 1 0,0 0 0 16,5-4-3-16,0-8-1 0,0 0 0 0,-4 8 0 15,4-8 0-15,-5 8 0 0,1 0 0 0,4-8 0 0,0 0-17 0,0 9 8 16,0-9-8-16,0 0 0 0,0 0 0 0,0 0 0 16,-5 8 0-16,5-8 0 0,0 0 0 0,0 0 0 15,-4 8 0-15,4-8 0 0,0 0 0 0,0 0 0 16,0 0 0-16,0 0 0 0,0 0 0 0,0 0 0 16,0 0 0-16,0 0 0 0,0 0 0 0,0 0-14 15,0 0 4-15,0 0 1 0,0 0 9 0,0 0 0 16,0 0 0-16,0 0 0 0,0 0 0 0,0 0 0 15,0 0 0-15,0 0 8 0,0 0-8 0,0 0 0 16,0 0 0-16,0 0 0 0,0 0-16 0,0 0-4 16,0 0 0-16,0 0-1 0,0 0 21 0,0 0 0 15,0 0 0-15,0 0 0 0,0 0 0 0,0 0 0 16,0 0-9-16,0 0 9 16,0 0 0-16,0 0 0 0,0 0 0 0,-14 8 0 0,14-8 0 0,0 0 0 15,0 0 0-15,0 0 0 0,0 0 0 0,-9 8 0 16,9-8-8-16,0 0 8 0,0 0 0 0,0 0 0 15,0 0 0-15,-5 8 0 0,1 0 0 0,4-8 0 16,0 0 0-16,0 0 0 0,0 0 0 0,0 0 0 16,-9 8 0-16,9-8 0 0,0 8-12 0,0-8 12 15,0 0-12-15,0 0 12 0,-5 8 0 0,5-8 0 16,0 0 12-16,0 0-3 0,-9 4-9 0,9-4 0 16,0 0 0-16,0 0 0 0,0 9 0 0,0-9-11 15,0 0 3-15,-4 8 0 0,4-8 8 0,0 0 11 16,0 0-3-16,0 0 0 0,0 0-8 0,0 0 0 0,0 0 0 15,0 0 0-15,0 0 0 0,0 0 8 0,0 0-8 0,0 0 8 16,0 0-8-16,0 0 0 0,0 0 0 0,0 0 0 16,0 0 16-16,0 0 2 0,0 0 0 0,0 0 0 15,-5-13-18-15,5-3 0 0,0 8 8 0,5-4-8 16,-5 0-13-16,0-4-7 0,0 4 0 0,0-5-1 0,4 1 13 16,1-4 8-16,-5 4-10 0,0-4 10 0,0-1-8 15,0-3 8-15,0 0 0 0,4-5-9 0,-4-3 9 0,5 4-13 16,-1-5 5-16,5 1 8 0,0-4-16 0,1-1 5 15,3 1 1-15,1-5 0 0,0 5 0 0,-5-1 0 16,4-3 0-16,6 3 0 0,-1-7-2 0,0 4-1 16,0 3 0-16,5 1 0 0,0-5 3 0,4 9 1 15,0-5 0-15,1 5 0 0,-1 8 9 0,0-1-8 16,-4 1 8-16,4 4-8 0,-4 4 8 0,4 4 0 16,-4 8 0-16,0 4 0 0,-5 0 12 0,-4 8 5 15,0 4 1-15,-5 0 0 0,0 4-18 0,-5 0 0 16,-8 0 0-16,-1 5 0 0,-4 3 0 0,0 0 10 15,-5 1-10-15,-8 3 8 0,3 8 0 0,-3-7-8 16,-6 7 12-16,1-4-4 0,4-3-8 0,-4 3 0 16,-5 1 0-16,5-1 0 15,-1-4-131-15,6 1-18 0,3-1-4 0,-3 0-607 0</inkml:trace>
          <inkml:trace contextRef="#ctx0" brushRef="#br0" timeOffset="75250.7334">2060 8462 1875 0,'0'0'83'0,"0"0"17"0,0 0-80 0,0 0-20 0,0 0 0 0,-4 8 0 15,-5 8 42-15,4 0 4 0,0 5 1 0,1-1 0 16,4 0-29-16,-5 0-6 0,5 5 0 0,0-1-1 16,0-4-11-16,5 0 0 0,-1 9 0 0,1-5 0 15,4-4 0-15,0-3 0 0,-4 3 0 0,4-4 8 16,0-4-8-16,5 0 0 0,-5-4 0 0,0-4 0 15,-9-4 0-15,9-4 0 0,5 0 0 0,-1-4 0 16,1 0 0-16,0-8 0 0,-5 0 0 0,9 0 0 16,0-5 0-16,0 5 0 0,-4-4 0 0,4 4 0 15,0 4 0-15,1-1 0 0,-1 5 0 0,0 12 0 16,5 0 0-16,-5 13 8 0,-4-1 0 0,-1 8 0 16,6 8 8-16,-6 1 2 0,1-5 0 0,-5 4 0 15,-5 9 12-15,-8-1 2 0,4 1 1 0,-5-1 0 16,-4 5 14-16,-9-5 2 0,4 1 1 0,-4-1 0 0,-5 1-32 15,1-9-6-15,-6 5-2 0,10-5 0 0,-5-8 1 16,5 0 0-16,0-7 0 0,0-1 0 0,4-8-11 0,5 0 12 16,-5-4-12-16,5-4 12 0,-4-4-12 0,3-4 0 15,6-4 0-15,-1-4 0 16,5-5-56-16,9-3-6 0,-4 0-2 0,9-4-1012 0</inkml:trace>
          <inkml:trace contextRef="#ctx0" brushRef="#br0" timeOffset="75688.1218">3007 8774 1094 0,'0'0'48'0,"5"-4"11"0,-1-4-47 0,5 3-12 0,5 1 0 0,0 4 0 15,4 4 173-15,-4 1 33 0,-1-1 6 0,1 0 2 16,-14-4-113-16,0 0-22 0,0 0-5 0,14 20-1 16,-1 0-29-16,-4 0-7 0,-9-20-1 0,9 16 0 0,1 5-23 0,-6-5-5 15,-8 0 0-15,-1-4-8 0,5 4 0 0,-9-3 0 16,4-5 0-16,1 4 0 0,-1-8 0 0,1 0 0 15,4-4 0-15,0 0 0 0,0 0 0 0,0-8 0 16,-5-4 0-16,10-5 0 0,-5-3 0 0,9 4 0 16,0 0 0-16,5-4 0 0,-1-5 0 0,5 1 0 15,1 4 0-15,-6 0 0 0,5 3 23 0,-4 5 1 16,0 0 0-16,4 4 0 0,-4 8 10 0,4 0 2 16,-4 8 1-16,-1 0 0 0,1 4-21 0,0 1-5 15,-5 3-1-15,0 4 0 0,0 0-10 0,0 0 0 16,0-3 9-16,-4 3-9 15,4 4-82-15,-5-4-21 0,5 5-4 0</inkml:trace>
        </inkml:traceGroup>
        <inkml:traceGroup>
          <inkml:annotationXML>
            <emma:emma xmlns:emma="http://www.w3.org/2003/04/emma" version="1.0">
              <emma:interpretation id="{94834D68-A97B-480E-943E-88B00656EF9B}" emma:medium="tactile" emma:mode="ink">
                <msink:context xmlns:msink="http://schemas.microsoft.com/ink/2010/main" type="inkWord" rotatedBoundingBox="7217,8294 10451,8185 10487,9270 7253,937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6531.6719">4396 8600 1900 0,'0'-8'169'0,"4"-5"-135"0,1 5-34 0,4 0 0 15,-9 8 80-15,9 0 10 0,5 0 2 0,-1 0 0 16,1 4-61-16,0 4-12 0,-1 4-3 0,1 5 0 15,0 3-16-15,-5 0 0 0,4 0 8 0,-3-3-8 16,-6 3 0-16,1 0 0 0,-1 0 0 0,1 1 0 16,-1-5 11-16,-4-4-11 0,0-12 10 0,0 0-10 15,5 8 8-15,-1 4-8 0,-4-4 0 0,0-8 9 16,0 0-9-16,0 0 10 0,0 0-10 0,0 0 10 16,0 0-10-16,10-8 12 0,-6-12-12 0,1 0 12 15,8 3-12-15,-4-3 0 0,1 0 0 0,3 0 0 16,1-1 28-16,0 9 1 0,-1 0 0 0,-4 0 0 0,5 0-8 15,0 4-1-15,-5 4-1 0,4 0 0 0,1 4 2 0,-14 0 1 16,14 8 0-16,-1 4 0 0,1 0-22 0,-5 0 9 16,0 4-9-16,0 1 0 0,0-1 9 0,-4 4-9 15,0-4 0-15,-1 0 9 0,1-3-9 0,-1 3 0 16,-4-4 0-16,5 0 8 0,-5-12-8 0,0 0 0 16,0 0 0-16,0 0 0 0,0 0 0 0,0 0 0 15,0 0 0-15,0 0 0 0,0 0 0 0,0 0 0 16,0 0 9-16,0 0-9 0,-5-8 0 0,5-4 8 15,0-4-8-15,5-1 0 0,-1 5 0 0,-4-4 0 16,5 0 0-16,4-4 0 0,0-1 0 0,0 1 0 16,5 8 0-16,-5-4 0 0,5 4 0 0,-5 0 0 15,4-1 0-15,-4 5 8 0,1 4 2 0,3 0 1 16,-8 4 0-16,8 4 0 0,-8 0-11 0,4 0 0 16,5 4 0-16,-1 1 0 0,-3 3 0 0,-1 4 0 0,0 0 0 15,-5 4-805-15,5 1-159 0</inkml:trace>
          <inkml:trace contextRef="#ctx0" brushRef="#br0" timeOffset="76719.8356">5302 8612 2084 0,'0'0'92'0,"0"0"20"16,0 0-90-16,4 12-22 0,5-4 0 0,1 8 0 0,3-4 68 15,-4 5 8-15,0-5 3 0,1 4 0 0,-1 8-21 0,0-4-4 16,0-3-1-16,0 3 0 0,0 0-53 0,-4 0 0 16,4 0-8-16,-5-3-746 15,1 3-149-15</inkml:trace>
          <inkml:trace contextRef="#ctx0" brushRef="#br0" timeOffset="76000.6579">3981 8559 2286 0,'0'0'50'0,"0"0"10"0,0 0 3 0,0 0 1 0,-4 12-51 0,-1 0-13 0,1 5 0 0,-1 7 0 16,1 0 12-16,-1 5-1 0,1-5 0 0,-1 4 0 15,5 5-11-15,5-5 0 0,-5-4 9 0,4 0-9 16,1 5 0-16,-1-9 0 0,1-4 0 0,4 0 0 16,0-4 0-16,5 1 0 0,-5-5 0 0,0 0 8 15,5-4-8-15,4-4 0 0,-5 0 0 0,1-8 8 0,4 0-8 0,-4-9 0 16,0 5 8-16,-5-4-8 0,4-4 0 0,-4 0 9 15,1-1-9-15,-1-3 0 0,0 0 18 0,-5 4-3 16,1-1-1-16,-5 5 0 0,0 0 17 0,0 0 3 16,-5 4 1-16,-4 0 0 0,9 12-7 0,-9 0-2 15,-5 0 0-15,1 0 0 0,-5 8-18 0,4-4-8 16,-9 4 8-16,5 4-8 16,0 8-104-16,0 0-25 0,-1 1-6 0</inkml:trace>
          <inkml:trace contextRef="#ctx0" brushRef="#br0" timeOffset="77652.0019">6007 8608 1825 0,'0'0'80'0,"-4"-8"18"0,4 8-78 0,4-13-20 0,-4 1 0 0,0 4 0 15,-4 0 99-15,4 8 16 0,-5-8 3 0,5 8 1 16,-4-4-69-16,-5 4-14 0,0 8-2 0,0 0-1 15,-1 4-33-15,-3 5 0 0,-1 3 0 0,0 4 0 16,1 0 0-16,4-3-19 0,4-1 4 0,1 0 1 31,-1 0-21-31,0-4-4 0,10-3-1 0,0-5 0 0,-1 4 9 0,-4-12 2 0,9-8 0 0,0 4 0 16,0-4 19-16,1-5 10 0,3-3-10 0,1-4 10 16,4 0-12-16,-4 0 12 0,-1 3-13 0,-4 1 5 15,5-4 16-15,-5 8 3 0,-4 0 1 0,4 4 0 16,0 4 8-16,-9 4 1 0,0 0 1 0,9 12 0 15,-4 4-22-15,4-4 8 0,0 4-8 0,0 0 0 16,0 5 0-16,0-1 8 0,0-8-8 0,5 0 0 0,0-4 0 16,-1 0 8-16,1 0-8 0,4-8 0 0,5-4 0 0,-5 0 9 15,5-4-9-15,0-4 0 0,4-4 10 0,-4 0-10 16,0-5 8-16,-1-3-8 0,-4-4 13 0,5 4-2 16,-5-9-1-16,1 1 0 0,-1-5 13 0,-4 1 2 15,4-4 1-15,-5-5 0 0,1 0-5 0,-5 1-1 16,0-1 0-16,0 1 0 0,-4-5 0 0,4 1 0 15,-9 3 0-15,0 1 0 0,0-1-2 0,-5 9-1 16,1-1 0-16,-5 9 0 0,4 8-4 0,1 0-1 16,-1 7 0-16,-4 5 0 0,5 0 5 0,4 8 1 15,0 0 0-15,0 0 0 0,-10 12-18 0,-3 5-16 16,4-1 4-16,0 4 0 0,-1 4 12 0,1 9 8 16,-4-1 0-16,4 9-8 0,-1-5 0 0,1 8 0 15,-4 5 0-15,4 4 0 0,-1 3 0 0,6-3 0 0,-5 4 0 0,4-1 0 16,1 1 0-16,4-9 0 0,0-3 8 0,4-1-8 15,-4 1 0-15,9-9 8 0,-4-3-8 0,-1-1 0 16,6-3 9-16,-6-13-9 0,10-4 0 0,-5 0 9 16,5-8-9-16,4 0 0 0,0-4 0 0,0-8 8 15,0-4 8-15,5 0 0 0,-5-4 1 0,5-9 0 16,4 1-17-16,5 0 0 0,-4-5 0 0,8 1 0 16,-4-4-24-16,4 3-4 0,1-3-2 0,-1 8 0 15,1-1 18-15,-1 1 3 0,5 0 1 0,-9 8 0 16,0 3 8-16,-5 9 0 0,-4 0 0 0,0 4 0 15,-1 4 9-15,-3 9 1 0,-6-5 0 0,-4 4 0 0,0 4 2 0,-4 4 1 16,-10 0 0-16,1 1 0 0,-1-1 5 0,-4 0 1 16,-4 4 0-16,3-3 0 0,-3-5-3 0,-1 4 0 15,-4-8 0-15,-5 4 0 0,0-3-2 0,1 3-1 16,-6-4 0-16,1 0 0 0,-9 0-13 0,4 0 0 16,-5-4 0-16,5 1 0 0,-4-1-13 0,0 0-6 15,4-4-1-15,0 4 0 16,5-8-136-16,4 4-27 0,-5-4-5 0</inkml:trace>
        </inkml:traceGroup>
        <inkml:traceGroup>
          <inkml:annotationXML>
            <emma:emma xmlns:emma="http://www.w3.org/2003/04/emma" version="1.0">
              <emma:interpretation id="{E5ED4292-A95B-41CD-BFDD-301C7EEE769D}" emma:medium="tactile" emma:mode="ink">
                <msink:context xmlns:msink="http://schemas.microsoft.com/ink/2010/main" type="inkWord" rotatedBoundingBox="12840,8081 14451,8027 14505,9636 12894,9690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1781.1537">10196 8207 403 0,'0'0'36'0,"0"0"-36"0,0 0 0 0,0 0 0 16,0 0 124-16,5-8 19 0,-5 0 3 0,0 0 1 16,0-4-54-16,0 4-10 0,0 8-3 0,0-9 0 15,0 9-17-15,-9-8-4 0,4 0-1 0,0 0 0 16,-4 4-11-16,5 0-3 0,-1-4 0 0,1 4 0 0,-5 4-7 0,-1-4-1 15,10-4-1-15,-4 4 0 0,-10 0-3 0,5 4-1 16,0 0 0-16,-5 4 0 0,-4 0-22 0,5 0-9 16,-6 4 8-16,-3-4-8 0,3 4 8 0,1-4-8 15,-5 8 8-15,-4 0-8 0,0 9 0 0,-1-5 0 16,1 8 0-16,0-4 0 0,-1 5 14 0,-3-1 1 16,3 0 0-16,1 0 0 0,4 1 15 0,0-1 3 15,1 4 1-15,3 1 0 0,6 7-18 0,-1-4-3 16,5 5-1-16,0 3 0 0,4 1 4 0,5-1 0 15,9-3 0-15,-4 3 0 0,9-3-7 0,4-1-1 16,0-4 0-16,5 1 0 0,0-5-8 0,4-8 10 16,5-3-10-16,0-5 10 0,9 0-10 0,0-8 12 15,9-4-12-15,0-8 12 0,-5-4 2 0,1 0 1 16,-1-5 0-16,5-3 0 0,-4-4-6 0,0-5-1 16,-6 1 0-16,1-8 0 0,-9 3-8 0,5-3 0 15,-5 0 9-15,0-5-9 0,-10 1 18 0,1-5-1 0,0-4 0 16,-5-3 0-16,-4 3-5 0,-1 1-2 0,1-1 0 15,-5-3 0-15,0-1 14 0,-9 4 2 0,5 1 1 0,-5-1 0 16,0 1-27-16,-5 3-9 0,1 9 0 0,-1-1 0 16,1 1 9-16,-1 4 0 0,0 3 0 0,-4 5 0 15,5 0 0-15,-1 7 0 0,-4 1 0 0,0 0 0 16,4 8 0-16,-8 0-10 0,4 0 10 0,0 0 0 16,-1 8-11-16,1-4 11 0,-4 0-10 0,4 0 10 15,0 0-8-15,-1-1 8 0,1 5 0 0,0 5-9 16,0-1 9-16,5 4 0 0,-6 0-9 0,6 8 9 0,-5 4 0 15,4 9 0-15,1-1 0 0,-1 4 0 0,-4 1 16 0,9 7 7 16,-5 1 1-16,1 7 1 0,-1 1-13 0,5 3-4 16,-4 1 0-16,-1 4 0 0,1-1 4 0,-1-3 1 15,5-1 0-15,0-3 0 0,5 0 3 0,-5-1 0 16,4 1 0-16,1 3 0 0,-5-7-16 0,4-1 0 16,1 5-9-16,-5-5 9 0,0 1 0 0,0 3 0 15,0-3 0-15,-5 0 0 16,5-5-128-16,-4 0-19 0,-1 1-4 0</inkml:trace>
          <inkml:trace contextRef="#ctx0" brushRef="#br0" timeOffset="92560.3443">11066 8931 1335 0,'0'0'29'0,"0"0"7"0,0 0 0 0,0 0 2 0,0 0-30 0,-5-8-8 16,1 4 0-16,4-4 0 0,-5-4 59 0,5 12 10 16,0 0 3-16,0 0 0 0,0 0-30 0,0 0-6 15,0 0 0-15,0 0-1 0,0-8 14 0,-5 0 3 16,1 0 1-16,4 8 0 0,0 0-7 0,0 0-2 15,-5-4 0-15,-4 4 0 0,5 0-20 0,-5 0-4 0,9 0 0 16,-9 4-1-16,-5 0-19 0,5 0 10 0,0 4-10 0,-5 0 8 16,5 0 17-16,0 4 3 0,-5 0 1 0,5 5 0 15,0-5-15-15,0 8-3 0,0-4-1 0,4 4 0 16,1 1-2-16,4-1-8 0,0 0 12 0,4 0-4 16,-4-3 1-16,9 3 0 0,-9-4 0 0,9 0 0 15,-4-4-9-15,4 5 0 0,0-9 0 0,0 0 0 16,0 0 0-16,0-4 0 0,1 4 0 0,3-8 0 15,1 0 8-15,0 0-8 0,-5-4 8 0,4 0-8 16,1 0 0-16,0-4 8 0,-1 0-8 0,1 0 0 16,0-5 0-16,-1 1 0 0,1-4 0 0,0 0 0 15,-5-4 0-15,0-1 0 0,0-3 0 0,0 0 0 0,-4 0 8 16,-1-5-8-16,1-3 0 0,-1 4 8 0,-4 3-8 16,-4 5 0-16,-1-4 0 0,1 3-11 0,-1 5 35 0,-4 0 6 15,4 8 2-15,-4 0 0 0,0 0-32 0,0 4 0 16,0 0 0-16,0 8 0 15,0 0-27-15,0 0-11 0,-5 8-2 0,5 4-672 16,-5 0-135-16</inkml:trace>
        </inkml:traceGroup>
        <inkml:traceGroup>
          <inkml:annotationXML>
            <emma:emma xmlns:emma="http://www.w3.org/2003/04/emma" version="1.0">
              <emma:interpretation id="{554781D7-4F8E-4037-A8A0-A43FE39B5021}" emma:medium="tactile" emma:mode="ink">
                <msink:context xmlns:msink="http://schemas.microsoft.com/ink/2010/main" type="inkWord" rotatedBoundingBox="15137,8249 17682,8164 17729,9565 15185,965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3138.2935">12377 8239 1555 0,'9'-12'138'0,"5"0"-110"16,4 0-28-16,0 0 0 0,0 4 84 0,1 0 11 15,3 0 2-15,-4 0 1 0,1-1 2 0,3 5 1 16,-8 4 0-16,4 4 0 0,-4-4-58 0,0 13-12 15,-5 3-3-15,4 0 0 0,1 4 4 0,0 4 0 0,-1 1 0 16,-4 7 0-16,-4 5-20 0,4-1-3 0,0 0-1 0,-4 5 0 16,-1-5-8-16,1 5-14 0,-1-5 3 0,1-3 1 31,4-1-32-31,-4 0-6 0,-1-3-2 0,5-1 0 16,0-4-123-16,1-4-25 0,-6 13-5 0,1-13-1 0</inkml:trace>
          <inkml:trace contextRef="#ctx0" brushRef="#br0" timeOffset="92919.6482">12104 8045 1728 0,'0'-20'153'0,"-5"-4"-122"0,-4-5-31 0,5 1 0 15,-1 4 60-15,0 4 5 0,-4-1 2 0,5 1 0 16,-1 4-3-16,5 4-1 0,0 12 0 0,0 0 0 15,-9 0-43-15,0 0-8 0,0 12-1 0,0 4-1 16,-5 4-10-16,5 9 8 0,-5 7-8 0,5 13 8 16,-4-1 12-16,3 13 3 0,-3 0 0 0,-1 3 0 15,5 1-6-15,0-4-1 0,0-1 0 0,4 1 0 16,1-4-8-16,-5 4-8 0,9 3 9 0,-5-3-9 16,1-12-61-16,4-1-19 0,0 5-3 0,0-9-901 15</inkml:trace>
          <inkml:trace contextRef="#ctx0" brushRef="#br0" timeOffset="93325.7446">13028 8033 1670 0,'0'-12'148'15,"-5"0"-118"-15,5 0-30 0,0 12 0 0,-4-8 120 16,4 8 19-16,-9 0 3 0,-5 8 1 0,-4 8-73 0,-5 4-14 16,5 8-4-16,-9 9 0 0,-5-1-8 0,-5 13-1 15,1 3-1-15,-10 5 0 0,10 0-24 0,-5 3-5 16,5-7-1-16,-5 8 0 0,4-5-12 0,1 1 0 15,-1 0 0-15,5-5 0 16,1 1-174-16,-1-9-31 0</inkml:trace>
          <inkml:trace contextRef="#ctx0" brushRef="#br0" timeOffset="93560.1113">13360 7851 2055 0,'23'4'91'0,"-9"4"19"0,-1-4-88 0,10 4-22 0,0 12 0 0,-5 5 0 16,9 3 54-16,-8 8 6 0,-6 5 2 0,1 3 0 15,-5-3-3-15,0-1-1 0,-9 13 0 0,-4-4 0 16,-1-1-18-16,-4 1-3 0,0-5-1 0,-5 5 0 16,-4-1-20-16,4 1-5 0,-4-9-1 0,0 13 0 15,0-8-10-15,-5-5 0 0,5-4 9 0,0 5-9 16,-5-1-134-1,5 1-31-15</inkml:trace>
          <inkml:trace contextRef="#ctx0" brushRef="#br0" timeOffset="93961.0926">14357 8547 1267 0,'0'0'112'0,"5"-8"-89"16,9 4-23-16,-5-4 0 0,4 4 79 0,-8 0 11 16,-5 4 2-16,0 0 1 0,0 0 27 0,4 16 4 15,-4 0 2-15,-4 12 0 0,-5 5-50 0,-5 3-9 16,-4 5-3-16,0 3 0 0,0 5-45 0,-5-1-10 15,0 5-1-15,-4-5-8 0,-5 1 0 0,0-4 0 16,0-9 0-16,0 4 0 31,0-3-108-31,5-9-29 0</inkml:trace>
        </inkml:traceGroup>
        <inkml:traceGroup>
          <inkml:annotationXML>
            <emma:emma xmlns:emma="http://www.w3.org/2003/04/emma" version="1.0">
              <emma:interpretation id="{704C24EA-357A-40F2-A228-D3246A5F0F90}" emma:medium="tactile" emma:mode="ink">
                <msink:context xmlns:msink="http://schemas.microsoft.com/ink/2010/main" type="inkWord" rotatedBoundingBox="18431,7888 22378,7755 22435,9423 18488,9556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6040.254">19097 8413 2368 0,'0'0'105'0,"0"0"22"0,4 9-102 0,1 3-25 0,0 4 0 0,-1 4 0 16,-8 8 48-16,-1 5 4 0,-9-1 0 0,1 5 1 16,-6-1-7-16,-3 5-2 0,-6 3 0 0,6 1 0 15,-10-5-28-15,0-4-7 0,5 5-1 0,-5-5 0 16,0-3-64-16,0-5-12 0,0-4-4 0,5-3-1076 15</inkml:trace>
          <inkml:trace contextRef="#ctx0" brushRef="#br0" timeOffset="95165.491">16916 7673 2300 0,'0'0'51'0,"0"0"10"0,5-8 3 0,-5 8 0 0,0 0-52 0,0 0-12 0,0 12 0 0,4 4 0 16,1 0 19-16,-1 13 1 0,-13 7 0 0,5 9 0 16,-1 7 14-16,-4 9 3 0,0 4 1 0,0 3 0 15,-5-3-16-15,5 4-3 0,0-4-1 0,0 4 0 16,0-13-18-16,0 5 0 0,4 0 0 0,5-5-759 15,-5 1-155-15</inkml:trace>
          <inkml:trace contextRef="#ctx0" brushRef="#br0" timeOffset="95571.572">17868 7794 2016 0,'-9'-12'179'0,"9"12"-143"0,-10 0-36 0,6 8 0 16,-1 0 49-16,-4 4 3 0,5 17 1 0,-10 7 0 15,-9 9 3-15,-4 7 0 0,-5 9 0 0,-9 8 0 16,0 0-12-16,0-1-1 0,-4 1-1 0,-6 0 0 15,6-4-30-15,4 0-12 0,-9-1 8 0,0 1-8 16,4-12-94 0,5-1-24-16,9-3-5 0,-4-5-1 0</inkml:trace>
          <inkml:trace contextRef="#ctx0" brushRef="#br0" timeOffset="95399.7856">17171 8033 2188 0,'14'-20'48'0,"-1"0"11"0,10-1 1 0,4 5 1 0,1 0-49 0,-1 4-12 15,-4 4 0-15,0 8 0 0,-5 0 105 0,5 8 19 16,-5 4 3-16,0 8 1 0,0 4-116 0,-4 5-24 16,0 11-4-16,-1 5 0 0,-4-5 41 0,0 5 9 15,-4 3 2-15,4 1 0 0,-4-5-36 0,4 1 0 16,-5-9 0-16,1 1 0 0,-1-5 0 0,1 1 0 16,4-9 0-16,0 4 0 15,-4-8-104-15,-1-3-28 0,1-1-6 0,-1-4-931 0</inkml:trace>
          <inkml:trace contextRef="#ctx0" brushRef="#br0" timeOffset="95805.8922">18382 7471 2707 0,'0'0'240'0,"0"0"-192"16,9 8-38-16,0 8-10 15,5 8-56-15,-5 8-12 0,9 5-4 0,0 7 0 0,-8 1 97 0,3 3 19 16,-4 1 4-16,-9 8 1 0,0-5-33 0,-9 9-8 16,0-4 0-16,-5 3-8 0,-8 5 48 0,4-4 2 15,-5 4 1-15,0-5 0 0,0-3-41 0,0-4-10 16,-4-1 0-16,0-3 0 15,0-5-75-15,-5-3-17 0,4-1-3 0,1 1-1068 0</inkml:trace>
          <inkml:trace contextRef="#ctx0" brushRef="#br0" timeOffset="94713.0856">15732 8167 576 0,'46'0'51'0,"-46"0"-41"16,0 0-10-16,4-8 0 0,10-5 129 0,-9-3 24 15,-5 4 5-15,0-4 1 0,9 4-36 0,-5-4-7 16,-4-1-2-16,-4 1 0 0,-5 0-39 0,4 4-8 15,1 0-2-15,-6 0 0 0,-8-1-25 0,0 5-6 16,9 0-1-16,-5 8 0 0,-9 0-1 0,-4 4 0 0,0 4 0 16,0-4 0-16,-5 9-20 0,0-1-4 0,-5 8 0 0,5 4-8 15,1-4 32-15,-1 5-1 0,0 3 0 0,-5 4 0 16,10 9-4-16,0-1-1 0,4 1 0 0,0-1 0 16,5-3-14-16,-5 3-4 0,10-3 0 0,-1 3 0 15,5-4 4-15,4-3 0 0,1 3 0 0,4 1 0 16,4-1 1-16,5 1 1 0,1-1 0 0,-1-4 0 15,0-3-14-15,4-5 0 0,1 0 0 0,4-8-10 16,1 1 10-16,-1-5 0 0,4-8 0 0,1 0 0 16,5-4 25-16,-1-8 7 0,5-4 2 0,-5-5 0 15,0 1-25-15,5-8-9 0,14 0 0 0,-1-9 9 16,-17-3 7-16,8-5 2 0,10 1 0 0,-1-9 0 16,-4 5-6-16,-4-9 0 0,-6 1-1 0,1-9 0 15,5 4-11-15,-15-3 0 0,-3-5 0 0,3 4 0 0,1 9 0 0,-5-1 0 16,-9 4 0-16,1 5 0 0,-6-1 0 0,-4 5-11 15,5-1 3-15,-5 1 0 0,-5-1 8 0,-4 9 0 16,4 0 0-16,1-1 0 0,-5 5-12 0,0 4 0 16,0 8 0-16,0-1 0 0,-1 1 12 15,-3 0-8-15,4 0 8 0,0 4-8 0,-1 4 8 0,-3-5 0 16,-5 9 0-16,4 0 0 0,9 8-8 0,-8 4 0 16,-1-4 0-16,0 13 0 0,5 3 8 0,0 8 0 15,9 5 0-15,-4 11 0 0,-5 1 0 0,4-1 11 16,10 1-3-16,4 7 0 0,-9-3-8 0,4 3 8 15,-4 1-8-15,0 0 8 0,9-1 2 0,-9-3 0 16,-4-1 0-16,4 5 0 0,9 0-10 0,-5-5 0 16,-13 1 0-16,9-1 0 15,5 1-82-15,4-5-15 0,-5-3-3 0,1 3-939 0</inkml:trace>
          <inkml:trace contextRef="#ctx0" brushRef="#br0" timeOffset="94915.6877">16192 8511 2257 0,'-4'0'49'0,"4"0"11"0,0 0 1 0,0 0 3 15,0 0-51-15,0 12-13 0,4 4 0 0,1 0 0 16,-1 4 54-16,-4 5 8 0,0 3 2 0,-4-4 0 0,8 5-26 0,-4-1-5 16,-4-4-1-16,-1 0 0 0,1 1 0 0,-1-1 0 15,10 0 0-15,-5-3 0 16,-5-1-51-16,5 0-10 0,5 0-3 0,4 0 0 15,-9-7-140-15,0-1-28 0</inkml:trace>
        </inkml:traceGroup>
        <inkml:traceGroup>
          <inkml:annotationXML>
            <emma:emma xmlns:emma="http://www.w3.org/2003/04/emma" version="1.0">
              <emma:interpretation id="{C5C533EF-3A4B-4254-8DEA-28CD2AFCC4CF}" emma:medium="tactile" emma:mode="ink">
                <msink:context xmlns:msink="http://schemas.microsoft.com/ink/2010/main" type="inkWord" rotatedBoundingBox="23074,8464 25831,8371 25851,8971 23094,9064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6416.1213">20326 8268 1220 0,'0'0'54'0,"0"0"11"0,0 0-52 0,0 0-13 0,9-4 0 0,-9 4 0 16,5-4 0-16,-5 4 0 0,0 0 0 0,0 0 0 15</inkml:trace>
          <inkml:trace contextRef="#ctx0" brushRef="#br0" timeOffset="96227.7077">19784 8405 2646 0,'0'0'58'0,"0"0"12"0,0 0 2 0,0 0 3 0,0 0-60 0,9-4-15 15,1-4 0-15,-1 4 0 16,-9 4-120-16,4-8-26 0,5-4-6 0</inkml:trace>
          <inkml:trace contextRef="#ctx0" brushRef="#br0" timeOffset="96555.7133">20845 8203 2170 0,'0'0'48'0,"0"0"9"0,14 0 3 0,-5 0 1 0,-9 0-49 0,14-4-12 16,-5-4 0-16,0 8 0 0,-9 0 109 0,0 0 19 16,4-4 4-16,5 0 1 0,-4-4-106 0,-5 8-27 15,0 0 0-15,0 0 0 16,5-8-97-16,-5 8-25 0,0 0-5 0,0 0-922 0</inkml:trace>
          <inkml:trace contextRef="#ctx0" brushRef="#br0" timeOffset="97644.7571">21578 8211 403 0,'0'0'36'0,"0"0"-36"0,0 0 0 0,0 0 0 16,0 0 131-16,0 0 19 0,0 0 4 0,0-8 1 16,0 8-31-16,0 0-7 0,0 0-1 0,0 0 0 15,0 0-35-15,0 0-7 0,5-8-2 0,-5 8 0 16,0 0-54-16,0 0-18 0,0 0 10 0,0 0-10 16,0 0-41-16,0 0-14 0,0 0-2 15,0 0-1-15</inkml:trace>
          <inkml:trace contextRef="#ctx0" brushRef="#br0" timeOffset="96743.1864">21747 8211 2131 0,'0'0'94'0,"0"0"20"0,0 0-91 0,0 0-23 0,13-4 0 0,-13 4 0 16,0 0 156-16,0 0 26 0,0 0 6 0,0 0 0 15,0 0-139-15,0 0-28 0,0 0-5 0,0 0-2 16,0 0-110-16,-4-8-21 0,-5 0-5 0,-5 0-1027 16</inkml:trace>
          <inkml:trace contextRef="#ctx0" brushRef="#br0" timeOffset="97941.7941">22512 7976 2120 0,'13'-16'47'0,"-13"16"9"0,0 0 3 0,0 0 0 0,0 0-47 0,0 0-12 16,0 0 0-16,5 8 0 0,-5 4 60 0,0 13 11 16,-5 3 1-16,-4 4 1 0,0 1-20 0,-5 3-4 0,-4 5-1 15,0 3 0-15,0-3-28 0,-5-1-5 0,5 1-2 0,-10-1 0 16,6-8-13-16,-1 5-10 0,-4-1 2 0,-1-3 0 31,-8-5-167-31,4-4-33 0</inkml:trace>
        </inkml:traceGroup>
        <inkml:traceGroup>
          <inkml:annotationXML>
            <emma:emma xmlns:emma="http://www.w3.org/2003/04/emma" version="1.0">
              <emma:interpretation id="{56936FBF-C186-46A5-97F0-0E7E0DE404DC}" emma:medium="tactile" emma:mode="ink">
                <msink:context xmlns:msink="http://schemas.microsoft.com/ink/2010/main" type="inkWord" rotatedBoundingBox="26550,7223 28493,7157 28565,9269 26621,933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9637.235">24387 8159 1573 0,'14'-17'69'0,"-10"5"15"0,-4 4-67 0,5-4-17 16,0 4 0-16,4 4 0 0,-9 4 67 0,0 0 9 15,0 0 3-15,18 4 0 0,-9 8-11 0,5 4-3 16,-1 0 0-16,-4 5 0 0,5 3-9 0,-5 4-3 16,0 5 0-16,-4 3 0 0,-1-4-14 0,1 1-3 15,-5-1-1-15,-5-4 0 0,5 1-6 0,-4-1-1 16,-1-12 0-16,1 0 0 0,-1 1 4 0,1-5 0 16,4-4 0-16,0-8 0 0,-5 4-20 0,5-4-4 0,0 0-8 15,0 0 12-15,0 0-12 0,0 0 0 0,0 0 0 0,9-8 0 16,0-4 33-16,0 0 4 0,1-5 1 0,3-3 0 15,-4-4-38-15,5-4 0 0,-5-5 0 0,9 1 0 16,0 3 0-16,1 1 0 0,3 4 0 0,-3 0 0 16,3-1 0-16,1 5 0 0,-5 4 0 0,-4 4 0 15,0 0 0-15,-1 8-8 0,1-5 8 0,4 5 0 16,-4 4 0-16,0 0-10 0,-5 4 10 0,4 5 0 16,1-1-10-16,-5 8 10 0,-4-4-8 0,4 4 8 15,0 4 0-15,-5 5-8 0,6-5 8 0,-6 4 0 16,5 0 0-16,-4-3 0 0,-1-1 0 0,5 0 0 0,-4-8 0 15,4 5 0-15,-4-9 0 0,-1 4 0 0,-4-12 0 16,0 0 0-16,0 0 0 0,0 0 0 0,14 8 0 0,-14-8 9 16,0 0-9-16,0 0 0 0,0 0 10 0,0 0-10 15,0 0 8-15,0 0-8 0,0 0 8 0,0-8-8 16,-5 0 0-16,5 0 8 0,0-5-8 0,0 5 0 16,0-4 0-16,0-4 0 0,0 0 0 0,5 0 0 15,-1-5 0-15,5 5 0 0,-4-4 0 0,4-4 0 16,-4 3 0-16,8 1 0 0,1 0-13 0,0 0 5 15,-1 0 8-15,1 3-13 16,-5 9-11-16,0 0-1 0,0 0-1 0,0 4 0 0,-9 4 35 0,14 4 7 16,-9 4 2-16,4 0 0 0,0 4-18 0,0 5 0 15,-5-1 0-15,6 8 0 0,-1-4-13 0,-5 0-3 16,5 1-1-16,-4 3 0 0,-1-4 25 0,1 5 4 16,4-5 2-16,-4-4 0 15,-5 4-129-15,9 0-25 0,-9 1-6 0</inkml:trace>
          <inkml:trace contextRef="#ctx0" brushRef="#br0" timeOffset="98749.5658">23695 7418 1036 0,'5'-12'46'0,"-1"8"10"15,1-8-45-15,-1-1-11 0,-4 1 0 0,5 0 0 0,-5-4 107 0,0 4 19 16,0-4 4-16,-5 4 1 0,5-1-5 0,-9 5-1 16,5 0 0-16,4 8 0 0,-9 0-100 0,0 0-25 15,-5 4 0-15,0 4 0 0,-4 4 0 0,0 13 0 16,-5-1 0-16,0 8 0 0,-4 9 56 0,0 7 7 16,-1 1 1-16,-4 8 0 0,10-1-30 0,-6 1-6 0,6 4 0 0,-1-1-1 15,5 1-19-15,-1-8-8 0,6-1 8 0,-1-3-8 16,10-5 16-16,4-3-3 0,0-1 0 0,0 1 0 15,9-13-2-15,4 0-1 0,10-3 0 0,0-9 0 16,9 4-2-16,4-12-8 0,10-4 12 0,-1-4-4 16,10 0-8-16,-5-8-16 0,0-4 4 0,5-8 1 15,4 0 11-15,0-5-10 0,-4 1 10 0,4-12-10 16,-18-9 10-16,0 1-12 0,0-5 12 0,4-4-12 16,-4 1 23-16,-4-5 4 0,-1 0 1 0,1-7 0 15,-10 3-6-15,0-4-1 0,1 1 0 0,-10-1 0 16,0-4-9-16,-9 8 0 0,0 1 0 0,0-1 0 15,-9 0 0-15,-4 4 0 0,-1 5 0 0,-4-1 0 16,-5 9 15-16,-4 7 1 0,-5 5 0 0,-4 4 0 16,0-1-26-16,-1 9-5 0,-3 4-1 0,3 4 0 0,1 4 16 15,0 4 0-15,-5 0 0 0,-5 4 0 0,1 4 0 0,4 4 0 16,-4 0 0-16,4 4 0 0,9 0 0 0,-4 4 0 16,8 0 0-16,1 9 0 0,5 3 0 0,-1 4 0 15,9 9 0-15,-4 3 10 0,9 5 0 0,0 4 0 16,0-1 0-16,5 9 0 0,8-8 11 0,-3 3 3 15,3 5 0-15,1-4 0 0,4-5 7 0,-4 1 1 16,-1-5 1-16,1 1 0 0,0-5-8 0,-5 1-1 16,0-5-1-16,-4 1 0 15,-1-1-43-15,-4-3-8 0,-4 3-1 0,-1 1-1 0,0-9 39 0,1 0 8 16,-5 9 2-16,9-1-815 16,0-3-164-16</inkml:trace>
          <inkml:trace contextRef="#ctx0" brushRef="#br0" timeOffset="101206.5933">24519 8401 691 0,'0'0'61'0,"0"0"-49"0,0 0-12 0,0-8 0 0,0-4 124 0,5 0 23 0,-5 0 4 0,0-4 1 16,4 8-18-16,1-5-3 0,-5 1-1 0,5 0 0 15,-1-4-53-15,1 8-10 0,-1-4-3 0,-4 12 0 16,0 0-12-16,0 0-2 0,0 0-1 0,0 0 0 16,0 0-10-16,0 0-3 0,5 12 0 0,-5 4 0 0,0 4-10 0,0 0-2 15,0 9-1-15,0 3 0 0,0 1 8 0,-5 3 1 16,1 4 1-16,-1 1 0 0,1-5 4 0,-1 1 1 15,0-1 0-15,1 1 0 0,4-5 0 16,-5-4 0-16,1 5 0 0,4-9 0 0,-5-4-21 0,5-4-4 16,0-3-1-16,0-1 0 0,0-4 0 0,0-8 0 15,0 4 0-15,0-4 0 0,-4 8-12 0,4-8 0 16,0 0 0-16,0 0 0 0,0 0 9 0,0 0-1 16,0 0 0-16,4-12 0 0,1 0 20 0,-1-5 3 15,-4 17 1-15,5-12 0 0,-5-8-32 0,4 4 0 16,6-4 0-16,-1 3 0 0,0-7 0 0,4 4 0 15,1-4 0-15,4 3 0 0,0-7 0 0,10 0 0 16,-1-1 0-16,-4-3 0 0,4 0 0 0,-4 3-20 16,9-7 4-16,0 4 0 0,-5-1 2 0,5 5 1 15,-5 4 0-15,1-1 0 0,-6 1 4 0,1 4 1 16,0 4 0-16,0-1 0 0,-5 1 8 0,-5 4 0 0,6 0 0 16,-1 8 0-16,-4-4 0 0,-5 8 0 0,0 8 0 0,0 0 0 15,4 0 0-15,-3 4-8 0,3 0 8 0,-8 9 0 16,-1 3 0-16,1 0 0 0,-1 0 0 0,-4 1 0 15,-4 3 0-15,4-4 0 0,4 5 9 0,1 3-9 16,-5-8 13-16,0 5-4 0,-5-5-1 0,5 4 0 16,-4-8 0-16,4 5-8 0,-5-5 12 0,5 0-4 15,-9-4-8-15,5 5 0 0,-1-9 0 0,1 4 0 16,-1-4 17-16,0 0 2 0,1-4 0 0,-1 5 0 16,5-9-19-16,0-4 0 0,-9 4 0 0,9-4 0 15,0 0 0-15,0 0 0 0,0 0 0 0,0 0 0 16,0 0 0-16,0 0 0 0,-4 0-8 0,4 0 8 0,-9-4-17 15,4 0 2-15,1-5 1 0,4 5 0 0,-5-4 14 0,5-4 15 16,0 0-3-16,0 4-1 0,0-4-11 0,0 0 0 16,5-1 0-16,-5 1 0 0,0-4 0 0,0 0-16 15,4 0 4-15,1 4 1 0,-5-5 11 0,4 5 0 16,-4 0 0-16,5-8 0 0,-5 4 0 0,4-5 14 16,1 5-3-16,-1 0-1 0,1 0-10 0,-1-4 0 15,1-1 0-15,-5 5 0 0,5-4 0 0,4 4-9 16,-5 0 9-16,1-1 0 0,-1-11-10 0,-4 8 10 15,5-4-8-15,-1 3 8 0,1 1 0 0,-5 4-8 16,0 0 8-16,5 0 0 0,-10-1 0 0,5 5-8 16,0 0 8-16,-5 4 0 0,1 0 0 0,-1 4 0 15,5 4 0-15,-4-4-8 0,-5-4 8 0,0 4 0 16,-5 4 0-16,5 0-8 0,-5 0 8 0,1 4 0 0,-6 0-9 16,6 0 9-16,-6 0 0 0,6 4 0 0,-5 0 0 0,4-4 0 15,-4 0-9-15,4-4 9 0,0 4 0 0,1 0 0 16,-1 0 0-16,5 4 0 0,-5-8 0 0,5 9 0 15,-4-1 0-15,3 4 0 0,1-4 0 0,0 8 0 16,0-4 0-16,0 4 0 0,-5 5 0 0,5-1 0 16,0 0 0-16,-5 4-8 0,1-3 8 0,-5 3 0 15,4-4 0-15,-4 4 0 0,0 1 0 0,-1 3 0 16,1 0 9-16,0-3 3 0,0-1 0 0,4 4 0 16,0 1-20-16,1-1-4 0,-1-8-1 0,0 0 0 15,5 1 13-15,0-1 0 0,0-8 0 0,5 4 0 0,-6-4 22 0,10 0 7 16,0-3 2-16,0 3 0 15,0-12-56-15,0 0-11 0,10 12-3 0,-10-12 0 16,9 12-157-16,0-8-32 0,18 4-7 0,-4-20-1 0</inkml:trace>
        </inkml:traceGroup>
        <inkml:traceGroup>
          <inkml:annotationXML>
            <emma:emma xmlns:emma="http://www.w3.org/2003/04/emma" version="1.0">
              <emma:interpretation id="{26F049AE-2F91-48B3-93C8-BFB1DA06881F}" emma:medium="tactile" emma:mode="ink">
                <msink:context xmlns:msink="http://schemas.microsoft.com/ink/2010/main" type="inkWord" rotatedBoundingBox="29349,7426 30921,7373 30978,9052 29406,9105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01800.2613">26386 7713 1324 0,'5'-20'118'0,"4"0"-94"16,0-8-24-16,9 3 0 0,5 1 116 0,-1 8 18 15,1 0 4-15,5-1 1 0,3 9-27 0,-3-4-4 16,-1 4-2-16,0 8 0 0,1 4-26 0,-6 8-6 16,6 4-1-16,-5 5 0 0,-5 7-23 0,0 4-5 15,0 9-1-15,5-1 0 0,-9 9 0 0,-5-5-1 16,0 5 0-16,-5 4 0 0,-4-5-17 0,5-11-3 16,-1 3-1-16,1-4 0 0,0 5-22 0,-1-5 0 0,1-3 0 0,-5 3 0 31,4-3-30-31,-4 7-7 0,0-8-2 0,0-11 0 15,-4-5-169-15,-5-4-33 0,9-12-7 0</inkml:trace>
          <inkml:trace contextRef="#ctx0" brushRef="#br0" timeOffset="101550.2725">26372 7175 1929 0,'-4'-32'85'0,"4"20"19"0,9-13-84 0,-5 5-20 0,1 0 0 0,4 8 0 16,-9-5 60-16,5 5 8 0,-5 4 2 0,0 8 0 16,0 0-30-16,0 0-7 0,-5 16-1 0,-9 9 0 15,-4 11-4-15,0 5 0 0,-5 7-1 0,-4 13 0 16,4 0 12-16,-4 3 2 0,0 1 1 0,4 4 0 16,0 0-10-16,5-9-3 0,-5 5 0 0,9-4 0 15,1 0-29-15,4-5 0 0,4 1 0 0,5-5 0 16,-5-3-30-16,5 0-12 0,0-1-2 0,5-3-714 15,0-9-142-15</inkml:trace>
          <inkml:trace contextRef="#ctx0" brushRef="#br0" timeOffset="102003.3208">26969 7475 1868 0,'18'-21'83'0,"-14"13"17"0,-4 0-80 0,0 8-20 0,0 0 0 0,0 0 0 15,0 0 68-15,-9 8 9 0,-4 4 3 0,-5 5 0 0,4 11-27 0,-9 0-5 16,-13 9 0-16,-1 3-1 0,-4 5 1 0,0 3 0 16,0-3 0-16,0 7 0 0,0-7-26 0,5 3-5 15,4 5-1-15,-4 0 0 0,4-5-16 0,4 5-11 16,6-9 2-16,-1 5 0 16,0-9-134-16,5-3-26 0,0-5-6 0</inkml:trace>
          <inkml:trace contextRef="#ctx0" brushRef="#br0" timeOffset="102284.4615">27374 6973 1785 0,'9'-4'159'0,"0"4"-127"16,0 0-32-16,9 8 0 0,1 8 69 0,-1 4 8 0,9 9 2 0,-4 3 0 15,0 12-10-15,4 17-1 0,-4 4-1 0,0 4 0 16,-5-5-7-16,-9 1-2 0,0 0 0 0,-9 4 0 16,-9-5-14-16,4 5-4 0,-8-4 0 0,-6 4 0 15,1-8 16-15,-5 7 4 0,-8-7 0 0,-1 8 0 16,-9 8-60-16,0-8-12 0,-5-5-3 0,-4-3 0 16,-9-4-56-16,-5 3-11 0,1 1-2 0,-6-4-703 15,1-1-140-15</inkml:trace>
        </inkml:traceGroup>
      </inkml:traceGroup>
      <inkml:traceGroup>
        <inkml:annotationXML>
          <emma:emma xmlns:emma="http://www.w3.org/2003/04/emma" version="1.0">
            <emma:interpretation id="{4A2106D6-13BE-47FB-8E66-A9E54F08B9D4}" emma:medium="tactile" emma:mode="ink">
              <msink:context xmlns:msink="http://schemas.microsoft.com/ink/2010/main" type="line" rotatedBoundingBox="4468,10482 24239,9475 24347,11591 4576,12598"/>
            </emma:interpretation>
          </emma:emma>
        </inkml:annotationXML>
        <inkml:traceGroup>
          <inkml:annotationXML>
            <emma:emma xmlns:emma="http://www.w3.org/2003/04/emma" version="1.0">
              <emma:interpretation id="{90123305-1892-48A7-BD0A-1478F1D5F74E}" emma:medium="tactile" emma:mode="ink">
                <msink:context xmlns:msink="http://schemas.microsoft.com/ink/2010/main" type="inkWord" rotatedBoundingBox="4476,10639 8520,10433 8595,11909 4551,12115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5087.1102">2515 10210 2026 0,'-13'-12'44'0,"8"4"10"0,-4-4 2 0,0 4 1 0,-5 4-45 0,5 0-12 16,5 4 0-16,4 0 0 0,-9 12 24 0,9 4 4 16,-5 16 0-16,10 5 0 0,4 7-28 0,-9 9 0 15,4 4 0-15,-4 3 0 0,-4 5 12 0,4 4-4 16,-9-4 0-16,4 3 0 0,1 5 15 0,-6-4 2 15,-3 4 1-15,4-4 0 0,-5-4-26 0,9-5 0 16,-4-3 0-16,5-5 0 0,-1-7 0 0,1 0 0 16,4-9 0-16,-5-8 0 0,1-3 8 0,-1-5 0 15,5-4 0-15,0-4 0 0,0-12-8 0,0 0 0 16,0 0 0-16,5-16 0 0,8-4 10 0,-8-1-10 16,-5-3 12-16,9-4-12 0,5 0 12 0,4-1-4 15,0 5 0-15,0 4-8 0,5 3 17 0,0 5-3 16,-1 0-1-16,-3 8 0 0,-1 0 11 0,5 8 1 15,-5 0 1-15,5 8 0 0,-5-4-26 0,0 9 0 16,0-1 8-16,5 4-8 0,-5-4 0 0,0 4 0 16,1 1 0-16,3-5-11 15,-3 0-79-15,-1 0-16 0,0-4-3 0,5 1-872 0</inkml:trace>
          <inkml:trace contextRef="#ctx0" brushRef="#br0" timeOffset="104712.1576">1300 10910 1162 0,'-9'-20'52'0,"4"16"10"0,1-8-50 0,-5 4-12 0,-1 0 0 0,6-4 0 16,-5 4 107-16,0-5 18 0,0 9 4 0,9 4 1 15,0 0-57-15,0 0-11 0,0 0-2 0,0 0-1 16,-5 13-46-16,0 7-13 0,1 0 0 0,4 12 8 15,-5 5-8-15,5-1 0 0,5 13 0 0,-1-1 0 16,1 1 0-16,0-1 0 0,-1-3 0 0,1 0 0 16,4-1 0-16,-5-3 8 0,5-5-8 0,1-4 8 15,-1-3-8-15,0-1 9 0,-5-8-9 0,5-4 10 16,1-3 4-16,-6-5 1 0,-4-8 0 0,9 4 0 16,0-4 4-16,5-8 1 0,-5-5 0 0,5-3 0 15,-1 0-8-15,1-8-2 0,4-1 0 0,-4-3 0 0,4 0-10 16,-4 0 12-16,-1-5-12 0,6 1 12 0,-6-1-12 15,1 5 0-15,0 0 0 0,-1-1 0 0,-4 5 0 16,5 8 0-16,-9 0 0 0,4 8 0 0,-5 4 0 0,5 8 0 16,-4 8-12-16,4 8 12 0,0 4 0 0,0 5 0 15,0 7 0-15,-4 5 0 0,-1-5 0 0,6 4 0 16,-1-3 0-16,4 3 0 0,-4-7 0 0,1-1 0 16,-6-4 0-16,1-3 0 0,4-5 0 0,-5 0 0 15,-4-8 0-15,5-4 0 0,8 0 8 0,-13-8 4 16,0 0 0-16,10-8 0 0,8 4 13 0,-5-8 3 15,-3-4 1-15,8-4 0 0,-5-9-15 0,1 5-3 16,4-4-1-16,1-1 0 0,-1 1-10 0,0-4 0 16,-4-1 0-16,8-3 8 15,-3 0-48-15,-1-1-11 0,5 1-1 0</inkml:trace>
          <inkml:trace contextRef="#ctx0" brushRef="#br0" timeOffset="107548.8004">3426 11242 1267 0,'-18'0'112'0,"13"0"-89"0,1-4-23 0,-1 4 0 15,1-4 64-15,4 4 9 0,0 0 2 0,13-4 0 16,5-4-33-16,5-4-6 0,0 0-2 0,9 0 0 16,4-5-34-16,1 1 0 0,8-4 0 0,-4-4 0 15,0 4 0-15,-4-5 0 0,-1 5 0 0,-4 0-12 16,0 0 12-16,-9-1-12 0,-1 1 12 0,-8 0-12 15,0 4 12-15,-10-1 0 0,1 1 0 0,-5 0 0 0,-5 4 0 0,-4-4 13 16,-5 0-2-16,1 3-1 0,-5 1 7 0,-1 4 2 16,-3 4 0-16,3 0 0 0,-8 0 22 0,4 8 5 15,-4 0 1-15,0 4 0 0,4 4 21 0,-4 5 5 16,-1 7 1-16,5 4 0 0,-4 9-27 0,4 3-6 16,5 5-1-16,0 3 0 0,0 1-24 0,9-1-4 15,0 1-2-15,9-1 0 0,-5 1-10 0,10-5 0 16,-1 5 0-16,1-9 8 15,8-3-32-15,1-1-8 0,-5-7 0 0,5-1-643 0,9-4-128 0</inkml:trace>
          <inkml:trace contextRef="#ctx0" brushRef="#br0" timeOffset="107845.4432">4182 10736 1670 0,'0'0'74'0,"0"0"15"0,0 0-71 0,9 9-18 0,5 3 0 0,-1 4 0 15,1 8 102-15,0-4 17 0,4 9 3 0,0-1 1 16,0 4-31-16,-4 5-5 0,0-1-2 0,-1 5 0 16,1-5-43-16,-5 5-9 0,0-5-1 0,-4-4-1 0,-5 1-19 15,0-5-4-15,-5 0-8 0,0-3 12 16,5-5-2-16,-4-4-1 0,-1-4 0 0,1 0 0 0,4-12-9 0,0 0 8 16,0 0-8-16,0 0 8 0,0 0 5 0,0-8 1 15,4-8 0-15,1 0 0 0,4-8 2 0,-4-5 1 16,8-3 0-16,1-9 0 0,0-3-7 0,8-1-2 15,1-3 0-15,0-1 0 0,-5 9-8 0,0 3 0 16,5 1 0-16,-5 4 0 16,5 7-32-16,4 5-6 0,-4 0-1 0,4 12-749 15,1 0-151-15</inkml:trace>
          <inkml:trace contextRef="#ctx0" brushRef="#br0" timeOffset="108158.5046">4856 11210 1036 0,'9'16'46'0,"-5"-8"10"0,1 4-45 0,4 0-11 0,0-3 0 0,9-1 0 16,0 0 165-16,1-4 31 0,-1 0 7 0,5-4 1 15,4-4-98-15,-4-4-19 0,0-4-4 0,4-1-1 16,0-3-26-16,-4-4-4 0,-5-4-2 0,5 3 0 16,-5-3-14-16,0 0-4 0,-4-4 0 0,-5 3 0 15,0-3 9-15,0 0 2 0,-9 3 0 0,5 1 0 16,-1-4-24-16,-8 8-5 0,-1-1-1 0,5 9 0 15,-4-4-2-15,-5 4-1 0,-5 4 0 0,0 4 0 16,1 4 1-16,-6 4 0 0,1 4 0 0,-9 4 0 16,0 4-11-16,4 4 0 0,-4 9 0 0,-1-5 0 0,1 8 0 15,9-3 0-15,-1-1 0 0,10 4 8 16,0 1-8-16,9-1 0 0,0-8 0 0,9 5 0 0,0-1 0 16,5-4 0-16,4 1 0 0,5-5 0 0,0 0-21 15,4 0 3-15,5 1 1 0,0-1-754 16,0 0-150-16</inkml:trace>
        </inkml:traceGroup>
        <inkml:traceGroup>
          <inkml:annotationXML>
            <emma:emma xmlns:emma="http://www.w3.org/2003/04/emma" version="1.0">
              <emma:interpretation id="{094FCC04-217B-4B7E-91A0-00E67EB902BB}" emma:medium="tactile" emma:mode="ink">
                <msink:context xmlns:msink="http://schemas.microsoft.com/ink/2010/main" type="inkWord" rotatedBoundingBox="11192,10140 15444,9923 15542,11865 11291,12082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9092.576">8730 10558 1796 0,'0'0'40'0,"0"0"8"0,-14-12 1 0,5 4 1 0,5-4-40 0,-1 0-10 16,-8 0 0-16,-6 0 0 0,-3-1 36 0,-1 5 4 16,5-4 2-16,-10 4 0 0,6 0-27 0,-1 0-6 15,-5 0-1-15,6 4 0 0,-1 0-8 0,0 4 0 0,0 4 0 0,-4 4 0 16,0 4 0-16,-1 4 0 0,1 4 9 0,-5 9-9 16,0 3 26-16,1 13 1 0,-6 7 0 0,5 5 0 15,0 8-1-15,5 3 0 0,0 1 0 0,9 0 0 16,-5 0-26-16,9-8 0 0,5-1 8 0,0-7-8 15,4-5 0-15,1-7 8 0,8-5-8 0,5-7 8 16,-4-5 6-16,4-4 1 0,0-8 0 0,5-4 0 16,4-4-15-16,5-8 0 0,4 0 8 0,0-8-8 15,5-8 0-15,5 0 0 0,-5-9-12 0,4 1 12 16,-4-8 14-16,4-1 10 16,1-3 1-16,-1-9 1 0,-4-3 14 0,0-5 2 0,4 0 1 0,-4-3 0 15,5-9-26-15,-5 4-5 0,-10-8 0 0,1 0-1 16,4-4-11-16,-4 5 0 0,0-9 0 0,0 0 8 15,4 4-8-15,-4 0 0 0,-5 4 0 0,0 4 0 16,0 5 0-16,-4 7 0 0,0 4 0 0,-5 9 0 16,0 3 0-16,-5 9 0 0,6 4-12 0,-6 11 12 15,1 5 0-15,-1 0 0 0,-4 12 0 0,0 0 0 16,-9 12 0-16,0 13 0 0,-9 7 0 0,4 8 0 0,-4 1 0 0,0 11 0 16,-1 9 0-16,-8 8 0 0,9-8 0 0,0 16 0 15,0 4 0-15,4-1 0 0,5 1 8 0,0-8 5 16,0 4 2-16,4-8 0 0,0 0-4 0,1-9-1 15,8 5 0-15,1-4 0 0,4 0 15 0,-4-5 3 16,-1-3 1-16,-4-5 0 16,14-7-67-16,-5-9-14 0,5 1-2 0,4-9-715 15,5-8-143-15</inkml:trace>
          <inkml:trace contextRef="#ctx0" brushRef="#br0" timeOffset="109576.8757">9154 11036 979 0,'0'0'87'0,"0"0"-70"16,0 0-17-16,0 0 0 0,0 0 140 0,9-4 25 16,4 0 5-16,-4-4 1 0,10-4-71 0,-1-1-15 15,0-7-2-15,9 0-1 0,-4 4-35 0,4-4-7 16,-4 3-2-16,0-7 0 0,0 4-11 0,-1 0-3 15,1-1 0-15,-5-3 0 0,1 0 18 0,-6 0 3 16,1-1 1-16,-5 1 0 0,0 0-16 0,-4-1-3 16,-5 1-1-16,0 0 0 0,-5 4 4 0,1 3 1 15,-1 1 0-15,-4 0 0 0,0 4-15 0,-5 8-2 16,-4-4-1-16,0 8 0 0,-5 4-5 0,0 4-8 16,-4 4 11-16,-5 4-11 0,0 8 0 0,-4 5 0 15,4 3 0-15,5 5 0 0,4-1 0 0,0 5 0 16,0 3 0-16,10 5 0 0,-1 3 0 0,5-3 0 0,4-1 0 0,5-3-12 31,5-1-36-31,4-7-6 0,5-5-2 0,4 1 0 16,5-9-124-16,4-4-26 0,9-8-5 0,10-4-612 0</inkml:trace>
          <inkml:trace contextRef="#ctx0" brushRef="#br0" timeOffset="109951.7454">10091 10890 748 0,'19'-20'67'16,"-1"-8"-54"-16,14-9-13 0,-5-3 0 15,0-1 191-15,-4 1 35 0,4-1 7 0,-8 5 2 16,-1-1-67-16,-5 9-14 0,-3 0-2 0,-6 4-1 15,-4 3-29-15,-4 5-6 0,-6 0 0 0,1 4-1 16,-9 8-55-16,0 0-12 0,-5 4-1 0,-4 8-1 0,0 0-38 0,-1 8-8 16,-8 0 0-16,-1 9 0 0,-4 3 0 0,0 4-8 15,0-3 8-15,0 7 0 0,10 0-12 0,-1 1 12 16,0-1-12-16,9-3 12 0,0 3 0 0,10-8 0 16,-1 1 0-16,5-5 0 0,9 0-11 0,0-8 11 15,4-3-10-15,1-1 10 0,9-4-20 0,-1-4 3 16,6-4 0-16,3-4 0 0,10-4 4 0,0 0 1 15,4 0 0-15,1-1 0 0,4 5 12 0,-9-4 0 16,0 4 0-16,-1 4 0 0,1 4 0 0,-4 0 0 16,-1 4 0-16,-4 9 10 0,-5-1-1 0,-4 8 0 15,-5 4 0-15,0 9 0 0,-5-5-9 0,-8 5 0 16,-1-1 0-16,-4 5 0 0,-4-1 26 0,-1 5 3 16,-4-5 1-16,-1 1 0 15,6-1-49-15,-5-4-9 0,-1 1-3 0,-3-5 0 16,3-8-112-16,-3-3-22 0,3-5-5 0,1-4-814 0</inkml:trace>
          <inkml:trace contextRef="#ctx0" brushRef="#br0" timeOffset="110374.5456">10633 10465 1728 0,'0'0'76'0,"0"0"16"16,0 0-73-16,9 8-19 0,5 0 0 0,-5 9 0 15,5-1 99-15,-5 8 16 0,4-4 3 0,-3 9 1 16,-6 7-38-16,1 1-7 0,-1 3-2 0,-4 5 0 16,-4 3-12-16,-5 5-4 0,-1-5 0 0,6 9 0 0,-5-4-13 0,0 3-3 15,0-3-1-15,-1-5 0 0,1-3-15 0,0-5-2 16,0-3-1-16,5-1 0 0,-1-7 11 0,5-5 1 16,-4 0 1-16,4-12 0 0,0 4-16 0,0-8-3 15,0-8-1-15,0 0 0 0,0 0-1 0,0 0 0 16,4-12 0-16,1 0 0 0,-1 0 0 0,5-4 0 15,-4-4 0-15,4-5 0 0,5-3-13 0,-1 0 8 16,5-5-8-16,1 1 0 0,3 0 0 0,1-5 0 16,5 1-13-16,3-5 4 15,6 5-67-15,4-1-14 0,0-3-2 0,0 8-1 16,-5-1-137-16,5 5-27 0</inkml:trace>
          <inkml:trace contextRef="#ctx0" brushRef="#br0" timeOffset="111154.5856">11393 10963 1555 0,'0'0'68'0,"0"0"16"0,5-8-68 0,9 4-16 0,-5-4 0 0,4 0 0 15,1 0 86-15,0-5 14 0,-1 5 2 0,6-4 1 16,-1 4-51-16,5-4-9 0,-5-4-3 0,9 0 0 15,-4-5-19-15,-5 5-4 0,5-4-1 0,-5 0 0 16,0 4 23-16,1-5 4 0,-10 1 1 0,4 4 0 16,-8 0-7-16,4 0-1 0,-4 3 0 0,-5-3 0 15,0 8 3-15,-5-4 0 0,0 4 0 0,-4 0 0 16,0 4-21-16,0 4-4 0,-5 4-1 0,1 0 0 16,-5 8-13-16,-1 4 0 0,-3 4 0 0,-1 9 0 0,5 7 0 15,-5-3 9-15,0 3-9 0,5 0 8 0,9 9-8 0,0-5 0 16,4-7 0-16,1 3-11 0,-6-8 11 0,10 5 0 15,10-9 0-15,-6 0 0 0,5-3 0 0,9-5 0 16,1-8 0-16,8 4 0 0,-4-4-8 0,9-8 0 16,-1 0 0-16,6 0 0 0,-1-8-13 0,5 0-3 15,0-4 0-15,0-4 0 16,-4-5-5-16,4-3-2 0,-5 4 0 0,0-8 0 0,1 3 31 0,-5-7-9 16,-5 0 9-16,0-5 0 0,-13 1 0 0,0-5 0 15,4 1 0-15,-4 3-8 0,-5 9 43 0,-5 0 9 16,5 7 1-16,-9 1 1 0,-4 8 5 0,-1 0 1 0,-4 8 0 0,-5 0 0 15,-8 8-16-15,3 8-4 16,-8 0 0-16,0 12 0 0,4 1-13 0,-9 7-3 0,5 5-1 0,-5-1 0 16,9 0 1-16,-4 5 1 0,9-1 0 0,0-3 0 15,4-1-17-15,0-3 0 0,10-1 0 0,-1-4 0 16,5-3 0-16,9 3 0 0,0-8 0 0,5 0 0 31,9-4-40-31,9 1-11 0,-1-1-2 0,10-8-788 0,5 4-158 0</inkml:trace>
        </inkml:traceGroup>
        <inkml:traceGroup>
          <inkml:annotationXML>
            <emma:emma xmlns:emma="http://www.w3.org/2003/04/emma" version="1.0">
              <emma:interpretation id="{11F7F635-5824-46B6-9987-E3638C0A280F}" emma:medium="tactile" emma:mode="ink">
                <msink:context xmlns:msink="http://schemas.microsoft.com/ink/2010/main" type="inkWord" rotatedBoundingBox="16532,10125 20609,9918 20703,11777 16626,11984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5782.076">15719 9862 1789 0,'-23'-32'79'0,"18"20"17"0,5 0-77 0,0-1-19 0,-4 1 0 0,-1 4 0 16,-4 4 76-16,9 4 11 0,0 0 2 0,0 0 1 15,-18 8-22-15,0 4-5 0,4 9-1 0,0 7 0 16,-8 8-8-16,-1 9-2 0,5 3 0 0,-5 9 0 16,5 0 5-16,-1 4 1 0,1 3 0 0,9 5 0 15,0-8-20-15,0-1-4 0,4-3-1 0,5 4 0 16,5-9-5-16,0-3 0 0,-1 4-1 0,5-5 0 16,-4-3-58-1,8-1-11-15,6-3-2 0,-6-1-1 0,-4-3-155 16,5-5-30-16</inkml:trace>
          <inkml:trace contextRef="#ctx0" brushRef="#br0" timeOffset="116048.1623">16010 10328 2070 0,'5'-25'45'0,"-1"1"10"0,1-4 1 0,-1-1 3 0,5-3-47 0,0 4-12 15,5 3 0-15,0 5 0 0,-5-4 53 0,9 8 9 16,5 0 2-16,-5 7 0 0,0 5-16 0,1 8-4 16,8 5 0-16,0 7 0 0,0 8-14 0,-8 4-3 15,-6 9-1-15,6 3 0 0,8 5 15 0,-13 3 3 16,-10 1 1-16,1 8 0 0,4-1-25 0,4-3-4 0,-13-1-2 16,5 5 0-16,-14-4-6 0,13-5 0 15,6-3-8-15,-1-1 12 0,-9-3-25 0,4-5-6 16,10-3-1-16,-1-1 0 15,1-8-169-15,-9-4-35 0,8 17-6 0,6-21-2 0</inkml:trace>
          <inkml:trace contextRef="#ctx0" brushRef="#br0" timeOffset="112045.0021">14011 10048 1414 0,'-9'-16'63'0,"9"4"13"0,0 0-61 0,0-8-15 0,0 4 0 0,-4-1 0 15,4 1 64-15,-5 0 9 0,1 0 3 0,-1 8 0 16,-4-4-6-16,0-1-1 0,-5 5 0 0,1 0 0 16,-1 4-26-16,-4 0-6 0,-5 0-1 0,0 4 0 15,-4 0-5-15,-1 8-2 0,-8 4 0 0,4 0 0 16,-4 9 1-16,-1-1 0 0,-4 8 0 0,5 5 0 0,0 3 0 0,4 9 0 15,-5 3 0-15,1 9 0 0,4 4-4 0,0-1-1 16,9 1 0-16,-4-4 0 0,9-1-9 0,4-7-3 16,0 3 0-16,10-3 0 0,-1-5-5 0,10 1-8 15,-1-5 11-15,10 1-11 0,4-9 8 0,10 1-8 16,-6-5 0-16,10 0 0 0,14-11 9 0,-1-5-9 16,-4-4 0-16,9-4 9 0,0-4-9 0,1-4 10 15,3-8-10-15,-4-1 10 0,0-7-10 0,0 0 10 16,1-4-10-16,-6-9 10 0,-4 1 2 0,-5 0 1 15,5-1 0-15,-9-7 0 0,0-1 9 0,-5-3 2 16,-4-5 0-16,0 1 0 0,-9-9-8 0,-5 4-2 16,0-3 0-16,0 3 0 0,-4 1-14 0,-5-1 0 15,0 0 8-15,-5 5-8 0,0 3 0 0,-8 5 0 16,-5-1 0-16,-5 1 0 0,0-1 0 0,0 9-12 16,1 0 12-16,-6-1-10 0,5 9 1 0,1 0 0 0,3 3 0 0,1 9 0 15,0 8 9-15,0-4 0 0,0 8 8 0,-1 0-8 16,6 8 0-16,-5-4 0 0,4 8 0 0,0 5 0 15,1-1 0-15,3 4 0 0,-3 0 0 0,4 13 0 16,0-1 0-16,4 0 0 0,-4 9 0 0,9 7 0 16,-5 1 8-16,10 8-8 0,-5-5 8 0,4 5-8 15,6 0 46-15,-6-1 5 0,5 1 1 0,0-5 0 16,0-3-28-16,1 0-4 0,-1-1-2 0,-5-3 0 16,5 3-10-16,-4-3-8 0,-1-5 12 0,1 5-12 15,0-5 0-15,-1 1 0 0,-4-1 0 0,5-3 0 16,-5 3-100-16,4-4-24 15,1 1-5-15,-5-1-1088 0</inkml:trace>
          <inkml:trace contextRef="#ctx0" brushRef="#br0" timeOffset="115344.6754">14544 10955 1094 0,'0'0'97'0,"0"0"-77"15,-4-4-20-15,4 4 0 0,-5-8 128 0,5 8 21 16,-5-8 5-16,5 8 1 0,0 0-54 0,0 0-10 0,0 0-3 0,0 0 0 16,0 0-28-16,-4 8-7 0,-5-4-1 0,4 8 0 15,-4 4-1-15,5-4-1 0,-6 5 0 0,6-1 0 16,-1 4-6-16,1-4-2 0,-1 4 0 0,1-3 0 15,4-1-27-15,0 0-6 0,0-4-1 0,0 4 0 16,4-4-8-16,1 1 0 0,-1-1 0 0,1-4 0 31,4 0-140-31,-4 0-31 0,4-4-5 0</inkml:trace>
          <inkml:trace contextRef="#ctx0" brushRef="#br0" timeOffset="115485.266">14776 10591 1857 0,'-13'-25'82'0,"13"13"18"0,-5 4-80 0,0-4-20 16,1 0 0-16,-1 4 0 0,1 0 50 0,4 8 6 15,0 0 2-15</inkml:trace>
          <inkml:trace contextRef="#ctx0" brushRef="#br0" timeOffset="116273.8785">16675 10057 2127 0,'13'-9'47'0,"-13"9"9"0,0 0 3 0,0 0 1 15,0 0-48-15,0 0-12 0,-4 17 0 0,-5 3 0 0,-9 4 56 0,-1 4 10 32,6 5 2-32,-6 7 0 0,-12-3-13 0,3 7-3 0,-4 1 0 15,5-1 0-15,0 1-16 0,-5-1-3 16,-4 1-1-16,-1-1 0 0,5 1-10 0,0-1-2 0,-9 1-1 0,5-1 0 16,4 1-19-16,5-5 0 0,-5 5-13 0,5-5 5 31,4-3-199-31,0-5-39 0</inkml:trace>
          <inkml:trace contextRef="#ctx0" brushRef="#br0" timeOffset="116539.5664">17153 9842 1612 0,'18'0'144'0,"-4"0"-116"15,-14 0-28-15,14 4 0 0,-1 8 108 0,10 4 15 16,-4 5 3-16,-1 7 1 0,-4 0-41 0,-1 9-8 16,6 3-2-16,-6 9 0 0,-8 3-3 0,-1 9-1 15,1 0 0-15,-5 4 0 0,-5 3 20 0,-4-3 3 16,-4 8 1-16,-6 4 0 0,6-4-58 0,-15 4-11 16,1-1-3-16,-1-3 0 0,5 4-13 0,0-12-3 15,-13 0-8-15,-1-9 12 16,10-3-88-16,-1 0-17 0,5-9-4 0,-4-3-751 15,-1-5-149-15</inkml:trace>
        </inkml:traceGroup>
        <inkml:traceGroup>
          <inkml:annotationXML>
            <emma:emma xmlns:emma="http://www.w3.org/2003/04/emma" version="1.0">
              <emma:interpretation id="{F34E2451-2B93-4D5D-B3EE-DD75B00F5758}" emma:medium="tactile" emma:mode="ink">
                <msink:context xmlns:msink="http://schemas.microsoft.com/ink/2010/main" type="inkWord" rotatedBoundingBox="21552,10819 22492,10771 22511,11139 21571,11186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17039.4104">18341 10490 1400 0,'0'0'31'0,"0"0"6"0,0-9 2 0,0 9 0 0,0-8-31 0,0 0-8 15,5 0 0-15,-1-4 0 0,5 4 62 0,0 4 11 16,5-4 3-16,4 0 0 0,1 0-20 0,8 4-4 16,-4 0-1-16,13-1 0 0,0 5 0 0,10 0 0 15,-5-4 0-15,0 4 0 0,4 0-19 0,-4 0-3 16,-4 0-1-16,4-4 0 0,-9 4 4 0,4-4 0 0,1 0 0 16,-6 0 0-16,1 4-32 0,0-4 0 0,-9 0 0 15,4 4 0-15,-9-4 0 0,1 4 0 0,-1 0-10 0,-4 0 10 31,-1 4-45-31,1 0-4 0,-10 0-1 0,5 4-894 0</inkml:trace>
          <inkml:trace contextRef="#ctx0" brushRef="#br0" timeOffset="117304.7698">18268 10753 1573 0,'0'0'69'0,"0"0"15"0,0 0-67 0,0 0-17 15,0 0 0-15,0 0 0 0,0 0 97 0,9-8 16 16,5 3 3-16,4 1 1 0,5 0-28 0,0 4-5 16,4-4-2-16,0 0 0 0,5 8-22 0,0-4-5 15,5 0-1-15,4 0 0 0,0 0-36 0,-1 4-7 16,6 0-2-16,-5-4 0 15,5 4-39-15,-1-4-8 0,1 0-2 0,-1 0-681 16,10 0-137-16</inkml:trace>
        </inkml:traceGroup>
        <inkml:traceGroup>
          <inkml:annotationXML>
            <emma:emma xmlns:emma="http://www.w3.org/2003/04/emma" version="1.0">
              <emma:interpretation id="{CB0268CE-2513-4FA2-9F7B-405958B24BE1}" emma:medium="tactile" emma:mode="ink">
                <msink:context xmlns:msink="http://schemas.microsoft.com/ink/2010/main" type="inkWord" rotatedBoundingBox="23729,9947 24262,9920 24325,11159 23792,11186"/>
              </emma:interpretation>
              <emma:one-of disjunction-type="recognition" id="oneOf30">
                <emma:interpretation id="interp30" emma:lang="" emma:confidence="1">
                  <emma:literal>i</emma:literal>
                </emma:interpretation>
                <emma:interpretation id="interp31" emma:lang="" emma:confidence="0">
                  <emma:literal>( .</emma:literal>
                </emma:interpretation>
                <emma:interpretation id="interp32" emma:lang="" emma:confidence="0">
                  <emma:literal>( ,</emma:literal>
                </emma:interpretation>
                <emma:interpretation id="interp33" emma:lang="" emma:confidence="0">
                  <emma:literal>( `</emma:literal>
                </emma:interpretation>
                <emma:interpretation id="interp34" emma:lang="" emma:confidence="0">
                  <emma:literal>( '</emma:literal>
                </emma:interpretation>
              </emma:one-of>
            </emma:emma>
          </inkml:annotationXML>
          <inkml:trace contextRef="#ctx0" brushRef="#br0" timeOffset="117892.6231">20645 10137 1119 0,'14'-12'24'0,"-14"12"6"0,9-4 1 0,-5-4 1 0,1 0-32 0,-1 0 0 0,1-4 0 0,4 4 0 16,-9-4 90-16,4 4 12 0,-4-5 2 0,5 5 1 15,0 0 19-15,-5 8 3 0,0 0 1 0,0-8 0 0,0 4-72 0,0 4-13 16,0 0-3-16,0 0-1 0,0 0-11 0,0 0-3 16,0 0 0-16,0 0 0 0,0 0 9 0,0 0 2 15,0 0 0-15,-10 8 0 0,6 0-8 0,-5 4 0 16,0 5-1-16,0-1 0 0,-5 4-3 0,5 4 0 16,-5 1 0-16,-4 11 0 0,0 0 1 0,0 1 0 15,-1-1 0-15,6 1 0 0,-1-1 7 0,5-4 2 16,-5 1 0-16,10-1 0 0,-5-3-20 0,4-1-4 15,5 0-1-15,-5-4 0 0,1 1-9 0,8-1 0 16,1 0-10-16,0-3 10 0,-1-1 0 0,5-4 0 16,5 0 0-16,-5-4 0 15,5 0-80-15,-1 1-20 0,6-1-4 0,3-8-1009 0</inkml:trace>
          <inkml:trace contextRef="#ctx0" brushRef="#br0" timeOffset="118158.1849">20918 9534 2419 0,'0'0'53'0,"0"-8"11"0,0 0 3 0,0 8 1 0,0 0-55 15,5-8-13-15,-5 8 0 0,0 0 0 0,0 0 0 0,0 0 0 16,0 0 0-16,0 0 0 0,0 0 0 0,0 0 0 16,9 8 0-16,0 0 0 15,0 0-151-15,-5 5-33 0,1 3-6 0,0 0-2 0</inkml:trace>
        </inkml:traceGroup>
      </inkml:traceGroup>
    </inkml:traceGroup>
    <inkml:traceGroup>
      <inkml:annotationXML>
        <emma:emma xmlns:emma="http://www.w3.org/2003/04/emma" version="1.0">
          <emma:interpretation id="{4922CDB0-6F16-45A0-91D0-5FE6F8AA79D5}" emma:medium="tactile" emma:mode="ink">
            <msink:context xmlns:msink="http://schemas.microsoft.com/ink/2010/main" type="paragraph" rotatedBoundingBox="3120,12664 26543,12702 26538,15621 3115,155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2F8B9D-88ED-4A48-B87B-90C6AB480EC4}" emma:medium="tactile" emma:mode="ink">
              <msink:context xmlns:msink="http://schemas.microsoft.com/ink/2010/main" type="line" rotatedBoundingBox="3120,12664 26543,12702 26538,15621 3115,15583"/>
            </emma:interpretation>
          </emma:emma>
        </inkml:annotationXML>
        <inkml:traceGroup>
          <inkml:annotationXML>
            <emma:emma xmlns:emma="http://www.w3.org/2003/04/emma" version="1.0">
              <emma:interpretation id="{DE204245-2B4B-4C34-8BFA-8D96205BD406}" emma:medium="tactile" emma:mode="ink">
                <msink:context xmlns:msink="http://schemas.microsoft.com/ink/2010/main" type="inkWord" rotatedBoundingBox="3120,12847 6159,12852 6156,14366 3117,1436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4381.8689">1027 13294 1497 0,'-5'-12'133'15,"5"0"-106"-15,-4-8-27 0,4 7 0 0,4-3 122 0,1 4 19 16,4 0 4-16,0 0 1 0,5 0-47 0,-1 8-10 15,5-4-1-15,5 8-1 0,5 4-51 0,-1 4-11 16,-14 0-1-16,6 8-1 0,3 0-12 0,-3 8-3 16,-10 1 0-16,-5-1 0 0,1 0 2 0,-5 9 0 15,4-1 0-15,-8 0 0 0,-10 1-10 0,5-5 0 16,5 4 0-16,-1-7 8 0,-9-9-8 0,5 0 10 16,5-4-10-16,4 0 10 0,0-12-10 0,0 0 0 0,0 0 0 0,0 0 0 15,13-4 0-15,-4-4 0 16,-9-8 0-16,10-4 0 0,3-4 0 0,1-9 0 0,0 1 0 0,-1-1 0 15,1-3 0-15,4 0 0 0,5 3 0 0,-9 1 0 16,-1 8 0-16,1 3 8 0,9 9-8 0,-5 0 0 16,-5 8 16-16,1 0-3 0,0 8 0 0,4 4 0 15,5 4-5-15,0 0-8 0,-5 5 11 0,4 3-11 16,10 0 0-16,-4 0-12 0,-10 5 0 0,5 3-748 16,9 4-150-16</inkml:trace>
          <inkml:trace contextRef="#ctx0" brushRef="#br0" timeOffset="125023.3048">2729 13003 1969 0,'-13'-33'87'0,"4"21"18"0,4-8-84 0,-4 0-21 15,0 4 0-15,0-1 0 0,0 1 76 0,-5 0 10 16,5 4 2-16,0 0 1 0,-5 4-37 0,1 4-7 15,-1 0-1-15,0 4-1 0,-4 0-25 0,0 8-5 16,-10 8-1-16,1 0 0 0,4 8-12 0,1 5 0 16,-6 7 0-16,1 0 0 0,9 5 0 0,0 7-12 15,-5-3 3-15,5 0 0 0,4 3 9 0,5 1 0 16,4-1 0-16,1-3-8 0,-1-1 8 0,5 1 11 16,0-5-3-16,5-3 0 0,-1-1-8 0,5-8-11 15,-4-3 3-15,-1-9 0 0,6 0 8 0,-1-4 11 16,0-8-3-16,0-4 0 0,5-8-8 0,-1-4 0 15,1-4 0-15,0-8 0 0,13-13 0 0,0-3 0 0,-4-5 9 0,4 1-9 16,5-5 0-16,-5-4-8 0,1-3 0 16,-1-5 0-16,0-4 8 0,1-3 12 0,-6-1-2 0,6 0-1 15,-5 0 0-15,-5 4 0 0,5 1 0 0,-10 7 0 16,5 0 4-16,-4 9 1 0,0 3 0 0,-10 13 0 16,5 8 11-16,-9 3 3 0,5 9 0 0,-5 12 0 15,0 0-2-15,-5 16 0 0,-4 5 0 0,5 11 0 16,-10 13-18-16,5 3-8 0,0 5 0 0,0 11 8 15,-5 5-8-15,10 0 0 0,-6 4 0 0,10 0 8 16,0-9-8-16,5 1 0 0,4-4-10 0,0-4 10 16,5 3-154-16,0 1-25 15,-1 0-5-15</inkml:trace>
          <inkml:trace contextRef="#ctx0" brushRef="#br0" timeOffset="124036.0049">175 13371 403 0,'0'0'36'0,"0"0"-36"16,0 0 0-16,0 0 0 0,0 0 153 0,0-8 24 16,-4-4 5-16,4 4 1 0,4 0-67 0,-4 8-12 15,-4-9-4-15,4 1 0 0,0-4-8 0,-5 4-1 16,1-4-1-16,-1 0 0 0,5 8-27 0,-9-4-6 16,4 0-1-16,1 4 0 0,4 4-18 0,-9-4-4 15,4-1-1-15,-4 5 0 0,0-4-20 0,0 4-4 16,9 0-1-16,-9 4 0 0,0 1-8 0,-5-1 0 15,0 0 0-15,5 4 8 0,-4 8-8 0,-1-4 0 16,-4 8 0-16,0 1 0 0,-1 3 0 0,6 4 0 16,-15 9 0-16,6-1 0 0,3 4 0 0,1-3 10 15,5 3-1-15,-1 1 0 0,5 3 3 0,4-3 1 16,1-5 0-16,4 5 0 0,4-9-13 0,1 4 0 16,4-11 8-16,-5-1-8 0,6-4 0 0,-1-4 0 0,4-3 8 0,-4-5-8 15,-9-8 8-15,14 0 0 0,0-4-8 0,-1-8 12 16,15-5-2-16,-15-11-1 0,10-8 0 0,0-5 0 15,4-3-9-15,1-13 10 0,3 0-10 0,-8 1 10 0,4-5-10 0,1 4 12 16,-1 1-12-16,-4 3 12 0,-5 8-12 0,0 5 0 16,0 4 0-16,-4 7 0 0,0 9 11 0,-1 8 0 15,-3 4 0-15,-10 8 0 0,0 0 12 0,4 20 2 0,-4 0 1 16,0 9 0-16,5 11-10 0,-5 1-1 0,-5-1-1 0,1 13 0 16,4-1-1-16,4-3 0 0,5-1 0 0,5 5 0 31,-5-9-135-31,5 1-27 0,4-9-6 0</inkml:trace>
        </inkml:traceGroup>
        <inkml:traceGroup>
          <inkml:annotationXML>
            <emma:emma xmlns:emma="http://www.w3.org/2003/04/emma" version="1.0">
              <emma:interpretation id="{644CA60D-6830-4808-A267-0007D6253E82}" emma:medium="tactile" emma:mode="ink">
                <msink:context xmlns:msink="http://schemas.microsoft.com/ink/2010/main" type="inkWord" rotatedBoundingBox="8055,13528 11684,13534 11681,15597 8052,15591"/>
              </emma:interpretation>
            </emma:emma>
          </inkml:annotationXML>
          <inkml:trace contextRef="#ctx0" brushRef="#br0" timeOffset="129198.3491">7200 14650 1018 0,'0'0'45'0,"0"0"10"15,0 0-44-15,0-4-11 0,0 4 0 0,0-8 0 0,-4 0 106 0,4 4 19 16,0 4 4-16,0 0 1 0,0 0-35 0,0 0-7 16,0 0-2-16,0 0 0 0,0 0-46 0,-5 4-10 15,-4 4-2-15,5 8 0 0,-1 0 13 0,0 4 3 16,1 9 0-16,-5-1 0 0,9 4-10 0,-5 5-2 16,1-1 0-16,4 1 0 0,0-5 5 0,-5-4 1 15,5 1 0-15,0-1 0 0,0-4-18 0,0-4-3 16,5 1-1-16,-1-5 0 0,1-8-16 0,4 4 0 15,-5-4 0-15,10-4 0 16,0 0-88-16,-1-8-24 0,6 0-4 0,-1 0-515 0,0-8-102 16</inkml:trace>
          <inkml:trace contextRef="#ctx0" brushRef="#br0" timeOffset="129338.9688">7555 14140 1954 0,'-4'-8'43'0,"-5"0"9"0,-5-4 1 0,0 3 3 0,1 5-45 0,4-4-11 0,-5 4 0 0,5 4 0 16,0 0 24-16,9 0 4 0,0 0 0 0,-9 4-624 15,0 4-125-15</inkml:trace>
          <inkml:trace contextRef="#ctx0" brushRef="#br0" timeOffset="131041.6616">8370 14496 979 0,'0'0'87'0,"0"0"-70"16,0 12-17-16,0 4 0 0,5 1 123 0,-5 3 21 16,5 4 4-16,-5 0 0 0,-5-7-20 0,5 7-5 15,0 0-1-15,-9 0 0 0,0 1-42 0,0 3-8 16,-5-4-1-16,0 5-1 0,-4-5-42 0,0 4-8 16,-5-3-1-16,5-1-1 0,-5 0-18 0,5-4 0 15,-5-4-8-15,0 5 8 16,5-1-152-16,0-8-25 0,0 4-5 0,0-8-637 15</inkml:trace>
          <inkml:trace contextRef="#ctx0" brushRef="#br0" timeOffset="125922.9707">5238 13363 864 0,'18'-16'76'0,"-13"8"-60"0,-5 0-16 0,4-5 0 16,5 1 108-16,-4 4 18 0,0-4 4 0,-1 4 1 15,1-4-3-15,4 4-1 0,-5-4 0 0,1 3 0 16,-1 1-47-16,1 0-8 0,-5 0-3 0,0 8 0 16,5-8-17-16,-5 8-3 0,0 0-1 0,0-8 0 0,0 8-13 15,0 0-3-15,0 0-1 0,0 0 0 0,-10-4-16 0,1 8-3 16,0 4-1-16,-9 4 0 0,4 8-11 0,-8 5 0 15,-1 3 0-15,-4 17 0 0,-10 7 29 0,1 13 1 16,-1 4 0-16,-4 8 0 0,0 8-10 0,5 0-1 16,-1 8-1-16,6-4 0 0,3-4 23 0,1 0 5 15,4-4 1-15,5 8 0 0,0-8-24 0,9-5-5 16,0-3-1-16,-1-4 0 0,6-4-17 0,4-4 10 16,4-5-10-16,1 1 8 0,9-9-8 0,-5 1 0 15,9 0 0-15,5-5 0 16,0-3-64-16,4-5-19 0,0-4-3 0,14-3-688 15,0-5-138-15</inkml:trace>
          <inkml:trace contextRef="#ctx0" brushRef="#br0" timeOffset="126797.5803">6604 13768 1101 0,'4'-17'24'0,"-4"9"4"0,0-4 2 0,5-4 2 0,0 0-32 0,-1-4 0 16,-4 3 0-16,-4 5 0 0,-1-4 110 0,0 0 15 16,1 4 3-16,-5-4 1 0,0 7-40 0,0-3-8 0,-5-4-1 0,5 8-1 15,-5-4-18-15,1 8-3 0,-1-4-1 0,0 4 0 16,1-4-42-16,-1 8-15 16,0 4 9-16,-4 4-9 0,0 0 8 0,0 4-8 15,-1 0 8-15,-3 12-8 0,3 5 17 0,-8 3-1 0,4 0-1 0,1 13 0 16,-6 4 1-16,5 3 0 0,1 1 0 0,-1-1 0 15,0 13-2-15,5-4 0 0,0 0 0 0,4-1 0 16,0-3 2-16,5 0 1 0,5-1 0 0,-5-7 0 16,13-1-2-16,1-3-1 0,-1-5 0 0,10-3 0 15,0-5-5-15,4-8-1 0,5 1 0 0,4-9 0 16,0 0-8-16,1-8 12 0,3 0-12 0,1-8 12 16,0 0 5-16,5-8 2 0,-1-8 0 0,5-4 0 15,-5-5-19-15,10-3 0 0,-5-4 0 0,4-5 0 16,-4-7 0-16,0-1 0 0,0-3 0 0,-9-5 0 15,-4 1 0-15,-1-1 0 0,-4-4 0 0,-1-3 0 16,-8-1 12-16,0-8-12 0,-5 0 12 0,-5 0-12 0,1 1 9 0,-5-1-9 16,-5 4 0-16,1 0 9 0,-10 9-9 0,5-1 0 15,-5 8 0-15,-4 1 0 0,0 3 0 0,0 9 0 16,0 4 0-16,4 3 0 0,-4 1 0 0,4 8 0 16,-4 4 0-16,4-1 0 0,5 9 0 0,-5 0 0 15,-4 4 0-15,5 4 0 0,3 0 0 0,1 8 0 16,-4 0 0-16,4 0 0 0,-1 9 0 0,1 7-11 15,0 0 1-15,9 13 0 0,-4 3 10 0,-1 5 0 16,1 7 0-16,4 9 0 0,0 4 9 0,0 3-9 16,0 1 12-16,4 4-12 0,1-4 53 0,-1-4 4 15,1 3 1-15,-5-3 0 0,9-4-29 0,-5 0-5 16,1-1-2-16,-5 1 0 0,0-4-6 0,0-1-2 16,0 1 0-16,5-9 0 0,-5 1-14 0,4-8 0 0,1-1 0 0,-1-8 0 31,5-3-84-31,-4-5-12 0,4-4-4 0,5 0-1062 0</inkml:trace>
        </inkml:traceGroup>
        <inkml:traceGroup>
          <inkml:annotationXML>
            <emma:emma xmlns:emma="http://www.w3.org/2003/04/emma" version="1.0">
              <emma:interpretation id="{3E4FF794-D6F8-40BA-B805-9D1A7A6E090B}" emma:medium="tactile" emma:mode="ink">
                <msink:context xmlns:msink="http://schemas.microsoft.com/ink/2010/main" type="inkWord" rotatedBoundingBox="12780,13627 16386,13633 16383,15523 12777,15517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2322.6048">10579 13978 1933 0,'0'-8'42'0,"0"-4"9"0,-5 4 1 0,10 0 4 0,-1 4-45 0,-4 4-11 0,0 0 0 0,9-4 0 16</inkml:trace>
          <inkml:trace contextRef="#ctx0" brushRef="#br0" timeOffset="132197.6378">10606 14767 1497 0,'-5'-8'133'0,"1"-4"-106"0,4-4-27 0,0 4 0 15,0-1 128-15,0-3 21 0,4 0 4 0,-4 0 1 16,9-4-53-16,-4-1-10 0,4-3-3 0,5 0 0 15,-5 0-36-15,0-1-7 0,5 5-1 0,-1 0-1 0,-4 4-7 16,0 4-2-16,1-1 0 0,-1 9 0 0,4 0-2 0,-4 4-1 16,5 8 0-16,-9 0 0 0,-1 9-18 0,5 3-3 15,-4 0-1-15,4 8 0 0,-4 5-9 0,-1-1 0 16,-4 5 0-16,0-5 0 0,0 8 0 0,-4-3 0 16,-1-1 9-16,0 1-9 0,-4-5 12 0,-4-4-1 15,4 5-1-15,-5-5 0 0,0-4-21 0,1 1-4 16,-1-5-1-16,0 4 0 15,-4-4-108-15,0-3-21 0,0 3-5 0,-1-8-582 16,1-4-117-16</inkml:trace>
          <inkml:trace contextRef="#ctx0" brushRef="#br0" timeOffset="131807.1048">10110 13662 576 0,'-10'-4'51'0,"1"0"-41"16,-9-4-10-16,5 0 0 0,-6 0 180 0,6 0 35 15,-10 0 6-15,5 0 2 0,4 0-113 0,-4 4-22 16,0 4-5-16,-5 4-1 0,9-4-38 0,-4 4-8 16,0 4-2-16,0 0 0 0,-1 8-12 0,-3 0-2 15,-1 0-1-15,5 9 0 0,-5 3 9 0,0 4 3 16,0 5 0-16,1 3 0 0,-1 5-5 0,0-1-1 15,-4 9 0-15,4 4 0 0,5-1-4 0,-1 1-1 16,-3 0 0-16,8-5 0 0,0 5 11 0,10-5 1 16,-5-3 1-16,9-9 0 0,0 1-33 0,9-9 0 15,5 1 0-15,-1-9 0 0,5 0 0 0,1-8 10 16,3-3-2-16,6-1 0 0,-1-8-8 0,5 0 0 16,-5-4 0-16,5-4 0 0,4-4 0 0,-4-4 0 15,5-1 0-15,-1-3 8 0,1-4 2 0,-6-8 0 0,1 7 0 16,0-7 0-16,-4-4-10 0,-6 3 12 0,1-7-12 15,-5 0 12-15,-4-1-3 0,4-3 0 0,-4-5 0 0,-1-3 0 16,-3-5 1-16,-1-4 0 0,0 1 0 0,-5-9 0 16,5 0 7-16,1 4 2 0,-1 1 0 0,0-1 0 15,0 0-29-15,-5 5-6 0,1 7 0 0,0 5-1 16,-1-1 17-16,-4 9-8 0,0 3 8 0,0 5 0 16,-4 0-8-16,4 7 8 0,-10 1 0 0,6 4 0 15,-5 0-12-15,0 4 4 0,0 4 8 0,-1-1-13 16,-3 1 13-16,-1 0 0 0,5 4 0 0,0 4 0 15,-5 0 0-15,14 0 0 0,-9 4 0 0,9-4 0 16,-9 8 0-16,-9 4 0 0,4 1 0 0,1 3 0 0,3 8 0 16,-3 0 0-16,8 9 0 0,-4 7-9 0,5 9 9 15,-1 3 0-15,5 5 0 0,0 4 0 0,-5-1 16 16,1 5 1-16,4 0 1 0,0-4 0 0,0-5 1 0,-5 1 0 16,5-4 0-16,-4-1 0 0,4-3-7 0,-5 3 0 15,1-3-1-15,4 0 0 0,0-5-11 0,0 1 0 16,0-1 0-16,0-3 0 15,4-1-74-15,1 0-20 0,4 1-4 0,0-5-597 16,0 1-119-16</inkml:trace>
          <inkml:trace contextRef="#ctx0" brushRef="#br0" timeOffset="132691.955">11544 13318 2142 0,'0'0'47'0,"4"13"9"0,10-1 3 0,-5 8 1 0,5 4-48 0,-1 5-12 15,1 7 0-15,0 8 0 0,4 1 80 0,-4 8 12 16,-1 3 4-16,1 5 0 0,-5 4-20 0,5-1-3 16,-5 5-1-16,0 0 0 0,0 4-38 0,-9 0-8 15,5 0-2-15,-5-5 0 0,-5 5-3 0,-4-8-1 16,0 0 0-16,0-9 0 0,0-3-20 0,-10 0 0 16,1-5 0-16,-5 1 0 15,1-5-30-15,-1-3-7 0,-9-5-2 0,0 1 0 0,0-5-168 0,0-4-33 0,-4 1-8 0,4-9-730 16</inkml:trace>
          <inkml:trace contextRef="#ctx0" brushRef="#br0" timeOffset="133535.4671">12268 14480 921 0,'0'0'40'0,"0"0"10"0,-14 0-40 0,9-4-10 16,5 4 0-16,0 0 0 0,0 0 216 0,0 0 40 16,0 0 9-16,14 8 2 0,0-4-156 0,4 4-31 15,5-4-7-15,-1 0-1 0,1 0-18 0,5-4-4 16,3 4-1-16,1-4 0 0,0 0-22 0,0 0-5 16,4 4-1-16,1-4 0 0,4 0-21 0,0 0-12 15,4 0 2-15,1 0-694 0,4 0-138 0</inkml:trace>
          <inkml:trace contextRef="#ctx0" brushRef="#br0" timeOffset="133301.1535">12372 14156 1566 0,'-13'-12'34'0,"13"12"7"0,-9-12 2 0,4 4 1 0,5 8-35 0,0-8-9 15,-5 0 0-15,5 8 0 0,0 0 72 0,5-9 13 16,-5 1 3-16,0 8 0 0,9-4-29 0,-4 0-6 15,8 0-1-15,1 0 0 0,0 0-18 0,4 0-4 0,0 4-1 0,9 0 0 16,-4 0 1-16,4 0 0 0,1 0 0 0,4 0 0 16,0 4-8-16,-1-4-2 0,1 4 0 0,5 0 0 15,-1-4-12-15,-4 0-8 0,0 0 8 0,0 0-8 16,0 0 30-16,-5 4 2 0,-4-4 0 0,4 0 0 16,-4 0-32-16,-5 0 8 0,0 0-8 0,-4 4 0 15,0-4-23 1,-1 4-7-16,-4 0-2 0,0 0 0 0,-9-4-85 0,9 4-18 15,-9-4-3-15,10 9-778 0</inkml:trace>
        </inkml:traceGroup>
        <inkml:traceGroup>
          <inkml:annotationXML>
            <emma:emma xmlns:emma="http://www.w3.org/2003/04/emma" version="1.0">
              <emma:interpretation id="{1A2E25F3-4FAF-4452-B3F5-1049D1C761F4}" emma:medium="tactile" emma:mode="ink">
                <msink:context xmlns:msink="http://schemas.microsoft.com/ink/2010/main" type="inkWord" rotatedBoundingBox="17688,13992 18315,13993 18314,14985 17686,14984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34875.446">14672 13877 1177 0,'0'0'25'0,"-5"-8"6"0,5 0 1 0,0-4 2 0,-5 3-34 0,5 1 0 16,0-4 0-16,-4 4 0 0,4-4 93 0,-5 4 12 16,5-4 3-16,0 4 0 0,-4-5-36 0,4 5-6 15,0 0-2-15,0 8 0 0,0 0-30 0,0-8-6 16,0 8-2-16,0 0 0 0,0 0 4 0,0 0 1 15,0 0 0-15,0 0 0 0,0 0-10 0,0 0-1 16,0 0-1-16,-9 4 0 0,0 4-6 0,-1 4-1 16,6 5 0-16,-5-1 0 0,-5 4 0 0,5 4-1 0,-9 5 0 0,4-1 0 15,1 0 1-15,-6 5 1 0,1-1 0 16,0 1 0-16,4-1 9 0,1 4 2 0,-6-3 0 0,10-1 0 16,-4 0-16-16,3 1-8 0,6-5 8 0,-1 0-8 15,-4 1 10-15,5-1-2 0,4-4-8 0,0 1 12 16,0-1-2-16,4 0-1 0,5-4 0 0,0 1 0 15,1-5-9-15,3 0 8 0,-4 0-8 0,5 0 8 16,0-3-8-16,4-1 0 0,0-4 9 0,0-4-9 16,1 0 8-16,3-4-8 0,1 0 8 0,-5 0-8 15,5-4 0-15,0 0 9 0,4-4-9 0,-4 0 0 16,4-4 11-16,0-5-11 0,1 1 10 0,-1-4-10 0,-4 0 24 16,0-5-2-16,-1-3 0 0,1 0 0 0,-5-1-6 0,1-3-2 15,-1-4 0-15,0-1 0 0,-9-3 4 0,0 3 1 16,0-3 0-16,0-1 0 0,-4 1 5 0,-5-1 2 15,-5-3 0-15,5 3 0 0,0 1-26 0,-4-5 0 16,-5 9 0-16,0 0 0 0,0 3 0 0,-1 5 0 16,1 0-9-16,0 7 9 0,-4 1 0 0,3 8 0 0,1-4 0 15,-4 8 9-15,-1-4-22 0,0 7-5 0,-4 1-1 16,0 4 0 0,4 4-92-16,-4 5-18 0,-5-1-4 0,1 0-909 0</inkml:trace>
        </inkml:traceGroup>
        <inkml:traceGroup>
          <inkml:annotationXML>
            <emma:emma xmlns:emma="http://www.w3.org/2003/04/emma" version="1.0">
              <emma:interpretation id="{AFA5BD22-1040-4391-B825-A8962FD1F160}" emma:medium="tactile" emma:mode="ink">
                <msink:context xmlns:msink="http://schemas.microsoft.com/ink/2010/main" type="inkWord" rotatedBoundingBox="20605,13572 21666,13574 21663,14873 20602,14871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36388.0999">17317 13294 990 0,'-5'-20'44'0,"5"12"8"0,-4 0-41 0,-1 0-11 15,5-1 0-15,5-3 0 0,-10 0 53 0,5 4 9 16,5 0 2-16,-1-4 0 0,-4 4 25 0,5 4 6 16,-5 4 1-16,4-8 0 0,1 0-43 0,-5 8-8 15,0 0-1-15,0 0-1 0,0 0-4 0,0 0-1 16,0 0 0-16,13 8 0 0,-3-4-18 0,3 12-3 15,5 0-1-15,-4 8 0 0,0 5-4 0,-1 3-2 16,6 4 0-16,-6 5 0 0,1 3 8 0,0 5 2 16,-1 4 0-16,-4-1 0 0,5 1 1 0,-5-1 1 15,0-3 0-15,0 0 0 0,0-1 14 0,1-3 4 0,-1-5 0 16,0 5 0-16,-5-5-26 0,1-3-5 0,-1-1-1 0,1 0 0 16,0 1-8-16,-1-1 0 0,1-7 0 0,-1-1 8 15,-4 0 0-15,0-3-8 0,0-1 12 0,5 0-4 16,-5-4-8-16,-5 1 10 0,5-1-10 0,0-4 10 15,0 0-10-15,0-4 0 0,0-4 9 0,0-8-9 16,0 13 8-16,0-13-8 0,0 0 10 0,0 0-10 16,0 8 8-16,0-8-8 0,0 0 0 0,0 0 9 15,0 0 0-15,0 0 0 0,0 0 0 0,0 0 0 16,0-13 11-16,5 1 3 0,-1-8 0 0,1 0 0 0,4-4 2 16,0-1 1-16,0-3 0 0,-4 0 0 0,8-9-7 15,-3 1-2-15,3-5 0 0,5-3 0 0,5-1-7 0,0-3-2 16,-5-5 0-16,5 1 0 0,0-1 6 0,9-4 1 15,-5 5 0-15,5-1 0 0,-5 4-15 0,0 5 0 16,5-1 0-16,-4 5 0 0,-1-1 0 0,0 9 0 16,-4-4 0-16,4 7 0 15,-4 1-19-15,0 0-6 0,0-1-2 0,-1 5 0 16,-3 4-17-16,-1 0-3 0,0 3-1 0,0 1 0 16,-4 4-148-16,-1 0-29 0,6 0-7 0,-1 4 0 0</inkml:trace>
          <inkml:trace contextRef="#ctx0" brushRef="#br0" timeOffset="136725.3648">17399 13772 1558 0,'0'0'69'0,"0"0"15"0,0 0-68 0,0 0-16 15,0 0 0-15,0 0 0 0,0 0 66 0,0 0 10 0,0 0 1 0,0 0 1 16,0 0-14-16,0 0-2 0,0-4-1 0,0 4 0 16,0 0-32-16,0 0-6 0,9-9-2 0,4 1 0 15,1 4-21-15,4-4 9 0,1 4-9 0,3 0 0 16,1 4 0-16,0 0 0 0,9 0 0 0,-5 0-9 15,9 0-46-15,1-4-9 0,-1-4-1 16,5 8-815-16</inkml:trace>
        </inkml:traceGroup>
        <inkml:traceGroup>
          <inkml:annotationXML>
            <emma:emma xmlns:emma="http://www.w3.org/2003/04/emma" version="1.0">
              <emma:interpretation id="{4BB281B0-6614-4BA0-9AE7-534AFE13A2A1}" emma:medium="tactile" emma:mode="ink">
                <msink:context xmlns:msink="http://schemas.microsoft.com/ink/2010/main" type="inkWord" rotatedBoundingBox="23166,12697 26543,12702 26540,14791 23162,14786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7797.1875">20180 13039 1825 0,'0'0'40'0,"-4"-8"8"0,-1-4 1 0,1 8 3 16,4 4-41-16,0 0-11 0,0 0 0 0,0 0-539 16,0 0-109-16</inkml:trace>
          <inkml:trace contextRef="#ctx0" brushRef="#br0" timeOffset="138139.8674">20699 13533 1422 0,'0'0'31'0,"0"0"6"0,-13-8 2 0,8 0 1 0,5 8-32 0,0 0-8 0,-4-12 0 0,4 12 0 16,0-9 69-16,4 1 12 0,1 0 3 0,4 0 0 16,9 4-26-16,-4 0-5 0,4 0-1 0,5-4 0 15,0 4-9-15,4 0-3 0,-4 0 0 0,4 0 0 16,0 0-14-16,5 0-3 0,0-4-1 0,-5 4 0 15,1-1-6-15,-1 5 0 0,5-4-1 0,0 4 0 16,-5-4-15-16,5 4 0 0,0 0 8 0,4 0-8 16,1 0 14-16,-1 0 0 0,0 4 0 0,1 0 0 15,-1-4-54-15,-4 0-10 16,0 9-2-16,-5-5-1 0,-4 4-43 0,-5 0-8 0,-4 0-1 0,0 0-1 16,-10 0-26-16,1 4-4 0,-5 0-2 0,-5 0 0 15</inkml:trace>
          <inkml:trace contextRef="#ctx0" brushRef="#br0" timeOffset="138374.3859">20750 13792 1148 0,'0'0'51'0,"0"0"10"0,0 0-49 0,0 0-12 0,0 0 0 16,0 0 0-16,0 0 70 0,0 0 11 15,9 0 3-15,4 4 0 0,1-4-17 0,0 4-3 0,4-4-1 16,0 0 0-16,0 0 1 0,10 4 1 0,-1-4 0 0,5-4 0 16,0 4-35-16,0 0-7 0,4-4-2 0,5 4 0 15,0-4-12-15,0 0-9 0,-5 4 12 0,1-4-12 32,8 4-34-32,-13 0-14 0,5-4-2 0,-6 0-1 0</inkml:trace>
          <inkml:trace contextRef="#ctx0" brushRef="#br0" timeOffset="138724.4139">21478 12938 1728 0,'0'-8'153'0,"0"0"-122"0,0-4-31 0,5 4 0 16,-5-1 21-16,4 1-1 0,-4 8-1 0,0 0 0 15,0 0 36-15,0 0 7 0,0 0 2 0,0 17 0 16,0 3-42-16,-4 8-8 0,-6 9-2 0,-3 7 0 16,-1 5 7-16,-4-1 1 0,4 5 0 0,-4 7 0 15,-5-3 14-15,-4 4 3 0,4 4 1 0,0 3 0 16,-4 1-23-16,0 0-5 0,4-8-1 0,-4-1 0 15,4-3-9-15,-4 0 0 0,4-9-12 0,5 5 12 16,-5 0-173-16,5-9-27 16,4 1-6-16,0-5-1 0</inkml:trace>
          <inkml:trace contextRef="#ctx0" brushRef="#br0" timeOffset="137583.539">20080 13488 1220 0,'5'-24'27'0,"-1"16"5"0,-4 0 2 0,0-4 0 0,0 0-34 0,0-1 0 0,0 1 0 0,5 4 0 15,-10 0 98-15,5 8 13 0,0 0 2 0,0 0 1 16,-13 0-46-16,-1 8-10 0,-4 4-2 0,4 5 0 16,-4 7-35-16,0 4-7 0,-5 0-2 0,0 5 0 15,5 7 8-15,4-3 0 0,-4 3 1 0,5-3 0 16,-1-1 3-16,5-4 1 0,9 1 0 0,0-1 0 15,0-3-14-15,0-1-3 0,9-4-8 0,-5 0 12 0,1-3-12 0,4-5 0 16,5 0 0-16,-1 0-614 16,1-4-118-16</inkml:trace>
          <inkml:trace contextRef="#ctx0" brushRef="#br0" timeOffset="139268.387">22411 13715 1422 0,'-9'-8'31'0,"9"8"6"0,-4-8 2 0,-1 0 1 0,1-4-32 0,4 12-8 16,0-9 0-16,0 9 0 0,0-8 60 0,0-4 9 15,4 4 3-15,5-4 0 0,-4 0 0 0,4-4 0 0,5 4 0 0,-1-5 0 16,1-3-4-16,4 0-1 0,5-4 0 0,4 3 0 16,-4-3-15-16,4 0-4 0,1 4 0 0,3-5 0 15,1 1-24-15,5 0-6 0,-5-1-1 0,4 5 0 16,-4 0 3-16,0-4 0 0,0 3 0 0,-1 1 0 16,1 0-20-16,-4 4 0 0,-1-4 0 0,5 3 0 15,-5 5 0-15,1 0 0 0,-6 4 0 0,1 4 0 16,0 4-22-16,0 4-8 0,-5 0-2 0,0 12 0 15,-4 4 32-15,-1 9 13 0,-4 7-1 0,-4 9 0 16,-5 3-12-16,-5 9 0 0,-4 8 0 0,-9 3 0 0,0 5 16 0,0 0 4 16,-5 0 1-16,0 4 0 0,0-8-10 0,1 0-3 15,-6-5 0-15,6-3 0 0,-1-4-8 0,0-5-17 16,-4-3 4-16,-5-9 1 16,4 1-145-16,-3-9-29 0,-6-4-6 0,1-7 0 0</inkml:trace>
          <inkml:trace contextRef="#ctx0" brushRef="#br0" timeOffset="139502.7068">22848 12432 2185 0,'-9'-28'48'0,"5"8"9"0,-1-1 3 0,1 1 2 0,4 0-50 0,-5 8-12 0,5 0 0 0,0 3 0 15,0 9-16-15,0 0-7 0,0 0-1 0,0 0 0 16,9 4-150-16,-4 5-30 0</inkml:trace>
        </inkml:traceGroup>
      </inkml:traceGroup>
    </inkml:traceGroup>
    <inkml:traceGroup>
      <inkml:annotationXML>
        <emma:emma xmlns:emma="http://www.w3.org/2003/04/emma" version="1.0">
          <emma:interpretation id="{655B0F3B-EC65-4673-8B09-9709FF670469}" emma:medium="tactile" emma:mode="ink">
            <msink:context xmlns:msink="http://schemas.microsoft.com/ink/2010/main" type="paragraph" rotatedBoundingBox="2718,16394 32616,15717 32681,18591 2783,192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444CCD-EB2E-4A29-BBD3-6E24A7F260F5}" emma:medium="tactile" emma:mode="ink">
              <msink:context xmlns:msink="http://schemas.microsoft.com/ink/2010/main" type="line" rotatedBoundingBox="2718,16394 32616,15717 32658,17606 2761,18283"/>
            </emma:interpretation>
          </emma:emma>
        </inkml:annotationXML>
        <inkml:traceGroup>
          <inkml:annotationXML>
            <emma:emma xmlns:emma="http://www.w3.org/2003/04/emma" version="1.0">
              <emma:interpretation id="{5E9C2EE7-5024-4935-83DD-62DDBFEEC4AE}" emma:medium="tactile" emma:mode="ink">
                <msink:context xmlns:msink="http://schemas.microsoft.com/ink/2010/main" type="inkWord" rotatedBoundingBox="2726,16725 4177,16692 4198,17596 2746,17629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57514.4759">549 16981 1382 0,'0'0'123'0,"0"0"-99"16,0 0-24-16,9-8 0 0,0 0 51 0,5-4 5 16,-1-9 0-16,1 1 1 0,9-4 1 0,-1-5 0 15,6 1 0-15,-1 0 0 0,-4-5-29 0,-5 1-5 16,9 4-2-16,-4-1 0 0,0 1-14 0,-5 4-8 16,-4 0 8-16,-5 3-8 0,4 1 12 0,-8 0-3 15,-5 4 0-15,0 8 0 0,0-1 22 0,0 9 4 16,-9-4 1-16,-5 4 0 0,-4 8-4 0,4 5-1 15,-8 3 0-15,-6 4 0 0,1 8-7 0,-5 5-2 16,0-1 0-16,0 5 0 0,5 3-2 0,-5 5-1 16,0-1 0-16,5 1 0 0,4-5-19 0,0 1 10 15,5-5-10-15,5-4 8 0,3-3-8 0,10-1 0 16,0-4 0-16,10 1 0 16,3-5-33-16,5-4-3 0,14-4 0 0,5 0-629 0,-1-4-127 0</inkml:trace>
          <inkml:trace contextRef="#ctx0" brushRef="#br0" timeOffset="157170.8086">-526 16443 518 0,'-9'-29'23'0,"5"13"5"0,-6 4-28 0,6-4 0 0,-1 4 0 0,1 0 0 16,-1-5 246-16,1 9 44 0,-1 0 9 0,5 8 1 15,0 0-184-15,0 0-38 0,0 0-7 0,0 0-2 16,0 0-36-16,9 16-7 0,0 9-2 0,5 3 0 16,-5 12 0-16,5 1-1 0,-1 3 0 0,1 9 0 15,0-4-11-15,4 3-1 0,0 1-1 0,0 3 0 16,-4-7-10-16,4-4 0 0,-4-5 0 0,4 0 0 16,-9-7 0-16,5-1 0 0,0-3 0 0,-5-5 0 15,0 0 11-15,-5-4-3 0,1-3-8 0,-1-5 12 16,-4-4-12-16,0-8 11 0,0 8-11 0,0-8 10 15,0 0-2-15,0 0-8 0,-4-8 12 0,-1-4-4 16,1-1-8-16,-1-7 0 0,1 0 9 0,-1-4-9 0,5-1 0 16,0-3 8-16,0-8-8 0,5 3 0 0,4-3 0 0,0 4 0 15,4-5 0-15,6 9 0 0,-1-1 0 0,0 9 0 16,5 4-9-16,-9 4 9 0,4 4-8 0,5 8 8 16,-1 8-10-16,-8 4 10 0,4 4 0 0,0 0-9 15,1 9 9-15,-6-1 0 0,1 0 0 0,-5 5 0 16,5-5 0-16,-5 4 11 0,0-4-11 0,0-3 8 15,0-5-8-15,-9 0 8 0,9-4-8 0,-9-4 0 16,0-8 9-16,0 0-9 0,0 0 27 0,0 0 1 16,0 0 0-16,5-8 0 0,4-4-11 0,-5-4-1 15,1 0-1-15,-5-5 0 0,9 5 7 0,-4-8 2 16,-1 4 0-16,1-9 0 0,-1 5 2 0,5-8 1 16,-4-1 0-16,-1 1 0 0,1 0-27 0,4-5-16 0,0 1 3 0,5-1 0 31,-5 5-21-31,5 0-4 0,-5 3-1 0,9 5-660 0,0 4-132 0</inkml:trace>
        </inkml:traceGroup>
        <inkml:traceGroup>
          <inkml:annotationXML>
            <emma:emma xmlns:emma="http://www.w3.org/2003/04/emma" version="1.0">
              <emma:interpretation id="{C42B4DD2-FFAD-452D-B6D2-8FA905F26CE0}" emma:medium="tactile" emma:mode="ink">
                <msink:context xmlns:msink="http://schemas.microsoft.com/ink/2010/main" type="inkWord" rotatedBoundingBox="5050,16704 6605,16669 6626,17563 5070,17599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57870.2967">2238 16346 1209 0,'-5'-5'108'0,"-4"1"-87"15,5-4-21-15,-1 4 0 0,-9 0 95 0,5-4 14 16,0 4 3-16,0 0 1 0,-5-4-9 0,1 4-1 16,-1 0-1-16,-4 0 0 0,4 4-40 0,1 0-8 15,-6 0-2-15,1 4 0 0,-9 4-33 0,9 0-7 16,-1 0-2-16,1 8 0 0,4 1-10 0,-4-1 10 15,-4 8-10-15,-1 4 10 0,-5 5 6 0,6 3 2 16,3 1 0-16,1 3 0 0,0 5-6 0,4 3 0 16,10-3-1-16,-1 3 0 0,1 1-11 0,8-5 0 15,5 1 0-15,5 3 8 0,0-7-8 0,4-1 0 16,5 1 0-16,-1-1 0 16,10-7-126-16,-4-5-21 0,3 0-4 0</inkml:trace>
          <inkml:trace contextRef="#ctx0" brushRef="#br0" timeOffset="158228.5896">2661 16896 1436 0,'-13'-12'64'0,"3"8"12"0,1-4-60 0,0 4-16 0,-4 0 0 0,-1-5 0 16,0 1 98-16,-4 4 17 0,9-4 3 0,-5 0 1 16,-4 4-54-16,0 0-10 0,0 0-3 0,4 4 0 15,0 4-18-15,1 0-4 0,-6 4-1 0,6 0 0 16,-5 4-1-16,4 1 0 0,0 7 0 0,-4 0 0 15,4 4-28-15,1 1 0 0,4-1 0 0,-5 0 0 16,5 0 0-16,4-3-16 0,1-1 1 0,-1-4 1 16,1 0 22-16,-1-4 5 0,5 1 1 0,5-1 0 15,-5-12-14-15,0 0 0 0,9 0 0 0,0-4 0 16,4-4-31 0,1-5-2-16,0 1-1 0,4-8 0 0,0 0 24 0,0-5 10 0,1-3-8 0,-1 0 8 15,0 0 0-15,0 3 0 0,-4-3 0 0,0 8 0 16,-5 3 10-16,0 5 7 0,4 4 2 0,-13 8 0 15,0 0 9-15,0 0 1 0,5 16 1 0,4 5 0 16,-4 3-10-16,4 4-1 0,-9 5-1 0,0-1 0 0,4 0-18 16,1 1 0-16,4-5 0 0,0 0-700 15,5-7-135-15</inkml:trace>
          <inkml:trace contextRef="#ctx0" brushRef="#br0" timeOffset="158569.0552">2984 16681 979 0,'0'0'87'0,"0"0"-70"15,0 0-17-15,0 0 0 0,0 0 243 0,0 0 45 0,0 13 8 0,5-5 3 16,4 4-195-16,0-4-38 0,0 4-8 0,0 4-2 16,5 0-29-16,0 1-7 0,-5 3 0 0,0 0-1 15,-5 4 1-15,1-3 0 0,0 3 0 0,-10 0 0 16,0 0 10-16,1-3 2 0,-1-1 1 0,-4 0 0 15,0-4-20-15,5 0-4 0,-6-7-1 0,6 3 0 16,-1-4-8-16,5-8 0 0,0 0 9 0,0 0-9 0,0 0 0 0,0 0 0 0,0 0 0 0,5-12-8 16,-1 0 0-16,1-5 0 0,0-7 0 0,8 0 0 15,1 4 8-15,0-5 0 0,-1 5 0 0,1 0 0 16,0 4 0-16,-1 3 0 0,5 9 0 0,1 0 0 16,-6 4 0-16,-13 0 11 0,9 13-3 0,1-5 0 15,-6 8 7-15,5 0 1 0,-4 0 0 0,-1 0 0 16,5 1-16-16,0-5 0 0,1 4 0 0,3-4 0 15,-4 0-119-15,10-4-29 0,3-4-7 16</inkml:trace>
        </inkml:traceGroup>
        <inkml:traceGroup>
          <inkml:annotationXML>
            <emma:emma xmlns:emma="http://www.w3.org/2003/04/emma" version="1.0">
              <emma:interpretation id="{9BE5FA3B-8523-4F54-8074-8FF6A15036D6}" emma:medium="tactile" emma:mode="ink">
                <msink:context xmlns:msink="http://schemas.microsoft.com/ink/2010/main" type="inkWord" rotatedBoundingBox="7644,16620 10715,16550 10744,17820 7673,1788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9675.5846">4796 16904 345 0,'0'-4'31'0,"-4"-4"-31"0,-5-4 0 0,4 0 0 16,-4-1 233-16,0 5 41 0,0-4 8 0,4 0 2 16,-4 4-149-16,0 0-30 0,0 0-5 0,0 0-2 15,4 0-35-15,-4 4-7 0,0-5-2 0,5 5 0 16,-5 4-33-16,-1 0-6 0,1 0-2 0,-4 4 0 15,-1 0-5-15,0 1 0 0,1-1-8 0,-6 8 12 16,1-4-1-16,0 8-1 0,9 0 0 0,-5 0 0 16,-4 9-10-16,0-1 0 0,0 4 0 0,4 5 0 15,-4-1 0-15,4 8 0 0,0-3 0 0,1 3-11 16,4-3 11-16,0-5 0 0,4 1 0 0,0-1-8 16,5-4 8-16,0-8 0 0,0 1 0 0,10-5-8 0,-6-4 8 15,5 0 11-15,5-4-3 0,-5-4 0 0,0-4-8 16,9-4 0-16,1 0 0 0,-1-4 0 0,0-4 0 0,0-4 0 15,0-4 0-15,5-5 0 0,4-3 0 0,1 0 0 16,-1-9 0-16,0 5 0 0,1-5 0 0,-1 5 0 16,-4-4 0-16,0 3 0 0,-10 9 0 0,1 4 0 15,0 4 8-15,-10 3-8 0,-4 13 24 0,0 0 0 16,0 0 0-16,0 0 0 0,0 0 4 0,0 13 1 16,0-1 0-16,0 4 0 0,0 4-21 0,-4 0-8 15,4 1 0-15,0 3 9 16,0 0-33-16,4 0-6 0,-4-3-2 0,9 3-929 0</inkml:trace>
          <inkml:trace contextRef="#ctx0" brushRef="#br0" timeOffset="160253.7637">5384 17066 864 0,'0'0'76'0,"0"-8"-60"0,0 0-16 0,4-4 0 15,-4 3 80-15,0-3 12 0,0-4 4 0,5 4 0 0,-1-4 8 0,-4 4 3 16,0 0 0-16,0-5 0 0,0 5-63 0,0 0-12 15,-4-4-2-15,4 8-1 0,-5-4-9 0,5 4-1 16,-4-1-1-16,-1 5 0 0,1 0 10 0,-5 4 3 16,-1-4 0-16,1 8 0 0,-4 0-1 0,-1 0 0 15,0 5 0-15,1 3 0 0,-6 4-14 0,6 0-4 16,-5 4 0-16,4 5 0 0,-4 3-12 0,0 4 9 16,-1-3-9-16,1 7 8 0,9-4-8 0,-5 1 0 15,1-1 0-15,4 1 0 0,-1-9 0 0,6 0 0 16,-1-4-9-16,5-4 9 0,0-3 0 0,9-5 0 15,-9-8 0-15,10 8 0 0,-1-8 0 0,4 0 0 16,6-8 0-16,-1-4 0 0,5-1 0 0,-1-7 0 16,1-4 8-16,4-8-8 0,1 3 9 0,4-7-1 0,-1-5 0 0,1-3 0 15,-4 3-8-15,-1-7 12 0,0 3-12 0,-4 1 12 16,-5-5-2-16,0 1 0 0,-4-1 0 0,0-8 0 16,-1 5 0-16,-3-5 0 0,-6 0 0 0,5 5 0 15,-4-5 0-15,-1 9 0 0,1 3 0 0,-1 9 0 16,1 7 13-16,0 9 2 0,-5 4 1 0,0 8 0 15,0 8-1-15,0 0 0 0,0 12 0 0,0 16 0 16,-5 5-13-16,5 7-2 0,-5 9-1 0,1 7 0 16,-5 5 8-16,0-4 2 0,0 3 0 0,-1-3 0 15,6 4-19-15,-5 0-19 0,4-5 4 0,1 5 1 16,4 4-116-16,-5-9-23 0,5 5-5 0</inkml:trace>
          <inkml:trace contextRef="#ctx0" brushRef="#br0" timeOffset="160519.3238">5589 17321 1771 0,'0'0'39'0,"0"0"8"0,-5-4 1 0,1-4 2 0,4 0-40 0,0-1-10 16,0 1 0-16,9-4 0 0,-5-4 78 0,5 0 14 15,0-4 2-15,5-1 1 0,4 1-41 0,-4-4-8 0,0 4-2 16,4 3 0-16,-5 1-24 0,1 0-6 15,4 0-1-15,-4 8 0 0,4 0 9 0,-4 4 2 0,0 4 0 0,-1 0 0 16,-4 4-8-16,0 4-2 0,0 4 0 0,1 4 0 16,-1 0-1-16,-5 9 0 0,-4 3 0 0,5-4 0 15,-5 5-3-15,0-1-1 0,-5 0 0 0,1 1 0 16,-5-5-9-16,4 4 0 0,-4-8 0 0,0 1 8 31,0-1-83-31,0-4-17 0,0-4-3 0,-1-4-938 0</inkml:trace>
          <inkml:trace contextRef="#ctx0" brushRef="#br0" timeOffset="160660.0543">5725 16661 1875 0,'0'0'41'0,"0"0"9"0,-4 0 2 0,4 0 0 0,0 0-41 0,0 8-11 15,0 4 0-15,0 1-554 16,4-1-113-16</inkml:trace>
          <inkml:trace contextRef="#ctx0" brushRef="#br0" timeOffset="161113.9641">6067 16993 1324 0,'0'0'118'0,"0"0"-94"16,0 0-24-16,0 0 0 0,0 0 79 0,-5 8 11 0,5-8 2 15,-4 8 1-15,-1 4-21 0,0 5-5 0,5-5-1 0,0 4 0 16,0 4-11-16,0 4-3 0,5-3 0 0,-5 7 0 16,9-4-8-16,-4 1-1 0,-1-1-1 0,5-4 0 15,-4 0-4-15,-1 0-1 0,6 1 0 0,-1-9 0 16,-5 4-3-16,5-4-1 0,0-4 0 0,1-4 0 16,-10-4-1-16,0 0-1 0,0 0 0 0,0 0 0 15,4-4 1-15,5-4 1 0,0 0 0 0,0-4 0 16,-4 0-17-16,4-4-4 0,-4-1-1 0,4-7 0 15,0 0-25-15,0-4-5 0,5-1-1 0,-5-7 0 16,4-5-157 0,6-3-32-16,3 3-7 0</inkml:trace>
          <inkml:trace contextRef="#ctx0" brushRef="#br0" timeOffset="161201.4137">6718 16835 1263 0,'0'0'56'0,"0"0"12"0,0 0-55 0,0 0-13 16,0 0 0-16,-5-4 0 0,-8 4 97 0,-1-4 17 15,0 4 3-15,1 4 1 0,13-4-36 0,-10 4-7 16,-3 4-2-16,4 8 0 0,0-3-16 0,-1 3-3 16,6 0-1-16,4 4 0 0,-5 0-8 0,1-3-1 15,-1 3-1-15,5-4 0 0,-4 0-20 0,8 4-4 16,-4-3-1-16,5 3 0 0,-5-4 11 0,0 0 3 0,0 5 0 15,-5-5 0-15,5-4-32 0,-4 4 0 0,-5-4 0 16,-1 0-728 0,1 5-151-16</inkml:trace>
          <inkml:trace contextRef="#ctx0" brushRef="#br0" timeOffset="161452.3949">6809 16807 1882 0,'0'0'84'0,"4"-4"16"0,5-4-80 0,5 4-20 0,-5 0 0 0,9-4 0 15,5-1 44-15,0 1 4 0,0 0 0 0,4-4 1 16,5 0 19-16,0 0 3 0,0-4 1 0,0 3 0 16,4 1-40-16,5-4-8 0,-9 4-2 0,4-4 0 15,-4 0-22-15,0 4-8 0,0-1 0 0,0 5 0 31,-5-4-156-31,-4 8-32 0,-10-4-5 0</inkml:trace>
          <inkml:trace contextRef="#ctx0" brushRef="#br0" timeOffset="161623.1911">7232 16143 1324 0,'0'0'59'0,"0"0"12"0,-4 12-57 0,-1 0-14 16,1 9 0-16,-1 7 0 0,0 4 166 0,1 5 30 15,-5 7 7-15,-5 9 1 0,0 8-86 0,-4 7-17 16,0-3-3-16,0 4-1 0,-9 0-37 0,-1 4-8 16,5-1-2-16,1-3 0 0,-6 0-33 0,6-4-6 15,-1-4-2-15,5-5 0 16,-1-3-36-16,6-9-7 0,4-3-2 0,0-9-1092 0</inkml:trace>
        </inkml:traceGroup>
        <inkml:traceGroup>
          <inkml:annotationXML>
            <emma:emma xmlns:emma="http://www.w3.org/2003/04/emma" version="1.0">
              <emma:interpretation id="{F0C40F5E-F058-400A-94F3-006CB65199F6}" emma:medium="tactile" emma:mode="ink">
                <msink:context xmlns:msink="http://schemas.microsoft.com/ink/2010/main" type="inkWord" rotatedBoundingBox="11903,16444 17573,16316 17602,17638 11933,17766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62872.8945">9454 17042 576 0,'-18'0'25'0,"13"0"6"0,-4 0-31 0,0 0 0 0,4 0 0 0,-4-4 0 15,5-1 189-15,-5 5 32 0,0-8 7 0,4 4 0 16,-4-4-96-16,4 4-20 0,-4-4-4 0,5 0-1 16,-1-4-23-16,1 4-4 0,-1 0 0 0,5 0-1 15,-4 0-13-15,-1 3-2 0,5 5-1 0,0 0 0 16,0 0-35-16,0 0-6 0,-5-4-2 0,-4 8 0 15,0 5-12-15,0-1-8 0,-5 8 8 0,5 4-8 0,-4 4 0 0,-1 1 0 16,0 3 0-16,5 0 8 0,0 1-8 0,5 3 0 16,-6-4 0-16,10 1 0 0,0-5 0 0,0-4 0 15,0 0 0-15,5-3 0 0,4-1 0 0,-4-4 0 16,4-4 0-16,-9-8-8 0,9 4 8 0,5-4 0 16,-1-4 0-16,5 0-8 0,1-8 0 0,3 4 0 15,-3-4 0-15,3-9 0 0,1 5 8 0,0-4-13 16,0-8 5-16,-5 3 8 0,9-3-11 0,-9 0 11 15,1-1-8-15,-1 1 8 0,-5 0 0 0,1-1 0 16,-5 1 0-16,0 0 0 0,-9 7 0 0,0-3 0 16,0 8 0-16,-9 0 0 0,0 4 0 0,0 4 0 15,0-1 0-15,-9 5 0 0,0 4 0 0,-1 9 0 16,1-5 0-16,0 8-8 16,-5 0-99-16,5 4-19 0,0 0-4 0</inkml:trace>
          <inkml:trace contextRef="#ctx0" brushRef="#br0" timeOffset="163209.4035">9914 16924 1375 0,'0'0'60'0,"0"0"14"0,0-8-59 0,9 0-15 15,-5 4 0-15,10-4 0 0,-5 0 68 0,5 0 10 16,0-4 2-16,-1-1 1 0,5 1-33 0,1-4-6 0,-6 0-2 0,6 0 0 15,-10 4-16-15,4-1-3 0,-4-3-1 0,-4 4 0 16,4-4 13-16,-9 4 3 0,5 0 0 0,-5-5 0 16,0 9 8-16,0 0 1 0,-5 0 1 0,-4 0 0 15,4 0-10-15,-8 0-1 0,8 4-1 0,-8 4 0 16,-1 4-6-16,0 4 0 0,-4 0-1 0,0 4 0 16,0 4-17-16,-1 5-10 0,1-1 12 0,4 0-12 15,-4 8 0-15,5 1 0 0,-1-1 0 0,5 0 0 16,-5 5 0-16,5-1 0 0,-5 1 0 0,10 3 0 15,-5 0 0-15,4 1 0 0,1-5-8 0,-1 1 8 16,1-1-202-16,4-4-34 16</inkml:trace>
          <inkml:trace contextRef="#ctx0" brushRef="#br0" timeOffset="162451.1247">9158 16475 1314 0,'0'0'28'0,"0"-12"7"0,0-4 1 0,-4 4 1 0,4-9-29 0,0 9-8 0,-5-4 0 0,0 4 0 0,1-4 80 0,-1 4 14 16,-4 3 3-16,0 1 1 0,0-4-40 0,0 4-8 16,-5 4-2-16,1 0 0 0,-6 4-17 0,1 4-4 15,0 0-1-15,0 4 0 0,-5 4-1 0,0 5 0 16,0 3 0-16,-4 8 0 0,0 0-5 0,4 9 0 16,-4 3-1-16,-1 5 0 0,6 3 5 0,-1 1 2 15,0-1 0-15,-4 5 0 0,9 0-6 0,-1-1 0 16,1 1-1-16,9-4 0 0,-5-5-19 0,14 5 0 15,0-9 0-15,9 1 0 0,5-1-9 0,0-4-9 16,4-3-2-16,9-1-636 16,10-4-128-16</inkml:trace>
          <inkml:trace contextRef="#ctx0" brushRef="#br0" timeOffset="163599.9341">10474 16872 1558 0,'0'0'34'0,"0"0"7"0,0-8 2 0,4-5 1 0,1 9-35 0,4-4-9 16,0-4 0-16,5 0 0 0,-5 0 28 0,5 0 3 16,4-5 1-16,-5 1 0 0,6 0-20 0,-1 0-4 15,0 0-8-15,0 0 12 0,0-9-12 0,1 5 0 16,-6 0 8-16,1-4-8 0,0-1 0 0,-5-3 0 0,0 0 0 0,-5-1 0 15,6 1 32-15,-6 0 0 0,1-5 0 0,-5 1 0 16,0-1-10-16,0-3-2 0,0 4 0 0,0-1 0 16,-5 5 13-16,-4 0 3 0,4-1 0 0,1 5 0 15,-1 4-3-15,1 4 0 0,-5 3 0 0,4 5 0 16,1 0 3-16,4 8 1 0,0 0 0 0,0 0 0 16,-10 8-17-16,1 13-3 0,0-1-1 0,-4 8 0 15,3 9-16-15,-3 3 0 0,4 9 0 0,-5-1 0 16,0 9 12-16,1-1-4 0,4 5 0 0,-5-4-8 15,5 4 19-15,0-5-3 0,-5 5-1 0,5-4 0 16,-5 3-7-16,5 1 0 0,5 0-8 0,-5-5 12 16,4 1-68-1,-4-4-13-15,4-5-3 0,-4-3-608 0,5-5-122 0</inkml:trace>
          <inkml:trace contextRef="#ctx0" brushRef="#br0" timeOffset="163756.2004">10497 16924 1209 0,'0'0'53'0,"0"0"12"0,0 0-52 0,0 0-13 16,0 0 0-16,0 0-356 16,0 0-73-16</inkml:trace>
          <inkml:trace contextRef="#ctx0" brushRef="#br0" timeOffset="164254.0496">10783 17135 1785 0,'0'0'79'0,"0"0"17"0,0 0-77 0,10-4-19 16,-10 4 0-16,18-4 0 0,0 4 57 0,5 0 8 16,-1-4 2-16,6-1 0 0,-1 1-29 0,0 0-6 15,5 4 0-15,5-8-1 16,-5 4-101-16,4 0-20 0,5-8-4 0,0 4-482 0,4-4-97 0</inkml:trace>
          <inkml:trace contextRef="#ctx0" brushRef="#br0" timeOffset="164079.8112">11011 16859 1177 0,'0'0'52'0,"0"0"11"0,9-8-51 0,0 0-12 0,5-8 0 0,0 0 0 15,4 0 88-15,5 0 14 0,-5-9 3 0,5 5 1 16,4-8-27-16,-4 3-6 0,-1-3-1 0,1 0 0 15,-5-1-25-15,1-3-6 0,-6 0-1 0,-4-5 0 16,0 1 7-16,-9-1 1 0,0 1 0 0,0 4 0 16,0-1-5-16,-4 1-1 0,-1-1 0 0,-4 9 0 15,5 4-20-15,-5 4-4 0,-1 0-1 0,6-1 0 16,-5 9-7-16,4-4-2 0,5 12 0 0,-9 0 0 16,9 0-8-16,-9 12 0 0,0 4 0 0,0 9 0 15,4 11 0-15,-4 5-11 0,5 7 11 0,-5 5-8 0,4-5 8 0,-4 9 0 16,4-4 0-16,-4-1 0 0,0-3 0 0,0 3 8 15,0 1-8-15,0 4 11 0,-9-1-19 0,4 5-4 32,-9-4-1-32,5-5-683 0,-5 1-137 0</inkml:trace>
          <inkml:trace contextRef="#ctx0" brushRef="#br0" timeOffset="164381.3984">11790 16762 864 0,'0'0'38'0,"0"0"8"0,0 0-37 0,0 0-9 0,0 0 0 0,-5 12 0 16,0 5 216-16,-8-1 40 0,-1 4 9 0,1 0 2 16,-6 5-136-16,6 3-27 0,-10 4-6 0,9-3-1 15,-4 3-43-15,4-4-9 0,-4 1-1 0,4-1-1 16,5-4-43-16,0-3 0 0,0-1 0 0,5 0-692 16,4-8-132-16</inkml:trace>
          <inkml:trace contextRef="#ctx0" brushRef="#br0" timeOffset="164506.3999">11935 16669 1818 0,'-9'-16'80'0,"9"16"17"0,-4-8-77 0,-5 8-20 16,4 0 0-16,5 0-535 16,-9 0-110-16</inkml:trace>
          <inkml:trace contextRef="#ctx0" brushRef="#br0" timeOffset="164740.3638">12482 16633 1796 0,'0'0'40'0,"4"-4"8"0,-4 4 1 0,9-4 1 0,-9 4-40 0,0 0-10 0,-4-8 0 0,-5 0 0 16,4 4 88-16,-9-1 15 0,-4 1 3 0,0 4 1 15,-5 9-43-15,-4-5-9 0,0 8-2 0,-5 0 0 16,4 8-10-16,-8 0-3 0,0 1 0 0,-1 7 0 15,5-4-12-15,0 9-4 0,5-1 0 0,0 4 0 16,9 1-10-16,4-5-2 0,0 5-1 0,10-1 0 16,-1-4-21-16,10 1-4 0,4-5-1 0,0-4 0 15,5-3-201-15,4-5-40 0,18 0-8 16,-4-12-1-16</inkml:trace>
          <inkml:trace contextRef="#ctx0" brushRef="#br0" timeOffset="164927.8195">12641 16916 691 0,'0'0'61'0,"0"0"-49"0,-9 8-12 0,4 4 0 0,-4 1 215 0,-4 3 40 16,3 4 8-16,-3 4 1 0,4-4-107 0,-5 5-21 15,0-1-5-15,1 4-1 0,-1-3-72 0,5-5-14 16,0 0-4-16,4 0 0 16,1-8-83-16,-1 1-17 0,5-13-3 0</inkml:trace>
          <inkml:trace contextRef="#ctx0" brushRef="#br0" timeOffset="165005.9256">12759 16507 1522 0,'0'0'33'0,"-4"-8"7"0,4 0 2 0,-5 0 2 0,5 8-36 0,0-8-8 16,0 8 0-16,0 0-675 0</inkml:trace>
          <inkml:trace contextRef="#ctx0" brushRef="#br0" timeOffset="165349.5942">12882 16944 979 0,'0'0'43'0,"0"0"9"0,9 9-41 0,5-5-11 0,-5 0 0 0,5 0 0 16,-1-4 27-16,-3 0 3 0,3 0 1 0,-4-4 0 16,5 0 39-16,-5-4 8 0,0-1 2 0,-4 1 0 15,-1-8 28-15,5 4 5 0,-4 0 2 0,0-4 0 16,-5-1-43-16,0 1-9 0,4-4-2 0,-4 4 0 0,-4-4-21 15,-1-1-5-15,5 1-1 0,-5 0 0 0,5 4 9 0,-4 0 1 16,-1 3 1-16,1 5 0 0,4 8-19 0,0 0-4 16,0 0-1-16,0 0 0 0,-9 4 9 0,0 4 2 15,-5 5 0-15,0 3 0 0,-4 0-20 0,4 0-4 16,5 4-8-16,0 5 12 0,-5-5-12 0,10 8 0 16,-5-3 0-16,0 3 0 0,4 0 0 0,1 1 0 15,4-5 0-15,0 0 0 16,4 0-90-16,1-3-24 0,-1-5-5 0</inkml:trace>
          <inkml:trace contextRef="#ctx0" brushRef="#br0" timeOffset="165583.9321">13274 16916 1094 0,'0'0'97'0,"0"0"-77"0,0 0-20 0,0 0 0 0,0 0 186 0,0 0 34 0,0 0 6 0,4 8 2 15,-4-8-105-15,5 12-21 0,-5-12-4 0,4 13-1 16,1-1-59-16,0-4-12 0,4 4-2 0,-5-4-1 16,-4-8-23-16,0 0 0 0,5 8 0 0,-5-8 0 15,0 0 0-15,9 0 0 0,-9 0-10 0,9 0 10 16,-9 0 0-16,5-8 0 0,4 0 0 0,-5-4 0 16,5 4 0-16,0-4 12 0,1-1 0 0,-1 1 0 15,0 0-4-15,0 4 0 0,0 0-8 0,0 4 12 16,-4 0-12-16,-5 4 0 0,0 0 0 0,0 0 0 15,9 4 0-15,-5 4 0 0,1 4 0 0,-1 0 0 16,1 4 0-16,-5-3-13 0,0 3 2 0</inkml:trace>
          <inkml:trace contextRef="#ctx0" brushRef="#br0" timeOffset="165786.9899">13693 16552 2026 0,'9'0'44'0,"0"-4"10"0,0 0 2 0,9 4 1 0,-4 0-45 16,4 4-12-16,0 0 0 0,5 0 0 0,0 4 63 0,0-8 10 16,4 4 3-16,0 0 0 0,1 0-36 0,-1 0-6 15,5-8-2-15,-10 4 0 16,6-4-49-16,-1 4-11 0,-4-4-1 0,0 0-669 0,-5-8-134 0</inkml:trace>
          <inkml:trace contextRef="#ctx0" brushRef="#br0" timeOffset="165975.4721">14271 15904 1094 0,'0'0'48'0,"-9"8"11"15,0 1-47-15,0 3-12 0,-1 8 0 0,1 0 0 16,0 13 192-16,0 7 37 0,0 9 7 0,-5 3 2 15,1 5-104-15,-5 12-21 0,-1-5-4 0,1 1-1 0,-5 8-36 16,5-8-7-16,-5 0-1 0,5-5-1 0,4 1-40 0,-4-4-8 16,5 3-2-16,-1-11 0 15,5 3-153-15,0-7-32 0</inkml:trace>
        </inkml:traceGroup>
        <inkml:traceGroup>
          <inkml:annotationXML>
            <emma:emma xmlns:emma="http://www.w3.org/2003/04/emma" version="1.0">
              <emma:interpretation id="{F696B837-9550-4300-850F-3E45C283F756}" emma:medium="tactile" emma:mode="ink">
                <msink:context xmlns:msink="http://schemas.microsoft.com/ink/2010/main" type="inkWord" rotatedBoundingBox="19032,16731 20004,16709 20022,17504 19050,17526"/>
              </emma:interpretation>
              <emma:one-of disjunction-type="recognition" id="oneOf40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66975.2453">16711 16681 2070 0,'-27'-4'45'0,"18"4"10"0,9 0 1 0,-9 0 3 0,-14 4-47 0,5 0-12 16,9 0 0-16,-5 5 0 0,-4-1 28 0,-5 0 3 15,9 8 1-15,1 0 0 0,4 4-23 0,-5 5-9 16,-4-1 8-16,4 8-8 0,9-3 0 0,-4-1 0 15,-4 0 0-15,4-3 0 0,4-1 0 0,5-4 0 16,0 0 0-16,0 1 0 0,-5-5 0 0,10 0 8 16,4-4-8-16,-4-4 0 0,-5-8 9 0,0 0-9 15,18 4 10-15,-4-4-10 0,-1-4 41 0,-4 0 3 16,5-4 0-16,0-4 0 0,4 0 5 0,0-4 2 0,-9-1 0 16,0-3 0-16,9 0-7 0,-4-4-2 15,-9-1 0-15,4 1 0 0,-5-4-24 0,-4 3-5 0,5 5-1 0,-5-4 0 16,-9 4-12-16,0 4 0 0,4-5 0 0,-4 5 0 31,-5 4-20-31,1 0-6 0,-1 4-2 0,0 0 0 16,5 0-128-16,0-1-25 0,-4 5-6 0,8 4-1 0</inkml:trace>
          <inkml:trace contextRef="#ctx0" brushRef="#br0" timeOffset="166568.098">16329 16386 748 0,'9'-4'67'0,"-9"-4"-54"16,-14-4-13-16,1 4 0 0,-1 0 183 0,-4-5 33 15,4 5 8-15,-9 4 0 0,-9-4-124 0,5 4-26 16,0 8-5-16,-5-4-1 0,-5 4-49 0,1 4-11 15,0 0-8-15,4 0 12 0,0 5 6 0,-5-1 2 16,1 0 0-16,9 4 0 0,4 0 12 0,5 4 4 16,-10-3 0-16,10 7 0 0,9 0-36 0,0-4-12 15,4 5 0-15,1-1 0 0,4 4 25 0,4 1 6 16,10-5 1-16,-5 4 0 0,0-3 10 0,5-1 2 16,4 0 1-16,0 4 0 0,1-7 2 0,-6 3 0 15,1 0 0-15,0-3 0 0,-1-1-12 0,-4-4-3 0,-9 0 0 0,0 4 0 16,5-3 10-16,-5-1 2 0,-14-4 0 0,5 8 0 31,-5 0-112-31,-4 1-23 0,0-1-4 0,-9-4-890 0</inkml:trace>
        </inkml:traceGroup>
        <inkml:traceGroup>
          <inkml:annotationXML>
            <emma:emma xmlns:emma="http://www.w3.org/2003/04/emma" version="1.0">
              <emma:interpretation id="{23D18421-56EC-48B7-8DB2-45A96824215F}" emma:medium="tactile" emma:mode="ink">
                <msink:context xmlns:msink="http://schemas.microsoft.com/ink/2010/main" type="inkWord" rotatedBoundingBox="21387,15971 24264,15906 24300,17520 21424,17585"/>
              </emma:interpretation>
              <emma:one-of disjunction-type="recognition" id="oneOf41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67693.8187">18765 15787 1555 0,'0'0'138'0,"0"0"-110"15,0 0-28-15,0 0 0 0,0 12 50 0,0 4 5 16,-5 13 1-16,0 3 0 0,-8 4 21 0,4 5 5 16,-5 3 1-16,-4 5 0 0,-5 8-6 0,-4-1-1 15,-1 1 0-15,-3 8 0 0,-1 0-28 0,-5-1-7 0,1-3-1 0,-1 0 0 16,6-1-28-16,-6 1-12 0,1-4 8 0,4-5-8 31,0 5-32-31,5-8-12 0,-5-1-3 0,4-7-661 0,1-1-133 0</inkml:trace>
          <inkml:trace contextRef="#ctx0" brushRef="#br0" timeOffset="167489.7115">18127 16426 864 0,'-9'-16'38'0,"4"8"8"0,1 0-37 0,4-4-9 0,-5 8 0 0,5 4 0 15,0 0 216-15,9-8 40 0,5 4 9 0,0 0 2 16,4-4-190-16,9 4-37 0,1 0-8 0,4 4-2 15,8-9 1-15,1 9 0 0,5-4 0 0,0-4 0 16,-1 4-10-16,1-4-1 0,-5 4-1 0,0 0 0 16,-1-8-28-16,-8 4-6 0,0 4-1 0,-4-4 0 15,-10 4-70-15,0-4-14 0,0-1-4 0,-4 1 0 0</inkml:trace>
          <inkml:trace contextRef="#ctx0" brushRef="#br0" timeOffset="168100.1333">19493 15528 2001 0,'0'0'44'0,"0"0"8"0,0 0 3 0,0 0 2 0,0 0-45 0,0 0-12 16,5 12 0-16,-1 8 0 0,-4 5 20 0,5 11 3 15,-5 9 0-15,0 3 0 0,-5 13 26 0,1 4 6 16,-6 3 1-16,-8 13 0 0,0 4-26 0,-9 8-5 31,-1 5-1-31,-3-5 0 0,-6 0-5 0,-4-4-2 0,0-4 0 0,5-8 0 16,-1-5-17-16,1-11 10 0,-1-8-10 0,6-5 8 15,3-11-8-15,1-1 0 0,0-12 0 0,4 1 8 16,5-9 1-16,4-4 0 0,5-4 0 0,0-8 0 0,-5-4 31 16,10-4 7-16,4 0 1 0,0-12 0 0,0 4-5 0,4-9-1 15,5 5 0-15,5-4 0 0,4-1-30 0,0-3-12 16,5 4 8-16,4 4-8 0,5-1 0 0,5 9 0 15,-5 0-12-15,4 4 12 0,-4 4-24 0,-5 4 2 16,0 8 1-16,-4 0 0 16,-5 4-35-16,5 9-8 0,-9-1 0 0,0 4-704 15,-5 12-141-15</inkml:trace>
          <inkml:trace contextRef="#ctx0" brushRef="#br0" timeOffset="168742.329">20062 16613 1602 0,'9'-17'71'0,"-9"9"14"0,5 4-68 0,-1-4-17 16,-4 0 0-16,0 0 0 0,0 8 114 0,0 0 19 15,0 0 4-15,0 0 1 0,0 0-55 0,-13 4-11 16,-6-4-3-16,1 8 0 0,-5 4-36 0,1 0-7 15,-6 5-2-15,1-1 0 0,0 0-16 0,-1 4-8 16,1 0 0-16,4-3 8 0,1 3 1 0,3-4 0 0,1-4 0 0,4 0 0 16,1-4-9-16,8 1-12 0,5-9 2 0,0 0 1 31,0 0-21-31,0 0-4 0,0 0-1 0,0 0 0 16,9 0-21-16,5 0-4 0,0-5 0 0,8-3-1 0,-3 0 31 0,-1 0 6 0,0 0 2 0,-4 4 0 15,-1 0 10-15,1 8 1 0,0 0 1 0,-10 4 0 16,1 4 18-16,-1 9 3 0,-4-1 1 0,0 4 0 15,-4 4-12-15,-1 1 0 0,5 3 0 0,-4 1 0 16,-1-1 0-16,5-4 8 0,0-4 0 0,5-3 0 0,-1-1-8 0,1 0 0 0,-1-8 0 0,5-4-11 16,10 1 11-16,-6-5-8 0,1 0 8 0,4-4-8 15,0-4-8-15,5-5-2 0,-5-3 0 0,5 0 0 16,-5-4 30-16,5-4 7 0,4-5 1 0,1-3 0 16,4-4-20-16,-5-1 0 0,9-3 0 0,-4-9 0 15,0 1 0-15,5-9-11 0,4 1 2 0,-5-9 0 16,5 0 21-16,0-7 5 0,4-5 1 0,1 0 0 15,0 0 6-15,-6 0 0 0,1 0 1 0,-4 0 0 16,-1 5 14-16,-8 7 2 0,-1-4 1 0,-4 9 0 16,-5 3 8-16,-4 12 2 0,-5 5 0 0,0 0 0 15,-5 7-32-15,5 5-7 0,-4 4-1 0,0 4 0 0,-5 3-4 16,0 13 0-16,0 0-8 0,0 0 12 0,0 13-12 16,0 7 0-16,-5 0 0 0,0 16 0 0,5 13 0 0,-9 4 0 15,0 3 0-15,0 9-10 0,-5 0 10 0,1 8 0 16,-5 8 8-16,-1 0-8 0,-8 12 9 0,0-4-9 15,-1-4 12-15,1 0-12 0,0-4 0 0,4-9 0 16,0-3 0-16,5-8 0 16,0-8-32-16,0-13-4 0,-1 0-1 0,10-7 0 15,0-1-155-15,0-8-32 0,-14 21-5 0,5-25-2 0</inkml:trace>
          <inkml:trace contextRef="#ctx0" brushRef="#br0" timeOffset="168928.7483">20158 16289 1440 0,'0'0'64'0,"9"-4"12"0,4-4-60 0,1 0-16 0,4 0 0 0,5-1 0 16,4 1 56-16,5 0 9 0,0 0 2 0,14 4 0 15,4-8-6-15,0 4-1 0,4 0 0 0,6 0 0 16,-1 0-32-16,5-1-6 0,-1 1-2 0,1 4-594 15,0 0-119-15</inkml:trace>
        </inkml:traceGroup>
        <inkml:traceGroup>
          <inkml:annotationXML>
            <emma:emma xmlns:emma="http://www.w3.org/2003/04/emma" version="1.0">
              <emma:interpretation id="{44A4FC90-5F8D-419A-8777-FD76A9D05C06}" emma:medium="tactile" emma:mode="ink">
                <msink:context xmlns:msink="http://schemas.microsoft.com/ink/2010/main" type="inkWord" rotatedBoundingBox="25438,16045 28230,15982 28269,17705 25477,17769"/>
              </emma:interpretation>
              <emma:one-of disjunction-type="recognition" id="oneOf42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71453.3851">24155 16779 1036 0,'0'0'92'0,"0"0"-73"0,0 0-19 0,0 0 0 15,0 0 115-15,0 0 19 0,0 0 4 0,0 0 1 16,0 0-35-16,-4 12-6 0,-6 0-2 0,6 8 0 16,-1 0-35-16,1 5-7 0,-5-1-2 0,4 0 0 15,5-4-18-15,0 5-4 0,0-5-1 0,5 4 0 16,4-4-16-16,0 5-3 0,5-5-1 0,-5-4 0 15,4 0-86-15,1 0-18 0,-5-3-3 0,9-1-1 16</inkml:trace>
          <inkml:trace contextRef="#ctx0" brushRef="#br0" timeOffset="171578.8442">24556 16297 1785 0,'-5'-12'159'0,"1"-8"-127"15,-1 7-32-15,5 1 0 0,-4 4 31 0,4 8 0 16,0 0 0-16,0 0 0 16,0 8-161-16,-5 4-32 0,5 1-6 0</inkml:trace>
          <inkml:trace contextRef="#ctx0" brushRef="#br0" timeOffset="169691.6816">22803 15666 691 0,'0'0'61'0,"0"0"-49"16,0-8-12-16,-9 3 0 0,9-3 117 0,-5 4 21 15,-8 0 4-15,8 0 1 0,-4 0-57 0,0 0-11 16,-5 4-3-16,0-4 0 0,-4 4-19 0,5 4-4 15,-1 0-1-15,-4 8 0 0,-5 0 2 0,0 9 0 16,-4-1 0-16,0 12 0 0,-1 1 10 0,-4 7 1 16,1 5 1-16,-1 3 0 0,4 9-6 0,-4 0 0 15,5 3-1-15,0 1 0 0,0 8-15 0,-1 0-4 16,5-1 0-16,5 1 0 0,0-4-3 0,4 0-1 0,1-5 0 16,4 1 0-16,-1 0-32 0,10-1-11 0,0 1 0 15,0 0 0-15,10-4-9 0,-1-5-1 0,4 1-1 16,6-5 0-1,3-3-37-15,6-5-7 0,-6-7-2 0,10-9-592 0,5 0-118 0</inkml:trace>
          <inkml:trace contextRef="#ctx0" brushRef="#br0" timeOffset="170953.5121">23577 15985 748 0,'0'0'33'15,"0"0"7"-15,9-4-32 0,-4-4-8 0,-1 0 0 0,1-4 0 0,-1 4 139 0,-4 8 25 16,5-8 6-16,-5 4 1 0,0-4-78 0,0 8-15 16,0 0-3-16,-5-8-1 0,5 8-28 0,-4-9-6 15,4 9 0-15,0 0-1 0,0 0-19 0,0 0-4 16,-5-8-1-16,5 8 0 0,0 0-2 0,0 0 0 16,0 0 0-16,0 0 0 0,0 0-5 0,-4-4 0 15,4 4-8-15,0 0 12 0,-10 0-4 0,10 0 0 16,-13 0-8-16,4 0 12 0,0 0 7 0,-1 4 1 15,1 0 0-15,-9 0 0 0,4 5-3 0,-4 3 0 16,-5 0 0-16,5 4 0 0,-4 0-17 0,-1 4 10 16,-5 1-10-16,1-1 8 0,4-4-8 0,5 8 0 0,-5-3 0 0,5-1 0 15,5 4 0-15,-6 0 0 0,6 1 0 16,-1-1 0-16,5-4 0 0,-5 9 0 0,5-1 0 0,-5 4 0 16,1 1 0-16,4-5 0 0,0 4 0 0,4 1 8 15,-4-1 4-15,4-4 0 0,1-3 0 0,4 3 0 16,4-4 1-16,-4-3 1 0,5-1 0 0,4-4 0 15,0 0 6-15,0 0 0 0,0-8 1 0,10 5 0 16,-6-9-5-16,10 0-2 0,4 0 0 0,1 0 0 16,-6-8-2-16,6 4 0 0,8-4 0 0,-4 0 0 15,0-5-3-15,0-3-1 0,0 0 0 0,-5 0 0 16,0 4 3-16,1-8 0 0,-1 0 0 0,-4-5 0 16,4-3-3-16,-9-4-8 0,9-1 12 0,-4-3-4 15,0-4 6-15,0-1 1 0,0-3 0 0,-1 3 0 16,1-3-15-16,-5-1 0 0,5 1 0 0,-5-1 0 15,-4 5-18 1,4 0-6-16,-9 7-2 0,0-3 0 0,0 4 12 0,-4 3 2 0,-5-3 1 0,0 8 0 16,0-1 1-16,0 1 0 0,-5-4 0 0,1 4 0 15,-1 4 10-15,-4-1-13 0,0-3 5 0,-5 8 8 0,1-4-16 16,-5 0 4-16,4-1 0 0,-4 5 1 0,4 0 0 0,0 4 0 16,1-4 0-16,-1 4 0 0,5 0 19 0,0 4 3 15,0 0 1-15,9 4 0 0,-9-4-24 0,9 4-4 16,-9-4 0-16,9 4-1 0,-5-5 1 0,5 5 1 15,-9 5 0-15,4 3 0 0,-4 0 15 0,5 0 15 16,-1 4-3-16,-4 4-1 0,0 8-11 0,0 1 0 16,4 3 0-16,-4 4 0 0,0 5 10 0,-5 3 0 15,5 5 0-15,-4-1 0 0,4 5 17 0,-5-5 3 16,5 5 1-16,0 0 0 0,0-5 10 0,-1 1 3 0,1-1 0 16,5-3 0-16,-1 3-23 0,1-3-4 0,4-1-1 0,0 0 0 15,0 1-7-15,4-5-1 0,-8 5-8 0,8-5 12 16,-4 1-12-16,5 3 0 0,-1-3 0 0,1-5 0 31,-1 0-138-31,1-3-21 0,9 3-4 0,-5-8-497 0,4-3-99 0</inkml:trace>
          <inkml:trace contextRef="#ctx0" brushRef="#br0" timeOffset="171859.5387">24925 16645 1324 0,'0'0'59'0,"4"8"12"0,1 4-57 0,-1 4-14 0,1 5 0 0,-1 3 0 16,1 4 104-16,-1 1 19 0,-4 3 3 0,0 4 1 15,0 1-25-15,0-1-5 0,0 1-1 0,-9 3 0 16,5 1-50-16,-10-5-10 0,-4-4-3 0,0 1 0 16,-5-1-33-16,0-4 0 0,-13-3 0 0,-1-1 0 15,1-8-92-15,-10 0-23 0,5 1-4 0</inkml:trace>
        </inkml:traceGroup>
        <inkml:traceGroup>
          <inkml:annotationXML>
            <emma:emma xmlns:emma="http://www.w3.org/2003/04/emma" version="1.0">
              <emma:interpretation id="{50303011-BD26-4528-9517-3C0C43628217}" emma:medium="tactile" emma:mode="ink">
                <msink:context xmlns:msink="http://schemas.microsoft.com/ink/2010/main" type="inkWord" rotatedBoundingBox="28764,16113 32611,15954 32676,17529 28829,17688"/>
              </emma:interpretation>
              <emma:one-of disjunction-type="recognition" id="oneOf43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72624.9832">25903 16176 1094 0,'0'0'97'0,"0"0"-77"0,0-9-20 0,0 9 0 16,0 0 22-16,-4-8 1 0,-1 4 0 0,5 4 0 15,0 0 9-15,-4-8 1 0,-5 4 1 0,-1-4 0 16,1 8-2-16,0 0 0 0,0 0 0 0,-4 8 0 0,-1-4 18 0,0 8 3 16,-4 0 1-16,-5 5 0 0,5 7-18 0,-9 4-4 15,-1 5-1-15,-3 3 0 0,8 1-5 0,-5 3-1 16,1 0 0-16,9 1 0 0,0-1 8 0,4-3 2 15,5-1 0-15,4-3 0 0,-4-1-12 0,5-4-3 16,8-3 0-16,1-1 0 0,-1-4-5 0,1-4-2 16,4-4 0-16,5-3 0 0,4-1 4 0,0 0 1 15,0 0 0-15,5-8 0 0,-5 0-2 0,5 0-1 16,0 0 0-16,0-8 0 0,-1 0 5 0,1 0 2 16,0-1 0-16,-5-3 0 0,5 0-22 0,0 0-13 15,-1-8 1-15,1 0 1 0,0-1 11 0,0-7 14 0,-1-4-3 0,6-1-1 16,-1-3-22-16,-4-5-4 0,-5-3 0 0,0-1-1 15,0-3 17-15,1-1 0 0,-6 1-8 0,1-5 8 16,-9 0 0-16,4 5 0 0,-5 3 0 0,1 1 0 16,-1 3 0-16,1 1 0 0,-5-1-8 0,0 9 8 15,4 0 0-15,-4 3-12 0,-4-3 12 0,4 4-10 16,-9 3 2-16,9 9 0 0,-5 0 0 0,1 8 0 16,-1 0-2-16,5 8 0 0,-9-4 0 0,0 4 0 15,4 4 10-15,-8 4 0 0,4 4 0 0,-1 8 0 16,-3 5 0-16,-1 3-8 0,1 0 0 0,-6 9 0 15,6 3 8-15,4 1 11 0,-5-5-3 0,5 8 0 16,0 1 11-16,0 0 1 0,-1 3 1 0,6-3 0 16,4-1 7-16,-5 1 0 0,1-1 1 0,-1 1 0 15,1-1-18-15,-1 1-11 0,-4-1 12 0,-5 1-12 0,10-1 0 16,-10-3 0-16,5 3 0 0,-5-3 0 16,1-1-209-16,-1 1-36 0</inkml:trace>
          <inkml:trace contextRef="#ctx0" brushRef="#br0" timeOffset="172995.6011">26227 16953 1904 0,'-5'-25'84'0,"5"13"18"0,5-4-82 0,-5 4-20 0,4-4 0 0,-4 3 0 16,0 5 81-16,0 8 12 0,0 0 3 0,0 0 0 16,0 0-66-16,0 0-13 0,0 0-2 0,0 0-1 15,0 0-14-15,0 13 0 0,0 3 8 0,0 8-8 16,5-4 0-16,-5 9 0 0,-5-5 0 0,5 4 0 16,0 0 0-16,0 1 11 0,0-5-11 0,0-4 10 15,0-3-20-15,5 3-4 0,-1-8-1 0,-4-4 0 16,0 4-197-16,0-12-39 0</inkml:trace>
          <inkml:trace contextRef="#ctx0" brushRef="#br0" timeOffset="173041.4659">26495 16532 1465 0,'-13'-17'32'0,"13"9"6"0,-5 0 2 0,0 0 2 0,5 8-34 0,0 0-8 0,0 0 0 0,0 0 0 15</inkml:trace>
          <inkml:trace contextRef="#ctx0" brushRef="#br0" timeOffset="173343.8265">27224 15645 1796 0,'0'0'40'0,"13"17"8"0,-4-1 1 0,5 12 1 0,4 13-40 0,1 3-10 0,-1 5 0 0,-5 3 0 16,6 5 74-16,-6 4 13 0,5 3 2 0,-4-3 1 15,-9 8 10-15,4 0 1 0,-5 4 1 0,-4-5 0 16,0 5-53-16,-4-4-10 0,-5 0-3 0,0 0 0 15,-5-5-36-15,-4-3 0 0,0-4 0 0,-5-1 0 16,5-7 0-16,-10-5 0 0,1-3 0 0,-5-5 0 16,-4 1-124-16,-5-13-19 0,0 0-4 0,-5-8-535 15,1-3-107-15</inkml:trace>
          <inkml:trace contextRef="#ctx0" brushRef="#br0" timeOffset="174128.4734">27957 16714 921 0,'0'0'40'0,"0"0"10"0,9 0-40 0,4 0-10 16,1 4 0-16,4-4 0 0,1-4 142 0,-1 4 26 16,5-4 6-16,-1 0 1 0,6 0-86 0,3-4-17 15,-3-1-3-15,8 1-1 0,5 0-45 0,-4 0-10 16,-1 0-1-16,0 0-1 0,1 4-11 0,-1-4-16 0,5 0 4 0,-4 0-793 16</inkml:trace>
          <inkml:trace contextRef="#ctx0" brushRef="#br0" timeOffset="173882.9689">27952 16455 1263 0,'0'0'56'0,"9"-8"12"0,-4 0-55 0,-1-1-13 0,5 1 0 0,-4 0 0 15,4 0 91-15,5 0 15 0,-5-4 3 0,5 0 1 16,4 4-26-16,5-4-6 0,4-1-1 0,0 5 0 16,5 0-38-16,0 0-8 0,4 4-2 0,-4 0 0 15,9-4-19-15,-4 0-10 0,4 4 10 0,-5 0-10 16,0 0 0-16,-4 0 0 0,0 4 0 0,-5 0-10 16,1 0-18-16,-1 0-3 0,-4 0-1 0,0 0-553 15,-1 4-111-15</inkml:trace>
          <inkml:trace contextRef="#ctx0" brushRef="#br0" timeOffset="174505.4061">29209 15645 979 0,'0'-16'43'0,"0"16"9"15,0-12-41-15,0 0-11 0,4 4 0 0,-4 8 0 16,0 0 156-16,5-8 30 0,-5 8 6 0,0 0 0 16,0 0-105-16,13 12-22 0,-3 4-4 0,3 8-1 0,1 9-17 0,-5 7-4 15,5 9-1-15,-5-1 0 0,4 5 15 0,-8 0 3 16,4 3 1-16,-9 5 0 0,5 4-18 0,-5-1-4 15,-5 5-1-15,1 4 0 0,-6-4-21 0,1-4-4 16,-4 3-1-16,-1-3 0 0,0-4-8 0,-4 0-11 16,4-13 3-16,-4-3 0 15,0-1-48-15,4-7-10 0,1-5-2 0,-1-4 0 16,0-3-50-16,1 3-10 0,-1-8-3 0,5-4-676 0</inkml:trace>
        </inkml:traceGroup>
      </inkml:traceGroup>
      <inkml:traceGroup>
        <inkml:annotationXML>
          <emma:emma xmlns:emma="http://www.w3.org/2003/04/emma" version="1.0">
            <emma:interpretation id="{5A414FFA-84A6-4BF3-8FD8-AAE1B0EAA786}" emma:medium="tactile" emma:mode="ink">
              <msink:context xmlns:msink="http://schemas.microsoft.com/ink/2010/main" type="line" rotatedBoundingBox="30480,17759 31765,17915 31672,18683 30387,18527"/>
            </emma:interpretation>
          </emma:emma>
        </inkml:annotationXML>
        <inkml:traceGroup>
          <inkml:annotationXML>
            <emma:emma xmlns:emma="http://www.w3.org/2003/04/emma" version="1.0">
              <emma:interpretation id="{DB3624B6-8013-44C8-BBEA-2ED37C3861C8}" emma:medium="tactile" emma:mode="ink">
                <msink:context xmlns:msink="http://schemas.microsoft.com/ink/2010/main" type="inkWord" rotatedBoundingBox="30471,17838 31118,17916 31034,18606 30387,18527"/>
              </emma:interpretation>
              <emma:one-of disjunction-type="recognition" id="oneOf44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75818.6239">27260 17968 1443 0,'18'-8'64'0,"-9"0"13"0,1 4-61 0,8-4-16 0,0-4 0 0,5 0 0 15,4 0 59-15,0-1 9 0,10 1 1 0,4-4 1 16,-5 0-49-16,1 0-9 0,-6 4-3 0,6-1 0 31,-1 5-38-31,-4 0-8 0,0 0-2 0,-5 4-449 0,1 0-91 0</inkml:trace>
          <inkml:trace contextRef="#ctx0" brushRef="#br0" timeOffset="175567.6651">27146 17616 1497 0,'9'-16'66'0,"0"8"14"0,-4 0-64 0,4 4-16 15,-9 4 0-15,0 0 0 0,9-4 96 0,5 8 15 16,-5 4 3-16,0 4 1 0,-4 8-51 0,4 1-9 16,-5 7-3-16,1 0 0 0,-5 9-23 0,0-1-5 15,0 5 0-15,0-5-1 0,0 0-2 0,0 1 0 0,0-5 0 0,-5 1 0 16,5-5-11-16,0 0-2 0,0-8-8 0,0 1 12 16,5-5-12-16,-5-4 8 0,4 0-8 0,-4-12 0 15,5 8 23-15,4-4-2 0,0 0 0 0,5-4 0 16,-14 0 16-16,14-4 3 0,-1 0 1 0,-4 0 0 15,5 0-17-15,-5 0-3 0,0 0-1 0,0 0 0 16,-9 4-20-16,18 0 0 0,-8-4 0 0,3 4 8 16,1-4 0-16,-5 4 0 0,5-4 0 0,-5 0 0 15,0-4-8-15,0 0 0 0,0 0 0 0,5-1 0 16,-5-3-9-16,0 4 9 0,0-4-10 0,5 0 10 16,-10-4 0-16,5-5 8 0,0 1 1 0,1 0 0 15,-1-8-9-15,4-1 0 0,1 1 0 0,0-4 8 16,4-1-24-16,5-3-4 0,-5-1-2 0,0 1 0 15,5-4-44-15,0 3-9 0,-1 1-1 0,1-1-636 16,0 9-126-16</inkml:trace>
        </inkml:traceGroup>
        <inkml:traceGroup>
          <inkml:annotationXML>
            <emma:emma xmlns:emma="http://www.w3.org/2003/04/emma" version="1.0">
              <emma:interpretation id="{C3F637D2-A5CF-4026-93D7-624B45152FF6}" emma:medium="tactile" emma:mode="ink">
                <msink:context xmlns:msink="http://schemas.microsoft.com/ink/2010/main" type="inkWord" rotatedBoundingBox="31564,17891 31765,17915 31678,18631 31477,18606"/>
              </emma:interpretation>
              <emma:one-of disjunction-type="recognition" id="oneOf45">
                <emma:interpretation id="interp49" emma:lang="" emma:confidence="1">
                  <emma:literal>i</emma:literal>
                </emma:interpretation>
                <emma:interpretation id="interp50" emma:lang="" emma:confidence="0">
                  <emma:literal>;</emma:literal>
                </emma:interpretation>
                <emma:interpretation id="interp51" emma:lang="" emma:confidence="0">
                  <emma:literal>[</emma:literal>
                </emma:interpretation>
                <emma:interpretation id="interp52" emma:lang="" emma:confidence="0">
                  <emma:literal>,</emma:literal>
                </emma:interpretation>
                <emma:interpretation id="interp53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176199.8479">28348 17875 806 0,'0'0'72'0,"0"0"-58"16,0 0-14-16,0 0 0 0,0 0 181 0,-4 12 34 16,-1 1 6-16,-4-1 2 0,-5 8-151 0,5-4-29 15,-4 0-7-15,-1 5 0 0,5-1-9 0,-9 0-2 16,4 4 0-16,0-3 0 0,1-1-17 0,4 0-8 15,-1-4 8-15,1 4-8 0,5-7 0 0,8-1 0 16,-4-12-14-16,5 8 5 16,4 4-31-16,5-4-7 0,-1-8-1 0,6 4 0 15,8-4-22-15,-4 0-5 0,8 0-1 0,-3-4-364 0,-1-4-72 0</inkml:trace>
          <inkml:trace contextRef="#ctx0" brushRef="#br0" timeOffset="176355.0723">28335 17503 2055 0,'0'0'45'0,"-5"-8"10"0,0 0 1 0,5 8 2 0,0 0-46 0,0 0-12 16,0 0 0-16,0 0 0 15,0 0-91-15,0 0-20 0,0 0-4 0,0 0-1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4:46.7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-1-1 2271 0,'0'0'100'0,"0"0"22"0,-5-4-98 0,5 4-24 15,0 0 0-15,0 0-668 0,5 9-138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5:16.26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377A4B9-68B8-4322-B4C2-18616E4F6DCA}" emma:medium="tactile" emma:mode="ink">
          <msink:context xmlns:msink="http://schemas.microsoft.com/ink/2010/main" type="writingRegion" rotatedBoundingBox="2105,633 31243,-1212 32317,15743 3179,17589"/>
        </emma:interpretation>
      </emma:emma>
    </inkml:annotationXML>
    <inkml:traceGroup>
      <inkml:annotationXML>
        <emma:emma xmlns:emma="http://www.w3.org/2003/04/emma" version="1.0">
          <emma:interpretation id="{529769F6-1B48-43B4-B45F-2AFBF1348B53}" emma:medium="tactile" emma:mode="ink">
            <msink:context xmlns:msink="http://schemas.microsoft.com/ink/2010/main" type="paragraph" rotatedBoundingBox="2108,630 13836,-89 13924,1354 2196,2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C1794B-BABF-405E-BCFA-785C0C839D1E}" emma:medium="tactile" emma:mode="ink">
              <msink:context xmlns:msink="http://schemas.microsoft.com/ink/2010/main" type="line" rotatedBoundingBox="2108,630 13836,-89 13924,1354 2196,2074">
                <msink:destinationLink direction="with" ref="{3055812A-8C86-4BD9-9D74-308D2AC1419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AFCE8F2-0872-4F23-A910-86B488F80AEE}" emma:medium="tactile" emma:mode="ink">
                <msink:context xmlns:msink="http://schemas.microsoft.com/ink/2010/main" type="inkWord" rotatedBoundingBox="2108,630 6949,333 7035,1742 2194,20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1211 380 1152 0,'0'0'51'0,"0"0"10"0,9 0-49 0,-4-4-12 0,4 0 0 0,0 4 0 15,9 0 42-15,-4 0 6 0,-5-12 0 0,9 3 1 16,5-3-17-16,0 0-3 0,0 0-1 0,-1 0 0 16,6-8 7-16,-6-1 1 0,1 1 0 0,5 0 0 15,-1 0-23-15,0-9-4 0,-4 9-1 0,-5-8 0 16,-4 0 5-16,-1 3 1 0,-3-3 0 0,-1 4 0 16,-5-5 0-16,-4 1 0 0,0 8 0 0,0-13 0 15,-9 9-3-15,5-4-1 0,-1 3 0 0,-4-3 0 16,-5 0-18-16,1 4-4 0,3-5-1 0,1 9 0 0,0 0 21 15,5 4 4-15,-5 3 0 0,4 5 1 0,1 4 6 0,-1 4 1 16,-4 0 0-16,0 0 0 0,4 8-10 0,-4 4-2 16,0 9 0-16,0-1 0 0,-5 4-8 0,5 5-11 15,-9 7 3-15,0-8 0 0,4 9 8 0,-4-1 0 16,0 13 8-16,-5-9-8 0,5 5 10 0,4 7-2 16,-4 1-8-16,-1 4 12 0,-3-5 10 0,8 9 2 15,5-13 0-15,-5 1 0 0,1 4 10 0,-1-5 2 16,5-7 1-16,0 3 0 0,0-7-12 0,0 3-2 15,-1 1-1-15,10-1 0 0,-13-8-3 0,8 1-1 16,-4-1 0-16,5-4 0 0,-1-3-7 0,5-1-2 16,-5-4 0-16,-4 1 0 0,0-1-9 0,5 0 12 15,-5-4-12-15,4 0 12 0,-4-4-2 0,0 1 0 16,4-5 0-16,-4 0 0 0,5-4 1 0,-6 0 0 16,1 4 0-16,5-8 0 0,-5 0 4 0,0 0 1 0,9-4 0 0,0 4 0 15,0 0-6-15,-10-8-1 0,1 4 0 0,9 4 0 16,0 0-9-16,-4-8 8 0,4 0-8 15,0 8 8-15,0 0-8 0,0 0 0 0,0 0 0 0,0 0 0 16,0 0 0-16,0 0-9 0,0 0 9 0,4-8 0 16,-4 8-11-16,19-5 11 0,-15-7-10 0,10 0 10 15,-1 4-15-15,1-4 3 0,0 4 1 0,4-12 0 16,-9 8 3-16,5-9 0 0,4 5 0 0,-4-4 0 16,-1 0-3-16,6-1 0 0,-6-11 0 0,5 4 0 15,-4-5-7-15,4 5-2 0,0 0 0 0,1-5 0 16,-1-3-4-16,5 3 0 0,-5-3-1 0,9 4 0 15,1-9 3-15,3 1 1 0,-8 11 0 0,9-11 0 0,-5 12 21 16,5 3 0-16,-4 5 0 0,-1 8 0 0,0 8-12 0,-4 4 0 16,-5 0-1-16,5 0 0 0,-5 16 13 0,0 4 0 15,-4-3 0-15,0 7-9 0,-5-4 19 16,0 4 4-16,-4 5 1 0,4-13 0 0,-9 8-15 0,0-4 0 16,-5 1 0-16,1-1 0 0,-1-4 0 0,-4 4 8 15,0-4 0-15,0 5 1 0,-5-9 0 0,5 4 0 16,-5 0 0-16,-4-8 0 0,-5 4-1 0,5-4 0 15,0 5 0-15,-5-5 0 0,5 4-8 0,-5-12 0 16,0 8 0-16,1-4 0 0,-6-4 12 0,5 0-4 16,1 0 0-16,3 0 0 0,6-4-8 0,-1 0 0 15,0 0 0-15,5 4 0 0,9 0 0 0,0 0-16 16,-9-8 4-16,9 8 1 0,0 0 11 0,0 0 9 16,0 0-1-16,0 0-8 0,0 0 0 0,14-4 0 15,0 4 0-15,-1 0-12 0,1 4 12 0,0 4 0 0,-1-8 12 0,1 0-12 16,0 4 0-16,4 0 0 0,0 0 0 15,0 0 0-15,0 4 0 0,-4-4 0 0,9 4 0 0,-5 0 0 16,0-4 0-16,0 5 0 0,1 3 0 0,-6-4 0 31,6 8-112-31,-6 0-28 0,-4-4-7 0</inkml:trace>
          <inkml:trace contextRef="#ctx0" brushRef="#br0" timeOffset="-956.7211">769 60 1198 0,'0'0'26'0,"0"0"6"0,0-8 0 0,5 0 3 0,-5 8-35 0,5-8 0 16,-1 0 0-16,-4 8 0 0,5-8 72 0,-5 8 8 15,0 0 2-15,0 0 0 0,-5-8-53 0,5 8-10 16,-4-9-3-16,4 9 0 0,0 0-4 0,-14 0-2 15,0 0 0-15,1 0 0 0,3 0-10 0,-8 4 0 16,5 1 0-16,-6 3 0 0,1-4 0 0,-5 4 0 16,1 4 0-16,-1 0-11 0,0 4 11 0,-4-8 0 15,4-4 0-15,-4 9-8 0,4 3 8 0,-4-8 0 16,4 4 0-16,0 0 0 0,0-4 0 0,0 4 11 16,1-4-3-16,-1 0 0 0,9 5-8 0,-4-5 0 0,9 0 0 15,-9 4 0-15,9-8 0 0,-1 4 0 0,1 0 0 0,5-4 0 16,4-4 0-16,0 8 0 0,-5 0 0 0,10 1 0 15,-5 3 0-15,9-4-11 0,-5 4 3 0,10 4 0 16,0-4 8-16,4 8 0 0,0 1 0 0,5-9 0 16,4 4 0-16,-8 0 11 0,8 0-3 0,5-3 0 15,-9 3-8-15,-1 0 0 0,1-4 0 0,-5 0-11 16,5 8 11-16,0-11 0 0,-10 3 8 0,-3 0-8 16,3 0 0-16,-4 4 0 0,0-8 0 0,-4 4 0 15,-5 1 32-15,0-1 3 0,0 0 0 0,-5 4 0 16,-4 0 27-16,0-8 6 0,-4 8 0 0,-1 1 1 15,-4 3-13-15,-5-8-4 0,0 4 0 0,-4 0 0 0,-5 1-11 0,0-1-2 16,0-4-1-16,0 8 0 0,-9-12-22 0,5 4-5 16,-5 9-1-16,4-17 0 0,6 4-10 0,8 0 0 15,0 0 9-15,-4 0-9 0,4-8 0 0,5 0 0 16,0-4 0-16,4 4-12 16,5 0-33-16,9 0-7 0,0 0-2 0,0 0-924 0</inkml:trace>
          <inkml:trace contextRef="#ctx0" brushRef="#br0" timeOffset="405.4388">2163 675 1094 0,'23'4'48'0,"-23"-4"11"0,-9-4-47 0,0 4-12 15,9 0 0-15,0 0 0 0,0 0 80 0,0 0 13 16,-5 16 3-16,5-16 1 0,14 4-50 0,-14-4-11 16,0 0-1-16,0 0-1 0,9 4-16 0,4 9-3 15,-3-13-1-15,-10 0 0 0,0 0 26 0,13-13 6 16,15 5 1-16,-10-4 0 0,0-4-23 0,0 4-5 15,9-8-1-15,1 4 0 0,-5-1-2 0,-5 1-1 16,-5 0 0-16,10 0 0 0,-5 0-5 0,-4 3-1 16,-9-7 0-16,-5 8 0 0,13-4 7 0,-4 0 2 15,-9 4 0-15,0-1 0 0,0 1 0 0,-4 4 0 16,4-4 0-16,-5 4 0 0,-8 0-5 0,4 4-1 16,4 0 0-16,-4 4 0 0,-9-4-2 0,4 8-1 0,-4 0 0 15,4 8 0-15,-4-8-1 0,-9 12 0 0,-5-4 0 0,9 9 0 16,14-5-8-16,-14 8 0 0,-13 0 0 0,13 1 0 15,0 3 0-15,5-8 8 0,4 4-8 0,-4 5 8 16,4-5-8-16,5 0 0 0,14 5 0 0,-5-9 0 16,0 0-8-16,4 0 8 0,15 1 0 0,-1-1 0 15,5-4 0-15,-5-4 0 0,5 8 0 0,4-12 8 16,9 5-82 0,-4-9-17-16,-5 4-3 0</inkml:trace>
          <inkml:trace contextRef="#ctx0" brushRef="#br0" timeOffset="11237.1049">2723 271 518 0,'0'0'23'0,"0"0"5"0,0 0-28 0,0 0 0 0,9-5 0 0,-9 5 0 15,0-12 186-15,0 4 32 0,5 4 6 0,-1-12 2 16,5 12-108-16,1-8-22 0,-6 4-4 0,5 0 0 16,5 0-14-16,-5 3-2 0,0 1-1 0,9 0 0 15,1 0-19-15,3 0-4 0,1 0-1 0,0 4 0 16,4 0-24-16,1 4-5 0,-1-4-1 0,5 0 0 16,-5 4-21-16,5 0 8 0,-5 0-8 0,1-4 0 15,3 0 0-15,-8-8 0 0,0 0 0 0,0 0 0 16,4 0 0-16,-9-4 0 0,5 0 0 0,-5 4 0 15,5-8-9-15,-5 3-7 0,-4 1 0 0,0 0-1 16,-5 4-41-16,-5-4-8 0,1 4-2 0,-10 4-524 16,5 4-104-16</inkml:trace>
          <inkml:trace contextRef="#ctx0" brushRef="#br0" timeOffset="11557.7115">3119-227 172 0,'0'0'16'0,"0"0"-16"16,0 0 0-16,0 0 0 0,0 0 224 0,0 0 43 15,0 0 8-15,0 0 1 0,0 0-142 0,0 0-29 0,0 8-5 0,5 8-2 16,-1 4-1-16,-4 0 0 0,-4 5 0 15,-5 7 0-15,0 1-5 0,0 7-2 0,-5 0 0 16,0 5 0-16,-4 0-19 0,4 3-4 0,1 1-1 0,-1-1 0 16,5-3-29-16,-5-1-5 0,10-3-2 0,-5-1 0 15,4-7-22-15,5 3-8 0,-4-4 0 0,4-3 9 16,4-5-21-16,1-4-4 0,-5 0 0 0,0 1-1 16,4 3-122-16,-4-12-24 15,0 0-5-15,0-4-468 0,-4 0-95 0</inkml:trace>
          <inkml:trace contextRef="#ctx0" brushRef="#br0" timeOffset="11905.6933">3989 283 979 0,'9'-8'87'0,"5"-5"-70"15,0 5-17-15,4 0 0 0,0-8 93 0,-4 8 15 16,4-4 4-16,-4 4 0 0,-1-8-27 0,-4 7-5 16,-4 1 0-16,4-4-1 0,-9 0-18 0,0 4-3 15,-5 4-1-15,-4-4 0 0,5 0 3 0,-5 4 1 16,0 4 0-16,-5-8 0 0,5 8-14 0,-5 8-3 16,1-8-1-16,-6 8 0 0,1 4-20 0,4 0-4 15,-8 4-1-15,3 0 0 0,-3 9 10 0,-1-1 1 0,0 4 1 0,0 1 0 16,1-5-9-16,-1 4-1 15,0-3-1-15,5 7 0 0,0-8-19 0,-1 5 10 16,10-9-10-16,-4 4 8 0,3-8-8 0,6 4 0 0,4-3 0 16,0 3 0-16,0-12-11 0,9 8-1 0,-4-4 0 15,8 5 0 1,1-5-36-16,0-4-8 0,4 0-2 0,0 0-634 0,5-4-128 0</inkml:trace>
          <inkml:trace contextRef="#ctx0" brushRef="#br0" timeOffset="12372.3705">4536-292 1378 0,'4'-32'61'0,"1"19"13"0,-1 1-59 0,1 4-15 16,-1 0 0-16,-4 8 0 0,0 0 116 0,0 0 21 15,0 0 4-15,0 0 1 0,0 0-77 0,0 0-15 16,0 8-3-16,0 4-1 0,0 5-22 0,0 3-5 15,0 4-1-15,0 0 0 0,0 1 9 0,0 3 1 16,0 0 1-16,-4 5 0 0,4-5 3 0,0 4 0 16,0 1 0-16,-5 3 0 0,5-7-9 0,-4 11-2 15,-1-8 0-15,1 17 0 0,-1-13-1 0,-4 17 0 16,0-4 0-16,0 3 0 0,-5 1 1 0,5 3 0 16,4-7 0-16,1 4 0 0,-5-5-8 0,9-3-1 15,-5-1-1-15,5-16 0 0,-4 5-11 0,4-9 0 16,-5-8 0-16,5-4 0 0,0 5 8 0,5-13-8 15,-5-4 12-15,0 0-4 0,0 0 14 0,4-4 2 16,-4-17 1-16,5 5 0 0,-5-8-13 0,9 0-4 16,-5-1 0-16,6-7 0 0,-6 0-8 0,10 3 0 15,-5 1 0-15,0 0 0 0,9-5 0 0,-4 1-12 0,-5 8 2 0,5 3 1 16,-1 1 9-16,1 0 0 0,-5 8 0 0,0 4 0 16,-9 8-8-16,0 0 8 0,14 4-8 15,-10 4 8-15,-4 8 0 0,5-4-10 0,4 8 10 0,5 1 0 16,-5-1 0-16,0 8 0 0,-4-8 0 0,4 1 0 15,0-1 0-15,4-8 0 0,-8 4 0 0,4 0 0 16,5 1-18-16,4-5 0 0,-4 4 0 0,4-8 0 16,0 4-198-16,9-8-40 0</inkml:trace>
        </inkml:traceGroup>
        <inkml:traceGroup>
          <inkml:annotationXML>
            <emma:emma xmlns:emma="http://www.w3.org/2003/04/emma" version="1.0">
              <emma:interpretation id="{89A06AE5-2473-4019-90C0-CDB4B606BE88}" emma:medium="tactile" emma:mode="ink">
                <msink:context xmlns:msink="http://schemas.microsoft.com/ink/2010/main" type="inkWord" rotatedBoundingBox="8335,489 9132,441 9206,1644 8409,169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715.0988">6653 509 1720 0,'0'0'76'0,"0"-8"16"0,0 8-73 0,5-8-19 16,-1 0 0-16,1 0 0 0,4 0 98 0,0-4 16 15,9 0 3-15,1-1 1 0,-1 1-54 0,5 4-10 16,4-8-2-16,0 4-1 0,1 0-42 0,4 4-9 15,-1 0 0-15,1 3-689 0,-4 5-139 0</inkml:trace>
          <inkml:trace contextRef="#ctx0" brushRef="#br0" timeOffset="13564.4699">6881 52 288 0,'14'-24'12'0,"-5"16"4"0,0-5-16 0,5-3 0 15,-10 8 0-15,5-12 0 0,5 4 309 0,-10 0 59 0,1-5 12 0,0 1 3 16,-5 0-228-16,0 4-46 0,0-5-9 0,0-7-1 16,-10 4-57-16,10 0-11 0,-9-1-3 0,5 5 0 15,-1-4-11-15,5-1-2 0,-4 5-1 0,4 4 0 16,0 0-14-16,-5 8 0 0,1-12 8 0,-1 11-8 16,5-3 0-16,0 12 0 0,-4-8 0 0,4 8 0 15,0 0 10-15,0 0-10 0,-10 0 10 0,10 0-10 16,-4 0 0-16,4 0 0 0,0 0 0 0,-9 4 0 15,0 0 0-15,0 8 0 0,4-8 0 0,0 9 0 16,1-1 0-16,-1 8 0 0,-4 0 0 0,5 5 0 16,-1 3 0-16,1 4 0 0,-1 1 0 0,0 7 0 15,1 1 8-15,-1-1 6 0,5 5 1 0,-4 3 0 16,-1-3 7-16,5 7 2 0,0-3 0 0,0-1 0 16,-4 5-13-16,8-9-3 0,1 1 0 0,-5 0 0 15,4-5-96-15,-4 0-19 16,0-3-4-16</inkml:trace>
          <inkml:trace contextRef="#ctx0" brushRef="#br0" timeOffset="13204.1534">6339 169 230 0,'0'0'20'0,"9"-8"-20"16,-9 0 0-16,-4-8 0 0,-1 4 258 0,5 0 47 15,0 4 10-15,0 0 1 0,0 3-159 0,0 5-32 16,0 0-6-16,0 0-2 0,0 0-79 0,-4 13-16 0,-1 7-3 0,-4 8-1 16,0-4 6-16,0 13 2 0,-5-1 0 0,-4 1 0 15,4 3 6-15,0-3 0 0,5-1 1 0,0-4 0 16,0-3-17-16,5-5-3 0,4-4-1 0,0-4 0 16,4 5-12-16,5-13 9 0,0-4-9 0,0 4 8 15,5-8-8-15,-5 0 12 0,5 0-12 0,4-8 12 16,0 4-12-16,-4-4 8 0,0-9-8 0,4 1 8 15,0 8-8-15,0-12 0 0,1 4 0 0,-6-4 8 16,1 7-8-16,0-7 0 0,-1 0 0 0,-4-8 8 16,0 3-8-16,-9 5 0 0,5-8 0 0,-10 3 0 15,5 1 0-15,-9-4 0 0,0 4 0 0,-4 3 0 16,8 5 0-16,-4-4 0 0,-5 0 0 0,5 8 0 0,-5 3 0 16,5-3 0-16,0 8 0 0,0 0-11 0,0 4 11 15,9 0 0-15,0 0 0 0,0 0-8 16,-9 12-23-16,4 5-4 0,1-5-1 0,4 8-886 15</inkml:trace>
          <inkml:trace contextRef="#ctx0" brushRef="#br0" timeOffset="15025.5048">6656 392 709 0,'0'0'15'0,"0"0"3"0,0 0 1 0,0 0 2 0,0 0-21 0,0-12 0 0,0 12 0 0,-5-8 0 16,1 0 44-16,-1 0 5 0,5 3 1 0,-4-7 0 15,4 4-18-15,-5 0-3 0,5 8-1 0,0-8 0 0,0 8 4 0,0-8 0 16,0 4 0-16,5-8 0 0,-5 4-16 0,0 8-4 15,4-12 0-15,1 3 0 0,-1 1 7 0,-4 8 1 16,0 0 0-16,5-8 0 0,0-4 27 0,-1 4 5 16,5 4 2-16,-9 4 0 0,5-12 0 0,-5 12 0 15,0-8 0-15,0 8 0 0,4-12-24 0,-4-1-5 16,0 13-1-16,0 0 0 0,0 0-5 0,0 0-2 16,0 0 0-16,5-8 0 0,-5 8-6 0,0-12-2 0,0 12 0 0,0-4 0 15,0 4-1-15,0 0 0 0,0-12 0 0,0 12 0 16,0 0 7-16,0 0 1 0,0 0 0 0,0 0 0 15,4-8-3-15,-4 8 0 16,0 0 0-16,0 0 0 0,0 0 0 0,0 0 0 16,0 0 0-16,0 0 0 0,0 0 3 0,0 0 0 15,0 0 0-15,0 8 0 0,0 8-16 0,0 4-15 16,0 5 3-16,0 7 1 0,5 0 24 0,0 5 5 0,-5-1 1 0,4 1 0 16,1-1 11-16,-5 5 2 0,4-5 1 15,1-4 0-15,-5-3-6 0,0 3-2 0,0-4 0 16,-5 1 0-16,1-9-12 0,-1 4-2 0,1-3-1 0,-6-5 0 15,6 4-2-15,-5-8 0 0,4 0 0 0,1 0 0 16,4-12-8-16,0 0 0 0,0 0 9 0,0 0-9 16,0 0-8-16,0 0-7 0,0 0-1 0,0 0 0 15,0 0-38-15,0 0-8 0,0 0-2 16,0-12-573-16,0 0-115 0</inkml:trace>
        </inkml:traceGroup>
        <inkml:traceGroup>
          <inkml:annotationXML>
            <emma:emma xmlns:emma="http://www.w3.org/2003/04/emma" version="1.0">
              <emma:interpretation id="{1567F889-D573-42A4-A929-58527B1CF3A8}" emma:medium="tactile" emma:mode="ink">
                <msink:context xmlns:msink="http://schemas.microsoft.com/ink/2010/main" type="inkWord" rotatedBoundingBox="10561,324 13112,168 13187,1387 10636,1543"/>
              </emma:interpretation>
              <emma:one-of disjunction-type="recognition" id="oneOf2">
                <emma:interpretation id="interp2" emma:lang="" emma:confidence="1">
                  <emma:literal>of.</emma:literal>
                </emma:interpretation>
                <emma:interpretation id="interp3" emma:lang="" emma:confidence="0">
                  <emma:literal>of</emma:literal>
                </emma:interpretation>
                <emma:interpretation id="interp4" emma:lang="" emma:confidence="0">
                  <emma:literal>•f.</emma:literal>
                </emma:interpretation>
                <emma:interpretation id="interp5" emma:lang="" emma:confidence="0">
                  <emma:literal>off</emma:literal>
                </emma:interpretation>
                <emma:interpretation id="interp6" emma:lang="" emma:confidence="0">
                  <emma:literal>•f</emma:literal>
                </emma:interpretation>
              </emma:one-of>
            </emma:emma>
          </inkml:annotationXML>
          <inkml:trace contextRef="#ctx0" brushRef="#br0" timeOffset="17263.5069">10116-195 1825 0,'0'0'40'0,"0"0"8"0,-4 8 1 0,-6-4 3 0,-3 4-41 0,4 0-11 15,-5 5 0-15,0-1 0 0,1 4 15 0,4 0 1 16,-5 4 0-16,5-3 0 0,0-1-16 0,4 4 0 16,1-8 0-16,-1 4 0 0,5-4 0 0,0-3 9 15,0-9-9-15,5 12 8 0,-5-12 0 0,9 4 0 16,0 0 0-16,5-4 0 0,-1 4 16 0,5-8 4 16,-4 0 0-16,4 0 0 0,-4-8-16 0,0 3-4 15,4 1 0-15,-5-4 0 0,-3-4 2 0,3 0 0 16,-4 8 0-16,0-13 0 0,-4 9-10 0,-5 4 12 15,5-8-12-15,-5 8 12 0,-5 0-12 0,5 8 12 0,0 0-12 16,-5-4 12-16,-4 4-12 0,-4 0 0 0,-1 4 0 16,0 8 0-16,-8 0 0 0,-6 4-12 0,1 1 0 0,9-1-615 15,0 4-123-15</inkml:trace>
          <inkml:trace contextRef="#ctx0" brushRef="#br0" timeOffset="17624.2739">10763-207 1609 0,'0'0'35'0,"13"-8"7"0,1 0 2 0,0-4 2 0,8 0-37 0,-3-9-9 16,-6 5 0-16,5 4 0 0,-4-8 43 0,0-1 6 15,-1 1 2-15,-3-8 0 0,-1 4-31 0,-5 7-5 16,-4-11-2-16,5 4 0 0,-5 4 9 0,0-5 2 15,-5 1 0-15,1 0 0 0,-5 4 1 0,4-5 1 16,-4 5 0-16,4 4 0 0,-4 0-13 0,5-1-2 16,-5 9-1-16,4 4 0 0,-4-8-10 0,4 4 8 15,5 8-8-15,0 0 8 0,-9 0-8 0,0 4 0 16,0 4 0-16,0 4 0 0,4 5 8 0,-4 7 0 16,5 4 0-16,-1 5 0 0,1-1 29 0,4 4 6 15,0 1 1-15,0 3 0 0,4-3-10 0,1 3-2 16,-5-8 0-16,4 9 0 0,5-13 0 0,-4 5 0 15,-5-1 0-15,5 4 0 0,-1-11-19 0,-4 3-4 0,5 0-1 16,-5 1 0-16,0-1-8 0,0-4-11 0,-5 1 3 16,-4 7-733-16,0-4-147 15</inkml:trace>
          <inkml:trace contextRef="#ctx0" brushRef="#br0" timeOffset="17788.6394">10594 113 1267 0,'18'-21'112'0,"-4"21"-89"0,-5-16-23 0,5 12 0 16,4-12 132-16,0 4 21 0,0 0 5 0,1 4 1 0,-1-4-36 0,0 3-7 15,0-3-2-15,5 4 0 0,-9 8-78 0,4-8-16 16,-4 8-4-16,-1 0 0 16,1 0-98-16,0 8-20 0,-1-8-4 0</inkml:trace>
          <inkml:trace contextRef="#ctx0" brushRef="#br0" timeOffset="16338.378">8591-37 1105 0,'0'-20'48'0,"0"8"12"0,-5 3-48 0,5-11-12 16,0 8 0-16,0 0 0 0,0 4 63 0,0 8 10 16,0 0 3-16,0 0 0 0,0 0-45 0,0 0-9 15,0 0-2-15,0 0 0 0,5 12-20 0,0 8 0 16,-5 9 0-16,0 3 0 0,-10 8 28 0,6 1 2 16,-1 7 0-16,-4 5 0 0,5 4 12 0,-5 3 2 15,4-11 1-15,-4 4 0 0,4-5-4 0,-4-7-1 16,5-5 0-16,-1-4 0 0,1-3 4 0,-1-5 0 0,5 0 0 15,-5-7 0-15,5-5-16 0,0 0-2 0,-4 0-1 0,4-12 0 16,0 0 12-16,0 0 3 0,0 0 0 0,0 0 0 16,0 0-20-16,-5-12-4 0,1 4-1 0,-1-4 0 15,1-5-2-15,-1-3 0 0,-4 0 0 0,4 0 0 16,1-13-13-16,-1 1 0 0,-4-5 8 0,5-3-8 16,4 0 0-16,0-9-8 0,0 0 8 0,0 1-13 15,0-1-3-15,9-3-1 0,-5-5 0 0,5 4 0 16,1-3-17-16,8 11-3 15,0-3-1-15,5-1 0 0,0 9 14 0,-1 7 4 0,1 5 0 0,4 8 0 16,-4 4 6-16,0 3 2 0,0 9 0 0,-1 4 0 16,1 12 12-16,0-7-11 0,0 11 11 0,-5 4-10 0,0 0 10 0,0-4 0 15,-13 5 0-15,-1-1-8 0,1 12 8 0,-10-8 0 16,-4 5 0-16,0-1 0 0,-9 0 8 0,4 1-8 16,-4 3 10-16,-5-8-10 0,1 5 9 0,-1-1-9 15,-4-8 8-15,-1-3-8 0,1 3 8 0,9-4-8 16,0 0 8-16,-1-8-8 15,6 4-24-15,4 1-9 0,-5 3-3 0,5-16-841 0</inkml:trace>
          <inkml:trace contextRef="#ctx0" brushRef="#br0" timeOffset="16673.3195">9028-98 806 0,'0'0'72'0,"5"8"-58"0,-1 9-14 0,5-1 0 16,-4-4 97-16,4 16 17 0,-5-4 3 0,10 5 1 16,0-1 7-16,-1 5 2 0,-8-5 0 0,4 4 0 15,0 13-51-15,0-17-11 0,0 8-1 0,-4 1-1 16,0-13-26-16,-1 0-5 0,1 1 0 0,-5-9-1 16,-5 4 4-16,5-16 1 0,-4 4 0 0,4-8 0 15,0 0 4-15,0 0 2 0,0 0 0 0,0 0 0 16,0-4 10-16,-5-4 3 0,-4-4 0 0,4 4 0 0,5-12-31 15,0-1-5-15,-4-7-2 0,4 8 0 0,0-12-5 16,0 3-2-16,4 9 0 0,1-12 0 0,-1 3-10 16,1 1 0-16,4 0 0 0,0 3 0 0,0 1-9 15,0 0 9-15,5 8-12 0,0-5 12 16,-1 9-109-16,-4-8-15 0,5 8-4 0,0 4 0 16,4-13-96-16,-4 13-19 0,13-4-4 0,-9 0-1 0</inkml:trace>
          <inkml:trace contextRef="#ctx0" brushRef="#br0" timeOffset="16939.0892">9492-146 799 0,'5'16'35'0,"-5"-4"8"0,5 0-35 0,-5 4-8 15,0 5 0-15,0-1 0 0,0 12 100 0,4-12 17 16,1 5 4-16,-5-1 1 0,4-4-17 0,-4 0-3 16,5 5-1-16,-1-5 0 0,1-4-48 0,4 0-9 0,0-4-3 0,0 1 0 15,0-5-21-15,0 0-4 0,-4-8 0 0,4 0-1 16,5 0-2-16,-5-4 0 0,-9 4 0 0,9-4 0 15,-5-4 4-15,10 0 1 0,-9-5 0 0,-1 1 0 16,1 4 10-16,-1-12 3 0,-4 4 0 0,0-4 0 16,0-1-31-16,-4 1 0 0,4 0 0 0,-5 4 0 15,1-1 0-15,-1-3 12 0,-4 8-3 0,4 4-1 16,1-4-8-16,-5 4 0 0,0 8 0 0,-5 0-11 16,5 4 2-16,0 0 0 0,-5 0 0 0,0 8 0 15,1 4-44-15,-1-8-9 16,1 8-2-16,3-3-761 0</inkml:trace>
        </inkml:traceGroup>
        <inkml:traceGroup>
          <inkml:annotationXML>
            <emma:emma xmlns:emma="http://www.w3.org/2003/04/emma" version="1.0">
              <emma:interpretation id="{1AE74EA1-37E1-4ECA-94B8-CE8EE2469E4E}" emma:medium="tactile" emma:mode="ink">
                <msink:context xmlns:msink="http://schemas.microsoft.com/ink/2010/main" type="inkWord" rotatedBoundingBox="13878,853 13894,853 13895,880 13879,881"/>
              </emma:interpretation>
            </emma:emma>
          </inkml:annotationXML>
          <inkml:trace contextRef="#ctx0" brushRef="#br0" timeOffset="17976.5727">11714-37 2127 0,'0'0'94'0,"0"0"20"0,0 0-91 0,0 0-23 16,0 0 0-16,0 0 0 0,0 0 30 0,0 0 2 0,0 0 0 0,0 0 0 15,0 0-32-15,0 0-13 0,0 0 1 0,0 20-646 16,0-12-129-16</inkml:trace>
        </inkml:traceGroup>
      </inkml:traceGroup>
    </inkml:traceGroup>
    <inkml:traceGroup>
      <inkml:annotationXML>
        <emma:emma xmlns:emma="http://www.w3.org/2003/04/emma" version="1.0">
          <emma:interpretation id="{BDCCA2E0-77CA-478B-AF87-C1DCABA1972C}" emma:medium="tactile" emma:mode="ink">
            <msink:context xmlns:msink="http://schemas.microsoft.com/ink/2010/main" type="paragraph" rotatedBoundingBox="2814,2699 31066,819 31349,5072 3098,6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F6968E-FCBE-43CA-80F1-D639DCAFC282}" emma:medium="tactile" emma:mode="ink">
              <msink:context xmlns:msink="http://schemas.microsoft.com/ink/2010/main" type="line" rotatedBoundingBox="4180,2609 31066,819 31189,2674 4303,4463"/>
            </emma:interpretation>
          </emma:emma>
        </inkml:annotationXML>
        <inkml:traceGroup>
          <inkml:annotationXML>
            <emma:emma xmlns:emma="http://www.w3.org/2003/04/emma" version="1.0">
              <emma:interpretation id="{199D0412-011E-4566-ABB7-ABCA79979563}" emma:medium="tactile" emma:mode="ink">
                <msink:context xmlns:msink="http://schemas.microsoft.com/ink/2010/main" type="inkWord" rotatedBoundingBox="4233,3404 8000,3153 8060,4051 4292,430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023.8449">2490 2565 1238 0,'-4'-12'55'0,"4"12"11"0,4-4-53 0,-4 4-13 16,0-8 0-16,0 0 0 0,0 0 77 0,0 8 13 16,5-8 2-16,-5 8 1 0,-5-4-25 0,5-5-6 15,0 9-1-15,0 0 0 0,-4-4-40 0,4 0-8 16,-9 0-1-16,4 0-1 0,-4 4 4 0,-5 0 1 16,1 4 0-16,-6 4 0 0,1 0-16 0,0 1 0 15,-5 3 8-15,0 4-8 0,1-4 0 0,-6 0 9 16,1 4-9-16,0 5 8 0,-1-5-8 0,1 0 0 0,4 0 0 0,5 4 0 15,-5-3 0-15,10-5 8 0,-1 4-8 0,5 0 0 16,4 4 0-16,5-3 0 0,0-5 0 0,9 4 0 16,5 0-9-16,0 0 9 0,4-4-12 0,0 1 12 15,0-1-10-15,1-4 10 0,-1 4-8 0,0-4 8 16,0 0 0-16,0-4 0 0,1 8 0 0,-1-4-8 16,-5-4 8-16,6 5 0 0,-10-1 0 0,4 4-8 15,-3-4 8-15,-6 4 0 0,1 0 0 0,-5 0 0 16,4-4 0-16,-8 5 9 0,-1 3-1 0,-4-4-8 15,-5 0 36-15,1 4 1 0,-1 0 0 0,-4-4 0 16,0 5-19-16,-1-5-4 0,6-4-1 0,-5 8 0 16,8-8-13-16,-3 4 9 0,-1-8-9 0,5 0 8 0,0 5-8 15,4-5-17-15,-4 8 4 0,9-12 1 16,-4 0-142-16,4 0-28 0</inkml:trace>
          <inkml:trace contextRef="#ctx0" brushRef="#br0" timeOffset="26457.9385">2777 2865 806 0,'0'0'36'0,"-5"-13"7"15,5 1-35-15,5-4-8 0,-5-4 0 0,5 4 0 0,-1 0 140 16,5-1 27-16,-4 1 5 0,-1 4 0 0,-4 4-81 0,0 0-17 15,5 0-3-15,-5 8-1 0,0 0-26 0,0 0-4 16,0 0-2-16,0 0 0 0,0 0-18 0,0 0-4 16,0 0-1-16,0 0 0 0,9 16-5 0,-4 0-1 15,-1 4 0-15,1 5 0 0,-1-1-9 0,1 4 10 16,-1-3-10-16,1-1 10 0,-1-4-10 0,1 0 0 16,-10 1 0-16,5-5 0 0,0 4 0 0,0-4 8 15,-4-4-8-15,4 0 8 0,0-12 14 0,0 0 2 16,0 0 1-16,9 9 0 0,0-1-25 0,-9-8 0 15,0 0 0-15,14 4 0 0,8 0 9 0,-12 0 0 16,-10-4 0-16,13 8 0 0,-4-4-9 0,5 4-14 16,-5-8 3-16,5 0 1 0,-14 0 10 0,13 0 0 15,-13 0 0-15,0 0-8 0,10 0 8 0,3-12 0 16,-4 0 0-16,5 4 0 0,-5-9 0 0,0 1 0 16,0-4 8-16,0 0-8 0,0-9 14 0,5 5-2 0,-5-8 0 15,5 3 0-15,0-3-4 0,-5 0 0 0,4-1-8 0,-4 5 12 31,1 4-52-31,-1-1-10 0,4 1-2 0,-4 0-827 0</inkml:trace>
          <inkml:trace contextRef="#ctx0" brushRef="#br0" timeOffset="26903.0157">3537 2593 806 0,'0'0'72'0,"0"0"-58"16,0 13-14-16,-4 7 0 0,4-4 127 0,0 4 22 16,0 5 5-16,0 3 1 0,-5 8-57 0,-4-3-11 15,5 7-3-15,-1 1 0 0,-9-1-19 0,5 1-4 16,5 3-1-16,4 1 0 0,4-5-16 0,-4 1-4 16,-4-5-1-16,-1-4 0 0,10 1-21 0,-5-9-4 15,-5-4-1-15,5 0 0 0,-9-3 9 0,9-5 2 16,0 0 0-16,0-12 0 0,0 0 0 0,0 0 1 15,0 0 0-15,0 0 0 0,0 0 9 0,-5-8 2 16,-4 0 0-16,5-4 0 0,-1-9-4 0,1-3-1 16,-1-4 0-16,1-5 0 0,4-11-31 0,0-1-8 15,0-7-1-15,4 3 0 0,5-3 9 0,0-1 8 0,5 0-8 16,0 5 11 0,-5-1-40-16,4 5-8 0,1-1-2 0,4 9 0 0,1 7 21 0,-6 5 4 15,1 0 1-15,-1 8 0 0,1 4 13 0,0 7 0 0,-5 1-10 0,5 8 10 16,-5 1-9-16,0 3 9 0,0 4-12 0,-5 8 12 15,1 0 0-15,-5 9 0 0,0-1 0 0,-5 4 0 16,-4 5 0-16,-4-1 0 0,-6-4 8 0,1 9-8 16,-5-1-24-1,5-3-12-15,0-1-1 0,4 1-1 0,-8-5-29 0,8-4-5 16,0-3-2-16,10-1 0 0,-1-16-118 0,1 0-24 0</inkml:trace>
          <inkml:trace contextRef="#ctx0" brushRef="#br0" timeOffset="27325.4421">4129 2529 1382 0,'0'0'61'0,"0"0"13"0,0 0-59 0,5 12-15 15,4 4 0-15,-5 0 0 0,1 9 78 0,4-1 13 16,-9 0 2-16,5 4 1 0,-5 13-24 0,0-9-5 16,0 5-1-16,0-1 0 0,0 5-17 0,-5-5-4 15,-4 0-1-15,4 1 0 0,-4-5-20 0,5 1-4 16,-5-1-1-16,0-12 0 0,-1 0 5 0,6-3 1 15,-1-1 0-15,1-4 0 0,-1 0-23 0,5-4 8 16,0-8-8-16,0 0 0 0,-4 12 11 0,4-12-3 16,0 0 0-16,0 0 0 0,0 0-8 0,0 0 0 15,0 0 0-15,0 0 8 0,9-12 5 0,0 4 1 16,0-8 0-16,0-4 0 0,0-5-6 0,-4-3-8 0,-1-4 11 16,1-1-11-16,4 1 14 0,0-4-4 0,-4-9-1 15,8 9 0-15,-4-5-9 0,5 1 0 0,0 3 0 0,4-3 0 16,0 11 0-16,0-3 0 0,1 8-12 0,3-5 12 15,1 5 0-15,-5 12 0 0,0 4 0 0,1 0 0 16,-6 8-15-16,1 8 5 0,-5 4 1 0,0 4 0 16,-4 4 9-16,-5 5 0 0,-9 3 0 0,-5 9 0 15,0-1 0-15,-4 0 0 0,-5 1 0 0,-4 7 0 16,4-3-11-16,1-1-3 0,-6-3-1 0,10 3 0 16,-5-7-46-1,10-1-10-15,-6-8-1 0,10-4-563 0,5-7-112 0</inkml:trace>
          <inkml:trace contextRef="#ctx0" brushRef="#br0" timeOffset="27620.4859">4871 2517 1652 0,'0'0'73'0,"0"0"15"0,0 0-70 0,0 0-18 16,-9 4 0-16,-4 0 0 0,-1 4 46 0,0 4 6 15,5 4 0-15,-5 4 1 0,-4 1-25 0,0 3-4 16,4-4-2-16,5 4 0 0,-4 1-4 0,3-1-1 15,1 0 0-15,5 0 0 0,4 1-17 0,0-5 0 16,-5 0 0-16,10-8 0 0,-5 5 0 0,9-9 0 16,-5 0 0-16,6-4 0 0,3-4 14 0,5-4-4 15,5-4-1-15,0 4 0 0,0 0 4 0,0-5 1 16,-1 1 0-16,1-4 0 0,0 0-2 0,-5-4 0 16,-4 0 0-16,4 0 0 0,-9-1 5 0,0 1 1 15,-4 0 0-15,-5-4 0 0,4 4 7 0,-8-1 2 0,-1 1 0 16,-4 0 0-16,9 0-10 0,-9 0-1 0,0-1-1 0,0 9 0 15,0 0-15-15,-5 8 8 0,0-4-8 0,1 4 0 16,-10 4-12-16,5 8-9 0,-5 1-2 0,5 7-657 16,-5 0-131-16</inkml:trace>
          <inkml:trace contextRef="#ctx0" brushRef="#br0" timeOffset="27892.9967">5276 2407 1450 0,'0'0'32'0,"0"-8"6"0,5-4 2 0,-5 4 1 0,0 8-33 0,0-8-8 16,0 0 0-16,0 8 0 0,0 0 79 0,0 0 13 16,0 0 4-16,0 0 0 0,0 0-65 0,-9 4-13 15,0 4-2-15,4 0-1 0,1 8 5 0,-1 0 0 16,5 5 1-16,-4-1 0 0,4 4 6 0,-5 0 1 15,5 1 0-15,0 3 0 0,0 0 1 0,-4 5 1 16,4-9 0-16,-5 8 0 0,0 1-30 0,-4-1 0 16,0-4 0-16,-4 9 0 0,-1-9 15 0,0 5 0 15,1-1 0-15,-10 0-655 16,5-3-132-16</inkml:trace>
          <inkml:trace contextRef="#ctx0" brushRef="#br0" timeOffset="28169.4598">5609 2723 1375 0,'23'0'60'0,"-14"0"14"0,4-4-59 0,1 0-15 0,4 0 0 0,5-4 0 16,-5 4 63-16,0-4 9 0,1 0 3 0,-1-5 0 16,-4 5-9-16,-1-4-2 0,-4 0 0 0,0 0 0 15,-4 4-11-15,-1-8-2 0,1 3-1 0,-5-3 0 16,-5 4 4-16,5-4 1 0,-9 0 0 0,5 0 0 15,-1 3-20-15,-4 1-4 0,5 0-1 0,-1 8 0 0,-4 0 3 0,0 4 1 16,0 0 0-16,0 12 0 16,-5 0-54-16,5 9-10 0,-5 3-2 0,5 4-1 0,0 0 33 0,4 1-8 15,-4 3 8-15,9 5 0 0,-4-5 0 0,-1 4 8 16,5-3-8-16,5-1 12 16,-1-4-102-16,5 5-21 0,1-1-4 0,3-12-829 15</inkml:trace>
        </inkml:traceGroup>
        <inkml:traceGroup>
          <inkml:annotationXML>
            <emma:emma xmlns:emma="http://www.w3.org/2003/04/emma" version="1.0">
              <emma:interpretation id="{5C2FAB6E-5963-4D7F-84DD-B794506D3D6D}" emma:medium="tactile" emma:mode="ink">
                <msink:context xmlns:msink="http://schemas.microsoft.com/ink/2010/main" type="inkWord" rotatedBoundingBox="9902,3237 11027,3162 11059,3631 9933,370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8919.9508">7735 2533 288 0,'9'-16'25'0,"-4"7"-25"16,-5-7 0-16,4 0 0 0,1-4 144 0,-1 0 24 15,1-5 5-15,-1 9 1 0,-4-4-28 0,5 8-6 16,-5 4 0-16,5 4-1 0,-5 4-27 0,0 0-4 16,4 12-2-16,5 0 0 0,-4 8-76 0,-1 9-15 15,1-1-3-15,-5 8-1 0,0-3-1 0,0-1 0 16,0 4 0-16,4 1 0 0,-4-5-10 0,0 1 10 16,0-5-10-16,0-4 10 0,5 0-10 0,0-7 12 15,-5-1-12-15,4-4 12 0,-4-12-4 0,0 0-8 16,0 0 12-16,0 0-4 0,9-4 14 0,-4-4 2 0,4-4 1 0,0 0 0 15,0-9-25-15,5 9 0 0,-1-8 0 0,6 0 0 16,-6-5 12-16,1 1-4 0,4-4 0 0,0 4 0 16,1-1-8-16,-1 1-11 0,0 0 3 0,-4 8 0 15,-1 7 8-15,-4 5 0 0,0 0 0 0,-4 12 0 16,0-4 0-16,-1 9 0 0,5-1 0 0,-4 4 0 16,-1 0 0-16,1 4 0 0,-1-3 0 0,1-1 0 15,4 4 0-15,-4-12-8 0,4 4 8 0,4 0-8 16,-3-4 8-16,-1-3 12 0,0-5-2 0,0 0-1 15,5-9 31-15,-5 1 5 0,9 0 2 0,-5-8 0 16,6 4 5-16,-6 0 2 0,1-13 0 0,4 5 0 16,0-4-20-16,1 0-4 0,-6-1-1 0,1 1 0 15,4 4-18-15,-4-4-11 0,-1-1 12 0,-3 1-12 16,-1 4-16-16,-5 0-9 0,5 3-3 0,-4 9 0 16,-1-4-154-16,1 4-31 0,-5 8-7 0,0 0 0 0</inkml:trace>
          <inkml:trace contextRef="#ctx0" brushRef="#br0" timeOffset="29233.3619">8609 2715 1414 0,'0'0'31'0,"9"0"6"0,5 0 2 0,0-4 1 0,4 0-32 0,-5 0-8 15,6-8 0-15,-1 4 0 0,0-1 42 0,0 1 6 16,-4-4 2-16,4-4 0 0,-4 0-29 0,-5 0-5 15,5-1-2-15,-5 1 0 16,0 0 30-16,-5 0 7 0,5 0 1 0,-4-5 0 0,0 5 18 0,-5 0 4 16,0 0 1-16,-5-8 0 0,-4-1-21 0,4 5-4 0,-4 4-1 15,5 4 0-15,-5 0-17 0,-1 8-4 0,1 4-1 0,-4 0 0 16,4 0-27-16,-5 4 0 0,5 4 0 0,-5 4 0 16,1 0 28-16,3 0 3 0,6 0 1 0,-1 0 0 15,1 5-20-15,-1-5-3 0,1 0-1 0,4 4 0 16,-5 0-8-16,1-4 0 0,4 5 0 0,0-1 0 15,4-4 0-15,1 0 0 0,-1 4 0 0,5-4 0 16,0 9-107-16,5-5-23 0,0 0-5 16</inkml:trace>
        </inkml:traceGroup>
        <inkml:traceGroup>
          <inkml:annotationXML>
            <emma:emma xmlns:emma="http://www.w3.org/2003/04/emma" version="1.0">
              <emma:interpretation id="{407228EE-7AE9-4169-A6CF-E40BC17169F8}" emma:medium="tactile" emma:mode="ink">
                <msink:context xmlns:msink="http://schemas.microsoft.com/ink/2010/main" type="inkWord" rotatedBoundingBox="12455,2514 15354,2321 15428,3429 12529,362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565.144">11974 2104 1324 0,'0'0'118'0,"4"-8"-94"0,5 0-24 0,-9 8 0 16,0-4 145-16,0-5 25 0,-4 1 5 0,4 8 1 15,-5-4-97-15,1 4-19 0,-10 8-4 0,5-4-1 16,0-4-38-16,-9 9-7 0,-1 3-2 0,1 8 0 16,-5-4 0-16,-4 4 0 0,9 5 0 0,-5 3 0 15,0 4 8-15,1 1 2 0,-1-5 0 0,5 4 0 16,4-7-18-16,0 3 0 0,1-4 0 0,4-3 0 16,4-5 8-16,0-4-8 0,1 0 0 0,4-12 0 0,0 0 0 0,0 0 0 15,0 0 0-15,0 0 0 16,9 0-28-16,5-8-10 0,-1-4-2 0,6 0 0 0,-1-5 16 0,-5-3 4 15,6 0 0-15,-6-4 0 0,5-5 20 0,1 5-11 16,-1 4 11-16,-4 0-8 0,-5-1-4 0,4 5 0 16,1 4 0-16,-5 4 0 0,-9 8 23 0,0 0 4 15,0 0 1-15,0 0 0 0,0 0-16 0,0 8 0 16,0 0 0-16,0 8 0 0,-4 5 0 0,-1-1 0 16,0 4 0-16,-4 0 0 15,-4 5-111-15,4-5-25 0,-10 21-4 0,6-13-638 16</inkml:trace>
          <inkml:trace contextRef="#ctx0" brushRef="#br0" timeOffset="30899.7681">12256 2088 1645 0,'0'0'36'0,"-5"8"7"0,1 12 1 0,-5 0 4 0,0 0-39 0,4 13-9 0,-4-9 0 0,0 4 0 15,0 5 52-15,0-5 8 0,-5-4 1 0,5 5 1 16,4-5-38-16,1-4-7 0,-5-4-1 0,9 1-1 16,-5-5-4-16,5-4-1 0,0-8 0 0,0 0 0 15,0 0 22-15,0 0 4 0,0 0 0 0,0 0 1 16,0 0-8-16,0 0-1 0,0 0-1 0,9-8 0 16,5 4 18-16,0-8 4 0,-1-5 1 0,5 1 0 15,-4-4-14-15,4 0-2 0,5 4-1 0,0-5 0 0,-5-3-20 16,9 4-4-16,1-5-1 0,-6 1 0 0,6 8-8 15,-1-4-11-15,5 4 3 0,-5-5 0 16,5-3-192-16,-5 0-39 0,1 0-7 0,4-1-611 0</inkml:trace>
          <inkml:trace contextRef="#ctx0" brushRef="#br0" timeOffset="31224.3834">13171 1432 1382 0,'0'0'123'0,"0"0"-99"0,0 0-24 0,0 0 0 15,5 16 85-15,-5 4 12 0,0 5 3 0,4 7 0 16,-4 13-17-16,0-5-3 0,0 5-1 0,-4 7 0 0,-1 1 4 16,-4 3 1-16,-5 5 0 0,1-4 0 0,-10 4-48 0,0-9-8 15,0 9-3-15,1 0 0 0,-1-5 2 0,0 5 0 16,5-8 0-16,-5-9 0 15,0 5-61-15,5-9-12 0,0-8-2 0,4 5-668 16,1-13-134-16</inkml:trace>
          <inkml:trace contextRef="#ctx0" brushRef="#br0" timeOffset="31009.3149">12852 1938 403 0,'19'0'36'0,"-1"-4"-36"15,0 4 0-15,5-8 0 0,0 4 115 0,-5 0 16 16,5-4 3-16,-1-1 1 0,6 5-75 0,-6-4-16 0,1 0-2 0,-5 4-1 16,1-4 19-16,-6 8 3 0,-4-8 1 0,-4 4-589 15</inkml:trace>
          <inkml:trace contextRef="#ctx0" brushRef="#br0" timeOffset="29792.5086">10945 2063 1324 0,'0'0'118'0,"0"-8"-94"0,-9 0-24 0,4 0 0 16,-4 8-19-16,0-8-8 0,0 4-1 0,-5 4-1 16,5-4 68-16,-9 4 13 0,-5 0 4 0,5 8 0 0,0 0-39 15,-5 0-7-15,-4 4-2 0,4 0 0 0,-5 1 26 16,6 3 5-16,-1 4 1 0,0-4 0 0,0-4-29 16,10 0-11-16,-1 1 8 0,5 3-8 0,0-8 15 0,4 8-3 15,5 0 0-15,0 4 0 0,0-3 22 0,5 3 4 16,-5 0 1-16,9-4 0 0,-4 5-1 15,-1-5 0-15,1 0 0 0,-1 4 0 0,1-4 10 0,-5 1 3 16,0 3 0-16,-5 0 0 0,1 0-9 0,-5-4-2 16,-1 1 0-16,-8 3 0 0,0-8-27 0,0 8-5 15,-5 0-8-15,5 5 11 0,0-17-11 0,-5 12 0 16,-4-4 0-16,8 0 0 16,6-3-112-16,-1-5-25 0,0 0-5 0</inkml:trace>
          <inkml:trace contextRef="#ctx0" brushRef="#br0" timeOffset="29988.406">11022 2039 1782 0,'14'-8'39'0,"9"4"8"0,-1-4 1 0,15 8 3 0,-1-12-41 0,5 8-10 0,-4 0 0 0,8 0 0 0,-8-5 56 0,4 5 10 16,-5-4 2-16,0 4 0 15,-4 0-55-15,-4-4-13 0,-1 4 0 0,0 0 0 16,-9 0-29-16,1 0-9 0,-1 0-2 0,-5 0-820 16</inkml:trace>
          <inkml:trace contextRef="#ctx0" brushRef="#br0" timeOffset="30198.3576">11432 1659 1440 0,'0'0'128'0,"0"0"-103"16,0 0-25-16,0 12 0 0,-9 8 73 0,9 8 10 16,-5-7 1-16,-4 15 1 0,-5-4-21 0,1 5-4 15,-1 7 0-15,1 1-1 0,-10 7 25 0,5 1 6 16,-5-12 1-16,5 11 0 0,-1 5-57 0,-3-9-11 16,3 5-3-16,1 0 0 0,0-5-20 0,0-3 8 15,9-1-8-15,-5-3 0 16,5-9-124-16,4-4-30 0,5-3-6 0</inkml:trace>
        </inkml:traceGroup>
        <inkml:traceGroup>
          <inkml:annotationXML>
            <emma:emma xmlns:emma="http://www.w3.org/2003/04/emma" version="1.0">
              <emma:interpretation id="{DD72A967-EA9F-4A01-B4F8-04B30781BFF2}" emma:medium="tactile" emma:mode="ink">
                <msink:context xmlns:msink="http://schemas.microsoft.com/ink/2010/main" type="inkWord" rotatedBoundingBox="18445,1659 21377,1464 21466,2803 18534,299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052.7509">16354 1655 1267 0,'0'-9'28'0,"0"-3"5"0,-5-8 2 0,5 8 1 0,0 4-36 0,0-4 0 16,0 12 0-16,0 0 0 0,0 0 100 0,0 0 14 15,0 0 2-15,0 0 1 0,-5 12-85 0,1 4-16 16,-1 8-4-16,1 1-1 0,4 7 42 0,0 0 9 16,0 5 2-16,4-13 0 0,-4 4-52 0,9-3-12 0,-4-5 0 15,0 0 0-15,4-4-9 0,-5 1-5 0,5-13-1 16,5 8 0-16,-5-8 15 0,0-4 13 0,0 0-2 0,0 0-1 15,5-4 11-15,0-4 3 0,-5 0 0 0,4-1 0 16,1-3-24-16,4 0 0 0,-4-4 0 0,4 0 0 16,-4 4 0-16,4-5 0 0,0 1 0 0,-9 0 0 15,5 4-16-15,0 0-7 0,-1 0-1 0,-8 4-1 16,-1-5 15-16,1 9 10 0,-5 4-12 0,0 0 12 16,9 4-14-16,-9-4 4 0,-4 17 1 0,4 3 0 15,0 0 9-15,0 4 11 0,-5 5-3 0,5-5 0 16,5 4 4-16,4-7 0 0,-9-5 0 0,9 4 0 15,4-8 5-15,1 0 2 0,0-4 0 0,-1 0 0 0,-8-8 8 16,13-4 1-16,5 0 1 0,0-4 0 0,-14-4 22 0,9 0 4 16,5-4 1-16,4 0 0 0,0-5-25 0,-4 1-5 15,0-4-1-15,4 0 0 0,1-1-6 0,-10 1-2 16,-5 0 0-16,6-1 0 0,-6 1-25 0,6 4-6 16,-6-4-1-16,-4-1 0 15,5 1-135-15,0 4-27 0,-1-13-6 0</inkml:trace>
          <inkml:trace contextRef="#ctx0" brushRef="#br0" timeOffset="32234.9402">17364 1679 1094 0,'0'0'97'0,"0"0"-77"0,0 8-20 0,5 8 0 15,8 0 128-15,-3-4 21 0,-1 9 5 0,-5-1 1 16,10 0-61-16,-5-4-12 0,-9 1-2 0,0-1-1 15,-9 0-59-15,13 0-11 0,6 0-9 0,-6-4 12 16,-8-3-25-16,4 3-5 0,9-4-1 0</inkml:trace>
          <inkml:trace contextRef="#ctx0" brushRef="#br0" timeOffset="32510.371">17856 1424 1497 0,'18'0'32'0,"5"0"8"0,9 0 0 0,0 0 4 0,4-4-36 0,5 4-8 16,14 0 0-16,-1-8 0 0,-8 4 53 0,-1-4 9 16,15 0 2-16,-10-1 0 0,0-3-52 0,-5 4-12 15,-4 0 0-15,0 0-765 0</inkml:trace>
          <inkml:trace contextRef="#ctx0" brushRef="#br0" timeOffset="32764.0899">18703 712 1555 0,'-18'20'68'0,"8"-8"16"0,6 0-68 0,-5 8-16 0,4 9 0 0,-4 7 0 16,-5 5 105-16,1-1 18 0,-1 9 3 0,1-1 1 16,-1 1-39-16,-4 3-7 0,4-7-1 0,-4 8-1 15,4-1-41-15,-4-3-8 0,4-1-2 0,-4 9 0 16,4-9-16-16,1-3-4 0,-5 8-8 0,-5-9 12 15,0 5-12-15,5-9 0 0,-5 1 0 0,-4-1 0 16,-10-3-144-16,5-5-24 0,5-4-6 16,9 1-1-16</inkml:trace>
          <inkml:trace contextRef="#ctx0" brushRef="#br0" timeOffset="33079.8171">19081 582 1728 0,'0'0'38'0,"0"0"8"0,0 0 2 0,0 0 0 0,9 8-39 0,-9 8-9 15,4 5 0-15,-4 11 0 0,0 8 84 0,-4 5 16 16,-10 4 2-16,-4 11 1 0,0 9-63 0,-1 0-12 16,1 0-2-16,-4 4-1 0,-1-1 31 0,0 1 7 0,5-8 1 15,-5 4 0-15,5-4-64 0,0-1 0 0,4-7-9 0,5 0 0 16,0-13 9-16,0-3 12 0,4-17-2 15,1 0-1-15,-1-4-9 0,5-7 0 0,0-5 0 0,0-8 0 16,0 0 0-16,9-4 0 0,9-5 0 0,0-3 0 16,5 0 53-16,0-8 9 0,9 0 2 0,0-5 0 15,0 5-52-15,-1 0-12 0,6 0 0 0,-5 8 0 16,0-5 0-16,-5 13 0 0,-4 0 0 0,-1 4 0 16,-3 0 0-16,-6 12 0 0,1 5 0 0,-5-1 0 15,0 4 0-15,-4 4 0 0,4 1 0 0,-5 3 0 16,-4 0-151-16,5-3-33 0,-5 27-6 15,-5-15-795-15</inkml:trace>
        </inkml:traceGroup>
        <inkml:traceGroup>
          <inkml:annotationXML>
            <emma:emma xmlns:emma="http://www.w3.org/2003/04/emma" version="1.0">
              <emma:interpretation id="{F4F65B4F-C29C-440A-8C81-850F59890B1C}" emma:medium="tactile" emma:mode="ink">
                <msink:context xmlns:msink="http://schemas.microsoft.com/ink/2010/main" type="inkWord" rotatedBoundingBox="23453,1492 24924,1394 25021,2863 23551,296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5535.7427">22737 1740 1216 0,'0'0'54'0,"0"0"11"0,0 0-52 0,0 0-13 0,0 0 0 0,0 0 0 16,0-13 116-16,0 13 21 0,0-8 4 0,-5 8 1 15,0-8-53-15,1 4-10 0,-5 8-3 0,4 4 0 16,-4 0-76-16,-4 5 0 0,-1 7-13 0,0-8 1 16,1 12 60-16,3-4 13 0,-3 5 3 0,8 3 0 15,1-16-52-15,4 8-12 0,-5-3 0 0,5-1 0 16,0 0 0-16,5-4 0 0,4 0 0 0,-5-4 0 16,-4-8 0-16,5 4 0 0,-5-4-9 0,18 0 9 0,-9-4 0 15,5 0 0-15,0-4 0 0,-1-4 10 0,1 0-10 0,4 0 0 16,-4-4 0-16,-1-1 0 0,-4-3 32 15,5-4 5-15,-5 4 1 0,0-9 0 0,0 1-10 0,-4 8-1 16,0 0-1-16,-1-9 0 0,-4 9-26 0,-4 4-19 16,4 0 3-16,-5 8 1 0,-4-1 24 0,0 1 5 15,0 8 1-15,-10 0 0 16,1 0-65-16,-5 4-13 0,1 4-2 0,-1 1-612 16,0-1-123-16</inkml:trace>
          <inkml:trace contextRef="#ctx0" brushRef="#br0" timeOffset="34036.7031">22158 1035 1422 0,'0'0'31'0,"0"0"6"0,0-4 2 0,-4-8 1 0,-5 4-32 0,4-4-8 15,-4 8 0-15,0 0 0 0,0 4 48 0,-5-8 8 16,-4 8 2-16,-5 8 0 0,-4-8-28 0,0 4-6 16,-10 0 0-16,-4 8-1 0,0-4 17 0,0 4 3 15,-4 5 1-15,-1-1 0 0,5 4-16 0,-4 4-4 16,-1-4 0-16,5 5 0 0,5 3 32 0,-1-12 7 16,5 13 1-16,5-5 0 0,4 4-64 0,1 5-12 15,3-9-2-15,6 8-1 0,-1 1 15 0,5-9 0 16,0 4 0-16,4-3 0 0,5 3 0 0,5-4 0 15,-5-4 0-15,9 1 0 0,-4-9 8 0,8 0-8 16,1 4 0-16,9-12 0 0,8-4 16 0,1-4-3 0,14-4-1 0,4 0 0 16,0 4-12-16,5-12 0 0,4-1 0 0,0-3 0 15,-4 4 0-15,-1-8 16 0,-4-1-4 0,0-3 0 16,-4 4 0-16,0-9-1 0,-5-3 0 0,-14 8 0 16,0-5-27-16,-4-3-6 0,0-5-1 15,-1-3 0-15,-3-5 39 0,-1 5 7 0,0-1 1 0,0-15 1 16,-4 7-34-16,-5 17-7 0,-4-5-2 0,-1 1 0 15,-4 3 9-15,-4 5 9 0,-5-1-13 0,-5 5 5 16,-4 8 8-16,4-4 0 0,-4 7 0 0,0 1 0 16,-1 4 0-16,1 0 0 0,-9 8 0 0,4 0 0 0,5-4 0 0,-9 4 0 15,4 4 0-15,0 0 0 0,0 0 0 0,0 4 0 16,5 4 0-16,0 0 0 0,0 4 0 0,0 8 0 16,4 1 0-16,5 7 0 0,0-4 0 0,0 0 0 15,0 1 0-15,9 7 0 0,0 5 29 0,-5 3 8 16,5 1 2-16,-5 3 0 0,5-3-1 0,0 15 0 15,0-3 0-15,-4 3 0 0,4-11-2 0,-5 4 0 16,1-5 0-16,-5 5 0 0,0-5-16 0,4 9-4 16,0-1-1-16,5-7 0 0,-4 3-15 0,-1 1 0 15,5 0 0-15,0-1 0 0,0-3 15 0,5-5 0 16,-1 1 0-16,1-5 0 16,4-4-145-16,0-3-29 0,-4-5-5 0</inkml:trace>
        </inkml:traceGroup>
        <inkml:traceGroup>
          <inkml:annotationXML>
            <emma:emma xmlns:emma="http://www.w3.org/2003/04/emma" version="1.0">
              <emma:interpretation id="{211B2AD6-1949-400F-AC02-2F7B8C3382B3}" emma:medium="tactile" emma:mode="ink">
                <msink:context xmlns:msink="http://schemas.microsoft.com/ink/2010/main" type="inkWord" rotatedBoundingBox="25552,1653 29370,1398 29459,2737 25641,299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6722.4401">24043 1351 1267 0,'0'0'56'0,"0"0"12"0,0 0-55 0,9-8-13 0,5 0 0 0,-14 8 0 16,9-8 60-16,0 0 8 0,0 4 3 0,0 0 0 0,-4-13 13 0,4 5 2 15,5 0 1-15,-5 4 0 0,0-4-43 0,0 0-8 16,5 0-1-16,-1-1-1 0,-3 1 24 0,3 0 5 15,1 4 1-15,-1-12 0 0,6 8-52 0,-1 4-12 16,-4-5 0-16,4 5 0 0,0-4 47 0,0 4 6 16,0 0 2-16,1 4 0 0,-6 4-37 0,1 4-7 15,4 4-2-15,0 0 0 0,-9 4 11 0,5 9 3 16,9 3 0-16,-5 0 0 0,0 5-10 0,1 3-1 16,-6 8-1-16,1-3 0 0,4-5 1 0,0 9 1 15,0-13 0-15,1 12 0 0,-6-3 3 0,1-1 1 16,-5 1 0-16,5-1 0 15,-5-4-78-15,-9 1-16 0,0-1-3 0,0-3-656 16,0-5-132-16</inkml:trace>
          <inkml:trace contextRef="#ctx0" brushRef="#br0" timeOffset="36953.067">25049 1084 1810 0,'-27'-4'80'0,"13"8"17"0,1 0-77 0,-1 8-20 0,-9 8 0 0,1 1 0 16,-6 7 53-16,-4 0 7 0,1 13 2 0,-1-1 0 15,-5 1-15-15,1 7-3 0,-1 5-1 0,-4-5 0 16,-4 5 14-16,4 0 3 0,5-1 1 0,-5 1 0 16,9-5-46-16,-5-7-15 0,1-1 8 0,4-3-8 15,5 7 0-15,-1-19 0 0,1 7 0 0,-5 0 0 16,9-7-96-16,1-5-24 0,-6 0-4 15,10-8 0-15</inkml:trace>
          <inkml:trace contextRef="#ctx0" brushRef="#br0" timeOffset="35859.1199">23720 740 1508 0,'0'0'67'0,"0"0"13"0,0 0-64 0,0 0-16 0,0 0 0 0,0 0 0 16,0 0 99-16,0 0 16 0,0 0 3 0,-9 8 1 16,-5 0-55-16,-4 8-10 0,4 1-2 0,-4 7-1 15,0 8-11-15,0 5-3 0,-5-1 0 0,5 5 0 16,0-1-5-16,-1-4 0 0,1 5-1 0,0 3 0 16,9-3-13-16,-5-1-2 0,0 1-1 0,5-1 0 0,0 1-15 15,5-1 0-15,-1 5 0 0,1-5 0 0,4 5 11 16,0-9-1-16,0 5 0 0,0-1 0 15,4-8-30-15,5 5-7 0,-4 3-1 0,-1-11 0 16,5-1-159-16,5-8-32 0,13 17-6 0,-4-13-2 0</inkml:trace>
          <inkml:trace contextRef="#ctx0" brushRef="#br0" timeOffset="37268.365">25468 861 2091 0,'0'0'46'0,"19"4"10"0,-1 13 1 0,4 3 2 0,6 4-47 0,-5 4-12 16,4 9 0-16,0-5 0 0,-9 9 24 0,5 3 2 0,-9 1 1 0,-1 3 0 15,-8 1 31-15,0-1 6 0,-5-3 2 0,-5 4 0 16,-4-9-24-16,-5 5-5 16,-4-5-1-16,4-4 0 0,1-15-12 0,4 3-4 0,-5-4 0 0,5-4 0 15,4-12-12-15,-8-4-8 0,8-4 10 16,-4 0-10-1,0 0-141-15,0 4-35 0,-23-4-6 0,23-4-2 0</inkml:trace>
          <inkml:trace contextRef="#ctx0" brushRef="#br0" timeOffset="37628.9988">25942 1493 1382 0,'0'0'61'0,"0"0"13"0,0 0-59 0,0 0-15 0,0 0 0 0,4 8 0 16,10 0 135-16,32-4 24 0,35 0 5 0,20-4 95 31,-19 0-160-31,-14-8-32 0,-13 4-31 0,-15-4-7 0,-3 0-1 16,-5 4 0-16,0 0-43 15,-5 4-9-15,-4-4-1 0,-5 4-967 0</inkml:trace>
          <inkml:trace contextRef="#ctx0" brushRef="#br0" timeOffset="37462.0949">26151 1420 1954 0,'0'0'43'0,"-4"0"9"0,-10-8 1 0,-4-4 3 0,-14-1-45 0,18-3-11 47,28 8 0-47,18 0 0 0,22 0 54 0,42 4 9 0,-46 4 1 15,-64 0 1-15,-49 0-65 0</inkml:trace>
          <inkml:trace contextRef="#ctx0" brushRef="#br0" timeOffset="43623.5076">26962 1153 748 0,'0'0'67'0,"0"0"-54"16,0 0-13-16,0 0 0 0,0 0 156 0,0 0 28 15,-5-8 5-15,5 8 2 0,0 0-82 0,-9 0-16 16,9 0-3-16,-9 0-1 0,0-4-37 0,-5 4-7 16,5 4-1-16,-5-4-1 0,-4 4-9 0,0-4-2 15,-5 12 0-15,-4-12 0 0,0 0-20 0,-5 4-4 16,-9 0 0-16,0 0-8 0,0-4 29 0,0 8-1 15,0-8 0-15,4 0 0 0,1-8-1 0,4 8-1 16,0-4 0-16,0 4 0 0,5-8-1 0,4 8 0 16,0-8 0-16,5 4 0 0,-5 4-13 0,10-8-2 15,-5 8-1-15,4-8 0 0,0 3 3 0,1 1 1 0,-1 0 0 16,9 4 0-16,5 0-13 0,0 0 8 16,0 0-8-16,0 0 0 0,0 0 0 0,0 0-12 15,5-12 1-15,9 8 0 0,-1 0-1 0,6 4-1 0,3-8 0 16,6 4 0-16,-1 0 1 0,5-4 1 0,9 4 0 0,0 0 0 15,0-4 11-15,-5 4 0 0,5 4 0 0,0-4 0 16,0 0 0-16,0-1 0 0,-5 1 0 0,-4 4 0 16,0-4-15-16,-4 4 3 0,-10 0 0 0,0 0 0 15,-4-4 21-15,-1 4 5 0,-13 0 1 0,0 0 0 16,0 0-15-16,0 0 11 0,0 0-11 0,0 0 10 16,0 0-10-16,0 0 8 0,0 0-8 0,0 0 8 15,0 0 4-15,-4 4 1 0,-5 4 0 0,-10 1 0 16,1-5 10-16,0 4 1 0,-5 0 1 0,-4-4 0 15,0 4-25-15,-5-4-9 0,0 8 0 0,0-8 0 0,0 4 9 16,0 0 0-16,0 0 0 0,0 5 8 0,5-9-8 0,-9 0 0 16,4 8 8-16,5-8-8 0,-5 4 0 0,4 0-12 15,-4-4 2-15,5 8 0 0,0-12 10 0,0 8 16 16,4-4-4-16,5 5-1 0,-5-5-11 0,9 0-17 16,5-4 4-16,0 4 1 0,4-8 12 0,5 4 0 15,0 0 0-15,0 0-9 0,0 0 21 0,0 0 5 16,0 0 1-16,14 0 0 0,9-8-18 0,4 3-9 15,0-3 1-15,5 0 0 0,5 4 0 0,-5-4 0 16,9 4 0-16,4 4 0 16,1-8-24-16,4 4-5 0,9 0-1 0,5 4-658 15,-5 4-132-15</inkml:trace>
          <inkml:trace contextRef="#ctx0" brushRef="#br0" timeOffset="38725.9144">26270 1549 1036 0,'0'0'23'0,"0"0"5"0,0 0 0 0,0 0 1 0,-5-8-29 0,-4 8 0 0,-5 0 0 0,5 8 0 0,0-16 108 0,9 8 16 16,0 0 4-16,0 0 0 0,0 0-63 0,9-4-12 0,-4-4-2 0,4 4-1 16,0-4-14-16,0 8-2 15,0-4-1-15,0 4 0 0,-4-4-3 0,-5 4-1 16,0 0 0-16,0 0 0 0,0 0-9 0,0 0-3 15,0 0 0-15,0 0 0 0,0 0 37 0,0 0 7 16,0 0 2-16,0 0 0 0,0 0-38 0,0 0-7 16,0 0-2-16,0 0 0 0,9-4 15 0,-9 4 2 15,4 0 1-15,6-4 0 0,-6 0-3 0,28 0-1 16,27 0 0-16,-4 0 0 0,-10-4-18 0,-4 3-3 16,0 1-1-16,-9 4 0 0,0-4-25 0,0 0-6 15,-5-4-1-15,-9 4 0 0,1 0 24 0,-6 0 0 0,1 4 0 0,-9 0 0 31,-5 0-107-31,0 0-17 0,0 0-3 0,0 0-1 16,0 0-102-16,0 0-21 0,-5 4-4 0,-4 12-1 0</inkml:trace>
          <inkml:trace contextRef="#ctx0" brushRef="#br0" timeOffset="39947.6658">26634 1347 990 0,'0'-4'44'0,"-5"4"8"0,1-4-41 0,-1 0-11 0,-4 4 0 0,5-4 0 16,-1-4 98-16,0 4 18 0,1-4 3 0,-1 8 1 15,1 4-19-15,-5 4-3 0,-10-4-1 0,6 0 0 16,-1 0-29-16,10-4-7 0,-10 4-1 0,5-4 0 16,4 0 4-16,-4 0 1 0,9 0 0 0,0 0 0 15,0 0-1-15,0 0-1 0,0 0 0 0,0 0 0 16,0 0-16-16,0 0-3 0,0 0-1 0,14-4 0 15,-1-4-18-15,1 4-3 0,4 0-1 0,-4-4 0 16,0 8-9-16,-5-9-3 0,4 5 0 0,6 0 0 0,-6 0 0 0,5-4 0 16,1 4 0-16,3 0 0 15,-3 0 23-15,3-8 5 0,-3 4 1 0,3 0 0 0,10-8-30 16,-4 3-8-16,-15-3 0 0,15 0 0 16,13-4 0-16,4 4 0 0,1-1 0 0,-5 9 0 0,0-8 0 15,4 4 0-15,-13 4 0 0,-9 0 0 0,-1 0 0 0,-12 4 0 16,-1 0 0-16,-9 0 0 0,0-4 0 0,-9-5 0 15,-1 9 0-15,-3 4 0 0,-1 0 0 0,-4-8 0 16,-9 16 0-16,-5-8 0 16,-5 8-27-16,1 9-6 0,-5 7-2 0,5-4 0 15,-1 0 5-15,5 1 1 0,0-9 0 0,-4 8 0 0,4-4 74 0,9 0 15 16,1 1 4-16,-1-5 0 16,5 4-103-16,-1-12-20 0,1 4-4 0,-5 0-1 0,5 0 52 0,-14 4 12 15,-22-12 0-15,17 8 0 0,-4-8 0 0,5 0 0 16,9 4 9-16,4 5-9 0,5-9 0 0,-1 0 0 15,6 0 0-15,-1 0-10 0,0 0 10 0,5 0 0 0,9 0 0 16,0 0 0-16,0 0 0 0,0 0 12 0,0 0-2 0,0 0-1 16,0 0-1-16,0 0 0 0,0 0 0 0,0 0 0 15,0 0-8-15,0 0 0 0,0 0 0 0,0 0 0 16,0 0 0-16,0 0 0 0,9 0 0 0,0 0 0 16,-9 0 8-16,0 0 0 0,10-9 0 0,-1 5 0 15,-9 4-71 1,0 0-14-16,0 0-3 0,9 0-684 0,-9 0-136 0</inkml:trace>
          <inkml:trace contextRef="#ctx0" brushRef="#br0" timeOffset="42868.7213">26443 1578 115 0,'0'0'10'0,"-5"-4"-10"15,0 0 0-15,-4 4 0 0,0 0 187 0,5 0 35 16,-5 0 7-16,4-8 2 0,1 3-132 0,-1 5-27 16,-4-4-4-16,9 4-2 0,0 0-46 0,0 0-8 15,-5 0-3-15,5 0 0 0,0 0-9 0,0 0 0 16,-4 0 0-16,4 0 0 0,-9 0 0 0,9 0 0 16,0 0 0-16,-5 4 0 0,-4-4 49 0,9 0 15 15,-5 0 2-15,5 0 1 0,-9 5-6 0,9-5-1 16,0 0 0-16,0 0 0 0,0 0-24 0,0 0-4 15,0 0-2-15,0 0 0 0,0 0-7 0,0 0-2 16,9 0 0-16,5 0 0 0,0 8 3 0,-1-4 0 0,10-8 0 16,4 4 0-16,1 0 2 0,4-8 1 0,4 3 0 0,1 1 0 15,8 8-5-15,1-4-1 16,-5-4 0-16,0 4 0 0,-5 4-11 0,0 1-2 0,-4 3-8 16,-4-8 12-16,-1 0-12 0,0 0 0 0,-4-8 0 15,-5 8 0-15,0 0 8 0,5 8-8 0,-9-8 0 0,4 0 0 16,-9 0 8-16,0-8-8 0,0-1 0 0,0 9 0 15,-9 0 8-15,0 0-8 0,5-4 0 0,-5 4 9 16,0 0 1-16,0 0 0 0,0 0 0 0,0 0 0 16,0 0 4-16,5-12 1 0,-5-4 0 0,0 16 0 15,0 0-6-15,0 0-1 0,-14 4 0 0,5-4 0 16,-5-8-8-16,0 0 0 0,1 4 0 0,-1 4 8 16,-4 0-26-16,0 4-6 0,-5 0 0 0,5 0-1 15,-10-4 49-15,1 0 9 0,-5 8 3 0,0 0 0 16,-4-4-18-16,-5 0-3 0,9 4-1 0,0 0 0 0,9-3-14 15,-4 3 0-15,-5-8 0 0,5 0 0 0,0 0 0 0,4 0 0 16,-4-13 0-16,8 13 0 0,1 0 0 0,0 0 0 16,0-8 0-16,0 8 0 0,4 0 0 0,0 0 0 15,5 0 0-15,-5 0 0 0,5-8 0 0,9 8 0 16,-4-4 0-16,4 4 0 0,0 0 0 0,0 0 0 16,-5-8 0-16,5 8-10 0,0 0-1 0,0 0 0 15,9-4 0-15,5 4 0 16,9 0-19-16,0-4-4 0,8 0-1 0,10 0 0 15,0 4-25-15,9 0-4 0,10-8-2 0,-1 8 0 16,-9 4-14-16,0 0-4 0,-5-8 0 0,-8 0 0 16,-5 8-16-16,0 0-3 0,-10-4-1 0,1-4-529 0</inkml:trace>
          <inkml:trace contextRef="#ctx0" brushRef="#br0" timeOffset="39036.8454">26593 1481 1267 0,'-100'-4'56'0,"72"4"12"0,15 4-55 0,13-4-13 15,0 0 0-15,0 0 0 0,0 0 82 0,0 0 14 16,0 0 2-16,0 0 1 0,0 0 16 0,9-4 3 16,-9 4 1-16,9 0 0 0,0 0-26 0,-4 4-5 15,-5-4 0-15,9 0-1 0,0 0-26 0,0 0-5 16,0 0 0-16,0 0-1 0,0 4-25 0,5-8-5 15,0 0-1-15,-5 4 0 0,4 0 32 0,6 4 7 16,8 0 1-16,0 0 0 0,-9-8-64 0,-4 4-28 16,4 0 3-16,-4 4 0 15,-5-8-11-15,5 4-3 0,-1 0 0 0,1 4-764 16,-5 0-153-16</inkml:trace>
          <inkml:trace contextRef="#ctx0" brushRef="#br0" timeOffset="44091.5985">26652 1574 345 0,'0'0'15'0,"0"0"4"0,0 0-19 0,0 0 0 0,0 0 0 0,0 0 0 16,0 0 231-16,0 0 42 0,0 0 9 0,0 0 2 16,14-4-168-16,-1 4-32 0,1 0-8 0,4 0 0 15,5 0-23-15,4 0-4 0,5 4-1 0,0 0 0 16,-5-8-16-16,10 0-3 0,-1 4-1 0,14 0 0 15,-4-8-28-15,4 3-21 0,5 1 3 0</inkml:trace>
        </inkml:traceGroup>
        <inkml:traceGroup>
          <inkml:annotationXML>
            <emma:emma xmlns:emma="http://www.w3.org/2003/04/emma" version="1.0">
              <emma:interpretation id="{D9537E71-CCEB-4888-AC2E-DBA4C55CD406}" emma:medium="tactile" emma:mode="ink">
                <msink:context xmlns:msink="http://schemas.microsoft.com/ink/2010/main" type="inkWord" rotatedBoundingBox="30353,1824 31129,1772 31189,2674 30413,272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7937.2544">28924 938 1152 0,'9'-4'102'0,"5"-4"-82"15,-10 4-20-15,-4 4 0 0,0-12 168 0,0 4 30 16,-4 4 6-16,-5-4 0 0,-10 4-127 0,1 4-25 16,-9 4-6-16,-5 4-1 0,0-4-5 0,-9 0-2 15,0 8 0-15,-4 4 0 0,4 4 10 0,-5 5 1 16,5-1 1-16,-4 4 0 0,-1 1 3 0,5 3 1 15,5-4 0-15,-1 5 0 0,5-5-12 0,0 0-2 16,10 5-1-16,-1 3 0 0,5-3-11 0,9-1-1 16,0 0-1-16,9 1 0 0,4 7-3 0,10-3-1 0,-1 7 0 15,10 1 0-15,0-5-7 0,0 1-2 16,-1-9 0-16,6 0 0 0,-1-11-13 0,0 3-16 0,1-12 3 16,-1 0 1-1,5-4-13-15,0 0-3 0,0-4 0 0,0 0-808 0,-10-8-163 0</inkml:trace>
        </inkml:traceGroup>
      </inkml:traceGroup>
      <inkml:traceGroup>
        <inkml:annotationXML>
          <emma:emma xmlns:emma="http://www.w3.org/2003/04/emma" version="1.0">
            <emma:interpretation id="{E15D93F0-BE5A-4BD2-A9DA-9AF4AE879D9A}" emma:medium="tactile" emma:mode="ink">
              <msink:context xmlns:msink="http://schemas.microsoft.com/ink/2010/main" type="line" rotatedBoundingBox="2973,4728 27723,3517 27816,5414 3066,6625"/>
            </emma:interpretation>
          </emma:emma>
        </inkml:annotationXML>
        <inkml:traceGroup>
          <inkml:annotationXML>
            <emma:emma xmlns:emma="http://www.w3.org/2003/04/emma" version="1.0">
              <emma:interpretation id="{CDE48AA0-067E-42B6-A03E-E95F641E98F2}" emma:medium="tactile" emma:mode="ink">
                <msink:context xmlns:msink="http://schemas.microsoft.com/ink/2010/main" type="inkWord" rotatedBoundingBox="3013,5543 3664,5511 3700,6249 3049,6281"/>
              </emma:interpretation>
            </emma:emma>
          </inkml:annotationXML>
          <inkml:trace contextRef="#ctx0" brushRef="#br0" timeOffset="45627.568">1493 4803 1137 0,'-18'-28'50'0,"13"20"11"0,5 8-49 0,0 0-12 0,-9-4 0 0,9 4 0 0,0-8 77 0,0-1 13 16,0-3 2-16,5 0 1 0,-5 0-17 0,4 4-4 16,-4 8-1-16,0-8 0 0,9-8-30 0,-9 8-5 15,0-1-2-15,-4 1 0 0,-1 4-4 0,-4-4-1 16,-4 4 0-16,3 0 0 0,6 0-3 0,-10 0-1 15,1 4 0-15,-6 4 0 0,1-4-14 0,-5 8-3 16,-4-4-8-16,0 8 12 0,-5 1-4 0,-5-1-8 16,6 0 11-16,-1 4-11 0,4-4 15 0,6 8-4 15,-1-3-1-15,5-1 0 0,-10 0-10 0,6 4 8 16,-1 0-8-16,0 9 8 0,5 3 12 0,4 0 3 16,-4-3 0-16,9 7 0 0,-9 5-10 0,9-5-1 15,-1-4-1-15,1 1 0 0,5 3 8 0,-1-7 1 16,10-1 1-16,-1-8 0 0,5 4 1 0,-4 1 0 15,4-5 0-15,5-4 0 0,4-4-11 0,14 5-3 16,4 3 0-16,-4-12 0 0,14-8-8 0,-10-4 0 16,5 0 0-16,0-4 0 15,5-4-155-15,-10-1-33 0</inkml:trace>
        </inkml:traceGroup>
        <inkml:traceGroup>
          <inkml:annotationXML>
            <emma:emma xmlns:emma="http://www.w3.org/2003/04/emma" version="1.0">
              <emma:interpretation id="{37E683C1-7D66-4E3F-B6F0-7CAA014AE5A5}" emma:medium="tactile" emma:mode="ink">
                <msink:context xmlns:msink="http://schemas.microsoft.com/ink/2010/main" type="inkWord" rotatedBoundingBox="5475,5719 6176,5684 6200,6185 5500,622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6545.2586">3993 4900 1335 0,'0'0'59'0,"0"0"13"0,9 12-58 0,-9-4-14 16,0-8 0-16,0 0 0 0,0 0 87 0,-9 0 14 15,4-4 3-15,-4-4 1 0,0 4-49 0,0-4-9 16,-5 4-3-16,0-4 0 0,1 4-10 0,-5-4-2 16,-1 4-1-16,1 0 0 0,4 0-3 0,1 0 0 15,-5 0 0-15,-1 8 0 0,1 0-10 0,-5 0-2 16,-4 4-1-16,-5 4 0 0,-9 0-15 0,5 4 9 15,4 5-9-15,0 3 8 0,0 8 4 0,0 1 1 16,5 7 0-16,-5 1 0 0,5-5-3 0,0 0-1 0,4-3 0 0,9-1 0 16,0-3-9-16,10-9 0 0,-5-4 0 15,13 0 0-15,-4-16 0 0,0 0-9 0,0 0 9 0,23 8-13 16,4-12-6-16,1-4-1 0,-6-12 0 0,19 0 0 16,5-9 4-16,-5-3 0 0,-9-5 0 0,-5 1 0 15,0 4 16-15,1-5 0 0,-1 1 0 16,-4-1 0-16,0 5 26 0,-5 4 2 0,0-5 1 0,-4 5 0 15,-5 8 16-15,4 0 3 0,-3 3 1 0,-10 5 0 16,4 8-5-16,1 4 0 0,-5-4-1 0,0 4 0 16,0 0-25-16,9 20-5 0,-5 1-1 0,5 3 0 15,1-4-12-15,-6 4 0 0,5 5 0 0,5-1 0 16,-5 0-19-16,5 1-6 16,-1 3-2-16,6-8 0 0,-6-7-162 0,5 3-33 15</inkml:trace>
        </inkml:traceGroup>
        <inkml:traceGroup>
          <inkml:annotationXML>
            <emma:emma xmlns:emma="http://www.w3.org/2003/04/emma" version="1.0">
              <emma:interpretation id="{2A6320EB-C25A-4983-AA39-129619F6BBB2}" emma:medium="tactile" emma:mode="ink">
                <msink:context xmlns:msink="http://schemas.microsoft.com/ink/2010/main" type="inkWord" rotatedBoundingBox="7888,5015 10948,4865 10992,5757 7932,590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7088.6013">6246 4196 1324 0,'0'0'118'0,"0"0"-94"0,0 0-24 0,0-8 0 16,-4-8 104-16,-1 4 16 0,-4 8 3 0,4-4 1 0,-8-9-41 0,8 1-8 15,-4 12-2-15,0 0 0 0,-9 0-29 0,4 12-7 16,1 0-1-16,-6 8 0 0,-3 1 1 0,3 11 0 16,-8 4 0-16,-5 5 0 0,0 11 11 0,0 5 1 15,1 4 1-15,-1-1 0 0,-5 1-28 0,10-9-6 16,4 5 0-16,0-4-1 0,1-5-4 0,8 1-1 16,9-13 0-16,5 4 0 0,0 1-10 0,5-9 0 15,9-4 0-15,4-3 0 0,5-1-18 0,4 0-2 16,0 0-1-16,10-7 0 15,-1-18-120-15,1 1-24 0,4 4-5 0</inkml:trace>
          <inkml:trace contextRef="#ctx0" brushRef="#br0" timeOffset="47398.1499">6811 4552 806 0,'0'0'72'0,"0"0"-58"0,0 0-14 0,0 0 0 15,0 0 229-15,-5 12 43 0,1-8 9 0,-5 9 2 16,-1 3-167-16,6 4-32 0,-5 0-8 0,4 0 0 15,-4 1-34-15,5 3-6 16,-5 8-2-16,-1 1 0 16,10-1-18-16,0-8-4 15,10-16-1-15,-1-4 0 16,-9-4-11-16,13-8 0 0,1-4 0 0,-5 0 0 16,0 8 0-16,5-8 0 0,-5 0 9 0,5-4-1 15,-5-1 1-15,-5 5 1 0,1 0 0 0,-1-8 0 0,-4 0-1 16,5-1 0-16,-5 5 0 0,0-4 0 0,0 8 1 0,-5-8 0 15,-4-1 0-15,5 9 0 0,-5 4 7 0,-5 0 2 16,5 4 0-16,0 0 0 0,-10 4-11 0,6 4-8 16,-1 8 12-16,1-4-12 0,-6 0 0 0,6 4 0 15,-1 5-15-15,5-1 5 16,-5 4-150-16,5 4-31 0</inkml:trace>
          <inkml:trace contextRef="#ctx0" brushRef="#br0" timeOffset="47809.3971">7448 4483 2113 0,'0'0'46'0,"0"0"10"0,5-8 1 0,-5 8 3 0,13 4-48 0,-3 9-12 0,-1-5 0 0,0 4 0 16,-5 0 26-16,10 4 2 0,-10 0 1 0,6 4 0 15,-6 5-19-15,5 3-10 16,-4 9 10-16,-1-13-10 16,-4-4 17-16,-4-8-2 15,4-12-1-15,0 0 0 16,4-8 34-16,-4-8 6 0,5 0 2 0,-1-5 0 16,1 1-28-16,0-8-4 0,4-4-2 0,0-1 0 15,0-3-7-15,5-1-2 0,4 1 0 0,5-5 0 16,-1 9-13-16,-4 8 0 0,5 8-12 0,-5-1 12 0,-4 5 20 15,0 4 12-15,-1 8 1 0,1 4 1 0,-5 4-26 16,5 4-8-16,-10 5 0 0,6 3 0 0,-6 0 0 0,5 8 0 16,-4 5 0-16,-5 3 0 0,9-3 0 15,-5-1 0-15,6 4 0 0,-6-7 0 16,5-1-201-16,5-12-44 0,27 0-9 0,-14 1-2 0</inkml:trace>
          <inkml:trace contextRef="#ctx0" brushRef="#br0" timeOffset="48033.3684">8778 4168 1836 0,'-23'-8'81'0,"18"8"17"0,-8 12-78 0,-6 0-20 0,6 4 0 0,-5 4 0 15,-5 1 67-15,5-1 9 0,-1 4 3 0,-3 0 0 16,-1 13-21-16,5-5-4 0,4 1-1 0,0-5 0 15,1 0-4-15,4-3-1 0,-1-5 0 0,6 4 0 16,-1-4-24-16,1-4-6 0,-1 1-1 0,1-5 0 16,4-12-9-16,0 0-8 0,0 0 12 0,-5 8-12 15,1 4 0-15,4-12 0 0,0 0 0 0,-10 8 0 16,6 4-116-16,-1 0-29 0,-4 5-7 16,0-13 0-16</inkml:trace>
        </inkml:traceGroup>
        <inkml:traceGroup>
          <inkml:annotationXML>
            <emma:emma xmlns:emma="http://www.w3.org/2003/04/emma" version="1.0">
              <emma:interpretation id="{F612BB18-4871-4BF4-AADC-F57DDB64053D}" emma:medium="tactile" emma:mode="ink">
                <msink:context xmlns:msink="http://schemas.microsoft.com/ink/2010/main" type="inkWord" rotatedBoundingBox="11373,4317 15246,4128 15303,5290 11430,547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9025.3445">10508 4257 1094 0,'0'0'48'0,"0"0"11"0,0 0-47 0,0 0-12 0,0 0 0 0,9-4 0 16,0-4 107-16,0 0 19 0,-9-1 4 0,5 1 1 16,-5 0-43-16,4-4-9 0,1 4-2 0,-5-4 0 15,-5 4-2-15,1 0-1 0,-1 0 0 0,0 0 0 16,5 8-17-16,0 0-3 0,-9 0-1 0,9 0 0 16,-4-9-29-16,4 9-5 0,-9-4-2 0,9 4 0 15,0 0 3-15,-9 4 0 0,-5 0 0 0,0 1 0 16,1 3-20-16,-1 4 0 0,-4 0 0 0,0 0 0 15,-1 8 0-15,1-4 0 0,-5 5 0 0,10-1 0 16,-6 12 0-16,1-7 0 0,5-1 0 0,-1 0 0 0,0-4 0 16,5 1 0-16,0-1 0 0,0-4-9 0,9-4 0 0,0 0 0 15,0-12 0-15,0 0 0 0,0 0-10 0,14 4-1 16,8 0-1-16,-3-8 0 0,-1-4 2 0,9-4 1 16,0-4 0-16,1-4 0 0,4-5 18 0,-5 1-10 15,5 0 10-15,-5 4-8 0,-4-5 17 0,0 1 4 16,-1 0 1-16,1 4 0 0,-9 3 9 0,0-3 1 15,-5 8 1-15,0 0 0 0,-9 12 22 0,0 0 4 16,0 0 1-16,0 0 0 0,0 12-39 0,0 4-13 16,-9 0 9-16,9 5-9 0,-9 3 0 0,4 0 0 15,-4 0 0-15,4 1 0 16,1-1-46-16,-1 4-14 0,1 1-4 0,4-1-1016 0</inkml:trace>
          <inkml:trace contextRef="#ctx0" brushRef="#br0" timeOffset="49418.0795">11036 4111 1036 0,'9'-8'92'15,"-5"0"-73"-15,6-4-19 0,-6 8 0 16,-4 4 152-16,0 0 28 0,0 0 4 0,9 8 2 16,0 4-72-16,0 4-14 0,-4 0-4 0,0 9 0 15,-1 3-22-15,-4 4-5 0,0-3-1 0,0-1 0 16,0 4-25-16,-4 1-6 0,-1-1-1 0,5-4 0 0,0-7-16 15,0 3-3-15,-5-8-1 0,1 4 0 0,-1-7-8 16,5-5-8-16,0-8 9 0,0 0-9 0,0 0 20 0,0 0-3 16,0 0 0-16,0 0 0 0,0 0-3 0,0 0-1 15,9-8 0-15,1-9 0 0,3 5-13 0,1-4 9 16,9-8-9-16,-5-1 8 0,-4 9-8 0,-1-4 0 16,1 0 9-16,-1 0-9 0,1-1 12 0,4 9-3 15,-4-8 0-15,9 8 0 0,-10-4 4 0,6-1 1 16,-1-3 0-16,5 8 0 0,-1 4-14 0,-3 4 0 15,-1 0 0-15,0 4 0 0,0 4 0 0,0-4 0 16,-4 4 0-16,0 4 0 0,-1 0 0 0,1 4 0 16,-5 0 0-16,5 5 0 15,0-5-42-15,-5 4-11 0,0-4-3 0,0 4 0 16,0-4-161-16,5 1-33 0</inkml:trace>
          <inkml:trace contextRef="#ctx0" brushRef="#br0" timeOffset="49714.218">11887 3949 1382 0,'0'-8'123'0,"-4"0"-99"16,4 8-24-16,0 0 0 0,0 0 118 0,4-8 18 16,5 4 4-16,0-4 1 0,1 0-73 0,3 4-14 15,5 0-3-15,10 0-1 0,-1-5-27 0,5 5-6 16,4-4-1-16,5 0 0 0,-4 4 4 0,4-4 0 16,-5 0 0-16,1 0 0 0,-1 4-8 0,0-8-2 15,5-4 0-15,-4 7 0 0,-1 5-10 0,1-4 0 16,-1 4 0-16,-4-4 0 15,0 4-100-15,-5 0-18 0,0 0-4 0,-4 4-1 0</inkml:trace>
          <inkml:trace contextRef="#ctx0" brushRef="#br0" timeOffset="49968.5425">12347 3407 1915 0,'-5'-12'42'0,"5"0"9"0,0-1 1 0,0 9 2 0,0 4-43 0,0 0-11 0,-4-12 0 0,4 12 0 16,-5 12 78-16,5 1 14 0,-4 7 2 0,-1 12 1 15,1 1-25-15,-1 11-5 0,1 1-1 0,-1 11 0 16,1 5 0-16,-1-4 0 0,-4-1 0 0,4 1 0 16,-4 0-41-16,5-5-9 0,-1 1-2 0,1-5 0 15,4 1-3-15,0-9-1 0,-5 5 0 0,5-5 0 16,0 1-22-16,0-5-5 0,0-7-1 0,5-1 0 15,-5 0-156-15,4 1-31 0,-4-9-6 16</inkml:trace>
          <inkml:trace contextRef="#ctx0" brushRef="#br0" timeOffset="48289.9873">9224 4046 1440 0,'0'0'128'0,"0"0"-103"15,4-8-25-15,-4 8 0 0,0 0 84 0,14 4 12 16,4-4 3-16,0 0 0 0,5 0-59 0,0 0-11 16,4-8-2-16,5 4-1 0,0 8-15 0,0-8-3 15,0 0-8-15,0-4 12 0,4 0-12 0,-4 0-8 16,9-4 8-16,-5 4-13 16,1 4-12-16,-5-5-3 0,-1 1 0 0,-3 0-515 0,-1 4-103 0</inkml:trace>
          <inkml:trace contextRef="#ctx0" brushRef="#br0" timeOffset="48545.841">9702 3403 1735 0,'0'0'76'0,"0"0"17"16,-5 12-74-16,5-4-19 0,-4 0 0 0,-1 8 0 0,1 9 77 0,-1-1 12 15,-4 4 3-15,4 9 0 0,-4 3-8 0,0 5 0 16,0 3-1-16,5 1 0 0,-6-1-20 0,6 1-4 16,-1 4-1-16,-4-5 0 0,5 1-14 0,-1 7-4 15,1 5 0-15,-1-8 0 0,5-1-32 0,-5 1-8 16,1-5 0-16,-1 1 0 16,1 0-101-16,-1-13-23 0,5-4-4 0,-4-11-951 15</inkml:trace>
          <inkml:trace contextRef="#ctx0" brushRef="#br0" timeOffset="69217.9992">12902 4293 345 0,'0'0'31'0,"5"-12"-31"0,-5 12 0 0,0 0 0 16,5-8 147-16,-5 8 23 0,0 0 5 0,0 0 1 15,9-8-72-15,-9 8-13 0,0 0-3 0,0 0-1 16,0 0-27-16,0 0-4 0,4-8-2 0,-4 8 0 16,9 8-22-16,-9-8-5 0,0 0-1 0,0 0 0 15,9 4-26-15,-4 4 8 0,0 4-8 0,-5-12 0 0,0 0 0 0,0 0-11 16,9 4 1-16,-5 4 0 15,5 0-58-15,-9-8-11 0</inkml:trace>
          <inkml:trace contextRef="#ctx0" brushRef="#br0" timeOffset="50120.7801">13112 4160 1058 0,'0'0'23'0,"-5"-4"5"0,1 4 0 0,-5 4 3 0,-5-4-31 0</inkml:trace>
        </inkml:traceGroup>
        <inkml:traceGroup>
          <inkml:annotationXML>
            <emma:emma xmlns:emma="http://www.w3.org/2003/04/emma" version="1.0">
              <emma:interpretation id="{D1847933-C7A9-4B00-A63A-96D5DDB156CD}" emma:medium="tactile" emma:mode="ink">
                <msink:context xmlns:msink="http://schemas.microsoft.com/ink/2010/main" type="inkWord" rotatedBoundingBox="17265,4739 19202,4644 19250,5636 17314,573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1421.8567">16668 4641 946 0,'22'-4'42'0,"-22"4"9"0,10-4-41 0,3 0-10 16,5-4 0-16,1 0 0 0,3-4 76 0,1 0 12 15,-5-1 4-15,10-3 0 0,8 0-10 0,-9 0-2 16,-4 0 0-16,0 0 0 0,-5-5-13 0,0 1-3 16,-4 0-1-16,0 0 0 0,-10 3-35 0,5-3-6 15,0 4-2-15,1-8 0 0,-15-1 19 0,10 1 3 16,-5 4 1-16,0 0 0 0,0 8-3 0,-5-5 0 0,0 9 0 16,1-4 0-16,4 0-4 0,-5 0-2 0,-8 8 0 15,4 0 0-15,-1 0-24 0,1 8-10 0,-9 0 8 0,0-4-8 16,0 0 0-16,0 4 0 0,4 4 0 0,-4 4 0 15,-10 4 0-15,15 4 0 0,4 9 0 0,-1-5 0 16,-3 4 0-16,-1 5 0 0,10-1 0 0,4 1 0 16,4 3 12-16,-8-4-2 0,-6 1-1 0,15-5 0 15,13 0-1-15,-9-7 0 0,-9 3 0 0,5-4 0 16,9 0-8-16,4 1 0 0,0-5 0 0,5 0 0 16,0 4-97-16,4-8-25 15,14 1-5-15</inkml:trace>
          <inkml:trace contextRef="#ctx0" brushRef="#br0" timeOffset="71034.08">15088 3893 1152 0,'0'-13'102'0,"0"5"-82"0,4 0-20 0,1 4 0 16,-5 4 37-16,0 0 3 0,9-8 1 0,0 4 0 15,-9 4 15-15,14 0 4 0,-5 0 0 0,5 4 0 16,-1 4-18-16,-4 0-3 0,5 8-1 0,0 1 0 16,-1 3 1-16,6 0 0 0,-6 8 0 0,1 5 0 15,0 7-13-15,-1 5-2 0,-4 3-1 0,0 9 0 16,5-8 13-16,-9 7 4 0,4-3 0 0,-5-1 0 15,5-3-24-15,0 0-5 0,5-9-1 0,-9 1 0 16,8-13 2-16,-13 0 0 0,0-4 0 0,0-7 0 0,5 3-4 16,-1-8 0-16,-4-4 0 0,0-8 0 0,0 0 28 0,0 0 4 15,0 0 2-15,5-12 0 0,0-8-13 0,8 0-2 16,1-5-1-16,0-11 0 0,-1-5-26 16,5-3 0-16,1-5 0 0,3-7 0 0,-3 7 0 0,3-4 16 15,6 5-2-15,-1 3-1 0,0 1-13 0,-4 7 0 16,0 9 0-16,0 8 0 0,-5 8 0 0,-5 0 0 15,1 8 0-15,0 4 0 0,-5 16 0 0,0 0 8 16,-4 8-8-16,-1 5 0 0,1 7 8 0,-5 0-8 16,4 5 0-16,-4 7 0 0,0 5 8 0,0-8-8 15,0-1 0-15,5-3 9 0,-1-9-9 0,1-8 0 16,-1-4 0-16,6 1 0 0,-6-1 13 0,5 0 1 16,5-12 0-16,-5 0 0 0,0-8-14 0,0-4 0 15,5-4-9-15,-1 0 9 0,1 0 25 0,0-4 11 0,4-4 3 16,0-1 0-16,0-7 1 0,1 0 0 0,-1 0 0 0,0-5 0 15,-4 1-16-15,4 0-4 0,5-5 0 0,-1 1 0 16,6 4-20-16,-1-5 8 0,5-7-8 0,0 7 0 16,-9 9 0-16,4 4 0 0,0-4 0 0,-4-1 0 15,4 5 0-15,-8 0-15 0,-1-9 3 0,0 9 0 16,-4 8-126-16,-1-4-25 16,1 0-5-16,-5 8-903 0</inkml:trace>
        </inkml:traceGroup>
        <inkml:traceGroup>
          <inkml:annotationXML>
            <emma:emma xmlns:emma="http://www.w3.org/2003/04/emma" version="1.0">
              <emma:interpretation id="{06C0AC74-A9EC-4C9C-913D-3D17600AD4A9}" emma:medium="tactile" emma:mode="ink">
                <msink:context xmlns:msink="http://schemas.microsoft.com/ink/2010/main" type="inkWord" rotatedBoundingBox="21684,3837 25030,3674 25122,5546 21775,570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2627.8057">20592 3909 1440 0,'0'0'128'0,"0"0"-103"0,0 0-25 0,0 0 0 16,0 0 43-16,0 12 3 0,0-12 1 0,0 16 0 16,0 8 12-16,5-3 2 0,-5-1 1 0,0 4 0 15,-5 0-23-15,5 1-5 0,0-1-1 0,0 0 0 16,0 1-9-16,0-1-3 0,0-4 0 0,5 0 0 31,-5 0-39-31,4-3-8 0,1-1-2 0,-1 0-844 0</inkml:trace>
          <inkml:trace contextRef="#ctx0" brushRef="#br0" timeOffset="72701.5604">20843 3520 1825 0,'-14'-20'80'0,"14"12"18"0,-5 4-78 0,5 4-20 15,0 0 0-15,0 0 0 16,0 0-18-16,0 0-7 0,5 32-2 0,-5-3 0 0</inkml:trace>
          <inkml:trace contextRef="#ctx0" brushRef="#br0" timeOffset="72300.8257">19563 3812 1328 0,'0'-33'59'0,"0"21"12"0,0-4-57 0,0 4-14 16,0 4 0-16,0 0 0 0,0-9 64 0,5 9 9 15,4 0 3-15,-9 8 0 0,0 0-8 0,0 0 0 16,0 0-1-16,0 0 0 0,9 16-40 0,5 5-8 16,-1 3-2-16,-4 8 0 0,-4 5 13 0,4 7 2 15,-4 13 1-15,-1 0 0 0,-4-5 0 0,5 9 0 16,-5 0 0-16,-5 7 0 0,1 1-1 0,4-4 0 16,-5-8 0-16,5 7 0 0,-9-7-16 0,4-4-3 15,5-9-1-15,0-3 0 0,-4-5-4 0,4-4 0 16,0-7-8-16,0-5 12 0,0-4-12 0,-5-4 9 15,5-4-9-15,0-8 8 0,0 0 31 0,0 0 5 0,0 0 2 0,-9-16 0 16,5-8-6-16,-1-4 0 0,1-1-1 0,4-3 0 16,0-9-19-16,4 1-4 0,1-13-1 0,8-3 0 15,-4-5-3-15,5 4-1 0,9 1 0 0,0-5 0 16,9 8-11-16,4-3 0 0,5-1-12 0,0 4 12 16,-5 1-40-1,10 7 0-15,-5-3 0 0,4 7 0 0,-4 1 20 0,0 3 3 0,0 5 1 0,-4 4 0 16,-10 11 16-16,-4 5 0 0,4 4-8 0,-4 4 8 15,-5-4-12-15,0 8 0 0,-4 4 1 0,0 4 0 16,-5 8-2-16,0 1-1 0,-9 7 0 0,-5 0 0 16,-4 0 14-16,-9 9 10 0,-5 3-2 0,0-3 0 0,-8-5 0 15,-6 4 0-15,1 1 0 0,-5-1 0 0,9-8-8 16,-5 1 0-16,6-1 9 0,-1-4-9 16,0 4-31-16,9 1-10 0,0-1-3 0,5-8-666 15,-5 4-134-15</inkml:trace>
          <inkml:trace contextRef="#ctx0" brushRef="#br0" timeOffset="73012.3455">21803 3723 1785 0,'32'-21'79'0,"-18"9"17"0,-10-4-77 0,10 4-19 0,0 0 0 0,-5 0 0 16,-5-1 93-16,1 5 15 0,-1 0 4 0,-4 8 0 16,0 0-90-16,-4-4-22 0,-5 0 0 0,-5 8 0 15,5-4 11-15,-9 4-3 0,-10 0 0 0,6 4 0 16,-1 0-8-16,-4 5-11 0,-5 7 3 0,-5 0 0 16,5 4 8-16,1 1 0 0,-1 3 0 0,4 4 0 15,1-3 12-15,4 3 5 0,5-4 1 0,4 9 0 16,1-5 22-16,4 1 5 0,0 3 1 0,9-4 0 15,0-3-37-15,0-5-9 0,4 4 0 0,1-3 0 16,4-5-12-16,0 4-5 0,0-4-1 0,0-3 0 16,5-1-180-16,-1 0-36 15,10 4-7-15,-23-20-2 0</inkml:trace>
          <inkml:trace contextRef="#ctx0" brushRef="#br0" timeOffset="73693.5202">22309 3051 633 0,'-19'-37'28'0,"15"25"6"0,8-8-34 0,-4 0 0 16,5 0 0-16,0-1 0 0,-1 5 199 0,5-4 33 16,-9 8 6-16,5-4 2 0,-1 3-141 0,5 1-28 15,5 0-6-15,-9 4-1 0,-5 8 0 0,0 0 0 16,13-4 0-16,-4 4 0 0,-9 0 0 0,5 12 0 0,4-4 0 0,-4 4 0 15,-1 0-51-15,1 9-13 0,-1-1 0 0,1 12 0 16,-5-3 0-16,0 7 0 0,4 1 0 0,1 3 0 16,-5-8 40-16,0 1 6 0,4 7 1 15,-8-3 0-15,-1-1-24 0,1-4-5 0,-1 1-1 0,5 7 0 16,-13 1-17-16,3 3 0 0,6 1 0 0,-1-5 0 16,-4 9 0-16,-4-5 0 0,-1-3 0 0,5 3 0 15,0-3 12-15,4-5 0 0,-4 1-1 0,0-5 0 16,-5 4-11-16,5-3-16 0,0-1 4 0,0 1 1 15,4-9 11-15,-4-4 0 0,0 0 0 0,0 1 0 16,5-1 0-16,-1-12 0 0,0 4 0 0,1 0 0 16,-1 0 25-16,1 0 7 0,4-3 2 0,-5-1 0 15,5-4-25-15,0-4-9 0,0 12 0 0,0-12 9 0,0 0-9 16,0 0 0-16,0 0 0 0,0 0 8 0,0 0-8 0,0 8 0 16,0 0 0-16,0-8 0 0,0 0 8 0,0 0-8 15,0 0 0-15,0 0 8 0,-9 4 11 0,9-4 1 16,0 0 1-16,0 0 0 0,0 0-35 0,0 0-7 15,0 0-2-15,-4 4 0 0,-6-4 23 0,10 0 0 16,-4-4 0-16,4 4 0 0,-5 4 0 0,5-4 0 16,0 0 0-16,0 0 0 0,0 0 0 0,0 0 0 15,0 0 0-15,-9-4 0 0,0 4 0 0,9 0 0 16,0 0 8-16,0 0-8 0,0 0 17 0,0 0 2 16,0 0 0-16,0 0 0 0,0-12-19 0,0 4 0 15,0 8 0-15,0 0 0 16,0 0-17-16,0 0-7 0,0-12-2 0,0 12 0 15,0 0-10-15,0 0-1 0,0 0-1 0,0 0 0 0,-9-8 38 0,9-1 0 16,-4-3 9-16,4 4-1 16,0 8-166-16,0 0-33 0,-5-8-6 0,0 4-2 0</inkml:trace>
          <inkml:trace contextRef="#ctx0" brushRef="#br0" timeOffset="74503.7553">22227 3783 1177 0,'0'0'25'0,"0"0"6"0,0-4 1 0,-5-4 2 16,5-4-34-16,0 4 0 0,9-4 0 0,-4 4 0 0,-5-4 78 0,0 3 9 15,9-7 1-15,0 4 1 0,5 0-72 0,-5-4-17 16,4 4 0-16,6-1 0 0,8-3 0 0,0 4 0 15,1 0 0-15,-1 4 0 0,-4 0 26 0,4 4 1 16,0 0 0-16,1 0 0 0,-1-4 8 0,0 4 1 16,1 4 1-16,-6 0 0 0,-3 4 7 0,-1 0 0 15,-5-4 1-15,1 8 0 0,0 0-21 0,-5 4-4 16,-5 0 0-16,1 0-1 0,-5 4 0 0,-5 1 0 16,5 3 0-16,-9 0 0 0,0 0 7 0,0 1 2 15,-9-5 0-15,0 4 0 0,4-4-16 0,-4 4-4 16,4-3 0-16,-4-1 0 0,0-8 1 0,-1 0 0 15,10 0 0-15,0-4 0 0,0 0-9 0,9-4-9 16,-9 4 9-16,9-4-13 0,0 0 13 0,0 0 8 16,0 0 0-16,0 0-8 0,0 0 9 0,-4-8-9 15,-10 4 0-15,9-4 9 0,5 8 7 0,0 0 2 16,-4-8 0-16,4 8 0 0,0 0 9 0,0 0 1 0,0 0 1 16,0 0 0-16,0 0-10 0,0 0-3 0,0 0 0 0,0 0 0 15,9 8-16-15,-5 4 0 0,10 0 0 0,4 0 0 16,-4 1 16-16,9-5 5 0,-10 8 2 0,10 0 0 15,0-8-37-15,0 8-7 0,-1-4-2 0,6 1 0 16,-6-5 70-16,1 4 13 0,5 0 4 0,-6 4 0 16,6-8-168-16,-1 4-32 15,5 1-8-15,-5-1 0 0</inkml:trace>
        </inkml:traceGroup>
        <inkml:traceGroup>
          <inkml:annotationXML>
            <emma:emma xmlns:emma="http://www.w3.org/2003/04/emma" version="1.0">
              <emma:interpretation id="{49993B25-4068-4FE8-831F-068A222095BF}" emma:medium="tactile" emma:mode="ink">
                <msink:context xmlns:msink="http://schemas.microsoft.com/ink/2010/main" type="inkWord" rotatedBoundingBox="26937,4380 27763,4340 27808,5248 26981,5288"/>
              </emma:interpretation>
              <emma:one-of disjunction-type="recognition" id="oneOf15">
                <emma:interpretation id="interp19" emma:lang="" emma:confidence="0">
                  <emma:literal>C</emma:literal>
                </emma:interpretation>
                <emma:interpretation id="interp20" emma:lang="" emma:confidence="0">
                  <emma:literal>c</emma:literal>
                </emma:interpretation>
                <emma:interpretation id="interp21" emma:lang="" emma:confidence="0">
                  <emma:literal>€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75300.4852">25523 3642 288 0,'0'0'12'0,"-5"-4"4"0,10 0-16 0,-1-5 0 15,1 5 0-15,0-4 0 0,-1 0 272 0,1 0 51 16,-1-4 10-16,1 8 3 0,-5 4-210 0,0-8-42 15,4 0-8-15,-8 0-1 0,-1-4-18 0,1 3-3 16,-5 1-1-16,4 0 0 0,-9-4-22 0,1 8-5 16,-5-8-1-16,4 8 0 0,-9-4-17 0,5 4-8 15,0 4 8-15,-10-4-8 0,6 0 12 0,-6 0-2 0,1 4-1 0,-5 4 0 16,5 0 11-16,-5-4 3 16,0 4 0-16,-4 4 0 0,4 8 11 0,0 0 2 0,0 0 1 15,0 5 0-15,0 3-7 0,5 4-2 0,0 5 0 16,4-1 0-16,-4 4-20 0,4 1-8 0,5-5 0 0,-1 5 9 15,1-5 23-15,4 0 4 0,10 1 0 0,-1-1 1 16,1 0-8-16,8-3-1 0,1 3-1 0,4 1 0 16,9-5-27-16,5-4 0 0,4 0 0 0,5 5 0 15,5-1 0-15,8-8 0 0,5-3 0 0,0-1 0 16,0 0-11-16,0 0-7 0,14 0-2 0,-5 0 0 16,1-7-180-16,-6-5-36 0,65 16-7 15,-28-12-1-15</inkml:trace>
        </inkml:traceGroup>
      </inkml:traceGroup>
    </inkml:traceGroup>
    <inkml:traceGroup>
      <inkml:annotationXML>
        <emma:emma xmlns:emma="http://www.w3.org/2003/04/emma" version="1.0">
          <emma:interpretation id="{5F28799C-0338-4416-A6F2-5ADF01177516}" emma:medium="tactile" emma:mode="ink">
            <msink:context xmlns:msink="http://schemas.microsoft.com/ink/2010/main" type="paragraph" rotatedBoundingBox="3225,7326 9931,6696 10094,8427 3387,9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668CB9-0E11-408B-877C-9F6A8A189280}" emma:medium="tactile" emma:mode="ink">
              <msink:context xmlns:msink="http://schemas.microsoft.com/ink/2010/main" type="line" rotatedBoundingBox="3225,7326 9931,6696 10094,8427 3387,9057"/>
            </emma:interpretation>
          </emma:emma>
        </inkml:annotationXML>
        <inkml:traceGroup>
          <inkml:annotationXML>
            <emma:emma xmlns:emma="http://www.w3.org/2003/04/emma" version="1.0">
              <emma:interpretation id="{308A26F1-F34D-4E64-A8E1-502C4ABF9F0B}" emma:medium="tactile" emma:mode="ink">
                <msink:context xmlns:msink="http://schemas.microsoft.com/ink/2010/main" type="inkWord" rotatedBoundingBox="3258,7675 4689,7540 4772,8423 3341,855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436.7059">2258 7138 1558 0,'0'0'69'0,"0"-4"15"0,-5 0-68 0,5 4-16 15,14-4 0-15,-14 4 0 0,0 0 61 0,0 0 9 16,9-4 2-16,5 0 0 0,-1 0-37 0,-13 4-7 16,0 0-2-16,0 0 0 0,19 4-26 0,-19-4 0 15,0 0 0-15,0 0 0 0,9 12 0 0,-5 0 12 16,-8 0-12-16,4 1 12 0,-9-1-4 0,9 4-8 0,0 0 12 15,0 0-4-15,-14 4 16 0,9-3 4 0,10 3 0 16,0-4 0-16,-5-4-28 0,4 8 0 0,1-7 0 0,8 3 0 16,6-4 12-16,-10 8-4 0,0-8 0 0,4-4 0 15,6 5-8-15,-6-5 0 0,1 0 0 0,-5 0 8 16,5-4-8-16,-1-4 0 0,-3 0 0 0,3 0 0 16,-13 0 8-16,9-12-8 0,5 4 8 0,-5 0-8 15,-4-5 19-15,-1 5-2 0,5-8 0 0,0 4 0 16,-4-4 18-16,-1 0 3 0,-4 3 1 0,5-7 0 15,0-4-10-15,-5 4-1 0,-5-1-1 0,-4 1 0 16,0-4-14-16,0 8-2 0,-5 0-1 0,-4-1 0 16,-5 1-10-16,-4 4 8 0,4 4-8 0,-9 4 8 15,-18-4 0-15,14 8 0 0,8 4 0 0,-4 0 0 0,-13 0-8 16,4 4 0-16,4 4 0 0,6 0 0 16,12-4-33-16,-3 5-9 0,-10-1-2 0,14 0 0 15,8-4-113-15,-3 4-23 0,4-4-5 0,-5 4-664 16</inkml:trace>
          <inkml:trace contextRef="#ctx0" brushRef="#br0" timeOffset="77985.9849">1693 6766 1443 0,'0'0'32'0,"0"0"6"0,0 0 2 0,0 0 0 0,0 0-32 0,0 0-8 0,0 0 0 0,0-8 0 0,-4 4 55 0,4 4 9 16,-5-8 1-16,1 4 1 0,-10 0-6 0,0 0-2 16,1 4 0-16,-5 0 0 0,-1 4-26 0,-8 4-4 15,0 0-2-15,-5 4 0 0,0 0-12 0,0 0-2 16,-4 4-1-16,-1 1 0 0,1 3-11 0,-1 0 0 16,1-8 0-16,4 12 0 0,9 1-9 0,-4-5 9 15,9-4-12-15,-5 0 12 0,14 1-8 0,0-5 8 16,-5 0 0-16,10 0 0 0,4 0-9 0,0 0 9 15,0-12 0-15,4 12-9 0,5-4 9 0,0 5-13 16,5 3 5-16,9-4 8 0,4-4-9 0,0 0 9 0,5 0 0 0,0 0 0 16,5 0 0-16,-1 0 0 0,-4 1 0 0,0-1 0 15,-5 0 10-15,0 4 9 0,-8-4 1 16,-1 4 1-16,-9 4-9 0,0-4-1 0,0 5-1 0,-9 3 0 16,-4 0 35-16,-5 0 7 0,-10 5 2 0,-3-1 0 15,-1 0-20-15,-5 5-4 0,-3-5-1 0,3 0 0 16,1 0-18-16,-5 1-11 0,5 3 12 0,-1-4-12 15,1-3 0-15,9-1-14 0,-5-4 1 0,10 0 0 16,-1-4-105-16,5-4-21 0,9-8-4 0,0 0-748 16</inkml:trace>
        </inkml:traceGroup>
        <inkml:traceGroup>
          <inkml:annotationXML>
            <emma:emma xmlns:emma="http://www.w3.org/2003/04/emma" version="1.0">
              <emma:interpretation id="{BE00EBD1-F9B6-476E-B54C-4EA13886A7E2}" emma:medium="tactile" emma:mode="ink">
                <msink:context xmlns:msink="http://schemas.microsoft.com/ink/2010/main" type="inkWord" rotatedBoundingBox="6213,7046 9931,6696 10094,8427 6375,877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0928.7594">4935 6572 921 0,'0'0'82'0,"0"0"-66"0,0 0-16 0,-5-13 0 0,-4 1 174 0,9 4 31 15,0 8 7-15,0 0 0 0,0 0-126 0,0 0-26 16,0 0-4-16,0 0-2 0,0 0-12 0,0 0-2 15,-4 12-1-15,-1 5 0 0,-4 3-15 0,0 4-2 16,0 0-1-16,-5 13 0 0,1 3 11 0,-6 5 3 16,1 3 0-16,0 9 0 0,0 4-2 0,0-1 0 15,-1 5 0-15,1 0 0 0,0-4-17 0,0-1-3 16,4 1-1-16,0-4 0 0,1-1-12 0,4 5 0 16,-5-4 0-16,0-1 0 15,5-7-28-15,0-5-4 0,-5-3-2 0,5-5 0 16,-4-3-108-16,4-5-22 0,-5-4-4 0,9-7-668 0</inkml:trace>
          <inkml:trace contextRef="#ctx0" brushRef="#br0" timeOffset="81243.0542">5673 6066 1612 0,'4'-8'144'0,"1"-4"-116"0,4-1-28 0,0 1 0 15,5 4 20-15,-1 0-1 0,-4 4-1 0,0 8 0 16,5 0 34-16,0 4 8 0,-1 4 0 0,-3 13 1 16,3 3-21-16,-4 12-4 0,0 5 0 0,-4 16-1 15,-5-1-11-15,-5 9-1 0,1 0-1 0,-5 8 0 0,-5 0 17 16,-4 0 3-16,4 0 1 0,-4 3 0 0,0-7-35 15,4 4-8-15,-4-8 0 0,4-4 0 0,5-13 0 16,-5-3 0-16,5-9 0 0,0-7 0 0,5-5 0 16,4-4 10-16,-5-3-10 0,1-13 10 0,-1 4 6 0,5-12 0 15,0 0 1-15,0 0 0 0,0 0 16 0,0 0 3 16,5-12 1-16,-1 0 0 0,10-9-22 0,-5-3-5 16,0 4-1-16,5-9 0 0,-1-3 0 0,10 8 0 15,0 0 0-15,4 3 0 0,-4 5 2 0,4 0 0 16,-9 8 0-16,5 0 0 0,0 4-11 0,-5 8 0 15,5 4 0-15,-5 0 0 0,0 0-14 0,1 4 2 16,-1 0 0-16,0 4 0 16,0 5-104-16,0-1-21 0,1 0-4 0,-1 0-839 0</inkml:trace>
          <inkml:trace contextRef="#ctx0" brushRef="#br0" timeOffset="80525.3022">4138 7053 1224 0,'-9'-8'27'0,"9"4"5"0,-9 0 2 0,9 4 0 0,-4 0-34 0,4 0 0 15,0 0 0-15,0 0 0 0,0 0 48 0,0 0 2 16,0 0 1-16,0 0 0 0,13 4-22 0,1 0-4 16,9 0-1-16,4 0 0 0,-4-8 13 0,13 4 3 15,5-4 0-15,5 4 0 0,4 0-6 0,0-4-1 16,0-4 0-16,4-4 0 0,1 0-1 0,-5 4 0 15,5-5 0-15,-5 1 0 0,-5 0-9 0,1 4-3 16,0-4 0-16,-6 4 0 0,1-4-20 0,0 8 8 16,-9 0-8-16,5-4 0 0,-5-1 0 0,-5 5 0 15,5 4 0-15,-5-4 8 16,-4 0-30-16,0 4-6 0,-5 0 0 0,-5 4-812 0</inkml:trace>
          <inkml:trace contextRef="#ctx0" brushRef="#br0" timeOffset="81929.1771">7170 6916 1335 0,'5'-13'59'0,"0"5"13"0,-1 0-58 0,-4 0-14 0,0 0 0 0,-4 0 0 15,-1 0 88-15,0 4 16 0,-4-4 2 0,0 0 1 16,-4 4-8-16,-1 0-2 0,0 0 0 0,-4 4 0 16,4 0-37-16,1 4-8 0,-5 0-2 0,-1 4 0 15,-3 0-40-15,-1 0-10 0,-5 4 0 0,6 4 0 0,-6 4 8 16,1 1-8-16,0 7 12 0,-1 4-4 0,6-3-8 0,-6 3 0 15,10-4 0-15,0 1 8 0,4-1-8 0,5-4 0 16,5-7 0-16,-1-5 8 0,5 0-8 16,0-12 0-16,5 8 9 0,-5-8-9 0,13 8 0 0,-4-8 9 15,10 0-9-15,-6-8 0 0,10-4 11 0,0-4-11 16,-5-5 10-16,5 1-10 0,0 0 10 0,-1-4-10 16,6-5 10-16,-10 1-10 0,5 4 10 0,-5 3-10 15,0 1 10-15,-4 4-10 0,-10 8 40 0,5 0 1 16,0 4 1-16,-9 4 0 0,10 8-32 0,-6 4-10 15,1 0 0-15,-1 8 0 0,1 1 0 0,-1 7 0 16,-4-4 0-16,5 5 0 0,4-1 0 0,0-4 0 16,-4-4 0-16,4-3 0 0,4-1 0 0,-4-8 0 15,5-4 0-15,4 4 0 0,-4-8-8 0,4 4 8 16,0-4-13-16,1-8 5 0,3 0 8 0,1-8 0 0,-5 0-9 16,5-1 9-16,0-3 0 0,-5-4-9 0,0 0 9 0,1-5 0 15,3-3 0-15,-8-5 14 0,4-3-1 0,-4-1 0 16,0 1-3-16,4-9-1 0,-5 1 0 0,-4-5 0 15,5-3-9-15,0-5 0 0,-1-12 9 0,1 4-9 16,-5 0 0-16,5 5 8 0,-5-1-8 0,5 4 0 16,-1 5 0-16,1 7 0 0,0 5 0 0,-1-1 0 15,1 9-12-15,0-1 2 0,-1 9 1 0,-4 4 0 16,0-1 9-16,-4 9 0 0,0 0 0 0,-1 8 0 16,1 4 0-16,-5 4 0 0,4 12 0 0,-4 4 0 15,-4 8 0-15,-1 9 0 0,1 3 0 0,-1 9-8 16,-9 11 8-16,5 5 0 0,-4 4 10 0,3 8-10 15,1-1 11-15,0 5-11 0,0-4 12 0,5 4-12 0,4-4 0 0,-5-4 0 16,5 0 0-16,-4-5 0 0,4-11 0 16,0-5 0-16,-5 1 0 0,5-8 0 0,-5-5 0 0,5-4 0 15,-4-7 0-15,4-1-9 16,0-8-95-16,0-8-18 0,0 4-4 0,0-12-874 16</inkml:trace>
          <inkml:trace contextRef="#ctx0" brushRef="#br0" timeOffset="82118.3293">7107 6414 1864 0,'-14'-16'83'0,"5"8"17"0,9-5-80 0,-5 5-20 0,5-4 0 0,5 0 0 15,0 4 62-15,4-4 9 0,9 4 1 0,9 0 1 16,0-5-29-16,10 9-7 0,4-4-1 0,4 4 0 15,1-8-36-15,-1 4 0 0,6 4 0 0,3 0 0 16,1 0-14-16,-5 4-4 0,9 0-1 0,0 0-636 16,0 0-127-16</inkml:trace>
        </inkml:traceGroup>
      </inkml:traceGroup>
    </inkml:traceGroup>
    <inkml:traceGroup>
      <inkml:annotationXML>
        <emma:emma xmlns:emma="http://www.w3.org/2003/04/emma" version="1.0">
          <emma:interpretation id="{538859CE-7524-46BB-ACF8-8FFA2857102E}" emma:medium="tactile" emma:mode="ink">
            <msink:context xmlns:msink="http://schemas.microsoft.com/ink/2010/main" type="paragraph" rotatedBoundingBox="7330,9390 18739,7659 18945,9017 7536,107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ED5EEF-B160-4DD9-B2EE-3617EC8D9F0D}" emma:medium="tactile" emma:mode="ink">
              <msink:context xmlns:msink="http://schemas.microsoft.com/ink/2010/main" type="line" rotatedBoundingBox="7330,9390 18739,7659 18945,9017 7536,10748"/>
            </emma:interpretation>
          </emma:emma>
        </inkml:annotationXML>
        <inkml:traceGroup>
          <inkml:annotationXML>
            <emma:emma xmlns:emma="http://www.w3.org/2003/04/emma" version="1.0">
              <emma:interpretation id="{ACB8B35A-E6F3-4C26-B866-06D48B8E557F}" emma:medium="tactile" emma:mode="ink">
                <msink:context xmlns:msink="http://schemas.microsoft.com/ink/2010/main" type="inkWord" rotatedBoundingBox="7330,9390 11051,8825 11256,10181 7535,1074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5726.8922">8942 8777 230 0,'0'0'10'0,"0"0"2"0,0 0-12 0,0 0 0 0,9 0 0 0,4 0 0 15,-4 0 304-15,0 4 59 0,-4 4 11 0,4 5 2 16,-4-5-232-16,-1 12-46 0,1 0-10 0,-5 0-1 16,-5 9-8-16,1 3-2 0,-1 4 0 0,-4 1 0 15,-5-1-32-15,-4 1-6 0,0-1-2 0,-5 1 0 16,0-5-25-16,-4-4-12 0,-5 1 10 0,5-5-10 0,-5 0-10 0,-4-4-8 15,-5 1-2-15,4-5-656 16,1 0-132-16</inkml:trace>
          <inkml:trace contextRef="#ctx0" brushRef="#br0" timeOffset="84432.7993">7398 8660 1407 0,'0'-20'31'0,"0"12"6"0,-4-5 2 0,4 1 1 0,0 0-32 0,-5 0-8 0,5 0 0 0,-5 4 0 16,-4 0 84-16,5 0 16 0,-5 4 4 0,0-1 0 16,-5 1-60-16,0 4-11 0,-4 4-2 0,-5 1-1 15,1 7-30-15,-10 0 0 0,0 0 0 0,-5 8 0 16,1 0 8-16,4 1-8 0,-9 3 0 0,5 4 0 15,4-3 19-15,0-1-3 0,0 4 0 0,5-4 0 16,4 5 12-16,0-1 3 0,0 0 0 0,5 5 0 16,5-1-17-16,-1 1-3 0,5-1-1 0,4-4 0 15,5 5-10-15,0-5 0 0,5-4 0 0,8 1 8 16,1-5 0-16,0 0 0 0,-5-8 0 0,14 4 0 0,-5-8-8 16,9 0 10-16,5-8-10 0,0-4 10 0,4-4-10 15,1-4 0-15,4-4-10 0,4-4 10 0,-4 0 20 0,5-5 11 16,-1-3 1-16,-4 0 1 0,-9-5-33 0,5 1-12 15,-6-1 0-15,1-3 0 0,-9 4 12 0,-5-5 12 16,-4 1-3-16,-5-5 0 0,0 1-9 0,-4-5 0 16,-5 1 0-16,-9 3-11 0,0-3 11 0,-5 3 0 15,0 1 10-15,1 4-10 0,-6-5 0 0,-3 5 0 16,-1-1 0-16,5 5 0 0,-10 8 12 0,6-1-1 16,-1 5 0-16,5 4 0 0,-5 0-11 0,5 8 0 15,-1-1 9-15,1 9-9 0,4 0 0 0,1 9 0 16,-5-5 0-16,4 4-8 0,5 4 8 0,0 8 0 15,0 8 8-15,4 5-8 0,5-1 17 0,-4 9-1 16,4-1 0-16,4 1 0 0,-4 3 16 0,0 1 2 0,9 3 1 16,0 5 0-16,-9-5-17 0,9 5-3 0,0-4-1 0,1-1 0 15,-1 1-2-15,-5-1 0 0,5-3 0 0,0 3 0 16,5-3-12-16,-9-1 0 0,4-7 0 0,0-1 0 16,0 1 0-16,0-9-16 0,0-4 3 0,-4 0-743 15,4-3-148-15</inkml:trace>
          <inkml:trace contextRef="#ctx0" brushRef="#br0" timeOffset="84935.3146">8045 9089 1890 0,'0'0'41'0,"9"0"9"0,-5-8 2 0,1 4 1 0,4-4-42 0,0 4-11 15,0-5 0-15,0-3 0 0,-4 8 48 0,4-4 7 16,-5 4 1-16,1 0 1 0,0 0-40 0,-5 4-8 15,0 0-1-15,0 0-8 0,0 0 0 0,0 0 0 0,0 12 0 0,0 4 0 16,4 1 0-16,-4-1 0 0,-4 4 0 0,-1-4 0 16,5 4 19-16,-5 1-3 0,5-5-1 0,-4 4 0 15,4-4 3-15,0 0 1 0,0-16 0 0,0 13 0 16,4-1-11-16,-4-12-8 0,0 0 12 0,10 4-12 16,-1 0 11-16,4-4-11 0,1-4 10 0,0-4-10 15,4-4 8-15,-4-1-8 0,-1 1 0 0,1 0 0 16,4-4 8-16,-4 0-8 0,-5 0 0 0,4-1 9 15,1 5-9-15,-5-4 0 0,0 0 0 0,-4 4 8 16,-5-4 1-16,4 3 0 0,-4-3 0 0,-4 4 0 16,-5 4 1-16,0-4 0 0,0 0 0 0,-5 4 0 15,0-5-10-15,-4 5 0 0,0 0 0 0,-5 4 0 0,0 0 0 16,1 4-16-16,3 8 4 0,-3-4 1 16,3 4-9-16,1 5-1 0,0 3-1 0,4 4 0 15,-4 0-58-15,4 0-12 0,1 5-3 0,4-1-813 16</inkml:trace>
          <inkml:trace contextRef="#ctx0" brushRef="#br0" timeOffset="83722.8609">6069 8433 403 0,'0'0'36'0,"0"0"-36"0,4-8 0 0,-4 8 0 0,0 0 213 0,0 0 36 16,0 0 7-16,0-8 2 0,9 0-123 0,-9 8-25 15,0 0-5-15,0 0-1 0,0 0-44 0,0 0-8 16,0 0-3-16,0 0 0 0,-9 4-34 0,0 0-7 15,-5 8-8-15,-4 4 11 0,-4 9-2 0,-1-1 0 16,-5 4 0-16,-8 1 0 0,0 3 0 0,-1 4 0 16,-8-3 0-16,4-1 0 0,0 5 6 0,0-5 1 15,0 0 0-15,4 1 0 0,1-1-16 0,-1 0-16 16,1-3 3-16,4-1 1 0,5 0 12 0,0-3 0 16,4-1 0-16,0-4 0 0,5 0 0 0,0-7 0 15,4 3 0-15,0-4 0 0,1-4 0 0,3 0 0 16,-3-4 0-16,4 0-9 0,4-4 9 0,5 0 0 15,-4 4 0-15,4-4 0 0,0 0 0 0,0 0 0 16,0 0 0-16,0 0 0 0,0 0 0 0,9 8 0 16,0 0 0-16,4-3 0 0,-8 3 0 0,9 0 14 0,-1 0-3 0,1 0-1 15,4 0 16-15,0 0 3 0,1 4 1 0,3 0 0 16,6 0 8-16,-1 1 2 0,5 3 0 0,0 0 0 16,-5 0 1-16,10 0 1 0,-1 5 0 0,0-1 0 15,10 0-11-15,-5 0-3 0,0-3 0 0,4 3 0 16,1 0-19-16,-1 0-9 0,1-4 8 0,0 5-8 15,-6-5-20-15,6 4-8 16,0-4-3-16,-1-4-1063 0</inkml:trace>
        </inkml:traceGroup>
        <inkml:traceGroup>
          <inkml:annotationXML>
            <emma:emma xmlns:emma="http://www.w3.org/2003/04/emma" version="1.0">
              <emma:interpretation id="{821C5078-6503-4FEE-813C-AA2D9D014C99}" emma:medium="tactile" emma:mode="ink">
                <msink:context xmlns:msink="http://schemas.microsoft.com/ink/2010/main" type="inkWord" rotatedBoundingBox="11715,8730 13125,8516 13327,9849 11917,1006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6599.3854">10207 8263 1472 0,'0'0'65'0,"0"-12"14"0,0 4-63 0,0 0-16 15,0 0 0-15,-4 0 0 0,-1 0 78 0,5 0 13 16,-9-1 2-16,4 5 1 0,1-8-43 0,-5 8-9 15,-5 0-2-15,0 4 0 0,1-4-27 0,-1 4-5 16,-4 4-8-16,-5 0 11 0,-9 8 9 0,5 1 1 16,0 3 1-16,-5 8 0 0,4 4 2 0,-3 9 0 15,-6-1 0-15,5 13 0 0,5-1-4 0,4 1 0 16,0 3 0-16,5-3 0 0,5 0-12 0,-1-1-8 16,5-3 10-16,0-5-10 0,4 1 0 0,5-5 0 0,5-4 0 15,-1-3 0-15,5-9 0 0,1 0 0 0,3-8 0 0,5-4 0 16,-4-4 12-16,4-4-4 0,0-4-8 0,5-4 12 15,5 0-3-15,-1-8-1 0,5-4 0 0,4 0 0 16,1-5-8-16,4 1 0 0,-10-4 0 0,6-1 0 16,-5-3 0-16,0-4 0 0,-1-1 0 0,-3-3 0 15,-5-5 0-15,-1-3-14 0,-3-5 5 0,3-4 1 16,-8 1-6-16,0-1-1 0,-1-4 0 0,-4 5 0 16,-4 7 7-16,-1 1 8 0,-4-1-13 0,-4 0 5 15,4 5 8-15,-9-1 0 0,0 5 0 0,0 8 0 16,-1-1 12-16,-3 9-1 0,-1 0-1 0,1 11 0 0,-1 1 10 0,0 4 1 15,1 4 1-15,-6 4 0 0,1 4-13 0,0 8-9 16,0-4 12-16,4 13-12 0,0-5 0 0,1 8 0 16,-1-4 0-16,5 9 0 0,0-1 0 0,0 4 0 15,4-3 0-15,1 3-9 0,-1 0 9 0,1 1 0 16,-1 3 0-16,5 5 0 0,0-5 0 0,5 5 11 16,-1-1-3-16,5 5 0 0,-4-1 29 0,4 1 6 15,0 3 1-15,0 1 0 0,0-1-28 0,0-3-4 16,0-5-2-16,0 5 0 0,1-1-10 0,-10 5 0 15,9-9 0-15,-9 9 8 16,4-5-129-16,-8 1-27 0,4 0-4 0</inkml:trace>
          <inkml:trace contextRef="#ctx0" brushRef="#br0" timeOffset="86965.8234">10981 8802 1789 0,'0'0'79'0,"0"0"17"0,0 0-77 0,0 0-19 0,0 0 0 0,0 0 0 15,0 0 52-15,0 12 8 0,-9 0 0 0,5 0 1 16,-6 4-29-16,6 0-7 0,-1 0-1 0,1 1 0 16,-1-1-24-16,5 0 8 0,0-4-8 0,0 0 0 15,5 0 0-15,-5-12 0 0,0 0 0 0,9 9 0 0,-9-9 0 0,9 0 8 16,0 4-8-16,5-4 0 0,-1-4 9 0,1 0-9 15,0-1 10-15,-5 1-10 0,4-4 18 0,1 0-2 16,-5-4-1-16,0 4 0 0,0 0 16 0,1-4 3 16,-6 0 1-16,5-5 0 0,-4 1-3 0,-1 0-1 15,-4 4 0-15,5 0 0 0,-10 0-5 0,5 0-1 16,-4-1 0-16,-1 5 0 0,-4 4-1 0,-5 0-1 16,5 0 0-16,-4 4 0 0,-6 4-9 0,6 0-2 15,-5 0 0-15,-1 4 0 0,1 0-25 0,0 5-6 16,4-1-1-16,1-4 0 15,-1 4-189-15,9-4-39 0</inkml:trace>
        </inkml:traceGroup>
        <inkml:traceGroup>
          <inkml:annotationXML>
            <emma:emma xmlns:emma="http://www.w3.org/2003/04/emma" version="1.0">
              <emma:interpretation id="{E3B83988-944D-4C56-A0EC-C34478BD2EB3}" emma:medium="tactile" emma:mode="ink">
                <msink:context xmlns:msink="http://schemas.microsoft.com/ink/2010/main" type="inkWord" rotatedBoundingBox="13951,8614 16297,8258 16463,9352 14116,970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7738.5745">11796 7721 2214 0,'0'0'48'0,"0"0"11"0,0 0 1 0,0 0 3 0,0 0-51 0,0 0-12 0,5 12 0 0,-1-8 0 15,10 0 26-15,-5 8 2 0,0-4 1 0,5 5 0 16,4-1-15-16,-4 4-3 0,4 0-1 0,0 0 0 15,0 5-10-15,5-5 12 0,0 4-12 0,0-4 12 0,-1 4-1 0,1-3 0 16,-5-5 0-16,1 4 0 0,-1-4 7 0,5-4 2 16,-5 4 0-16,-5-4 0 0,6 4 3 0,-1-7 1 15,0 3 0-15,0 0 0 0,0 0-13 0,1 0-3 16,-1-4 0-16,5 4 0 0,-1-4 20 0,1 0 3 16,0 4 1-16,0 0 0 0,-1-4-32 0,-3 0 0 15,-1 0 0-15,0 1 0 0,-4 3 0 0,-1 4 0 16,-4-8 0-16,5 0 0 0,-9-4 0 0,-5 0-13 15,0 0 1-15,9 8 0 0,-9-8 12 0,9 4 0 16,-9-4 0-16,0 0 0 0,0 0 12 0,0 0-4 16,0 0 0-16,0 0-8 0,0 0 8 0,0 0-8 15,0 0 0-15,0 0 0 0,0 0 0 0,0 0 0 16,0 0 0-16,0 0 0 0,0 0 0 0,0 0 0 16,0 0 0-16,0 0 0 0,0 0 0 0,0 0 0 0,0 0 0 15,0 0 0-15,0 0 13 0,0 0-4 0,0 0-1 0,0 0 0 16,0 0-8-16,0 0 0 0,0 0 0 0,0 0 0 15,0 0 0-15,0 0 0 0,0 0 0 0,0 0 0 16,0 0 0-16,0 0 8 0,0 0-8 0,0 0 8 16,0 0-8-16,0 0 0 0,0 0 0 0,0 0-11 15,0 0 11-15,0 0 0 0,0 0 0 0,0 0 0 16,-5 8 0-16,5-8 0 0,0 0 8 0,0 0-8 16,0 0 0-16,0 0 0 0,0 0 0 0,0 0 0 15,-9 12 0-15,9-12 0 0,0 0 0 0,0 8 0 16,-9 4 0-16,5 1 0 0,-6-1 0 0,-3 0 0 0,-1 8 11 15,1 0-3-15,-6 5 0 0,1-1 0 0,-5 4 4 0,1 5 0 16,-6-1 0-16,1 0 0 0,4 5-12 0,-9-5 0 16,5-3 0-16,0 3 0 0,-5-4 0 0,0 1 0 15,5-1 0-15,-5-4 0 0,4 0-14 0,1 1-5 16,0-5-1-16,-1-4 0 16,10 0-147-16,5 1-29 0,-6-9-7 0,10 0-1 0</inkml:trace>
          <inkml:trace contextRef="#ctx0" brushRef="#br0" timeOffset="88399.9359">13349 8324 1724 0,'0'0'38'0,"0"0"8"0,9 8 2 0,4-8 0 0,-3 4-39 0,8-4-9 0,0 0 0 0,5 0 0 16,4 0 53-16,0 0 9 0,1 0 2 0,4 0 0 15,-5-4-13-15,5 0-3 0,0 0 0 0,-1 0 0 16,1 0-36-16,0 4-12 0,0 0 0 0,0 4 0 15,0-4-38-15,-5 0-14 0,0 4-4 0,1-4-836 16</inkml:trace>
          <inkml:trace contextRef="#ctx0" brushRef="#br0" timeOffset="88143.8367">13499 7968 1440 0,'0'0'128'0,"0"0"-103"0,0 0-25 0,0 0 0 0,0 0 98 0,0 0 14 16,0 0 4-16,0 0 0 0,0 0-49 0,0 0-10 16,0 0-1-16,9 0-1 0,5 0-38 0,4 0-7 15,5 0-2-15,9 0 0 0,4 0 6 0,0 0 1 16,5-4 0-16,14 4 0 0,-5-8 14 0,0 4 3 15,-4-4 1-15,-5 4 0 0,0 4-33 0,-5-5 0 16,-4 1 0-16,-5 4 0 0,1 0 0 0,-10 0 0 16,5 0 0-16,-5 0 0 15,-5 4-36-15,-4 1-13 0,1-1-3 0,-10-4-585 16,0 0-117-16</inkml:trace>
        </inkml:traceGroup>
        <inkml:traceGroup>
          <inkml:annotationXML>
            <emma:emma xmlns:emma="http://www.w3.org/2003/04/emma" version="1.0">
              <emma:interpretation id="{A885D0F7-6ECF-41D7-9BC3-1A28BB9F2D38}" emma:medium="tactile" emma:mode="ink">
                <msink:context xmlns:msink="http://schemas.microsoft.com/ink/2010/main" type="inkWord" rotatedBoundingBox="17364,7879 18741,7671 18945,9017 17569,922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9148.3216">15857 7636 1407 0,'0'0'62'0,"-4"-12"14"0,8 0-61 0,-4 0-15 0,0-1 0 15,-4 5 0-15,4 8 99 0,0 0 17 0,0-8 3 0,0 8 1 16,0-8-46-16,-5 0-9 0,-4 4-1 0,9 4-1 16,0 0-40-16,-9 0-8 0,-5 0-2 0,5 0 0 15,-4 4-2-15,-1-4-1 0,-9 8 0 0,0 0 0 16,1 4 22-16,-10 1 5 0,0 7 1 0,-5 0 0 16,1 4 21-16,4 1 4 0,0 3 1 0,5 4 0 15,-5 1-32-15,9 3-7 0,1 5-1 0,3-1 0 16,6 0 13-16,4-3 3 0,-1 3 0 0,6-3 0 15,4-1-40-15,4-3 0 0,1-5 0 0,4-4 0 16,0 5 0-16,0-5 0 0,5-4 0 0,-5-4 0 16,9 0-29-16,-4 1-7 0,9-9-2 0,-1 0 0 15,1-4-80-15,9-4-16 0,0-4-3 16,4-4-551-16,5-8-111 0</inkml:trace>
          <inkml:trace contextRef="#ctx0" brushRef="#br0" timeOffset="89530.8957">16226 6899 1958 0,'-5'-8'43'0,"5"-4"9"0,5-4 1 0,0 8 3 0,4 0-45 0,0-4-11 0,9 4 0 0,0 4 0 15,5 4 0-15,0 0 0 0,9-4 0 0,-5 4 0 16,5-5 23-16,-5 5 2 0,0 9 1 0,1-5 0 16,-5 4-26-16,-5 4 0 0,-5 0-12 0,-3 0 12 15,-1 0-23-15,-9 8 3 0,0 5 1 0,-9-1 0 16,-5 0 19-16,5 1 0 0,-9-1 0 0,4 4 0 15,-4-3 48-15,4-1 12 0,0-4 4 0,-4 4 0 16,9-3 0-16,0 3 0 0,0 0 0 0,9-4 0 0,-5 1-52 0,5-5-12 16,5 4 0-16,-1-4 0 15,5 0 0-15,-4 1 0 0,9-5 0 0,-1 4 0 0,6-8-17 0,-1 4-7 16,0-4 0-16,9 0-1027 16</inkml:trace>
        </inkml:traceGroup>
      </inkml:traceGroup>
    </inkml:traceGroup>
    <inkml:traceGroup>
      <inkml:annotationXML>
        <emma:emma xmlns:emma="http://www.w3.org/2003/04/emma" version="1.0">
          <emma:interpretation id="{176A23C8-868E-4616-843F-00868CCF7F0C}" emma:medium="tactile" emma:mode="ink">
            <msink:context xmlns:msink="http://schemas.microsoft.com/ink/2010/main" type="paragraph" rotatedBoundingBox="13291,11431 26605,9562 27039,12652 13725,145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253EB68-72A3-494E-9DC3-0E6EA8771EF6}" emma:medium="tactile" emma:mode="ink">
              <msink:context xmlns:msink="http://schemas.microsoft.com/ink/2010/main" type="line" rotatedBoundingBox="13291,11431 26605,9562 27039,12652 13725,14521"/>
            </emma:interpretation>
          </emma:emma>
        </inkml:annotationXML>
        <inkml:traceGroup>
          <inkml:annotationXML>
            <emma:emma xmlns:emma="http://www.w3.org/2003/04/emma" version="1.0">
              <emma:interpretation id="{6E0505C7-D1F7-46D0-8C02-D49D56266B29}" emma:medium="tactile" emma:mode="ink">
                <msink:context xmlns:msink="http://schemas.microsoft.com/ink/2010/main" type="inkWord" rotatedBoundingBox="13321,11644 14138,11529 14412,13479 13595,1359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3683.0406">11983 10813 1382 0,'-5'-20'123'0,"1"12"-99"16,4-5-24-16,-9 1 0 0,9-4 51 0,-5 4 5 15,0-4 0-15,5 8 1 0,-9-5 9 0,5 1 2 16,-5 4 0-16,0 0 0 0,0 0-32 0,-1 4-5 15,1 0-2-15,-9 4 0 0,0 4-19 0,-5 0-10 16,-4 8 10-16,-5 0-10 0,0 5 9 0,-4 3-9 16,-1 8 8-16,-4 0-8 0,0 5 18 0,5 7-2 0,-10 9 0 0,10-1 0 15,4 1 12-15,0 8 3 16,0-1 0-16,14 1 0 0,4 0-12 0,5-5-3 16,9-3 0-16,5-1 0 0,4 5-4 0,9-4-2 15,0-1 0-15,5 1 0 0,4-1-10 0,1 1 10 0,4-1-10 16,-5 1 10-16,5 3-10 0,-9-3 12 0,4 0-12 0,-4-1 12 15,-1 1 5-15,-3-1 2 0,-6-3 0 0,1-1 0 16,-5 1 4-16,-4-5 1 0,-5 5 0 0,0-5 0 16,-9 5 4-16,4-5 2 0,-9 1 0 0,-4-1 0 15,4-3-17-15,-4-5-3 0,-5 0-1 0,1-3 0 16,-1-9-33 0,0 0-8-16,-4-4 0 0,4-3-1 0,5-5-126 0,0 0-25 15,-1-8-4-15,6 0-424 0,4-4-84 0</inkml:trace>
        </inkml:traceGroup>
        <inkml:traceGroup>
          <inkml:annotationXML>
            <emma:emma xmlns:emma="http://www.w3.org/2003/04/emma" version="1.0">
              <emma:interpretation id="{91991947-F91B-49BB-908B-D38140676C93}" emma:medium="tactile" emma:mode="ink">
                <msink:context xmlns:msink="http://schemas.microsoft.com/ink/2010/main" type="inkWord" rotatedBoundingBox="16378,11703 19674,11343 19817,12648 16521,1300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5481.5181">14236 11153 1882 0,'0'0'41'0,"0"0"9"0,0-8 2 0,0 8 1 0,0 0-42 0,0 0-11 16,0 0 0-16,0 0 0 0,0 0 83 0,0 0 14 15,0 0 3-15,10 12 1 0,-1 4-27 0,-5 8-6 16,5 5 0-16,-4-1-1 0,-1 8-35 0,6 1-6 16,-6-1-2-16,1 1 0 0,-1-1-5 0,1 5-2 15,4-9 0-15,-5-4 0 0,6 1-17 0,-1-5 8 16,0-4-8-16,0-4 0 0,0-4 23 0,5-3-3 0,-5-1 0 0,4-8 0 15,1 0-20-15,0-4-13 0,-1 0 1 16,6-9 1-16,-6 1 11 0,5-4 16 0,5-4-4 16,-5 0-1-16,1-1-2 0,3-3 0 0,1 0 0 0,0 8 0 15,0-1-9-15,-5 1 0 0,-4 8 9 0,-1 0-9 16,1 8 0-16,-5 4 0 0,-9-4 0 0,9 8 0 16,0 0 0-16,0 4 0 0,-4 1 0 0,4 3 0 15,-5-4 0-15,6 4 0 0,-1-4 0 0,0 0 0 16,0-4 0-16,0 1 0 0,0-5 0 0,5-4 0 15,-1 0 0-15,6-9 0 0,-1 1 0 0,0 0 0 16,5-8 14-16,0 4-2 0,-5-4 0 0,5 0 0 16,-1-5 23-16,-3 1 4 0,3 0 1 0,-3-4 0 15,-1-1-26-15,0 1-5 0,-4 4-1 0,-1 0 0 0,1-1-8 0,-10 1 0 16,6 4 0-16,-1 0 0 16,-5 0-30-16,1 3-8 0,-1 1-2 0,1 0 0 15,-5 4-138-15,0 8-28 0,4-8-6 0</inkml:trace>
          <inkml:trace contextRef="#ctx0" brushRef="#br0" timeOffset="105626.1198">15753 10833 403 0,'4'-8'36'0,"1"0"-36"0,-1 0 0 0,-4 8 0 15,0 0 316-15,0 0 57 0,0 0 11 0,0 0 3 16,0 0-232-16,0 0-47 0,0 12-8 0,0 4-3 16,0 8-25-16,-4 1-4 0,-1 3-2 0,1 8 0 15,-6 9-20-15,6 4-4 0,-5-1-1 0,4 1 0 16,-4 3 9-16,5-3 2 0,-6-1 0 0,6-3 0 15,-1-5-32-15,1 5-7 0,4-5-1 0,0 1 0 16,0-9-3-16,4 5-1 0,1-1 0 0,-1-8 0 16,1 1-113-16,4-1-23 0,0-8-5 0,-4-4-973 15</inkml:trace>
          <inkml:trace contextRef="#ctx0" brushRef="#br0" timeOffset="105913.2297">16194 11197 1638 0,'9'-32'72'0,"-4"16"16"0,4-9-71 0,0 5-17 16,0-8 0-16,0 4 0 0,5-5 90 0,0 5 14 16,-1 0 4-16,1 8 0 0,0-1-26 0,4 5-5 15,-5 4-1-15,1 8 0 0,-5 4-12 0,5 4-4 16,0 4 0-16,-1 13 0 0,-4-1-28 0,0 12-7 15,0 1-1-15,1 7 0 0,-1 5 23 0,-5 4 4 0,5-5 1 0,0-3 0 16,1 3-32-16,-6-3-7 0,5-1-1 0,0-3 0 16,0-1-12-16,1-3 0 0,-1-5 0 0,4 0 0 15,1-7-13-15,4-1-6 0,0-8-1 0,5-4 0 16,-5-4-123 0,1-4-25-16,8-8-4 0,-4-4-2 0</inkml:trace>
          <inkml:trace contextRef="#ctx0" brushRef="#br0" timeOffset="106122.0131">16795 10987 2289 0,'0'0'50'0,"0"12"10"0,-18 4 3 0,0 8 2 0,-5 5-52 0,5 3-13 15,-10 5 0-15,1 3 0 0,-5 5 49 0,0-1 7 16,5 5 2-16,0-1 0 0,-5-7-32 0,5 3-6 15,4-3-2-15,0-5 0 0,-4 1-18 0,9-5 0 16,-10 0 0-16,10-3 0 16,0-5-108-16,4-4-23 0,0-4-4 0,1-4-866 0</inkml:trace>
          <inkml:trace contextRef="#ctx0" brushRef="#br0" timeOffset="106331.0888">17355 10469 1036 0,'41'20'46'0,"-32"-4"10"0,0 5-45 0,10 7-11 0,-1 8 0 0,5 9 0 15,-10 3 293-15,1 9 57 0,-5 4 11 0,9 8 3 16,0-1-197-16,-9 1-39 0,-4 4-8 0,0 4-2 16,4-8-55-16,-14-1-11 0,-4-3-3 0,-9-4 0 15,0-4-41-15,-1-1-8 0,1-3 0 0,-5-5 0 31,-13-7-118-31,9-1-18 0,4-7-3 0,0-5-647 0,-4-12-130 0</inkml:trace>
        </inkml:traceGroup>
        <inkml:traceGroup>
          <inkml:annotationXML>
            <emma:emma xmlns:emma="http://www.w3.org/2003/04/emma" version="1.0">
              <emma:interpretation id="{EDB440B7-D460-4875-831D-5DFDA98B47BF}" emma:medium="tactile" emma:mode="ink">
                <msink:context xmlns:msink="http://schemas.microsoft.com/ink/2010/main" type="inkWord" rotatedBoundingBox="20233,10456 26605,9562 27039,12652 20667,13547"/>
              </emma:interpretation>
            </emma:emma>
          </inkml:annotationXML>
          <inkml:trace contextRef="#ctx0" brushRef="#br0" timeOffset="109494.2823">22172 9651 806 0,'0'0'72'0,"0"0"-58"16,0-8-14-16,0-4 0 0,5 4 196 0,-5 0 36 15,0 8 7-15,0 0 1 0,9-4-104 0,0 4-20 16,4 0-5-16,1 4-1 0,4 0-35 0,5 0-7 16,-5 0-2-16,10 8 0 0,-1-4-30 0,0 0-5 15,1 5-2-15,3-9 0 0,-3 4-29 0,4-4 8 16,-5 0-8-16,0 0 0 16,10 0-84-16,-10 0-19 0,0 0-4 0</inkml:trace>
          <inkml:trace contextRef="#ctx0" brushRef="#br0" timeOffset="109638.6985">23233 8878 1854 0,'0'0'40'0,"9"-8"9"0,0-4 2 0,0 0 1 0,-4 4-41 0,4 4-11 16,-9 4 0-16,9 0 0 0,-9 0 40 0,9 12 7 15,0 4 1-15,0 13 0 0,-4-1-23 0,-1 8-4 16,1 5-1-16,-1 3 0 0,1 5 24 0,-5-1 4 15,0 1 0-15,0 0 1 0,0-5-24 0,5-3-5 16,-5 3 0-16,0-3-1 0,4-1-19 0,1 0 0 16,-1-3 0-16,1-1 0 0,-1-7 0 0,1 3-16 15,-1-4 4-15,1 5-676 16,0-9-134-16</inkml:trace>
          <inkml:trace contextRef="#ctx0" brushRef="#br0" timeOffset="109912.3806">24212 9332 2127 0,'0'0'47'0,"0"0"9"0,0 0 3 0,-5 12 1 16,1 4-48-16,-5 0-12 0,-1 8 0 0,1 5 0 15,-4 3 53-15,-1 5 9 0,-4-1 2 0,0 4 0 0,-5 1-38 0,-5 3-7 16,1 5-2-16,-5-4 0 0,-4-1 19 0,4 5 4 16,-4-9 1-16,-1 5 0 0,-4-9-41 0,9 0 0 15,0-3-13-15,5-1 3 16,-5-8-98-16,9 1-20 0,5-5-4 0,0 0-862 16</inkml:trace>
          <inkml:trace contextRef="#ctx0" brushRef="#br0" timeOffset="110476.8909">24362 9995 1094 0,'27'-12'97'0,"-18"8"-77"0,0 0-20 0,1-4 0 16,-1 0 180-16,4 4 33 0,1 0 7 0,4 0 0 16,0 4-126-16,1 4-26 0,-1-4-4 0,5 8-2 15,-10-4-33-15,5 0-6 0,-8 8-2 0,3-4 0 16,-4 4-1-16,-9 1-1 0,0-1 0 0,0 4 0 0,-9 4-7 0,0-4 0 16,-5 5-1-16,-4-1 0 15,0 0 33-15,-5 0 6 0,1 5 2 0,3-1 0 16,1-4-29-16,0 0-6 0,4 5-1 0,1-5 0 15,3-4-8-15,1 0-8 0,5-4 12 0,4 0-12 16,0 1 8-16,0-5-8 0,4 0 0 0,10 4 0 16,4-8-8-16,0 4-6 0,1 0-1 0,3-4 0 15,6 0-121-15,-1-4-24 0,-4 4-4 16,4-4-2-16</inkml:trace>
          <inkml:trace contextRef="#ctx0" brushRef="#br0" timeOffset="107232.6338">18903 10946 979 0,'0'0'87'0,"0"0"-70"15,5-8-17-15,-1-4 0 0,-4 4 158 0,5-4 28 16,-5 0 6-16,0 4 0 0,0-4-81 0,0 3-17 16,-9 1-3-16,4 0-1 0,-4 0-51 0,0 4-11 15,-5 0-1-15,-4 4-1 0,0 0-17 0,-5 4-9 16,0 4 10-16,-4 8-10 0,0 5 20 0,-5 3-1 15,-5 8-1-15,1 5 0 0,0 11 14 0,-1-3 2 0,1 3 1 0,4 1 0 16,-5-5-22-16,6-3-4 0,-1-1-1 16,9-3 0-16,14-9 2 0,-5 0 0 15,-4-3 0-15,9-5 0 0,13-4-10 0,-4-4 0 16,0-4 0-16,0-8 0 0,14 4 0 0,0-4 0 0,4-4 0 16,5-4 0-16,-1 0 0 0,6-4 0 0,4-4 0 0,-5-4 8 15,5-5 20-15,0 1 3 0,4 0 1 16,0-9 0-16,1-7-32 0,-1 4-8 0,1-9-1 0,4-4 0 15,4 1 19-15,-4-9 4 0,5 5 1 0,-1-5 0 16,-4 0-7-16,0-3-8 0,0-5 11 0,-4 4-11 16,-1-8 13-16,-4 5-4 0,-5 3-1 0,1 8 0 15,-1 9-8-15,-9 11-17 0,-4 5 4 0,-1 8 1 16,-3 4 12-16,-1 8 16 0,-9 8-3 0,0 0-1 16,0 0 0-16,0 16 0 0,-5 8 0 0,-4 12 0 15,-5 9 16-15,1 12 4 0,-6-1 0 0,-3 9 0 0,-1 4-32 0,-4 4 0 16,-5 4 0-16,0 4 0 15,5-1-20-15,-5 1-9 0,-5 0-3 0,5 4 0 16,1-8-77-16,-1-4-16 0,4-8-3 0,6-4-900 16</inkml:trace>
          <inkml:trace contextRef="#ctx0" brushRef="#br0" timeOffset="107666.6583">20237 10768 1616 0,'-18'12'72'0,"4"-3"14"0,-4-1-69 0,-5 4-17 16,-4 4 0-16,-5 8 0 0,0 5 146 0,-4 3 26 16,-10 4 4-16,1 9 2 0,-5-1-75 0,0 9-15 15,-5-4-4-15,0 3 0 0,1 5-64 0,4-9-12 16,-1 5-8-16,6-8 8 16,4-5-172-16,5-4-33 0,4-3-7 0</inkml:trace>
          <inkml:trace contextRef="#ctx0" brushRef="#br0" timeOffset="107524.7584">19641 10837 748 0,'0'0'67'0,"0"0"-54"0,13-8-13 0,1 4 0 15,0-4 287-15,4 4 54 0,-4 0 11 0,4 4 3 16,-5 0-227-16,-4 8-46 0,5 0-9 0,-5 8-1 16,5 4-12-16,-5 5-3 0,0-1 0 0,0 12 0 15,-4 5-20-15,4-1-4 0,0 1-1 0,-4 7 0 16,4-3 7-16,-5-1 1 0,5-3 0 0,0 3 0 15,-4-7-29-15,4-5-11 0,0 1 8 0,0-5-8 16,5-4-89-16,0-4-23 0,-1-3-5 0,1-5-1 16,0-4-104-16,8-8-21 0,15-12-4 15,-5-4-1-15</inkml:trace>
          <inkml:trace contextRef="#ctx0" brushRef="#br0" timeOffset="108564.294">20797 9874 1036 0,'9'-4'92'0,"0"-4"-73"15,0-4-19-15,10 0 0 0,-1-1 134 0,5 1 23 16,-1 0 5-16,1 0 1 0,0-4-42 0,4 4-8 15,1-5-1-15,3 1-1 0,1 0-31 0,5 4-7 16,-5-4-1-16,-1 4 0 0,-3-1-38 0,-1 1-8 16,0 8-2-16,-4 0 0 0,-5 0 14 0,1 4 2 15,-1 0 1-15,0 4 0 0,-4-4-29 0,-1 8-12 16,1 0 8-16,0 1-8 0,-1-1 0 0,1 4 0 16,0 4 0-16,4 4 0 0,-9 4 12 0,5 1-4 15,-5 3 0-15,4 8 0 0,-4 1-8 0,1 3 0 16,3 5 0-16,-8 8 0 0,4-1 40 0,-9 9 2 15,0 4 1-15,0 11 0 0,-5 1-15 0,1 0-4 16,-1 4 0-16,-4 4 0 0,5-8 13 0,-6 0 3 16,6 4 0-16,-5-4 0 0,4-4-23 0,1-5-4 15,4 5-1-15,0 0 0 0,-5-8 6 0,5 0 1 16,0-1 0-16,0-3 0 0,0 0-19 0,0-1 0 0,-4 1 0 16,-1-4 0-16,5 4 0 0,0-9 0 0,-5 1 0 15,5-9 0-15,0-7 28 0,-4-5 4 0,4 0 2 0,-5-3 0 16,5-9-22-16,0-4-12 0,-4-4 12 0,4 1-12 15,-5-1 8-15,-4-4-8 0,9 0 0 0,-4-4 0 16,-6 8 13-16,1-4-4 0,0 0-1 0,-4 4 0 16,-1-4-8-16,-4 5 0 0,-5-1 0 0,0 4 8 15,-4-4-8-15,0 4 0 0,-14-4 0 0,4 5 0 16,1-5-9-16,-5 0-1 0,-9 0 0 0,0 0 0 16,-5-4-100-16,-4 0-20 0,0 0-4 15,-1-4-1155-15</inkml:trace>
        </inkml:traceGroup>
      </inkml:traceGroup>
    </inkml:traceGroup>
    <inkml:traceGroup>
      <inkml:annotationXML>
        <emma:emma xmlns:emma="http://www.w3.org/2003/04/emma" version="1.0">
          <emma:interpretation id="{72EEB933-22C0-47E3-BF66-820E0B999FA5}" emma:medium="tactile" emma:mode="ink">
            <msink:context xmlns:msink="http://schemas.microsoft.com/ink/2010/main" type="paragraph" rotatedBoundingBox="4404,15139 32168,13381 32317,15743 4554,17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A8D81E-A33B-4CC4-8DD1-95D9E0EC0CB5}" emma:medium="tactile" emma:mode="ink">
              <msink:context xmlns:msink="http://schemas.microsoft.com/ink/2010/main" type="line" rotatedBoundingBox="4404,15139 32168,13381 32317,15743 4554,17502"/>
            </emma:interpretation>
          </emma:emma>
        </inkml:annotationXML>
        <inkml:traceGroup>
          <inkml:annotationXML>
            <emma:emma xmlns:emma="http://www.w3.org/2003/04/emma" version="1.0">
              <emma:interpretation id="{2FAC05F1-F913-4C89-92EC-F20F934FC25E}" emma:medium="tactile" emma:mode="ink">
                <msink:context xmlns:msink="http://schemas.microsoft.com/ink/2010/main" type="inkWord" rotatedBoundingBox="4425,15461 8187,15223 8269,16509 4506,16747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9746.2341">2445 15269 806 0,'-5'0'72'0,"1"-4"-58"15,-1-5-14-15,5 9 0 0,0 0 125 0,0-8 23 16,-5 0 4-16,5 0 0 0,5 0-75 0,0 0-15 15,-10-4-3-15,0 4-1 0,5 8-27 0,0-12-6 16,0 3-1-16,0 1 0 0,-9 0 0 0,9 8-1 16,5-8 0-16,-5 8 0 0,0 0-7 0,0 0 0 15,0 0-1-15,0 0 0 0,0 0-4 0,0 0-1 0,4 16 0 0,1 5 0 16,9 3 3-16,-10 4 1 0,-4 5 0 0,5 3 0 16,-1 0 13-16,1 5 2 0,-10-1 1 0,-4 1 0 15,5-1-13-15,-1 1-2 0,-4-9-1 0,4 1 0 16,-8-1-2-16,4-4 0 0,4-3 0 0,5-1 0 15,-9-4 4-15,4 0 0 0,1-4 0 0,-1 1 0 16,1-5-7-16,-1 0-1 0,1 0 0 0,4 0 0 16,4-8-8-16,-4-4 0 0,-4 8 0 0,4-8 8 15,0 0 0-15,0 0-8 0,0 0 12 0,0 0-4 16,0 0 8-16,-5-8 2 0,1-4 0 0,-1 0 0 16,-13-4 9-16,9-8 1 0,9-1 1 0,4 1 0 15,1-4 3-15,-5-5 0 0,-5-3 0 0,10 3 0 16,-1 1-32-16,-4-4 0 0,-4-5 0 0,4 1 0 15,4-1 0-15,-4 1 0 0,5-1 8 0,-5 5-8 16,-5 4 0-16,10 3 0 0,9 1 0 0,-5 4 0 0,-5 3 0 16,1 5 0-16,8-4 0 0,-3 12 0 0,-10 8 0 0,9-8 0 15,4 4 0-15,1 4 0 0,4 4 0 0,-4 8 0 16,0 4 0-16,-1 4 0 0,10 9 0 0,-5-1-12 16,0 4 1-16,1 1 0 0,-1 3 11 0,5-4 0 15,-5 5 0-15,-5-5 0 0,-3 1 0 0,8-5 0 16,4 0 0-16,1-3 0 0,0-1 0 0,-5-4 0 15,-4 0 0-15,-5 1 0 0,5-5 12 0,-1-4-3 16,-4 0 0-16,1-4 0 0,8 0-9 0,-5-4 0 16,-13-4 0-16,0 0 0 0,0 0 0 0,0 0 15 0,0 0-4 15,9-8-1-15,10-4 10 0,-6-4 3 0,-8 0 0 16,9-9 0-16,4 1 4 0,0-4 1 0,-9-5 0 16,5-7 0-16,-1 4-10 0,1-9-2 0,4-8 0 0,1 5 0 15,-6-5-16-15,5 5 0 0,10 3 0 0,-6-3 0 16,1 7 0-16,0 1 0 0,0 7-9 0,4 1 9 15,5 4-18-15,-9-1 2 0,-1 9 0 0,1 0 0 32,5 4-31-32,-6 3-5 0,1 5-2 0,-5 0-710 0,5 4-141 0</inkml:trace>
          <inkml:trace contextRef="#ctx0" brushRef="#br0" timeOffset="120128.878">3583 15479 1515 0,'0'0'67'0,"0"0"14"0,13 0-65 0,-13 0-16 16,0 0 0-16,0 0 0 0,0 0 29 0,10-4 3 16,-6-4 0-16,5 0 0 0,-4-4-1 0,8-9 0 15,10 1 0-15,-5 0 0 0,-8-8-18 0,8 3-3 16,5-3-1-16,-5 0 0 0,-5 3-9 0,6-3 0 15,-6 0 0-15,1 3 8 0,-5 5 5 0,-4 0 1 16,-1-4 0-16,-4 3 0 0,5 1 19 0,-1 0 4 16,-8 4 1-16,-1 4 0 0,1 0 1 0,-6 3 0 15,6 1 0-15,-5 0 0 0,0 4-19 0,0 0-4 0,9 4-1 0,-9 4 0 16,-5 0-15-16,5 8 0 0,-5-4 0 0,10 9 0 16,-6-1-10-16,-3 0 10 0,-1 8-8 0,5 1 8 15,14-1 0-15,-5 4 0 0,-10 9 0 0,6-5 0 16,8 4 0-16,1 1 9 0,-5-1 0 0,9 5 0 15,0-5 12-15,5 1 3 0,-5-5 0 0,5 0 0 16,-5 5-24-16,0-5 9 0,9-4-9 0,0 5 0 31,0-5-88-31,1 5-25 0,-1-5-5 0</inkml:trace>
          <inkml:trace contextRef="#ctx0" brushRef="#br0" timeOffset="120382.5702">4398 15208 633 0,'0'-12'56'0,"-5"4"-44"16,1-5-12-16,-1 1 0 0,5-4 379 0,0 4 73 15,5 0 16-15,-1-4 2 0,5 8-334 0,5-5-68 16,0 5-12-16,4 4-4 0,-4-4-38 0,4 8-14 16,5 0 9-16,-5 4-9 0,0 4 0 0,5 0 0 15,-5 9 0-15,0-1 0 0,0 4 0 0,-4 4 0 16,4 1 0-16,-4 3 0 0,0 4 0 0,-1-3 0 15,1 3 0-15,-5-4-11 0,5 1 11 0,-1-1 0 16,-4 0 0-16,5 1 0 0,0-5-10 0,-1 4 0 16,1-7 0-16,0 3 0 15,-5-4-108-15,0 0-22 0,5-4-4 0,-5-3-812 0</inkml:trace>
          <inkml:trace contextRef="#ctx0" brushRef="#br0" timeOffset="120610.3572">4821 15070 1494 0,'0'-24'66'0,"0"16"14"0,-4-4-64 0,4 0-16 0,-5-1 0 0,5 5 0 16,0 4 92-16,0 4 16 0,0 0 4 0,0 0 0 15,0 0-52-15,0 8-11 0,5 9-1 0,-5 3-1 16,0 12-37-16,-5 1-10 0,-4 3 0 0,0 4 0 16,-5 5 17-16,1 0-1 0,-1 3 0 0,-4-3 0 15,-1-5-8-15,-3 1-8 0,4-5 9 0,-1 0-9 16,-3-3 10-16,8-5-10 0,-4-4 10 0,4 1-10 15,0-5 0-15,1 0 0 0,4-4 0 0,-1 0 0 16,1-3-65 0,5-1-10-16,4-12-1 0</inkml:trace>
          <inkml:trace contextRef="#ctx0" brushRef="#br0" timeOffset="120818.8456">5399 15030 2520 0,'0'0'56'0,"0"0"11"0,0 0 2 0,5-4 1 0,-5 4-56 0,9-4-14 15,0 0 0-15,5 0 0 0,9-4 31 0,-1-1 3 0,10 1 1 0,0 0 0 16,5-4-12-16,4 0-3 0,9 4 0 0,-5-4 0 31,1 0-50-31,-1-1-10 0,1 5-3 0,-5 0 0 16,-5 0-115-16,-4-4-23 0,0 4-5 0,-5 4-461 0,-9-4-92 0</inkml:trace>
          <inkml:trace contextRef="#ctx0" brushRef="#br0" timeOffset="121047.7477">5595 14500 1216 0,'-4'-33'54'0,"4"17"11"0,4-4-52 0,1 4-13 0,-1-1 0 0,1 5 0 16,-5 0 113-16,9 4 20 0,-4 0 4 0,-5 8 1 15,13 8-32-15,-4 4-6 0,0 8-2 0,5 13 0 16,0 3-35-16,-1 13-7 0,1 3-2 0,-5 5 0 16,0 0-6-16,-4-1-2 0,-1 9 0 0,1 0 0 0,-5 0-18 15,-5-1-3-15,1 1-1 0,4 0 0 0,-5-4-15 0,5-1-9 16,-9 1 10-16,5-4-10 16,4-5-100-16,-5-7-25 0,0-1-6 15,-4-3-861-15</inkml:trace>
        </inkml:traceGroup>
        <inkml:traceGroup>
          <inkml:annotationXML>
            <emma:emma xmlns:emma="http://www.w3.org/2003/04/emma" version="1.0">
              <emma:interpretation id="{130D246E-3DAA-4FB3-BC53-C10F491C0F51}" emma:medium="tactile" emma:mode="ink">
                <msink:context xmlns:msink="http://schemas.microsoft.com/ink/2010/main" type="inkWord" rotatedBoundingBox="10002,15681 11705,15573 11745,16199 10042,1630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2039.7725">7849 14908 864 0,'0'-8'76'0,"-9"-4"-60"16,4 0-16-16,1-4 0 0,-1-4 271 0,5 7 51 16,0-3 10-16,0 4 3 0,0 4-199 0,0 8-40 15,0 0-8-15,0 0-2 0,0 0-54 0,9 8-12 16,5 0-1-16,-5 4-1 0,5 13-5 0,-1-1-1 16,1 8 0-16,0 5 0 0,-1 3-12 0,1 1 0 0,0-1 0 0,-1 1 0 15,-4 3 9-15,5-3-1 0,0-5 0 0,-5-4 0 16,0-3-8-16,0-5-11 0,-4-8 3 0,4-4 0 15,-5 0 8-15,-4-12 0 0,0 0 0 0,0 0 0 16,0 0 0-16,0 0 11 0,5-8-3 0,-1 0 0 16,5-4-8-16,-4 0 0 0,-5-4-10 0,4 0 10 15,1-5 0-15,-5 1 15 0,5-4-2 0,-1 4 0 16,-4-1-4-16,5 1-1 0,-1 8 0 0,1 0 0 16,-5 12-8-16,0 0 0 0,0 0 0 0,9 0-11 15,-9 0 3-15,14 4 0 0,-5 4 0 0,0 0 0 16,4 8 0-16,-3-4 0 0,-1 1 0 0,4-1 0 15,-4 0 8-15,1-4 0 0,-1 4 0 0,4-4 0 16,-4-4 0-16,5 0 0 0,0-4 0 0,-1-4 0 16,6 0 14-16,-6-4-2 0,5-4 0 0,1 4 0 15,8-8 27-15,-4-1 5 0,-1-3 0 0,1 0 1 16,5-8-19-16,-1 3-4 0,-4 1-1 0,4-4 0 0,0-1-4 16,-4 1-1-16,4 4 0 0,-4 0 0 0,0-1-16 15,-5 1 0-15,5 4 0 0,-5-5 0 16,-4 9-26-16,-1 0-9 0,1-4-1 0,-5 8-1 15,0 0-167-15,-4-1-32 0</inkml:trace>
          <inkml:trace contextRef="#ctx0" brushRef="#br0" timeOffset="122366.6214">9183 15224 1670 0,'9'-12'74'0,"0"4"15"0,0-4-71 0,0 0-18 0,5-1 0 0,0-3 0 15,4-4 140-15,5 4 25 0,4-9 5 0,0 5 1 16,0 4-131-16,-4-8-27 0,5 4-5 0,-1-1 0 15,-9 1-21-15,0 0-4 0,1-4-1 0,-10 3 0 16,4-3 0-16,-8 4 0 0,-1 0 0 0,-4-1 0 16,0 5 18-16,-4 0 0 0,-5 4 0 0,0 0 0 0,0 0 21 0,-1 3 2 15,-3 1 0-15,-5 4 0 0,4 0 5 0,-9 4 0 16,5 0 1-16,0 4 0 0,-1 4-5 0,-3 0 0 16,-1 1-1-16,5 3 0 0,-5 4-3 0,0 4 0 15,0 0 0-15,5 1 0 0,-5-1 4 0,5 0 1 16,5 4 0-16,-1-3 0 0,5 7-5 0,0-4-2 15,9 1 0-15,0-1 0 0,4 0-2 0,1 0-1 16,4-3 0-16,9 3 0 0,0-4-15 0,5 4 0 16,4 1-12-16,1-5 12 0,4 0-23 0,0-4 3 15,-1 5 0-15,1-9 0 16,5 0-145-16,-1 0-29 0,1-4-6 0</inkml:trace>
        </inkml:traceGroup>
        <inkml:traceGroup>
          <inkml:annotationXML>
            <emma:emma xmlns:emma="http://www.w3.org/2003/04/emma" version="1.0">
              <emma:interpretation id="{AD073A03-7F16-4809-89D2-8A6F1FABEEB1}" emma:medium="tactile" emma:mode="ink">
                <msink:context xmlns:msink="http://schemas.microsoft.com/ink/2010/main" type="inkWord" rotatedBoundingBox="14547,14877 17804,14671 17873,15760 14616,1596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27982.3744">14022 14455 1497 0,'0'0'66'0,"5"-8"14"0,4 0-64 0,-4 4-16 15,-5 4 0-15,9-4 0 0,4 0 128 0,1 4 21 16,-5 0 5-16,5 4 1 0,-5 4-108 0,5 0-22 16,-1 4-4-16,-4 0-1 0,-4 4-12 0,4 5-8 15,-4-1 8-15,-1 0-8 0,1 4 0 0,-5-3 0 16,0 3 0-16,0-4-8 0,4-4-7 0,-4 1-1 16,-4-1 0-16,4-4 0 0,0-4 5 0,0-8 1 0,0 0 0 0,0 0 0 15,-5 8 10-15,5-8 0 0,0 0 0 0,0 0-8 16,0 0 20-16,0 0 5 0,0 0 1 0,5-8 0 15,-1-4 10-15,5-4 1 0,0 0 1 0,1-5 0 16,3 1-4-16,-4 0-1 0,0 4 0 0,5-1 0 16,0 1 6-16,-5 8 1 0,0 0 0 0,0 0 0 15,0 4 7-15,-9 4 1 0,0 0 1 0,9 4 0 16,-9-4-28-16,9 8-5 0,5 4-8 0,-5 0 11 16,0 0-11-16,5 5-16 0,-5-5 4 0,0 4 1 15,5 0-94 1,-1 0-19-16,-3-3-4 0,-1 3-870 0</inkml:trace>
          <inkml:trace contextRef="#ctx0" brushRef="#br0" timeOffset="128070.3429">14765 14370 2142 0,'0'0'95'0,"4"-4"19"0,5 0-91 0,0 0-23 16,0-4 0-16,5 8 0 0,4 0 58 0,1-4 7 16,-1 4 2-16,9 0 0 0,0 4-31 0,10-4-5 15,-5 0-2-15,9 0 0 0,-5 0-29 0,5 0 0 16,0 0 0-16,5 0 0 16,-5 0-17-16,4 0-10 0,1 0-1 0,-5-4-1 15,0 4-47-15,4-4-8 0,-9 0-3 0,1 0 0 16,-5 0-28-16,-5-4-5 0,0 4-2 0,-4-5-418 0,0 1-84 0</inkml:trace>
          <inkml:trace contextRef="#ctx0" brushRef="#br0" timeOffset="128325.6568">15138 13812 1843 0,'0'0'164'16,"0"0"-132"-16,0 0-32 0,0 0 0 16,0 16 72-16,0 8 7 0,0 4 1 0,-5 9 1 15,5 3-13-15,-4 5-2 0,-1 3-1 0,1 5 0 16,-1 4-16-16,1 3-3 0,-1 1-1 0,5 0 0 0,0 8-33 0,0-9-12 16,5 5 9-16,4-8-9 0,-5-1 0 0,5-7-20 15,-4-1 3-15,-1-7 1 16,6-9-90-16,-6 5-18 0,1-13-3 0,-1 0-850 0</inkml:trace>
          <inkml:trace contextRef="#ctx0" brushRef="#br0" timeOffset="127502.5023">13667 14568 403 0,'0'0'36'0,"0"0"-36"0,0 0 0 0,0 0 0 16,0 0 55-16,0 0 4 0,9-8 1 0,-9 8 0 16,0 0-24-16,0 0-4 0,0 0 0 0,0 0-1 15,0 0 27-15,0 0 6 0,0 0 0 0,0 0 1 16,0 0 2-16,0 0 0 0,0 0 0 0,0 0 0 15,0 0-21-15,0 0-4 0,0 0-1 0,0 0 0 16,0 0-16-16,0 0-3 0,0 0-1 0,0 0 0 16,0 0-4-16,0 0-1 0,0-8 0 0,0 8 0 15,0 0-1-15,0 0-1 0,0 0 0 0,0 0 0 0,-4-8 11 0,4 0 3 16,0 8 0-16,0-12 0 0,0 4-9 16,0-4-2-16,0 4 0 0,0-5 0 0,0 1 3 0,-5 4 1 15,5 0 0-15,-4 0 0 0,4-4-2 0,-5 4-1 16,1 0 0-16,-1 0 0 0,5 8-5 0,-9-4-1 15,0 0 0-15,9 4 0 0,-9 0-12 0,0 4 0 16,0-4 0-16,0 4 0 0,-5 4 0 0,0 4 0 16,1 0 0-16,-1 0 0 0,0 4 0 0,1 0 9 15,-6 5-9-15,1-1 8 0,0 0-8 0,4 0 8 16,-4 5-8-16,4-5 8 0,1 0-8 0,-1 0 0 16,5 1 9-16,0-5-9 0,4 0 0 0,1-4 0 0,-1 0 0 15,5-12 0-15,0 0-16 0,0 0 3 0,5 8 0 0,8-4 0 16,-3 0 1-16,3-8 1 0,1 0 0 0,0-4 0 15,8 0 11-15,-4 0 0 0,1-8 0 0,-1 4-8 16,5-4 20-16,-5-5 5 0,0 5 1 0,0 0 0 16,1-4 10-16,-6 4 3 0,1 7 0 0,-1 1 0 15,-3 0 13-15,-1 0 2 0,0 8 1 0,-9 0 0 16,9 0-15-16,-9 0-4 0,9 12 0 0,-4 0 0 16,4 5-18-16,-5 3-10 0,5 0 10 0,-4 0-10 15,-1 5 0-15,1-5 8 0,0 0-8 0,-5 4 0 16,0-3-49-16,4-5-13 15,-4 0-2-15,0 0-888 0</inkml:trace>
          <inkml:trace contextRef="#ctx0" brushRef="#br0" timeOffset="126670.2174">12402 14536 1209 0,'4'-24'53'0,"1"16"12"0,-5-4-52 0,0-1-13 0,0 1 0 0,0 4 0 15,0 8 157-15,0 0 29 0,0-12 6 0,0 12 0 16,0 0-117-16,0 0-24 0,0 0-5 0,0 0-1 15,9 4-45-15,-5 4 0 0,6 0 0 0,-6 4-13 0,1-4 3 0,-5 9 1 16,0 3 0-16,0 0 0 0,4 0 9 16,-4 1-8-16,0-1 8 0,0 0-8 0,0 0 8 15,0-3 0-15,0-1 0 0,0-4-8 0,0-4 8 0,0-8 0 16,5 12 0-16,-5-4 0 0,0-8 0 0,9 8 0 16,-9-8 0-16,4 12 0 0,1-4 10 0,4 1-2 15,-4-1-8-15,4 0 12 0,-5 0-2 0,-4-8-1 16,9 8 0-16,0 0 0 0,-4 0-9 0,-5-8 10 15,0 0-10-15,9 4 10 0,-9-4-10 0,9 8-9 16,0-4 9-16,-9-4-13 0,0 0 3 0,0 0 1 16,0 0 0-16,14 0 0 0,-14 0 9 0,0 0 0 15,5-4 0-15,-5 4 0 0,4-8 8 0,5 0-8 0,-9-4 8 0,0 12-8 16,5-8 10-16,-5 8-2 0,4-8-8 16,1 0 12-16,-1 0-12 0,-4 8 8 0,0 0-8 0,0-9 0 15,5 1 8-15,-5 8-8 0,0 0 0 0,5-8 0 16,-1 0 0-16,1 0 0 0,-5 8 0 0,0 0 0 15,0-8 0-15,4 0 12 0,1 0-3 0,-5 0-1 16,0 8 27-16,0 0 5 0,9-4 0 0,-5-4 1 16,-4 0-21-16,0 8-5 0,5-9-1 0,0 5 0 15,-1-4 4-15,1 0 1 0,-5 0 0 0,0 0 0 16,4 0-7-16,5 0 0 0,-4 0-1 0,4 0 0 16,-9 0-11-16,5-1 0 0,4 1 0 0,-9 8 0 15,4-8 0-15,1 0 0 0,4 0 0 0,-9 8 0 16,0 0 0-16,9-8 0 0,-9 8 0 0,14-8 0 15,-5 4 0-15,-9 4 8 0,0 0-8 0,4-8 0 16,-4 8 0-16,0 0 0 0,0 0 0 0,0 0 0 0,9-8 0 16,-9 8 0-16,0 0 0 0,0 0 0 0,0 0 0 0,0 0 0 15,0 0-8-15,0 0 8 0,5 8 0 0,4 4-11 16,-4 0 11-16,-1 4-8 0,5 0 8 0,-9 1 0 16,5 3 0-16,-5 0 0 0,4 0 0 0,1 1 0 15,-1-1 0-15,-4-4 0 0,5 0 0 0,4 0 0 16,-9-4 0-16,5 5 0 0,-1-9 0 0,-4-8 0 15,0 0-9-15,5 12 9 0,-5-12 0 0,0 0 0 16,0 0-9-16,9 8 9 0,-5 0 0 0,-4-8 0 16,5 8 0-16,-5-8 0 0,14 4 0 0,-14-4 0 15,9 8 0-15,-9-8 0 0,9 4 0 0,4 0 0 16,-3-4 0-16,3 0 0 0,-13 0 8 0,9 0-8 0,-9 0 0 16,9-4 0-16,-9 4 0 0,10-4 0 0,-1-4 0 0,-5 0 0 15,5 0 9-15,-4-4-9 0,-1 0 8 16,1-4-8-16,4-1 18 0,-4 1-2 0,4-8 0 0,0 0 0 15,0-5-3-15,5 5-1 0,-10-4 0 0,10-1 0 16,-5-3-12-16,5 4 0 0,-5 3 0 0,4-3 0 16,1 12 0-16,0-4 0 0,-1 3 0 0,-4 5 0 15,1 0-25-15,-1 8 1 0,0-4 1 0,0 0 0 16,-5 4-33 0,-4 4-8-16,0 0 0 0,10 4-1 0,-10-4-103 15,9 4-21-15</inkml:trace>
        </inkml:traceGroup>
        <inkml:traceGroup>
          <inkml:annotationXML>
            <emma:emma xmlns:emma="http://www.w3.org/2003/04/emma" version="1.0">
              <emma:interpretation id="{C5A3733B-E563-40E6-83DE-11FAA7632689}" emma:medium="tactile" emma:mode="ink">
                <msink:context xmlns:msink="http://schemas.microsoft.com/ink/2010/main" type="inkWord" rotatedBoundingBox="18612,14239 20005,14151 20083,15393 18691,1548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8599.4735">16476 14034 1958 0,'10'-8'174'0,"-1"-4"-139"0,9 0-35 0,0 0 0 15,5 0 66-15,9-1 6 0,4-3 2 0,5 0 0 16,14 4-19-16,-1 0-4 0,-4 0-1 0,5-1 0 16,4 1-26-16,-4 4-6 0,-5-4-1 0,0 4 0 15,0 4-17-15,-4-4 0 0,8 0 0 0,-8 4 0 16,-10 0-12-16,10 0-5 0,-5 0-2 0,0 4 0 15,-5 0-110-15,-4 4-23 16,0-4-4-16,0 4-752 0</inkml:trace>
          <inkml:trace contextRef="#ctx0" brushRef="#br0" timeOffset="128865.2677">17433 13314 1263 0,'13'-12'56'0,"-13"12"12"0,-4-8-55 0,4 0-13 15,0 8 0-15,0 0 0 0,0 0 86 0,0 0 14 16,0 0 4-16,-5 16 0 0,5 4-32 0,-4 8-5 16,-10 5-2-16,-4 7 0 0,-1 5 2 0,6 3 0 15,-15 5 0-15,6 3 0 0,-6 9-20 0,1 0-4 0,4 0-1 16,-4 4 0-16,4-5-30 0,0 1-12 0,5-4 11 0,0-1-11 15,-5 1 0-15,5-8 0 0,4-1-11 0,1-3 11 32,8 0-213-32,-8-9-35 0,-15 37-8 0,19-37 0 0</inkml:trace>
          <inkml:trace contextRef="#ctx0" brushRef="#br0" timeOffset="129432.9848">17610 14233 1728 0,'0'0'76'0,"-9"0"16"0,0 4-73 0,0 0-19 0,9-4 0 0,-5 12 0 16,-4 4 45-16,0-4 6 0,4 4 1 0,5 0 0 0,-9 1-36 15,5-1-6-15,4 4-2 0,4-4 0 16,5 0-8-16,1 5 0 0,-10-5 0 0,4 0-11 0,10-4-9 0,-5-4-1 16,0 4-1-16,5-8 0 0,-5 1 6 0,0-1 0 15,9-4 1-15,-9 0 0 0,-9 0 15 0,18-4 0 16,1-5 0-16,-6 1 0 0,1-4 20 0,-5 0 0 15,5 0 0-15,-1 0 0 0,1-4 27 0,0-1 5 16,-5 1 2-16,0-4 0 0,9 0 4 0,-4 0 1 16,-5-5 0-16,-5 5 0 0,6 0-31 0,-1 4-5 15,0-1-2-15,-5 1 0 0,-4 4 11 0,0 0 1 16,0 4 1-16,-4 0 0 0,-1 0-34 0,1 4 0 16,-1 0-10-16,5 4 10 0,-4-4-23 0,-10 8 3 15,-4 0 1-15,4 8 0 16,-4 0-109-16,-5 0-23 0,-9 4-4 0</inkml:trace>
        </inkml:traceGroup>
        <inkml:traceGroup>
          <inkml:annotationXML>
            <emma:emma xmlns:emma="http://www.w3.org/2003/04/emma" version="1.0">
              <emma:interpretation id="{19A3DFB5-3418-49E7-9600-39AA99315E4E}" emma:medium="tactile" emma:mode="ink">
                <msink:context xmlns:msink="http://schemas.microsoft.com/ink/2010/main" type="inkWord" rotatedBoundingBox="21753,14316 26394,14022 26474,15287 21833,1558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0579.136">21261 13763 2073 0,'0'0'184'0,"0"0"-147"0,0 0-29 0,10 8-8 15,-1 4 60-15,0 5 10 0,0 3 2 0,-5 0 1 16,1 4-37-16,0 1-7 0,-5 3-1 0,4-4-1 16,-8 4-10-16,4-3-1 0,-5-1-1 0,0 0 0 15,1-3-37-15,-1-5-7 0,-4 4-2 0,5-8 0 16,-1-4-2-16,1 0-1 0,-6-4 0 0,10-4 0 16,-9 0 15-16,9 0 3 0,-9-4 1 0,0-4 0 15,5 0 24-15,-1-4 5 0,1 0 1 0,-1-4 0 16,5 4 25-16,0-9 4 0,5 5 2 0,-1-4 0 15,5 4-14-15,0-1-2 0,0 1-1 0,0 4 0 0,5 0-16 16,-5 4-3-16,0 4-1 0,-9 4 0 0,9 0-9 0,1 0 12 16,-10 0-12-16,9 12 12 0,-5 0-12 0,5 0 0 15,-9 4 9-15,5 5-9 0,-5 3 0 0,0-4 0 16,0 5 0-16,-5-5 0 0,5-4 0 0,0 4 0 16,0-4 0-16,-4 1 0 0,4-5 0 0,0-4-10 15,0-8 10-15,0 0-10 0,4 8-3 0,-4-8-1 16,0 0 0-16,0 0 0 0,0 0 14 0,0 0 0 15,0 0 0-15,5-4 0 0,4 0 0 0,0-4 0 16,0 0 0-16,0-5 0 0,0 1 12 0,1 0 4 16,-1-4 2-16,4-4 0 0,-4 4-4 0,5-1-1 0,-5 1 0 15,5 0 0-15,-5 0-13 0,0 4 8 0,5 4-8 16,-5-1 0-16,0 1 0 0,0 8 8 0,-9 0-8 0,0 0 0 16,9 8 0-16,0-3 0 0,0 3 0 0,0 4 0 15,1 0 0-15,-1 0-13 0,0 0 2 0,-5 0 1 31,1 0-27-31,-1 1-6 0,1-1-1 0,4 4 0 16,0-4-98-16,-4 0-20 0,-1 0-4 0,5-4-458 0,0 5-91 0</inkml:trace>
          <inkml:trace contextRef="#ctx0" brushRef="#br0" timeOffset="131023.9491">22031 13965 230 0,'9'-28'20'0,"0"16"-20"0,0-4 0 0,0-4 0 0,5 7 301 0,-5 1 56 16,5 0 11-16,-5 0 3 0,5 4-227 0,-5 8-44 15,-9 0-10-15,9 0-2 0,0 4-23 0,-5 4-5 16,1 8 0-16,-1 8-1 0,1 1-23 0,-5 3-4 16,-5 4 0-16,1 9-1 0,-1-5-2 0,1 5 0 15,-1-1 0-15,-4 1 0 0,0-1-17 0,0 1-4 16,0-5-8-16,0 1 12 0,4-1-12 0,-4-4 0 15,0 1 0-15,4-5 0 0,1-8 0 0,-1 5 0 16,1-9 0-16,-5-4 0 0,9-4 0 0,0-8 0 16,-5 8 0-16,5-8 0 0,0 0 0 0,0 0 8 0,0 0-8 15,0 0 0-15,-9 0 21 0,9 0-1 0,-5-4-1 0,5 4 0 16,-9-8 1-16,5 0 1 0,-1-4 0 0,1 0 0 16,4-1-13-16,-5-3-8 0,5-4 10 0,5 0-10 15,4 0 11-15,-5-1-11 0,5-3 12 0,1 0-12 16,3-5 0-16,1 5-17 0,0-4 1 0,4-1 1 15,5 1 4-15,-5-4 1 0,9-1 0 0,-4 1 0 16,4 0 1-16,5 3 0 0,0 1 0 0,4 4 0 16,-4 8 9-16,-5 3 0 0,5 1 0 0,-9 8 0 15,0 4 20-15,-5 4 0 0,-4 4 0 0,-1 4 0 16,-3 5-7-16,-6-1-1 0,1 4-1 0,-10 4 0 16,1 1-11-16,-1-1 0 0,-4 0-10 0,-5 1 10 15,-4 3-37-15,-5 0-2 0,5-8 0 0,-5 5-681 16,0-5-136-16</inkml:trace>
          <inkml:trace contextRef="#ctx0" brushRef="#br0" timeOffset="129595.7974">20082 13860 403 0,'-4'-20'36'0,"4"12"-36"0,4-12 0 0,-4-1 0 0,-4 5 326 0,4 0 58 16,0 0 12-16,0 0 3 0,-5-1-278 0,5 1-55 15,-4 4-11-15,-1 0-3 0,5 0-36 0,-4 4-7 16,-1-4-1-16,0 4-8 0,5 8 0 0,-9 0 0 16,0 0 0-16,0 4 0 0,-5 4 0 0,1 0-9 15,-5 8 9-15,-1 4-8 0,-8 4 8 0,0 5 11 16,-1 11-3-16,1 1 0 0,-5-1 0 0,0 9 0 16,5-5 0-16,4 1 0 0,-4-5 15 0,9 5 2 15,4-5 1-15,0-3 0 0,10 3-18 0,-5-3-8 16,4-5 0-16,-4-4 8 0,5 5-8 0,4-9-12 15,4 0 2-15,5-4-634 16,0 1-126-16</inkml:trace>
          <inkml:trace contextRef="#ctx0" brushRef="#br0" timeOffset="130052.4006">20569 14002 2217 0,'0'0'48'0,"0"0"11"0,0 0 1 0,0 0 4 0,0 0-52 0,0 0-12 0,0 0 0 0,-4 12 0 16,4 0 17-16,-5 4 1 0,1 1 0 0,-1-1 0 15,1 0-4-15,-1 4-1 0,5 0 0 0,-4-3 0 16,4-1-13-16,-5 0 0 0,5-4 0 0,0 4 0 16,-5-4-13-16,5 1-6 0,0-13-1 0,0 8 0 15,0-8-44-15,0 0-10 0,0 0-2 0,14 8 0 16,-5-8 33-16,5 0 7 0,-5-4 0 0,5 0 1 0,-5-9 35 0,4 5 17 15,-3-4-1-15,-1 4-1 0,-5-8 29 0,1 0 7 16,-1 0 1-16,-4 3 0 0,-4-7-6 0,4 8-1 16,-9-4 0-16,4 4 0 0,-4-4-17 0,0 3-4 15,-5 5-1-15,5 0 0 0,-5 4-5 0,1-4-1 16,-1 8 0-16,0 0 0 0,-4 4-17 0,5 4 8 16,-6 0-8-16,6 0 0 0,-1 5-12 0,0-5-8 15,1 8-3-15,-1-4-679 0,-4 8-136 0</inkml:trace>
          <inkml:trace contextRef="#ctx0" brushRef="#br0" timeOffset="131334.79">22805 13921 2246 0,'0'0'49'0,"0"0"11"0,0 0 1 0,0 0 3 0,9 0-52 0,5 4-12 15,-5 0 0-15,0 4 0 0,0 0 24 0,5 8 3 16,-5-3 0-16,0-1 0 0,0 4-17 0,0-4-10 0,0 4 12 16,0-8-12-16,5 4 0 0,-5 1 0 0,0-5-12 0,0 0 3 15,5-4-10-15,-5 0-1 0,0 0-1 0,5-4 0 16,-5-4 10-16,5 0 3 0,-1 0 0 0,-4-4 0 16,0-4 8-16,-4 3 8 0,4-3-8 0,-4 4 11 15,4-8 8-15,0 4 1 0,-5-4 1 0,5 4 0 16,1-1-21-16,-6 1 9 0,-4 4-9 0,5-4 0 31,4 4-86-31,-5-4-24 0,-4 4-5 0,0-4-809 0</inkml:trace>
          <inkml:trace contextRef="#ctx0" brushRef="#br0" timeOffset="131423.4006">23183 13516 748 0,'0'0'33'0,"13"-4"7"0,-3-8-32 0,8 4-8 16,0 4 0-16,9-4 0 0,1 0 286 0,-1 0 55 16,9 0 11-16,1-1 3 0,-1 1-233 0,5-4-46 15,-4 4-10-15,4 0-2 0,4 0-41 0,-4-4-9 16,0 4-2-16,0 4 0 16,0 0-34-16,-5 0-7 0,1-1-2 0,-10 1-632 15,0 4-126-15</inkml:trace>
          <inkml:trace contextRef="#ctx0" brushRef="#br0" timeOffset="131646.9245">23588 13172 1728 0,'0'0'153'0,"0"0"-122"0,0 0-31 0,0 16 0 15,0-3 85-15,-5 7 11 0,1 8 3 0,-1 4 0 16,1 5-23-16,-5 7-4 0,0 5 0 0,-1 0-1 15,1 3-23-15,-4 5-5 0,4 4-1 0,4 3 0 16,-4 1-26-16,0 0-6 0,4-9-1 0,1 1 0 16,-1-4-20-16,5-5-4 0,0-7-1 0,0-1 0 31,5-3-136-31,-1-5-27 0</inkml:trace>
          <inkml:trace contextRef="#ctx0" brushRef="#br0" timeOffset="132008.2111">23934 14071 1900 0,'5'-21'84'0,"-1"13"18"0,5 0-82 0,0-4-20 16,5 4 0-16,0-4 0 0,-1 0 80 0,5 4 12 16,-4-5 3-16,4 1 0 0,5 0-67 0,-5 0-14 15,1 0-2-15,-1-4-1 0,0 0-11 0,0 3-11 16,-4-3 3-16,0 4 0 0,-1 0-2 0,1 0 0 15,-5 0 0-15,-5-5 0 0,1 5 10 0,4 0 0 16,-4 0-9-16,-5 4 9 0,0 8 0 0,0-8 0 16,0 0 0-16,0 8 0 0,0 0 0 0,0 0 0 0,0 0 9 15,0 0-9-15,0 0 0 0,-5 0 9 16,-9 4-9-16,5 0 0 0,0 4 12 0,-4-4-4 0,4 4 0 0,-1 0-8 16,-3 4 9-16,4 0-9 0,0 1 0 15,4-1 9-15,-4 0 8 0,4 4 2 0,-4 0 0 0,5 4 0 16,-1 1 6-16,1-1 2 0,-1 4 0 0,-4 1 0 15,4-1-7-15,5 0-2 0,0 0 0 0,0 1 0 16,5-1-18-16,-1 0 0 0,6 1 8 0,-1-1-8 31,4 0-35-31,1 0-10 0,9 1-3 0,0-5-666 0,4 0-134 0</inkml:trace>
        </inkml:traceGroup>
        <inkml:traceGroup>
          <inkml:annotationXML>
            <emma:emma xmlns:emma="http://www.w3.org/2003/04/emma" version="1.0">
              <emma:interpretation id="{7954D5A9-772A-491F-9D58-5CF935E7200D}" emma:medium="tactile" emma:mode="ink">
                <msink:context xmlns:msink="http://schemas.microsoft.com/ink/2010/main" type="inkWord" rotatedBoundingBox="27937,13924 29347,13835 29468,15741 28058,15831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33026.656">26465 13371 1036 0,'0'0'92'0,"9"-9"-73"0,1 5-19 0,-1 0 0 16,0-4 86-16,0 4 14 0,-9 4 2 0,4-8 1 16,-4 8-27-16,0 0-4 0,0-8-2 0,0 8 0 15,0 0-42-15,-4-4-9 0,-10-4-2 0,1 8 0 16,-1 0-17-16,-4 4 0 0,-5 0 8 0,0 0-8 16,0 4 12-16,1 0-2 0,-6 8 0 0,1-3 0 15,0 7 8-15,-5 0 2 0,0 0 0 0,-4 0 0 0,4 5-1 0,0-1 0 16,-5 4 0-16,1 1 0 15,0-1 11-15,8 4 2 0,-4 1 1 0,10 3 0 16,-6-3-17-16,5-1-3 0,5 4-1 0,5-3 0 16,-1-1-12-16,5-4 11 0,4 1-11 0,5-9 10 15,5 0 2-15,9 0 0 0,-1 1 0 0,5-5 0 16,5-4 0-16,9-4 1 0,0-4 0 0,9 0 0 0,4-4-1 16,1 0-1-16,-1 0 0 0,1-4 0 0,0-4-11 0,4 0 10 15,-5-4-10-15,10 0 10 0,-5-4-10 0,0-5 12 16,0 1-12-16,-4 4 12 0,-5-4 4 0,4-1 2 15,-9 1 0-15,5 0 0 0,-9-8-4 0,0-1-1 16,0 1 0-16,-5-4 0 0,1-1-13 0,-6 1 11 16,1-5-11-16,-5 1 10 0,1 0-10 0,-6-1 0 15,-4 1 0-15,5-1-11 0,-5-3-6 0,-4 3-2 16,-1 1 0-16,1-5 0 0,-5 9-3 0,0-4-1 16,-5 3 0-16,5 1 0 0,-4 4 11 0,-1 3 1 15,5 5 1-15,-9 4 0 0,4 0 25 0,1 4 5 0,-1-5 0 16,1 9 1-16,-1 0-11 0,-4 0-2 0,5 0-8 15,-5 0 12-15,4 4-12 0,5 4 0 0,-9-8 0 0,0 8 0 16,-5 0 0-16,5 0 0 0,4 4 0 16,-4 4 0-16,0-4 0 0,0 0 0 0,0 4 0 0,0 0 0 15,0-4 0-15,4 4 0 0,-4 4 0 0,9-12 0 16,-4 9 0-16,-1 3 0 0,0 4 0 0,1 0 0 16,4 0 9-16,-5 5-9 0,5 7 8 0,0 4-8 15,0 1 14-15,-4 3-2 0,4 0-1 0,-5 5 0 16,1-1 24-16,-1 5 5 0,-4-5 0 0,5 5 1 15,-6-1-25-15,1 1-6 0,0 3-1 0,0-3 0 16,0 0 5-16,4-1 1 0,-4 1 0 0,9-1 0 0,0 1 4 16,0-9 1-16,-4 0 0 0,-1 1 0 0,1-5-20 0,-1 1 0 15,1-1 0-15,-6 0 0 0,6-3 0 0,-5-5 0 16,0 0 0-16,0-4-9 16,4 1-21-16,0-1-4 0,1 0-1 0,-1-8-724 15,5 5-145-15</inkml:trace>
          <inkml:trace contextRef="#ctx0" brushRef="#br0" timeOffset="133400.4323">27075 14144 403 0,'0'0'36'0,"10"-5"-36"15,-1 5 0-15,0 0 0 0,4-4 172 0,1 0 28 16,-5 0 6-16,5 4 1 0,-5-4-108 0,5 4-22 16,-14 0-4-16,9 0-1 0,-9 0-8 0,13 0-1 15,-4 4-1-15,1 0 0 0,-10-4 17 0,9 8 3 16,0 5 1-16,0 3 0 0,-9 4-4 0,4 4-1 15,-8 5 0-15,4 3 0 0,-5 4-2 0,-4 5 0 16,5-1 0-16,-5 1 0 0,4-1-48 0,-4 5-9 16,0-1-3-16,0 1 0 0,4-1-6 0,5-7-2 15,-4-1 0-15,-1-3 0 0,1-5-24 0,4-4-6 0,-5-4-1 16,5 1-725 0,0-9-144-16</inkml:trace>
        </inkml:traceGroup>
        <inkml:traceGroup>
          <inkml:annotationXML>
            <emma:emma xmlns:emma="http://www.w3.org/2003/04/emma" version="1.0">
              <emma:interpretation id="{E81E80C3-B75C-4AA1-94E3-2DCBB0B5E745}" emma:medium="tactile" emma:mode="ink">
                <msink:context xmlns:msink="http://schemas.microsoft.com/ink/2010/main" type="inkWord" rotatedBoundingBox="30256,14414 32225,14289 32317,15743 30348,15868"/>
              </emma:interpretation>
              <emma:one-of disjunction-type="recognition" id="oneOf30">
                <emma:interpretation id="interp38" emma:lang="" emma:confidence="0">
                  <emma:literal>N)</emma:literal>
                </emma:interpretation>
                <emma:interpretation id="interp39" emma:lang="" emma:confidence="0">
                  <emma:literal>ix)</emma:literal>
                </emma:interpretation>
                <emma:interpretation id="interp40" emma:lang="" emma:confidence="0">
                  <emma:literal>(X)</emma:literal>
                </emma:interpretation>
                <emma:interpretation id="interp41" emma:lang="" emma:confidence="0">
                  <emma:literal>tx)</emma:literal>
                </emma:interpretation>
                <emma:interpretation id="interp42" emma:lang="" emma:confidence="0">
                  <emma:literal>lx)</emma:literal>
                </emma:interpretation>
              </emma:one-of>
            </emma:emma>
          </inkml:annotationXML>
          <inkml:trace contextRef="#ctx0" brushRef="#br0" timeOffset="133732.5559">28460 13500 2016 0,'0'0'179'0,"0"0"-143"0,0 0-36 0,0 0 0 0,-10 8 9 0,6 4-9 16,-5 0 0-16,-5 9 9 0,0 3 3 0,-4 0 0 16,0 9 0-16,-5 3 0 0,0 4-1 0,1 9 0 15,-6 0 0-15,6-1 0 0,-1 5-11 0,0-5 0 16,5 5 9-16,0-9-9 0,4 1 0 0,5 0 0 15,0-1 0-15,4-4 0 16,1-3-24-16,4-1-4 0,0 1 0 0,0-5-581 16,0-4-117-16</inkml:trace>
          <inkml:trace contextRef="#ctx0" brushRef="#br0" timeOffset="134014.8659">28701 13816 2433 0,'9'-21'53'0,"5"-3"11"0,4-8 3 0,0 8 2 0,0 7-55 0,0 1-14 0,1 4 0 0,-6 4 0 16,5 8 76-16,-4 0 12 0,9 8 2 0,-5 4 1 15,0 8-63-15,5 9-13 0,-5 3-3 0,5 9 0 16,0 3-12-16,0 1 8 0,-1 3-8 0,-3 1 0 15,-1-1 0-15,5 1 0 0,-1-5 0 0,-3 1 0 16,-1-1-16-16,0-3 0 0,0-1 0 0,0 1 0 16,1-5-39-16,-6-3-7 0,1-5-2 0,0-4 0 15,-1-4-104-15,5-3-20 0,-8-1-5 0,3-4-731 16</inkml:trace>
          <inkml:trace contextRef="#ctx0" brushRef="#br0" timeOffset="134239.7592">29643 13686 1940 0,'0'0'86'0,"0"0"18"0,-13 4-84 0,3 4-20 16,-8 13 0-16,0-1 0 0,0 8 74 0,-9 9 10 15,-5 3 3-15,-9 5 0 0,0 7-41 0,-5 5-8 0,-4-1-2 16,0 1 0-16,9 0-5 0,-4 3-2 0,-1-3 0 0,5 0 0 31,5-1-45-31,-1-7-10 0,1 0-2 0,-1-9 0 16,1 1-99-16,-1-9-20 0,6 0-4 0,-1-7-1 0</inkml:trace>
          <inkml:trace contextRef="#ctx0" brushRef="#br0" timeOffset="134496.568">29830 13451 2361 0,'23'13'104'0,"-10"-5"23"0,1 8-102 0,4 8-25 16,10 9 0-16,-1 7 0 0,0 5 59 0,0 7 6 15,-4 9 2-15,0 4 0 0,-5-1-20 0,-9 9-4 16,-4 0-1-16,-5 0 0 0,-5 0-27 0,-4 4-6 15,-9-5-1-15,-5 5 0 0,-4-4-8 0,-5 0-11 16,-4-8 3-16,-5 4 0 16,-9-9-143-16,-10 1-28 0,-3-4-5 0,3-21-2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5:35.5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055812A-8C86-4BD9-9D74-308D2AC14196}" emma:medium="tactile" emma:mode="ink">
          <msink:context xmlns:msink="http://schemas.microsoft.com/ink/2010/main" type="inkDrawing" rotatedBoundingBox="2159,2563 14324,1734 14344,2035 2179,2864" semanticType="underline" shapeName="Other">
            <msink:sourceLink direction="with" ref="{F0C1794B-BABF-405E-BCFA-785C0C839D1E}"/>
          </msink:context>
        </emma:interpretation>
      </emma:emma>
    </inkml:annotationXML>
    <inkml:trace contextRef="#ctx0" brushRef="#br0">0 825 1263 0,'13'-12'56'0,"-4"8"12"0,5-4-55 0,4 4-13 15,0-4 0-15,5 0 0 0,9 8 70 0,-5 0 11 0,5 0 3 0,0 4 0 16,5 0-35-16,3 4-6 0,-3-4-2 0,4 0 0 16,0 0-16-16,9 4-3 15,0-8-1-15,5 4 0 0,8 8-7 0,-3-12-2 0,8 4 0 0,0 0 0 16,5 0 2-16,0 5 0 0,-5-9 0 0,5 0 0 16,9 0 4-16,0-13 1 0,4 13 0 0,1-4 0 15,-1 0-4-15,1 4-1 0,-5-8 0 0,18 4 0 16,5-4-6-16,-1 0 0 0,-8 4-8 0,0 0 12 15,-1 4-12-15,5-8 0 0,1 0 0 0,-6 4 0 16,1 4 0-16,4-4 12 0,5 0-1 0,-5 4-1 16,-5 0-10-16,1 0-11 0,9 0 3 0,4 0 0 15,0 0 8-15,1 0 0 0,-6 4 8 0,6-4-8 0,3-4 11 0,-3 4-3 16,-1 0 0-16,0 4 0 0,-4-8 4 0,0 4 0 16,-1-9 0-16,1 5 0 0,9-4 6 0,-9 8 2 15,-1-4 0-15,1 0 0 0,0-8-3 0,4 8 0 16,-9-4 0-16,5 0 0 0,4 4-1 0,-4-8-1 0,-10 8 0 15,1 0 0-15,4-9-6 0,0 5-1 16,1-4 0-16,-1 0 0 0,0 4-8 0,5-4 0 0,-5 4 0 0,0 0 8 16,5 0-8-16,4-1 0 0,5 1 0 0,-10-4 0 15,1 4-11-15,-5-4 3 0,1 4 0 0,-1 4 0 16,4-12 8-16,-3 12-8 16,-10-13 8-16,0 9-8 0,-5 0 8 0,1-4-8 0,-5 4 8 0,4-4-8 15,1 8 8-15,-1-4 0 0,-4-4 8 0,0 3-8 16,-5 1 8-16,1 4-8 0,4-8 8 0,-5 4-8 15,5 0 14-15,0 0-2 0,0-4 0 0,-5 4 0 16,1 0 0-16,-5 0-1 0,4 3 0 0,0-3 0 16,1 0-11-16,-1 0 0 0,1 4 0 0,-5 0 0 15,4-8 0-15,-9 8 8 0,-4 0-8 0,0-8 0 16,-5 4 0-16,5 0 0 0,-1-1 0 0,6 5 0 16,-6-8 0-16,6 4 0 0,-10-4 8 0,5 8-8 15,-10-4 0-15,1 0-11 0,0 0 3 0,-5 0 0 16,4-5 8-16,1 5 14 0,-1-4-3 0,1 4-1 15,-5-4 0-15,5 4 0 0,-1-4 0 0,1 4 0 16,0 8-1-16,-1-12 0 0,1 7 0 0,-5 1 0 16,5-8 3-16,-5 4 0 0,0 0 0 0,5 0 0 15,-5 0-12-15,-9 4-14 0,4 0 3 0,-4 0 1 16,0-4 10-16,-9 4 0 0,4 4 0 0,-8 0 0 16,-6 0-28-16,1 0-3 0,-5 0-1 15,1 0 0-15,-10 0-145 0,-9 0-30 0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5:48.6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21-1 1497 0,'-14'-4'66'0,"14"4"14"0,0 0-64 0,0 0-16 16,0 0 0-16,-9 4-662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2:44.7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72DD91F-9268-4262-850E-B601D7077ACB}" emma:medium="tactile" emma:mode="ink">
          <msink:context xmlns:msink="http://schemas.microsoft.com/ink/2010/main" type="writingRegion" rotatedBoundingBox="2417,496 32943,-876 33720,16392 3194,17765"/>
        </emma:interpretation>
      </emma:emma>
    </inkml:annotationXML>
    <inkml:traceGroup>
      <inkml:annotationXML>
        <emma:emma xmlns:emma="http://www.w3.org/2003/04/emma" version="1.0">
          <emma:interpretation id="{316FDDA6-9452-44AB-B6C7-AA7973B4A952}" emma:medium="tactile" emma:mode="ink">
            <msink:context xmlns:msink="http://schemas.microsoft.com/ink/2010/main" type="paragraph" rotatedBoundingBox="3423,297 28262,478 28248,2370 3410,21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61A36E-8091-471B-BEA0-3A375D78BD55}" emma:medium="tactile" emma:mode="ink">
              <msink:context xmlns:msink="http://schemas.microsoft.com/ink/2010/main" type="line" rotatedBoundingBox="3423,297 28262,478 28248,2370 3410,2189"/>
            </emma:interpretation>
          </emma:emma>
        </inkml:annotationXML>
        <inkml:traceGroup>
          <inkml:annotationXML>
            <emma:emma xmlns:emma="http://www.w3.org/2003/04/emma" version="1.0">
              <emma:interpretation id="{1C86EE34-5CA1-44A2-80E1-04B2B50BD655}" emma:medium="tactile" emma:mode="ink">
                <msink:context xmlns:msink="http://schemas.microsoft.com/ink/2010/main" type="inkWord" rotatedBoundingBox="3420,777 3773,780 3767,1672 3414,1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359 97 1324 0,'-9'-20'59'0,"5"12"12"0,-1-8-57 0,-4 4-14 0,4-1 0 0,1 1 0 16,-1 4 12-16,-4 8-1 15,0-12 0-15,9 12 0 0,0 0-11 0,0 0 0 0,-9 4 0 0,-5 4 0 16,10 0 0-16,-10 4 0 0,-4 9-9 0,0-9 9 16,-1 8 19-16,6 8 7 0,-1-3 2 0,5 3 0 15,-5 0 32-15,5 1 6 0,5-1 2 0,4-4 0 16,4 1-8-16,5 7-2 0,5-12 0 0,-5 4 0 15,14 1-10-15,-9-5-3 0,4 4 0 0,0-3 0 16,0-1-16-16,0 0-3 0,-4-4-1 0,-5 4 0 16,0-7 7-16,-4 7 2 0,-1 0 0 0,-8 0 0 15,-10 0-7-15,1 5-2 0,-1-1 0 0,-9 0 0 0,0 1 7 0,-4 3 0 16,0-8 1-16,4 0 0 16,0 1-45-16,-4-9-8 0,9 4-3 0,-5-8 0 15,0 4-23-15,5-4-5 0,4 0-1 0,1-4-629 16,13-4-127-16</inkml:trace>
        </inkml:traceGroup>
        <inkml:traceGroup>
          <inkml:annotationXML>
            <emma:emma xmlns:emma="http://www.w3.org/2003/04/emma" version="1.0">
              <emma:interpretation id="{52792D18-1481-4F31-9D3F-DCB7A3082644}" emma:medium="tactile" emma:mode="ink">
                <msink:context xmlns:msink="http://schemas.microsoft.com/ink/2010/main" type="inkWord" rotatedBoundingBox="4399,304 8929,337 8915,2229 4385,219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88.6668">3487 118 1843 0,'5'-37'81'0,"4"25"18"0,-5-8-79 0,1-1-20 0,-1 1 0 0,5 4 0 16,1 4 64-16,-6 8 8 0,5 0 3 0,0 8-970 15</inkml:trace>
          <inkml:trace contextRef="#ctx0" brushRef="#br0" timeOffset="1833.0996">3797 275 1566 0,'22'-8'69'0,"-8"12"15"0,9 0-68 0,0 4-16 15,4 1 0-15,5-1 0 0,0 4 70 0,0 4 10 16,-1 4 3-16,1 0 0 0,-4 1-12 0,-1-1-3 0,-4 0 0 0,-5 0 0 0,-4-3 7 0,-1 3 1 31,-4-8 0-31,-4 8 0 0,-1-12-18 0,-8 8-3 16,4-16-1-16,-5 17 0 0,-8-13-12 0,4 8-2 0,-5-8-1 0,0 0 0 15,5-4-25-15,0 0-5 16,9 0-1-16,-5-4 0 0,1 0-8 0,4-8 0 16,0 0 0-16,9-1 0 0,0-7 0 0,5-8 0 15,4 0 0-15,0-5 0 0,0-3 0 0,5 3-12 0,0 5 2 0,4 4 1 16,1-9 9-16,-6 5 12 0,6 8-2 0,-10 4-1 15,-4 8 3-15,-1 3 0 0,10 5 0 0,-5 0 0 16,0 9-12-16,-4 3 8 0,4 0-8 0,-4 8 8 16,0 0-8-16,-1 5 0 0,1 7 0 0,0 0 0 31,4-3-94-31,0-1-21 0,0 0-4 0,0-3-640 0,1 3-128 0</inkml:trace>
          <inkml:trace contextRef="#ctx0" brushRef="#br0" timeOffset="330.5763">1019 559 1652 0,'0'0'36'0,"19"-8"8"0,3 8 2 0,1 0 0 0,-5-5-37 0,1 1-9 15,-1 0 0-15,0-8 0 0,0 4 72 0,0 0 13 16,1-4 3-16,-6 0 0 0,1-4-37 0,0 3-7 0,-1-11-2 0,-4 8 0 16,0-4-22-16,1 0-4 0,-6-1 0 0,1 1-1 15,-1 4-15-15,-4 4 9 16,-4-13-9-16,4 9 8 0,-9 8-8 0,-1-8 0 0,1 4 0 16,-4 4 0-16,-1 4-8 0,-4 4 8 0,0 0-10 15,4 8 10-15,-4 4 0 0,-5-4 0 0,0 4 0 0,0 4 0 0,1 5 0 0,3-1 0 16,1 12 0-16,-4-12 10 15,8 9 13-15,0-1 2 0,5 4 1 0,0-3 0 16,4-5-18-16,5 4-8 0,0 1 8 0,5-1-8 16,4 4 8-16,0-7-8 0,0-1 0 0,0 0 8 31,5-3-36-31,0-5-8 0,-5 4-2 0,4-8-946 0</inkml:trace>
          <inkml:trace contextRef="#ctx0" brushRef="#br0" timeOffset="527.5283">1634 296 1497 0,'9'-4'133'0,"-4"-5"-106"0,8-3-27 0,1 0 0 15,0 4 103-15,4 0 15 16,5-4 3-16,4 4 1 0,0-4-13 0,5-1-2 16,9 1-1-16,-4-4 0 0,4 4-45 0,-5-4-9 15,9 4-1-15,1 0-1 0,4 3-38 0,-4 1-12 16,-1 0 8-16,1 4-8 0,-1 4-124 0,-8-8-28 0,-6 4-5 0,-8 4-2 0</inkml:trace>
          <inkml:trace contextRef="#ctx0" brushRef="#br0" timeOffset="775.7827">2221-170 0 0,'0'0'0'0,"0"0"0"0,0 0 0 0,0 0 0 0,-4-8 199 0,4 8-40 16,0 0 32-16,-9 0 6 0,0 8-53 0,-1-8-12 16,6 4-1-16,-10 4-1 0,5 9 0 0,0 3 0 15,0 0 0-15,0 0 0 0,-5 9-16 0,1-1-3 16,-1 4-1-16,0 9 0 16,1-1-18-16,3 1-3 0,-3-1-1 0,-1 9 0 15,5-1-49-15,-5 1-11 0,5 3-1 0,-4-7-1 16,4 8-26-16,-1-9 0 0,-3 5 0 0,-1-13 0 15,0 0-155-15,1 1-33 0</inkml:trace>
          <inkml:trace contextRef="#ctx0" brushRef="#br0" timeOffset="993.2296">2454 37 1825 0,'9'0'40'0,"9"-9"8"0,0 1 1 0,5 0 3 0,9 4-41 0,0-8-11 15,4 4 0-15,5-4 0 0,5 4 32 0,-6 0 5 0,6-4 1 0,0 3 0 16,-1-3-16-16,-9 4-3 0,-4 0-1 0,-4 4 0 31,-1-4-117-31,-9 8-23 0,5-12-5 0,-23 12-1 0</inkml:trace>
          <inkml:trace contextRef="#ctx0" brushRef="#br0" timeOffset="1187.6291">2945-457 1497 0,'0'0'133'0,"0"0"-106"0,5-8-27 0,-5 8 0 16,0 0 78-16,4 12 10 0,1 4 3 0,-1 4 0 15,-4 17 5-15,0-5 2 0,-9 13 0 0,0-1 0 16,0 9-7-16,0-1-2 0,-5 5 0 0,-4 0 0 0,5-5-35 0,-6 5-7 15,6 0-2-15,-6 3 0 0,1 1-29 0,5 0-7 16,-1-9-1-16,5 1 0 16,-5-4-60-16,10-5-12 0,-1 1-2 0,0-5-1062 15</inkml:trace>
          <inkml:trace contextRef="#ctx0" brushRef="#br0" timeOffset="1351.7657">3241 340 2365 0,'0'0'52'0,"0"0"10"0,0 0 2 0,0 0 4 0,0 0-55 0,0 0-13 16,5 8 0-16,4 12 0 0,-9-11 40 0,4 11 4 15,-8 0 2-15,8 4 0 0,-4 1-30 0,0-1-7 16,0 4-1-16,5-4 0 16,0-3-68-16,-1 3-13 0,1-4-3 0,-1 0-985 0</inkml:trace>
          <inkml:trace contextRef="#ctx0" brushRef="#br0" timeOffset="2313.6067">5335 287 2070 0,'10'-20'45'0,"8"0"10"0,-5-4 1 0,6-1 3 0,-6 5-47 0,-4 0-12 16,1-4 0-16,-1 12 0 0,-5-1 50 0,-4 1 8 16,0 4 2-16,0 8 0 0,-9 0-39 0,-5 8-7 15,-4 4-2-15,-5 1 0 0,1 11-12 0,-6 0 0 0,1 4-12 0,4 1 12 16,1 3 0-16,3-4 0 15,1 5 0-15,9-5 0 0,0-4 8 0,0 1-8 16,9-9 0-16,-5 4 0 0,5-20 0 0,5 8 8 16,-5-8-8-16,0 0 0 0,9 4 11 0,0-4-1 15,5-8 0-15,-5-4 0 0,0 0-10 0,5 0 0 0,-1-8 0 0,1-1 0 16,4 1 31-16,0-4 1 0,5-9 0 0,0 9 0 16,-5-4-32-16,5 4 0 0,-5 15 0 0,-4-7 0 31,-1 12-20-31,1 4-9 0,-5 0-3 0,0 12 0 0,0 5 52 0,-4 7 9 15,-1 4 3-15,1 9 0 0,0 7-16 0,-5 5-4 0,0-9 0 0,0 13 0 16,-5-5 17-16,-4 1 3 0,0-1 1 0,0 1 0 16,-5 0-33-16,5-5 0 0,-9-8 0 0,4 5 0 15,-9-13 28-15,0 9 0 0,1-1-1 0,-6-3 0 0,-3 3-3 0,-6 4 0 16,1 1 0-16,-5-1 0 16,0 1-16-16,0-5-8 0,0 5 8 0,4-5-8 15,1-3 0-15,0-1 8 0,8-12-8 0,1 0 0 16,4 1 10-16,5-13-10 0,4 0 12 0,5 0-12 15,0-8 23-15,9 0-3 0,0 0 0 0,0 0 0 16,0-12-20-16,5 0 0 0,8-9 0 0,5-7 0 16,5 0-76-16,5-5-19 0,8-3-4 0,0-1-1111 15</inkml:trace>
        </inkml:traceGroup>
        <inkml:traceGroup>
          <inkml:annotationXML>
            <emma:emma xmlns:emma="http://www.w3.org/2003/04/emma" version="1.0">
              <emma:interpretation id="{1BB10EFF-9133-4C7E-9C9F-2E1D76AE1FB8}" emma:medium="tactile" emma:mode="ink">
                <msink:context xmlns:msink="http://schemas.microsoft.com/ink/2010/main" type="inkWord" rotatedBoundingBox="11065,454 14236,478 14226,1909 11054,1886">
                  <msink:destinationLink direction="with" ref="{D48B6624-A226-4260-BFA7-4692DBD2704E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41.3112">9948 49 806 0,'0'0'36'0,"4"0"7"0,-4 0-35 0,0-12-8 15,0 3 0-15,0 1 0 0,0 0 104 0,5 4 20 0,-5-12 3 0,4 4 1 16,1 4 0-16,-1-4 0 16,1 4 0-16,-1-5 0 0,1 5-52 0,4 4-9 15,-9-4-3-15,0 8 0 0,0 0 0 0,0 0 0 16,0 0 0-16,5 20 0 0,-1 1-51 0,-4-1-13 15,-4 8 0-15,-1 13 0 0,0-1 0 0,1 1 0 0,-5 7 0 0,0 5 0 16,0 3 54-16,0 5 8 0,-1-12 2 0,6 3 0 0,-5-3-20 0,0-5-3 16,0 1-1-16,4-5 0 0,-4 1-21 0,4-13-5 15,1 9-1-15,-1-5 0 0,1-8-13 0,4-3 11 16,0-1-11-16,0-4 10 16,0 0-10-16,-5 4-16 0,5-3 4 0,0-1 1 31,0-4-141-31,0 0-29 0,0-4-6 0,0-8-1 0,0 0-28 15,0 0-5-15,0 0-2 0,18-20 0 0</inkml:trace>
          <inkml:trace contextRef="#ctx0" brushRef="#br0" timeOffset="4520.995">9920 16 806 0,'0'0'36'0,"0"-4"7"0,-4 0-35 0,-1-4-8 0,-4 0 0 0,4 0 0 16,1 4 92-16,-1-4 16 16,1 4 3-16,-1-4 1 0,1 8-36 0,4 0-8 15,0-12 0-15,0 12-1 0,0 0-9 0,0 0-2 16,13-9 0-16,1 1 0 0,4 0 7 0,0 4 1 0,5-12 0 0,4 4 0 15,1 4-2-15,8-8 0 0,5 8 0 0,5-13 0 16,-5 13-9-16,0-12-1 16,4 4-1-16,1 0 0 0,-1 7-15 0,1-11-4 15,-1 4 0-15,1 4 0 0,-5 4-22 0,0 4-10 16,0-8 8-16,-9 8-8 0,0 4 0 0,-1 4 0 0,-8-4 0 16,0 12 0-1,-5-8-43-15,-4 4-1 0,-1 8 0 0,-3-4 0 16,-1 8-26-16,-9-11-6 0,0 7 0 0,0 0-1 15,-9 4-43-15,-1-12-9 0,-3 13-2 0,-1-13-613 0</inkml:trace>
          <inkml:trace contextRef="#ctx0" brushRef="#br0" timeOffset="4963.5915">10043 377 1267 0,'0'0'28'0,"0"0"5"0,0 0 2 0,0 0 1 0,0 0-36 0,0 0 0 0,0 0 0 0,-4-9 0 15,-1 9 58-15,5 0 5 0,-5 0 1 0,5 0 0 16,-4-12 0-16,4 12 0 0,0 0 0 0,0 0 0 16,0 0 0-16,0 0 0 0,0 0 0 0,0 0 0 15,9 4-52-15,14-4-12 0,-5 0 0 0,5-4 0 16,4 4 54-16,5-4 8 0,0 0 2 0,4 4 0 15,-4-12-52-15,5 8-12 0,-6 0 0 0,6-4 0 0,-5 4 0 0,-5 0 0 16,5 0 0-16,-5-4 0 16,1 8 0-16,-10 8 0 0,0-8 0 0,-4 0 0 15,-5 8-48-15,-5-4-13 0,-4-4-3 16,0 0 0-16,0 0-102 0,-4 12-21 0,-5 4-4 0,-1 4-1 16</inkml:trace>
          <inkml:trace contextRef="#ctx0" brushRef="#br0" timeOffset="5335.2241">9797 992 1004 0,'0'0'44'0,"0"0"10"0,0 0-43 0,0 0-11 0,0 0 0 0,0 0 0 16,0 0 88-16,0 0 15 0,0 0 3 0,0 0 1 15,0 0-14-15,14-4-2 0,-5 4-1 0,5-8 0 16,-1 3 6-16,10 1 0 0,-5 0 1 0,10-4 0 15,-6 4-19-15,10 0-4 0,-4 4-1 0,-1-4 0 16,5 4-22-16,0 0-5 0,0-8-1 0,-5 4 0 16,0 0-36-16,0 4-9 0,-4-4 0 0,0 4 0 15,-5 0-94-15,5 0-21 0,-9 4-4 0,4 0-866 16</inkml:trace>
          <inkml:trace contextRef="#ctx0" brushRef="#br0" timeOffset="3177.7387">7648 113 1771 0,'0'0'39'0,"5"-12"8"0,4 0 1 0,5-8 2 0,-1 0-40 0,6 4-10 0,8-1 0 0,9-3 0 16,5 4 46-16,9 0 7 0,10 0 2 0,3-1 0 15,1 5-9-15,4 4-2 0,1 4 0 0,3 0 0 0,1 8-13 0,0 0-3 16,0 12-1-16,0 5 0 16,-5 7 1-16,-4 4 1 0,-5 9 0 0,0-1 0 15,-9 5-13-15,-9 7-4 0,-4 5 0 0,-1 8 0 16,-4-5 23-16,-9 5 4 0,-5 0 1 0,-4-4 0 15,-5-1-54-15,-5 1-10 0,-4-8-3 0,-4 3 0 16,-5-7 53-16,-5-5 10 0,-4 1 3 0,-10-5 0 16,1-11-22-16,-9-1-4 0,-5-4-1 0,-5-3 0 0,-4-5 16 15,0 0 4-15,0-12 0 0,-5 0 0 16,5-4-12-16,0-4-3 0,0-4 0 0,0-4 0 0,9-8-1 0,5-1-1 16,-1-3 0-16,10-4 0 0,4 3-15 0,5-7 0 15,4 4 0-15,10-1 0 0,8 1 28 0,5-4 4 16,10 3 0-16,8-3 0 0,5 0-45 0,9 3-9 15,4 1-2-15,10 0 0 16,-5 3-3-16,5 9-1 0,-1 4 0 0,1 8 0 16,-5 4-208-16,-9 0-43 0,27 12-8 0,-22 0-1 0</inkml:trace>
        </inkml:traceGroup>
        <inkml:traceGroup>
          <inkml:annotationXML>
            <emma:emma xmlns:emma="http://www.w3.org/2003/04/emma" version="1.0">
              <emma:interpretation id="{F8E20469-4D17-4D3D-AA09-358F04557843}" emma:medium="tactile" emma:mode="ink">
                <msink:context xmlns:msink="http://schemas.microsoft.com/ink/2010/main" type="inkWord" rotatedBoundingBox="15424,1803 16080,1808 16077,2155 15422,215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524.3619">12010 1097 928 0,'0'0'41'0,"0"0"9"0,0 0-40 0,0 0-10 16,0 0 0-16,0 0 0 0,0 0 64 0,4 0 12 0,10-8 1 0,0 4 1 16,4 0-9-16,-4 0-1 15,4-4-1-15,5 4 0 0,9-5 14 0,-1 1 3 16,6 4 1-16,4-4 0 0,0 0-23 0,0 4-5 16,-5 4-1-16,1 0 0 0,-6 0-46 0,1 0-10 15,0 0 0-15,-4 0 0 16,-6 0-32-16,6 0-4 0,-10 0-1 0,5 0 0 15,-10 0-33-15,1 4-6 0,0-4-2 0,-14 0-652 0</inkml:trace>
          <inkml:trace contextRef="#ctx0" brushRef="#br0" timeOffset="10690.5833">12133 1356 748 0,'-18'4'33'0,"13"-4"7"0,-4 0-32 0,9 0-8 0,0 0 0 0,9 4 0 15,5 0 148-15,-1-4 28 0,15 0 6 0,4-4 1 16,-5 4-127-16,9 0-24 0,1-4-6 0,4 0-1 16,0 4 5-16,4-12 1 0,-4 8 0 0,14-4-494 15,-5 4-98-15</inkml:trace>
        </inkml:traceGroup>
        <inkml:traceGroup>
          <inkml:annotationXML>
            <emma:emma xmlns:emma="http://www.w3.org/2003/04/emma" version="1.0">
              <emma:interpretation id="{0EFAE130-7D08-4581-BAB6-8854C6449C8D}" emma:medium="tactile" emma:mode="ink">
                <msink:context xmlns:msink="http://schemas.microsoft.com/ink/2010/main" type="inkWord" rotatedBoundingBox="17210,1408 17637,1411 17634,1867 17207,186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22.0567">13827 757 345 0,'0'0'15'0,"4"-20"4"0,1 8-19 0,-1-1 0 16,1 1 0-16,-5 12 0 0,0 0 413 0,0 0 79 15,0 0 16-15,0 0 4 0,0 0-368 0,0 0-74 16,-5 4-14-16,-4 8-4 0,5 5-40 0,-1 7-12 16,-4-4 0-16,0 8 8 0,4 5-8 0,5-5 0 0,-4 5 0 0,8-1 0 15,1-4 0-15,4 1 0 16,5-5 0-16,4 0 0 0,-5-4 0 0,6-7 14 15,-1-5-2-15,5-4 0 0,-5-4-12 0,5-4-13 16,-1-4 2-16,6-5 1 0,-6 1 22 0,1-4 5 16,-5-4 1-16,1 0 0 0,8-1 14 0,-9 1 2 15,-9 0 1-15,9-12 0 0,-4 7-3 0,0-3-1 16,-5 4 0-16,-5-5 0 0,6 1-31 0,-6 0-10 0,1 3 0 16,-5 5 0-16,-5 0 38 0,5 4 7 0,-9 0 1 15,-5 7 1-15,-4 9-37 0,-9 0-16 0,-5 0 0 0,-9 9 1 31,0 7-159-31,0 4-32 0,-14 0-6 0,5 0-2 0</inkml:trace>
        </inkml:traceGroup>
        <inkml:traceGroup>
          <inkml:annotationXML>
            <emma:emma xmlns:emma="http://www.w3.org/2003/04/emma" version="1.0">
              <emma:interpretation id="{8CB350C9-D00A-4748-8F92-954B439C0548}" emma:medium="tactile" emma:mode="ink">
                <msink:context xmlns:msink="http://schemas.microsoft.com/ink/2010/main" type="inkWord" rotatedBoundingBox="18762,1460 19354,1464 19348,2253 18757,2249"/>
              </emma:interpretation>
              <emma:one-of disjunction-type="recognition" id="oneOf5"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)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;</emma:literal>
                </emma:interpretation>
                <emma:interpretation id="interp9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1285.3376">15725 716 1382 0,'36'-20'61'0,"-13"16"13"0,0 0-59 0,0-4-15 16,0 8 0-16,-1 8 0 0,1 4 184 0,-9 4 35 16,-5 13 6-16,0 3 2 0,-5 1-133 0,1 3-26 15,-5 8-6-15,-9 5-1 0,-9 0-49 0,-5-1-12 16,0-3 0-16,-9 3 0 0,-13-3 0 0,-1-5 0 15,1 5 0-15,-5-1 0 16,-5-7-102-16,-4-1-23 0,-50 21-5 0,27-25-1 0</inkml:trace>
        </inkml:traceGroup>
        <inkml:traceGroup>
          <inkml:annotationXML>
            <emma:emma xmlns:emma="http://www.w3.org/2003/04/emma" version="1.0">
              <emma:interpretation id="{7228017B-5FFE-484D-AA87-12E0DBB35E2F}" emma:medium="tactile" emma:mode="ink">
                <msink:context xmlns:msink="http://schemas.microsoft.com/ink/2010/main" type="inkWord" rotatedBoundingBox="21311,963 22606,972 22600,1804 21305,179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2111.99">18266 275 1209 0,'-5'-16'53'0,"5"4"12"0,0 4-52 0,0-12-13 0,5 8 0 0,-1 3 0 16,1-3 118-16,-1 8 21 15,-4 4 4-15,0 0-588 0,0 0-118 0</inkml:trace>
          <inkml:trace contextRef="#ctx0" brushRef="#br0" timeOffset="12375.4378">18612 688 1497 0,'-14'-16'66'0,"9"12"14"0,1-8-64 0,-1 4-16 0,1 0 0 0,-1 4 0 16,5 4 112-16,0 0 20 16,14-9 3-16,4 9 1 0,9-8-84 0,5 4-16 15,5-4-3-15,4 8-1 0,0-8-10 0,4 0-2 16,5 4-1-16,0-4 0 0,5 4-3 0,-10 4-1 16,-4-4 0-16,-4 8 0 0,-5-4-15 0,-10 0-13 15,-8 4 2-15,0 0-642 16,-14-4-129-16</inkml:trace>
          <inkml:trace contextRef="#ctx0" brushRef="#br0" timeOffset="12524.1139">18630 797 1728 0,'0'0'38'0,"0"0"8"0,0 0 2 0,0 0 0 0,9 0-39 0,0-8-9 0,0 4 0 0,0 0 0 16,5 4 43-16,4-4 6 0,5 4 2 0,0 0 0 0,-1 0-30 0,1 4-5 15,4 0-2-15,10 0 0 16,4 4-26-16,-9-8-4 0,4 8-2 0,-4-3-836 15</inkml:trace>
          <inkml:trace contextRef="#ctx0" brushRef="#br0" timeOffset="11938.4688">18061 478 1267 0,'-32'-12'56'0,"32"12"12"16,0 0-55-16,0 0-13 0,0 12 0 0,-5-4 0 15,1 4 105-15,-1 8 19 0,-4 4 3 0,0 9 1 16,-5-1-52-16,1 1-9 0,3 3-3 0,-3 0 0 0,-5 1-2 0,4-1-1 15,5 1 0-15,4-9 0 0,-4 0-46 0,9 1-15 16,5-9 8-16,4 4-8 16,0-8 0-16,5 5-16 0,4-9 4 0,5 0-949 0</inkml:trace>
        </inkml:traceGroup>
        <inkml:traceGroup>
          <inkml:annotationXML>
            <emma:emma xmlns:emma="http://www.w3.org/2003/04/emma" version="1.0">
              <emma:interpretation id="{D7E9B0C5-A992-4E51-A8BC-515BC0047228}" emma:medium="tactile" emma:mode="ink">
                <msink:context xmlns:msink="http://schemas.microsoft.com/ink/2010/main" type="inkWord" rotatedBoundingBox="23362,1001 26262,1022 26256,1720 23357,169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898.4142">20155 316 1324 0,'0'0'118'0,"0"-16"-94"0,0-1-24 0,0 1 0 0,0 8 119 0,0-8 19 16,-5 0 4-16,5 8 1 0,-4 8-37 0,4 0-7 16,0 0-2-16,-9 0 0 0,-5 12-77 0,0 4-20 0,1 0 0 0,-5 8 0 15,-1 5 0-15,-3 3 0 16,3 1 0-16,-3 3 0 0,3 4 0 0,6-7 0 15,-1-1 0-15,10 5 0 0,4-9 0 0,0 0 0 16,0-3 0-16,9-5 0 0,0 8 0 0,0-20 0 16,5 4 0-16,-1-4 0 0,1 1 0 0,4-5 0 15,0-4 0-15,0 0 0 0,-4-4 55 0,4 0 7 16,-4-9 2-16,0 1 0 0,-1 4-52 0,1-12-12 16,-5 4 0-16,-4-5 0 0,-1-3 40 0,-4 0 6 15,0 0 1-15,0 3 0 0,0 1-24 0,-4-8-5 0,4 8-1 16,-5 7 0-16,1-7-17 0,-1 12 0 0,0 0 0 0,-4 4-781 15,-4 4-160-15</inkml:trace>
          <inkml:trace contextRef="#ctx0" brushRef="#br0" timeOffset="13131.9044">20597 449 1555 0,'13'0'138'0,"5"8"-110"0,5 1-28 0,0 3 0 16,-5 8 44-16,0-8 3 16,-4 8 1-16,-5 9 0 0,-4-13 64 0,-1 4 12 15,-4 0 4-15,-4 5 0 0,-5 3-59 0,0-4-11 16,-5 0-2-16,0 1-1 0,-4-1-37 0,-5 8-7 16,0-3-2-16,-4-5 0 0,0-4-9 0,4-4 0 15,-9 5 0-15,5-9-1073 16</inkml:trace>
          <inkml:trace contextRef="#ctx0" brushRef="#br0" timeOffset="13303.1058">21084 538 2188 0,'32'-20'48'0,"-19"8"11"0,-4 4 1 0,0-4 1 0,5 8-49 0,0 0-12 0,-1 4 0 0,-3 0 0 16,3 0 0-16,1 0 0 0,-5 4 0 0,5 4-646 16,-5 0-132-16</inkml:trace>
          <inkml:trace contextRef="#ctx0" brushRef="#br0" timeOffset="13479.9031">21862 413 1756 0,'23'-16'78'0,"-9"12"16"0,8 4-75 0,1 0-19 15,-9 4 0-15,4 8-517 16,0-8-107-16</inkml:trace>
          <inkml:trace contextRef="#ctx0" brushRef="#br0" timeOffset="13566.9554">22085 441 1094 0,'14'-8'97'0,"-9"4"-77"0,-5 4-20 0,9-4 0 16,0 0 94-16,0 4 15 16,5 0 3-16,-1 4 1 15,-4 0-173-15,5 0-36 0</inkml:trace>
          <inkml:trace contextRef="#ctx0" brushRef="#br0" timeOffset="13778.1358">22837 449 2260 0,'0'0'50'0,"0"0"10"0,4 17 3 0,1-1 0 0,-5 0-51 0,0 8-12 0,-5 0 0 0,1 1 0 16,-6-1 17-16,1 8 1 0,0-11 0 0,-9 7 0 15,0-8 6-15,-9 5 2 16,-1-5 0-16,-8 0-730 0,4 0-147 0</inkml:trace>
        </inkml:traceGroup>
        <inkml:traceGroup>
          <inkml:annotationXML>
            <emma:emma xmlns:emma="http://www.w3.org/2003/04/emma" version="1.0">
              <emma:interpretation id="{3BB39FD1-0CDC-4D0E-B64A-04C0B0034F68}" emma:medium="tactile" emma:mode="ink">
                <msink:context xmlns:msink="http://schemas.microsoft.com/ink/2010/main" type="inkWord" rotatedBoundingBox="27038,844 28259,853 28256,1344 27034,1335"/>
              </emma:interpretation>
              <emma:one-of disjunction-type="recognition" id="oneOf8">
                <emma:interpretation id="interp12" emma:lang="" emma:confidence="0">
                  <emma:literal>in</emma:literal>
                </emma:interpretation>
                <emma:interpretation id="interp13" emma:lang="" emma:confidence="0">
                  <emma:literal>im</emma:literal>
                </emma:interpretation>
                <emma:interpretation id="interp14" emma:lang="" emma:confidence="0">
                  <emma:literal>tm</emma:literal>
                </emma:interpretation>
                <emma:interpretation id="interp15" emma:lang="" emma:confidence="0">
                  <emma:literal>'m</emma:literal>
                </emma:interpretation>
                <emma:interpretation id="interp16" emma:lang="" emma:confidence="0">
                  <emma:literal>-m</emma:literal>
                </emma:interpretation>
              </emma:one-of>
            </emma:emma>
          </inkml:annotationXML>
          <inkml:trace contextRef="#ctx0" brushRef="#br0" timeOffset="14414.8221">23624 61 1922 0,'18'0'85'0,"-8"8"18"0,3-8-83 0,1 8-20 15,-10 4 0-15,6-4 0 0,-10 4 35 0,4 9 2 16,-4 7 1-16,-9 0 0 0,4-3-2 0,1 3 0 15,-1 4 0-15,1-3 0 0,-1-1 20 0,5-4 4 16,-9 1 1-16,9-1 0 0,-9-4-46 0,4-8-15 0,1 0 8 0,4 0-8 16,0-3 55-16,0-9 7 0,0 0 2 0,0 0 0 15,0 0-64-15,0 0 0 0,0 0-12 0,0 0 2 16,0 0 10-16,0 0 14 0,14-9-3 0,-1 1-1 0,-4 0-10 0,5-8 0 16,0 0 0-16,4-4 0 0,5-1 0 0,-5-7 0 15,5 4 0-15,4-5 0 0,0 5 0 16,5 0 0-16,4 4 0 0,1-9 0 15,-5 5 14-15,0 4 1 0,4 4 0 0,-4 4 0 16,-5 3-24-16,1-7-5 0,-6 12-1 0,1 4 0 16,-5 0 15-16,1 8 0 0,-6-4 0 0,-4 13 0 0,0-1 0 0,-9 0 0 15,5 4 0-15,-5 0 0 16,0 9 0-16,-5-9 0 0,1 0 0 0,4 4 0 0,-5 5 0 0,1-9 0 16,-5 0 0-16,4-4 0 0,1 5 0 0,4-13 0 15,-5 4 0-15,5-12 0 0,0 0 0 0,0 0 0 16,0 0 0-16,0 0 0 0,0 0 0 0,9 0 0 15,0 0 0-15,5 0 0 0,0-8 0 0,-5 0 0 16,4 4 0-16,5-13 0 0,1 5 0 0,3 0 0 16,6-8 0-16,4 0 0 0,0-5 0 0,-1 9 0 15,6 0 0-15,8 4 0 0,-8-8 0 0,4 12 0 16,-5 0 0-16,-4 3 0 0,-5-3 0 0,-4 4 0 16,0 8 0-16,-5 4 0 0,-4-8 0 0,-1 9 0 15,-3 3 0-15,-1 0 0 0,0 4 0 0,-5 0 0 16,1 4 0-16,-1 5 0 0,-4-1 0 0,-9 4 0 0,0 1 0 0,-4 3 0 31,-10 4-105-31,-5-3-19 0,-8-1-3 0,0 5-1 0</inkml:trace>
        </inkml:traceGroup>
      </inkml:traceGroup>
    </inkml:traceGroup>
    <inkml:traceGroup>
      <inkml:annotationXML>
        <emma:emma xmlns:emma="http://www.w3.org/2003/04/emma" version="1.0">
          <emma:interpretation id="{3C2B5325-AAC3-4399-BBDA-16208A5D4E1D}" emma:medium="tactile" emma:mode="ink">
            <msink:context xmlns:msink="http://schemas.microsoft.com/ink/2010/main" type="paragraph" rotatedBoundingBox="11857,2850 14573,2927 14540,4091 11824,40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9C2A0FF-72CC-49CF-9B1F-FC501ADE1711}" emma:medium="tactile" emma:mode="ink">
              <msink:context xmlns:msink="http://schemas.microsoft.com/ink/2010/main" type="line" rotatedBoundingBox="11857,2850 14573,2927 14540,4091 11824,4015"/>
            </emma:interpretation>
          </emma:emma>
        </inkml:annotationXML>
        <inkml:traceGroup>
          <inkml:annotationXML>
            <emma:emma xmlns:emma="http://www.w3.org/2003/04/emma" version="1.0">
              <emma:interpretation id="{60DC63CE-C648-4807-9CC1-A170C6A9284F}" emma:medium="tactile" emma:mode="ink">
                <msink:context xmlns:msink="http://schemas.microsoft.com/ink/2010/main" type="inkWord" rotatedBoundingBox="11857,2850 14573,2927 14540,4091 11824,4015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169.7413">8495 2262 1256 0,'-4'-12'28'0,"-1"4"5"0,1-4 2 0,-6 4 0 0,6 0-35 0,-5-4 0 0,0 4 0 0,4-5 0 16,5 5 104-16,-4 4 15 0,4-4 2 0,0 8 1 16,0 0-50-16,9-4-9 0,9 0-3 0,5 4 0 15,-1 0-23-15,15 0-5 0,4 4 0 0,4 0-1 16,10 4-3-16,0 4-1 0,-1 9 0 0,1-1 0 16,-1 0-11-16,1 13-1 0,-9-5-1 0,4 8 0 15,-5 1 7-15,-4 3 2 0,0-3 0 0,-4 7 0 0,-6 1 4 0,-3-5 1 16,-10-3 0-16,-4 7 0 0,-5 1 7 0,-5-1 1 15,-8 1 1-15,-5-5 0 16,-10 1-24-16,-3-1-5 0,-10 0 0 0,0 1-8 16,0 3 21-16,-4-3-2 0,-5-5-1 0,0-3 0 0,0-9-6 15,0-4 0-15,-5 0-1 0,1-7 0 16,-1-5-11-16,5-4 0 0,-4-8 0 0,4-4-11 0,4-5 35 0,5-3 6 16,-4-8 2-16,9-4 0 0,-1-9-17 0,10 1-3 15,9-1-1-15,9-3 0 0,9-1-11 0,0-3 0 16,14 3 0-16,9-3 0 0,9-1 0 0,4 5-16 15,5 4 4-15,5 3 1 16,4 5-146-16,-4 8-30 0,0-1-5 0,-1 9-822 0</inkml:trace>
          <inkml:trace contextRef="#ctx0" brushRef="#br0" timeOffset="8876.5567">10603 2360 691 0,'0'0'61'16,"5"-9"-49"-16,-1-3-12 0,1 0 0 0,-5-4 170 0,0 4 31 15,0-4 7-15,0 8 0 0,0-13-38 0,-5 5-8 16,1 0-2-16,-1 4 0 0,1 0-75 0,-6 0-15 16,6-1-3-16,-5 5-1 0,4-4-44 0,-8 4-9 0,3 8-1 0,-3-12-1 15,-1 8 1-15,-4 0 0 16,4 4 0-16,-8 0 0 0,-1 4-12 0,0 4 10 0,0 0-10 0,-9 0 10 16,-4 8-10-16,-5 5 0 15,0-1 0-15,-5 12-11 0,-4 1 11 0,5 11 0 0,-5 5 8 0,4 7-8 16,1-3 10-16,4 4-2 15,4 3-8-15,5-11 12 0,5 3 2 0,9-3 0 0,0 4 0 16,9-9 0-16,4 1-4 0,5-5-1 0,5-3 0 0,4-5 0 16,0 0-9-16,0-7 12 0,9-9-12 0,5 0 12 15,-5-8 0-15,5 0 0 0,0-12 0 0,9-4 0 16,-5 0-2-16,9-8 0 0,1 0 0 0,-1-9 0 16,1-3 0-16,-1 0 0 0,0-9 0 0,1-3 0 15,-5-1-10-15,0-7 0 0,-5-5 0 0,5-4 8 16,-5-3-8-16,5 3 0 0,-5 0 0 0,1 1 0 15,-6 11 0-15,1 5 0 0,-5 7 0 0,0 5 0 0,-8 8 28 0,3 4 0 16,-8 3 0-16,4 9 0 16,-9 4-28-16,4 13 0 0,-4-1 0 0,-4 12 0 15,4 8 0-15,-5 9 0 0,1-1 0 0,-1 5 0 16,-4 3 0-16,5-3 0 0,-1-1 0 0,5 1 0 16,0-5-24-16,0 1-8 0,0-5 0 0,5 1-1 15,-1-1-186-15,1-4-37 0,8 21-7 0,1-21-1 0</inkml:trace>
          <inkml:trace contextRef="#ctx0" brushRef="#br0" timeOffset="9258.5736">11013 2979 1566 0,'0'0'34'0,"0"-8"7"0,0 0 2 0,0 8 1 0,0 0-35 0,0 0-9 0,0-9 0 0,0 5 0 15,0-4 67-15,0 8 11 0,0 0 2 0,0 0 1 16,0 0-27-16,0 0-6 0,0 0 0 0,0 0-1 16,-5 8 13-16,1 5 4 0,-1-1 0 0,1 0 0 15,-1 0-26-15,1 4-5 0,4 0-1 0,-5 1 0 16,0-1 7-16,5 0 1 0,0-8 0 0,0 8 0 0,0 0-23 0,0-8-4 16,0-8-1-16,10 17 0 0,-6-5-12 0,5 4-16 15,0-12 3-15,5 0 1 16,0 0-136-16,-1 0-26 0,1-8-6 0</inkml:trace>
          <inkml:trace contextRef="#ctx0" brushRef="#br0" timeOffset="9415.6739">11145 2651 403 0,'-14'-12'17'0,"5"4"5"0,0 0-22 0,0-1 0 15,0 5 0-15,4-4 0 0,1 4 394 0,4 4 74 16,0 0 16-16,0 0 2 0,0 0-361 0,0 0-72 15,0 0-14-15,0 0-3 16,9 8-182-16,-5 0-36 0,15 9-7 0,-19-17-2 0</inkml:trace>
        </inkml:traceGroup>
      </inkml:traceGroup>
    </inkml:traceGroup>
    <inkml:traceGroup>
      <inkml:annotationXML>
        <emma:emma xmlns:emma="http://www.w3.org/2003/04/emma" version="1.0">
          <emma:interpretation id="{489CE107-05A5-48F6-8AA7-8A6DBCB1E6B5}" emma:medium="tactile" emma:mode="ink">
            <msink:context xmlns:msink="http://schemas.microsoft.com/ink/2010/main" type="paragraph" rotatedBoundingBox="2945,3733 30040,2514 30141,4768 3046,5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BAA1A4-2024-4C67-87A0-25B0B5A811B3}" emma:medium="tactile" emma:mode="ink">
              <msink:context xmlns:msink="http://schemas.microsoft.com/ink/2010/main" type="line" rotatedBoundingBox="2945,3733 30040,2514 30141,4768 3046,5987"/>
            </emma:interpretation>
          </emma:emma>
        </inkml:annotationXML>
        <inkml:traceGroup>
          <inkml:annotationXML>
            <emma:emma xmlns:emma="http://www.w3.org/2003/04/emma" version="1.0">
              <emma:interpretation id="{71429306-7C78-4813-801F-DBAB7E557AAB}" emma:medium="tactile" emma:mode="ink">
                <msink:context xmlns:msink="http://schemas.microsoft.com/ink/2010/main" type="inkWord" rotatedBoundingBox="2981,4531 4392,4467 4424,5178 3013,5241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7673.9618">-365 3883 518 0,'-13'-28'46'0,"13"16"-37"0,0 1-9 0,-5-5 0 0,5 0 107 0,0 0 19 15,0 0 4-15,0 4 1 16,0 12 1-16,0 0 0 0,-4-11 0 0,4 11 0 0,0 0-56 0,0 0-12 16,0 0-1-16,0 0-1 0,0 19-26 0,4 1-6 0,-4 4-1 0,0 7 0 15,0 1-5-15,-4 8-2 16,4-1 0-16,-5 5 0 0,0-1 0 0,5 5 0 16,-9-1 0-16,5-3 0 0,4-5-22 0,0 1 0 15,4-5 0-15,5-3 8 0,-9 0 9 0,0-5 3 16,5-7 0-16,0-4 0 0,-1-4-20 0,5-4 0 15,-9-8 0-15,9 0 0 0,0 0 20 0,1-8 0 16,-1-4 0-16,9 0 0 0,-9-4 25 0,5-4 6 16,-1-3 1-16,-4-1 0 0,10-4-32 0,-6 1-7 15,1-5-1-15,-5 0 0 0,5 1 0 0,-5-1-1 16,0 0 0-16,0 5 0 0,5-1-1 0,-14 0 0 0,9 1 0 0,0 7 0 16,-5 0 1-16,6 8 0 15,-6 4 0-15,-4 8 0 0,9 4-11 0,0 8-11 16,-4 8 3-16,4 4 0 0,0 3 8 0,-9 5 0 0,5 7-9 15,-1 1 9-15,5 0 0 0,0-5 0 0,-4 5 0 16,4-5 0-16,5-3 0 0,-5 0 0 0,0-9 0 0,0 1 0 16,5-12-14-16,-1 0 2 0,-4-4 0 0,1-4 0 15,-6 0 36-15,10-4 8 0,-5-8 2 0,0 4 0 16,5-4-14-16,-10-4-4 0,5-4 0 0,0 0 0 16,5 1 24-16,0-5 5 0,-5-4 1 0,4 0 0 15,-3-7-36-15,3 3-10 0,-4-4 0 0,0 1 0 16,1-1 0-16,-1 0 0 0,9 5 0 0,-4-9 0 15,4 1-28-15,0-1-3 0,0 0-1 0,5 5 0 16,4-5-204-16,1 12-42 0,22-23-8 0,-18 31-2 0</inkml:trace>
          <inkml:trace contextRef="#ctx0" brushRef="#br0" timeOffset="18010.2436">605 4207 1429 0,'0'0'63'0,"9"0"13"0,5 0-60 0,0 4-16 16,4-4 0-16,0-4 0 16,5 4 91-16,-5-4 15 15,0-4 3-15,0 0 1 0,1 1-13 0,-1-5-2 16,5 0-1-16,-10-4 0 0,-4 0-30 0,5 0-5 16,9-3-2-16,-5-1 0 0,-9 0-7 0,5-4-2 15,4 1 0-15,0-1 0 0,-4 0-24 0,-10 4-6 16,-8-3-1-16,8-1 0 0,5 0 10 0,-9 0 1 0,-13 9 1 15,-1-1 0-15,10 0-21 0,-6 4-8 0,-3 4 0 0,-1 4 9 16,-4 4-9-16,0 8-16 0,4-4 4 0,-4 8 1 16,-5 0 11-16,9 8 16 15,1-5-4-15,-1 9-1 0,0-4-19 0,10 8-4 0,-5-5-1 0,9 1 0 16,0 0 13-16,9 3 0 0,-5 1 0 0,6 0-9 0,12-4 9 0,-3 3 0 16,3 1 0-16,-3 0 0 15,-1-1 0-15,4 1 16 0,1 0-3 0,5 7 0 16,-15-3-155-16,10-4-31 0,4 3-7 0</inkml:trace>
        </inkml:traceGroup>
        <inkml:traceGroup>
          <inkml:annotationXML>
            <emma:emma xmlns:emma="http://www.w3.org/2003/04/emma" version="1.0">
              <emma:interpretation id="{B2B8F74E-F4A9-4BEA-B2E7-F7CE22EB8588}" emma:medium="tactile" emma:mode="ink">
                <msink:context xmlns:msink="http://schemas.microsoft.com/ink/2010/main" type="inkWord" rotatedBoundingBox="6970,4283 9155,4185 9204,5264 7019,536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9581.3515">4152 3873 1105 0,'0'0'48'0,"4"-8"12"16,1 0-48-16,-1-4-12 0,-4 0 0 0,5-1 0 15,-5 1 89-15,5 0 16 0,-5-4 3 0,0 0 1 16,-5 0-7-16,5-1-2 0,-5 5 0 0,-4 0 0 16,5 0-51-16,-5 4-10 0,-5 0-3 0,-4 0 0 0,4 0-18 0,-4 4-4 15,4 4-1-15,-9 0 0 0,5 0-13 0,-4 4 0 16,-1 4 0-16,0 0 0 0,-4 0-19 0,4 4 0 16,-4 4 0-16,4 0 0 0,-4 5 38 0,8 3 7 15,-3 4 2-15,8-3 0 0,0 3-28 0,5-4 8 16,0 0-8-16,4 1 0 0,5-5 0 0,5 0 0 15,0-4 0-15,4 1 0 0,4-1 9 0,-4-8-9 16,5 4 10-16,0-8-10 0,-1 0 9 0,1-4-9 16,4 0 8-16,5-8-8 0,-5 0 22 0,10-4-1 15,-6 0 0-15,10-9 0 0,5 1 1 0,-6 0 0 0,6 0 0 0,-1-5 0 16,-8 1-12-16,8-4-2 16,-4 8-8-16,0-5 12 0,0 5-12 0,-5 4 0 15,-4 4 0-15,0 4 0 0,-5 8 16 0,-5 4-2 16,-3 4-1-16,-1 8 0 0,-5 4-4 0,-4 9-1 15,-4 3 0-15,-10 8 0 0,-4 1 4 0,-10 3 1 16,1 1 0-16,-9 3 0 0,-10 5-5 0,1 0-8 0,-1-1 11 16,-9 1-11-16,5-1 0 0,-4-7 0 0,4-5 0 0,0-3-9 15,9-9-2-15,0-3 0 0,0-5 0 0,9-4 0 16,4-4 11-16,1-4 0 0,4 0-9 0,5-8 9 16,5 0 0-16,3-4 0 0,10 4 0 0,0-8 0 15,0-4 0-15,10 0 0 0,3-4-10 0,10-5 10 16,4 1-11-16,1 0 11 0,8 4-12 0,10-4 12 15,-1-1 0-15,5 1 0 0,0 0 0 0,0 0 0 16,0-1 0-16,0 1 8 0,5 4 0 0,4 0 1 0,-4-4-9 0,0-1 0 16,-1 1 9-16,1-4-9 0,-5 4 0 0,5-1 0 15,-5-3 0-15,0 0 8 16,-5 3-8-16,-4-3 0 0,-4 0 8 0,-1 0-8 0,-4 3 0 16,-5 1 0-16,-4-4 0 0,0 0 8 0,-5 3-8 0,-4 1 0 15,-1-4 0-15,-8 8 0 0,4-5 0 0,-9 5 0 16,0 0-11-16,-5 8 11 0,5 8 0 0,0 0 0 0,-9-4 0 0,0 8 0 15,-4 12 0-15,-1 4 0 16,0 5 0-16,1 7 0 0,-6 4 0 0,6 1 0 16,-6-1 0-16,6 5 0 0,-5 3 23 0,4 1 7 15,0-5 2-15,5 1 0 0,0-5-32 0,5-3 0 16,-1-5 0-16,10-4 0 0,-1-8 12 0,1 1-3 16,4-5-1-16,4 0 0 0,1-8-8 0,4-4 0 15,0 0 0-15,5-4 0 0,5-8 12 0,-1 0-2 16,5-5-1-16,0-3 0 0,-1-4 2 0,1 0 0 15,0-5 0-15,0-3 0 0,5-1-11 0,-6-3 0 16,1 0 9-16,5-5-9 0,-5 1 30 0,-5-1 2 0,0-3 0 0,0-1 0 16,-4-3-32-16,0-1 0 0,0 5 0 15,0-9 0-15,-10 4 0 0,5 5 0 0,-8 3 0 0,3 1 0 16,-4 8 0-16,-4 7 0 0,4 1 0 0,-4 12 0 16,-1 4-9-16,-4 8-8 0,0 0-2 0,0 16 0 0,-4 8 19 0,-1 9 0 15,0-1 0-15,-4 12 0 16,0 9 0-16,0 0 8 0,-5-1-8 0,5 5 12 15,0-4 0-15,0 3 0 0,5 1 0 0,-6 0 0 16,1-9-12-16,0 1 0 0,5-1 0 0,4-3 0 16,0-5 0-16,4-3 0 0,1-1 0 0,-1-8 0 15,5-3-132-15,1-5-28 0,3-4-7 0,1-4-873 16</inkml:trace>
          <inkml:trace contextRef="#ctx0" brushRef="#br0" timeOffset="19777.7875">5194 3727 1753 0,'-4'-4'38'0,"4"4"8"0,0 0 2 0,0 0 2 0,9-12-40 0,0 0-10 16,9 0 0-16,5 0 0 0,4 0 62 0,5 0 10 15,5-5 3-15,-1 5 0 0,10 0-43 0,-5 4-9 16,4 0-2-16,5 0 0 0,0 4-13 0,-4 4-8 15,-1 0 8-15,1 4-944 0</inkml:trace>
        </inkml:traceGroup>
        <inkml:traceGroup>
          <inkml:annotationXML>
            <emma:emma xmlns:emma="http://www.w3.org/2003/04/emma" version="1.0">
              <emma:interpretation id="{AA69A05D-C4C6-4FB1-8B74-70B131D10F99}" emma:medium="tactile" emma:mode="ink">
                <msink:context xmlns:msink="http://schemas.microsoft.com/ink/2010/main" type="inkWord" rotatedBoundingBox="11424,4713 12157,4680 12179,5171 11446,520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0609.1203">8522 4116 1321 0,'0'0'58'0,"5"-8"13"0,4-4-57 0,-4 4-14 0,-5-5 0 0,4 5 0 16,1-4 99-16,-5-4 17 0,4 4 3 0,-8-8 1 16,-1-1-51-16,1 9-9 0,-1-4-3 0,1 4 0 15,-6 4-45-15,1-4-12 0,-4 4 0 0,4 4 0 0,-5 0 53 16,-4 4 9-16,4 0 2 0,-9 8 0 16,1 0 0-16,3 8 0 0,-8 4 0 0,-5 4 0 0,0 9-52 0,0-1-12 15,1 5 0-15,-1 3 0 0,0 1 0 0,4-5 0 16,1-4 0-16,0 5 0 0,9-5 0 0,4-4 0 15,5-3 0-15,4-5 0 0,1-4 0 0,8-4 0 16,1-4 0-16,4-4 0 0,14-4 0 0,0-4 0 16,4-4 0-16,9-4 0 0,5-8 0 0,-4 8 0 15,4-4 0-15,0-5 0 0,0-7 0 0,4 4 0 16,1-9 0-16,-5 5 0 0,0 4 0 0,0-13 0 0,0 9 0 0,-14 0 0 16,-4 3 0-16,-5 9 0 15,-5 0 0-15,-3 4 0 0,-6 4 0 0,-4 8 0 16,0 0 0-16,0 0 0 0,0 0 54 0,-9 8 8 15,4 4 2-15,-4 4 0 0,0 0-52 0,0 1-12 16,5 3 0-16,4 0 0 0,4 4-12 0,5 1-6 0,0 3-1 0,0 0 0 31,5-3-60-31,4 3-12 0,-4 0-2 0,9 5-960 0</inkml:trace>
        </inkml:traceGroup>
        <inkml:traceGroup>
          <inkml:annotationXML>
            <emma:emma xmlns:emma="http://www.w3.org/2003/04/emma" version="1.0">
              <emma:interpretation id="{190648ED-9E3E-420F-928F-EFFC00FCC82D}" emma:medium="tactile" emma:mode="ink">
                <msink:context xmlns:msink="http://schemas.microsoft.com/ink/2010/main" type="inkWord" rotatedBoundingBox="13627,3974 19352,3717 19421,5251 13696,550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3018.7958">13089 3553 1580 0,'27'-24'70'0,"-13"20"14"0,-14 4-67 0,4-8-17 0,6-4 0 0,3 4 0 0,1 0 62 0,0 4 9 15,4 0 1-15,0-1 1 16,9 1-27-16,5-8-6 0,5 8 0 0,8-4-1 16,5 4 14-16,5 0 3 0,4 4 1 0,5 0 0 15,-5-4-43-15,0 4-14 0,0 0 8 0,-18 0-8 16,0 4-101-16,-4-4-24 0,-10 4-5 0,0 0-1 15</inkml:trace>
          <inkml:trace contextRef="#ctx0" brushRef="#br0" timeOffset="23204.4915">13767 3035 1785 0,'0'0'159'0,"0"0"-127"15,-4-4-32-15,4 4 0 0,0 0 26 0,-14 12-1 16,5 5 0-16,0 11 0 0,-5 8 59 0,-4 1 12 15,0 11 3-15,-5 1 0 0,-4 4 13 0,-5 3 4 16,9 1 0-16,0 4 0 0,1-9-93 0,3 5-23 16,1 0 0-16,5 3 0 0,3 1 9 0,-3-4-9 0,-5-5 12 0,4 5-12 15,0-9-124-15,5 5-31 0,-5 0-6 16</inkml:trace>
          <inkml:trace contextRef="#ctx0" brushRef="#br0" timeOffset="23483.1721">13968 4031 1882 0,'0'0'41'0,"13"-4"9"0,15-4 2 0,-1 0 1 0,0 4-42 0,5 0-11 0,0-4 0 0,9 3 0 16,0-3 25-16,-5 4 3 0,5-8 1 0,-9 4 0 16,0 0-29-16,-5-4 0 0,1-4-13 0,-10-1 4 15,0-3 80-15,-4 4 16 0,-1-4 3 0,-8-4 1 16,0-1 8-16,-5 1 1 0,-5 4 1 0,0 4 0 15,1 3-83-15,-5 1-18 0,-5 4 0 0,1 0 0 16,-10 4 21-16,0 4 8 0,0 4 2 0,-13 8 0 16,-1 8-15-16,1 5-2 0,4 7-1 0,0 0 0 0,5 5 8 15,4-1 2-15,9 5 0 0,1-1 0 0,4 1-39 0,9-1-7 16,0 1-1-16,9-1-1 16,4 5-102-16,-8-17-20 0,4 0-4 0,-4-3-937 15</inkml:trace>
          <inkml:trace contextRef="#ctx0" brushRef="#br0" timeOffset="23965.771">14746 3946 748 0,'0'-28'33'0,"9"15"7"0,0-3-32 0,5 4-8 0,0 4 0 0,8 0 0 16,-8 4 271-16,0 8 52 0,4 0 10 0,0 4 3 0,5 4-218 0,-5 0-43 31,0 9-9-31,-8-1-2 0,3 0 0 0,-4 4 0 16,-4 1 0-16,-1-1 0 0,-4 0 0 0,0-4 0 15,-4 1 0-15,-1-5 0 0,1 0-51 0,-1-8-13 16,5-8 0-16,0 0 0 0,-4 12 0 0,4-12 0 0,0 0 0 0,0 0 0 16,0 0 54-16,0 0 8 0,4-4 2 0,5-8 0 15,0 0-52-15,5-4-12 0,9 0 0 0,-5-1 0 16,5-3 12-16,0-4 0 0,-1 4 0 0,6-1 0 16,-1-3-12-16,-4 8 0 0,9-4 0 0,-5 8 0 0,0-5 0 0,-4 9 0 15,0 8 0-15,0 0 0 16,-5 8 0-16,-5 5 0 0,6 3 0 0,-6 0 0 0,-4 4 0 0,0 4-16 15,-4-3 3-15,0-1 1 16,-5-4 12-16,4 0 0 0,1 0 0 0,-5-3 0 0,0 3 0 16,4-4 0-16,-4 0 0 0,0-12 0 0,0 8 0 0,0-8 0 15,0 0 0-15,0 0 0 0,0 0 0 0,0 0 0 16,0 0 0-16,9-8 0 0,0 0 48 0,1-4 13 16,-6 0 3-16,10 0 0 0,-5-5-64 0,9-3 0 15,0 0-16-15,10 0 3 0,-1-1 13 0,14-7 16 16,4 8-3-16,1 0-1 0,-5-1-21 0,0 9-5 15,-5 8-1-15,1 4 0 0,-5 4 30 0,-10 0 5 16,1 4 2-16,-9 9 0 0,-5-1-22 0,0 4 0 16,-4 4-12-16,-5 5 4 0,-5-5 8 0,-4 4 0 15,4 5 0-15,-4 3 0 16,-4 0-100-16,-1 1-17 0,0-1-4 0,5 5-1 0</inkml:trace>
          <inkml:trace contextRef="#ctx0" brushRef="#br0" timeOffset="20998.6916">10621 3966 403 0,'9'-8'36'0,"1"-4"-36"0,-1-4 0 0,-5 0 0 16,-4-5 348-16,9 5 62 16,-4-4 13-16,-1 0 2 0,-8-1-284 0,4 1-57 15,0 0-11-15,-5 8-2 0,1 0-15 0,-5 0-4 16,0 3 0-16,-5 5 0 0,0 4-40 0,-4 0-12 16,-5 8 0-16,5 5 8 0,-9 3-8 0,9 4 0 15,-5 0 0-15,5 1 0 0,-1 3 0 0,10-4 0 16,0 0 0-16,5 1-8 0,4-1 16 0,4 0 4 15,5 0 1-15,0 0 0 0,5 1-24 0,4-1-5 0,-4-4 0 0,4 4-1 0,0 5 27 0,-4-1 6 32,0 0 0-32,-5 0 1 0,-5 5-17 0,-4-1 0 15,0 0 0-15,-9 1 0 0,0-1 55 0,-5-4 7 16,-4 1 2-16,0-1 0 0,0 0-52 0,-5 1-12 16,0-5 0-16,5 0 0 0,-5-4 0 0,5 0 0 0,-5 1 0 15,5-5 0 1,4-4-207-16,-4 0-37 0,0-4-8 0,4 0-668 0</inkml:trace>
          <inkml:trace contextRef="#ctx0" brushRef="#br0" timeOffset="21398.018">11072 3849 1958 0,'23'-12'43'0,"-14"4"9"0,5-5 1 0,-1 5 3 0,-4 8-45 0,0 0-11 0,1 0 0 0,-10 0 0 0,4 12 53 0,1 1 9 15,-5 3 2-15,0 4 0 0,-5-4-52 0,-4 4-12 16,0-3 0-16,4 3 0 0,-4 0 0 0,5-4 0 16,-1 1 0-16,5-5 0 0,0 0 0 0,0-4 0 15,0-8 0-15,9 8 0 0,-9-8 34 0,14 0 4 16,0-4 1-16,4 0 0 0,0 0-25 0,9-4-5 16,1 0-1-16,-1-4 0 0,0-5 8 0,1 5 0 15,3-4 1-15,-3 4 0 0,-10 0-17 0,0 8 0 16,5 0 0-16,-5 0 0 0,0 8 0 0,1 4 0 15,-6 4 0-15,1 4 0 0,0 4 0 0,-1 5 0 16,-4 7 0-16,0 4 0 0,-4-3 0 0,0 11 0 16,-5 1 0-16,-10 3 0 0,-3 1 55 0,-1 3 7 15,0-3 2-15,-4 0 0 0,0-1-52 0,0-7-12 16,0-9 0-16,-5 0 0 0,5-3 54 0,-5-9 8 16,0-4 2-16,5-4 0 0,-5-4-43 0,5-4-8 0,0-4-1 0,-1-4-1 15,6 4-11-15,-1-8-16 0,-4-4 4 0,4 0 1 16,1 0-42-16,-1-4-9 0,9-9-2 0,1 1-1152 15</inkml:trace>
          <inkml:trace contextRef="#ctx0" brushRef="#br0" timeOffset="29459.2096">12515 3792 1170 0,'0'0'52'0,"0"-8"10"0,0 0-50 0,0 8-12 16,0 0 0-16,0 0 0 0,-9-4 99 0,0 0 17 15,-5 0 3-15,-4 4 1 0,5 4-47 0,-6 0-9 16,-3 4-1-16,-6 0-1 0,6 4-30 0,-6 0-5 15,1 1-2-15,0-1 0 0,-1 0 11 0,5 0 3 0,10 4 0 0,-5-4 0 16,4 0-25-16,9 1-5 16,1-1-1-16,8 0 0 0,-4-4-8 0,10 4 0 15,-1-4 0-15,9-4 0 0,-5 4 0 0,6 0 0 16,-1-4 0-16,0 5 8 0,0-5-8 0,-4 4 0 16,-5 0 0-16,5 4 0 0,-5-4 0 0,-5 0 0 15,1 0 0-15,0 8 0 0,-5 1 27 0,-5-1 9 16,0 0 3-16,1 4 0 0,-5-4 33 0,-5 5 8 15,5-1 0-15,-5 0 1 0,1-4-45 0,-1 0-10 0,0 1-2 0,1-1 0 16,-6 0 7-16,6-8 1 0,-1 4 0 0,1-4 0 16,-1 4-32-16,5 1 0 0,-5-5 0 0,0 0 0 15,5 0-112-15,-4-4-29 0,4 4-6 0,-5 0-913 16</inkml:trace>
        </inkml:traceGroup>
        <inkml:traceGroup>
          <inkml:annotationXML>
            <emma:emma xmlns:emma="http://www.w3.org/2003/04/emma" version="1.0">
              <emma:interpretation id="{6A7FA014-DFA2-462A-8C71-9FEC7CF8E2F4}" emma:medium="tactile" emma:mode="ink">
                <msink:context xmlns:msink="http://schemas.microsoft.com/ink/2010/main" type="inkWord" rotatedBoundingBox="20988,3409 22535,3339 22609,4995 21062,506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5108.3699">18466 3618 2012 0,'14'-8'44'0,"8"-8"10"0,10 0 2 0,5-5 0 0,-6 1-45 0,10 0-11 0,-4-4 0 0,4 3 0 0,-5-11 89 0,5 4 16 15,-4-5 3-15,-1 1 1 16,0 8-69-16,1-17-13 0,-10 1-3 0,1-9-1 16,3 5-34-16,-8-5-6 0,-5 1-2 0,1-5 0 15,-6-4 29-15,-4 1 6 0,0 7 0 0,-4 1 1 16,-5 3-27-16,0 5-6 0,0 3 0 0,-5 5-1 0,-4 7 17 16,5 9 0-16,-5-4 0 0,4 12 0 0,-4 0 0 0,0 8 0 15,-9 4 0-15,4 8 0 0,5 8 0 0,-5 0 17 16,1 9-3-16,4 7-1 0,-1 9-13 0,6-5-18 15,-1 13 4-15,1 12 1 0,-1-1 61 0,1 13 12 16,-1-12 2-16,1 20 1 0,-10-20-3 0,5 8-1 16,0 3 0-16,-5 9 0 0,-4-16-43 0,4 8-8 15,1-4-8-15,-6 0 12 0,6-8 41 0,-1-1 9 16,-4-3 2-16,4-4 0 16,-4-1-103-16,4-11-20 0,1-1-4 0,3 1-820 15,-3-13-164-15</inkml:trace>
          <inkml:trace contextRef="#ctx0" brushRef="#br0" timeOffset="25270.7368">18675 3808 2131 0,'9'-32'94'0,"-4"16"20"0,-5 4-91 0,5-5-23 0,8 5 0 0,-4-4 0 16,0 0 101-16,5 4 16 0,4 0 3 0,5 0 1 16,0-1-78-16,4 1-16 0,0 0-3 0,5 8-1 15,0-4-23-15,-5 4 0 0,1 0 0 0,-5 4 0 16,4 0-179-1,5 0-40-15,22-4-8 0,-13 4-1 0</inkml:trace>
          <inkml:trace contextRef="#ctx0" brushRef="#br0" timeOffset="24760.3727">17951 3553 979 0,'9'-12'87'15,"-4"0"-70"-15,4 0-17 0,0 4 0 16,-9-4 170-16,5 4 30 0,-5-5 7 0,0 13 1 16,-9 0-80-16,0-4-15 0,-10 8-3 0,-8 1-1 0,-5 7-65 0,0 4-14 15,-4 8-2-15,-1 4-1 0,6 9-6 0,-1-1-1 16,4 9 0-16,6-1 0 0,3 1-7 0,6 3-1 0,8-7-1 0,1-5 0 16,4-3-3-16,4-5-8 0,5-4 12 0,0-3-4 15,-4-1 15-15,9-12 2 16,4 0 1-16,5-4 0 0,-1-4 24 0,10 0 5 15,5-4 1-15,-1-4 0 0,1 0-34 0,-1-8-6 16,0-1-2-16,1-3 0 0,-5 0-5 0,-5 0-1 16,0-5 0-16,-4-3 0 0,-5 0-8 0,1-9 12 0,-6-3-12 0,-8 7 12 15,-1 5-32-15,-4 0-7 0,-9 8-1 0,0-1 0 16,-9 1 74-16,-5 0 14 16,0 12 4-16,-4 4 0 15,-9 8-84-15,4 4-17 0,-9 4-3 0,4 4-1 16,1-4-140-16,4 9-28 0,-32 15-6 0,23-4-1 0</inkml:trace>
        </inkml:traceGroup>
        <inkml:traceGroup>
          <inkml:annotationXML>
            <emma:emma xmlns:emma="http://www.w3.org/2003/04/emma" version="1.0">
              <emma:interpretation id="{E5D02BA4-D707-4C13-AB93-20E988FFCF48}" emma:medium="tactile" emma:mode="ink">
                <msink:context xmlns:msink="http://schemas.microsoft.com/ink/2010/main" type="inkWord" rotatedBoundingBox="24724,2753 30040,2514 30117,4217 24800,445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1048.437">22705 3056 2188 0,'0'0'97'0,"0"0"20"0,0 0-93 0,-10 8-24 0,-3 4 0 0,4 4 0 15,-5 4 107-15,-4 9 17 0,4-5 3 0,-4 8 1 16,4 1-73-16,5-5-15 0,5 4-2 0,-1 1-1 0,-4-9-8 0,4 4-1 15,5-3-1-15,0-1 0 16,0-4-27-16,-4 0 0 0,4-3 0 0,4-1-848 16,1-4-176-16</inkml:trace>
          <inkml:trace contextRef="#ctx0" brushRef="#br0" timeOffset="31200.4416">22887 2574 2419 0,'4'-12'53'0,"-4"4"11"0,5-4 3 0,-1 8 1 0,-4 4-55 0,0 0-13 16,0 0 0-16,0 0 0 15,0 0-48-15,9 8-13 0,-4 4-3 0,0 4 0 0</inkml:trace>
          <inkml:trace contextRef="#ctx0" brushRef="#br0" timeOffset="30873.4338">21402 3610 1209 0,'-18'4'108'0,"18"-4"-87"15,0 0-21-15,0 0 0 0,0 0 77 0,0 0 11 16,0 0 3-16,0 0 0 0,0 0 21 0,14-4 4 16,0 0 0-16,4-4 1 0,5 4-38 0,-5-4-8 0,9 0-2 0,0-4 0 15,-4-1 43-15,4-3 9 0,1-4 2 0,4 4 0 16,-5-4-99-16,0-1-24 0,5-7 0 0,-5 4 0 16,-8-5 28-16,3-3 1 0,6-4 0 0,-1-1 0 15,-4-3 5-15,4-5 1 0,0 1 0 0,10-5 0 16,-5 5-48-16,0-5-10 0,4-4-1 0,0 1-1 15,-4-5-11-15,0 5-3 0,0-9 0 0,0-4 0 0,-5 0 39 0,1 5 0 16,-1-1 0-16,-9 0 0 0,0 0 0 0,-4 5 0 16,-5 7 0-16,-4 1 0 15,-5-1-11-15,0 9 11 0,0 3-8 0,-5 5 8 0,-4 4 0 0,-5-1 0 16,5 9 0-16,-9 4 0 0,4 4 0 0,-8 4 0 16,3 4 0-16,6 8 0 0,-6-4 0 0,1 12-10 15,-4 8 10-15,3 0-10 0,6 13 10 0,-1-5 11 16,-4 8-3-16,0 13 0 0,4-1-8 0,5 9-11 15,-5 12 3-15,0 4 0 0,-4-4 8 0,5 3 16 16,-1-3-4-16,0 12-1 0,-4-4 40 0,4-12 8 0,-4 4 1 0,5 3 1 16,-1 1-25-16,0-12-4 15,1 4-2-15,-1-9 0 0,9-3 2 0,1-4 1 16,-10-5 0-16,5 5 0 0,0-9-24 0,4-4-9 16,1 1 0-16,4-1 9 15,0-11-111-15,4-1-22 0,6-4-5 0,3 0-717 16,1-7-143-16</inkml:trace>
          <inkml:trace contextRef="#ctx0" brushRef="#br0" timeOffset="30300.4986">21853 3331 1051 0,'-9'-4'23'0,"9"0"5"0,-4-8 0 0,-1 8 2 0,-4-1-30 0,9 5 0 0,0 0 0 0,0 0 0 16</inkml:trace>
          <inkml:trace contextRef="#ctx0" brushRef="#br0" timeOffset="31801.7281">23064 2967 1555 0,'5'-4'138'0,"4"4"-110"0,5-9-28 0,-1 5 0 15,5 4 95-15,1 0 13 0,3 0 4 0,-3 8 0 16,-1 5 12-16,0 7 4 0,9 0 0 0,1 12 0 16,-6-3-103-16,-3 7-25 0,-1 1 0 0,-9 3 0 15,0-3 56-15,0-1 7 0,-9-8 1 0,0 9 0 16,-4-17 0-16,-6 4 0 0,-3-8 0 0,4 1 0 15,0-9-52-15,0 4-12 0,-10-8 0 0,1 0 0 16,4-4 54-16,5-4 8 0,-4 0 2 0,-1 0 0 16,0-8-52-16,10-5-12 0,4 1 0 0,4 0 0 15,1-4 0-15,4 0 11 0,9-5-11 0,10-3 10 0,3 0-10 0,1 3 0 16,-4-3-10-16,8 0 10 0,-4 3 0 0,0 1 0 16,0 4 8-16,4 4-8 0,-13 8 0 15,0 4 0-15,-1 0 0 0,-3 8 0 0,-6 0 0 16,-4 8 0-16,0 0-9 0,-4 4 9 0,-5 0-11 0,0 5 11 15,-5-1-13-15,5 0 5 0,0 4 8 0,0-8-8 16,0 1 8-16,10-1-8 0,-6 0 8 0,5-4 16 0,5 4-4 0,-5-8-1 0,5 1-24 0,4 3-5 31,5-12-1-31,-1 4 0 0,1 4 19 0,4-4 0 16,1-4 0-16,4 0 0 0,-1-4 0 0,1 0-12 16,-4 0 12-16,8 0-10 0,1 4 27 0,-6-16 6 15,-3 7 1-15,4-3 0 0,-1 0-36 0,-3 0-8 16,-1 0 0-16,0-8-1 0,-4-1 21 0,0 1 0 15,4-8 0-15,-4 4 0 0,4-5 0 0,-8 1 0 16,-1-4 0-16,-5 7 0 0,1-3-10 0,0 8 10 16,-10-5 0-16,1 9-9 0,-1 0 9 0,-8 0 0 15,-1 4 0-15,1 8-8 0,-10 0 8 0,0 4-8 0,-4 4 8 0,-5 4-8 16,1 0-20-16,-6 8-4 0,-4-4-1 0,1 8 0 0,-1 1 51 0,-5-1 10 16,1 12 3-16,-1-7 0 15,6 7-31-15,8-8 0 0,0 5 0 0,0 3 0 0,5 0 0 0,4 1 0 16,1-1 0-16,4 4 0 15,0-7 0-15,4 11-16 0,10 1 3 0,4-9 1 16,4 0-185 0,6-11-37-16,8 3-7 0,0-8-2 0</inkml:trace>
          <inkml:trace contextRef="#ctx0" brushRef="#br0" timeOffset="32153.431">25304 3011 1954 0,'0'0'87'0,"5"-8"17"0,-1 0-83 0,1 4-21 0,-1 0 0 0,-4 4 0 15,0 0 143-15,0 0 24 16,-4-4 5-16,-5 0 0 0,0-4-91 0,0 4-18 16,-10 0-4-16,1-1-1 0,0 10-40 0,0-1-8 15,-5 0-2-15,0 8 0 0,0 4-8 0,1 8 0 16,3-8 0-16,1 5 0 0,0 7 0 0,0-4 0 16,0 5 0-16,8 3 0 0,6-8 14 0,4 5 4 15,-9-1 1-15,4-8 0 0,1-4-19 0,-1 1 0 0,5-1 0 0,0-4 0 16,0-4-34-16,5 4-10 0,4-4-3 0,0 0 0 0,0 0 23 0,5-12 5 31,-5-4 1-31,4 0 0 0,1-4 18 0,4-4 0 0,1 0 0 0,3-5 0 0,1-3 0 0,4-4 11 31,1-5-3-31,4 1-8 0,-1-4 16 0,1 3-4 0,0 5-1 0,-4 8 0 0,-10-1 13 0,-5 5 4 32,-4 8 0-32,-4 0 0 0,-5 8-8 0,0 0-2 0,0 0 0 0,0 8 0 15,-9 8-18-15,0 5 0 0,0 3 0 0,-5 0 0 16,-4 4-33-1,4 5-11-15,1-5-1 0,-6 9-781 0,6-9-156 0</inkml:trace>
          <inkml:trace contextRef="#ctx0" brushRef="#br0" timeOffset="32463.6373">25901 2890 1958 0,'0'0'43'0,"0"0"9"0,0 0 1 0,0 0 3 0,9 4-45 0,-5 8-11 16,1 0 0-16,-10 8 0 0,1 0 104 0,-1 13 20 0,-4-1 3 0,0 5 1 16,0-1-52-16,0 5-9 15,0-5-3-15,0 13 0 0,4-9 0 0,0-4 0 16,1-3 0-16,-1-1 0 0,1-8 0 0,4-3 0 16,-5-5 0-16,5-4 0 0,0-12-51 0,0 0-13 15,0 0 0-15,0 0 0 0,0 0 40 0,0 0 6 16,0 0 1-16,0 0 0 0,5-12-29 0,-1-4-6 15,5 0 0-15,5-1-1 0,0-3-11 0,9-4 0 16,4 4 9-16,5-9-9 0,4 1 0 0,5 0 9 16,9-5-9-16,5-3 0 0,-5 3 0 0,9-3-19 0,0 4 3 0,5-1 0 31,0-3-77-31,-10 7-15 0,15 9-4 0,-6 0-793 0,1 0-159 16</inkml:trace>
        </inkml:traceGroup>
      </inkml:traceGroup>
    </inkml:traceGroup>
    <inkml:traceGroup>
      <inkml:annotationXML>
        <emma:emma xmlns:emma="http://www.w3.org/2003/04/emma" version="1.0">
          <emma:interpretation id="{671AEAA7-39C8-4245-8EEE-FFBAF1B1C005}" emma:medium="tactile" emma:mode="ink">
            <msink:context xmlns:msink="http://schemas.microsoft.com/ink/2010/main" type="paragraph" rotatedBoundingBox="2663,5905 33193,4610 33279,6638 2749,7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3B3A9F-3F09-4119-B937-BB3F684629B7}" emma:medium="tactile" emma:mode="ink">
              <msink:context xmlns:msink="http://schemas.microsoft.com/ink/2010/main" type="line" rotatedBoundingBox="2663,5905 33193,4610 33279,6638 2749,7932"/>
            </emma:interpretation>
          </emma:emma>
        </inkml:annotationXML>
        <inkml:traceGroup>
          <inkml:annotationXML>
            <emma:emma xmlns:emma="http://www.w3.org/2003/04/emma" version="1.0">
              <emma:interpretation id="{E4E34B5B-58A3-44B7-845E-D2F295E018F8}" emma:medium="tactile" emma:mode="ink">
                <msink:context xmlns:msink="http://schemas.microsoft.com/ink/2010/main" type="inkWord" rotatedBoundingBox="2684,6398 5215,6291 5280,7825 2749,793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4264.9127">1293 6115 2188 0,'0'0'195'0,"0"0"-156"0,9-8-31 0,-9 8-8 16,0 0 56-16,0 0 9 0,-5 16 3 0,-4 0 0 15,-9 9-43-15,0 7-8 0,-1 9-1 0,1 3-1 16,0-3-2-16,0 3 0 0,-5 1 0 0,9-5 0 0,10-4 5 0,-1 1 1 15,-4-13 0-15,5 0 0 16,4 1 26-16,9-9 6 0,-5 0 1 0,5-4 0 0,-9-12-7 0,19 0-1 16,3-8 0-16,6-4 0 0,-10 0-17 0,5-4-4 15,8-17-1-15,1 5 0 0,-4-8 6 16,4 3 0-16,-5-3 1 0,9-5 0 0,1 5-11 0,-5-5-2 16,-10 5-1-16,6-5 0 15,8 1-54-15,-4 4-10 0,-9 3-3 0,4-3 0 16,5 3-175-16,0 9-35 0,22-16-7 0,-26 23-2 0</inkml:trace>
          <inkml:trace contextRef="#ctx0" brushRef="#br0" timeOffset="33563.0488">-711 6058 1674 0,'0'0'74'0,"0"0"15"0,0 0-71 0,14 4-18 0,-5 4 0 0,5 0 0 16,-5 0 96-16,5 4 16 0,4-4 4 0,0 0 0 16,9 0-47-16,1-4-9 0,-1 0-1 0,10-4-1 15,8 0-34-15,1-4-6 0,4-4-2 0,0-4 0 0,-4-4-7 16,-1-4-1-16,5-1-8 0,-9-7 12 0,-4 0-4 15,-1-4-8-15,-8-1 11 0,-1 1-11 0,-9 0 31 0,1-1-1 16,-6 5 0-16,-4 0 0 0,-9 0-6 0,0-1 0 16,-4-3-1-16,-1 8 0 0,-4 4-9 0,0-1-2 15,-5 5 0-15,1 4 0 0,-6 4-12 0,1 8-18 16,-9 4 4-16,-5 8 1 0,0 4 13 0,-9 9 12 16,-5 3-3-16,-4 16 0 0,0 5-9 0,0 3-12 15,9 9 2-15,0 7 1 0,4-3 20 0,1 0 4 16,9-1 1-16,8-3 0 0,1-9 8 0,4 1 3 0,5-5 0 0,9 1 0 15,9-9-13-15,10-3-2 16,3-5-1-16,10-4 0 0,9-8-11 0,-4 1 8 0,13-9-8 0,5-4 8 31,-1 0-116-31,6-4-23 0,-6-4-5 0</inkml:trace>
          <inkml:trace contextRef="#ctx0" brushRef="#br0" timeOffset="33965.0657">892 5998 1728 0,'4'-8'153'0,"-4"0"-122"0,-4-1-31 0,4 1 0 32,4 0 172-32,-4 8 29 0,-13-4 6 0,-1 4 1 15,1 0-118-15,-6 4-23 0,-3 0-5 0,-6 8-1 16,1 5-37-16,-5-1-8 0,0 4-2 0,0 4 0 0,-4 1-14 0,-1 3 9 16,1 0-9-16,0 9 8 0,-1-1 0 0,1-3 0 15,4-1 0-15,5 0 0 16,4 1-8-16,5-1 0 0,-5-4 0 0,9 5 0 15,5-9 0-15,5-4 0 0,-1 0 0 0,10 1 0 16,-1-9-15-16,-4-12 5 0,0 0 1 0,18 0 0 0,0 0 1 16,5-8 0-16,5-8 0 0,3-5 0 0,1-3 8 0,5-4 0 15,-1-5 0-15,5-7 0 0,5-1 0 0,-1-7 0 16,1-1 0-16,4-3 0 0,-9-1 0 0,4 5 0 16,5 7 0-16,-13 1 0 0,-19 11 0 0,0 5 16 15,5 12-4-15,-14 8-1 0,-18 4 8 0,-5 16 1 16,-4 4 1-16,-5 13 0 0,-9-1 9 0,-4 12 2 15,-9 1 0-15,-6 12 0 0,6-1-17 0,-1 9-3 16,-4-4-1-16,0 3 0 0,5 1-11 0,-1 0 0 16,5-4 0-16,5-1 0 0,-5-3 0 0,4-4 0 15,10-9 0-15,0 5-11 16,4 3-41-16,-4-3-9 0,4-13-2 0,5 1 0 16,-1-5-135-16,6-4-27 0,-1-7-6 0</inkml:trace>
        </inkml:traceGroup>
        <inkml:traceGroup>
          <inkml:annotationXML>
            <emma:emma xmlns:emma="http://www.w3.org/2003/04/emma" version="1.0">
              <emma:interpretation id="{54BEB8D0-E6E9-488C-BCFC-3A7020890767}" emma:medium="tactile" emma:mode="ink">
                <msink:context xmlns:msink="http://schemas.microsoft.com/ink/2010/main" type="inkWord" rotatedBoundingBox="5644,5778 10781,5561 10845,7088 5709,730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4627.9893">2631 6220 2134 0,'14'-4'47'0,"-1"-4"9"0,-3-4 3 0,3 0 1 0,-8-4-48 0,4 4-12 0,-9-1 0 0,0 1 0 16,0-4 132-16,-5 4 24 0,-4-4 5 0,0 4 1 15,-5 0-73-15,1 3-14 0,-1 5-3 0,-4 0-1 16,0 4-43-16,-5 8-9 0,-9 5-2 0,5 7 0 0,9 4-17 0,-10 4 0 16,-8 1 0-16,4 7 0 0,9 5 0 0,5-5 0 15,0-4 10-15,0 1-10 16,4-1 0-16,5-4 0 0,9-3 0 0,0-5-11 15,-5 0 11-15,5-8 0 0,14-4 8 0,0-3-8 16,-5-5 0-16,4-5 0 0,-4-3 0 0,10-4 0 16,8-8 0-16,-9 0 0 0,-4-5 0 0,9-3-8 0,4 0 8 0,0 0 9 15,-4-5-1-15,0 5-8 0,-1 4 8 0,-3 3-8 16,3 1 0-16,1 4 0 0,-5 0 0 0,-4 8 0 16,0-1 0-16,-5 5 0 0,-9 4 0 0,9 9 0 0,-4-1 8 0,4 8-8 15,-5 0-57 1,1 4-15-16,-5 5-4 0,0-1-1209 0</inkml:trace>
          <inkml:trace contextRef="#ctx0" brushRef="#br0" timeOffset="34842.2212">3086 6018 1555 0,'0'-16'138'0,"5"4"-110"0,-5-5-28 0,9 5 0 16,0 0 142-16,0 0 23 0,5 0 5 0,4 0 1 15,0 0-47-15,5-1-10 0,4 1-2 0,1 4 0 0,8 4-41 0,-4 0-9 16,4-4-2-16,5 0 0 16,-4-4-12-16,4 4-4 0,4 0 0 0,1 0 0 15,-5-5-28-15,-5 5-7 0,1 0-1 0,-1 0 0 16,-4 0-18-16,-5 0-4 0,1 0-1 0,-6 4-858 16,1 0-172-16</inkml:trace>
          <inkml:trace contextRef="#ctx0" brushRef="#br0" timeOffset="35133.8303">3988 4929 2354 0,'-14'-8'104'0,"14"8"22"0,-9 4-101 0,5 0-25 16,-1 8 0-16,0 9 0 0,-8 11 80 0,4 5 10 16,-10 3 2-16,1 13 1 0,-5 3-18 0,1 1-4 15,-1 0-1-15,-4 11 0 0,-1-7-11 0,1 8-3 16,0-8 0-16,-1 11 0 0,1-3-20 0,0 0-5 0,-1-4-1 0,1 0 0 0,4-13-30 15,1 1 8-15,3 3-8 0,1-3 0 16,0 0-56-16,4-5-13 0,5-3-3 0,0-1-848 31,5-3-170-31</inkml:trace>
          <inkml:trace contextRef="#ctx0" brushRef="#br0" timeOffset="35246.8932">4256 5884 2718 0,'0'0'60'0,"-4"4"12"0,-1 9 2 0,1-1 2 0,-1 4-60 0,1 4-16 0,-5 4 0 0,0 1 0 0,-1-1 52 0,1 4 8 16,0-3 2-16,5 3 0 15,-5 0-35-15,4-3-7 0,0-1-2 0,1 0 0 16,-1-4-18-16,5 1 10 0,0-5-10 0,9 4 8 31,-4-4-211-31,0-8-42 0,17-4-9 0,-22-4-2 0</inkml:trace>
          <inkml:trace contextRef="#ctx0" brushRef="#br0" timeOffset="35359.573">4625 5658 2649 0,'-9'-29'58'0,"9"13"12"0,5 0 2 0,-1 0 4 0,1 4-61 0,-1 0-15 0,1 4 0 0,-5 8 0 32,0 0-107-32,0 0-24 0,0 0-5 0,0 0 0 0</inkml:trace>
          <inkml:trace contextRef="#ctx0" brushRef="#br0" timeOffset="36800.6938">5085 5743 1699 0,'0'0'37'0,"0"0"8"0,0 0 2 0,0 0 1 0,0 0-39 0,5-12-9 0,-5-5 0 0,0 5 0 0,-5 4 111 0,5 0 20 15,-4 0 4-15,-1 4 1 16,-4-4-43-16,0 4-8 0,-5 4-1 0,5 0-1 15,-9 12-59-15,0 0-12 0,-5 4-3 0,0 5 0 16,-4 3-19-16,-1 8-4 0,1 1-1 0,0-1-722 16,4-4-145-16</inkml:trace>
          <inkml:trace contextRef="#ctx0" brushRef="#br0" timeOffset="35646.846">4935 5751 2188 0,'0'0'97'0,"0"0"20"0,0 0-93 0,9 8-24 0,-4 0 0 0,4 8 0 0,-5 4 56 0,5 5 6 31,-4-1 2-31,-1 0 0 0,1 5-55 0,4-1-9 0,-4 0 0 0,4 5 0 0,0-13 28 0,0 0 12 16,5 0 4-16,-1-3 0 0,-4-5 13 0,0 0 3 15,5-4 1-15,0-8 0 0,-5 4-27 0,5-8-6 16,-1 0 0-16,5-4-1 16,-4-4 29-16,0 0 7 0,-1-5 1 0,1-3 0 15,4 4-12-15,-4-4-1 0,0-5-1 0,-1 1 0 16,-4 4-22-16,0-4-5 0,-4-1-1 0,4 5 0 16,-9 0-22-16,0 4-8 0,0-1 0 0,-9-3 0 15,4 8 20-15,-4 4 4 0,-4 4 0 0,-6 0 1 16,6 0-78-16,-5 8-16 0,-1 4-3 0,1 4-880 15,-9 8-175-15</inkml:trace>
          <inkml:trace contextRef="#ctx0" brushRef="#br0" timeOffset="35990.5587">5495 5686 1555 0,'27'-24'68'0,"-13"16"16"0,4 0-68 0,5 4-16 0,0 4 0 0,4 4 0 15,-4-4 168-15,-1 8 31 16,-3 4 5-16,3 4 2 0,-3 0-103 0,-1 5-21 16,-9 3-4-16,5 0-1 0,-5 4-1 0,0-3-1 15,-5-1 0-15,-4-4 0 0,-4 0-8 0,-1 1-2 16,5-9 0-16,-4 4 0 0,-1-4-45 0,1-4-8 16,4-8-3-16,0 0 0 0,0 0 18 0,0 0 3 15,0 0 1-15,0 0 0 0,0 0-23 0,13-4-8 16,1-4 0-16,4-8 9 0,0 4-9 0,5-8 0 15,4-5 0-15,5 1 0 0,0-4 0 0,0 3 0 0,0 5 0 0,0 0 0 16,0 0 0-16,-5 3 0 0,5 5 0 0,-5 0 0 16,-4 4 26-16,0 4 3 0,-5 0 1 15,0 8 0-15,-4 4-30 0,-5 0 0 0,0 0 0 16,0 13 0-16,-4-1-10 0,-1 4-8 0,1 0-2 0,-1 9 0 31,-4-1-53-31,0 5-11 0,-4 3-3 0,4-4-1279 0</inkml:trace>
          <inkml:trace contextRef="#ctx0" brushRef="#br0" timeOffset="36263.664">7398 5504 2610 0,'0'0'116'0,"-5"-8"23"0,-8 0-111 0,-1 4-28 0,-9 8 0 0,1 4 0 15,-10 0 65-15,4 8 8 16,-4 8 2-16,5 1 0 0,0 3-37 0,0 0-7 16,4 5-2-16,0 3 0 0,5 5 7 0,4-5 2 15,0 5 0-15,5-5 0 0,0 0 18 0,5 1 4 16,-1-5 1-16,5 1 0 0,0-5-36 0,-4 0-7 0,4 1-2 0,-5-5 0 16,-4-4-5-16,0 4-2 15,-5 1 0-15,-9-1 0 0,-8 0-78 0,-6 5-16 0,-8 3-3 0,-15 0-876 31,-3-3-174-31</inkml:trace>
        </inkml:traceGroup>
        <inkml:traceGroup>
          <inkml:annotationXML>
            <emma:emma xmlns:emma="http://www.w3.org/2003/04/emma" version="1.0">
              <emma:interpretation id="{9D843F71-2616-45A9-B6A8-6B70FD48074A}" emma:medium="tactile" emma:mode="ink">
                <msink:context xmlns:msink="http://schemas.microsoft.com/ink/2010/main" type="inkWord" rotatedBoundingBox="13704,5832 18456,5631 18512,6948 13760,714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8150.7957">12606 5205 2419 0,'0'0'53'0,"9"-9"11"0,-4 1 3 0,-5 8 1 0,0 0-55 0,0 0-13 16,0 0 0-16,0 12 0 0,-5 9 54 0,-4 3 8 15,-4 8 2-15,-1 5 0 0,-4 7 0 0,0 1 0 16,4-1 0-16,-4 5 0 0,4-1-39 0,0 5-7 16,5 0-2-16,0 3 0 0,5-3-25 0,-5-4-6 15,4-5-1-15,5 5 0 0,-5-9 16 0,5-3 0 16,0-1 0-16,0-8 0 15,-4 5-156-15,4-9-29 0,0-4-6 0,0 0-1 0</inkml:trace>
          <inkml:trace contextRef="#ctx0" brushRef="#br0" timeOffset="38327.9087">13112 4929 2318 0,'0'0'103'0,"0"0"21"0,0 0-100 0,9 12-24 0,-5 9 0 0,-4 7 0 15,0 8 79-15,-4 5 10 0,-5 16 3 0,-9 7 0 16,-1-3-18-16,6 4-3 0,-6 4-1 0,1 3 0 16,5-3-10-16,-1 4-1 0,9 4-1 0,1 4 0 31,-5-12-83-31,4 0-17 0,-4-1-3 0,4-7-1291 0</inkml:trace>
          <inkml:trace contextRef="#ctx0" brushRef="#br0" timeOffset="37649.1369">10954 5613 1036 0,'-5'-24'46'0,"10"12"10"0,-10 0-45 0,5 0-11 0,0-1 0 0,0 1 0 16,0-4 156-16,0 4 28 0,-4-4 7 0,-6 8 1 16,6-4-78-16,-10 3-15 0,5-3-3 0,-4 8-1 15,-1-4-57-15,-4 4-11 0,-10 4-3 0,6 4 0 16,-10 8 16-16,-5 0 4 0,1 9 0 0,-10 3 0 15,5 8-12-15,0 9-3 0,0 3 0 0,0 5 0 16,5 4 28-16,9-13 6 0,4 4 1 0,0 1 0 16,5-5-52-16,4 5-12 0,1-5 0 0,8 1 0 15,1-5-100-15,4 9-22 0,9-5-5 0,4-3-1 16,5-5-102-16,5-8-21 0,32 13-4 0,0-21-1 0</inkml:trace>
          <inkml:trace contextRef="#ctx0" brushRef="#br0" timeOffset="37913.0661">11846 5824 1735 0,'23'-21'76'0,"-14"17"17"0,-9 4-74 0,0 0-19 0,-5-8 0 0,1 4 0 15,-5 4 136-15,-5 0 23 16,-4 0 5-16,-5 4 0 0,0 0-111 0,-9 0-22 16,1 5-5-16,-1 3-1 0,-5 0 31 0,1 4 7 0,-1 0 1 0,-4 0 0 15,10 1-72-15,-6-1-15 0,5 0-2 0,5 0-1 0,0 0 26 0,8-4 0 31,-3 1 0-31,8-5-8 16,9 0-24-16,5-8-4 0,0 0 0 0,0 0-1 0,0 0 16 0,14 4 3 16,9-4 1-16,0 0 0 15,-1-4-24-15,1-4-5 0,5-4-1 0,3 3 0 0,-3-3 31 0,-1 4 5 16,0-8 2-16,1 4 0 0,-6-4-1 0,-3 0 0 16,-1 3 0-16,-9 5 0 0,5 0 23 0,-14 8 5 0,0 0 1 0,0 0 0 15,0 0 11-15,0 12 2 0,4 5 1 0,-4-1 0 16,-4 4-1-16,4 0-1 0,-5 0 0 0,5 5 0 15,0-5-51-15,0-4-11 0,5 4-1 0,4-7-1011 16</inkml:trace>
          <inkml:trace contextRef="#ctx0" brushRef="#br0" timeOffset="38659.3162">13358 5957 1209 0,'0'0'108'0,"0"0"-87"0,0 0-21 0,0 0 0 16,13 4 246-16,1-4 45 0,-5 4 9 0,9 0 1 16,-4-4-169-16,4 0-35 0,0-8-6 0,5 4-2 15,4-4-53-15,-4 0-10 16,4-8-2-16,1 0-1 0,-1 4-7 0,-4-5-2 15,-5 1 0-15,0-4 0 0,-9 0 19 0,5 4 4 16,-5-5 1-16,-4 9 0 0,-1-4-4 0,-4 4-1 16,0 0 0-16,0 0 0 0,0 3-18 0,0 9-4 15,-9 0-1-15,-5 0 0 0,5 0-10 0,-9 0 0 0,0 9 0 0,0 3 0 0,-5 4 0 0,0 4 0 16,5 4-11-16,0 5 11 16,0 3-56-16,4 5-5 0,0-1-2 0,5 4-795 15,5-3-159-15</inkml:trace>
          <inkml:trace contextRef="#ctx0" brushRef="#br0" timeOffset="39023.1136">14182 6034 1825 0,'18'-40'80'0,"0"19"18"0,14-3-78 0,0-8-20 0,4-9 0 0,-4 1 0 16,5-1 136-16,-10 5 23 16,5-4 5-16,-10 3 0 15,-3 9-80-15,-6 3-16 0,-4 9-3 0,-4 0-1 16,-5 4-51-16,-9 4-13 0,0 8 0 0,-14 8 0 0,-9 8 0 0,-4 8 0 15,-5 5 0-15,0 7 0 16,9 9 0-16,-5-5 0 0,6 9 0 0,-1-1 0 0,9-7 54 0,5-1 8 16,0 1 2-16,4-9 0 0,0-4-64 0,10 1-16 15,4-9-2-15,-5 0 0 0,5-4 18 0,5-3 0 16,8-5 0-16,1 0 0 16,4-8 0-16,10-4 9 0,-1-4 1 0,5-1 0 0,0-3-1 0,4 0 0 15,-4-8 0-15,9-4 0 0,-5-9-9 0,1 1 0 16,-5-9 0-16,4-3 0 0,0-5 42 0,1-3 6 15,-1-5 2-15,1-8 0 0,4 1-28 0,0-5-6 16,0 4 0-16,4 0-1 0,-4 1-15 0,0 7 0 16,-4 4 0-16,-6 9 0 0,-3 15 0 0,-10 5 0 15,0 12-10-15,-9 12 10 0,-4 8-8 0,-10 8 8 16,-4 13-8-16,-9 3 8 0,0 13 0 0,-10-1 8 16,-3 9 0-16,-6 7 0 0,1 1-8 0,-1 4 0 15,1 4 0-15,4 3 0 0,0-7 0 0,5 0 0 16,4-4 0-16,0 3 0 15,10-7-122-15,-1 0-26 0,9-9-4 0,1 5-1076 0</inkml:trace>
        </inkml:traceGroup>
        <inkml:traceGroup>
          <inkml:annotationXML>
            <emma:emma xmlns:emma="http://www.w3.org/2003/04/emma" version="1.0">
              <emma:interpretation id="{F90DB887-CA63-4F26-9BFD-2353069133A1}" emma:medium="tactile" emma:mode="ink">
                <msink:context xmlns:msink="http://schemas.microsoft.com/ink/2010/main" type="inkWord" rotatedBoundingBox="20744,6009 23368,5898 23404,6734 20779,6846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0119.9032">18812 5387 1728 0,'0'0'153'0,"0"0"-122"16,0 0-31-16,0 0 0 0,0 0 105 0,0 12 15 16,0 4 4-16,-9 4 0 0,0 9-45 0,-10 3-9 15,1 12-2-15,-5 5 0 0,1-4-3 0,-6-1-1 16,6 1 0-16,-1-1 0 0,0-3-20 0,9-5-4 16,5-4 0-16,5-3-1 0,-1-1-18 0,5-8-3 0,5-4-1 0,4-3 0 15,5-1-7-15,-1-4-2 16,5-8 0-16,5 4 0 0,0-4 24 0,4-4 4 15,1-4 0-15,-1-4 1 0,-4 3-16 0,-1-7-3 16,1 0-1-16,0-4 0 0,0-8-2 0,-1 3-1 16,1-7 0-16,-5-1 0 0,-4 5-6 0,4 0 0 15,1 0-8-15,-10-1 12 0,0-3-12 0,-5 8-15 0,-4-1 3 0,5 1 1 16,-10 0 11-16,1 3 9 0,-5 5-1 0,-5 0-8 31,0 0-101-31,-8 8-27 0,-6 0-6 0,-4 8-1125 0</inkml:trace>
          <inkml:trace contextRef="#ctx0" brushRef="#br0" timeOffset="40449.9581">19427 5435 2278 0,'0'0'101'0,"0"0"21"15,0 12-98-15,0 5-24 0,-5 7 0 0,5 0 0 16,-5 4 60-16,5 1 6 0,-4 3 2 0,-1 1 0 0,5-5-33 0,0 4-7 16,5 1 0-16,-1-5-1 0,-4-8-15 0,5 4-4 15,9 1 0-15,-10-9 0 0,5-4 31 0,0 0 5 16,0-8 2-16,1 0 0 0,-10-4-22 0,0 0-5 16,0 0-1-16,9 4 0 0,0-8 34 0,-9 4 8 15,4-8 0-15,5 0 1 0,1 0-16 0,-1-8-3 16,-5-4-1-16,10-1 0 0,0-3-17 0,4 0-3 15,0 4-1-15,9-9 0 0,-4 1-12 0,4 4-8 16,5-5 10-16,5 5-10 0,4 0 0 0,-10-1-20 0,1-3 4 0,0 8 0 31,0 0-120-31,-5 3-23 0,-8 1-5 0,-6 4-1128 0</inkml:trace>
          <inkml:trace contextRef="#ctx0" brushRef="#br0" timeOffset="39778.9196">17341 5237 230 0,'0'0'20'0,"0"-4"-20"16,9-4 0-16,1 8 0 0,3 8 340 0,1 4 64 16,4 4 13-16,-4 8 3 0,4 9-260 0,-4 3-52 15,-5 5-11-15,0 7-1 0,-5 1-27 0,-4 3-5 16,0-3 0-16,-4 0-1 0,-1-5-1 0,-8-3 0 16,3-1 0-16,-3-4 0 0,4-3-9 0,-5-9-1 15,0-4-1-15,1-3 0 0,4-5-10 0,0 0-1 16,9-12-1-16,0 0 0 0,0 0-17 0,0 0-3 15,4-12-1-15,10 0 0 0,-1-5-18 0,6-3-16 16,3-4 4-16,6-4 0 0,4-5 26 0,4 1 6 16,0-5 0-16,5-3 1 0,5-1-33 0,-10-3-8 0,10 7 0 0,-5-3-1 15,4 4 33-15,-8 7 8 16,-1 5 0-16,-8 4 1 0,-6 4-21 0,1 3 0 16,-9 9 0-16,-5 4 8 0,0 4-8 0,-9 5 0 15,4 7 0-15,-4 4 8 0,0 4-8 0,-4 9 0 16,4-1 0-16,0 4 0 0,-5 1 0 0,5-1 0 0,-4 1 0 0,-1 3 0 31,5 9-116-31,0-9-22 0,0 1-4 0</inkml:trace>
        </inkml:traceGroup>
        <inkml:traceGroup>
          <inkml:annotationXML>
            <emma:emma xmlns:emma="http://www.w3.org/2003/04/emma" version="1.0">
              <emma:interpretation id="{6A5D0614-9E0C-4FD0-92D6-D1BD062DECD3}" emma:medium="tactile" emma:mode="ink">
                <msink:context xmlns:msink="http://schemas.microsoft.com/ink/2010/main" type="inkWord" rotatedBoundingBox="24373,5387 26897,5280 26943,6364 24419,6472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1207.0627">20988 5277 1494 0,'5'-16'66'0,"-5"16"14"0,4-8-64 0,1 0-16 15,4-4 0-15,0 8 0 0,0 0 106 0,0 4 18 16,5 0 4-16,0 8 1 0,4 4-1 0,-5 4 0 16,1 8 0-16,-5 5 0 0,9-1-102 0,-9 5-26 15,1-1 0-15,-6 4 0 0,1 1 41 0,-5-1 3 0,0 1 1 0,0-5 0 16,-5-4-21-16,1-7-4 0,4-1 0 0,-5-4-1 15,0-4 36-15,5-12 7 16,0 0 2-16,0 0 0 0,0 0-52 0,0 0-12 16,0 0 0-16,0 0 0 0,0 0 54 0,0 0 8 0,-4-12 2 15,4-4 0-15,0 4-64 0,4-5 0 0,6-3-14 0,-1 0 2 16,-5-4 12-16,1-5 16 0,13 1-4 0,-4 4-1 16,4-5-11-16,5 1 0 0,9 4 0 0,-1 0 0 15,1 3 0-15,-4 9 0 0,-1 0 0 0,5 4 0 16,-5 4 0-16,0 4 0 0,1 4 0 0,-6 4 0 0,1 4 0 15,-5 4 0-15,-4 1 0 0,0 7 0 16,-5 0 0-16,-5 4-17 0,1-3 4 0,-5-1 1 0,0 0 12 0,-5-4 0 16,5 1 0-16,-4-1 0 0,-1-4 0 0,1 0 0 15,-1-4 0-15,1-3 0 0,4-9 0 0,0 0 0 16,-5 8 0-16,5-8 0 0,0 0 11 0,0 0-11 16,0 0 10-16,0 0-10 0,0-8 9 0,0-5-9 15,5-3 8-15,-1 0-8 0,-4 4 0 0,5-8 0 16,4 3 0-16,0-3 0 0,5 0 8 0,-1 0-8 15,5 0 8-15,-4 3-8 0,4 5 0 0,-4 0 0 16,0 4 0-16,4 4 0 0,0 0 0 0,-4 4 0 16,-5 0 0-16,5 8 0 0,-1 4 0 0,5 0 0 0,-4 4 0 0,0 5 0 15,-5-1-161-15,4-4-25 0,6 4-5 0,-6 1-999 16</inkml:trace>
          <inkml:trace contextRef="#ctx0" brushRef="#br0" timeOffset="41772.4014">22472 5415 979 0,'19'-20'87'0,"-6"8"-70"0,15-5-17 0,3 1 0 0,-3-4 144 0,4 0 24 15,-1 0 6-15,-3 3 1 0,-5 5-13 16,-10 0-2-16,-4 0-1 0,-4 8 0 16,-5 4-59-16,-14-4-11 0,-9 8-2 0,-8 4-1 15,-1 4-48-15,-5 4-10 0,1 5-1 0,-5 3-1 16,0-4-10-16,9-4-1 0,5 0-1 0,-1 5 0 0,6-1-5 0,3-4-1 15,6-4 0-15,4-4 0 16,0 0-8-16,9-8 0 0,0 0 0 0,0 0-11 16,0 0 11-16,13 0 0 0,-4-4 0 0,5 0 0 15,0-4 20-15,4 0 7 0,0 0 1 0,0 0 0 16,-4-8-16-16,4 4-4 0,0-5 0 0,1 5 0 0,-6 4 1 16,-4 0 0-16,5 0 0 0,-5 8 0 15,5 0-9-15,-1 4 0 0,1-4 0 0,-5 8 0 0,5 4 0 0,-5-4 0 16,0 9-12-16,0-1 12 0,0 4-10 0,-4 0 10 15,4-4 0-15,0-3-9 16,5-1-22-16,-5 0-4 0,9-8-1 0,0 0 0 0,-4 4 59 0,0-8 11 0,-1 0 2 0,1 0 1 16,4-8-22-16,0 0-5 0,5-4-1 0,0 0 0 15,0-5 7-15,4 1 2 16,-4-4 0-16,4-4 0 0,0-1-6 0,-4-3 0 16,4-4-1-16,1-5 0 0,-6-7-11 0,6 3-16 0,-1-3 4 0,5-5 1 15,-5-3 21-15,1-5 4 0,3 0 1 0,6 1 0 16,-5-1-24-16,-5 4-5 0,0-3-1 0,1 7 0 15,-6 9 15-15,-3 3 0 0,-1 9 0 0,-9 8 0 0,-4 3 0 0,-1 5 0 16,-4 12 0 0,0 0 0-16,-14 8 0 0,-4 5 0 0,-9 3 12 0,0 4-12 15,-5 4 0-15,0 9 0 0,0 3 0 0,-4 5-12 0,4-1 20 0,4 5 5 0,1-1 1 16,4 5 0-16,10-5-14 0,-1 1 9 16,5 7-9-16,0-3 8 15,4-9 3-15,1 5 0 0,-1-5 0 0,5 1 0 16,5-1-11-16,-1 1 12 0,5-5-12 0,0 5 12 15,10-5-83-15,-1 4-16 0,0 1-3 0</inkml:trace>
        </inkml:traceGroup>
        <inkml:traceGroup>
          <inkml:annotationXML>
            <emma:emma xmlns:emma="http://www.w3.org/2003/04/emma" version="1.0">
              <emma:interpretation id="{0F904A88-086E-4CB6-B186-7E89774EF3F0}" emma:medium="tactile" emma:mode="ink">
                <msink:context xmlns:msink="http://schemas.microsoft.com/ink/2010/main" type="inkWord" rotatedBoundingBox="28316,5108 33205,4901 33261,6227 28372,643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3747.7233">27239 4990 1612 0,'23'-20'72'0,"-9"16"14"0,4-4-69 0,0 0-17 16,-4 4 0-16,8-9 0 0,1 5 150 0,0 0 26 15,0-4 6-15,-10 4 1 0,-4 0-101 0,5 0-20 16,0 0-4-16,-5 0-1 0,0 4-7 0,0 0-2 0,0-5 0 0,0 5 0 16,-9 4-38-16,0 0-10 15,5-4 0-15,-5 4 0 0,0 0 0 0,0 0 0 16,0 0 0-16,-5 4 0 0,5-4 0 0,-13 8 0 15,-6-3 0-15,6 3 0 0,-5 0 0 0,4 0 0 16,-4-4 0-16,4 4 0 0,0 0-13 0,1 0-5 0,-1 0-1 0,5 0 0 16,0-8 19-16,-5 8 0 15,10-4 0-15,-5 5 0 0,-1-1 0 0,1 4 0 0,-4-8-8 0,4 8 8 16,-1 0 0-16,1 4 0 0,0 0 0 0,-4-3 0 16,-1 3 0-16,5-4 0 0,0-4-8 0,4 0 8 15,-4 0 0-15,5 0 0 0,4-8 0 0,0 0 0 16,0 0 0-16,0 0 0 0,0 0 0 0,0 0 0 15,9-8 0-15,4 0 9 0,6 0-9 0,3-4 8 16,1 4 8-16,4-4 0 0,5 4 1 0,0-5 0 16,0-3 9-16,0 0 2 0,-9 0 0 0,4 8 0 15,-4-4 2-15,-5 4 1 0,-4-1 0 0,-14 9 0 16,0 0-19-16,0 0-4 0,-10 9-8 0,-3-1 12 16,-1 4-12-16,-4-4 0 0,-5 4 0 0,0 8 0 15,1 0-78-15,-1 5-12 0,0-1-2 0,5 0-1096 16</inkml:trace>
          <inkml:trace contextRef="#ctx0" brushRef="#br0" timeOffset="43948.4006">27858 4606 1958 0,'14'-8'43'0,"9"-5"9"0,9 5 1 0,9-8 3 0,0 0-45 0,4 8-11 0,5-4 0 0,0 4 0 15,0 4 53-15,0 4 9 16,-9 0 2-16,-4 0 0 0,-10 0-52 0,-4 0-12 16,0 0 0-16,-10 0 0 0,-4 0 0 0,1 0-18 0,-10 0 4 0,0 0-946 15</inkml:trace>
          <inkml:trace contextRef="#ctx0" brushRef="#br0" timeOffset="44150.6314">28473 4173 1915 0,'0'0'84'0,"0"0"19"0,0 0-83 0,0 0-20 16,0 0 0-16,0 0 0 0,5 8 114 0,-1 4 18 15,-8 0 4-15,-1 8 1 0,-9 0-53 0,1 5-10 16,-6 3-2-16,-3 0-1 0,-6 13-16 0,1-1-3 0,0 1-1 0,4 3 0 16,-4 1-34-16,-5-1-6 15,4 5-2-15,-3 3 0 0,-6-7-9 0,10 8 0 16,-5-1 0-16,0 1 0 15,-4-5-254-15,-1 1-53 0</inkml:trace>
          <inkml:trace contextRef="#ctx0" brushRef="#br0" timeOffset="44325.1467">28282 5026 1638 0,'0'0'36'0,"0"0"7"0,0 0 1 0,0 9 3 0,0 3-38 0,0 4-9 15,-9 0 0-15,-5 0 0 0,0 5 88 0,5-5 16 16,-4 4 4-16,3 0 0 0,1-4-48 0,0 1-10 16,5-1-2-16,-5 0 0 0,4 0-40 0,-4-4-8 15,9 0 0-15,0 1-653 16,0-1-127-16</inkml:trace>
          <inkml:trace contextRef="#ctx0" brushRef="#br0" timeOffset="44457.0938">28550 4844 1958 0,'9'-20'43'0,"5"4"9"0,0 4 1 0,-1-4 3 0,1 3-45 0,-5 5-11 0,5 4 0 0,-14 4-578 16,0 0-118-16</inkml:trace>
          <inkml:trace contextRef="#ctx0" brushRef="#br0" timeOffset="42636.3763">24926 4873 979 0,'0'0'87'0,"0"0"-70"16,0 0-17-16,0 0 0 0,0 0 119 0,14 0 20 15,4 4 4-15,10 0 1 0,-1 0-71 0,9 0-13 16,5 0-4-16,5 0 0 0,4-4-30 0,4 4-6 0,-3-4-2 0,-1-4 0 16,0 0-4-16,-5-4-1 0,-4 0 0 0,-4-4 0 15,-5-1 23-15,-5 1 4 16,-4-4 0-16,-5 0 1 0,0 0 19 0,-9-4 3 0,5 3 1 16,-5-3 0-16,0 4 0 0,-4 0 0 0,-1 0 0 0,1-1 0 15,-5 5-52-15,0 0-12 0,-5 0 0 0,-4 4 0 16,0 0 54-16,-9 4 8 0,-1-4 2 0,-3 8 0 15,-10 0-52-15,0 12-12 0,-9-4 0 0,0 12 0 16,-9 0 0-16,4 9 0 0,1-1 0 0,4 4 0 16,0 1 0-16,4 3 0 0,6 5 0 0,3-1 0 15,6 1 0-15,3-1 0 0,1 0 0 0,4 1-10 16,10-5 10-16,-1 5 0 0,1-9 0 0,4 5 8 0,4-5-19 0,1-4-3 16,-1-3-1-16,10-5-760 15,-5 0-152-15</inkml:trace>
          <inkml:trace contextRef="#ctx0" brushRef="#br0" timeOffset="42987.006">26142 5051 1209 0,'32'-20'108'0,"-19"7"-87"16,1-7-21-16,0 4 0 0,4 0 171 0,-9 0 29 16,0-1 7-16,-9 5 1 0,0 0-35 0,-9 4-6 0,0 0-2 0,-5 4 0 15,1 0-110-15,-15 4-23 16,-8 0-4-16,-5 8 0 0,-5 0-38 0,1 4-7 15,-1 4-2-15,1 5 0 0,8-5 19 0,1 4-10 16,4 0 10-16,9 5-8 0,5-5 8 0,0-4-12 16,4-4 12-16,1 4-12 15,-1 0-18-15,9-3-4 0,5-13-1 0,0 0 0 0,5 8 43 0,-5-8 9 0,14 4 2 0,-1-8 0 16,5 0-31-16,10-4-5 0,-5-5-2 0,8 1 0 16,-3 0 19-16,8 0 0 0,1-4 0 0,-1-4 0 15,5-1 0-15,-5 1 0 0,5-4 0 0,-4 4 0 16,-10 3 48-16,0 5 12 0,-8 4 4 0,-1 4 0 15,-14 4-64-15,-4 0 0 0,-13 8 0 0,-1 4-10 16,-9 5 10-16,-9 7 9 0,-13 8-1 0,-1 9-8 16,-4-1 0-16,5 5 0 0,-1-1 0 0,1 5 0 0,4-5 38 0,4 1 1 15,-4-1 0-15,10-3 0 16,-1-1-63-16,4-3-12 0,6-5-2 0,3 0-1 16,1-3-122-16,9-9-25 0,-5 4-5 0,10-8-794 15</inkml:trace>
          <inkml:trace contextRef="#ctx0" brushRef="#br0" timeOffset="43256.9513">26556 4865 2188 0,'0'0'48'0,"0"0"11"0,0 12 1 0,-9 8 1 0,5 4-49 0,-6 5-12 16,1 3 0-16,0 0 0 0,0 9 54 0,0-9 8 15,0 1 2-15,4-5 0 0,1 0 0 0,-1-8 0 16,5 1 0-16,-4-5 0 0,8 0-15 0,1-4-2 16,4-8-1-16,-5 4 0 0,10-4-3 0,0-4-1 15,-1-4 0-15,1 0 0 0,4-4-10 0,-4-4-3 0,4-4 0 16,-4 4 0-16,4-9-17 0,-4 5-3 0,-1-4-1 0,6 0 0 16,-6-4-8-16,5 3 0 0,-4-3 9 0,0 4-9 31,4-9-149-31,5-3-35 0,9 0-6 0,0 3-2 0</inkml:trace>
          <inkml:trace contextRef="#ctx0" brushRef="#br0" timeOffset="44731.774">28655 5075 1267 0,'0'0'56'0,"18"0"12"0,1 8-55 0,-6 4-13 31,1-4 0-31,-1 5 0 0,6-5-12 0,-6 4-4 0,1 0-2 0,-5-4 0 16,9 0 18-16,-4-4 0 15,4 4 0-15,-18-8 9 0,0 0 66 0,0 0 13 16,18 0 2-16,-18 0 1 0,10-4 14 0,-10 4 3 15,13-8 1-15,-4 0 0 0,-4-4-33 0,-5 4-6 16,0-4-2-16,0-1 0 0,0 1-1 0,0 0-1 0,0 0 0 0,0 0 0 16,0 0-2-16,4 0 0 0,1-1 0 0,0 1 0 15,-5-4-28-15,0 4-5 16,9-4-2-16,-5 4 0 0,1 0-17 0,-5 3-3 0,-5 5-1 0,5 4 0 31,0 0-76-31,-13 0-16 0,-15 0-4 0,-4 4-1060 0</inkml:trace>
          <inkml:trace contextRef="#ctx0" brushRef="#br0" timeOffset="45049.7558">29229 4857 1785 0,'4'4'159'0,"5"0"-127"0,1 8-32 0,-1 4 0 0,-5 0 44 0,5 0 4 16,-4 5 0-16,-5-1 0 0,4 0 15 0,-4 0 3 16,0-4 1-16,-4-3 0 0,4 3-56 0,-5-4-11 15,5-4 0-15,-4 0 0 0,4-8 30 0,0 0 11 16,0 0 3-16,0 0 0 0,0 0 32 0,0 0 6 16,0 0 2-16,0 0 0 0,0 0-68 0,13-4-16 0,-4 0 0 0,5-4 0 15,4 0 0-15,1 0 0 16,-1 0 0-16,0 4 0 0,-4-5 29 0,4 9 3 15,0 0 0-15,0 5 0 0,-4-5-32 0,-5 4 0 16,0 4 0-16,-4 0 0 16,-14 4-180-16,0 0-32 0</inkml:trace>
          <inkml:trace contextRef="#ctx0" brushRef="#br0" timeOffset="45290.0967">29679 5010 1857 0,'14'-12'40'0,"4"0"9"0,5 0 2 0,0 4 2 0,-5-4-42 0,0-1-11 0,-4 1 0 0,-5 4 0 15,-4 4 12-15,-5 4 1 0,4-8 0 0,-4 8 0 16,0 0 45-16,0 0 9 0,0 0 1 0,-4 8 1 16,-5 0 8-16,4 8 2 0,-9 5 0 0,5-5 0 15,0-4-16-15,-5 4-3 0,1 4-1 0,-1-3 0 16,0-1-27-16,1 0-6 0,-5-4-1 0,-5 4 0 15,-4 5-40-15,8-5-8 0,1 0-1 0,0 4-1 16,-5-4-32-16,-4 1-7 0,-1-1 0 0</inkml:trace>
        </inkml:traceGroup>
      </inkml:traceGroup>
    </inkml:traceGroup>
    <inkml:traceGroup>
      <inkml:annotationXML>
        <emma:emma xmlns:emma="http://www.w3.org/2003/04/emma" version="1.0">
          <emma:interpretation id="{3C135B64-1B12-4F39-B82B-F6A9804BE668}" emma:medium="tactile" emma:mode="ink">
            <msink:context xmlns:msink="http://schemas.microsoft.com/ink/2010/main" type="paragraph" rotatedBoundingBox="5482,9084 20725,8017 20848,9785 5605,10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2EA395-6F21-40FE-A0B8-275ADF9DDC1B}" emma:medium="tactile" emma:mode="ink">
              <msink:context xmlns:msink="http://schemas.microsoft.com/ink/2010/main" type="line" rotatedBoundingBox="5482,9084 20725,8017 20848,9785 5605,10852">
                <msink:destinationLink direction="with" ref="{42C17B35-89E5-4751-9B70-C3D4529156AB}"/>
                <msink:destinationLink direction="with" ref="{6D4B4A94-B846-4C91-B21B-3146978D3D74}"/>
                <msink:destinationLink direction="with" ref="{C1CD3B6A-EC6D-4582-8012-4CACF58B9F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6EDCA31-2AF9-491D-B537-BBC9AD51BF54}" emma:medium="tactile" emma:mode="ink">
                <msink:context xmlns:msink="http://schemas.microsoft.com/ink/2010/main" type="inkWord" rotatedBoundingBox="5499,9335 7785,9175 7845,10035 5559,10195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6290.199">2149 8823 460 0,'-14'0'41'0,"14"0"-33"0,-9-5-8 0,4 5 0 16,5 0 135-16,-4-8 25 0,-5 4 4 0,4-4 2 15,5-4-31-15,0 4-7 0,0-4 0 0,5 4-1 16,-1-4-40-16,1-1-8 0,-1 1-2 0,1 0 0 16,4 4-49-16,0 4-9 0,-9 4-3 0,0 0 0 15,0 0 2-15,9 0 0 0,5 8 0 0,-1 0 0 0,-4 8 5 0,5 1 1 16,-5 3 0-16,0 8 0 0,0 1 4 0,-4-1 0 15,4 0 1-15,-4 5 0 16,-1-5-15-16,-4 0-3 0,0 1-1 0,0-5 0 0,0 0 0 16,0-8 0-16,-4 0 0 0,4-7 0 0,-5 3 14 0,1-4 4 15,4-8 0-15,-5 8 0 0,5-8-1 0,0 0 0 0,0 0 0 0,0 0 0 16,0 0-12-16,0 0-3 0,0 0 0 0,0 0 0 16,0 0 4-16,-5-8 0 15,-4-4 0-15,9-5 0 0,0-3-16 0,5 0 0 16,-5 0 0-16,4-5 0 0,1-3 0 0,0 0 8 15,-1 0-8-15,5-9 0 0,5 5 0 0,0-9 0 16,-1 1 0-16,5-1 0 0,1 5 0 0,-6 4 0 16,10-1 0-16,-5 9 0 0,0 0 0 0,-4 7 0 15,-5 1 0-15,5 8 0 0,0 12-10 0,-1 4-8 16,-4 4-2-16,0 9 0 0,5 3 20 0,0 4 0 0,-1 5 0 0,1-1 0 16,-9 4 0-16,8 1 0 0,-4-1 8 0,0-3-8 15,1 3 13-15,-1-4-3 0,0 5-1 0,-5-5 0 16,5 1-9-16,1-1 0 0,-6 0 9 0,1 1-9 15,-1-5 0-15,5 0-8 0,-4 1 0 0,4-5-721 16,-4 4-144-16</inkml:trace>
          <inkml:trace contextRef="#ctx0" brushRef="#br0" timeOffset="67006.5942">3847 8705 882 0,'0'-12'39'0,"0"12"8"0,0-8-38 0,-5 0-9 16,1-4 0-16,-1 0 0 16,1-1 109-16,-10 1 20 0,0 0 4 0,-4 0 1 15,4-4-38-15,-4 4-8 0,4-5-2 0,-4 1 0 0,0 4-35 0,0 4-7 16,0-4-2-16,-1 4 0 0,1 0-22 0,5 0-5 16,-6 4-1-16,6 0 0 0,-6 4-2 0,6 4-1 15,-5 0 0-15,4 8 0 0,0-4-11 0,-4 8 12 16,-5 0-12-16,5 9 12 0,-5-1-12 0,-4 12 0 15,4 1 0-15,-4-1 0 16,0 5 0-16,4 3 0 0,-4 1 0 0,4 3 0 0,0 1 22 16,5-5 2-16,4-7 1 0,5-1 0 0,-5-4-25 0,14-3 0 15,0-5 0-15,5-4 0 0,4-4 0 0,5-3 0 16,-1-9 0-16,6 0 0 0,3-8 28 0,6 0 0 0,-1-9 0 0,5 1 0 16,4-8-5-16,1-4-1 15,-5 4 0-15,4-5 0 0,5 1-8 0,-5-4-2 16,-4-1 0-16,5-3 0 0,-5 0-2 0,-1-5-1 15,-3 1 0-15,-1-1 0 0,-4 1 3 0,-5 4 1 16,-4 3 0-16,-1 1 0 0,-4 8 25 0,-4 3 5 16,0 5 1-16,-1 4 0 0,-4 8-10 0,0 0-2 15,0 0 0-15,-4 12 0 0,4 1-32 0,-10 11 0 16,6 0 0-16,-1 0 0 0,-4 5 0 0,5-1 0 16,4 0 0-16,0 5 0 0,-5-1 0 0,5 0 0 0,0 1 0 0,5-1 0 31,-5 1-167-31,4-1-33 0,1-4-8 0,-1 5 0 0</inkml:trace>
          <inkml:trace contextRef="#ctx0" brushRef="#br0" timeOffset="67375.8082">4307 9037 864 0,'0'0'38'0,"0"-12"8"0,-5 0-37 0,0 4-9 15,5 8 0-15,0 0 0 0,0 0 228 0,0 0 44 16,0 0 9-16,0 0 2 0,0 0-204 0,0 0-41 16,-4 4-8-16,-5 8-2 0,0 4-1 0,0 0-1 15,-1 4 0-15,1 5 0 0,5-5 1 0,-5 0 0 16,4 4 0-16,-4-3 0 0,5-5-9 0,4 0-2 16,0 0 0-16,4 0 0 0,-4-7-1 0,0-9-1 15,0 0 0-15,9 8 0 0,0-8 3 0,5 0 1 16,0-8 0-16,-1 4 0 0,1-9-2 0,0 1 0 15,-1 0 0-15,1 0 0 0,0-4-16 0,-5 4 10 0,4-5-10 0,1 1 8 0,-9 4 8 0,4-4 0 32,-5 0 1-32,1 4 0 0,-1-5-17 0,1 5 0 15,-5 0 0-15,0 4 0 0,0-4 12 0,0 12-4 16,-9-4 0-16,4-4-8 0,-4 0 10 0,0 8-10 16,0-4 8-16,-5 4-8 0,5 0 0 0,0 0 0 15,0 4 0-15,0 0-11 16,0 0-137-16,4 0-27 0,5-4-5 0</inkml:trace>
        </inkml:traceGroup>
        <inkml:traceGroup>
          <inkml:annotationXML>
            <emma:emma xmlns:emma="http://www.w3.org/2003/04/emma" version="1.0">
              <emma:interpretation id="{9CBF7AFA-A817-4E07-B4DD-1BC4A8EB97D1}" emma:medium="tactile" emma:mode="ink">
                <msink:context xmlns:msink="http://schemas.microsoft.com/ink/2010/main" type="inkWord" rotatedBoundingBox="9975,9177 12473,9003 12542,9999 10045,1017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1214.7264">7922 8636 1152 0,'0'0'51'0,"-5"-16"10"0,5 4-49 0,0-8-12 16,0 0 0-16,0-1 0 0,5 9 184 0,-1-4 35 15,-4 0 6-15,9-4 2 0,0-1-120 0,0-3-24 0,5 4-5 0,4 0-1 16,-4-1-49-16,4 5-11 0,5-4-1 0,-5 4-1 16,0 0 4-16,1 7 1 15,-1 1 0-15,-5 4 0 0,6 4 9 0,-6 0 3 16,1 0 0-16,4 12 0 0,-4 5-20 0,4 3-3 15,0 4-1-15,0 9 0 0,1-1-8 0,-1 0 10 0,-5 5-10 0,1 3 10 0,4 1 2 16,-4-5 1 0,4 1 0-16,-4 3 0 0,0-12-13 0,-1 1 11 0,-4 3-11 0,5-4 10 15,0-7-10-15,-1 3 0 0,-4-8-10 16,1 4 10 0,-1-4-203-16,0-3-34 0</inkml:trace>
          <inkml:trace contextRef="#ctx0" brushRef="#br0" timeOffset="71443.3925">8641 8305 1440 0,'-5'-17'64'0,"5"9"12"0,9 4-60 0,-4-4-16 16,-5 8 0-16,0 0 0 0,0 0 47 0,0 0 6 16,-5 8 2-16,-8 8 0 0,-5 1 15 0,-5 3 3 15,0 8 1-15,-4 5 0 0,-5 3-2 0,0 4 0 16,-9 5 0-16,5 3 0 0,-5-3-6 0,4 0-2 15,-4-1 0-15,0-4 0 0,0 1-24 0,5-5-4 16,-1 1-2-16,1 3 0 0,4-7-34 0,5-1 0 16,-5-4 0-16,5 1 0 15,-1-1-138-15,6-4-34 0,3 1-8 0</inkml:trace>
          <inkml:trace contextRef="#ctx0" brushRef="#br0" timeOffset="71864.0009">8841 8972 1335 0,'0'0'59'0,"0"0"13"0,0 0-58 0,0 0-14 0,0 0 0 0,0 0 0 16,0 0 79-16,0 0 13 0,0 0 2 0,0 0 1 15,0 0-21-15,0 0-4 0,0 0-1 0,0 0 0 16,0 0 19-16,0 0 3 0,0 0 1 0,0 0 0 15,0 0-24-15,0 0-4 0,0 0 0 0,0 0-1 0,0 0-43 0,0 12-9 16,0-4-2-16,0 5 0 0,0 7-9 0,-4-4 8 16,-1 0-8-16,1 4 8 0,-1-3 0 0,0-1 0 15,1 0 0-15,4-4 0 0,4 0-8 0,-4 5 0 16,5-9 0-16,4 4 0 0,-4 0-15 0,4-4-5 16,0 0 0-16,0-4-1 15,5 4-165-15,-1-8-33 0,1 4-6 0</inkml:trace>
          <inkml:trace contextRef="#ctx0" brushRef="#br0" timeOffset="70480.2289">6647 8454 288 0,'0'0'25'0,"-5"-4"-25"15,1 8 0-15,-5-4 0 0,-1-4 182 0,6 4 31 16,-10 4 7-16,5-4 0 0,0-4-97 0,0 0-20 16,0 4-4-16,9 0-1 0,0 0-21 0,0 0-4 15,0 0-1-15,0 0 0 0,0 0-28 0,0 0-7 16,0 0-1-16,13 0 0 0,6-8-20 0,3 4-5 15,1-4-1-15,9 4 0 0,4-8 29 0,1 4 5 16,8 0 2-16,5 4 0 0,1-5-46 0,3 5 0 0,5-4 0 0,5 0 0 16,-5 4 0-16,0 4 14 0,-4-8-1 0,4 8 0 15,-9-4-13-15,0 0 9 16,-4 0-9-16,-5 0 8 0,-5 4 0 0,-8-4 0 0,-1 0 0 16,-4 0 0-1,-10 4-29-15,-13 0-7 0,0 0 0 0</inkml:trace>
          <inkml:trace contextRef="#ctx0" brushRef="#br0" timeOffset="70854.5841">7025 8515 403 0,'0'0'36'0,"0"0"-36"16,0-8 0-16,0 0 0 0,0 8 223 0,0 0 37 15,0 0 8-15,9-4 2 0,-9 4-209 0,4-4-41 16,10 4-9-16,-5 4-2 0,0 0-9 0,5-4-9 15,-5 4 9-15,5 0-13 0,-5 0 13 0,4 0 0 16,1 0 0-16,-5 0 0 0,-4 0 0 0,-5-4 0 16,4 12 0-16,-4-4 0 0,0-8 48 0,-4 12 4 15,-1-3 0-15,-4 7 0 0,-5 0 9 0,1 0 3 16,-1 0 0-16,-4 9 0 0,-5-5-4 0,0 8-1 0,5-4 0 0,-5 5 0 0,-4-5-23 0,4 4-4 16,0 1 0-16,1-1-1 0,-1-4 12 0,5 1 2 31,-1-1 1-31,1 0 0 0,5-4-21 0,4-3-4 15,4-1-1-15,-4 0 0 0,4-4 10 0,5 0 2 16,-4-4 0-16,8 4 0 0,1-3-20 0,4-1-3 16,0-4-1-16,5 4 0 0,4-8-8 0,9 0 8 15,1 0-8-15,8 0 8 0,0-4-8 0,5 0-17 16,9 0 4-16,1-4 1 16,-1-1-186-16,-5 1-37 0,51-12-7 0,-23 4-2 0</inkml:trace>
          <inkml:trace contextRef="#ctx0" brushRef="#br0" timeOffset="72037.5859">9073 8564 2120 0,'0'0'94'0,"-4"-13"19"0,4 1-90 0,0 0-23 0,0 12 0 0,0 0 0 16,0 0 86-16,0 0 13 0,0 0 2 0,0 0 1 31,0 0-184-31,4 12-37 0,5-4-7 0,-9 4-2 0</inkml:trace>
        </inkml:traceGroup>
        <inkml:traceGroup>
          <inkml:annotationXML>
            <emma:emma xmlns:emma="http://www.w3.org/2003/04/emma" version="1.0">
              <emma:interpretation id="{38C0BD97-FB1C-4AE2-9DDE-D99CC3338776}" emma:medium="tactile" emma:mode="ink">
                <msink:context xmlns:msink="http://schemas.microsoft.com/ink/2010/main" type="inkWord" rotatedBoundingBox="15061,9253 15202,9243 15205,9285 15064,929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7915.5774">11650 8511 1785 0,'0'0'159'0,"5"-8"-127"0,-5 0-32 0,4 0 0 15,1 4 0-15,4 0 8 0,-4-5-8 0,8 5 0 16,1 4 21-16,0 0 2 0,-1 0 0 0,-4 0 0 15,5 4-35-15,-5 0-8 0,0 1 0 0,0 3-522 16,0-4-104-16</inkml:trace>
        </inkml:traceGroup>
        <inkml:traceGroup>
          <inkml:annotationXML>
            <emma:emma xmlns:emma="http://www.w3.org/2003/04/emma" version="1.0">
              <emma:interpretation id="{8418FA5D-BB2C-4D37-885F-0A29678023AE}" emma:medium="tactile" emma:mode="ink">
                <msink:context xmlns:msink="http://schemas.microsoft.com/ink/2010/main" type="inkWord" rotatedBoundingBox="15990,9224 16385,9196 16393,9307 15998,9335"/>
              </emma:interpretation>
            </emma:emma>
          </inkml:annotationXML>
          <inkml:trace contextRef="#ctx0" brushRef="#br0" timeOffset="78082.3952">12584 8551 1566 0,'0'0'69'0,"4"-12"15"0,5 8-68 0,0-4-16 0,5 4 0 0,0 0-692 16</inkml:trace>
          <inkml:trace contextRef="#ctx0" brushRef="#br0" timeOffset="78168.7346">12957 8414 716 0,'0'0'16'0,"0"0"3"0,0 0 1 0,0 0 0 0</inkml:trace>
        </inkml:traceGroup>
        <inkml:traceGroup>
          <inkml:annotationXML>
            <emma:emma xmlns:emma="http://www.w3.org/2003/04/emma" version="1.0">
              <emma:interpretation id="{CDEAC5A0-D2BE-403F-85F2-592D4C8DC959}" emma:medium="tactile" emma:mode="ink">
                <msink:context xmlns:msink="http://schemas.microsoft.com/ink/2010/main" type="inkWord" rotatedBoundingBox="17171,8266 20725,8017 20848,9785 17295,1003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0166.1644">16549 8507 2361 0,'-14'-20'104'0,"10"12"23"0,8-1-102 0,1 1-25 16,-5 8 0-16,0-8 0 15,5 0 51-15,-5 8 5 0,0 0 0 0,0 0 1 16,0 0-180-16,9 8-36 0,-5 4-7 0</inkml:trace>
          <inkml:trace contextRef="#ctx0" brushRef="#br0" timeOffset="79711.2772">16135 8041 1036 0,'-5'-24'92'0,"10"12"-73"16,8 0-19-16,-3 0 0 0,-1 0 131 0,-5 4 22 15,1-1 5-15,-1 5 1 0,-4 4-6 0,0 0-1 16,-9 4 0-16,0 9 0 0,-5 11-79 0,-4 4-16 0,-9 5-3 0,-14 7-1 15,5 5 25-15,-5 3 5 0,0 5 1 0,-9-1 0 16,-5 1-56-16,5 0-12 0,4-1-1 0,1 5-1 16,-10-9 0-16,5 1 0 0,9 0 0 0,-4-1 0 15,4-7-14-15,0-1-15 0,4 0 3 0,1-7 1 16,4 3-159-16,5-7-32 0</inkml:trace>
          <inkml:trace contextRef="#ctx0" brushRef="#br0" timeOffset="80016.723">16235 8851 921 0,'36'0'40'0,"-36"0"10"0,0 0-40 0,0 0-10 16,19 4 0-16,-10 0 0 0,-9-4 181 0,0 0 35 15,0 0 6-15,9 8 2 0,0 0-77 0,-5 4-15 16,-13-4-4-16,5 5 0 0,4-1-36 0,0 4-7 16,-9-4-1-16,0 0-1 0,4 4-62 0,1-4-12 15,4 1-9-15,-5-1 12 0,-9 0-12 0,14 0 0 0,9-4 0 0,-4 4 8 31,-5-12-60-31,5 12-12 0,4 1-2 0</inkml:trace>
          <inkml:trace contextRef="#ctx0" brushRef="#br0" timeOffset="78891.2083">13968 8207 1324 0,'0'0'118'0,"0"0"-94"0,0 0-24 0,0 0 0 16,0 0 13-16,0 0-1 16,9 0-1-16,0-4 0 0,0 0 45 0,5 4 10 15,-1 0 2-15,6 0 0 0,-1 0 5 0,9 0 2 16,-4 0 0-16,4-4 0 0,-9 4-5 0,5 0-1 16,9 0 0-16,-9 4 0 0,-5 0-30 0,0 4-7 15,0 1 0-15,-9-1-1 0,-4 4-23 0,0-4-8 16,-5 8 0-16,-5 0 0 0,-9 13 15 0,1-1-3 15,-10 4-1-15,0 1 0 0,-4 7 3 0,-5 5 1 16,-4-5 0-16,-5 5 0 0,4-5 13 0,5-3 4 0,-4 3 0 0,9-8 0 16,-1 1-9-16,5-1-2 15,5-8 0-15,5 1 0 0,4-5-4 0,4 0-1 16,0 0 0-16,5-3 0 0,5-1-5 0,4 0-2 16,0-4 0-16,9 0 0 0,1 0-9 0,-1-4 8 15,9 1-8-15,5-1 8 0,0 0-8 0,13-4-16 16,1-4 4-16,9-4 1 15,13 0-92-15,0-4-18 0,10-1-4 0</inkml:trace>
          <inkml:trace contextRef="#ctx0" brushRef="#br0" timeOffset="78521.1324">14041 8054 1324 0,'0'0'59'0,"0"0"12"0,-10-8-57 0,6-1-14 15,4 9 0-15,0 0 0 0,0 0 120 0,0 0 20 16,0 0 5-16,0 0 1 0,9-4-80 0,5 0-16 16,-1 8-3-16,5-4-1 0,1 4-25 0,3-4-5 15,1 4 0-15,5-4-1 0,-1 0 29 0,9 0 7 16,1-4 1-16,4 0 0 0,0 0-16 0,-5 0-4 16,5-4 0-16,-5 0 0 0,1 4 0 0,-5-4 0 0,4 0 0 0,1 0 0 15,-6 4-32-15,1-4 0 16,0 4 0-16,-4 0 0 0,-6-1-19 0,-3 1-10 0,-6 0-3 0,1 4 0 15,-10 4-96-15,-4-4-19 0,0 0-4 0</inkml:trace>
          <inkml:trace contextRef="#ctx0" brushRef="#br0" timeOffset="79483.0152">15174 8325 1566 0,'9'-16'69'0,"-9"16"15"0,5-9-68 0,4-3-16 0,0 0 0 0,0 0 0 0,5-4 84 0,-1 0 12 15,1-1 4-15,4 1 0 16,1 0-42-16,-1 0-8 0,9 0-2 0,0 0 0 16,-4 3 1-16,0 1 0 0,9-4 0 0,-5 8 0 15,5 4 8-15,-14 0 2 0,5 4 0 0,-5 8 0 16,14 0-27-16,-14 8-6 0,-9 9-1 0,5 3 0 15,4 4-5-15,-4 5 0 0,-5-1-1 0,0 9 0 16,-4-5 2-16,8 5 1 0,1-5 0 0,0 1 0 16,-10-1-10-16,10-4-3 0,-1 1 0 0,1-1 0 0,-5-7-9 0,5-1 0 15,0-4 9-15,-1 0-9 16,1-7-90-16,0-5-22 0,-5 0-5 0,0-4-1 16,9-4-114-16,-4-4-22 0,-14 0-5 0,22-12-1 0</inkml:trace>
          <inkml:trace contextRef="#ctx0" brushRef="#br0" timeOffset="83272.2615">16604 7430 806 0,'0'0'36'0,"-5"-8"7"0,5 4-35 0,0 4-8 0,0-8 0 0,0 0 0 15,5 0 104-15,-5 0 20 0,4 0 3 0,1 0 1 16,-10 0-30-16,10-5-6 0,-1 9 0 0,6 0-1 15,-6-4-43-15,1 4-9 0,-1-4-2 0,5 4 0 16,0 0-11-16,-4 0-2 0,-5 4-1 0,14-4 0 16,-5 4 13-16,-9 0 2 0,0 0 1 0,0 0 0 15,0 0-2-15,0 0 0 0,0 0 0 0,0 0 0 0,9 12-6 0,-5 0-2 16,1 4 0-16,-1-3 0 0,-8-1-29 0,8 0 0 16,1 0 0-16,4 4 0 15,-9-4 0-15,5 0 0 0,4 1 0 0,-5-5 0 16,1 0 0-16,-5 0 0 0,0-8 0 0,14 8 0 15,-1 0 0-15,-8-4 0 0,-5-4 0 0,0 0 0 0,0 0 57 16,0 0 6-16,0 0 1 0,0 0 0 0,0 0-64 0,0 0-16 16,0 0-2-16,0 0 0 0,0 0 26 0,0 0 4 15,9-8 2-15,-5 0 0 0,-4-4-14 0,5 0 9 16,0-1-9-16,4 1 8 0,0-4-8 0,-5 0 0 16,5 0 0-16,5 0 0 0,9-5 0 0,-5 9 0 15,-4-4 0-15,-1 4 0 0,6-4 0 0,3 8 0 16,-3-1 0-16,-1 1 0 0,-14 4 0 0,5 4 0 15,10 0 0-15,-6 0 0 0,-13 0 0 0,9 8 0 16,-4 1 0-16,-1 7 0 0,6-4 0 0,-6 8 0 16,-4 0 0-16,0 1 0 0,5 3 0 0,-5 0 0 15,-5 0 0-15,5 1 0 0,-4 3 0 0,4-4 0 16,-5 1 0-16,0-5 0 0,-4 4 23 0,5-8 2 16,8 0 1-16,-8 1 0 0,-5-5-18 0,4 0-8 0,5-12 0 15,0 0 8-15,5 8 0 0,-5-8 0 0,0 0 0 16,0 0 0-16,0 0 11 0,0 0 1 0,0 0 1 0,13-12 0 15,1 0-1-15,-5 0 0 0,0-5 0 0,0-3 0 16,5-4-20-16,0 0-18 0,-1 3 3 0,6-7 1 16,-6 8 14-16,5-4 0 0,5-1 0 0,-5 9 0 15,1 0 0-15,-6 4 0 0,5 4 0 0,-4 0 0 16,-5 4 0-16,0 4 0 0,-9 0 0 0,9 8 0 16,1 4 16-16,-10 0 5 0,4 0 2 0,-4 4 0 15,0 4-37-15,0 1-7 0,-4 3-2 0,4 0 0 16,0 1 23-16,-5-5 0 0,5 4 0 0,-5 4 0 15,1 5-152-15,4-1-27 0,-5 1-5 0</inkml:trace>
        </inkml:traceGroup>
      </inkml:traceGroup>
    </inkml:traceGroup>
    <inkml:traceGroup>
      <inkml:annotationXML>
        <emma:emma xmlns:emma="http://www.w3.org/2003/04/emma" version="1.0">
          <emma:interpretation id="{9A02AADA-91B1-4CBF-B5CE-371B07513B3C}" emma:medium="tactile" emma:mode="ink">
            <msink:context xmlns:msink="http://schemas.microsoft.com/ink/2010/main" type="paragraph" rotatedBoundingBox="5609,10689 20995,9971 21060,11358 5674,120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A9DD99-C391-4EF5-B3F7-BD836CBFA264}" emma:medium="tactile" emma:mode="ink">
              <msink:context xmlns:msink="http://schemas.microsoft.com/ink/2010/main" type="line" rotatedBoundingBox="5609,10689 20995,9971 21060,11358 5674,12076">
                <msink:destinationLink direction="with" ref="{42C17B35-89E5-4751-9B70-C3D4529156AB}"/>
                <msink:destinationLink direction="with" ref="{6D4B4A94-B846-4C91-B21B-3146978D3D74}"/>
                <msink:destinationLink direction="with" ref="{C1CD3B6A-EC6D-4582-8012-4CACF58B9F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4ECBA63-7408-4987-9DD2-8C2912775297}" emma:medium="tactile" emma:mode="ink">
                <msink:context xmlns:msink="http://schemas.microsoft.com/ink/2010/main" type="inkWord" rotatedBoundingBox="5611,10728 7809,10625 7858,11681 5660,1178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7111.7865">2349 9964 1494 0,'0'0'32'0,"0"0"8"0,0 0 0 0,0 0 3 0,0 0-35 0,0 0-8 0,0 0 0 0,0 0 0 15,0 0 68-15,0 0 12 0,0 0 3 0,0 0 0 16,0 0-48-16,9 8-10 0,0-4-1 0,5 4-1 15,4 0 21-15,5-4 5 0,4 0 1 0,9 0 0 16,10-4-14-16,4 0-2 0,5-4-1 0,-1 0 0 16,5-8-8-16,1 4-1 0,-1 0-1 0,-5 0 0 15,-3 0-23-15,-1 0 0 0,-5-1 0 0,1 5 0 16,-10-4-32-16,-4 0-7 0,-5 4-1 0,-8-4-1 0,-1 4 15 0,-9 0 3 16,0 4 1-16,-9 0-589 15,0 0-117-15</inkml:trace>
          <inkml:trace contextRef="#ctx0" brushRef="#br0" timeOffset="87425.8344">2526 10182 1638 0,'0'0'72'0,"0"0"16"0,0 0-71 0,10 4-17 15,-1-4 0-15,4 0 0 0,1 4 39 0,4 0 4 16,0 5 1-16,1-1 0 0,3-4-36 0,1 8-8 15,-5-4 0-15,1 4 0 0,-1 0 0 0,-5 4 0 16,1 1 0-16,-9-1 0 0,-1 0 0 0,-8 4 0 16,-1 0 0-16,-4 5 0 0,-9 3 32 0,0 0 7 15,-5 1 1-15,-9 7 1 0,-5 1 44 0,-4 3 9 16,-4 0 2-16,4 1 0 0,0-1-32 0,0-3-7 0,0-1-1 16,9-3 0-16,5-1-24 0,4-4-4 0,5-7-2 0,4-1 0 15,5-4-6-15,9-4-2 0,0-12 0 0,5 12 0 16,8-4-18-16,10 0 0 0,9-3 0 0,9-5 0 15,4-5 0-15,6 1-9 0,8 0 1 0,0-4 0 32,0-4-170-32,5 0-34 0,50-8-6 0,-23-5-2 0</inkml:trace>
          <inkml:trace contextRef="#ctx0" brushRef="#br0" timeOffset="87883.5063">4052 10037 2318 0,'-10'0'51'0,"1"0"10"0,5 0 3 0,-10 0 1 0,5 4-52 0,-5 4-13 0,-4 4 0 0,0 4 0 15,-5 4 47-15,-4 9 6 0,-5-1 2 0,-9 12 0 16,5 1-43-16,-10 7-12 0,5 1 0 0,-4 4 8 16,4-1-8-16,-5-3 0 0,10 3 0 0,-1 1 8 15,5-4-8-15,5-5 0 0,0 1-11 0,4-9 11 16,5 0-150-16,4-3-24 0,0-5-5 0</inkml:trace>
          <inkml:trace contextRef="#ctx0" brushRef="#br0" timeOffset="87673.686">3442 10389 1875 0,'-10'-16'83'0,"10"16"17"0,5-9-80 0,-5 1-20 16,5-4 0-16,-1 4 0 0,5-4 76 0,-4 4 10 16,4-4 2-16,0 0 1 0,0-1-29 0,0-3-7 0,0 4-1 0,5-4 0 15,-5 4-20-15,0-4-5 16,0 3-1-16,-4 5 0 0,4 0 4 0,-9 8 1 16,0 0 0-16,0 0 0 0,9 12-22 0,5 1-9 15,-10 7 8-15,10 4-8 0,0 4 0 0,-1 1 0 16,5 3 0-16,5-4 0 0,0 5 31 0,0-5 1 15,9 5 0-15,4-5 0 0,-4 4-32 0,0-8 0 16,0 1 0-16,-1-1 0 16,1-8-169-16,-9 0-40 0,-5 1-8 0</inkml:trace>
          <inkml:trace contextRef="#ctx0" brushRef="#br0" timeOffset="88123.571">4247 10555 2016 0,'-18'4'179'0,"9"0"-143"0,5 0-36 0,-6 8 0 16,6 0 40-16,-1 4 0 15,1 0 1-15,-1 9 0 0,1-1-5 0,4 0 0 16,0 1-1-16,0-1 0 0,0 4-26 0,0-4-9 0,4-3 0 0,5-5 9 16,-4 4-9-16,-1-8 0 15,6 0 0-15,-1 1 0 16,0-5-111-16,4 0-21 0</inkml:trace>
          <inkml:trace contextRef="#ctx0" brushRef="#br0" timeOffset="88220.243">4398 10134 2329 0,'-9'-20'103'0,"9"20"21"0,-5-13-99 0,5 13-25 0,5-8 0 0,-5 8 0 31,9-4-63-31,0 4-17 0,-9 0-4 16,0 0-1-16</inkml:trace>
        </inkml:traceGroup>
        <inkml:traceGroup>
          <inkml:annotationXML>
            <emma:emma xmlns:emma="http://www.w3.org/2003/04/emma" version="1.0">
              <emma:interpretation id="{32F657C7-DAC3-4584-A958-A0C633487565}" emma:medium="tactile" emma:mode="ink">
                <msink:context xmlns:msink="http://schemas.microsoft.com/ink/2010/main" type="inkWord" rotatedBoundingBox="10004,10484 12647,10361 12694,11376 10051,11499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9201.3931">6724 10041 979 0,'-23'0'87'0,"19"0"-70"0,-1-4-17 0,5 4 0 16,0 0 156-16,0 0 28 0,0 0 6 0,0 0 1 15,5 16-103-15,8-4-21 0,-8 4-4 0,9 0-1 16,-1 1-38-16,1 3-7 0,0-4-1 0,-5 0-1 0,4 0-5 0,1 0-1 15,-5-3 0-15,0-1 0 16,0 0 15-16,-4-4 4 0,-1 4 0 0,1-4 0 0,-5 0 20 0,0 0 5 16,0 1 1-16,-5 3 0 0,1 0-18 0,-1 4-4 15,-4 0-1-15,5-4 0 0,-10 5-19 0,0 7-4 0,-4 0-8 0,5 0 12 16,-6-3 8-16,1-1 2 0,4 0 0 0,-4 0 0 16,0-4-22-16,9 5 0 0,-5-9 0 0,10 4 0 15,-5-4 0-15,4-4 0 0,5-8 0 0,5 12 0 16,4-3-28-16,0-5-1 0,0 0 0 0,9 0 0 0,0-8 3 0,10 0 1 15,-1 0 0-15,5-5 0 16,4 1-123-16,1-4-25 0,-1 0-5 0</inkml:trace>
          <inkml:trace contextRef="#ctx0" brushRef="#br0" timeOffset="88860.0601">6697 9927 921 0,'0'0'82'0,"0"0"-66"16,0-4-16-16,0 4 0 0,0 0 102 0,0-8 17 15,4-4 3-15,1 8 1 0,4 0-31 0,5 0-7 16,-1 0-1-16,10 0 0 0,0 4-30 0,9-4-6 16,0 0-2-16,13-4 0 0,1-4-14 0,8-1-2 0,1 1-1 0,9 0 0 15,-5 0-4-15,-5 4-1 0,6-4 0 0,-6 4 0 16,-4 4-24-16,-9-5-12 16,-4 1 0-16,-1 4 1 0,-8 4-17 0,-10 0-4 0,-5 4-1 0</inkml:trace>
          <inkml:trace contextRef="#ctx0" brushRef="#br0" timeOffset="89832.9792">7753 10215 806 0,'-5'-12'72'0,"5"-5"-58"0,-4 1-14 0,8 0 0 16,1-4 220-16,0 0 40 0,-1 3 9 0,5 5 2 16,0-4-163-16,5 8-32 0,0 0-6 0,-1 0-2 15,1 4-32-15,0 4-6 0,4 4-2 0,-4 4 0 16,-5 0 7-16,4 8 1 0,1 0 0 0,0 5 0 15,-5 3-15-15,0 4-2 0,0 0-1 0,5 1 0 0,-5-1-4 0,0 0-1 16,4 1 0-16,1-1 0 0,0-4-13 0,-1 1 0 16,6-1 0-16,-1-4 0 15,0-4-55-15,0 1-17 0,0-5-3 0,-4 0-582 16,4-4-117-16</inkml:trace>
          <inkml:trace contextRef="#ctx0" brushRef="#br0" timeOffset="90035.4575">8277 10016 1825 0,'0'0'40'0,"0"0"8"0,0 0 1 0,-9 4 3 0,-1 0-41 0,-3 5-11 15,4 3 0-15,0 4 0 0,-1 0 98 0,-3 8 18 16,-5 1 3-16,-1 3 1 0,1 4-80 0,-5 5-16 0,1-5-4 0,-1 9 0 0,0-5-12 0,-4 5-8 16,-1-9 8-16,1 8-8 0,4-3-13 0,-4-5-7 15,4-4-2-15,5 5-659 16,-5-9-132-16</inkml:trace>
          <inkml:trace contextRef="#ctx0" brushRef="#br0" timeOffset="90194.2298">8400 10389 1987 0,'0'0'88'16,"0"0"18"-16,0 0-85 0,0 0-21 0,0 0 0 0,0 16 0 15,-5-4 44-15,0 8 4 0,-4 1 0 0,0 3 1 16,0 0-27-16,5-4-6 0,-1 5 0 0,-4-1-1 16,4-8-15-16,5 0-10 0,0 0 2 0,0-3-644 15,0-13-129-15</inkml:trace>
          <inkml:trace contextRef="#ctx0" brushRef="#br0" timeOffset="90302.6885">8614 10097 1825 0,'0'0'80'0,"0"-8"18"0,0 4-78 0,0 4-20 0,4-8 0 0,5 4-808 16</inkml:trace>
          <inkml:trace contextRef="#ctx0" brushRef="#br0" timeOffset="90640.8704">9032 9604 1364 0,'0'0'30'0,"10"0"6"0,3-9 2 0,5 5 0 0,1 0-30 0,-1 0-8 0,-5 4 0 0,6 0 0 16,-6 4 65-16,1-4 12 0,-5 4 3 0,5 5 0 15,-10 3 28-15,5 0 7 0,-9 4 1 0,0 0 0 16,0 4 0-16,-4 1 0 0,-1-1 0 0,-4 0 0 15,0-4-69-15,-5 5-14 0,5-1-2 0,0-4-1 16,-4 4 3-16,3-4 1 0,1-7 0 0,5 7 0 0,-1-8-34 0,5 4 0 16,0-12 0-16,0 8 0 15,5 4 0-15,4-4 0 0,0-4 0 0,5 4 0 16,4-4-28-16,5 5-12 0,-1-5-2 0,1 4-738 0,0-4-147 0</inkml:trace>
        </inkml:traceGroup>
        <inkml:traceGroup>
          <inkml:annotationXML>
            <emma:emma xmlns:emma="http://www.w3.org/2003/04/emma" version="1.0">
              <emma:interpretation id="{04F5523F-1A77-4B4D-89EE-B7206D011E31}" emma:medium="tactile" emma:mode="ink">
                <msink:context xmlns:msink="http://schemas.microsoft.com/ink/2010/main" type="inkWord" rotatedBoundingBox="14108,11027 14151,11024 14154,11071 14110,11074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1132.8432">10694 10243 2149 0,'0'0'47'0,"0"0"9"0,0 0 3 0,0 0 2 0,0 0-49 0,0 0-12 0,0 0 0 0,0 0 0 16,0 0 33-16,0 0 4 15,0 0 1-15,5 12 0 16,-1-4-59-16,5-4-12 0,0 4-3 0,1 0-620 0,-1-3-124 0</inkml:trace>
        </inkml:traceGroup>
        <inkml:traceGroup>
          <inkml:annotationXML>
            <emma:emma xmlns:emma="http://www.w3.org/2003/04/emma" version="1.0">
              <emma:interpretation id="{9E3441BD-2881-42E6-8AC5-54B03FCF128D}" emma:medium="tactile" emma:mode="ink">
                <msink:context xmlns:msink="http://schemas.microsoft.com/ink/2010/main" type="inkWord" rotatedBoundingBox="14812,10980 15295,10957 15297,10996 14813,11019"/>
              </emma:interpretation>
            </emma:emma>
          </inkml:annotationXML>
          <inkml:trace contextRef="#ctx0" brushRef="#br0" timeOffset="91227.6737">11400 10235 1670 0,'4'-12'74'0,"-4"12"15"0,10-8-71 0,8 4-18 0,0-4 0 0,5 8-492 16,9-5-101-16</inkml:trace>
          <inkml:trace contextRef="#ctx0" brushRef="#br0" timeOffset="91345.2435">11778 10215 1825 0,'9'-8'40'0,"5"-1"8"0,-1 5 1 0,1-4 3 0,-1 4-41 0,1 0-11 16,4 0 0-16,-9 4-809 0</inkml:trace>
        </inkml:traceGroup>
        <inkml:traceGroup>
          <inkml:annotationXML>
            <emma:emma xmlns:emma="http://www.w3.org/2003/04/emma" version="1.0">
              <emma:interpretation id="{34CA2D73-E4F1-4C77-AB78-73EDA67C6AF2}" emma:medium="tactile" emma:mode="ink">
                <msink:context xmlns:msink="http://schemas.microsoft.com/ink/2010/main" type="inkWord" rotatedBoundingBox="17306,10345 21005,10172 21060,11358 17361,11530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2937.2226">15857 9956 1382 0,'0'0'123'0,"-14"8"-99"0,1-4-24 0,-5 8 0 0,-10 0 118 0,1 4 18 15,9 5 4-15,-14 3 1 0,-5 4-40 0,-4 0-8 16,-4 5-1-16,-1-1-1 0,-4-3-55 0,5 3-10 15,-5 0-2-15,9 1-1 0,4-5-23 0,1 0 0 16,4 5 0-16,5-9-8 16,-1 0-93-16,6 1-19 0,3-1-3 0,1-4-1 0</inkml:trace>
          <inkml:trace contextRef="#ctx0" brushRef="#br0" timeOffset="92740.0426">15179 9980 2113 0,'0'0'46'0,"4"-8"10"0,1-4 1 0,4 0 3 0,0-1-48 0,5 1-12 31,4 0 0-31,0-4 0 0,5 4 12 0,-5 0 0 15,9 0 0-15,1-1 0 0,-1 5 23 0,-4 0 4 16,0 4 1-16,-5 4 0 0,9 4 16 0,-9 8 3 16,-9 5 1-16,1 7 0 0,-6 4-29 0,-4 5-6 15,5 3-1-15,-10 0 0 0,1 1 7 0,4 3 1 0,4-3 0 16,-4-1 0-16,-4 1-32 0,8-5 0 0,1-4 0 0,8 5 0 31,1-9-164-31,-5 0-38 0,-4-8-8 0,8-3-786 0</inkml:trace>
          <inkml:trace contextRef="#ctx0" brushRef="#br0" timeOffset="93119.6041">15734 10336 2257 0,'0'0'100'0,"0"0"20"0,9 8-96 0,-9 0-24 15,0 8 0-15,0 5 0 0,9-1 0 0,-9 0 0 0,-9 4 0 0,5 1 0 16,4-1 12-16,-5 4-4 0,5-3 0 0,-9 3 0 31,0-8-38-31,9 0-8 0,9-3-2 0,-9-5-613 0,-4 0-123 0</inkml:trace>
          <inkml:trace contextRef="#ctx0" brushRef="#br0" timeOffset="93265.3582">15980 10154 2372 0,'5'-8'52'0,"-1"0"12"0,-8 0 1 0,4 8 1 0,9-4-53 0,-9 4-13 16,0 0 0-16,0 0-1052 15</inkml:trace>
          <inkml:trace contextRef="#ctx0" brushRef="#br0" timeOffset="92162.6623">13904 9806 518 0,'0'-8'46'0,"4"0"-37"0,6 4-9 0,-6-4 0 0,-4 8 235 0,0-4 45 15,9 0 8-15,-4-1 3 16,4 1-172-16,5 0-35 0,4 4-6 0,5 0-2 16,8-4-42-16,10 4-9 0,0-8-1 0,9 4-1 0,10-4 16 0,-6 4 3 15,1-4 1-15,4 4 0 0,-4 0-20 0,-10 0-4 16,1 0-1-16,-1 0 0 0,-8 0-30 0,4 4-7 15,-9 0-1-15,-1 0 0 16,-3 0-172-16,-5 0-36 0</inkml:trace>
          <inkml:trace contextRef="#ctx0" brushRef="#br0" timeOffset="92464.5191">14346 9830 874 0,'0'0'39'0,"0"0"8"0,0 0-38 0,0 0-9 16,0 0 0-16,9 4 0 0,4-4-24 0,1 4-6 0,-5 0-2 0,5 0 0 15,-14-4 32-15,9 4 0 0,5 5 0 0,-5-1 0 16,-5 0 39-16,1 4 13 0,-1 4 4 16,-4 4 0-16,-4-4 44 0,-5 9 10 0,-10-1 2 0,1 4 0 15,-5 1 5-15,-4-1 2 0,-14 4 0 0,5 5 0 16,-5-5-27-16,9 5-6 0,-5-5-1 0,6 0 0 15,3 1-33-15,10-5-8 0,0 0 0 0,9-3-1 16,0-5-32-16,4 0-11 0,5-4 0 0,9 1 9 16,-4-5-9-16,8 0 10 0,6-4-10 0,3-4 10 15,1 0-10-15,9 4-12 0,0-4 2 0,13 0 1 16,1-4-180-16,-1-4-36 0,56-4-7 0,-24-8-2 0</inkml:trace>
          <inkml:trace contextRef="#ctx0" brushRef="#br0" timeOffset="93936.1433">16422 9519 1382 0,'0'0'123'0,"0"0"-99"0,4-13-24 0,1 5 0 0,8 4 80 0,-13 4 12 15,0 0 1-15,0 0 1 16,14 0-11-16,-5 4-3 0,0 4 0 0,-4 1 0 16,-1 3-29-16,1 0-7 0,4 4 0 0,0 4-1 0,-9 0-29 0,0-3-6 15,5 3 0-15,4-4-8 0,-9 0 33 0,0-4 0 16,0 5 0-16,0-5 0 0,4-4-22 0,-4-8-11 15,0 0 10-15,0 0-10 0,9 8 9 0,-9-8-9 16,0 0 8-16,0 0-8 0,0 0 13 0,0 0-2 16,0 0-1-16,0 0 0 0,0-16-10 0,5 4 12 15,4-1-12-15,0-3 12 0,-4 0-12 0,4 0 12 16,0 0-12-16,9 0 12 0,-4-1-12 0,0 1 0 16,-1 4 0-16,1 0 0 0,9 0 0 0,-10 8 0 0,1 0 0 0,0 0 0 0,-1 8 0 0,-4 0-14 15,0 4 3-15,-4 4 1 0,0-4 10 0,-5 4-13 16,9 4 5-16,-9 1 8 0,-5-1 0 0,1 4 0 31,4-8 0-31,0 4 0 0,-5 0 0 0,-4 1 20 16,4-9-3-16,1 4 0 0,4-12-7 0,0 0-2 15,-5 8 0-15,5-8 0 0,0 0-8 0,0 0 12 16,0 0-12-16,0 0 12 0,0 0-12 0,0 0 0 16,0 0 9-16,9-4-9 0,-4-4 0 0,4 0 8 0,5 0-8 0,-1-4 0 15,-8 3-11-15,9-3-6 0,-1 0-2 0,1 0 0 16,4 4 19-16,-9 0 0 0,0 0 0 0,0 0 0 15,5 4 0-15,-14 4 0 0,0 0 0 0,0 0 0 16,0 0 24-16,0 0 9 0,5 12 2 0,-5 8 0 16,-5-4-26-16,5 0-9 0,9 9 0 0,-4-1 9 15,-10-4-109-15,5 4-23 0,5 1-4 0</inkml:trace>
          <inkml:trace contextRef="#ctx0" brushRef="#br0" timeOffset="110860.3804">17036 9656 723 0,'18'-4'32'0,"-18"4"7"0,0 0-31 0,0 0-8 0,0 0 0 0,0 0 0 15,14-4 51-15,-14 4 9 16,0 0 1-16,0 0 1 0,9-8-5 0,-4 4-1 0,-5 4 0 0,0 0 0 16,-5-8-19-16,5 8-4 15,0 0-1-15,5-8 0 0,-10 0-19 0,5 8-4 16,5-8-1-16,-5 8 0 0,0 0 4 0,0 0 0 15,9-4 0-15,0-1 0 0,0 1-12 0,-9 4 0 16,0 0 0-16,0 0 0 0,14-4 0 0,-14 4 0 16,0 0 0-16,0 0 0 0,0 0 0 0,13 0 0 15,-13 0 0-15,0 0 0 0,0 0 12 0,0 0 0 16,0 0 0-16,0 0 0 0,0 0 3 0,0 0 1 16,10-8 0-16,3 4 0 0,1 4-16 0,-14 0 0 15,0 0 0-15,9 0-10 0,5-4 10 0,-14 4 0 0,0 0 0 16,0 0 0-16,9 0 0 0,-9 0 0 0,0 0 0 0,0 0 0 15,0 0 0-15,0 0 0 0,0 0 0 0,13 0 0 16,-13 0 0-16,14 0 0 0,-5 0 0 0,5 0 0 16,-1 0-12-16,1 0 0 0,-5-4 0 0,5 4 0 15,-5 0-22 1,5 0-5-16,-14 0-1 0,13-4 0 0,-13 4 10 0,0 0 2 0,0 0 0 16,0 0 0-16,0 0-10 0,0 0-2 0,0 0 0 15,0 0 0-15</inkml:trace>
          <inkml:trace contextRef="#ctx0" brushRef="#br0" timeOffset="109543.8904">17177 9628 403 0,'0'0'36'0,"0"0"-36"0,0 0 0 0,0 0 0 0,0 0 70 0,0 0 7 16,0 0 2-16,0 0 0 15,0 0-19-15,0 0-3 0,0-8-1 0,0 8 0 16,0 0-22-16,0 0-5 0,-4-4-1 0,4 4 0 16,-5-8 4-16,5 8 0 0,-9-4 0 0,0 4 0 15,-5-4-32-15,5-1 0 0,9 5 0 0,0 0 0 16,-13 0 24-16,4-4 0 0,9 4-1 0,0 0 0 16,0 0 19-16,0 0 4 0,-14 0 1 0,14 0 0 0,0 0-27 0,0 0-4 15,0 0-2-15,0 0 0 16,0 0-14-16,0 0 9 0,0 0-9 0,0 0 8 15,-5-4 24-15,5 4 5 0,0 0 1 0,-9 0 0 16,5-4-6-16,4 4-2 0,0 0 0 0,0 0 0 0,0 0-14 0,0 0-2 16,-9-8-1-16,9 8 0 0,0 0-13 0,0 0-12 0,0 0 3 0,0 0 0 15,0 0 9-15,0 0 0 16,0 0 8-16,0 0-8 0,0 0 0 0,0 0 0 16,0 0 0-16,0 0-8 0,0 0 8 0,0 0 0 15,0 0 0-15,13 0 0 0,-13 0 0 0,9 0 0 16,5 0 0-16,0 0 0 0,-5 0 0 0,0 0 0 15,-9 0 0-15,14 0 0 0,4 0-8 0,-5 4 0 16,-13-4 0-16,10 4-486 0,8 0-97 0</inkml:trace>
          <inkml:trace contextRef="#ctx0" brushRef="#br0" timeOffset="109210.7239">17155 9664 572 0,'0'0'25'0,"0"0"6"16,0 0-31-16,0 0 0 15,0 0 0-15,4-8 0 0,5 4 0 0,-9 4 0 16,0 0-8-16,0 0 8 0</inkml:trace>
          <inkml:trace contextRef="#ctx0" brushRef="#br0" timeOffset="94335.0801">17255 9434 1612 0,'0'0'144'0,"0"-8"-116"0,4-1-28 0,-4 9 0 15,0 0 83-15,0 0 10 0,0 0 3 0,0 0 0 0,0 0-24 0,14 4-4 16,0 5 0-16,-5-1-1 15,0 8-35-15,0-4-8 0,0 4 0 0,0 0-1 16,0 5-9-16,-4-1-2 0,-5 0 0 0,0 4 0 0,0 1-4 0,-9 3-8 16,-5-8 11-16,5 9-11 15,-5-5-18 1,1 0-10-16,-6 0-3 0,1 1-645 0,5-1-130 0</inkml:trace>
          <inkml:trace contextRef="#ctx0" brushRef="#br0" timeOffset="94140.5788">17296 9515 1659 0,'0'0'73'0,"0"0"16"0,0 0-71 0,0 0-18 16,4 4 0-16,-4-4 0 0,9 8 70 0,-9 0 10 0,5 0 3 0,0 4 0 15,-1-4-35-15,1 0-8 16,-5 0 0-16,0-8-950 0</inkml:trace>
          <inkml:trace contextRef="#ctx0" brushRef="#br0" timeOffset="94543.0867">17578 9389 1958 0,'0'0'43'0,"0"0"9"0,0 0 1 0,0 0 3 0,5 8-45 0,4 0-11 16,-9 8 0-16,-5 1 0 0,5 3 102 0,-4 4 18 15,4 0 4-15,-5 1 1 0,1-1-69 0,-1 4-13 16,0 1-3-16,-4-1-1 0,5-4-24 0,-5 5-5 15,0-1-1-15,4 0 0 16,0-3-64-16,1 7-13 0,-10-8-2 0,5 1-1 0</inkml:trace>
        </inkml:traceGroup>
      </inkml:traceGroup>
    </inkml:traceGroup>
    <inkml:traceGroup>
      <inkml:annotationXML>
        <emma:emma xmlns:emma="http://www.w3.org/2003/04/emma" version="1.0">
          <emma:interpretation id="{880F4879-99D8-4584-8725-B9AB5E076B46}" emma:medium="tactile" emma:mode="ink">
            <msink:context xmlns:msink="http://schemas.microsoft.com/ink/2010/main" type="paragraph" rotatedBoundingBox="5397,17598 6264,12423 7012,12549 6145,177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E48DD1-CFB8-4A6A-AF79-2780DBEA67B9}" emma:medium="tactile" emma:mode="ink">
              <msink:context xmlns:msink="http://schemas.microsoft.com/ink/2010/main" type="line" rotatedBoundingBox="5397,17598 6264,12423 7012,12549 6145,17723">
                <msink:destinationLink direction="with" ref="{42C17B35-89E5-4751-9B70-C3D4529156AB}"/>
                <msink:destinationLink direction="with" ref="{6D4B4A94-B846-4C91-B21B-3146978D3D74}"/>
                <msink:destinationLink direction="with" ref="{C1CD3B6A-EC6D-4582-8012-4CACF58B9F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DE2E4B1-7833-4303-8683-4723D7F91B1A}" emma:medium="tactile" emma:mode="ink">
                <msink:context xmlns:msink="http://schemas.microsoft.com/ink/2010/main" type="inkWord" rotatedBoundingBox="6044,15223 6506,12464 6817,12516 6354,15276"/>
              </emma:interpretation>
              <emma:one-of disjunction-type="recognition" id="oneOf30">
                <emma:interpretation id="interp38" emma:lang="" emma:confidence="0">
                  <emma:literal>7 t:</emma:literal>
                </emma:interpretation>
                <emma:interpretation id="interp39" emma:lang="" emma:confidence="0">
                  <emma:literal>TX;</emma:literal>
                </emma:interpretation>
                <emma:interpretation id="interp40" emma:lang="" emma:confidence="0">
                  <emma:literal>TX:</emma:literal>
                </emma:interpretation>
                <emma:interpretation id="interp41" emma:lang="" emma:confidence="0">
                  <emma:literal>Tx;</emma:literal>
                </emma:interpretation>
                <emma:interpretation id="interp42" emma:lang="" emma:confidence="0">
                  <emma:literal>77:</emma:literal>
                </emma:interpretation>
              </emma:one-of>
            </emma:emma>
          </inkml:annotationXML>
          <inkml:trace contextRef="#ctx0" brushRef="#br0" timeOffset="95972.1321">3091 11732 1263 0,'0'0'56'0,"0"0"12"0,0 0-55 0,0 0-13 0,0-12 0 0,0 4 0 15,0-4 92-15,0 4 16 0,0 8 4 0,0 0 0 16,14-8-55-16,-5 8-10 0,-5 4-3 0,5 0 0 16,0 4-44-16,1 4 0 0,-6-4-10 0,1 8 2 15,-1-4-45-15,-4 5-9 0,0-1-2 0,-4-4 0 16,-1 4-36-16,1 4-8 0,-10 13-2 0,0-9 0 0</inkml:trace>
          <inkml:trace contextRef="#ctx0" brushRef="#br0" timeOffset="96433.6483">2900 14476 874 0,'0'0'39'0,"0"0"8"0,13 0-38 0,-4 4-9 16,1 0 0-16,-1 4 0 0,-9-8 0 0</inkml:trace>
        </inkml:traceGroup>
        <inkml:traceGroup>
          <inkml:annotationXML>
            <emma:emma xmlns:emma="http://www.w3.org/2003/04/emma" version="1.0">
              <emma:interpretation id="{9DFC9F21-7E94-403D-BF41-5F10729118D1}" emma:medium="tactile" emma:mode="ink">
                <msink:context xmlns:msink="http://schemas.microsoft.com/ink/2010/main" type="inkWord" rotatedBoundingBox="6244,14773 6464,13463 6565,13480 6346,14791"/>
              </emma:interpretation>
              <emma:one-of disjunction-type="recognition" id="oneOf31">
                <emma:interpretation id="interp43" emma:lang="" emma:confidence="1">
                  <emma:literal>,</emma:literal>
                </emma:interpretation>
                <emma:interpretation id="interp44" emma:lang="" emma:confidence="0">
                  <emma:literal>)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;</emma:literal>
                </emma:interpretation>
                <emma:interpretation id="interp47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96313.681">2891 13889 1839 0,'0'0'81'0,"0"0"18"0,0 0-79 0,0 0-20 0,0 0 0 0,9 12 0 16,-5 5-36-16,5-1-12 0,5 24-1 15,-9-7-1-15</inkml:trace>
          <inkml:trace contextRef="#ctx0" brushRef="#br0" timeOffset="96206.2773">3050 12679 1364 0,'0'0'30'0,"0"0"6"0,5 12 2 0,-5 5 0 0,4-1-30 0,-4 0-8 0,-4 4 0 0,4 5 0 16,0-1 0-16,-5 0 0 15,0 0 0-15,1 1 0 0</inkml:trace>
        </inkml:traceGroup>
        <inkml:traceGroup>
          <inkml:annotationXML>
            <emma:emma xmlns:emma="http://www.w3.org/2003/04/emma" version="1.0">
              <emma:interpretation id="{DC1D2634-127E-4DB2-B6EA-2A5243E05AB6}" emma:medium="tactile" emma:mode="ink">
                <msink:context xmlns:msink="http://schemas.microsoft.com/ink/2010/main" type="inkWord" rotatedBoundingBox="5522,16855 5575,16536 6323,16661 6270,16980"/>
              </emma:interpretation>
              <emma:one-of disjunction-type="recognition" id="oneOf32">
                <emma:interpretation id="interp48" emma:lang="" emma:confidence="1">
                  <emma:literal>-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_</emma:literal>
                </emma:interpretation>
                <emma:interpretation id="interp51" emma:lang="" emma:confidence="0">
                  <emma:literal>,</emma:literal>
                </emma:interpretation>
                <emma:interpretation id="interp52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97276.0944">2108 16071 1555 0,'13'-4'138'0,"-4"0"-110"0,0-5-28 0,14 1 0 16,14 4 64-16,-1-4 7 15,-4 4 1-15,0-4 1 0,9 0-13 0,4 0-2 16,-4 0-1-16,5 0 0 0,-5-4-29 0,4 3-7 16,-4-3-1-16,-4 0 0 0,4 0-20 0,-5 0 8 15,-4 4-8-15,0 0 0 16,-5 0-44-16,-4 0-14 0,-5 3-2 0,-4 1-1 15,4 0-39-15,-4 4-8 0,-5 0-2 0,0 4-382 0,-9-4-76 0</inkml:trace>
        </inkml:traceGroup>
        <inkml:traceGroup>
          <inkml:annotationXML>
            <emma:emma xmlns:emma="http://www.w3.org/2003/04/emma" version="1.0">
              <emma:interpretation id="{C55E6701-D6CB-454F-BC4C-666A36141910}" emma:medium="tactile" emma:mode="ink">
                <msink:context xmlns:msink="http://schemas.microsoft.com/ink/2010/main" type="inkWord" rotatedBoundingBox="5534,17621 5666,16833 6056,16899 5924,17686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97593.6366">2230 16184 1522 0,'0'0'68'0,"0"0"13"0,0 0-65 0,0 0-16 0,19 0 0 0,-1-4 0 16,5 0 62-16,-1-4 9 0,6 0 1 0,4 0 1 16,4-1-26-16,-4 1-6 0,-5 0-1 0,1 0 0 15,3 0-16-15,-3 8-3 0,-6-4-1 0,-3 4 0 16,-6 4-20-16,1 0 9 0,-5 4-9 0,-4 8 0 0,-5 1 13 0,-5 7-4 0,-9 0-1 0,-8 5 0 16,-10 7 0-16,-5 4-8 15,-4 5 12-15,-4 3-4 0,8 1 14 0,-8 4 2 0,-10-5 1 0,10-3 0 16,8-5 8-16,5-3 2 15,10-1 0-15,-1-8 0 0,14-3-15 0,4-5-4 16,14 0 0-16,5-4 0 0,0 1-26 0,13-5-6 16,14-4 0-16,5 0-668 15,-15-4-132-15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6:47.9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A98BAF0-4676-4C3E-957A-63E8FD99F662}" emma:medium="tactile" emma:mode="ink">
          <msink:context xmlns:msink="http://schemas.microsoft.com/ink/2010/main" type="writingRegion" rotatedBoundingBox="21325,6517 20315,9808 19017,9410 20027,6119"/>
        </emma:interpretation>
      </emma:emma>
    </inkml:annotationXML>
    <inkml:traceGroup>
      <inkml:annotationXML>
        <emma:emma xmlns:emma="http://www.w3.org/2003/04/emma" version="1.0">
          <emma:interpretation id="{A5C11808-CFA7-4634-99D3-BADCD5634027}" emma:medium="tactile" emma:mode="ink">
            <msink:context xmlns:msink="http://schemas.microsoft.com/ink/2010/main" type="paragraph" rotatedBoundingBox="21325,6517 20315,9808 19017,9410 20027,6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C34C01-01E2-4080-84AA-D16964349200}" emma:medium="tactile" emma:mode="ink">
              <msink:context xmlns:msink="http://schemas.microsoft.com/ink/2010/main" type="line" rotatedBoundingBox="21325,6517 20315,9808 19017,9410 20027,6119"/>
            </emma:interpretation>
          </emma:emma>
        </inkml:annotationXML>
        <inkml:traceGroup>
          <inkml:annotationXML>
            <emma:emma xmlns:emma="http://www.w3.org/2003/04/emma" version="1.0">
              <emma:interpretation id="{14EC4A0E-9345-4EF1-8347-703CF897A3CA}" emma:medium="tactile" emma:mode="ink">
                <msink:context xmlns:msink="http://schemas.microsoft.com/ink/2010/main" type="inkWord" rotatedBoundingBox="21325,6517 20315,9808 19017,9410 20027,6119"/>
              </emma:interpretation>
            </emma:emma>
          </inkml:annotationXML>
          <inkml:trace contextRef="#ctx0" brushRef="#br0">-3086-1086 576 0,'0'0'51'0,"-5"-9"-41"0,0 1-10 0,5 8 0 15,0 0 129-15,0 0 24 0,0 0 5 0,0 0 1 0,0 0-60 0,0 17-12 16,0 7-3-16,10 12 0 16,-6 5-12-16,1 11-4 0,4 9 0 0,-5 4 0 0,1 4-22 15,4-5-5-15,-4 1-1 0,-5-4 0 0,0-5-12 0,0-3-4 16,0 0 0-16,-5-5 0 0,0-7 10 0,1-1 2 15,-1-11 0-15,1 3 0 0,-5-12-10 0,4 0-2 16,1 1 0-16,4-13 0 0,0-8 5 0,0 0 1 16,0 0 0-16,0 0 0 0,0 0-13 0,0 0-2 15,0 0-1-15,9 0 0 0,0-12-2 0,9-1 0 16,-4-3 0-16,8-4 0 0,1 0-12 0,4-9 0 16,1 1 0-16,4 0-10 0,0 8 10 0,-1-1 0 15,1-3 0-15,5 8 0 0,-10 4 0 0,0 0-12 16,-4 8 12-16,0 4-12 0,-5 0 35 0,-4 4 6 15,-1 0 2-15,-8 4 0 0,0 4-45 0,-10 4-9 16,0 4-1-16,-4 5-1 0,-4-9 25 0,-10 4 12 16,0 4 0-16,-9 1-1 0,0 3-11 0,-4-4 0 15,0 0 0-15,-5 1 0 0,4-1-11 0,1 0-7 16,-5-3-2-16,4-1 0 16,10-4-172-16,-5-4-36 0</inkml:trace>
          <inkml:trace contextRef="#ctx0" brushRef="#br0" timeOffset="-1518.2114">-3719-196 1324 0,'36'-12'118'0,"-36"12"-94"0,-4-8-24 0,4 0 0 15,0 8 32-15,-5 0 3 0,-4-4 0 0,0 4 0 16,0-5 27-16,0 5 6 0,-5 0 0 0,-4 5 1 16,0 3-9-16,-5-4-3 0,5 4 0 0,-5 4 0 15,-9 8-27-15,0 0-6 0,5 1 0 0,-1 7-1 16,-8 0-13-16,0 5-2 0,-1 3-8 0,1 5 12 15,8-1 10-15,-3 5 2 0,3 3 0 0,5 1 0 16,10 3 16-16,-1 9 3 0,0 0 1 0,10-1 0 16,-1-3-26-16,10 0-5 0,4-5-1 0,0 5 0 15,-4-4 7-15,4-1 1 0,9 1 0 0,0-1 0 16,-9 5 20-16,5-4 4 0,0 3 0 0,4 1 1 16,-4-8 14-16,-5 3 2 0,-9 5 1 0,0-9 0 0,9 1-7 15,-9-9-2-15,-14 5 0 0,5-5 0 0,0 1-41 0,-5-1-12 16,1-3 0-16,-15-1 8 0,5-3-8 0,1-5 11 15,-1 4-11-15,-4-3 12 16,-5-5-93-16,0-4-19 0,0 0-3 0,-4-3-1 16,-5-1-70-16,0-8-14 0,0 0-4 0,4-8 0 0</inkml:trace>
          <inkml:trace contextRef="#ctx0" brushRef="#br0" timeOffset="-679.3667">-3583 1989 864 0,'41'-12'76'0,"-41"12"-60"0,0 0-16 0,9-4 0 0,-4-8 108 0,9 4 20 15,-1 0 3-15,1-4 1 0,-10-1-28 0,10 1-6 16,0 4-1-16,-1-4 0 0,-13 0 4 0,0 0 1 15,14 4 0-15,-5 0 0 0,-9-5-28 0,0 5-6 16,-4 0 0-16,4-4-1 0,0 4-29 0,-5 0-6 16,-4 4 0-16,-5 0-1 0,5 0-14 0,-4-4-2 15,-15 4-1-15,1 4 0 0,4 4-14 0,-4 4 0 16,-5-4 0-16,0 8 0 0,-9 0 0 0,5 4 0 16,4 1 0-16,-5 3 0 0,1 0 9 0,4 8-1 15,5 1 0-15,0 3 0 0,4-4-8 0,5 5 0 16,-1-1 0-16,1-4 0 0,4 1 0 0,10-1 0 15,-5-8 0-15,13 1 0 0,5-9 0 0,1 0 0 16,-6 0 0-16,-4-12 0 0,0 0 0 0,0 0 0 16,18-4 0-16,1-4 0 0,-10-4 10 0,4 0 0 15,15-5 0-15,-1-7 0 0,-4 4 2 0,-1-4 0 0,1-1 0 16,5-3 0-16,-1 0-3 0,0 3 0 0,-4 5 0 0,-5 0 0 16,5 8-9-16,-5 0 0 0,-9 4 0 0,0 3 0 15,5 5 0-15,-5 0 0 0,-4 9 0 0,-1-1 0 16,-4-8 0-16,5 16 0 0,4 0 0 0,-5 4 0 15,-8 1-39 1,4-5 0-16,4 0 0 0,6 0-705 0,-1 4-140 0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6:49.4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B2CD913-E3BE-4B34-AB27-6446EEEF18BA}" emma:medium="tactile" emma:mode="ink">
          <msink:context xmlns:msink="http://schemas.microsoft.com/ink/2010/main" type="writingRegion" rotatedBoundingBox="21156,7389 28973,6686 29102,8117 21285,8820"/>
        </emma:interpretation>
      </emma:emma>
    </inkml:annotationXML>
    <inkml:traceGroup>
      <inkml:annotationXML>
        <emma:emma xmlns:emma="http://www.w3.org/2003/04/emma" version="1.0">
          <emma:interpretation id="{07C95BA9-9056-4F37-AD47-0951706D66F3}" emma:medium="tactile" emma:mode="ink">
            <msink:context xmlns:msink="http://schemas.microsoft.com/ink/2010/main" type="paragraph" rotatedBoundingBox="21156,7389 28973,6686 29102,8117 21285,8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EFA179-C68A-4A45-9AD1-E79F0C7CAA35}" emma:medium="tactile" emma:mode="ink">
              <msink:context xmlns:msink="http://schemas.microsoft.com/ink/2010/main" type="line" rotatedBoundingBox="21156,7389 28973,6686 29102,8117 21285,8820"/>
            </emma:interpretation>
          </emma:emma>
        </inkml:annotationXML>
        <inkml:traceGroup>
          <inkml:annotationXML>
            <emma:emma xmlns:emma="http://www.w3.org/2003/04/emma" version="1.0">
              <emma:interpretation id="{CF730466-7E57-4893-867B-09E86A498E47}" emma:medium="tactile" emma:mode="ink">
                <msink:context xmlns:msink="http://schemas.microsoft.com/ink/2010/main" type="inkWord" rotatedBoundingBox="21181,7668 24097,7406 24191,8456 21276,87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169 2 1987 0,'32'-8'88'0,"-32"8"18"0,9 4-85 0,9 8-21 16,0 4 0-16,-4 9 0 0,0 7 46 0,-1 1 5 15,5 3 1-15,1 4 0 0,-6 5 12 0,-4 8 4 16,-4-1 0-16,0 1 0 0,-1-1-4 0,-4 1-1 16,0 0 0-16,-4-1 0 0,-6-7-30 0,6 3-5 15,-5-7-2-15,0-1 0 0,-10 1-14 0,1-5-4 16,0-3 0-16,0-1 0 16,-10-8-32-16,6 4-8 0,-6-7 0 0,-3-1-1 15,3-4-63-15,1-4-12 0,-5 0-2 0,5 1-608 0,-1-9-122 0</inkml:trace>
          <inkml:trace contextRef="#ctx0" brushRef="#br0" timeOffset="-211.1227">-464 492 979 0,'-18'4'43'0,"4"0"9"0,0 8-41 0,-4 0-11 0,5 4 0 0,-6 9 0 16,1-1 271-16,-5 0 52 0,-4 1 10 0,0 3 3 16,-1 4-203-16,1 1-40 0,0-5-8 0,4 0-1 15,0 1-32-15,5-1-5 0,0 0-2 0,4-7 0 16,1 3-65-16,-1-8-14 0,5 0-2 0,0-4-1 16,4 5-102-16,-4-5-20 0,4 0-4 0,1-8-791 15</inkml:trace>
          <inkml:trace contextRef="#ctx0" brushRef="#br0" timeOffset="-470.964">-1024 577 748 0,'0'0'67'0,"5"-8"-54"15,4-4-13-15,0 0 0 0,4-1 240 0,1 1 46 16,0 0 9-16,4 0 1 0,0 0-196 0,5 0-39 16,-9 4-8-16,4 4-1 0,0 4 16 0,0 0 3 15,-4 4 1-15,0 4 0 0,-1 8-24 0,-4 4-4 16,5 4 0-16,4 1-1 0,-13 7-8 0,4 0-2 16,0 9 0-16,0-5 0 0,5-3-13 0,-5-1-4 15,0 0 0-15,5 1 0 0,-1-1-16 0,1-3 0 16,-5-5 0-16,5 0-9 15,-5-4-125-15,4-4-25 0,-3-3-5 0,-1-5-816 0</inkml:trace>
          <inkml:trace contextRef="#ctx0" brushRef="#br0" timeOffset="-728.0677">-1361 265 1652 0,'0'0'73'0,"0"0"15"0,0 0-70 0,0 0-18 16,-4 16 0-16,-6 1 0 0,1 3 58 0,-4 4 8 15,-1 0 2-15,-4 13 0 0,0-1 9 0,-1 5 3 16,1-1 0-16,5 1 0 0,-6-1-32 0,1 1-7 0,9-5-1 0,0 0 0 16,0-3-22-16,4-5-5 0,1 1-1 0,-1 3 0 15,5-8-12-15,5 0 0 0,-5 1 0 0,4-1 0 31,5-4-74-31,0-4-18 0,5-3-3 0,4-1-1 0</inkml:trace>
          <inkml:trace contextRef="#ctx0" brushRef="#br0" timeOffset="-987.8087">-2563 532 1450 0,'0'0'32'0,"0"0"6"0,9-4 2 0,-9 4 1 0,0 0-33 0,0 0-8 15,0 0 0-15,0 0 0 0,0 0 88 0,0 0 16 16,0 0 4-16,-4 8 0 0,4 5-36 0,0-1-6 16,-5 4-2-16,5 0 0 0,0 4-33 0,5-4-7 15,-5 5-2-15,4-5 0 0,1 8-22 0,-5-8 8 16,4 1-8-16,1-1 0 0,-5-4 0 0,4 4 0 15,-4-4 0-15,5 0 0 0,-5-12 0 0,0 0 0 16,0 0 0-16,0 0 0 0,0 0 0 0,0 0 0 16,0 0 0-16,0 0-8 0,0 0 29 0,9-4 7 15,0 0 0-15,0-8 1 0,5 4-8 0,-5-8-1 16,0 0-1-16,5 4 0 0,-5-1-3 0,0 1 0 16,-4 4 0-16,-5 8 0 0,0 0 13 0,0 0 3 0,0 0 0 15,9 8 0-15,-9 4-32 0,4 5 0 0,-4 3 0 0,5 0 0 16,-5 0 0-16,0 5 0 0,0-1 0 0,4-4 0 31,-4-4-20-31,5-4-9 0,-1 5-3 0,6-5 0 0,-6-4 32 0,1-4 0 0,4 0 0 0,0-4 0 16,5-4 20-16,-1 0 9 0,1 0 3 0,0-8 0 15,4 0-16-15,5-9-4 0,-1 1 0 0,1-4 0 16,0-1 6-16,0-3 1 0,-1 0 0 0,1-5 0 16,0-3-19-16,0 4 0 0,-1-5 0 0,-3 5 0 15,-1-1-12-15,0 9-5 0,0 8-2 0,-4 0 0 16,-10 8-77-16,6 0-16 0,-6 0-4 15</inkml:trace>
        </inkml:traceGroup>
        <inkml:traceGroup>
          <inkml:annotationXML>
            <emma:emma xmlns:emma="http://www.w3.org/2003/04/emma" version="1.0">
              <emma:interpretation id="{D71F2534-4E21-4D5A-A238-7CE5E318721A}" emma:medium="tactile" emma:mode="ink">
                <msink:context xmlns:msink="http://schemas.microsoft.com/ink/2010/main" type="inkWord" rotatedBoundingBox="24860,7056 27940,6779 28060,8117 24980,839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70.6924">1639 480 345 0,'0'0'31'0,"5"-4"-31"16,4-4 0-16,-4 0 0 0,-5 8 108 0,0-9 16 15,4 5 4-15,-4-4 0 0,5 0-103 0,-1 0-25 16,1-4 0-16,4 4 0 0,-5-4 48 0,1 4 4 16,0-5 0-16,-1 5 1 0,-4 0 18 0,0 8 3 15,0 0 1-15,0-8 0 0,0 4-9 0,0 4-2 16,-4-8 0-16,-1 4 0 0,0 0 16 0,-4 0 2 15,5-4 1-15,4 8 0 0,-9 4-34 0,0-4-6 16,-5 0-2-16,0 0 0 0,1 0-29 0,-6 4-12 16,1-4 8-16,0 4-8 0,0 0 40 0,-5 4 2 15,-4-4 1-15,4 4 0 0,0-4-22 0,5 4-4 16,0 0-1-16,0 5 0 0,-5-13-8 0,5 8-8 16,4 8 9-16,-4 0-9 0,4-4 8 0,-4 4-8 15,4-3 0-15,1 3 0 0,-1 4 0 0,5-4 8 16,0 0-8-16,0 5 0 0,-1-9 0 0,6 4 0 15,-1-4 0-15,5 0 0 0,0 0 0 0,5 0 0 0,-5 1 8 16,4-1-8-16,1 0 0 0,4-4 8 0,0 4-8 0,5-4 0 16,-5-4 9-16,5 0-9 0,4-4 8 0,-5 4-8 15,1-4 8-15,9-4-8 0,0-4 8 0,4 4-8 16,0-4 0-16,-4 0 8 0,-5-4-8 0,5 0 0 16,0 0 8-16,0-5-8 0,-10-3 0 0,5 0 8 15,5 0-8-15,0-1 12 0,-5-7-12 0,0-4 12 16,1-5-12-16,3 5 0 0,6-9 9 0,-1 1-9 15,-4-4 0-15,4-1 0 0,0-4 0 0,5 1 8 16,-9-1-8-16,0 5 0 0,0-5 0 0,4-3-8 0,0 3 8 16,-9 0 0-16,-4 1 0 0,4 7 0 15,5 1-24-15,-9 4-4 0,-5 3 0 0,-5 1 0 16,1 12 60-16,-1 3 12 0,1-3 3 0,-5 8 0 0,-5 4-19 0,5 8-3 16,0 0-1-16,0 0 0 0,-9 0-24 0,-4 8 0 15,8 4-12-15,-8 4 12 0,3 5 0 0,1 7 0 16,-4 4 0-16,4 5 0 0,-1-1 0 0,1 9 0 15,-4-1 12-15,-1 5-4 0,5-1 0 0,4 5 0 16,-8-5 0-16,4 5 0 0,-5 0-19 0,5-5-4 16,4 5-1-16,-4-1 0 0,0-3 33 0,0 0 7 15,0-5 0-15,4 5 1 16,-4-9-89-16,5-3-19 0,-1-5-3 0,5 4-605 16,5-11-121-16</inkml:trace>
          <inkml:trace contextRef="#ctx0" brushRef="#br0" timeOffset="2011.0125">3142 152 1742 0,'0'0'77'0,"-9"-4"16"15,-5 0-74-15,10 4-19 0,-6 0 0 0,10 0 0 16,-13 8 52-16,4 4 8 0,-10 8 0 0,-3 1 1 16,-6-1-18-16,-4 8-4 0,1 5-1 0,-1 7 0 15,-14-4-9-15,5 5-1 0,0 3-1 0,0 1 0 16,5-1-5-16,4 1-1 0,-4-9 0 0,-1 5 0 16,14-9-21-16,-4 1 9 0,0-5-9 0,4 0 0 15,-4-3-17-15,8-5-11 16,6 0-1-16,-1-4-955 0</inkml:trace>
          <inkml:trace contextRef="#ctx0" brushRef="#br0" timeOffset="1887.853">2468 310 1497 0,'0'-8'32'0,"0"-4"8"0,9-1 0 0,0 1 4 0,-4-4-36 0,-1 0-8 0,5 4 0 0,1-4 0 15,-6-1 121-15,10 1 23 0,-5 0 4 0,5 0 0 16,-5 0-67-16,4 3-13 0,1 1-4 0,0 0 0 15,-1 4-26-15,1 0-6 0,-5 4 0 0,0 0-1 16,5 4-15-16,-5 8-4 0,5-4 0 0,-1 12 0 16,-4 0-12-16,5 5 0 0,4 3 0 0,-9 4 0 0,-4 1 0 0,-1 3 0 15,10 0 0-15,-5 9 0 16,-4-9 37-16,4 5 5 0,-5-1 1 0,5 0 0 0,5-3-31 0,0-1-12 16,-10-3 8-16,5-1-8 0,-4-4 0 0,4 0 0 15,-4 1 0-15,-1-1 0 0,1-4 0 0,-1 0-20 0,1-3 3 0,4-5 1 31,-4 0-84-31,-1 0-17 0,1-4-3 0,4 0-557 16,0 0-111-16</inkml:trace>
          <inkml:trace contextRef="#ctx0" brushRef="#br0" timeOffset="2333.5859">3647 286 1209 0,'18'-9'53'0,"-18"9"12"0,0 0-52 0,0 0-13 16,0-8 0-16,0 8 0 0,-4-8 116 0,4 8 21 16,0 0 4-16,0 0 1 0,4-12-58 0,-4 12-12 15,10-4-3-15,3 0 0 0,5 0-17 0,5 0-3 16,-5-4-1-16,10 4 0 0,-1 4-28 0,5 0-5 15,0 0-2-15,0 0 0 0,-1-4-13 0,6 0 0 0,-5 0 0 16,0 0 0-16,-5 4 0 0,0 0 0 0,5 0 0 16,-5-4 0-16,-4 4 0 0,0-5 0 0,-5 10 0 0,5-5 0 31,-14 4-169-31,-9-4-37 0,0 0-7 0,0 0-2 0</inkml:trace>
          <inkml:trace contextRef="#ctx0" brushRef="#br0" timeOffset="2530.2423">3788 520 1137 0,'0'0'50'0,"0"0"11"0,0 8-49 0,0-8-12 16,0 0 0-16,0 0 0 0,0 0 83 0,5 8 13 16,9 5 4-16,-1-5 0 0,1 0-4 0,4 0 0 15,-4 0 0-15,9 0 0 0,4-4-41 0,-4 4-9 16,4-8-2-16,0 4 0 0,5 0-44 0,0 0 0 15,0-8-12-15,0 4-576 16,0 0-116-16</inkml:trace>
          <inkml:trace contextRef="#ctx0" brushRef="#br0" timeOffset="318.4402">1152 407 1497 0,'0'0'66'0,"0"0"14"0,0 0-64 0,0 0-16 16,0 0 0-16,0 0 0 0,9-8 89 0,-4 0 15 15,-5 8 2-15,14 0 1 0,-5-8-29 0,0 8-6 16,9-4 0-16,5 0-1 0,0 4-26 0,-1 0-5 16,1-5 0-16,9 1-1 0,9 4-23 0,-9 0-4 15,0-4 0-15,0-4-1 0,-1 4 13 0,1 4 4 16,0-4 0-16,-5 0 0 0,1-4-28 0,-5 8 0 15,4 0 0-15,-9-4 0 0,-4 0 0 0,-1 0-19 16,1 4 3-16,-14 0 1 16,9 0-14-16,-9 0-3 0,9 0-1 0,-4 8 0 15,4-4-140-15,-9 4-28 0,-9 0-6 0</inkml:trace>
        </inkml:traceGroup>
        <inkml:traceGroup>
          <inkml:annotationXML>
            <emma:emma xmlns:emma="http://www.w3.org/2003/04/emma" version="1.0">
              <emma:interpretation id="{F2D4017F-B243-465A-9399-EFF835145965}" emma:medium="tactile" emma:mode="ink">
                <msink:context xmlns:msink="http://schemas.microsoft.com/ink/2010/main" type="inkWord" rotatedBoundingBox="28822,6914 28992,6898 29102,8117 28932,8133"/>
              </emma:interpretation>
              <emma:one-of disjunction-type="recognition" id="oneOf2"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'</emma:literal>
                </emma:interpretation>
                <emma:interpretation id="interp6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2875.6264">5054-479 1497 0,'0'0'66'0,"0"-4"14"0,0-5-64 0,5 1-16 0,-1 4 0 0,-4 4 0 15,9-4 90-15,0 0 14 0,-9 4 4 0,9 8 0 16,5 0-40-16,4 9-7 0,-4 7-1 0,4 4-1 15,0 13-27-15,1-1-6 0,-6 9-1 0,1 3 0 16,0 1 27-16,-1 4 4 0,-4-5 2 0,-4 5 0 16,-1-9-18-16,1 1-4 0,0 4-1 0,-5-1 0 15,-5-3 0-15,5-1 0 0,-5-7 0 0,1 3 0 16,-1-3-35-16,1-1 0 0,-1-3 0 0,-4-1 0 16,0-3 0-16,4-1 0 0,-8-8-11 0,4 4 11 15,-5 5-136-15,0-9-20 0,-4 0-4 16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6:57.2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B1C26CF-CDE1-41F3-B57B-5969790977FE}" emma:medium="tactile" emma:mode="ink">
          <msink:context xmlns:msink="http://schemas.microsoft.com/ink/2010/main" type="writingRegion" rotatedBoundingBox="7484,12399 10429,12399 10429,13419 7484,13419"/>
        </emma:interpretation>
      </emma:emma>
    </inkml:annotationXML>
    <inkml:traceGroup>
      <inkml:annotationXML>
        <emma:emma xmlns:emma="http://www.w3.org/2003/04/emma" version="1.0">
          <emma:interpretation id="{D80B689A-65CF-4346-9188-37CFB24B812A}" emma:medium="tactile" emma:mode="ink">
            <msink:context xmlns:msink="http://schemas.microsoft.com/ink/2010/main" type="paragraph" rotatedBoundingBox="7484,12399 10429,12399 10429,13419 7484,13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ED1773-AE4D-4FD4-ACF7-523D8DB7D6CC}" emma:medium="tactile" emma:mode="ink">
              <msink:context xmlns:msink="http://schemas.microsoft.com/ink/2010/main" type="line" rotatedBoundingBox="7484,12399 10429,12399 10429,13419 7484,13419"/>
            </emma:interpretation>
          </emma:emma>
        </inkml:annotationXML>
        <inkml:traceGroup>
          <inkml:annotationXML>
            <emma:emma xmlns:emma="http://www.w3.org/2003/04/emma" version="1.0">
              <emma:interpretation id="{75ED60BC-F2B4-4DBC-9569-6662C16E2046}" emma:medium="tactile" emma:mode="ink">
                <msink:context xmlns:msink="http://schemas.microsoft.com/ink/2010/main" type="inkWord" rotatedBoundingBox="7484,12399 8203,12399 8203,13419 7484,134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6023 11630 1094 0,'0'0'97'0,"0"0"-77"16,0-8-20-16,0 0 0 0,-4 4 124 0,-1 0 22 15,1-4 4-15,-1 4 1 0,-4-4-60 0,4 4-12 16,-4 0-3-16,5 0 0 0,-1-4-28 0,1 4-5 16,-6-5-2-16,6 5 0 0,-5 0-8 0,4-4-1 15,-4 4-1-15,0-4 0 0,0 4-11 0,0 0-3 16,-5 0 0-16,0 4 0 0,-4-4-7 0,5 4-2 16,-10 0 0-16,5 0 0 0,-5 4-8 0,0 0 0 15,-4 4 9-15,-1 0-9 0,1 4 8 0,0 0-8 16,4 5 10-16,0-1-10 0,-4 4 21 0,4-4-1 15,0 5-1-15,5-1 0 0,-9 0 6 0,9 8 2 16,0 1 0-16,-1-1 0 0,-3 0-4 0,3 5-1 0,1-1 0 16,4 4 0-16,1 1-6 0,-1-1 0 0,5 5-1 0,0-5 0 15,4-3-5-15,1 3-1 0,4 0 0 16,4 1 0-16,1-1-9 0,9-3 10 0,-1-1-10 0,1 0 10 16,9-3 10-16,-1-1 1 0,6-8 1 0,4 5 0 15,4-9-22-15,-4 0 0 0,4 0 0 0,5-4 0 16,5 0-36-16,-1-3-12 15,-4-5-3-15,5 4-724 0,-1 0-145 0</inkml:trace>
        </inkml:traceGroup>
        <inkml:traceGroup>
          <inkml:annotationXML>
            <emma:emma xmlns:emma="http://www.w3.org/2003/04/emma" version="1.0">
              <emma:interpretation id="{26AC3546-CF64-4CDD-9100-0D860458E683}" emma:medium="tactile" emma:mode="ink">
                <msink:context xmlns:msink="http://schemas.microsoft.com/ink/2010/main" type="inkWord" rotatedBoundingBox="9387,12557 10429,12557 10429,13010 9387,130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63.2023">7207 11865 345 0,'0'0'15'0,"0"0"4"16,0-4-19-16,0 4 0 0,0 0 0 0,0 0 0 0,0 0 284 0,14 0 54 16,8-4 10-16,1 4 3 0,4-4-229 0,5 0-46 15,0 4-8-15,5-4-3 0,4 0-13 0,-5-4-2 16,9 4-1-16,-4 0 0 0,5-5-29 0,0 5-5 15,-6-4-2-15,1 0 0 0,5 4-13 0,0-4 0 16,-5 0 0-16,-1-4 0 0,1 4 0 0,-4-4 0 16,-1 0 0-16,1-1 0 15,-5 1-25-15,-1 4-2 0,1 0 0 0,-4 0 0 16,-1 0-41-16,-4 4-8 0,-1 0-1 0</inkml:trace>
          <inkml:trace contextRef="#ctx0" brushRef="#br0" timeOffset="1051.2108">7448 12120 1036 0,'0'0'92'0,"0"0"-73"0,0 0-19 0,14 0 0 16,-5 0 105-16,5 0 18 0,-1 0 3 0,5 0 1 16,1 0-28-16,3 0-6 0,6-4-1 0,4 0 0 15,0 0-22-15,-1 0-5 0,10-4-1 0,0 4 0 16,5 0-25-16,-5-4-6 0,0 4-1 0,4-5 0 16,-4 5-8-16,-4-4-3 0,4 0 0 0,-5 4 0 15,5-4-135-15,-4 4-27 0,-1-4-6 0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6:59.2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33A7AB5-DD5E-4851-96A4-EAF40F19001B}" emma:medium="tactile" emma:mode="ink">
          <msink:context xmlns:msink="http://schemas.microsoft.com/ink/2010/main" type="writingRegion" rotatedBoundingBox="11855,11553 12556,11553 12556,13734 11855,13734"/>
        </emma:interpretation>
      </emma:emma>
    </inkml:annotationXML>
    <inkml:traceGroup>
      <inkml:annotationXML>
        <emma:emma xmlns:emma="http://www.w3.org/2003/04/emma" version="1.0">
          <emma:interpretation id="{D926FFF0-FDCE-4492-8A0B-A3295E77F223}" emma:medium="tactile" emma:mode="ink">
            <msink:context xmlns:msink="http://schemas.microsoft.com/ink/2010/main" type="paragraph" rotatedBoundingBox="11855,11553 12556,11553 12556,13734 11855,13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AFB627-F545-4D6D-A2B7-ADF3789FA083}" emma:medium="tactile" emma:mode="ink">
              <msink:context xmlns:msink="http://schemas.microsoft.com/ink/2010/main" type="line" rotatedBoundingBox="11855,11553 12556,11553 12556,13734 11855,13734"/>
            </emma:interpretation>
          </emma:emma>
        </inkml:annotationXML>
        <inkml:traceGroup>
          <inkml:annotationXML>
            <emma:emma xmlns:emma="http://www.w3.org/2003/04/emma" version="1.0">
              <emma:interpretation id="{23D27C46-77DB-426D-AEC1-057010BC9B9A}" emma:medium="tactile" emma:mode="ink">
                <msink:context xmlns:msink="http://schemas.microsoft.com/ink/2010/main" type="inkWord" rotatedBoundingBox="11855,11553 12556,11553 12556,13734 11855,137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10376 10675 1209 0,'0'0'108'0,"0"0"-87"0,0 0-21 0,0 0 0 16,-9-4 68-16,-1 0 8 0,1 4 3 0,0-4 0 16,-4 4-13-16,-1 4-2 0,0-4-1 0,-8 4 0 15,3 0-46-15,-8 0-9 0,4 4-8 0,-4-4 12 16,0 0-12-16,-5 5-14 0,0-5 3 0,-5 4 1 16,6 4 10-16,-1-4 0 0,0 4-9 0,4-4 9 15,1 4 0-15,0-4 0 0,0 5 0 0,4-5 0 16,5 4 18-16,-1-4-2 0,1 0 0 0,0 4 0 0,0-4 3 15,9 0 0-15,-5 0 0 0,5 1 0 0,4-1-6 0,-4 0-1 16,5 4 0-16,-1 0 0 0,1 4 4 16,4 4 1-16,4 5 0 0,1 3 0 0,-5 8 7 0,9 9 0 15,0-1 1-15,0 9 0 0,5 0 29 0,-1 3 6 16,-4-3 0-16,10 8 1 0,-6-5-25 0,5 9-4 16,-4 0-2-16,-5 0 0 0,0-1 4 0,-4 1 1 15,-10 0 0-15,5 0 0 0,5-9-27 0,-5 1-8 16,-5-9 0-16,1 1 0 0,-1-4 8 0,-4-1-8 15,5 1 12-15,-1-9-12 0,0 4 9 0,1-7-9 16,-1 3 0-16,1-3 9 0,4-1-9 0,-5 0 0 16,5 1 0-16,-4-1 0 0,-1-4 0 0,1 1 0 15,-1-5 0-15,5 4 0 0,0-7 0 0,0 3 0 16,-5-4 0-16,5 0 0 0,5-3 0 0,-5-1 0 0,0-4 0 0,5 0 8 16,-5-4-8-16,4 0 10 0,-4-8-10 0,5 8 10 15,-5-8-10-15,9 4 8 0,0 0-8 0,5-4 8 16,-5 0-8-16,9-4 0 0,-4 4 0 0,8-4 8 15,10 0-22-15,0-8-5 0,4 0-1 0,5-4-727 16,5-4-145-16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7:00.9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DF65ACB-6459-40CC-A733-04A2625CF3DE}" emma:medium="tactile" emma:mode="ink">
          <msink:context xmlns:msink="http://schemas.microsoft.com/ink/2010/main" type="writingRegion" rotatedBoundingBox="14298,13650 15272,10957 16010,11224 15037,13917"/>
        </emma:interpretation>
      </emma:emma>
    </inkml:annotationXML>
    <inkml:traceGroup>
      <inkml:annotationXML>
        <emma:emma xmlns:emma="http://www.w3.org/2003/04/emma" version="1.0">
          <emma:interpretation id="{4DE91396-9E38-4BD6-96FE-55A155B10C7B}" emma:medium="tactile" emma:mode="ink">
            <msink:context xmlns:msink="http://schemas.microsoft.com/ink/2010/main" type="paragraph" rotatedBoundingBox="14298,13650 15272,10957 16010,11224 15037,13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198EF3-201F-4C18-90A2-B20463F73EE3}" emma:medium="tactile" emma:mode="ink">
              <msink:context xmlns:msink="http://schemas.microsoft.com/ink/2010/main" type="line" rotatedBoundingBox="14298,13650 15272,10957 16010,11224 15037,13917"/>
            </emma:interpretation>
          </emma:emma>
        </inkml:annotationXML>
        <inkml:traceGroup>
          <inkml:annotationXML>
            <emma:emma xmlns:emma="http://www.w3.org/2003/04/emma" version="1.0">
              <emma:interpretation id="{2101390E-0A67-4800-9C44-53737B153FAE}" emma:medium="tactile" emma:mode="ink">
                <msink:context xmlns:msink="http://schemas.microsoft.com/ink/2010/main" type="inkWord" rotatedBoundingBox="14978,11768 15272,10957 16010,11224 15717,12035"/>
              </emma:interpretation>
            </emma:emma>
          </inkml:annotationXML>
          <inkml:trace contextRef="#ctx0" brushRef="#br0">13080 10161 1440 0,'0'-24'64'0,"0"12"12"0,0 4-60 0,5-4-16 0,-5 4 0 0,4-5 0 16,-4 5 94-16,0 8 16 0,5-8 3 0,-5 8 1 15,0 0-31-15,0 0-7 0,9 4 0 0,0 0-1 16,5 8-21-16,-1 5-4 0,1 7-1 0,0 8 0 0,-5 5-17 0,0 7-3 15,-5 9-1-15,1-1 0 0,-5 13-3 16,0 0-1-16,-5-4 0 0,1-1 0 0,-1-3-24 0,-4-4 0 16,-5-5 0-16,5-3 0 15,0-5 0-15,5-7 0 0,-5-9 0 0,-1 0 8 0,6-8-8 0,4-4 8 16,-5-3-8-16,5-1 8 0,0-8 8 0,0 0 2 16,0 0 0-16,0 0 0 0,0 0-5 0,0 0-1 15,9-8 0-15,5-5 0 0,0-7-12 0,-1 0 0 16,6 0 0-16,-1-5 0 0,5 1 0 0,-1-4-8 15,1-1-1-15,4 5 0 0,5-4-2 0,0 4 0 16,0-1 0-16,0 5 0 0,4 4 11 0,-4 8 0 16,0 0-9-16,-5 4 9 0,-4 0 0 0,0 8 0 15,0 0 0-15,-5 0 0 0,0 4 8 0,-4 4 4 16,-1 0 0-16,-3 0 0 0,-1 4-4 0,-9 1-8 16,-5-1 12-16,-4 4-4 0,-5-4-8 0,1 0 0 15,-10 5 0-15,-4-1 0 0,-5 0 0 0,-5-4-11 0,-4 5 3 0,-4-5 0 16,4 0 8-16,0 0-12 0,0 0 12 0,0-4-12 31,0 5-42-31,9-5-9 0,9-4-1 0,1 4-653 0,8-4-131 0</inkml:trace>
        </inkml:traceGroup>
        <inkml:traceGroup>
          <inkml:annotationXML>
            <emma:emma xmlns:emma="http://www.w3.org/2003/04/emma" version="1.0">
              <emma:interpretation id="{56E1EC58-F52B-4707-9030-1CC038063223}" emma:medium="tactile" emma:mode="ink">
                <msink:context xmlns:msink="http://schemas.microsoft.com/ink/2010/main" type="inkWord" rotatedBoundingBox="14440,13701 14660,13092 15226,13297 15006,13905"/>
              </emma:interpretation>
            </emma:emma>
          </inkml:annotationXML>
          <inkml:trace contextRef="#ctx0" brushRef="#br0" timeOffset="-559.5329">12648 12476 1036 0,'9'0'92'0,"-5"-4"-73"16,1 4-19-16,4 0 0 0,-9 0 76 0,9-4 12 15,-4 0 3-15,4 0 0 0,-5-4-19 0,1 8-3 16,4-8-1-16,-9 4 0 0,4-4-6 0,-4 0-2 16,0-1 0-16,0 1 0 0,0 0 3 0,-4 0 0 0,-1 0 0 0,-4-4 0 15,0 4-5-15,0-4-1 0,-5 4 0 0,1 0 0 16,-1-5-11-16,0 5-2 0,1 0-1 0,-6 4 0 15,1 0-12-15,5 4-3 0,-1 0 0 0,-4 4 0 16,-1 4-15-16,1 4-3 0,-4 5-1 0,3 7 0 16,1 4-9-16,-5 5 0 0,5 3 0 0,0 4 0 15,0 1 0-15,-1 3 0 0,6 1-8 0,-1-9 8 16,5 1 0-16,5-5 0 0,-1-4-9 0,5-3 9 16,5-9-8-16,-1 0 8 0,5-8-12 0,5 0 12 15,-5-8-10-15,9-4 10 0,0-4-8 0,5-4 8 16,9-8-15-16,-5-4 3 0,5-5 0 0,0-7 0 15,4-5 12-15,1 5 16 0,-1-1-3 0,1-3-1 16,-5 0-12-16,4 3 0 0,-9 5 0 0,5 3 0 0,-9 5 15 16,0 8-3-16,-5 4-1 0,0 8 0 0,-4 0-11 0,-1 8 12 15,-3 0-12-15,3 8 12 0,-4 8-12 0,-4 0 8 16,4 5-8-16,0 3 8 0,0 0-26 0,-4 5-6 16,4-5 0-16,-5 0-1092 15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7:52.7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5F96036-D73D-4482-B7AF-188972EE2B21}" emma:medium="tactile" emma:mode="ink">
          <msink:context xmlns:msink="http://schemas.microsoft.com/ink/2010/main" type="writingRegion" rotatedBoundingBox="2400,953 32376,-1135 33748,18556 3772,20645"/>
        </emma:interpretation>
      </emma:emma>
    </inkml:annotationXML>
    <inkml:traceGroup>
      <inkml:annotationXML>
        <emma:emma xmlns:emma="http://www.w3.org/2003/04/emma" version="1.0">
          <emma:interpretation id="{CE4A28FE-956A-4146-B5CB-2E546E4458E9}" emma:medium="tactile" emma:mode="ink">
            <msink:context xmlns:msink="http://schemas.microsoft.com/ink/2010/main" type="paragraph" rotatedBoundingBox="3276,849 24020,412 24057,2165 3313,2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4ADBB9-7933-43D4-B9EE-520EDE6771F8}" emma:medium="tactile" emma:mode="ink">
              <msink:context xmlns:msink="http://schemas.microsoft.com/ink/2010/main" type="line" rotatedBoundingBox="3276,849 24020,412 24057,2165 3313,2602"/>
            </emma:interpretation>
          </emma:emma>
        </inkml:annotationXML>
        <inkml:traceGroup>
          <inkml:annotationXML>
            <emma:emma xmlns:emma="http://www.w3.org/2003/04/emma" version="1.0">
              <emma:interpretation id="{85F256B3-599E-4CE2-8827-0374E6E3ECA9}" emma:medium="tactile" emma:mode="ink">
                <msink:context xmlns:msink="http://schemas.microsoft.com/ink/2010/main" type="inkWord" rotatedBoundingBox="3276,849 5017,812 5045,2152 3305,21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329 344 748 0,'0'-25'67'0,"0"21"-54"16,5-12-13-16,-1 0 0 0,5 0 81 0,0-1 14 0,1 1 2 0,-1 0 1 16,0-4-7-16,0 0-2 0,-5-1 0 0,6 9 0 15,-1-8-13-15,4 0-4 0,-4 4 0 0,0 3 0 16,1 1-18-16,-1 4-4 0,0-4-1 0,-5 8 0 16,-4 4-27-16,0 0-6 0,0 0 0 0,0 0-1 15,0 0-15-15,5 16 0 0,-1 8 0 0,-4-3 0 16,-4 11 0-16,-1 0 8 0,-8 1-8 0,-1 3 0 15,-4 13 9-15,0 3-9 0,-5-7 8 0,-4 8-8 16,4-1 8-16,-5-3-8 0,6-1 8 0,-1 5-8 16,0-17 0-16,0 9 0 0,5-5 8 0,-5 1-8 15,5-1 11-15,0-3 0 0,0-5 0 0,4 4 0 16,0-3-3-16,1-1 0 0,-5-3 0 0,8-1 0 0,1 0-8 16,0 1 0-16,0-5 0 0,0 4 0 0,9-8 0 15,-9 9 0-15,0-9 0 0,9 4 0 16,-5-8 0-16,5 1 0 0,0-1 0 0,5 0 0 0,-5-4 0 0,0-12 0 15,9 8 0-15,0 4 0 0,-9-12 0 0,14 0 0 16,-5 4 0-16,4 0 0 0,1-8 0 0,0 4 0 16,-1-4 0-16,1 4 0 0,4 0 0 0,5-8 0 15,-5 4 0-15,1 4 0 0,3-4 0 0,1 0 12 16,0 4 0-16,4-12 0 0,-4 4-12 0,9 0 0 16,0 0 0-16,4 0 0 0,-4-5 0 0,4-3 0 15,5 4-12-15,-4-4 12 0,-1-4 0 0,5-1 0 16,-9 1 0-16,4 0 0 0,5-8 0 0,-9-1 0 15,0 1 0-15,0-4 8 0,4-1-8 0,-8 1 10 16,-1-5-10-16,0 9 10 0,-4-12-10 0,-5 7 8 0,-9 1-8 16,-4 0 8-16,-5 3-8 0,0 5 8 15,5 4-8-15,-5-1 8 0,0 5-8 0,-5 4 0 0,5 0 0 0,-5 4 8 16,1 0-8-16,4 8 8 0,-5 0-8 0,-8 0 8 16,4 8-8-16,0-8 0 0,-10 4 0 0,6 12 0 15,-1-4 0-15,0 4 8 0,-8 1-8 0,-1 7 8 16,0 0-8-16,5 5 0 0,-5-1 0 0,0 4 0 15,5 9 0-15,0-1 0 0,9-3 0 0,-5 3 0 16,10-3 0-16,-1-5 0 0,0 0 0 0,10 1 0 16,4-9 0-16,-4 4 0 0,4-8 0 0,4 1 0 15,1-5 8-15,4 0-8 0,1-12 8 0,-6 4-8 16,5 0 9-16,5-4-9 0,0-8 10 0,0-4-10 0,4-4 25 16,0 0-1-16,1-8 0 0,3-1 0 0,-3-3-24 15,8-8 0-15,1-5 0 0,-5-3 0 0,8-5 19 0,-8-3-2 16,0-5 0-16,5 5 0 0,-5-9 3 0,-1-4 1 15,-3 1 0-15,-1-1 0 0,0-12-9 0,-4 4-3 16,-5 0 0-16,1 1 0 0,-6 7-9 0,1 8 0 16,-5 5 9-16,0 3-9 0,-9 9 0 0,0 3 8 15,0 9-8-15,0 4 0 0,-4 0 8 0,-6 12-8 16,6 0 8-16,4 8-8 0,-9 8 0 0,0 4 0 16,-10 8 0-16,10 8 0 0,-4 5 0 0,4 11 0 15,-5 9 0-15,5-1 0 0,0 5 0 0,9 0 0 16,0 3 0-16,0-7-8 0,9 0 8 0,0 3 0 15,9-3 0-15,-4-4 0 0,-1-5 0 0,1 9 0 16,4-17 0-16,-4 9-8 0,0 3-5 0,-1-15-1 16,-4 3 0-16,5-8-700 15,-5 5-140-15</inkml:trace>
          <inkml:trace contextRef="#ctx0" brushRef="#br0" timeOffset="260.6747">1108 206 1638 0,'0'0'36'0,"0"0"7"0,0 0 1 0,9-8 3 0,4 8-38 0,1 0-9 16,4 0 0-16,0 8 0 0,1-8 55 0,8 0 9 15,5-8 1-15,-5 8 1 0,5 0-21 0,5-4-4 16,-1 4-1-16,5-4 0 0,4 4-19 0,1-4-4 16,-1 4-1-16,6-12 0 15,-1 12-120-15,0-4-24 0</inkml:trace>
        </inkml:traceGroup>
        <inkml:traceGroup>
          <inkml:annotationXML>
            <emma:emma xmlns:emma="http://www.w3.org/2003/04/emma" version="1.0">
              <emma:interpretation id="{A491696E-6794-4102-9DEC-FCCC7A9E43B3}" emma:medium="tactile" emma:mode="ink">
                <msink:context xmlns:msink="http://schemas.microsoft.com/ink/2010/main" type="inkWord" rotatedBoundingBox="6540,925 11953,811 11987,2419 6573,2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55.4333">3803 97 1364 0,'0'0'60'0,"0"0"13"0,0 0-58 0,0 0-15 0,0 0 0 0,0 0 0 16,0 0 71-16,0 0 11 0,0 0 2 0,0 0 1 15,0 0-14-15,4 8-3 0,1 4-1 0,0 4 0 16,-1 0-12-16,1 5-3 0,-10 3 0 0,5 12 0 16,0 9 3-16,-4 15 0 0,-1-7 0 0,-4 12 0 15,4 0 5-15,-8-1 0 0,-1 9 1 0,5-4 0 16,-5-8-28-16,5 7-5 0,-4 5-2 0,-1-4 0 16,0 0-10-16,5-12-1 0,-5-1-1 0,5 1 0 15,0-13-14-15,0 1 11 0,-5-1-11 0,5-3 10 16,0-9-10-16,0 5 0 0,0-1 0 0,0-4-11 15,4-7-27-15,1-5-6 0,-1-4 0 0,5 0-1 16,0-12-190-16,5 0-37 0</inkml:trace>
          <inkml:trace contextRef="#ctx0" brushRef="#br0" timeOffset="983.3989">3247 582 954 0,'0'-20'42'0,"0"20"9"0,5-12-41 0,-5 4-10 15,5-8 0-15,-1 3 0 0,5 5 93 0,-4-8 17 16,4 0 3-16,0 8 1 0,5-12-37 0,-1 8-7 16,1-5-2-16,0 1 0 0,-1 8-29 0,6-4-7 15,-6 8 0-15,5-8-1 0,-4 8-17 0,0 0-3 0,-1 4-1 0,-4 8 0 16,1 4-10-16,-1-8 0 16,0 12 0-16,0 12 0 0,-5-3 0 0,1 11 0 0,-5-3 0 0,0 7 0 15,-5 5 0-15,5-1 0 16,-9 1-9-16,5 7 9 0,-5-3 0 0,9-1 0 0,-5 5 0 0,5-13 0 15,0-7 0-15,5-1 9 0,-1 1-9 0,5-9 8 16,5-4 4-16,0-4 1 0,4-4 0 0,0-8 0 16,0-4 23-16,0 0 5 0,5-4 1 0,5-4 0 15,-6-4 3-15,6-8 1 0,4 0 0 0,-1-1 0 16,-3-11 2-16,4 4 0 0,-1-1 0 0,1-3 0 16,0-4 9-16,0-1 3 0,0-3 0 0,0 3 0 15,-5-3-39-15,5-1-7 0,-5 5-2 0,1-13 0 16,-1 9-12-16,-4-1 0 0,4 1 0 0,-9 4 0 15,0 3-18-15,-4 5-10 0,-5 8-1 0,-4-1-1 16,-5 9-214-16,-5 12-44 0,-18-12-8 16,-4 24-1-16</inkml:trace>
          <inkml:trace contextRef="#ctx0" brushRef="#br0" timeOffset="2171.9075">4422 1149 1094 0,'0'0'97'0,"0"-8"-77"0,0-4-20 0,0 4 0 0,5-5 78 0,-5 1 12 0,0 4 2 0,0 8 1 16,4-4 24-16,-4 4 5 0,0 0 1 0,0 0 0 0,0 0-45 0,0 0-9 15,0 0-1-15,-9 8-1 0,0 12-37 0,0 9-7 16,-5 3-2-16,1 1 0 0,-1 3-5 0,0 0 0 16,1 9-1-16,4-5 0 0,-5-3-15 0,5 3 11 15,0 1-11-15,0-1 10 0,4-7-10 0,5-1 8 16,0 4-8-16,5-15 8 16,-1 3-120-16,1-8-24 0,4-4-4 0</inkml:trace>
          <inkml:trace contextRef="#ctx0" brushRef="#br0" timeOffset="2449.6669">5542 178 1890 0,'5'-25'84'0,"-1"17"16"0,1-4-80 0,-1 4-20 0,-4-4 0 0,0 12 0 15,0 0 53-15,0 0 7 0,0 0 0 0,0 0 1 16,-4 12-29-16,-5-4-7 0,0 8-1 0,-1 9 0 16,-8 7-16-16,5 12-8 0,-6 1 0 0,-3 16 8 15,3-13 12-15,-3 13 1 0,-1 0 1 0,5-5 0 16,-1 5-8-16,6-4-2 0,-1-1 0 0,5 5 0 16,0-4-12-16,9 3 8 0,4-7-8 0,1 4 0 15,0-5 0-15,4 1 0 0,4 4-11 0,-4-5-679 16,5-7-136-16</inkml:trace>
          <inkml:trace contextRef="#ctx0" brushRef="#br0" timeOffset="2707.2912">6070 505 1922 0,'9'-20'85'0,"0"8"18"0,-4 4-83 0,9-4-20 15,-5 8 0-15,4 0 0 0,1 4 69 0,0 4 10 16,4 0 1-16,-4 8 1 0,4-4-37 0,-5 8-7 16,1 0-1-16,4 5-1 0,1-1-14 0,-6 8-2 15,5-4-1-15,-4 5 0 0,9-1 3 0,-9 0 1 16,4 5 0-16,-5 3 0 0,6-3-22 0,-6-1 0 16,5 0 0-16,-4 1 0 0,0-1 0 0,-5-4 0 15,5-3 0-15,4-1 0 16,-9-4-53-16,5-4-9 0,-5 1-2 0,4 3-631 15,-4-16-126-15</inkml:trace>
          <inkml:trace contextRef="#ctx0" brushRef="#br0" timeOffset="2906.9581">6503 493 1267 0,'0'0'56'0,"0"0"12"0,-9 0-55 0,0-4-13 0,4 0 0 0,-4 4 0 16,0 4 204-16,0 4 37 0,0 0 8 0,-1 5 2 15,1-1-153-15,0 0-30 0,-4 8-7 0,3-4-1 16,1 4-29-16,-4 1-7 0,-1 3 0 0,0 0-1 0,1 9-23 0,-5-5 8 16,4 8-8-16,-9 5 0 0,5-1 0 0,-9 9 9 15,-1-5-9-15,1 9 0 16,-5 0-172-16,0-5-42 0,0 1-8 16</inkml:trace>
          <inkml:trace contextRef="#ctx0" brushRef="#br0" timeOffset="3162.5114">6903 194 1796 0,'23'-16'40'0,"-14"12"8"0,5 0 1 0,0-1 1 0,-1 10-40 0,5 3-10 15,-4 8 0-15,9 8 0 0,-5 0 50 0,0 9 8 0,-4 7 2 0,0 5 0 16,-1-1 11-16,1 5 2 0,-5 3 1 0,-4 5 0 15,-1-4-13-15,-4 3-2 0,0-3-1 0,0 8 0 16,-4-5-26-16,-1-3-4 0,0 0-2 0,1-1 0 16,-1-7-10-16,1-1-1 0,-1-3-1 0,-4-5 0 15,5-8-14-15,-10 1 9 0,0 3-9 0,1-12 8 16,-6 1-195 0,6-1-39-16,-28 8-8 0,18-16-2 0</inkml:trace>
          <inkml:trace contextRef="#ctx0" brushRef="#br0" timeOffset="3404.76">7841 785 2098 0,'0'0'46'0,"9"-13"10"0,10 13 1 0,-1-4 3 0,5 0-48 0,4 4-12 16,5 0 0-16,9-8 0 0,0 4 16 0,4 0 2 15,5 0 0-15,5-4 0 0,-10 4 6 0,1 0 0 16,0 0 1-16,-5 4 0 0,-1-8-25 0,-3 4 0 16,-1 4 8-16,-4-4-8 0,-4 0 0 0,-1 0 0 15,0 4 0-15,-9 0 0 16,1 0-136-16,-6-4-28 0,-4 4-7 0,-9 0-1 0</inkml:trace>
          <inkml:trace contextRef="#ctx0" brushRef="#br0" timeOffset="3595.0318">8087 1149 1875 0,'0'0'41'0,"14"0"9"0,-1 0 2 0,10 0 0 0,0 0-41 0,0 4-11 0,0 0 0 0,4 0 0 15,-4-4 86-15,-1 4 15 0,6 4 3 0,-6-8 1 16,6 4-73-16,-5 0-16 0,4 0-2 0,0 4-1 15,-9-4-105-15,5 0-20 0,4 1-5 0</inkml:trace>
        </inkml:traceGroup>
        <inkml:traceGroup>
          <inkml:annotationXML>
            <emma:emma xmlns:emma="http://www.w3.org/2003/04/emma" version="1.0">
              <emma:interpretation id="{D8EE735B-C673-4283-A034-EFA1CEFFE66F}" emma:medium="tactile" emma:mode="ink">
                <msink:context xmlns:msink="http://schemas.microsoft.com/ink/2010/main" type="inkWord" rotatedBoundingBox="13192,951 18145,847 18168,1924 13215,202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61.2697">11748 615 2026 0,'36'-21'44'0,"-18"9"10"0,5 4 2 0,9-4 1 0,4 4-45 0,10 0-12 16,-1 4 0-16,10 4 0 0,0-4 11 0,-1 4 0 15,5 0 0-15,1 4 0 0,-6-4 18 0,-4 4 4 16,0-4 1-16,-4 4 0 0,-5 0-34 0,0-4 0 15,-5 4 0-15,1-4 0 16,-10 4-44-16,0-4-16 0,-8 0-4 0,-1 4-546 16,-5 4-110-16</inkml:trace>
          <inkml:trace contextRef="#ctx0" brushRef="#br0" timeOffset="5100.0516">12217 246 1954 0,'0'0'87'0,"0"0"17"0,0 0-83 0,0 0-21 0,0 0 0 0,0 0 0 15,9 13 0-15,4 3 0 0,-4 8 0 0,1 0 8 16,3 9 44-16,1 3 10 0,-5 1 2 0,5 3 0 16,-5 0 0-16,0 1 0 0,-5 3 0 0,1-3 0 15,-5-1-22-15,4 9-4 0,1-9-1 0,-5 1 0 16,5-5-8-16,-5 5-1 0,4-5-1 0,1 5 0 15,-5-1-124 1,0-3-25-16,-5-1-5 0,1-4-922 0</inkml:trace>
          <inkml:trace contextRef="#ctx0" brushRef="#br0" timeOffset="4360.8428">9899 586 1443 0,'14'-36'32'0,"-5"24"6"0,0-8 2 0,9-1 0 0,0-3-32 0,1 0-8 0,8-1 0 0,-4 1 0 16,9 0 79-16,-5 4 13 0,5-13 4 0,-5 9 0 15,0 4-15-15,5 4-2 0,-9-1-1 0,4 1 0 16,-8 4-18-16,-1 4-3 0,0-4-1 0,-4 8 0 16,4 4-25-16,-4 4-6 0,-1-4-1 0,1 12 0 15,4 4-13-15,0 0-3 0,1 17-8 0,-1-5 12 16,4 8-2-16,-3 5-1 0,-1 3 0 0,0 1 0 16,5 4-9-16,-5-5 0 0,0 9 0 0,1-9 0 15,-1 1 36-15,0-1 3 0,5 1 0 0,-5-5 0 16,0 1-28-16,-4-13-11 0,-1 4 8 0,1-3-8 15,-9 3 0-15,4-4 0 0,0 1 0 0,0-5 0 16,-4 4-44-16,-1-7-5 16,5 3-1-16,-4 0-679 0,4-12-136 0</inkml:trace>
          <inkml:trace contextRef="#ctx0" brushRef="#br0" timeOffset="4623.2896">10896 153 1900 0,'-9'0'169'0,"5"0"-135"15,-1 0-34-15,-4 0 0 0,4 12 10 0,-8-3-10 16,-1 11 8-16,-4 12-8 0,-5-4 40 0,5 13 2 16,-9 3 1-16,-5 9 0 0,0 0 13 0,-5-5 4 15,6 1 0-15,-6 3 0 0,1-3-23 0,-1-4-4 0,5-5-1 16,1 4 0-16,-6-3-8 0,5-5-3 0,0 9 0 15,5-5 0-15,-5-7-21 0,5 3 8 0,4 5-8 16,0-13 0 0,5 4-38-16,-5-7-12 0,1 3-2 0,3-4-652 0,1 1-131 0</inkml:trace>
          <inkml:trace contextRef="#ctx0" brushRef="#br0" timeOffset="7243.3613">14466 327 979 0,'0'0'21'0,"0"0"5"0,0 0 1 0,0 0 1 0,9-8-28 0,-5-4 0 15,1 4 0-15,4 4 0 0,-4-12 68 0,-1 4 9 16,-4-1 2-16,5 1 0 0,-5 4 7 0,4 0 2 15,-4-12 0-15,5 8 0 0,-5 4-15 0,0-8-2 16,0 3-1-16,0 5 0 0,-5-4-43 0,5 4-9 16,-4 4-2-16,-1-8 0 0,1 4-16 0,-10 4 0 15,5-4 8-15,-9 4-8 0,-1 0 0 0,6-5 0 0,-6 9 0 16,-3-8 0-16,-1 4 0 0,0 0 0 0,5 0 0 16,-9 4 0-16,4-8 0 0,-4 8 0 15,4 0 0-15,-5 0 0 0,1 0 0 0,0 8 0 16,-5-8 0-16,-4 8 0 0,4 4 0 0,-9-3 0 0,0 7 0 0,-5 8 0 15,1-4 0-15,-1 0 0 0,1 9 0 0,-1 7 0 16,5 9 0-16,5-5 0 0,4 1 0 0,0-5-9 16,9 9 9-16,5-5 0 0,4-4 8 0,5 1-8 15,9-5 0-15,0 1 0 0,9-5 0 0,0 0-8 16,5-7 8-16,0-1 0 0,-1 0 8 0,6-4-8 16,3 0 8-16,6-12-8 0,-1 0 10 0,0-4-10 15,5 0 15-15,0-4-3 0,0 0-1 0,0-8 0 16,4 4-11-16,-4-8 0 0,5-4 0 0,-6 4 0 15,1-5 32-15,0 5 0 0,0-16 1 0,-5 3 0 0,1 1-15 16,-1-8-3-16,0-5-1 0,1-3 0 0,-1-5-5 16,-9 9-1-16,-4-13 0 0,4 4 0 0,0 5 1 15,5 4 0-15,-5 3 0 0,-9 5 0 0,0 11-9 0,0 5-12 16,1 0 2-16,-6 8 1 0,-4 8 9 0,0 0 0 16,0 0 0-16,0 16 0 0,0 4 0 0,-4-3 8 15,-1 15-8-15,0-4 0 0,1 5 8 0,-5-1-8 16,0 4 10-16,0 5-10 0,4-1 8 0,5 1-8 15,0-5 0-15,0 1 9 0,0-1-9 0,5-8 0 16,-1 1 0-16,1 3 0 16,-1-8-68-16,5 1-5 0,5-5-2 0</inkml:trace>
          <inkml:trace contextRef="#ctx0" brushRef="#br0" timeOffset="8159.7322">14798 764 518 0,'0'0'46'0,"0"0"-37"0,0 0-9 0,0 0 0 16,0 0 117-16,5-12 22 0,-5 4 4 0,0-8 1 15,0 16-13-15,4-4-3 0,-4-8 0 0,0 0 0 16,0 4-58-16,0-1-12 0,0 9-2 0,5-12-1 0,-10 4 14 16,5 8 3-16,0 0 1 0,5-8 0 0,-1-4-13 0,-4 12-2 15,0 0-1-15,5-4 0 0,-5 4-40 0,0 0-8 16,0-4-1-16,0 4-8 0,4-12 52 0,-4 12 4 16,0 0 1-16,0 0 0 0,0 0-40 0,0 0-8 15,0 0-1-15,0 0-8 0,0 0 28 0,0 0-2 16,0 0 0-16,0 0 0 0,0 0 10 0,0 0 1 15,0 0 1-15,0 0 0 0,0 0-30 0,0 0-8 16,5 12 0-16,-1-4 0 16,1 8-21-16,4 0-6 0,-4 5-1 0,-1-1 0 0,-4 0 28 0,0 8 8 15,0-7 0-15,-4 3 0 0,4 0 7 0,0 5 1 16,-5-5 1-16,5 4 0 0,0-8-1 0,-4 1 0 16,-1 3 0-16,5-4 0 0,0 4-4 0,0-11-2 0,0 3 0 15,-5-4 0-15,5 0 25 0,0 0 5 0,0-4 0 0,0-8 1 31,0 0-54-31,0 0-11 0,0 0-3 0,0 12 0 0,0-12 27 0,0 0 0 0,0 0 0 0,0 0 0 16,0 0 0-16,0 0 0 0,0 0 0 0,0 0 0 31,0 0-32-31,0 0-5 0,0 0-1 0,0 0 0 0,0 0 19 0,0 0 4 0,0 0 1 0,0 0 0 16,0 0-150-16,0 0-31 16,0 0-5-16,0 0-2 0</inkml:trace>
        </inkml:traceGroup>
        <inkml:traceGroup>
          <inkml:annotationXML>
            <emma:emma xmlns:emma="http://www.w3.org/2003/04/emma" version="1.0">
              <emma:interpretation id="{548DD746-CF8A-4306-93F4-85A8656B0AF7}" emma:medium="tactile" emma:mode="ink">
                <msink:context xmlns:msink="http://schemas.microsoft.com/ink/2010/main" type="inkWord" rotatedBoundingBox="19421,565 24021,468 24053,1989 19453,2085"/>
              </emma:interpretation>
              <emma:one-of disjunction-type="recognition" id="oneOf3">
                <emma:interpretation id="interp3" emma:lang="" emma:confidence="0">
                  <emma:literal>(X)</emma:literal>
                </emma:interpretation>
                <emma:interpretation id="interp4" emma:lang="" emma:confidence="0">
                  <emma:literal>(4)</emma:literal>
                </emma:interpretation>
                <emma:interpretation id="interp5" emma:lang="" emma:confidence="0">
                  <emma:literal>(9)</emma:literal>
                </emma:interpretation>
                <emma:interpretation id="interp6" emma:lang="" emma:confidence="0">
                  <emma:literal>ix)</emma:literal>
                </emma:interpretation>
                <emma:interpretation id="interp7" emma:lang="" emma:confidence="0">
                  <emma:literal>lx)</emma:literal>
                </emma:interpretation>
              </emma:one-of>
            </emma:emma>
          </inkml:annotationXML>
          <inkml:trace contextRef="#ctx0" brushRef="#br0" timeOffset="9831.3478">18577-94 1728 0,'4'-8'153'0,"1"0"-122"0,0 4-31 0,-1-8 0 15,-4 12 78-15,0 0 10 0,0 0 1 0,0 0 1 16,0 0-42-16,0 0-8 0,-9 12-1 0,-5 0-1 16,5 17 9-16,-4-9 1 0,-10 8 1 0,-5 13 0 15,1-9-27-15,0 13-6 0,0-5 0 0,-5 13-1 0,4-5-15 0,6 5 0 16,-6-1 0-16,10 1 0 16,0 0 30-16,4-9 3 0,5 5 1 0,0-5 0 0,4-3-3 0,1 3-1 15,4 1 0-15,4-5 0 16,6 1-70-16,-6-5-13 0,5 9-3 0,0-17-695 15,5 4-138-15</inkml:trace>
          <inkml:trace contextRef="#ctx0" brushRef="#br0" timeOffset="10115.6148">18964 165 2091 0,'0'0'46'0,"9"-12"10"0,9 4 1 0,0 0 2 0,1 4-47 0,-1 4-12 0,0 0 0 0,0 0 0 16,0 12 48-16,1-4 8 0,3 9 2 0,-3-1 0 15,-1 4-23-15,-5 4-5 0,-3 0-1 0,3 5 0 16,-8 3-7-16,4 9-2 0,5-9 0 0,-5 4 0 16,-5 5-28-16,5-1-7 0,-4-3-1 0,4 3 0 15,0 1 40-15,-4-5 8 0,-1 5 2 0,5 3 0 31,5-11-54-31,-5 3-12 0,5 0-1 0,-5-3-1 0,9-1 14 0,-4-12 2 0,4 9 1 0,0-9 0 16,-4 0-60 0,4-8-12-16,0-4-3 0,0 1-864 0</inkml:trace>
          <inkml:trace contextRef="#ctx0" brushRef="#br0" timeOffset="10334.7907">19674 149 2016 0,'0'0'179'0,"-14"4"-143"16,5 0-36-16,-4 13 0 0,-1 7 15 0,-4 4-4 15,0 5-1-15,-5 7 0 0,0-4 30 0,-4 5 7 16,-1-1 1-16,-3 9 0 0,-1-9 4 0,-9-3 2 16,9 3 0-16,-5 1 0 0,6-1-43 0,-1-3-11 0,-9 7 0 0,9-11 0 15,0 3 0-15,5-4 0 16,-5 1 0-16,9 3-11 15,0-12-176-15,5 1-35 0</inkml:trace>
          <inkml:trace contextRef="#ctx0" brushRef="#br0" timeOffset="10604.747">20430-324 1324 0,'68'-20'118'0,"-45"20"-94"0,-5 0-24 0,0 8 0 16,5 8 157-16,-5 4 27 15,5 8 6-15,0 5 1 0,0 7-63 0,-1 5-12 0,-3 3-2 0,-6 9-1 16,-8-4-73-16,-5 23-14 0,-9 9-3 0,-5-8-1 16,-9 4 21-16,1-8 4 0,-10 4 1 0,-5-4 0 15,1-4-18-15,-1-9-3 0,1 1-1 0,0 0 0 0,4-5-14 0,0-3-2 16,-5-4-1-16,5-5 0 0,5 1-9 15,0-17 0-15,0 8-10 0,-5-7 10 16,0-5-177-16,0 0-30 0</inkml:trace>
          <inkml:trace contextRef="#ctx0" brushRef="#br0" timeOffset="9169.0353">16728 174 900 0,'0'0'40'0,"10"-4"8"0,-1-9-39 0,0 5-9 15,0-4 0-15,-5 4 0 0,1-4 84 0,-1 4 14 16,1-4 3-16,-5 0 1 0,5 3 23 0,-5-7 5 16,-5 12 1-16,-4-8 0 0,0 4-57 0,0 8-11 15,0-8-3-15,0 4 0 0,-10 4-39 0,1-4-8 16,4 4-1-16,-8 4-1 0,-6 0-11 0,-4 4 0 16,1 4 0-16,-6 4 0 0,-4 0 0 0,5 5 0 15,-10 3 12-15,5 4-4 0,9 5 4 0,1-1 1 16,-1 4 0-16,4 5 0 0,6 3-13 0,3-3 8 0,1 3-8 0,5-3 0 31,-6-13-19-31,10 5-9 0,9-5-3 0,-4-4 0 0,-1-4 31 0,1 1 0 0,8-1 0 0,5-4 0 16,0 0 24-16,5-4 12 0,0 1 1 0,22 3 1 15,10-4-23-15,-1-8-5 0,-8-4-1 0,4 0 0 16,4-4-9-16,5-4 0 0,0 0 0 0,0-4 8 16,-4-1-8-16,-5 1 0 0,9-4 0 0,-9-4 8 15,-5 0-8-15,1-13 0 0,-1 5 9 0,5-8-9 16,0-5 8-16,-9 1-8 0,-14-5 10 0,9-3-10 15,-4-1 9-15,-5-4-9 0,-13 1 8 0,-5-5-8 16,0 9 0-16,-9-1-17 0,4 8 2 0,-8-3 1 16,-10 8 14-16,5 7-9 0,9-3 9 0,-5 12-8 0,-9-5 21 15,0 13 5-15,10-4 1 0,-5 4 0 0,4 0-19 16,0 12 0-16,-4-12 0 0,9 12 0 0,9 0 0 0,-14 0 0 16,-4 0-13-16,9 12 5 0,0-8 8 0,4 12 9 15,-8-4-1-15,3 12-8 0,1-3 0 0,5 11 0 16,4-4 0-16,-5 9 0 0,5-1 23 0,-4 1 7 15,4 3 2-15,0 1 0 0,0 3 2 0,4 1 1 16,-4-1 0-16,5 1 0 0,-1 7 23 0,-4-11 5 16,0-1 1-16,5 1 0 0,-1-5-52 0,1 4-12 15,-5-3 0-15,0-1 0 0,0-3 0 0,0 3-10 16,5-3 2-16,-10 3 0 16,0-8-113-16,1 5-23 0,8-5-4 0,-8 4 0 0</inkml:trace>
          <inkml:trace contextRef="#ctx0" brushRef="#br0" timeOffset="9535.2018">17425 744 1897 0,'14'-20'84'0,"-5"20"17"0,-5-12-81 0,1 0-20 0,-5 12 0 0,0 0 0 16,0 0 18-16,0 0-1 0,0 0 0 0,0 0 0 15,0 0 38-15,0 0 7 0,0 0 2 0,0 12 0 16,-5 4-64-16,-4 4-15 0,5-4-1 0,-5 9-1 16,4-1 17-16,-4 0 9 0,0 1-1 0,9-1 0 15,-5-4 0-15,10 8 0 0,-5-7 0 0,4-5 0 16,-4-4-8-16,9-4 0 0,5 4 0 0,0-4 0 0,-5-8 0 16,5 4 0-16,4-4 0 0,-5-4 0 0,6-4 56 0,-6-4 7 15,5 0 1-15,-4 0 0 0,0 0-46 0,-1-1-9 16,-3-7-1-16,-1 0-8 0,0 4 0 0,-5-4 0 15,1-1-10-15,-5 1 10 0,0 0 30 0,0 0 14 16,0 3 2-16,0 1 1 0,-5 8-39 0,1 0-8 16,-1 4 0-16,-4 0 0 0,-5 4 12 0,1 0 5 15,-5 4 2-15,-1 8 0 16,-3-4-118-16,3 8-23 0,-3 1-5 0,3 3-922 0</inkml:trace>
        </inkml:traceGroup>
      </inkml:traceGroup>
    </inkml:traceGroup>
    <inkml:traceGroup>
      <inkml:annotationXML>
        <emma:emma xmlns:emma="http://www.w3.org/2003/04/emma" version="1.0">
          <emma:interpretation id="{0D3A24D9-AF1A-4765-B08B-9ADF8B865964}" emma:medium="tactile" emma:mode="ink">
            <msink:context xmlns:msink="http://schemas.microsoft.com/ink/2010/main" type="paragraph" rotatedBoundingBox="2823,2801 9181,2895 9163,4106 2805,4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72BDD8-6902-4836-8DB9-8998D4217473}" emma:medium="tactile" emma:mode="ink">
              <msink:context xmlns:msink="http://schemas.microsoft.com/ink/2010/main" type="line" rotatedBoundingBox="2823,2801 9181,2895 9163,4106 2805,4013"/>
            </emma:interpretation>
          </emma:emma>
        </inkml:annotationXML>
        <inkml:traceGroup>
          <inkml:annotationXML>
            <emma:emma xmlns:emma="http://www.w3.org/2003/04/emma" version="1.0">
              <emma:interpretation id="{736DF511-D6D7-45A1-A8E7-B9A7133D7ABA}" emma:medium="tactile" emma:mode="ink">
                <msink:context xmlns:msink="http://schemas.microsoft.com/ink/2010/main" type="inkWord" rotatedBoundingBox="2817,3156 4453,3180 4443,3856 2807,383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7465.4121">994 2873 460 0,'0'0'41'0,"0"0"-33"16,0 0-8-16,0 0 0 0,0 0 0 0,4-8-16 15,-4-4 4-15,9-1 1 0,-4 5 3 0,0-4 0 16,-5 12 0-16,0 0 0 0,0 0 30 0,0 0 6 15,-5-8 2-15,5 8 0 0,0 0 32 0,-5-4 6 16,5-4 2-16,-9 4 0 0,0 0 0 0,9 4 0 16,0 0 0-16,0 0 0 0,-4-4-42 0,4 4-8 15,0 0-1-15,0 0-1 0,0 0-18 0,0 0 0 16,-5-8 8-16,5 8-8 0,-4-8 14 0,4 8-1 16,-5-8 0-16,1 0 0 0,-1 3 46 0,5 5 9 0,0 0 1 15,0 0 1-15,0 0-15 0,0 0-3 0,0 0-1 0,0 0 0 16,0 0-23-16,0 0-5 0,0-8-1 0,0 8 0 15,0 0-22-15,0 0 8 0,0 0-8 0,0 0 0 16,0 0 0-16,0 0 0 0,0 0-10 0,0 0 10 16,-9 0-10-16,9 0 10 0,0 0-8 0,-5 8 8 15,5-8 0-15,0 0 0 0,0 0 0 0,-9 0 0 16,0 5 0-16,9-5 0 0,0 0 0 0,0 0 0 16,0 0 0-16,0 0 0 0,0 0 0 0,0 0 0 15,0 0 9-15,0 0 1 0,-9 0 0 0,9 0 0 16,0 0 4-16,0 0 1 0,0 0 0 0,0 0 0 0,0 0-6 0,0 0-1 15,0 0 0-15,0 0 0 0,-5 4-8 0,5-4 0 16,0 0 0-16,0 0-11 0,0 0-8 0,0 0-1 16,0 0-1-16,0 0 0 0,0 0 9 0,0 0 1 15,0 0 1-15,0 0 0 0,0 0 10 0,0 0 0 16,-9 0 0-16,9 0-8 0,-4 0 8 0,4 0 14 16,-9 0-3-16,0 0-1 0,4 0 5 0,5 0 1 15,0 0 0-15,0 0 0 0,0 0 0 0,0 0 1 16,0 0 0-16,0 0 0 0,0 0 2 0,0 0 0 15,0 0 0-15,0 0 0 0,0 0-11 0,0 0-8 16,0 0 9-16,0 0-9 0,9-9 18 0,-9 9-2 16,0 0-1-16,9-4 0 0,0-8-3 0,0 4-1 15,10-4 0-15,-6 8 0 0,-4-12-11 0,5 4 8 0,0 0-8 0,4-1 8 16,-9-3-8-16,5 4 0 0,-1 0 0 0,6-4 0 16,-1 0 21-16,-5-1-1 0,1 9 0 0,0-12 0 15,-5 8-20-15,0-4 0 0,-4 0 0 0,-5-5 0 16,4 1 0-16,1 0 0 0,-5 4 0 0,0-1 0 15,-9 9 0-15,-1-4 0 0,6 4 0 0,-5 0 0 16,-9 4 12-16,4 4 0 0,0 0 1 0,1 4 0 16,-1 0-2-16,-4 8-1 0,-5 0 0 0,0 5 0 15,5 3 5-15,-5 4 1 0,0 4 0 0,5 5 0 16,0-5 8-16,4 4 1 0,5 1 1 0,0-1 0 16,5 1-14-16,-1 3-2 0,5-12-1 0,5 9 0 15,-1-5-9-15,5 0 12 0,0-3-12 0,5-1 12 16,9-4-12-16,0-4-11 0,8 0 3 0,-8 1 0 15,-14-5-153-15,14 0-31 0</inkml:trace>
          <inkml:trace contextRef="#ctx0" brushRef="#br0" timeOffset="16567.361">-440 2606 392 0,'0'0'17'0,"0"0"4"0,0-8-21 0,-5 0 0 15,5-1 0-15,-4-3 0 0,-1 4 72 0,0-8 11 16,5 0 1-16,0 4 1 0,-4 0-7 0,-1-1-2 16,1 1 0-16,4 0 0 0,0 0-7 0,0 4-1 0,-5-4-1 0,5 4 0 15,-4 4 21-15,4-4 5 0,0 4 1 0,0-9 0 16,-5 9-22-16,5 4-4 0,0 0 0 0,0 0-1 16,0 0-31-16,0 0-5 0,0 0-2 0,0 0 0 15,0 0-19-15,0 0-10 0,5 17 10 0,-1-1-10 16,5 8 11-16,0 4-11 0,1 1 12 0,-1 7-12 15,4 0 25-15,1 1-1 0,0-1-1 0,-1 1 0 16,1 3-23-16,0-3 0 0,4-1 0 0,0-8 8 16,-4 1 0-16,-1-1 0 0,1 0 0 0,-5-7 0 15,0-1 0-15,0 0 1 0,0-8 0 0,-4 0 0 16,-5 1-1-16,5-9 0 0,-5-4 0 0,0 0 0 16,0 0 5-16,0 0 1 0,0 0 0 0,0 0 0 15,0 0 9-15,0-13 1 0,4 1 1 0,1-4 0 0,4-8-13 16,0-5-4-16,0 1 0 0,0-4 0 0,5-1-8 0,-5-3 0 15,5 0 0-15,-5 3 8 0,4 5-8 0,1 4 0 16,-5-1 0-16,0 13 0 0,0 0 0 0,-4 4 0 16,-5 8 0-16,0 0 0 0,0 0 0 0,13 8 0 15,-3 0 0-15,-1 0 0 0,4 8 0 0,-4 1 0 16,5 3 0-16,0 0 0 0,-1 0-9 0,1 5 9 16,-5 3 0-16,5-4 0 0,-5 4 0 0,9-7 0 15,-4-5 0-15,-1 4 0 0,1-8 0 0,-5 0 0 16,5-3 0-16,-5-1 0 0,5 0 0 0,-1-8 0 15,-8-4 0-15,4 0 0 0,5 4 8 0,-5 0 8 16,-5-8 1-16,5-5 1 0,1 1 22 0,-6-4 4 16,5 4 0-16,-4-4 1 0,-1-5-13 0,5 1-4 0,-4 0 0 15,4-4 0-15,-4 4-16 0,4-5-3 0,0 5-1 0,0-12 0 16,0-1-8-16,0 5-11 0,-4 4 3 0,4-5 0 16,-5 9-13-16,1 0-3 0,-5 4 0 0,4-1 0 15,-8 5-114 1,8 4-23-16,-4 8-5 0,0 0-1 0</inkml:trace>
        </inkml:traceGroup>
        <inkml:traceGroup>
          <inkml:annotationXML>
            <emma:emma xmlns:emma="http://www.w3.org/2003/04/emma" version="1.0">
              <emma:interpretation id="{7F07A91B-D7E5-4B27-83BB-3D26AADF4D5E}" emma:medium="tactile" emma:mode="ink">
                <msink:context xmlns:msink="http://schemas.microsoft.com/ink/2010/main" type="inkWord" rotatedBoundingBox="5795,2845 9181,2895 9163,4106 5777,405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649.6066">3862 2816 1864 0,'-9'-8'83'0,"9"8"17"0,0 0-80 0,0 0-20 16,0-12 0-16,0 12 0 0,0-8 66 0,0 0 10 15,0 0 1-15,0 8 1 0,0-8-33 0,0 0-6 16,0-1-2-16,0 1 0 0,-5 4-19 0,1 0-4 16,-1-4-1-16,-4 4 0 0,0 8-13 0,-5 0 8 15,-4 4-8-15,0 8 0 0,-5 1 0 0,1 3 0 16,-6 8 0-16,1 5 0 0,4-1 11 0,5 4-11 0,0 1 12 0,4 3-12 15,0-3 9-15,10-1-9 0,-1-3 0 0,5 7 9 16,0-20-9-16,5 4 0 0,-1 1 0 0,10-9 0 16,-5 0 0-16,0-4 0 0,5-8-12 0,4-4 12 15,-4 0-12-15,4-8 12 0,5-4-10 0,0-4 10 16,-1 0 0-16,1-5 0 0,-5-7 8 0,-4 4-8 16,0 0 0-16,-1-5 0 0,1-3 0 0,-5 0 0 15,0 7 12-15,-4-3 0 0,-1 0-1 0,1-1 0 16,-1 9-11-16,5 0 0 0,-4 4-10 0,4 7 10 15,-9 9 0-15,9-8 0 0,-9 8 0 0,14 8 0 16,-5 5 0-16,0-1 0 0,0 8 0 0,5 0 0 16,-5 0-12-16,0 9 12 0,0-1-13 0,0 0 5 15,0-3-80-15,0 7-16 0,1-4-4 0,-6 1-825 16</inkml:trace>
          <inkml:trace contextRef="#ctx0" brushRef="#br0" timeOffset="18126.6425">2510 2711 1224 0,'-18'-20'54'0,"13"8"11"16,1-1-52-16,4 1-13 0,4-4 0 0,1 0 0 15,-10 0 88-15,5 4 16 0,5-1 2 0,4 1 1 16,-9 12-20-16,0 0-4 0,0 0-1 0,0 0 0 0,13 12-38 0,-3 9-8 15,-10 3-2-15,4 8 0 0,5 9-34 0,-4-1 0 16,-5 5 0-16,0 3 0 0,0-3 11 0,9 3-2 16,0-3 0-16,0 0 0 0,-4-9-9 0,8-4 0 15,6-3 0-15,-1-1 0 0,-5-12 0 0,1-4 0 16,0-4 0-16,-1-8 0 0,6 0 18 0,-6-8 2 16,1-4 0-16,0-4 0 0,-1-4 20 0,-4-5 4 15,5 1 0-15,-5-4 1 0,0 0-9 0,-4 3-1 16,-1-11-1-16,5 3 0 0,-4 1-10 0,0 4-3 15,-1 7 0-15,1-7 0 0,4 12-21 0,-5 4 0 16,5 4 0-16,0 4 0 0,5 0 0 0,0 12 0 16,-1 0 0-16,6 8 0 0,-1 4 0 0,5 5 0 15,-5-5 0-15,9 8 0 0,0-4 0 0,-4-3 0 16,0 3 0-16,4-4 0 0,-4-4 0 0,4 1 0 16,-4-1 0-16,5-4 0 0,-6-8 0 0,-4-4 0 0,1 0 0 0,-6-8 0 15,1 4 11-15,-5-8-3 0,5-5 0 16,-10 1 0-16,5-4 39 0,-4-4 7 0,0-1 2 0,-5-3 0 15,0 0-40-15,0 3-7 0,4-11-1 0,-4 4-8 16,-4-1 8-16,4 5-8 0,0 8 0 0,0-5 0 31,9 5-108-31,-5 4-26 0,5 8-5 0</inkml:trace>
          <inkml:trace contextRef="#ctx0" brushRef="#br0" timeOffset="19061.8776">4381 2723 230 0,'0'0'20'0,"0"-8"-20"16,5 4 0-16,-1-8 0 0,-4 12 368 0,14 0 68 16,-5 0 15-16,5 0 2 0,4 12-330 0,0-8-67 0,-4 8-12 0,-1 4-4 15,-3 1-23-15,3 3-5 0,1 4 0 0,-5 0-1 16,0 1-11-16,-4-1 0 0,-5-4-12 15,4 0 12-15,1 1 0 0,-10-5 0 0,1-4 0 0,4 0 12 16,0 0-12-16,0-12 0 0,0 0 0 0,0 0 8 16,0 0-8-16,0 0 8 0,0 0-8 0,0 0 8 15,0 0 36-15,4-16 6 0,1 0 2 0,4-4 0 16,0-1-37-16,5-3-7 0,4 0-8 0,0 0 11 16,0 7-11-16,5-3 12 0,-5 4-12 0,0 0 12 15,1 0-1-15,-6 7 0 0,-4 1 0 0,5 4 0 16,-14 4-2-16,0 0 0 0,9 4 0 0,0 0 0 15,-4 9-9-15,4-1 0 0,-5 4 0 0,-4 0 0 16,5 0 0-16,0 4 0 0,4-7 0 0,0 7 0 16,0-4-110-16,0 0-24 15,9-4-5-15</inkml:trace>
          <inkml:trace contextRef="#ctx0" brushRef="#br0" timeOffset="19188.8313">5533 2642 1609 0,'9'4'35'0,"9"-4"7"0,1 0 2 0,3 0 2 0,1 0-37 0,9 0-9 16,-5 4 0-16,5-8 0 0,5 4 25 0,-6-4 3 15,1 0 1-15,-4 4-523 0,-1-4-105 0</inkml:trace>
          <inkml:trace contextRef="#ctx0" brushRef="#br0" timeOffset="19500.0013">5733 2080 1789 0,'0'0'39'15,"-9"0"8"-15,5 0 1 0,-1-4 4 0,5 4-42 0,-4 4-10 0,-6-4 0 0,10 0 0 0,0 0 59 0,-4 12 9 16,4 0 3-16,-5 8 0 0,5 4-11 0,-4 5-1 16,-1 11-1-16,1 5 0 0,-1-9 6 0,5 13 0 15,-9-1 1-15,4 5 0 0,1 0-33 0,-5-5-6 16,9 1-2-16,0 3 0 0,0 9-12 0,0-12-4 16,0 3 0-16,0 5 0 0,-5-1-8 0,5-3 0 15,0 0 0-15,5-1 0 16,-5-3-126-16,0-5-27 0,0 1-6 0</inkml:trace>
        </inkml:traceGroup>
      </inkml:traceGroup>
    </inkml:traceGroup>
    <inkml:traceGroup>
      <inkml:annotationXML>
        <emma:emma xmlns:emma="http://www.w3.org/2003/04/emma" version="1.0">
          <emma:interpretation id="{7C84847A-E51E-46C6-9518-3D57395A51D8}" emma:medium="tactile" emma:mode="ink">
            <msink:context xmlns:msink="http://schemas.microsoft.com/ink/2010/main" type="paragraph" rotatedBoundingBox="3679,5397 21785,4136 21924,6128 3818,7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62680D-0FFB-4943-A7C6-5BFA7A5AC128}" emma:medium="tactile" emma:mode="ink">
              <msink:context xmlns:msink="http://schemas.microsoft.com/ink/2010/main" type="line" rotatedBoundingBox="3679,5397 21785,4136 21924,6128 3818,7390"/>
            </emma:interpretation>
          </emma:emma>
        </inkml:annotationXML>
        <inkml:traceGroup>
          <inkml:annotationXML>
            <emma:emma xmlns:emma="http://www.w3.org/2003/04/emma" version="1.0">
              <emma:interpretation id="{C6108084-C182-4B82-97E0-A231D5529BE4}" emma:medium="tactile" emma:mode="ink">
                <msink:context xmlns:msink="http://schemas.microsoft.com/ink/2010/main" type="inkWord" rotatedBoundingBox="3695,5624 10823,5127 10946,6893 3818,739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3890.3766">5360 4516 1652 0,'-23'-12'73'0,"14"12"15"0,0-4-70 0,-5 0-18 16,1 4 0-16,-1 8 0 0,0 0 67 0,1 12 9 0,-5 4 3 0,-1 9 0 15,1 3-24-15,-5 13-5 0,1-1-1 0,-6 9 0 16,10 4 0-16,-5-1 0 0,5 9 0 0,0 4 0 15,4-4-16-15,1-8-3 0,3 3-1 0,6 1 0 16,-5-4-17-16,9-1-4 0,0 1-8 0,4 0 12 16,1-4-23-16,-1-1-5 0,1-3 0 0,0-1-691 15,-1-7-137-15</inkml:trace>
          <inkml:trace contextRef="#ctx0" brushRef="#br0" timeOffset="24329.9159">6307 4803 633 0,'0'0'56'0,"-9"0"-44"0,-5 0-12 0,-4 4 0 16,0 0 274-16,0 13 53 0,-5 3 10 0,-4 8 3 15,-5 9-229-15,-5 11-46 0,-4 5-9 0,0 11-1 16,0-3-18-16,5 4-3 0,-10 4-1 0,1 0 0 16,4-5-1-16,0 1-1 0,4 4 0 0,1-4 0 15,9-1-31-15,-5-7 0 0,5-4 0 0,4-1 0 16,5-7-151-16,-1-9-33 0,-13 13-6 15,19-29-2-15</inkml:trace>
          <inkml:trace contextRef="#ctx0" brushRef="#br0" timeOffset="24122.5828">5647 4937 1936 0,'4'-8'43'0,"5"-4"9"0,5-1 1 0,0 5 1 0,4 0-43 0,-4 4-11 16,-1 0 0-16,6 4 0 0,-1 0 52 0,0 8 9 16,5 8 2-16,-5 5 0 0,0 3-32 0,5 8-7 15,-5 1 0-15,5 7-1 0,-5 1-7 0,0 7 0 16,5-3-1-16,0-1 0 0,-5-3 2 0,0-1 1 15,0 1 0-15,1-5 0 0,-6 5-18 0,6-9 0 16,-6-4 8-16,-4 5-8 16,0-5-118-16,1 0-27 0</inkml:trace>
          <inkml:trace contextRef="#ctx0" brushRef="#br0" timeOffset="24542.2083">6644 4423 1681 0,'0'0'74'0,"18"12"16"0,5 4-72 0,0 4-18 15,-1 9 0-15,1 7 0 0,0 1 100 0,0 3 16 16,-5 5 3-16,0 3 1 0,0 9-39 0,-4 4-7 16,-5-1-2-16,0 13 0 0,-4-4-16 0,-5 0-3 0,0 3-1 0,0-3 0 15,-5-4-32-15,1-4-8 16,-10-1 0-16,5 5-1 0,-9-12-11 0,-1 3-16 16,-8-3 4-16,0 4-752 0,-10-1-150 0</inkml:trace>
          <inkml:trace contextRef="#ctx0" brushRef="#br0" timeOffset="21479.4016">1800 4803 864 0,'-32'-16'38'0,"23"12"8"0,4-8-37 0,5 4-9 0,14 0 0 0,-14 0 0 15,-5 0 177-15,5 8 34 0,14-5 6 0,-10-3 2 16,-13 4-93-16,9 4-18 0,0 0-4 0,14-4-1 16,0 0-56-16,-14 4-11 0,-5-4-3 0,5 4 0 15,0 0 6-15,0 0 1 0,0 0 0 0,0 0 0 16,0 0-26-16,0 12-5 0,-4 5-1 0,-10 3 0 15,-9 8-8-15,0 9 0 0,1 11 0 0,-10 1 8 16,-5 3-8-16,-4 5 0 0,-4 0 0 0,-1-1 8 16,5-7-8-16,-9-1 0 0,-4-3 0 0,-6-1 8 15,1 1-8-15,14-5 0 0,-1-3 0 0,-4 7 0 16,-9-3 0-16,0-1 12 0,13-7-12 0,5-1 12 16,-9-4-12-16,9 1 0 0,0-9-10 0,5 0 10 15,-5 0 0-15,9-8 0 0,0 1 0 0,5-1 0 0,-1 4 0 16,10-8 0-16,-5-4 0 0,5 4 0 0,5 0 0 0,3-4 0 15,1 0 0-15,5 0 0 0,-1 5 0 0,1-5-9 16,4-4 9-16,0 0-8 0,13 16 8 0,-4-4 0 16,5 0 0-16,9 4 0 0,0-4 0 0,4 1 0 15,-4-1 0-15,9 0 8 0,9 0 14 0,-5 4 3 16,0-4 1-16,5 0 0 0,5-3 8 0,9 3 2 16,-14-4 0-16,0 0 0 0,-5 0 5 0,5 0 2 15,14 0 0-15,-10 4 0 0,-4-4-33 0,0 9-10 16,5-5 0-16,-1-4 0 0,-4 4 0 0,0 4 0 15,0-4 0-15,5 4 0 16,4 5-175-16,-14 3-29 0,10 16-5 0,-10-7-785 0</inkml:trace>
          <inkml:trace contextRef="#ctx0" brushRef="#br0" timeOffset="22936.3846">2637 5216 1324 0,'-13'-12'118'0,"4"-8"-94"0,4-1-24 0,10 5 0 16,4-4 66-16,-5 4 9 0,-4-4 1 0,14-1 1 16,4 5-12-16,-4 0-2 0,9-4-1 0,-5 4 0 15,0-1-35-15,5 9-7 0,0 4-2 0,4 4 0 16,-4 0-18-16,4 4 0 0,0 8 8 15,-4 5-8-15,0 11 0 0,0 4 0 0,-5 9 0 0,-5 7-9 16,1 1 9-16,-5 4 0 0,0-1 0 0,-4 5-8 16,-1-1 8-16,-4 1 0 0,5-8 0 0,-5-5 0 15,4-3 0-15,1-5 0 0,0-4 0 0,-5-3 0 16,0-5 0-16,4-8 0 0,5 4 0 0,-4-7 0 16,-1-5 10-16,5 0-2 0,1 0-8 0,-1-4 12 15,4 0 36-15,6-8 8 0,-6 4 0 0,5-8 1 16,5 0-13-16,0-8-4 0,9-5 0 0,0 1 0 0,0 0-13 15,4-4-3-15,0-5-1 0,-4-3 0 16,5 0 3-16,-5-5 1 0,-1-3 0 0,1-1 0 0,-4-3 9 0,-1-1 1 16,0 1 1-16,-4-9 0 0,0 0-14 0,-5 1-4 15,0-5 0-15,-4 0 0 0,4-3-12 0,-4 3-8 16,-1 9 8-16,1-5-8 0,-5 4 0 0,0 9 0 16,0-1 0-16,-9 5-8 15,0 4-32-15,0 7-5 0,5 9-2 0,-5 4-709 16,0 4-141-16</inkml:trace>
          <inkml:trace contextRef="#ctx0" brushRef="#br0" timeOffset="23281.6082">3489 4710 1609 0,'0'-8'35'0,"0"0"7"0,0 4 2 0,0 4 2 16,0 0-37-16,0 0-9 0,0 0 0 0,0 0 0 16,-5-8 76-16,5 8 14 0,-9 4 2 0,0 0 1 0,0 4-49 15,4 4-9-15,-4 4-3 0,5 9 0 16,-1 3-6-16,-4 12-2 0,4 5 0 0,1 12 0 0,-1-1 11 0,-4 1 1 15,5 4 1-15,-1 3 0 0,-4-3-9 0,9 0-3 16,-4 0 0-16,4 7 0 0,-5-7-13 0,5 0-4 16,5-1 0-16,-10 1 0 0,10 0-8 0,-10 0 0 15,0-5 0-15,1-7 0 16,-5-1-176-16,-5 1-27 0,-22 32-5 0,-1-37-2 0</inkml:trace>
          <inkml:trace contextRef="#ctx0" brushRef="#br0" timeOffset="23539.4873">3971 5507 2163 0,'0'0'96'0,"0"0"20"0,0 0-93 0,0 0-23 0,0 0 0 0,0 0 0 15,14 9 32-15,0 7 1 0,-5 4 1 0,0 12 0 16,-5 5-14-16,1 3-2 0,0 5-1 0,-5 3 0 16,-5 5-5-16,5-5 0 0,-5 1-1 0,1-4 0 15,4-5-11-15,-5-4 0 0,1-3 9 0,-1-1-9 16,1 1-18-16,4-5-8 0,-5-4-2 16,1-8-665-16,8 1-134 0</inkml:trace>
          <inkml:trace contextRef="#ctx0" brushRef="#br0" timeOffset="24758.2199">7536 5289 864 0,'0'0'76'0,"9"12"-60"0,0 0-16 0,1 4 0 16,-1 1 274-16,0 7 52 0,0 12 10 0,0 5 3 15,-9 3-219-15,0 1-44 0,-5 3-9 0,-4 5-2 16,-4 4-14-16,-10-1-3 0,0 1-1 0,-13-4 0 16,-1-1-63-16,-4 1-13 0,0-5-3 0,-4-3-685 15,-5-1-138-15</inkml:trace>
        </inkml:traceGroup>
        <inkml:traceGroup>
          <inkml:annotationXML>
            <emma:emma xmlns:emma="http://www.w3.org/2003/04/emma" version="1.0">
              <emma:interpretation id="{2427E0B5-FE0B-498E-9BCC-4FB20C5441C9}" emma:medium="tactile" emma:mode="ink">
                <msink:context xmlns:msink="http://schemas.microsoft.com/ink/2010/main" type="inkWord" rotatedBoundingBox="11647,4842 17409,4441 17537,6276 11775,667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679.3951">13223 4136 1911 0,'0'0'42'0,"0"0"9"0,0 0 1 0,13 12 2 0,-4 4-43 0,5 0-11 0,0 4 0 0,9 5 0 16,-1 3 76-16,10 0 12 0,-4 1 4 0,8-1 0 0,0-4-46 0,5 4-9 15,-4 1-1-15,4-1-1 0,0-4-14 0,-9 1-2 16,-1-5-1-16,1 0 0 0,0 0-18 0,5-3 0 15,-6-1 0-15,1-4 0 0,5 0 0 0,-5 0 0 16,0-4 0-16,4 0-9 0,-4 0 57 0,0 5 12 16,-5-5 3-16,0 4 0 0,-4 4-50 0,0 0-13 15,-9 0 0-15,-1 1 0 0,1-5 0 0,-10 4 0 16,1 0 0-16,-5-4 0 0,-5 9 23 0,1-9-1 16,-1 4 0-16,-8 4 0 0,-6 8-11 0,-3-3-3 15,3 3 0-15,-8 0 0 0,0 1 1 0,-5-1 0 16,-4 0 0-16,-1 1 0 0,-4-1 28 0,0 0 6 15,-4-3 1-15,-5-1 0 0,4 0-28 0,-4 0-4 16,-5-3-2-16,-4 3 0 0,0-4 1 0,4 4 0 16,-4-3 0-16,-5-1 0 0,5 0-11 0,-5-4 0 15,1 5 0-15,3-1 8 0,10-4-24 0,5 0-6 16,-1-4-1-16,10 5 0 16,4-5-105-16,5 0-20 0,4-4-5 0,9 0-1 15,5-4-37-15,9-4-7 0,0 0-2 0</inkml:trace>
          <inkml:trace contextRef="#ctx0" brushRef="#br0" timeOffset="26376.4787">10996 3998 1728 0,'0'0'76'0,"0"0"16"16,0 0-73-16,0 0-19 0,0 0 0 0,0 0 0 16,-4-4 92-16,-1 4 16 0,1 0 2 0,-5 4 1 15,0 8-43-15,-5 4-8 0,-4 4-1 0,-1 9-1 0,1 7-13 16,-5 9-2-16,1 3-1 0,-1 13 0 0,0 0-24 0,-4 3-5 16,0 5-1-16,-1 0 0 0,1-4-3 0,9-4-1 15,-5-1 0-15,5 1 0 0,9-4-8 16,0-5 8-16,-1-7-8 0,10-1 8 0,0 1 0 0,0-1 0 15,10-3 0-15,-6-5 0 0,10-3-8 0,-5-1-14 16,4-4 3-16,6-3 1 16,-1-1-119-16,0-8-24 0,0-4-5 0,5 0-1 0</inkml:trace>
          <inkml:trace contextRef="#ctx0" brushRef="#br0" timeOffset="26950.0171">11848 4459 1796 0,'0'0'80'0,"0"0"16"0,-9-4-77 0,0 4-19 0,-5 0 0 16,0 8 0-16,1 4 64 0,-6 5 10 0,-3 3 2 16,-6 8 0-16,1 1-13 0,-5 3-3 0,0 8 0 15,-4 1 0-15,-5-1-37 0,4 1-8 0,-4 3-2 0,0 1 0 16,0-1-13-16,5 1-12 0,-5 7 3 0,5-3 0 31,4-4-183-31,4-5-37 0,-26 25-7 0,22-25-2 0</inkml:trace>
          <inkml:trace contextRef="#ctx0" brushRef="#br0" timeOffset="26736.0241">11297 4573 1857 0,'-5'-29'82'0,"5"13"18"0,5 0-80 0,-1-4-20 0,1-1 0 0,0 5 0 16,4-4 41-16,4 4 5 0,1 0 1 0,4-1 0 15,0 5-15-15,5 0-4 0,0 12 0 0,4 0 0 16,-9 0 6-16,10 12 1 0,-1 0 0 0,5 13 0 0,-5-1-21 16,-4 8-4-16,0 5-1 0,-5 3 0 0,0 1 6 15,-9-1 1-15,5 5 0 0,-9-1 0 0,4 1-16 0,-9-1 0 16,0 5 0-16,0-5 0 15,0 1 0-15,-5-5-16 0,10-3 3 0,-5-1 1 16,0-3-144-16,4-5-29 0,1 16-6 0,-1-23-1 16</inkml:trace>
          <inkml:trace contextRef="#ctx0" brushRef="#br0" timeOffset="27156.6347">12280 4087 1324 0,'0'0'118'0,"9"8"-94"0,5 4-24 0,0 8 0 0,-5 1 94 0,4 11 14 16,-3 9 4-16,3 11 0 0,-4 1-8 0,0 3-2 15,-4 5 0-15,0 4 0 0,-5 0-24 0,-5-5-5 16,-9 5-1-16,1 4 0 0,-1-4-32 0,-4-1-6 16,-5-3-2-16,-4 4 0 0,-5-9-32 0,0-3 0 15,-4 0 0-15,-5-5 0 16,-5-7-99-16,1-1-17 0,-1-11-3 0,0 3-1 16</inkml:trace>
          <inkml:trace contextRef="#ctx0" brushRef="#br0" timeOffset="25680.585">8916 4824 903 0,'0'0'40'0,"0"0"8"0,0-9-38 0,0 1-10 15,0-4 0-15,0 4 0 0,-5-8 72 0,5 4 13 16,-9-4 3-16,5 3 0 0,-6 1 3 0,-3-4 1 16,4 4 0-16,-5 0 0 0,5 0-10 0,-5 0-2 15,-4 3 0-15,4 1 0 0,-4 0-16 0,5 4-4 16,-6 4-1-16,1 4 0 0,-9 0-25 0,4 12-5 15,-4 1-1-15,-1 11 0 0,1 0-15 0,0 13-3 16,-1 3-1-16,6 9 0 0,3 4 9 0,1 3 2 0,0-3 0 16,4 4 0-16,5-5-20 0,5-7 0 0,-1-1 0 15,5-3 0-15,5-5 0 0,4-3 0 0,-5-5 0 0,10-3 0 16,0-5 0-16,-1-4 0 0,6-4 0 0,3-8 0 16,1 0 10-16,4-8-2 0,5-4 0 0,0-4 0 15,-5 0-8-15,5-8 0 0,0 0 0 0,5-4 0 16,-6-1 0-16,-3-3 0 0,-1-4 0 0,-4-1 0 15,4-3 0-15,-9-8 8 0,-4-9-8 0,4 0 8 16,-9-3-8-16,0-5 0 0,1 1 0 0,-6-5-11 16,1 0 3-16,4-4 0 0,-5 1 0 0,-4-9 0 15,0 4 8-15,0 0 0 0,0-4 0 0,0 0 0 0,-4 9 0 16,4 3 0-16,-5 4 0 0,1 5 0 0,4 7 0 0,-5 5 0 16,5 11 0-16,-4 5 0 0,-1 4 0 0,0 8 14 15,5 8-3-15,0 4-1 0,-9 0-2 0,0 4 0 16,-4 8 0-16,-1 4 0 0,0 0-8 0,-4 9 0 15,4 3 0-15,1 12 8 0,-1 5 0 0,5 8-8 0,0 3 12 16,4 9-4-16,5 4-8 0,-4 4 10 16,4-5-10-16,4 13 10 0,1-4 18 0,-1-4 3 15,1-4 1-15,0 8 0 0,4-8-21 0,4-1-11 16,1-7 12-16,0 0-12 0,-5-9 8 0,4 1-8 16,1-4 0-16,0-1 0 15,-5-7-41-15,0-1-15 0,5 0-4 0,-5-11-998 0</inkml:trace>
          <inkml:trace contextRef="#ctx0" brushRef="#br0" timeOffset="26028.4151">9758 4921 2253 0,'-5'-4'49'0,"1"0"11"15,-5 4 1-15,0 4 3 0,0 8-51 0,-5 4-13 0,0 4 0 0,1 8 0 16,-6 9 0-16,1-1 0 0,-5 5 0 0,1 3 0 16,3 5-20-16,1-9 0 0,0 1 0 0,4-1 0 15,5-3 6-15,5-5 1 0,-1 0 0 0,1-7 0 0,4-5 13 16,9-8 0-16,0 4 0 0,4-4-9 0,1-8 9 0,4-4 11 16,5-4-3-16,4-4 0 0,1-4 17 0,-1-4 3 15,0-4 1-15,-4 0 0 0,4-1-13 0,-8-7-2 16,3 4-1-16,-3-5 0 0,-6-3 8 0,1-4 2 15,-5-5 0-15,0 5 0 0,-4-1-11 0,-1 5-3 16,1 0 0-16,-10 11 0 0,1 1 15 0,-1 8 4 16,-4 0 0-16,0 4 0 0,0 0-28 0,-5 8 0 15,-4 0 0-15,0 4 0 16,0 4-97-16,-5 0-25 0,0 4-5 0,-4 0-1 0</inkml:trace>
        </inkml:traceGroup>
        <inkml:traceGroup>
          <inkml:annotationXML>
            <emma:emma xmlns:emma="http://www.w3.org/2003/04/emma" version="1.0">
              <emma:interpretation id="{E6E8B9B0-418E-45B2-99BC-CD005C35722A}" emma:medium="tactile" emma:mode="ink">
                <msink:context xmlns:msink="http://schemas.microsoft.com/ink/2010/main" type="inkWord" rotatedBoundingBox="18283,4897 21821,4650 21882,5525 18344,577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851.5681">18172 3885 1782 0,'0'0'79'0,"-5"-8"16"15,1 3-76-15,-1 1-19 0,0 0 0 0,1 4 0 16,-5-4 94-16,0 8 15 0,0-4 3 0,-10 8 1 0,1 1-90 0,-5 3-23 15,5 0 0-15,-9 4 0 0,0 4 41 0,-5 1 4 16,0-1 1-16,0 4 0 0,0-4-27 0,0 9-6 16,0-1-1-16,10 0 0 0,-1 1-4 0,0 3-8 15,0 4 11-15,1 1-11 0,3 3 0 0,6 1 0 16,-1-1 0-16,5 9 0 0,4-1 0 16,5-7 0-16,5-5 0 0,4-3 0 0,5-5 30 0,-1 4-1 15,6-7 0-15,8-1 0 0,0-8 5 0,5 0 1 16,4-4 0-16,1 1 0 0,-10-5-35 0,5-4 0 15,4-4 0-15,-4 0 0 0,5-4 28 0,-5 0 0 16,4-5-1-16,0 1 0 0,1-4-12 0,-1-4-3 16,1 0 0-16,-1-4 0 0,1-1-12 0,-6-3 9 15,1-4-9-15,0-5 8 0,5-3 2 0,-10 0 0 16,-4-5 0-16,-5 1 0 0,0-1-10 0,-4-3 0 16,-5 3 0-16,-5 5 8 0,-4-1-8 0,0 5 0 15,0 0-12-15,-4 3 12 0,-10 1-13 0,1 8 5 0,-1-1 8 16,0 5-13-1,-4 4-27-15,-5 8-6 0,-4 0-1 0,-5 4 0 16,-4 8-165-16,-1 4-32 0,-49 13-8 0,17-5 0 0</inkml:trace>
          <inkml:trace contextRef="#ctx0" brushRef="#br0" timeOffset="28390.9505">15103 4840 1728 0,'-32'4'153'0,"19"0"-122"16,3 0-31-16,-3 0 0 0,13-4 0 0,0 0 0 15,0 0 0-15,0 0 0 0,0 0 52 0,13 8 12 16,1-4 1-16,9 4 1 0,4 0 27 0,10-4 6 15,4 0 1-15,4-4 0 0,5 4-58 0,0-8-11 16,9 4-3-16,5-4 0 0,-5 0-5 0,1 0-2 16,-1 0 0-16,4 4 0 15,1-4-136-15,-9 4-27 0,-1 4-6 0,1-4 0 0</inkml:trace>
          <inkml:trace contextRef="#ctx0" brushRef="#br0" timeOffset="28163.0533">15394 4403 1566 0,'0'0'34'0,"-13"-4"7"0,-5 0 2 0,-1 4 1 0,6-5-35 0,-1 1-9 0,5 4 0 0,0-4 0 15,9 4 95-15,0 0 17 0,-5 0 3 0,5 0 1 16,0 0-48-16,0 0-8 0,9 4-3 0,5 0 0 16,0 1-21-16,8-1-5 0,6 0-1 0,4-4 0 15,9 4 3-15,0-4 1 0,9 4 0 0,-14-4 0 16,10 4-34-16,4 0 0 0,-9-4 0 0,0 4 0 15,-5 0 32-15,1 0 0 0,-1 0 0 0,5 0 0 16,-9 0-23-16,0-4-9 0,0 0 0 0,-1 0 9 16,-3 4-9-16,-1 0 0 0,0-4 0 0,1-4 8 15,8 0-8-15,-9 4-12 0,1 0 2 0,-1 0 1 16,5 0-115 0,-5 0-24-16,-9 0-4 0,-4 0-815 0</inkml:trace>
        </inkml:traceGroup>
      </inkml:traceGroup>
    </inkml:traceGroup>
    <inkml:traceGroup>
      <inkml:annotationXML>
        <emma:emma xmlns:emma="http://www.w3.org/2003/04/emma" version="1.0">
          <emma:interpretation id="{9BB83847-3907-4843-9C01-A917046C293C}" emma:medium="tactile" emma:mode="ink">
            <msink:context xmlns:msink="http://schemas.microsoft.com/ink/2010/main" type="paragraph" rotatedBoundingBox="6140,7748 30889,6159 31101,9476 6353,110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9995E5-185E-40D3-9086-AD786856F605}" emma:medium="tactile" emma:mode="ink">
              <msink:context xmlns:msink="http://schemas.microsoft.com/ink/2010/main" type="line" rotatedBoundingBox="6140,7748 30889,6159 31101,9476 6353,11065"/>
            </emma:interpretation>
          </emma:emma>
        </inkml:annotationXML>
        <inkml:traceGroup>
          <inkml:annotationXML>
            <emma:emma xmlns:emma="http://www.w3.org/2003/04/emma" version="1.0">
              <emma:interpretation id="{65C7D7AF-7A6A-4598-9E93-8C9FB844E881}" emma:medium="tactile" emma:mode="ink">
                <msink:context xmlns:msink="http://schemas.microsoft.com/ink/2010/main" type="inkWord" rotatedBoundingBox="6140,7748 12383,7348 12596,10664 6353,1106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3278.3047">3930 8575 1220 0,'5'-8'27'0,"0"4"5"0,-1-8 2 0,5 4 0 0,-4 8-34 0,4-8 0 16,-5 4 0-16,5-1 0 0,1 1 100 0,-6-4 12 15,-4 8 4-15,5-4 0 0,-5 4-36 0,0 0-6 16,0 0-2-16,0 0 0 0,9-4-12 0,-9 4-2 16,0 0-1-16,0 0 0 0,9 0-5 0,-9 0-2 15,0 0 0-15,0 0 0 0,4 8-26 0,1 0-4 16,0 1-2-16,-10 3 0 0,0 8-6 0,-8 0-2 0,-5 0 0 0,-1 13 0 16,-3-5-10-16,-10 4 0 0,-5 1 0 15,-4-1-11-15,0 5 11 0,0-5 0 0,0 4 0 0,0-3 0 16,5-5 0-16,0 0-8 0,-1 1 8 0,-4-5-8 15,5 4 8-15,-1 1 0 0,1-9 0 0,4 0 0 16,-4-4 0-16,-1 5-8 0,5-1 8 0,0 0-8 16,5 0 8-16,0 1 0 0,0-5 0 0,4 4 0 15,-5-4-8-15,6 0 0 0,3 1 0 0,6-1 0 16,-5-4 8-16,4 0-8 0,0 0 8 0,10-4-8 16,-5 4 8-16,4-4 0 0,5-8 0 0,0 9 0 0,0-9 0 15,0 12 0-15,0-12 0 0,14 12 0 0,4 0 8 16,0 0 0-16,5 0 0 0,0 0 0 0,9 1 27 15,-1-1 5-15,6 4 2 0,-1-4 0 0,5-4-18 0,-4 4-3 16,4 0-1-16,0 1 0 0,-5-1 6 0,5 0 1 16,0-4 0-16,0 4 0 0,-5 0-13 0,5 0-2 15,-4 0-1-15,4 1 0 0,0-1-26 0,0 0-5 16,0 4 0-16,0-4-1155 0</inkml:trace>
          <inkml:trace contextRef="#ctx0" brushRef="#br0" timeOffset="34000.7091">4741 9166 403 0,'0'0'36'0,"-5"-12"-36"0,1 0 0 0,4-5 0 15,-5 1 316-15,5 0 57 0,5-4 11 0,4-4 3 16,0-1-246-16,5 1-49 0,4-4-9 0,-5 3-3 16,10-3-22-16,0 4-5 0,0-1-1 0,-1-3 0 15,1 8-16-15,0 4-3 0,4 0-1 0,-4 7 0 16,0 1-3-16,4 8-1 0,1 0 0 0,-6 12 0 16,6 5-14-16,-1 3-3 0,-4 8-1 0,4 5 0 15,0 7 10-15,1 9 1 0,-1-1 1 0,-4 9 0 16,4 0 8-16,-9-5 2 0,5 5 0 0,0-5 0 15,-5-3-32-15,5-5 0 0,-5-7 0 0,0-1 0 16,0 1-65-16,-4-9-19 0,0 0-4 16,-1-3-1-16,-4-9-146 0,1 0-29 0,3-4-5 15,-13-12-2-15</inkml:trace>
          <inkml:trace contextRef="#ctx0" brushRef="#br0" timeOffset="34209.9714">5588 8741 1843 0,'-19'4'81'0,"10"0"18"0,0 0-79 0,-4 12-20 15,-1 5 0-15,-4 11 0 0,-1 4 104 0,-3 9 18 0,-6 12 3 0,1 3 1 16,-5 1-54-16,-4 0-12 0,4 7-1 0,-5-7-1 16,1 0-35-16,0 0-7 0,4-9-2 0,0 1 0 15,0-5-14-15,5-3 0 16,-1-5-12-16,6-3 12 15,3 3-189-15,1-7-31 0</inkml:trace>
          <inkml:trace contextRef="#ctx0" brushRef="#br0" timeOffset="34444.1337">6758 9223 2329 0,'-9'24'103'0,"9"-8"21"0,0 8-99 0,-5 13-25 15,5 3 0-15,-9 5 0 0,0-1 53 0,0 9 6 16,-9-5 1-16,-5 5 0 0,-5 0-36 0,1-1-8 16,-5 1 0-16,-9-1-1 15,-4 1-143-15,-5-4-28 0,0-5-5 0,0-3-511 16,-10-5-103-16</inkml:trace>
          <inkml:trace contextRef="#ctx0" brushRef="#br0" timeOffset="37688.1292">7882 8745 403 0,'0'0'17'0,"0"0"5"0,0 0-22 0,0 0 0 15,0 0 0-15,0 0 0 0,0 0 157 0,0 0 27 16,0 0 6-16,0 0 1 0,0 0-95 0,0 0-18 16,0 0-4-16,0 0-1 0,0 0-24 0,0 0-5 15,0 0 0-15,0 0-1 0,0 0-4 0,0 0-1 16,0 0 0-16,0 0 0 0,0 0 0 0,0 0 0 15,0 0 0-15,0 0 0 0,0 0-10 0,0 0-3 0,0 0 0 16,0 0 0-16,0 0-14 0,0 0-3 0,0 0-8 0,0 0 12 16,0 0-12-16,0 0 0 0,-9 4 8 0,-5 0-8 15,1 0 0-15,4 4 0 0,-5 0 0 0,0 0 0 16,1 5 0-16,-1-1 0 0,-4-4 0 0,0 4 9 16,-1 0 9-16,1 0 2 0,0 0 0 0,4 1 0 15,-4-5 6-15,5 8 2 0,-6-4 0 0,6 0 0 16,-6 4-11-16,6 0-1 0,-5-3-1 0,4 3 0 15,0-4-15-15,5 4 0 0,-9 4 8 0,9-8-8 16,4 9 0-16,1-9 8 0,4 4-8 0,0 0 0 16,0 0 12-16,4 5-4 0,5-5-8 0,5 4 12 15,0 0-4-15,4-3 0 0,5-1-8 0,4 0 12 16,5-4-12-16,0-4 8 0,4-4-8 0,5-4 0 0,5-4 8 16,4-4-8-16,-5-4 0 0,10-4 0 0,4 0 0 15,5-5-12-15,-10 1 1 0,6-4 0 0,-10-5 2 0,4 1 0 16,-8 0 0-16,-1 3 0 0,-4-7 9 0,-4 4 0 15,-1-1 0-15,1-3 0 0,-5 4 0 0,-5-5 0 16,-4-3 0-16,-5 0 8 0,0-1-8 0,-9-3 9 16,-4-5-9-16,-5 5 10 0,0-5-10 0,-9 1 10 15,-10-5-10-15,1 5 10 0,0 7 5 0,-9 5 1 16,-1 3 0-16,1 5 0 0,0 4-24 0,-5 4-5 16,4 0-1-16,1 3 0 0,-5 9 14 0,10-4 8 15,-6 4 0-15,10 4-8 0,-5 0 19 0,0 4-3 16,5 0-1-16,5 4 0 0,-6 0-15 0,6 5 9 15,-5-1-9-15,8 8 8 0,1 0 4 0,5 5 0 16,4 7 0-16,0 4 0 0,4 1 22 0,1 3 5 16,4 9 1-16,0 3 0 0,5 1-8 0,-5-4 0 0,0 3-1 15,5 1 0-15,-5-5 17 0,4 5 4 0,1 0 1 16,0-5 0-16,-1 5-39 0,1-5-14 0,0-3 9 0,-1-1-9 16,6-3 0-16,-6-5 0 0,1-7 0 0,0-5 0 31,-1-4-137-31,1-4-20 0,4-4-4 0</inkml:trace>
          <inkml:trace contextRef="#ctx0" brushRef="#br0" timeOffset="36943.8597">7837 8814 1324 0,'0'0'59'0,"0"0"12"0,0 0-57 0,0 0-14 16,0 0 0-16,0 0 0 0,0 0 34 0,0 0 4 16,4-8 1-16,-4 8 0 0,0 0-39 0,0 0 0 15,0-4-12-15,0 4 4 0,0 0 8 0,0 0-12 16,0 0 12-16,0 0-12 0,0 0 12 0,0 0 0 15,0 0 0-15,0 0 0 0,0 0 9 0,0 0-9 16,0 0 12-16,-9-4-12 0,5 4 26 0,4 0-2 16,-9-4 0-16,9 4 0 0,-10 0 10 0,10 0 2 15,-9 0 0-15,0 0 0 0,9 0-20 0,-9 4-4 16,0 0-1-16,0 0 0 0,-5 0-11 0,5 0 0 16,-5 0 0-16,5 4 8 0,-4-4-8 0,-1 4 0 15,0-4 0-15,1 4 0 0,4-4 10 0,0 0 0 16,-5 0 0-16,5 0 0 0,0 0 4 0,9-4 1 15,-9 5 0-15,9-5 0 0,0 0-3 0,0 0 0 16,-10 0 0-16,10 0 0 0,-9 8 0 0,9-8 0 16,0 0 0-16,0 0 0 0,0 0 6 0,0 0 1 0,0 0 0 0,0 0 0 15,0 0 0-15,0 0 0 0,0 0 0 0,0 0 0 16,0 0-7-16,0 0 0 0,0 0-1 0,0 0 0 16,0 0-11-16,0 0 0 0,0 0-10 0,0 0 10 15,0 0-31-15,0 0 0 16,0 0 0-16,0 0-555 0,0 0-111 0</inkml:trace>
          <inkml:trace contextRef="#ctx0" brushRef="#br0" timeOffset="38018.2738">9130 8806 1209 0,'0'0'108'0,"0"0"-87"0,-9 8-21 0,0-8 0 0,-1 8 186 0,-3 0 33 15,4 8 6-15,-5 8 2 0,5 1-163 0,-5 3-33 16,1 4-7-16,3 5 0 0,-3-5-10 0,4 9-2 16,9-5 0-16,-5-3 0 0,5-1-12 0,5-4 0 15,-1-8 0-15,5 1 0 0,5-9 0 0,-5 0 0 16,5-8 0-16,-1 0-10 0,1-4 10 0,4 0 0 16,-4-4 10-16,0-4-10 0,4-4 33 0,-4-4 1 15,-1 3 0-15,1-7 0 0,-1 0-1 0,1 0 0 16,-5-5 0-16,0 1 0 0,-4-4-3 0,-5 4-1 15,9-5 0-15,-9 9 0 0,-5-4-5 0,1 4-2 16,4-1 0-16,-5 5 0 0,1 8 1 0,-1-4 0 16,-4 4 0-16,0 0 0 0,0 4-7 0,0 4 0 15,-5 4-1-15,1 0 0 16,-6 4-200-16,1 0-40 0</inkml:trace>
          <inkml:trace contextRef="#ctx0" brushRef="#br0" timeOffset="31216.7736">7154 6976 345 0,'0'0'15'0,"0"-12"4"0,0 0-19 0,-5-4 0 0,5 4 0 0,0 0 0 15,-4 0 334-15,4-1 63 0,4 1 13 0,-4 4 2 16,0 8-288-16,0 0-57 0,0 0-12 0,0 0-3 16,9 4-17-16,0 4-4 0,5 13-1 0,0 3 0 15,4 12 6-15,0 5 2 0,-4 11 0 0,0 5 0 16,-1 4-2-16,-4 3 0 0,0 1 0 0,1 4 0 16,-6-4-10-16,1-4-2 0,-1-5-1 0,1 1 0 15,-1-1-10-15,1-7-1 0,-1 0-1 0,1-5 0 16,-5-12-45-1,0 1-9-15,0-9-1 0,-5-4-675 0,5-7-134 0</inkml:trace>
          <inkml:trace contextRef="#ctx0" brushRef="#br0" timeOffset="31469.4282">7791 6653 1756 0,'0'0'78'0,"5"-12"16"0,-1-1-75 0,1 5-19 16,-1 4 0-16,-4 4 0 0,10-4 84 0,3 8 14 15,1 4 2-15,-1 9 1 0,1 7-43 0,4 4-9 16,1 9-1-16,-1 7-1 0,-5 5-10 0,6-1-1 16,-1 5-1-16,0 4 0 0,-9 7-7 0,5-3 0 15,-5 0-1-15,0-1 0 0,0-7-27 0,-4 0 0 16,4-9 0-16,-5 1 0 0,1-5 0 0,4-3 0 15,-9-5-14-15,5 0-727 16,-5-11-146-16</inkml:trace>
        </inkml:traceGroup>
        <inkml:traceGroup>
          <inkml:annotationXML>
            <emma:emma xmlns:emma="http://www.w3.org/2003/04/emma" version="1.0">
              <emma:interpretation id="{CE1FF1E7-7380-4955-A998-EA0B7207538B}" emma:medium="tactile" emma:mode="ink">
                <msink:context xmlns:msink="http://schemas.microsoft.com/ink/2010/main" type="inkWord" rotatedBoundingBox="13335,8721 16725,8503 16825,10068 13435,1028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8293.3654">10295 7923 2257 0,'0'0'49'0,"0"0"11"0,0 0 1 0,-9 13 3 0,5-1-51 0,-6 4-13 15,6 12 0-15,-5 5 0 0,0 7 54 0,-5 5 8 16,0 3 2-16,5 9 0 0,-4 4-26 0,-6-1-5 16,1 1-1-16,5 4 0 0,3-5 0 0,6 1 0 15,-5 0 0-15,0 4 0 0,0-9-32 0,4 1 0 16,5-4 0-16,0-1 0 16,0-3-153-16,0-5-38 0,5-7-7 0</inkml:trace>
          <inkml:trace contextRef="#ctx0" brushRef="#br0" timeOffset="38730.3101">11128 8251 1324 0,'-18'-4'118'0,"9"4"-94"16,-5-4-24-16,-4 8 0 0,5 4 176 0,-6 4 30 16,-3 9 6-16,-6 7 2 0,-4 0-84 0,1 9-17 15,-1-1-3-15,4 9-1 0,-4-1-73 0,5-3-14 16,0 3-3-16,-5 1-1 0,0-5-18 0,5-3 10 15,-1-1-10-15,6 0 8 16,-6-3-96-16,10-5-19 0,0 1-4 0</inkml:trace>
          <inkml:trace contextRef="#ctx0" brushRef="#br0" timeOffset="38533.5096">10773 8296 1911 0,'0'-16'84'0,"5"8"19"0,-1-1-83 0,1-3-20 16,-5 4 0-16,9 4 0 15,-4 0 81-15,4 0 12 0,0 0 3 0,0 0 0 0,5 4-52 16,-1 4-9-16,5 0-3 0,1 8 0 15,3 8-32-15,-3 5 0 0,-1 7 0 0,0 9 0 16,-4-1 32-16,-1 5 0 0,1-1 0 0,0 1 0 16,-1-1-19-16,-4 1-4 0,-4-5-1 0,4 1 0 15,0-5-8-15,0-4 0 0,-4-3 0 0,4-5 0 16,-4 0-100-16,4-4-23 16,-5-7-4-16</inkml:trace>
          <inkml:trace contextRef="#ctx0" brushRef="#br0" timeOffset="38989.9148">11816 7790 2034 0,'0'0'44'0,"14"8"10"0,-1-4 2 0,5 8 1 0,1 12-45 0,3 5-12 0,1 3 0 0,4 9 0 16,1-1 96-16,-5 9 18 0,-1-1 3 0,-3 9 1 16,3-4-38-16,-3-1-7 0,-6 9-1 0,-4 0-1 0,0-9-41 0,-9 5-8 15,0-9-2-15,-4 5 0 0,-10-4-10 16,-4-5-2-16,0-3-8 0,-10-5 12 0,-3 0-20 0,-1-3-5 15,-5-5-1-15,-8 0 0 16,4-3-92-16,-5-1-18 0,-4-4-4 0,5 0-613 16,-1-3-123-16</inkml:trace>
          <inkml:trace contextRef="#ctx0" brushRef="#br0" timeOffset="39554.5973">12449 7871 1796 0,'0'0'40'0,"0"0"8"0,0 0 1 0,0-8 1 0,0 0-40 0,0 8-10 0,0 0 0 0,0 0 0 15,13 0 53-15,1 8 9 0,0 0 2 0,8 8 0 16,1 4-37-16,9 1-7 0,0-1-2 0,9 8 0 15,9-4 0-15,0 9 0 0,5-1 0 0,-1 0 0 0,1-7 8 16,-5 3 2-16,0-4 0 0,0 5 0 0,-9-9 3 0,0 0 1 16,-4-4 0-16,-1 1 0 0,-9-5 10 0,1 0 2 15,-1 0 1-15,-4-4 0 0,0-4 11 0,-1 4 1 16,-8-4 1-16,4 4 0 0,0-4-34 0,-4 5-8 16,0-1 0-16,-5 0-1 0,0 4-15 0,-5 4 0 15,6 0 0-15,-10 0 0 0,0 9 0 0,-5 3 9 16,-4 0-9-16,-5 9 8 0,-4 3-8 0,-9 5 12 15,-1-5-12-15,-3 9 12 0,-6-1 21 0,-4-3 5 16,5 3 1-16,-10 1 0 0,1-9-18 0,4 1-3 16,-5-5-1-16,1-3 0 0,4 3 0 0,-5-3 0 15,1-1 0-15,4-4 0 0,0-3-17 0,4-5-14 16,5-4 2-16,5 0 1 0,0 0-7 0,4-8-2 16,0 0 0-16,10-3 0 15,-6-1-162-15,6-4-33 0,4 0-6 0,9 0-883 0</inkml:trace>
        </inkml:traceGroup>
        <inkml:traceGroup>
          <inkml:annotationXML>
            <emma:emma xmlns:emma="http://www.w3.org/2003/04/emma" version="1.0">
              <emma:interpretation id="{A4513B4A-BE10-4241-B755-861E94BE543E}" emma:medium="tactile" emma:mode="ink">
                <msink:context xmlns:msink="http://schemas.microsoft.com/ink/2010/main" type="inkWord" rotatedBoundingBox="17844,8550 21489,8316 21587,9848 17942,1008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1999.5406">17607 7794 1036 0,'0'0'46'0,"18"-12"10"16,1 0-45-16,-10-4-11 0,-5-1 0 0,-4 1 0 0,5 8 170 0,-5-4 32 16,0 4 6-16,-5 0 2 0,1-4-116 0,-1-1-23 15,-4 5-5-15,0 0-1 0,0-4-39 0,0 4-8 16,-5 0-2-16,-4 0 0 0,4 0-8 16,-4 0-8-16,0 4 9 0,-5-5-9 0,0 5 10 0,0 0-10 15,1-4 10-15,-6 0-10 0,-4 8 36 0,1 0 2 16,-1 0 0-16,-9 4 0 0,9 0-26 0,-14 0-12 15,-4 4 10-15,0 5-10 0,9-5 0 0,-4 8 8 16,-1 0-8-16,1 8 0 0,4 9 9 0,0-1-1 16,4 9 0-16,-4-1 0 0,-4 5-8 0,8-1 12 15,10 5-12-15,0-1 12 0,-5 5-12 0,14-5 8 16,4-3-8-16,14-1 8 0,0-3-8 0,5-1 0 16,-1 1 0-16,5-9-11 0,14-3 11 0,-5-9-10 15,-4 0 10-15,-1-8-10 0,6 0 10 0,3-8 0 16,1-12-9-16,5 0 9 0,-6-4 0 0,6-4 0 15,3-4 0-15,1-5 0 0,5 1 0 0,-1-4 12 0,-4-1-12 16,14-3 12-16,-5 4-12 0,4-5 8 0,-13-3-8 16,9-5 8-16,0 5 0 0,-5-9 0 0,-4 1 0 0,0-1 0 15,0 5 20-15,0-1 3 0,-5 9 1 0,-4 4 0 16,-5-1-20-16,0 5-3 0,-9 8-1 0,1 4 0 16,-6 4 13-16,5 0 3 0,-9 4 0 0,0 4 0 15,0 12-24-15,0 4 0 0,-4 8 0 0,-1 5 0 16,1 3 0-16,-6 0 0 0,6 5 0 0,-5 3 0 15,0 1 0-15,4 3-8 0,5-3 0 0,0-1 0 16,0 1-49-16,9-5-10 16,0 4-1-16,10-7-653 0,-6-5-131 0</inkml:trace>
          <inkml:trace contextRef="#ctx0" brushRef="#br0" timeOffset="40187.7565">14598 8620 748 0,'0'0'67'0,"0"0"-54"16,0 0-13-16,0 0 0 15,0 0 183-15,0 0 33 0,0 0 8 0,0 0 0 16,0 0-100-16,0 0-20 0,0 0-4 0,0 0 0 0,0 0-23 15,0 0-4-15,9-4-1 0,4 4 0 0,1 0-28 16,4-5-5-16,10 1-2 0,-1 0 0 0,5 0-3 0,4-4-1 16,14-4 0-16,5-4 0 0,0 4 0 15,-5 0 0-15,4-1 0 0,-4 1 0 0,-4 4-20 0,-1 0-4 16,-8 4-1-16,4 0 0 0,-9 0-8 0,0 0-16 16,-1 0 4-16,-8 4 1 15,0-4-120-15,-5 4-24 0,0-4-5 0,-4 4-805 16</inkml:trace>
          <inkml:trace contextRef="#ctx0" brushRef="#br0" timeOffset="40470.3142">14976 8126 864 0,'0'0'76'0,"0"0"-60"0,0 0-16 0,0 0 0 16,0 0 186-16,9 8 34 0,0 4 8 0,0 0 0 16,0 8-101-16,5 5-21 0,-5 7-4 0,-5 5-1 15,1 3-1-15,-1 5-1 0,1-1 0 0,-5 9 0 16,0-9-11-16,5 5-1 0,-1 3-1 0,1 1 0 16,-5-5-43-16,4 1-9 0,-4 0-2 0,5 3 0 15,-1 1-16-15,-4-5-3 0,5-7-1 0,-1 3 0 16,1-7-25-16,-1 3-6 0,1-3-1 0,-5-5 0 15,9-4-184-15,-9-3-36 16</inkml:trace>
          <inkml:trace contextRef="#ctx0" brushRef="#br0" timeOffset="42397.4498">18231 8191 1868 0,'0'0'41'0,"0"0"9"0,0 0 2 0,0 0 0 0,0 0-42 0,0 0-10 0,0 0 0 0,0 16 0 15,0 4 66-15,0-4 11 0,0 8 3 0,-5 5 0 16,5 3-16-16,-4 5-4 0,-1-5 0 0,1 4 0 15,-5 1-12-15,4-1-4 0,0 1 0 0,-4-1 0 16,5-4-25-16,4-3-6 0,-5-5-1 0,1 4 0 16,-1-7-12-16,5-1 0 0,-4-4 0 0,4 0 0 15,0-4-95 1,0-4-21-16,0 1-5 0</inkml:trace>
        </inkml:traceGroup>
        <inkml:traceGroup>
          <inkml:annotationXML>
            <emma:emma xmlns:emma="http://www.w3.org/2003/04/emma" version="1.0">
              <emma:interpretation id="{8EA1E7BE-9B86-4047-9096-A28D1E6DBDEB}" emma:medium="tactile" emma:mode="ink">
                <msink:context xmlns:msink="http://schemas.microsoft.com/ink/2010/main" type="inkWord" rotatedBoundingBox="23042,7897 30967,7388 31083,9186 23157,9695">
                  <msink:destinationLink direction="with" ref="{E642C833-B7A4-4BA6-8759-23D86A958D40}"/>
                </msink:context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5291.9135">22151 7466 230 0,'4'-8'20'0,"-4"8"-20"16,0 0 0-16,0 0 0 0,0-4 216 0,0-4 40 0,-4 0 7 15,4 4 1-15,-5-4-124 0,1 0-26 0,-5 4-5 0,0-5-1 16,-1 5-58-16,1 0-12 16,-4 4-2-16,-6 0-1 0,1 4-22 0,-5 0-4 0,-4 5-1 0,0 3 0 15,0-4 27-15,-1 4 5 16,1 0 0-16,-5 8 1 0,5-3 0 0,-10 3 0 0,10 8 0 0,-5 0 0 15,5-3-9-15,-5 11-3 0,5 1 0 0,8-1 0 16,6-4-10-16,4 5-3 0,4-5 0 0,5 0 0 16,14-3 4-16,-5-5 0 0,4 0 0 0,10-7 0 15,5-1-20-15,-1-8 0 0,5 0 0 0,4-8 0 16,1 0 0-16,4-8 0 0,0 0 0 0,4 0 0 16,-4-4 0-16,-5-5-9 0,10-3 9 0,-5 4-12 15,-5-4 23-15,-4-5 4 0,0 1 1 0,-5 0 0 16,1-4-5-16,-1-1-1 0,-4-7 0 0,4-1 0 15,-4 1 13-15,-5-1 2 0,5-3 1 0,-9-4 0 16,-1-1-45-16,-4 0-9 0,0-3-1 16,1-5-1-16,-6 5 17 0,1-1 3 0,-5 9 1 0,-5-5 0 0,1 9-13 0,-1-1-2 15,0 13-1-15,1-4 0 0,-5 7 47 0,0 1 10 16,0 4 1-16,-1 4 1 0,1 4-24 0,0 4-10 16,-4 0 8-16,-1 4-8 0,0 0 8 0,1 4-8 15,-6 4 0-15,-3 8 8 0,3 0-8 0,1 9 10 16,-5 3-10-16,5 0 10 0,-5 5-1 0,5-1 0 15,5 4 0-15,-1 9 0 0,0-9 0 0,5 5 0 16,0-1 0-16,5 1 0 0,-1-5 19 0,5 5 3 16,0-9 1-16,5 4 0 0,4 5-21 0,0-5-11 15,0-3 12-15,4 3-12 0,1-4 0 0,4 1 0 16,5 7 0-16,0 1 0 16,-5-1-37-16,5-7-11 0,0-1-3 0,-10 0-1033 0</inkml:trace>
          <inkml:trace contextRef="#ctx0" brushRef="#br0" timeOffset="44495.785">20653 7482 230 0,'14'0'20'0,"-1"4"-20"16,-4-4 0-16,0 0 0 0,1-4 184 0,-6 4 32 15,-4 0 6-15,9-4 2 0,0 4-91 0,0-4-17 16,1-4-4-16,-10 8-1 0,0 0-26 0,4-4-5 15,-4 4 0-15,5-4-1 0,-5 4-11 0,4-8-1 16,1 4-1-16,-5 4 0 0,0 0-25 0,0 0-5 16,4-8 0-16,-4 8-1 0,0 0-5 0,0 0-1 15,0 0 0-15,0 0 0 0,5 0-29 0,-5 0-8 16,0 0-1-16,0 0 0 0,0 0 9 0,0 0 12 16,0 0-2-16,0 0-1 0,0 0-9 0,0 0 0 15,0 0 0-15,0 0 0 0,0 0 41 0,0 0 7 16,0 0 0-16,0 0 1 0,0 0-27 0,0 0-6 15,0 0 0-15,0 0-1 0,0 0-1 0,0 0 0 16,0 0 0-16,0 0 0 0,0 0-14 0,0 0 0 16,0 0 0-16,0 0 0 0,0 0-11 0,0 0-1 15,0 0-1-15,0 0 0 0,0 0 13 0,0 0 0 0,0 0 0 16,0 0 0-16,0-4 0 0,0 4 0 0,0 0 0 0,0 0 0 16,0 0 0-16,0 0 0 0,0 0 0 0,0 0 0 15,0 0 0-15,0 0 0 0,4-4 0 0,-4 4 0 16,0 0 0-16,0 0 0 0,0 0 0 0,0 0 0 15,0 0 0-15,0 0 0 0,0 0 0 0,0 0 0 16,0 0 0-16,0 0 0 0,0 0 0 0,0 0 0 16,0 0 0-16,0 0 0 0,0 0 0 0,0 0 0 15,0 0 0-15,0 0 0 0,0 0 0 0,0 0 0 16,0 0 0-16,0 0 0 0,0 0 0 0,0 0 0 16,0 0 0-16,0 0 0 0,0 0 0 0,0 0 0 15,0 0-12-15,0 0 0 0,-9 8 0 0,-4 0 0 0,-1-4 12 16,0 8 0-16,-8-4 0 0,3 8-9 0,1-3 18 15,-5 3 4-15,-4 4 1 0,-5 0 0 16,0-4-14-16,0 1-18 0,5 3 4 0,0-4 1 0,0 0 13 0,-1 0 0 16,5-3 0-16,1 3 0 0,3 4 0 0,1-8 0 15,0-4 0-15,4 4 0 0,1-4 0 0,-1 5 0 16,0-9 0-16,1 0 0 0,4 8 0 0,-5-8 0 16,0 4 0-16,1 0 0 0,-1-8 0 0,-4 8 0 15,4 0 0-15,0 0 0 0,1 0 0 0,-1 0 0 16,1-3 0-16,-1 3 0 0,5-4 0 0,0 0 0 15,4 0 0-15,-4 0 0 0,4 0 0 0,5-4 0 16,0 0 0-16,0 0 0 0,0 0 0 0,0 0 15 16,-9 4-2-16,9-4 0 0,0 0-21 0,0 0-5 15,-9 0-1-15,9 0 0 0,0 0 14 0,0 0 0 16,-4 4 0-16,4-4 0 0,0 0 0 0,0 0 0 0,-9 8 0 16,9-8 0-16,0 0 12 0,0 0-2 0,0 0 0 0,0 0 0 15,-5 4-10-15,0 0 0 0,5-4 0 0,0 0 0 16,-4 4 0-16,-1 0-14 0,1 0 2 0,-5 4 0 15,4 0 12-15,-4-3 0 0,0-1 0 0,0 0 0 16,4 4 0-16,-4 0 12 0,5 4-3 0,-10 0 0 16,0-4-9-16,5 0 0 0,0 0 0 0,0 0 0 15,4 1 0-15,-4-1 0 0,0-4 0 0,0 4 0 16,5-4 0-16,-1 4 0 0,-4-4 0 0,9-4 0 16,0 0 0-16,-9 0 0 0,0 4 0 0,9-4 0 15,0 0 0-15,0 0 0 0,0 0 0 0,0 0 0 0,-9 0 0 16,9 0 0-16,0 0 8 0,0 0-8 0,0 0 0 0,0 0 0 15,0 0 0-15,0 0 0 0,0 0 0 0,0 0 0 16,0 0 0-16,0 0 0 0,0 0 0 0,0 0 0 16,0 0 8-16,0 0-8 0,0 0 18 0,9 8-2 15,-9-8 0-15,13 8 0 0,1-4 0 0,0 4-1 16,-1 0 0-16,6 1 0 0,-1-5-2 0,0 0 0 16,0 0 0-16,5 4 0 0,0 0-5 0,9 0 0 15,-1 0-8-15,1 4 12 0,5 0 16 0,4 0 4 16,0 5 0-16,0-1 0 0,4 4-16 0,5 0-4 15,5 1 0-15,0 7 0 0,-5-12 17 0,0 4 3 16,-9 5 1-16,0-5 0 16,-5 0-160-16,-4-8-32 0,-5 8-6 0,1-3-948 0</inkml:trace>
          <inkml:trace contextRef="#ctx0" brushRef="#br0" timeOffset="45650.1105">22724 7749 1713 0,'5'-4'76'0,"-5"4"16"16,0-4-74-16,0 4-18 0,0 0 0 0,0 0 0 0,0 0 55 0,-5 17 7 15,1 7 2-15,-5 4 0 0,-5 5-33 0,1-1-7 16,3 4 0-16,1 1-1 0,0-1-13 0,5-3-2 16,4-1-8-16,9-4 12 0,9-3-12 0,-4-5 11 15,-10 0-11-15,10-8 10 0,4 0-2 0,0 0-8 16,0-3 12-16,5-9-4 0,-5 0 20 0,5-5 4 16,0-3 1-16,4-4 0 0,-9 4 11 0,1-4 3 15,3-4 0-15,-8 0 0 0,0-1-10 0,-5-3-1 16,5 0-1-16,-10-4 0 0,5-1-13 0,-4-3-2 15,-1 0-1-15,-4-5 0 0,0 5-11 0,0 0-8 16,-4 3 12-16,-1 5-12 0,-4 4 0 0,5 4 0 16,-6 4 0-16,1 0 0 0,-9 12 0 0,0 0 0 15,-5 0-10-15,-4 4 10 16,-5 8-120-16,5 4-16 0,-5 1-3 0,0-5-1 0</inkml:trace>
          <inkml:trace contextRef="#ctx0" brushRef="#br0" timeOffset="45870.9801">23794 7705 1440 0,'28'16'64'0,"-19"-8"12"15,-5 0-60-15,1 9-16 0,-5 7 0 0,-5 4 0 16,-4 9 154-16,5-1 28 0,-10 0 6 0,5 5 0 0,-9-1-88 0,0-3-19 15,-1 3-3-15,-3 1-1 0,3-9-57 0,-8 0-11 16,4-3-9-16,-9-1 12 16,-4-8-122-16,-5-3-24 0,0-5-5 0</inkml:trace>
          <inkml:trace contextRef="#ctx0" brushRef="#br0" timeOffset="46489.9359">25028 7118 1497 0,'28'-16'66'0,"-28"16"14"0,0 0-64 0,9-8-16 0,0-4 0 0,-9 12 0 15,4-8 83-15,-4 8 13 16,0 0 2-16,0 0 1 0,0 0-5 0,-4 0-1 0,-10 4 0 0,0 4 0 15,-4 4-74-15,-5 0-19 16,-4 8 0-16,0 5 0 0,-5-1 0 0,5 8-14 0,-5-3 2 0,4 7 1 16,10-8 11-16,-9 5 14 0,-5-1-3 0,5 0-1 15,4 1-10-15,0-1 0 0,5 1 0 0,0 3 0 16,0-4 0-16,4 5 0 0,5-9 0 0,9 4 0 16,0-3 0-16,9-1 0 0,0 0 0 0,0 1 0 15,-4-1 53-15,4-4 6 0,4 1 1 0,6-5 0 16,-1-4-45-16,5-4-15 0,-1-4 9 0,6-4-9 15,4 4 0-15,-5-8 0 0,0 0 0 0,1-4 0 0,3 0 24 16,1-4-1-16,-4-8 0 0,-1 0 0 0,0 0 14 16,1-9 3-16,-1-11 1 0,0 4 0 15,-4-1-84-15,0-3-17 0,-1-5-3 0,6-7-1 16,-10 3 52-16,5-3 12 0,-10-5 0 0,6 1 0 0,-1-1-16 0,-5 4-1 16,-8 1 0-16,4-1 0 0,-4 9-4 0,-1-1-1 15,1 9 0-15,-5 4 0 0,-5-5 22 0,1 1 0 16,4 3-9-16,-9 9 9 0,-1-4 0 0,1 8 0 15,5 0 0-15,-5-1 9 0,0 5-9 0,-5 4 12 16,5 4-12-16,0-4 12 0,0 4-4 0,-5 4 0 16,0-4 0-16,5 8 0 0,0-4-8 0,0 8 10 15,0 0-10-15,0 4 10 0,4 0-10 0,1 13 0 16,-1 3 9-16,1 4-9 0,4 5 20 0,4 7-1 0,5 1 0 0,-4 8 0 16,-1-5 4-16,5-3 1 0,5 3 0 0,-5 5 0 15,0-9 9-15,0 5 3 0,1-1 0 0,-1 1 0 16,0 0-36-16,-5-1 0 0,-8 1 0 0,4 3 0 31,9-3-26-31,-5-5-12 0,-8 1-2 0,4-5-1 16,-5-3-139-16,5-9-28 0</inkml:trace>
          <inkml:trace contextRef="#ctx0" brushRef="#br0" timeOffset="46990.1092">25761 7814 345 0,'9'-20'31'0,"-4"12"-31"0,-5 0 0 0,0 8 0 0,0 0 220 15,0-8 39-15,0 0 7 0,0 8 2 0,0 0-122 0,0 0-24 16,0 0-5-16,0 0-1 0,0 0-48 0,-9 12-9 16,0 8-3-16,4 0 0 0,1 0-38 0,-6 9-8 15,6-5-2-15,-1 4 0 0,5 1 24 0,0-9 4 16,0 0 0-16,0 0 1 0,9-3-21 0,1-1-5 15,-6-4-1-15,5 4 0 0,5-4-2 0,-5-4 0 16,5 4 0-16,4-3 0 0,-4-9 1 0,-1 0 0 16,5 0 0-16,-4-9 0 0,0-3 46 0,4 4 9 15,-4-4 1-15,4-4 1 0,0 4-30 0,0-8-5 16,-9 3-2-16,10-3 0 0,-6 0-7 0,-4-4-2 16,0 3 0-16,1-3 0 0,-1 8 0 0,-5-4-1 15,-4 3 0-15,-4 5 0 0,-1 0-19 0,-4 4 0 16,0-4-11-16,-9 8 11 0,-1 0 0 0,1 8 0 15,-5-4 0-15,1 8 0 16,-1 4-58-16,5 0-5 0,-5 4-1 0,5 1-682 16,0-5-137-16</inkml:trace>
          <inkml:trace contextRef="#ctx0" brushRef="#br0" timeOffset="47437.2594">26604 7135 748 0,'0'-16'67'0,"0"16"-54"16,0 0-13-16,9-8 0 0,-5-4 226 0,1 0 42 15,4 8 9-15,-9 4 2 0,9-4-127 0,5 0-24 16,-1 0-6-16,5 4-1 0,5 0-97 0,-5 8-24 0,10 8 0 0,-1 0 0 15,5 8 56 1,4 1 7-16,5 3 1 0,5 4 0 0,-5-3-52 0,4 3-12 0,1-4 0 0,-1 5 0 16,-8-1 0-16,4 0 0 0,-5-7 0 0,5 3 0 15,-4-8 0-15,-1 5 0 0,-4-1 0 0,4-4 0 16,-4-4 0-16,0-4 0 0,0 9 0 0,0-9 0 16,-5-4 43-16,0 4 5 0,-4-4 2 0,0 4 0 15,0-4-29-15,0 0-5 0,-5 1-2 0,-5-5 0 16,-13-4-14-16,14 8 8 0,-5 0-8 0,-9-8 0 15,0 0 0-15,-4 12 0 0,-1 8 0 0,-9-4 0 16,-4 5 12-16,-9-1 4 0,-5 4 0 0,-9 4 0 16,-5 5 12-16,-4-5 4 0,-4 5 0 0,-5 3 0 15,-1-4-4-15,-3 1-1 0,-1 3 0 0,-9 1 0 0,5-5-27 16,-1 4-14-16,10 1 2 0,-4-5 0 0,3-4 12 16,10 5 0-16,5-1 0 0,-1 1 0 15,14-5-160-15,1-4-30 0,-1 5-6 0</inkml:trace>
        </inkml:traceGroup>
      </inkml:traceGroup>
    </inkml:traceGroup>
    <inkml:traceGroup>
      <inkml:annotationXML>
        <emma:emma xmlns:emma="http://www.w3.org/2003/04/emma" version="1.0">
          <emma:interpretation id="{EDFF6568-FB11-460B-9A6B-E551183B746C}" emma:medium="tactile" emma:mode="ink">
            <msink:context xmlns:msink="http://schemas.microsoft.com/ink/2010/main" type="paragraph" rotatedBoundingBox="3252,13616 33148,10444 33413,12947 3518,16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A3F023-F29E-47C3-8A11-A47F68BDDCA7}" emma:medium="tactile" emma:mode="ink">
              <msink:context xmlns:msink="http://schemas.microsoft.com/ink/2010/main" type="line" rotatedBoundingBox="3252,13616 33148,10444 33413,12947 3518,16119"/>
            </emma:interpretation>
          </emma:emma>
        </inkml:annotationXML>
        <inkml:traceGroup>
          <inkml:annotationXML>
            <emma:emma xmlns:emma="http://www.w3.org/2003/04/emma" version="1.0">
              <emma:interpretation id="{D99ACF76-6563-48CB-8F72-978BF9994FC2}" emma:medium="tactile" emma:mode="ink">
                <msink:context xmlns:msink="http://schemas.microsoft.com/ink/2010/main" type="inkWord" rotatedBoundingBox="3271,13795 5466,13562 5605,14879 3411,1511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4372.8333">989 13201 1270 0,'-22'-16'56'0,"17"7"12"0,5-3-54 0,0-4-14 0,0 0 0 0,-5-8 0 16,-4 3 91-16,9-3 15 0,9 0 3 0,-9 0 1 16,-9-1-38-16,5 1-8 0,8 8-2 0,-4 0 0 15,-4-5-23-15,-1 9-5 0,-4 0-1 0,0 8 0 16,-5 0-25-16,-4 4-8 0,-9 4 0 0,-5 8 0 16,-4 0 0-16,-5 9 0 0,0 7 0 0,-14 8 0 15,-4 5 0-15,4 3 0 0,-4 5 11 0,0 3-3 16,0 1 3-16,-1 4 1 0,6-1 0 0,4-3 0 15,4-4-12-15,10-5 0 0,4-7 0 0,9-5 8 16,5-4-8-16,9-3 0 0,9-9 0 0,13 0 0 16,1-4-24-16,18-4 4 0,9-4 0 0,14 0 0 15,13-4 6-15,5 4 2 0,0 0 0 0,4 0 0 16,-13 8 12-16,4 1-12 0,-4 3 12 0,-10 4-12 0,-17 0 12 16,-1 1 0-16,5 3 0 0,-14 0-9 0,-13 4 9 15,0-3 11-15,-10-1-3 0,1 4 0 0,-10 5 18 0,1-5 3 16,-14-4 1-16,-5 5 0 0,5-9-1 0,-5 4 0 15,-4 0 0-15,-5-3 0 0,-5-1-29 0,1 0 0 16,-1-4 0-16,1 1 0 16,-5-1-111-16,9-4-28 0,0-4-5 0</inkml:trace>
          <inkml:trace contextRef="#ctx0" brushRef="#br0" timeOffset="74748.3825">1713 13565 1670 0,'27'-8'148'0,"-13"0"-118"0,-9 0-30 0,-5 0 0 15,9-1 55-15,0 5 5 0,-9 4 0 0,0 0 1 16,-14 0-12-16,14 0-2 0,5 9-1 0,-5 7 0 16,-5 8-37-16,1 4-9 0,13 5 0 0,-5-1 0 15,-8 4 0-15,4 1 0 0,0-5 0 0,4-3 0 16,15-1 0-16,-6 0-12 0,-13-7 2 0,9-1 1 15,10-8 1-15,3 0 0 0,-8-4 0 0,4 0 0 16,-4-4 8-16,4 0 0 0,5-4 8 0,-5-8-8 16,-4 0 23-16,4-4 0 0,9 0 0 0,1-4 0 15,-6-5-4-15,6 1-1 0,3 0 0 0,-3 0 0 16,4-5-5-16,-14 1-1 0,-4 4 0 0,-1-4 0 0,5-5 8 0,-8 5 0 16,-15 0 1-16,0-5 0 0,-4 1 1 0,-4 4 0 15,-6-5 0-15,-3 5 0 0,-10 0-6 0,4 0 0 16,1-1-1-16,0 5 0 0,-10 8-15 0,6 0 0 15,12 4 8-15,-3 8-8 0,3 4-15 0,-3 12-5 16,-6 4-2-16,10 4 0 16,9 9-181-16,0-1-36 0,-46 29-7 0,37-12-2 0</inkml:trace>
        </inkml:traceGroup>
        <inkml:traceGroup>
          <inkml:annotationXML>
            <emma:emma xmlns:emma="http://www.w3.org/2003/04/emma" version="1.0">
              <emma:interpretation id="{EA775C2C-4B6E-4A5E-A390-FFEF2BE49DAA}" emma:medium="tactile" emma:mode="ink">
                <msink:context xmlns:msink="http://schemas.microsoft.com/ink/2010/main" type="inkWord" rotatedBoundingBox="8117,13929 9778,13753 9863,14558 8203,1473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5769.3561">4818 13112 1713 0,'0'0'37'0,"0"0"8"0,0 0 2 0,0 0 2 0,0 12-39 0,0 8-10 16,5 4 0-16,-1 9 0 0,1 11 36 0,-1 5 4 15,1 3 2-15,4 5 0 0,0 0-18 0,5-1-3 16,-5 1-1-16,0-4 0 0,0-5-20 0,0 1 0 16,0-5 0-16,0-7 0 0,5-9 0 0,-5-4 0 15,5 1 0-15,4-13 0 0,-4 0 0 0,-1-12 0 16,1 0 0-16,4-8-8 0,-4 0 20 0,4-8 5 16,0-5 1-16,1-3 0 0,-6 0 15 0,5-5 3 15,1 1 1-15,-6-4 0 0,-4-1 2 0,1-3 0 16,-1-1 0-16,0-3 0 0,-5 4-17 0,5-1-3 15,-4 5-1-15,4 12 0 0,-4-1-18 0,4 13 0 16,-5 0 0-16,-4 8 0 0,14 8 0 0,-5 4 0 16,0 5-12-16,0 7 3 0,5 4 9 0,-5 0 0 0,0 1-9 15,0 3 9-15,0-3 0 0,5-1 0 16,-5-4 0-16,5 0 0 0,-5-3 0 0,0-5 0 0,0 0-11 16,5-8 11-16,-10 0 0 0,-4-8 0 0,14 0 9 0,-5-4-9 15,5-4 12-15,-1-4-4 0,1-4 0 0,0 0-8 16,-1-5 31-16,6-3-1 0,-10 0 0 0,4-1 0 15,-4 1-4-15,1-4-1 0,-1-5 0 0,0 5 0 16,-5 4-15-16,5-4-10 0,-4-1 12 0,4-3-12 16,0-1-13-16,0-3-10 0,9 4-1 0,-4-5-1 15,4 9-160 1,5 0-32-16</inkml:trace>
          <inkml:trace contextRef="#ctx0" brushRef="#br0" timeOffset="76067.6341">6075 13715 1497 0,'0'0'66'0,"0"0"14"0,0 0-64 0,0 0-16 15,18 0 0-15,5-4 0 0,-5 0 73 0,5 0 11 16,4-13 3-16,-4 5 0 0,4-8-29 0,5 0-6 16,-5 4 0-16,1-5-1 0,-1-3-27 0,0 0-4 0,1-5-2 0,-6 1 0 15,1 0-18-15,-9-5 8 16,-1 1-8-16,1-4 0 0,-5 3 12 0,-4 1-4 15,-1-1 0-15,-4 1-8 0,-4 4 14 0,-5-5-4 0,0 5-1 0,-5 8 0 16,-4 4 3-16,4 3 1 16,-4 5 0-16,0 8 0 0,-5 8 14 0,5 1 2 0,-5 3 1 15,0 8 0-15,5 8-8 0,-5 5-2 0,0 3 0 16,10 1 0-16,-1-1-20 0,5 4 0 0,4-3 0 0,5-1 8 16,5 1-8-16,4-5-12 0,9 0 4 0,5 1 0 31,4-5-100-31,5-4-20 0,5 1-4 0</inkml:trace>
        </inkml:traceGroup>
        <inkml:traceGroup>
          <inkml:annotationXML>
            <emma:emma xmlns:emma="http://www.w3.org/2003/04/emma" version="1.0">
              <emma:interpretation id="{9441D6D9-8695-4631-BFD8-1338EEFCEA89}" emma:medium="tactile" emma:mode="ink">
                <msink:context xmlns:msink="http://schemas.microsoft.com/ink/2010/main" type="inkWord" rotatedBoundingBox="12438,13040 15552,12710 15686,13972 12572,1430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1906.8622">10751 12092 1792 0,'4'-24'80'0,"1"15"16"0,-1 1-77 0,-4 8-19 0,0 0 0 0,0 0 0 16,14 13 55-16,0 3 7 0,-1 12 2 0,5 4 0 16,1 9-25-16,-1 7-5 0,0 9-1 0,-4 8 0 15,-5 0-1-15,4-1 0 0,-8 1 0 0,0 12 0 16,-5-8-48-16,-5 0-9 0,5 3-3 0,-5 1-947 16</inkml:trace>
          <inkml:trace contextRef="#ctx0" brushRef="#br0" timeOffset="82198.9566">11306 12509 1706 0,'0'0'37'0,"5"-4"8"0,-5 4 2 0,0 0 1 0,0 0-38 0,0 0-10 16,9 8 0-16,4 8 0 0,-4 8 46 0,1 9 7 15,-1-1 2-15,0 8 0 0,-5 5-4 0,1-5-1 16,-1 1 0-16,5 3 0 0,-9 1-3 0,5-5-1 15,-5 1 0-15,0-1 0 0,0-3-35 0,0-5-11 16,0-4 0-16,0-7 0 0,5-1 12 0,-1-4-4 0,-4-8 0 16,5 0-8-16,-5-8 58 0,0 0 5 0,4 4 1 15,5-8 0-15,5 0-1 0,0-8 0 0,-5-4 0 0,9-4 0 16,0-5-43-16,0 1-9 0,-8-4-2 0,12-5 0 16,-3 5-9-16,3-4 0 0,1-1 0 0,4 1 0 31,-4 4-52-31,4-1-4 0,-4 5 0 0,14 4-728 0,-6 0-147 0</inkml:trace>
          <inkml:trace contextRef="#ctx0" brushRef="#br0" timeOffset="82481.566">12080 13051 1382 0,'0'0'61'0,"0"0"13"0,0 0-59 0,14-4-15 15,-1 0 0-15,6-4 0 0,-6 4 103 0,1-4 17 16,4 0 4-16,-4-1 1 0,4-3-72 0,0 4-14 15,0-8-3-15,1 0-1 0,-1 0-35 0,0-1-12 16,0 1 0-16,-4-4 0 0,-10 0-2 0,5-4 0 16,-4 7 0-16,-5-3 0 0,0 0 31 0,-5 4 7 15,-4 0 0-15,0 3 1 0,0 1 25 0,-4 4 5 16,-6 4 1-16,6 4 0 0,4 8 2 0,-5 0 1 16,0 8 0-16,-9 1 0 0,1 7-15 0,3 4-2 15,-3 1-1-15,4 3 0 0,4-4-29 0,0 5-12 16,5-1 8-16,5 0-8 0,-1 1 0 0,5-5 0 15,0 0-12-15,14-3 12 16,-1-1-159-16,6-4-24 0,12 0-5 0</inkml:trace>
          <inkml:trace contextRef="#ctx0" brushRef="#br0" timeOffset="81302.909">9694 12707 288 0,'18'-24'25'0,"-8"12"-25"0,3-5 0 0,-4 1 0 15,5 4 88-15,0-4 13 0,-1 0 3 0,1 4 0 16,4-5 7-16,-9 9 1 0,0-8 1 0,1 8 0 16,-1 0-25-16,-9 8-6 0,4-8-1 0,-4 8 0 15,0-8-19-15,0 8-4 0,-4-12-1 0,-5 7 0 16,-1 1-20-16,1 4-4 0,0 0-1 0,-9 4 0 15,0 1-18-15,0 3-4 0,-5 0-1 0,-9 0 0 16,5 0-9-16,-10 4 0 0,-4 4 9 0,0 0-9 16,-4 5 0-16,4-5 0 0,0 0 0 0,0 4 0 15,4-4 13-15,1 5 8 0,9-9 2 0,-1 8 0 16,6-8-11-16,3 4-1 0,1 1-1 0,9-1 0 16,9 4-10-16,0 0 0 0,9 0 9 0,5 1-9 15,-1 3 8-15,10 0-8 0,5 1 8 0,-1-5-8 0,5 0 15 16,0 4-2-16,-1-7 0 0,1 3 0 0,0 4 0 0,-9-4 0 15,0 0 0-15,-10 5 0 0,1-1 13 0,-5-4 2 16,-9 5 1-16,0-5 0 0,-4-4 1 0,-1 4 0 16,0 0 0-16,-8-3 0 0,-5 3 2 0,-1-4 0 15,-3 0 0-15,-1 0 0 0,0 1-40 0,0-1-8 16,-4-4-2-16,4 0 0 16,5 0-53-16,0 0-10 0,4-8-3 0,1 5-521 15,3-9-105-15</inkml:trace>
          <inkml:trace contextRef="#ctx0" brushRef="#br0" timeOffset="81691.1931">10309 12857 1602 0,'0'0'71'0,"0"0"14"0,0 0-68 0,0 0-17 0,0 12 0 0,0 4 0 15,0 4 28-15,-5 1 3 0,1 3 0 0,-1 0 0 16,-8 0-2-16,3 1 0 0,1 3 0 0,-4 0 0 16,4-3-29-16,0-5 0 0,4 0 0 0,0-8 0 15,-4 4 8-15,9-3-8 0,0-5 0 0,0-4 0 16,0-4 0-16,5 8 0 0,-5-8 0 0,14 4 0 16,-1-4 8-16,1 0-8 0,-1-4 0 0,1 0 0 15,4 0 13-15,1-4-3 0,-1-1-1 0,-5-3 0 0,6 0 4 0,-6 0 1 16,-4 4 0-16,5-4 0 0,-5 0-1 0,0 0 0 15,0-1 0-15,5-3 0 0,-9-8-3 16,8 4-1-16,-4-5 0 0,-4 1 0 0,4 0 9 0,-4 0 2 16,4-1 0-16,-5-3 0 0,-4 4-6 0,0 3-1 15,-4-3 0-15,-1 8 0 0,-4-4-1 0,-5 0-1 16,1 3 0-16,-5 5 0 0,-1 0-11 0,1 4 0 16,-5 0 0-16,-4 4 0 0,4 8-20 0,0 4 1 15,1-4 0-15,-1 8-605 16,5 4-122-16</inkml:trace>
        </inkml:traceGroup>
        <inkml:traceGroup>
          <inkml:annotationXML>
            <emma:emma xmlns:emma="http://www.w3.org/2003/04/emma" version="1.0">
              <emma:interpretation id="{9B3B1BAF-7A01-47FC-909C-5529F7EA4985}" emma:medium="tactile" emma:mode="ink">
                <msink:context xmlns:msink="http://schemas.microsoft.com/ink/2010/main" type="inkWord" rotatedBoundingBox="16949,12418 19136,12186 19301,13738 17114,1397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3208.2297">13765 12715 2127 0,'0'0'47'0,"0"0"9"0,0 0 3 0,0 0 1 0,0 0-48 0,0 0-12 16,9 8 0-16,4 0 0 0,1-4 28 0,4 8 4 15,0-7 1-15,5 3 0 0,0-4-25 0,0 4-8 16,4-4 0-16,5 4 0 15,0-4-150-15,0 0-34 0,-1-4-6 0</inkml:trace>
          <inkml:trace contextRef="#ctx0" brushRef="#br0" timeOffset="83040.3669">14042 12537 748 0,'23'0'67'0,"-23"0"-54"16,0 0-13-16,0 0 0 0,0 0 82 0,0-12 14 15,5 0 2-15,-1 0 1 0,5-1-12 0,0-3-3 16,5 0 0-16,0-4 0 0,-5 0-16 0,14-5-3 0,-5 1-1 15,0 0 0-15,5-5-32 0,-5 1-8 0,0 0 0 0,-4-1-1 16,-1 1-3-16,-3 0 0 16,-1-1 0-16,0-7 0 0,-5 0-8 0,-4-5-3 15,0 1 0-15,-9-5 0 0,5 5 18 0,-10-9 3 0,0-3 1 16,1 7 0-16,-1 5 5 0,-4 3 0 0,-5 5 1 16,9 3 0-16,-4 5-10 0,0 8-3 0,0 4 0 0,0 0 0 15,4 8-24-15,0 8 0 0,1 4 0 0,-1 12 0 16,0 4 0-16,5 13-14 0,5 7 2 0,4 13 0 15,0 12 41-15,4-1 9 0,5 9 2 16,0 4 0-16,0-4-7 0,-4 0-1 0,0 0 0 0,-1 4 0 16,1-8 0-16,-5 0 0 0,0-5 0 0,-5 1 0 15,1-4-32-15,-1-8 0 0,0-9 0 0,-4 1 0 16,5-5 0-16,-10-3 0 0,5-5 0 0,-5 1-730 16,1-5-153-16</inkml:trace>
          <inkml:trace contextRef="#ctx0" brushRef="#br0" timeOffset="83524.1726">14789 12610 230 0,'14'-4'20'0,"8"-4"-20"0,6-4 0 0,-6 3 0 16,1-3 204-16,-5 8 37 0,1 0 7 0,-6 0 2 15,1 0-121-15,-14 4-24 0,0 0-5 0,0 0 0 16,0 0-28-16,-5 12-6 0,-8 4-1 0,4 5 0 15,-1 3-9-15,-3 4-1 0,-5-3-1 0,-1 3 0 16,6 0 4-16,-1-3 1 0,5-1 0 0,4 0 0 16,-8-4-34-16,13-8-6 0,0 5-2 0,0-5 0 15,0-4-17-15,0 0 0 0,9-4 0 0,0 4 0 16,5-8 0-16,-5 4 0 0,4-4 0 0,6-4 0 16,-6 0 0-16,1 0 0 0,0-4 0 0,4 0 0 15,0 0 16-15,-9-8 0 0,5-1 0 0,-1 1 0 16,-3 0 0-16,-1-4-1 0,0-4 0 0,0-1 0 15,-5 1 0-15,1 0 0 0,-5-1 0 0,0 5 0 0,-5 0-3 16,-4 8 0-16,5 0 0 0,-10 4 0 0,-4-1 6 0,0 5 1 16,-5 4 0-16,0 4 0 0,-4 5-19 15,0 3-11-15,-1 0 2 0,-4 8-716 16,0 0-143-16</inkml:trace>
          <inkml:trace contextRef="#ctx0" brushRef="#br0" timeOffset="83974.3858">15267 12448 1810 0,'0'0'40'0,"9"8"8"0,-4 12 1 0,-1 1 3 0,1 7-42 0,-1 4-10 0,1 9 0 0,-1 3 0 16,-4-7 79-16,5 3 13 0,-5 1 4 0,-5-5 0 15,5 0-19-15,0-3-3 0,0-5-1 0,5-4 0 16,-5-3-58-16,4-5-15 0,-4 4 0 0,5-8 0 16,-5-4 32-16,0-8 4 0,0 0 1 0,0 0 0 15,0 0-8-15,0 0-1 0,0 0-1 0,0 0 0 16,9-8 29-16,0-4 7 0,-4 0 1 0,4-4 0 16,0-4-52-16,0-1-12 0,5-3 0 0,-1 0 0 15,6-9 0-15,-1 5 0 0,0-4 0 0,5-5 0 16,4 5-48-16,5 4-13 15,0-5-3-15,9 9 0 0,-5 0-51 0,1 3-10 0,-1 1-3 0,1 4 0 16,-1 0-102-16,5 4-21 16,27-13-4-16,-13 13-1 0</inkml:trace>
        </inkml:traceGroup>
        <inkml:traceGroup>
          <inkml:annotationXML>
            <emma:emma xmlns:emma="http://www.w3.org/2003/04/emma" version="1.0">
              <emma:interpretation id="{81F1AA89-D235-4A35-93F1-5FD0DB67D404}" emma:medium="tactile" emma:mode="ink">
                <msink:context xmlns:msink="http://schemas.microsoft.com/ink/2010/main" type="inkWord" rotatedBoundingBox="20214,13097 21757,12933 21887,14158 20343,1432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0940.4066">18408 12756 1382 0,'0'0'61'0,"0"0"13"0,0 0-59 0,0 0-15 0,0 0 0 0,0 0 0 15,0 0 101-15,10 8 18 0,-6 0 3 0,1 4 1 16,-1 0-54-16,1 8-10 0,4-4-3 0,-5 5 0 16,1 3 7-16,4-4 1 0,0 4 0 0,-4 1 0 15,-1-5-32-15,5 8-7 0,-4 1-1 0,4-5 0 16,-4 0-2-16,4 0-1 0,-5-3 0 0,10-5 0 15,-10 4 13-15,6 0 2 0,-6-3 1 0,1-1 0 16,-1-4-29-16,1 4-8 0,-1-4 0 0,-4 4 0 16,5-3-11-16,-5-1-3 0,0 0-1 0,0 0 0 15,0-4-125-15,0 4-24 0,0 0-6 16</inkml:trace>
          <inkml:trace contextRef="#ctx0" brushRef="#br0" timeOffset="90467.0961">18021 12371 903 0,'28'-8'40'0,"-28"8"8"0,0 0-38 0,0 0-10 16,0-12 0-16,0 0 0 0,-5 0 72 0,1 3 12 16,4-3 2-16,0 4 1 0,-5-4 6 0,1 0 2 15,-1 4 0-15,-4 0 0 0,4 0-24 0,1 0-5 16,-5-1-1-16,4 1 0 0,-9 0 0 0,5 0 0 16,0 0 0-16,0 4 0 0,-9-4-39 0,4 4-8 15,-9 4-2-15,1 0 0 0,-10 0-16 0,0 0 0 16,-14 8 0-16,1 4 0 0,-5 0 0 0,0 4 0 15,-5 5-8-15,0-1 8 0,1 4 0 0,4 5 0 16,-5 3 0-16,1 4 0 0,-6 1 0 0,15 3 10 0,8 9-2 16,1 3 0-16,0-3-8 0,8 4 0 0,1-1 0 0,9-3 8 15,9-9-8-15,-1 1 0 0,-3-9 0 0,13 0 0 16,9-3-9-16,5-9-1 0,-10-4 0 0,1 0 0 16,-1-7 10-16,14-9-8 0,5-5 8 0,5 1-8 15,-1-8 16-15,9 0 4 0,10-4 1 0,4-8 0 16,-5-5-13-16,5 5 0 0,1-4 0 0,-1-1 0 15,0-3 0-15,0 0 0 0,0-9 0 0,0 1 0 16,-4 3 0-16,-10-7 0 0,-4-1 0 0,0 1 0 16,-5-1 0-16,-9 5 0 0,0-1 0 0,1 5 0 0,-10 12 0 15,4 3 14-15,-8 5-4 0,-1 4-1 0,-4 4 7 0,0 8 0 16,0 0 1-16,-4 12 0 0,-1 4-17 0,1 13 0 16,-5-1 0-16,0 12 0 0,0-3 36 0,9 7 4 15,0-3 1-15,0 11 0 0,0-7-41 0,4 8 0 16,5-9-8-16,-4 5 8 15,-1-1-137-15,1-3-20 0,-5 3-4 0</inkml:trace>
        </inkml:traceGroup>
        <inkml:traceGroup>
          <inkml:annotationXML>
            <emma:emma xmlns:emma="http://www.w3.org/2003/04/emma" version="1.0">
              <emma:interpretation id="{984F0BD0-3A64-42E5-A546-96BBE1B7B18E}" emma:medium="tactile" emma:mode="ink">
                <msink:context xmlns:msink="http://schemas.microsoft.com/ink/2010/main" type="inkWord" rotatedBoundingBox="25566,11249 27942,10997 28070,12198 25693,1245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9558.3334">22693 10542 1094 0,'9'-20'97'0,"-9"7"-77"0,0 5-20 0,4 0 0 16,-4-4 182-16,5 8 33 0,-5 4 6 0,0 0 2 15,0 0-137-15,0 0-27 0,0 0-6 0,0 16-1 16,-5 9-12-16,5 7-4 0,-4 4 0 0,4 9 0 15,-5 3-8-15,5 5-1 0,-4 4-1 0,4 3 0 16,-5-3-7-16,1 4-2 0,4-9 0 0,-5 9 0 16,10-8-5-16,-5 3-2 0,0-7 0 0,4 0 0 15,1-5-10-15,-1 1-14 0,-4-9 3 0,5 0 1 32,-5-7-39-32,0-1-8 0,0-4-2 0,4-3 0 15,-8-1-119-15,-1-8-24 0,1 0-5 0,-1-4-1 0</inkml:trace>
          <inkml:trace contextRef="#ctx0" brushRef="#br0" timeOffset="69244.0356">22333 11092 403 0,'0'0'36'0,"0"0"-36"0,0 0 0 0,0 0 0 16,0 0 188-16,0 0 32 0,4-8 5 0,-4 8 2 15,10-4-89-15,-1 0-18 0,0-4-3 0,0 8-1 16,5-4-38-16,4 4-8 0,-5-4-2 0,10 4 0 16,5 0-12-16,3-4-4 0,6 0 0 0,-1 0 0 15,5 4-9-15,0-4-3 0,5-4 0 0,-5 4 0 16,4-1-12-16,1-3-4 0,-10 4 0 0,1 0 0 15,-6 0-24-15,1 0 0 0,-9 0 0 0,4 0 0 16,-4-4-89-16,-5 0-11 16,5 4-1-16,-5 0-515 0,-4-8-104 0</inkml:trace>
          <inkml:trace contextRef="#ctx0" brushRef="#br0" timeOffset="70380.2308">23271 10388 1440 0,'-5'-16'128'0,"10"8"-103"16,-5-4-25-16,4 4 0 0,1-5 57 0,-5 9 7 15,0 4 0-15,0 0 1 0,14-4 2 0,-5 4 0 16,0 8 0-16,4 1 0 0,6 3-30 0,-1 8-5 16,5 4-2-16,-1 4 0 0,1 9-18 0,4 7-3 15,-4 1-1-15,0 4 0 0,-5-1 8 0,5 5 0 16,-9-5 1-16,-1 5 0 0,-4-1-7 0,-4 1-2 16,-5-8 0-16,0 3 0 0,0-7 8 0,-5-1 2 15,1-3 0-15,-1-5 0 0,-4-4 1 0,5 1 0 16,-10-5 0-16,5-8 0 0,-5 0-11 0,10 0-8 0,-5-7 12 15,-1-1-12-15,1 0 9 0,5-4-9 16,4-4 0-16,0 0 9 0,0 0-9 0,0 0 0 0,0 0 0 0,0-12 0 16,4-1 0-16,5-3 0 0,1-4 0 0,3 4 8 15,5-8-8-15,1-5 8 0,3 5-8 0,1-4 8 16,0-1-8-16,0-3 0 0,-1 4 9 0,1 3-9 16,-5 5 8-16,1 0-8 0,-1 4 8 0,-4-1-8 15,-5 9 0-15,0 4 9 0,-9 4-9 0,0 0 0 16,0 0 13-16,0 0-4 0,9 8-1 0,-5 5 0 15,6 3-8-15,-6 4 0 0,-4 4 0 0,5-4 0 16,-1 9 8-16,1-1-8 0,4-4 0 0,-5 1 8 16,5-5-8-16,-4 0 0 0,4-4 0 0,0-3 0 15,5-1 0-15,-5-8-16 0,5 0 4 0,-1-4 1 0,1-4-6 16,0 0-2-16,4-8 0 0,0 3 0 0,0-7 19 0,0 0-8 16,-4-4 8-16,4 4 0 0,-4-9 0 0,9 5 8 15,-10-4 0-15,6 0 1 0,-1 7-9 0,0 1 12 16,-9 4-12-16,0 4 12 0,0 4-4 0,0 4 0 15,-9 0 0-15,10 8 0 0,-1 0-8 0,-5 8 0 16,1 0 0-16,-1 1 0 0,1-1 0 0,-5 0 0 16,4 0 0-16,6 0 0 0,-10-3 25 0,0-13 3 15,0 0 1-15,4 12 0 0,-4-12-21 0,0 0-8 16,0 0 0-16,14 0 0 0,-1 0 0 0,1-8 0 16,-5-1 0-16,9-3 0 0,-4 0 0 0,9-8 0 15,-5 4 0-15,9-4 0 0,-4 3 0 0,4-3 0 16,1 4 0-16,4 0 0 0,0 4-8 0,-1-1-8 15,-3 1-2-15,-1 8 0 0,-4 0 18 0,0 4 0 16,-10 4 0-16,1 4 0 0,-5-4 0 0,-4 5 0 16,-1-1 0-16,5 4 0 0,-9 0 0 0,0 0 0 0,0-4 8 0,0 4-8 15,-4 0 12-15,4-12-3 0,0 8-1 0,0-8 0 16,0 13-8-16,0-13 0 0,0 0 9 0,0 0-9 16,0 0 0-16,0 0 0 0,0 0 0 0,0 0 0 15,0 0 0-15,-5 8 0 0,-9 4 0 0,-4 0 0 16,5 0 0-16,-6 0-15 0,-3 0 3 0,-1 1 0 15,0 3-25-15,-4-4-5 16,-1 4-1-16,1 0-996 0</inkml:trace>
          <inkml:trace contextRef="#ctx0" brushRef="#br0" timeOffset="70514.9814">24518 10404 1918 0,'5'-28'85'0,"-5"20"18"0,4-4-83 0,-4 0-20 16,-4 3 0-16,4 9 0 0,0-8 38 0,0 8 3 16,-9-8 1-16,9 8 0 0,-9 4-24 0,0 0-5 15,4 0-1-15,-9 5-632 16,5 3-128-16</inkml:trace>
        </inkml:traceGroup>
        <inkml:traceGroup>
          <inkml:annotationXML>
            <emma:emma xmlns:emma="http://www.w3.org/2003/04/emma" version="1.0">
              <emma:interpretation id="{4F704F9B-EB4B-4C58-81AB-CC49700F785C}" emma:medium="tactile" emma:mode="ink">
                <msink:context xmlns:msink="http://schemas.microsoft.com/ink/2010/main" type="inkWord" rotatedBoundingBox="28691,11500 30828,11274 31032,13200 28896,1342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0855.3081">25565 12343 403 0,'10'0'36'0,"3"0"-36"16,-4-4 0-16,5 4 0 0,0 0 76 0,4-4 9 16,5 4 2-16,-5 0 0 0,0-4 17 0,5 0 3 15,4 0 1-15,0-1 0 0,1 1-52 0,-1 0-9 16,0 0-3-16,10 0 0 0,-5 0-7 0,0 0-1 16,4-4-1-16,-4 4 0 0,9 0-11 0,-9 0-3 15,0-4 0-15,-5 8 0 0,0-4-10 0,1 0-3 16,-6 0 0-16,-4 4 0 0,-4-4-19 0,4 4-4 15,-4 4-1-15,-5 0 0 16,-9-4-44-16,9 4-10 0,-9-4-2 0,0 0 0 0</inkml:trace>
          <inkml:trace contextRef="#ctx0" brushRef="#br0" timeOffset="121155.7842">25761 12525 806 0,'0'0'72'0,"0"0"-58"0,0 0-14 0,0 0 0 15,0 0 59-15,0 0 9 0,0 0 1 0,0 0 1 0,0 0-4 0,0 0-1 16,9-4 0-16,0 4 0 0,1-4-17 0,3 0-3 15,1 0-1-15,0 4 0 0,-1 0-11 0,5-4-2 16,1 4-1-16,-1 0 0 0,5 0-19 0,4-4-11 16,-4 4 12-16,4 0-12 0,0 4 10 0,5 0-10 15,0-4 8-15,0 4-8 16,4 0-60-16,1-4-18 0,-1 4-3 0</inkml:trace>
          <inkml:trace contextRef="#ctx0" brushRef="#br0" timeOffset="121579.5143">27045 11841 1152 0,'5'-36'51'0,"-5"19"10"16,0-7-49-16,0 0-12 0,4 4 0 0,5-1 0 16,-9 1 53-16,5 4 8 0,-1 4 2 0,1 0 0 0,-5 8-22 0,0-5-4 15,5 5-1-15,-5 4 0 0,0 0-6 16,0 0-2-16,0 0 0 0,0 0 0 0,0 0-12 15,0 0-4-15,0 0 0 0,0 0 0 0,0 0-4 16,4 17 0-16,5 7-8 0,-9 0 12 0,5 4 20 0,-1 5 4 16,1 3 1-16,-5 5 0 0,4 3-13 0,-4 1-4 15,5-1 0-15,0-3 0 0,-5 3-6 0,0-3-2 16,4-5 0-16,-4 1 0 0,5-1-4 0,-5-4 0 16,4-3-8-16,1-1 12 0,-5-4-12 0,4 1 0 15,1-1 0-15,-1-4 0 0,-4-4-12 0,5 1-9 16,-5 3-2-16,0-4-823 0</inkml:trace>
          <inkml:trace contextRef="#ctx0" brushRef="#br0" timeOffset="71169.4018">25998 10728 1922 0,'5'-20'85'0,"-1"8"18"0,-4 0-83 15,5-1-20-15,-1-3 0 0,5 4 0 16,-4 0 44-16,-1 4 4 0,1 0 0 0,-5 8 1 0,0 0-21 0,0 0-5 15,0 0-1-15,5 12 0 0,-1 8-22 0,-4 8-12 16,0 9 2-16,-4 3 0 0,-1 9 10 0,0-1 0 16,1 1 8-16,-1 8-8 0,5-5 0 0,-4-3 0 15,-1-1-10-15,5-3 10 0,0-5 0 0,0-3 11 16,0-5 0-16,5-8 0 0,-1-3-11 0,1-9 0 16,4-8 0-16,5 0 8 0,4-8 10 0,0-4 2 15,0-4 0-15,10-5 0 0,-1-3-31 0,-4-4-5 16,4 0-2-16,0-9 0 0,-4 5 18 0,4-4 0 15,1-1 0-15,-6-3 0 0,1-1 30 0,0 1 10 16,-5 0 1-16,0 3 1 0,1 9-16 0,-6 0-3 16,1 7-1-16,0 5 0 0,-5 4-22 0,-9 8 0 15,0 0 0-15,9 8 0 0,-5 8 13 0,1 1-1 0,-5 7-1 16,4 0 0-16,-4 5-11 0,0-1-16 0,5 4 4 0,0 1 1 16,-5-5 23-16,4 0 4 0,-4-8 0 0,5 1 1 15,-1-5-27-15,1-8-6 0,-1 4 0 16,-4-12-1-16,0 0 56 0,14 0 11 0,0 0 2 0,-1 0 1 15,6-12-8-15,-6 4-1 0,5-4-1 0,5-4 0 16,0-1-9-16,4-3-2 0,1-4 0 0,-1 4 0 16,-4-5-32-16,4 1 0 0,-4 0 0 0,-1 0 0 15,-3 3 0-15,-1 5 0 0,-4 0 0 0,4 0 0 16,-5 0 0-16,1 3 0 0,0 5 0 0,-1 0 0 16,-4 0-194-16,5 4-46 0</inkml:trace>
          <inkml:trace contextRef="#ctx0" brushRef="#br0" timeOffset="71523.9141">27141 11048 1202 0,'0'0'53'0,"9"4"11"0,4 0-51 0,6-4-13 15,-1 0 0-15,0-4 0 0,-4 4 109 0,9-4 19 0,4-4 4 0,-4 0 1 16,-1-1-33-16,6-3-8 0,-6 4 0 0,6-4-1 16,-10-4-33-16,5 0-6 0,0 4-2 0,-5-5 0 15,-5-3-1-15,6 4 0 0,-10 0 0 0,0 0 0 16,-5-5-2-16,1 1-1 0,-5-4 0 0,4 4 0 16,1 3-14-16,-5-3-2 0,-5 4-1 0,-4 4 0 15,-4 0-6-15,-1 4-2 0,-4 4 0 0,-5 4 0 16,0 4-12-16,-9 4-9 0,5 8 12 0,-5 0-12 15,0 0 0-15,5 9 0 0,4-1 0 0,5 4 0 16,4 0-14-16,5 1-6 0,0-1-2 0,14 5 0 16,-1-5 22-16,10 0 0 0,9 0 0 0,9 5 0 15,9-13-102-15,4 4-19 16,14 1-4-16,-9-5-928 0</inkml:trace>
        </inkml:traceGroup>
        <inkml:traceGroup>
          <inkml:annotationXML>
            <emma:emma xmlns:emma="http://www.w3.org/2003/04/emma" version="1.0">
              <emma:interpretation id="{ADE846C9-C7B6-4E7A-AC21-8374ADFCE36F}" emma:medium="tactile" emma:mode="ink">
                <msink:context xmlns:msink="http://schemas.microsoft.com/ink/2010/main" type="inkWord" rotatedBoundingBox="31697,10826 33171,10669 33289,11782 31816,1193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2202.4447">28425 10036 1501 0,'13'-24'66'0,"-13"24"14"0,5-8-64 0,-5 8-16 15,0 0 0-15,0 0 0 0,0 0 32 0,9 8 4 16,5 0 0-16,-1 12 0 0,-4 0-8 0,5 13 0 16,0 7-1-16,-5 5 0 0,4-1 25 0,-3 9 4 15,-6 7 2-15,1 5 0 0,-5 0-19 0,-5-4-4 16,5-1-1-16,-9-3 0 0,4-4-19 0,1-5-4 16,-1-3-1-16,1-5 0 0,-1-3-2 0,-4-9-8 15,5-4 12-15,4 1-4 0,-5-9 2 0,0-4 0 16,5-12 0-16,0 0 0 0,0 0 6 0,0 0 0 15,0 0 1-15,0 0 0 0,0 0-4 0,5-12-1 16,0-4 0-16,-1-1 0 0,5-7 0 0,0 0-1 16,0-1 0-16,10-3 0 0,-1-4-3 0,5 3 0 15,-1 1 0-15,6 4 0 0,-1 8-8 0,0-1 0 0,1 1 0 16,-6 12 0-16,1 0 0 0,0 8 0 0,-5 4 0 0,0 4 0 16,-4 5 0-16,0 3 0 0,-10 4-11 0,5 0 11 31,-9 1-32-31,5 7-2 0,-5-4 0 0,-5 1-630 0,1 3-127 0</inkml:trace>
          <inkml:trace contextRef="#ctx0" brushRef="#br0" timeOffset="72583.6941">29417 10744 403 0,'5'-8'36'0,"-5"-4"-36"15,4-4 0-15,1 0 0 0,-1 3 183 0,-4-3 29 16,-4 4 7-16,-1-4 1 0,1 0-133 0,-1 8-27 16,-4 4-4-16,-5 0-2 15,-4 4-15-15,0 4-3 0,-9 0-1 0,4 4 0 0,-4 0 4 0,-1 4 1 16,5 8 0-16,-8 5 0 0,3-1-17 0,6 0-3 16,-1-4-1-16,5 5 0 0,-5-5-19 0,14-4 0 15,-5 4 0-15,5-4 0 0,4 1 36 0,5-5 4 16,-4 0 1-16,8-4 0 0,-4-4-26 0,0-4-6 15,0 0-1-15,0 0 0 0,14 0 6 0,4-4 1 16,-4-4 0-16,4 0 0 0,0-4 27 0,5 4 6 16,-9-9 0-16,4 1 1 0,0-4-10 0,0 0-3 15,5-1 0-15,-5 1 0 0,1-4-12 0,-1 0-2 0,0 3-1 16,0 5 0-16,-4 4-13 0,-5 0-8 0,-9 12 10 0,0 0-10 16,0 0 0-16,0 0 0 0,9 4-8 0,-4 12 8 15,-5 0-20-15,-5 9 4 0,1-5 0 0,-6 4 0 31,1 0-110-31,-4 5-22 0</inkml:trace>
          <inkml:trace contextRef="#ctx0" brushRef="#br0" timeOffset="72977.7201">29580 10486 806 0,'-9'-8'72'0,"0"0"-58"16,9 4-14-16,0 4 0 0,0 0 188 0,0 0 34 15,0 0 7-15,9 4 2 0,-4 12-157 0,-5 4-31 16,4 9-7-16,1 7 0 0,-10-3-3 0,5 7 0 16,-4-4 0-16,-1 5 0 0,0-5 15 0,-4 1 2 15,5-5 1-15,-1-4 0 0,5-3-27 0,0-1-6 16,0-4-1-16,5-4 0 0,-1 1 0 0,-4-17 0 16,5 8 0-16,4 0 0 0,0-8 38 0,5-4 7 15,-5-4 2-15,4 0 0 0,1-5-41 0,4-3-8 16,1-4-2-16,-1 0 0 0,0 0-13 0,5-5 9 15,0-3-9-15,4 4 8 0,-4-9-8 0,4 5-17 0,0-4 4 0,5 3 1 32,0 1-189-32,0 0-38 0</inkml:trace>
          <inkml:trace contextRef="#ctx0" brushRef="#br0" timeOffset="73185.5954">29850 10951 864 0,'0'0'76'0,"0"0"-60"0,0 0-16 0,0 0 0 16,0 0 225-16,9 0 43 0,-9 0 8 0,0 0 1 16,0 0-194-16,0 0-39 0,0 0-8 0,0 0-2 15,0 0-34-15,9-4-16 0,-9 4 2 0,4-9 0 16,-4 1-35-16,-4-4-7 0,4 4-2 0,0-8 0 0,-5 4 39 15,1 0 8-15,-1-5 2 0,1 5 0 0,-5-4 9 0,4 0 12 16,-4 8-2-16,4-4-1 0,1 4 54 0,4 8 10 16,-9-4 3-16,9 4 0 0,0 0-13 0,0 0-3 15,-9 4 0-15,4 4 0 0,0 4-40 0,1 0-8 16,4 4-1-16,0 4-1 0,0 1-10 0,4 3-14 16,-4 0 3-16,0-4 1 15,0 5-119-15,-4-1-24 0</inkml:trace>
        </inkml:traceGroup>
      </inkml:traceGroup>
    </inkml:traceGroup>
    <inkml:traceGroup>
      <inkml:annotationXML>
        <emma:emma xmlns:emma="http://www.w3.org/2003/04/emma" version="1.0">
          <emma:interpretation id="{62D2CEDB-DF97-444E-B9CA-AA2CD2B4CCB8}" emma:medium="tactile" emma:mode="ink">
            <msink:context xmlns:msink="http://schemas.microsoft.com/ink/2010/main" type="paragraph" rotatedBoundingBox="8392,15708 33348,13445 33807,18511 8852,207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9671DA6-D273-4245-8289-0F5438636736}" emma:medium="tactile" emma:mode="ink">
              <msink:context xmlns:msink="http://schemas.microsoft.com/ink/2010/main" type="inkBullet" rotatedBoundingBox="8469,16556 10249,16395 10348,17486 8568,17647"/>
            </emma:interpretation>
          </emma:emma>
        </inkml:annotationXML>
        <inkml:trace contextRef="#ctx0" brushRef="#br0" timeOffset="91772.0903">6148 15803 1324 0,'4'-8'118'0,"1"-4"-94"0,-1 0-24 0,1-1 0 16,-5 5 48-16,4-4 6 0,-4 4 1 0,-4 4 0 15,-1-4 23-15,1 0 5 0,-1 0 1 0,1 0 0 16,-5 4-43-16,-1-4-8 0,-3 3-1 0,-1 5-1 15,-4-4-23-15,-5 4-8 0,-4-4 0 0,-1 4 0 16,-3 0 0-16,-1 0 0 0,0 4 0 0,0 0 0 0,-4 1 15 0,-1 3-3 16,5 0-1-16,-4 0 0 0,-1 4 10 0,1 0 3 15,0 8 0-15,-1 1 0 16,-4-1-16-16,5 8-8 0,-5 0 8 0,4 9-8 16,-4 3 0-16,5 9 8 0,0-1-8 0,8 9 0 0,5 0 0 15,10 3 8-15,-1 1-8 0,1-4 0 0,8-5 0 0,5-3 0 16,5-9 0-16,4 5 0 0,4-13 0 0,5 1 0 15,1-9 0-15,3 0 0 0,1-8 0 0,0-7 0 16,4-5 0-16,1-4-8 0,-1-4 8 0,0-13 0 16,1 1 0-16,-1-8 0 0,0 0 8 0,1-9-8 15,-6 1 10-15,10 0-10 0,-9-5 12 0,0 1-3 16,-1-9-1-16,1 1 0 0,0-1 19 0,0-3 3 16,-5-5 1-16,5 4 0 0,-1 5-14 0,-3 3-2 15,-6 13-1-15,6 4 0 0,-10 4 7 0,4 7 2 16,-8 1 0-16,4 8 0 0,0 0 5 0,-9 4 0 15,0 0 1-15,9 16 0 0,0 5-29 0,-4 7 0 0,-1 12 0 0,6-3 0 16,-6 7 0-16,5 1 0 0,-4-1 0 0,-1 5 0 16,1-5 0-16,4 1 0 0,0-1 0 0,0 5 0 31,5 0-118-31,4-5-30 0,0 1-5 0,0-5-798 0</inkml:trace>
        <inkml:trace contextRef="#ctx0" brushRef="#br0" timeOffset="92006.005">6949 16127 2246 0,'0'0'100'0,"0"0"20"0,4 12-96 0,1 0-24 15,0 8 0-15,-1 0 0 0,5 9 19 0,0-1-1 16,-4 0 0-16,4 1 0 0,-4 3 11 0,-1 0 3 15,1 1 0-15,4 3 0 0,-9-3-20 0,4-5-3 16,-4 0-1-16,0 1 0 0,5-5-8 0,-5-4 0 16,0-4 0-16,0 1 0 15,4-1-102-15,-4-4-13 0,10-4-2 0</inkml:trace>
      </inkml:traceGroup>
      <inkml:traceGroup>
        <inkml:annotationXML>
          <emma:emma xmlns:emma="http://www.w3.org/2003/04/emma" version="1.0">
            <emma:interpretation id="{085D14BD-5787-4A9A-9AF2-E706DF811641}" emma:medium="tactile" emma:mode="ink">
              <msink:context xmlns:msink="http://schemas.microsoft.com/ink/2010/main" type="line" rotatedBoundingBox="11462,15429 33348,13445 33581,16017 11695,18001"/>
            </emma:interpretation>
          </emma:emma>
        </inkml:annotationXML>
        <inkml:traceGroup>
          <inkml:annotationXML>
            <emma:emma xmlns:emma="http://www.w3.org/2003/04/emma" version="1.0">
              <emma:interpretation id="{97F649A3-27DF-4CFE-8808-583D37ADC46F}" emma:medium="tactile" emma:mode="ink">
                <msink:context xmlns:msink="http://schemas.microsoft.com/ink/2010/main" type="inkWord" rotatedBoundingBox="11570,16626 14081,16399 14129,16920 11618,1714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435.4183">8278 15920 1954 0,'0'0'87'0,"0"0"17"0,0 0-83 0,5-4-21 0,-5 4 0 0,14-8 0 16,-1 8 40-16,5-4 3 0,10 0 1 0,-1-4 0 16,5 0-5-16,9 0-1 0,4-4 0 0,1-1 0 15,0 1-21-15,8-4-4 0,5 4-1 0,1-4 0 0,-1 4-12 0,-5 4 0 16,1-5 8-16,-5 5-8 0,-4 0-8 0,-10 0-5 16,0 4-1-16,-13 4 0 15,0 4-146-15,-5 0-28 0,-13 4-7 0</inkml:trace>
          <inkml:trace contextRef="#ctx0" brushRef="#br0" timeOffset="92500.6349">8456 16248 1670 0,'0'0'74'0,"0"0"15"0,0 0-71 0,0 0-18 16,0 0 0-16,0 0 0 0,0 0 79 0,14 12 12 0,-1-4 2 0,5 0 1 15,10-8-47-15,4 4-10 0,4-4-1 0,5 4-1 16,5-4-35-16,-1-4 0 0,1 4 0 0,4-4 0 31,0 4-156-31,-5 0-32 0</inkml:trace>
          <inkml:trace contextRef="#ctx0" brushRef="#br0" timeOffset="114465.6532">10150 16102 662 0,'0'0'29'0,"0"0"7"0,-5-4-36 0,5 4 0 16,0 0 0-16,0 0 0 0,-5-8 105 0,5 4 15 15,-4 0 2-15,4 4 1 0,0 0-31 0,0 0-7 16,0 0-1-16,0 0 0 0,0 0-25 0,0 0-6 16,0 0-1-16,0 0 0 0,0 0-15 0,0 0-3 15,0 0-1-15,0 0 0 0,0 0-1 0,0 0-1 16,0 0 0-16,0 0 0 0,-9-4-16 0,9 4-3 16,0 0-1-16,0 0 0 0,0 0-2 0,0 0 0 15,0 0 0-15,0 0 0 0,0 0 5 0,13 0 1 16,-13 0 0-16,19 0 0 0,-6 0 8 0,1 0 1 15,0-4 1-15,-1 4 0 0,6-4 2 0,3 0 0 16,-4 0 0-16,5 0 0 0,0 0-5 0,0 0-1 16,4 4 0-16,-4 0 0 0,0-4-9 0,4 4-3 0,-4-4 0 15,4 4 0-15,-4 4-9 0,0 0 8 0,-1-4-8 0,6 4 8 16,-10 0-8-16,5-4 0 0,-5 4 0 0,0-4 0 16,-4 4 9-16,-1-4-9 0,1 4 10 0,-5-4-10 15,5 0 0-15,-1 0-8 0,1 0-1 0,-5 0 0 16,0 0-37-1,5 0-7-15,-5 0-2 0,5 0-578 0,-1 0-116 0</inkml:trace>
        </inkml:traceGroup>
        <inkml:traceGroup>
          <inkml:annotationXML>
            <emma:emma xmlns:emma="http://www.w3.org/2003/04/emma" version="1.0">
              <emma:interpretation id="{F42BF88C-6CD8-42FA-BEFB-DB810B2D9BBD}" emma:medium="tactile" emma:mode="ink">
                <msink:context xmlns:msink="http://schemas.microsoft.com/ink/2010/main" type="inkWord" rotatedBoundingBox="15067,16043 17691,15806 17798,16991 15174,1722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4401.4475">12176 15321 612 0,'0'0'27'0,"0"0"5"0,0 0-32 0,9-8 0 0,-5 0 0 0,5 4 0 16,5-8 65-16,-5 4 7 0,0-8 0 0,0 8 1 16,5-1-33-16,0 1-6 0,-5 0-2 0,4 0 0 15,1 0 16-15,0 0 4 0,-1 0 0 0,-4 0 0 16,5 0 0-16,-5 4 0 0,0-4 0 0,-9 8 0 15,0 0-23-15,0 0-4 0,0 0-1 0,0 0 0 16,0 0-24-16,0 0 0 0,0 0 0 0,14 4 0 16,-14-4 0-16,0 0 0 0,5 8 0 0,-1 0 0 15,-4 4 31-15,-4-4 1 0,-1 4 0 0,-4 0 0 16,-5 5-18-16,1-1-3 0,-6 8-1 0,-3 4 0 0,-6-3 8 16,1 3 2-16,4 0 0 0,-4 1 0 0,4-1-8 15,0 0 0-15,5-3-1 0,-5-1 0 0,5-4-11 0,0 4 12 16,0-3-12-16,0-1 12 0,4 0 1 0,-4-4 1 15,4 0 0-15,0 1 0 0,-4-1-14 0,4 0 0 16,1-4 8-16,-1 4-8 0,-4 5 0 0,9-9-10 16,-5 4 2-16,1-4 0 0,3 4 8 0,1-4 12 15,0-4-2-15,5 1-1 0,-1-5-9 0,1 4 0 16,-1-4 0-16,5-4 0 0,0 0 0 0,0 8-12 16,0-8 2-16,0 0 1 0,0 0 9 0,0 8 0 15,0-8 0-15,0 8-8 0,5 0 8 0,-1 4 12 0,5-4-2 16,-4 4-1-16,4-3 8 0,0 3 2 15,5-4 0-15,-1 4 0 0,6 4-3 0,-1 4 0 16,0-3 0-16,5 3 0 0,4 0 12 0,5 0 1 0,-5 5 1 16,5-5 0-16,5 4-17 0,-6-4-3 0,6 1-1 0,-1 3 0 15,1 0-9-15,-1-4-11 0,0 1 3 0,-4-1-596 16,5 0-120-16</inkml:trace>
          <inkml:trace contextRef="#ctx0" brushRef="#br0" timeOffset="124729.7707">13068 15617 1728 0,'0'0'76'0,"0"-12"16"0,-5-5-73 0,1 5-19 16,4 0 0-16,4-4 0 0,-4 8 28 0,5-4 3 15,-1 0 0-15,6-1 0 0,-6 1 9 0,10 0 3 16,-5 0 0-16,5 4 0 0,-1-4-29 0,5 4-6 16,-4 4 0-16,4 4-8 0,-4 0 12 0,0 4-12 15,4 4 12-15,-5 4-12 0,1 4 9 0,4 4-9 16,5 5 0-16,-5-5 9 0,1 8 3 0,3 1 0 16,1-1 0-16,0 4 0 0,0 1-12 0,-1-5 10 0,1 4-10 15,9 1 10-15,-5-5-10 0,-4 0 0 0,4-3 0 16,5-1 0-16,0-4-12 0,-5 4-2 0,5-7 0 15,-4 3 0 1,4-4-90-16,-10-4-19 0,6 0-3 0,-6-4-1 0</inkml:trace>
          <inkml:trace contextRef="#ctx0" brushRef="#br0" timeOffset="124945.6494">13887 15390 1638 0,'0'0'72'0,"-4"0"16"0,-5 0-71 0,0 4-17 0,0 4 0 0,-5 4 0 0,0 5 37 0,1-1 4 16,-6 8 1-16,-3 0 0 0,-6 9-11 0,1-1-3 15,-5 5 0-15,-4-1 0 0,-1 4-16 0,1-3-4 16,4 3-8-16,0 1 12 0,0-5-12 0,5-3 0 16,0-1 0-16,4-4 0 15,0 1-103-15,5-5-20 0,0 0-4 0</inkml:trace>
          <inkml:trace contextRef="#ctx0" brushRef="#br0" timeOffset="125134.0288">14452 15694 1555 0,'0'0'138'0,"0"12"-110"0,0 0-28 0,-5 8 0 16,-4 0 67-16,5 9 8 0,-5-5 1 0,-5 4 1 15,0 1 1-15,1 3 0 0,-10 4 0 0,5 1 0 16,4-1-56-16,-4 5-11 0,-5-1-3 0,0-3 0 31,1-1-131-31,-10 1-26 0</inkml:trace>
        </inkml:traceGroup>
        <inkml:traceGroup>
          <inkml:annotationXML>
            <emma:emma xmlns:emma="http://www.w3.org/2003/04/emma" version="1.0">
              <emma:interpretation id="{94AB88AC-7763-44CE-B225-E09F353A07C8}" emma:medium="tactile" emma:mode="ink">
                <msink:context xmlns:msink="http://schemas.microsoft.com/ink/2010/main" type="inkWord" rotatedBoundingBox="18354,15809 21497,15524 21632,17020 18489,1730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5703.4182">15476 15358 1796 0,'0'0'40'0,"0"0"8"0,5-8 1 16,-5 0 1-16,0 8-40 0,-5-9-10 0,5 5 0 0,0 4 0 0,-9-8 28 0,-4 8 3 15,-1 4 1-15,-4 4 0 0,-5 1-24 0,0 3-8 16,-4 4 0-16,0 4 0 0,-5 0 0 0,0 9 0 15,0 3 0-15,9-4 0 0,-4 9 24 0,4-1 4 16,5 1 2-16,9-1 0 0,0 1-22 0,9-1-8 16,4 4 0-16,5-7 0 0,0-5 12 0,5 4-3 15,4-3-1-15,5-5 0 0,4 0-8 0,-4-3 0 16,5-1 0-16,-1-4 0 0,0-4 0 0,5-8 0 16,0 0 0-16,-5-8 0 0,1 0 0 0,3 0-11 15,-3-8 3-15,-1 0 0 0,-4 0 8 0,4-9 0 16,5 1 0-16,-9-4 0 0,-5 0 0 0,0-5 8 15,0 1-8-15,5-8 11 0,0-1-11 0,-5-3 0 0,-4-9-12 16,-1 5 12-16,1-5-13 0,-5-4 5 0,-9 1 8 0,-4-1-13 16,4 5-10-16,0 3-1 0,-5 1-1 0,-4 7 0 15,-9 5 25-15,9 3 0 0,0 5 12 0,-1 4-4 0,-8 0-8 0,5 8 8 16,3-1-8-16,1 1 8 16,-4 4 1-16,-1 4 1 0,0 0 0 0,14 4 0 15,0 0-10-15,0 0 0 0,-9 8 0 0,5 0 8 16,8 9-8-16,-4 3 0 0,5 0 0 0,-1 12 0 15,5-3 12-15,-4 3 1 0,9 0 0 0,-10 5 0 16,-4-1 6-16,5 1 1 0,4-1 0 0,0 1 0 16,-14-1 4-16,5 0 2 0,0 1 0 0,0-5 0 15,5 9-5-15,-10-9-1 0,1 4 0 0,4 1 0 16,9-1-20-16,-4-7 0 0,-5 3 0 0,0 0 8 16,13-3-30-16,1-1-6 0,9 0 0 0,-1-3-958 15</inkml:trace>
          <inkml:trace contextRef="#ctx0" brushRef="#br0" timeOffset="128055.5542">16032 16159 864 0,'9'-12'38'0,"-9"12"8"0,0 0-37 0,4-4-9 0,-4 4 0 0,5-8 0 16,4 0 114-16,-9 0 21 0,0 4 4 0,0 4 1 15,0-9-36-15,0 9-6 0,0 0-2 0,0-8 0 16,0 8-7-16,0 0-1 0,0 0-1 0,-14 0 0 15,-4 8-55-15,5 1-10 0,-6-1-2 0,6 8-1 16,-5 0-8-16,-1 0-2 0,1 4 0 0,4 1 0 16,1 3-9-16,-1-4 0 0,-9 4 0 0,14-3 8 15,-4-5-8-15,8 4 0 0,-4-4 0 0,0-4 0 16,4 1 0-16,10-1-11 0,-1-4 3 0,1-4 0 16,-5 4 8-16,5 0 0 0,13-4 0 0,-5 0-8 15,1-4 8-15,4-4 0 0,5 0 0 0,-5-4 0 16,5 0-8-16,0 0 0 0,0-4 0 0,-1-1 0 15,6 1 8-15,-6 0 0 0,-3-4 0 0,3 0 0 0,1-4 0 16,-5 3 0-16,-4-3 0 0,-5 4 0 0,-4-4 0 16,-1 0 0-16,-4 7 8 0,-4-3-8 15,-5 4 8-15,-1 4-8 0,1-4 10 0,0 4-10 0,-9 4 10 0,-5 0-10 16,5 0 10-16,0 8-10 16,4 0-15-16,-4 4-9 0,-9-4-1 0,4 4-587 15,5 0-118-15</inkml:trace>
          <inkml:trace contextRef="#ctx0" brushRef="#br0" timeOffset="126070.3207">16610 14949 1094 0,'14'-24'97'0,"-10"16"-77"15,-8-9-20-15,8 5 0 0,5 0 115 0,-4 0 19 16,-5 4 4-16,4 0 1 0,-4 8-83 0,0 0-17 0,0 0-3 0,0 0-1 15,-9 8-13-15,0 4-2 0,0 8-1 0,0 5 0 16,-5 7 21-16,1 8 5 0,-5 5 1 16,-1 4 0-16,1 3 2 0,-5 1 0 0,1 3 0 0,8 1 0 15,5 0-16-15,0-1-2 0,-10-7-1 0,10 4 0 16,14-9-17-16,-5 1-3 0,4-5-1 16,1 5 0-16,4-5-20 0,5-4-4 0,4 1 0 0,0-5-644 15,-4 1-128-15</inkml:trace>
          <inkml:trace contextRef="#ctx0" brushRef="#br0" timeOffset="126198.2818">16997 15301 1324 0,'9'-12'118'0,"-4"-4"-94"15,-10-4-24-15,5-1 0 0,5 1 64 0,4 0 9 16,-9 0 2-16,4-5 0 0,-4 5 20 0,9 0 4 15,5 0 1-15,-5-1 0 0,-4 5-48 0,4 4-10 16,14 4-2-16,-1 4 0 0,1 8-17 0,0 4-4 16,0 4-1-16,-1 17 0 0,6 3 3 0,-5 8 1 15,-1 9 0-15,-3-1 0 0,3 9 6 0,-8 0 0 16,-5-1 1-16,0-3 0 0,5 0-10 0,-5-5-3 16,0-3 0-16,0-1 0 0,-4-3-16 0,4-1 0 15,-5 1 0-15,5-5 0 16,-4-8-135-16,0 1-30 0,-1-9-7 0</inkml:trace>
          <inkml:trace contextRef="#ctx0" brushRef="#br0" timeOffset="126424.3279">17644 15030 1825 0,'0'0'80'0,"0"0"18"0,0 0-78 0,0 0-20 0,0 0 0 0,-5 12 0 16,0-4 47-16,1 8 5 0,-1 5 2 0,-4 3 0 15,0 0 4-15,-9 13 1 0,4 3 0 0,-9 1 0 16,-4-1-23-16,0 5-4 0,0-5 0 0,-1 0-1 16,1 1-13-16,0-5-2 0,-1 1-1 0,1-1 0 15,4-3-15-15,0-1 0 0,-4 0 0 0,9 1 0 16,9-1-73 0,0 0-18-16,4 1-3 0,-4-1-559 0,4 1-112 0</inkml:trace>
          <inkml:trace contextRef="#ctx0" brushRef="#br0" timeOffset="142469.1592">18090 15099 806 0,'-5'-12'36'0,"5"8"7"16,5-5-35-16,-5 1-8 0,0 4 0 0,0 4 0 16,0-8 78-16,4 4 14 0,-4-4 2 0,5 0 1 0,-5 4-26 0,0-4-5 15,0 4 0-15,0 0-1 0,0-4-7 0,0 8 0 16,0-8-1-16,0 8 0 0,0 0-16 0,0-4-3 15,0-1-1-15,0 5 0 0,0 0-19 0,0-8-3 16,0 0-1-16,0 8 0 0,0 0 1 0,0 0 0 16,0 0 0-16,0 0 0 0,0 0 5 0,0 0 1 15,0 0 0-15,0 0 0 0,0 0 1 0,0 0 0 16,0 0 0-16,0 0 0 0,0 0-4 0,0 0 0 16,0 0 0-16,0 0 0 0,0 0-2 0,0 0-1 15,0 0 0-15,9 4 0 0,5 0-13 0,-5 4 11 16,0 5-11-16,0 3 10 0,5 4-10 0,4 4 10 15,-5 1-10-15,-3 7 10 0,3 0-2 0,1 5-8 16,-10 3 12-16,6 1-4 0,-6 3 8 0,-4 1 0 0,0-5 1 16,0 5 0-16,-9-9 7 0,0 5 0 0,4-9 1 15,-8 4 0-15,4-7 1 0,-5-1 0 16,0 0 0-16,-4 1 0 0,4-5-8 0,-4 0-2 0,-5 5 0 0,-4-9 0 16,4 4-8-16,-4 0-8 0,0 1 12 0,-1-1-12 15,1 0 0-15,0 1 0 0,-1-1 0 0,1 0 0 16,9-4-15-16,4 1 0 0,1-5 0 0,8-4 0 15,0 0-165 1,10 0-32-16</inkml:trace>
        </inkml:traceGroup>
        <inkml:traceGroup>
          <inkml:annotationXML>
            <emma:emma xmlns:emma="http://www.w3.org/2003/04/emma" version="1.0">
              <emma:interpretation id="{CCF512A5-1BB5-460E-8301-2FBF29161AFA}" emma:medium="tactile" emma:mode="ink">
                <msink:context xmlns:msink="http://schemas.microsoft.com/ink/2010/main" type="inkWord" rotatedBoundingBox="22139,14882 27402,14405 27598,16559 22334,17037">
                  <msink:destinationLink direction="with" ref="{1EAC2598-D3F9-4161-992F-0C9C63955274}"/>
                </msink:context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43210.827">18991 14977 806 0,'0'0'36'0,"-4"-4"7"0,-5 0-35 0,-1-4-8 0,10 8 0 0,-9-4 0 16,5 0 107-16,4 4 19 0,0 0 4 0,0 0 1 16,0 0-41-16,0 0-8 0,0 0-2 0,0 0 0 15,0 0-32-15,0 0-8 0,0 0 0 0,0 0-1 16,0 0-3-16,9 0 0 0,0 0 0 0,5 8 0 16,-5-4-4-16,4 8-2 0,6 0 0 0,-6 5 0 15,5-1-10-15,5 4-1 0,0 0-1 0,0 1 0 16,4 3-5-16,-4 0-1 0,4-4 0 0,0 5 0 0,1-5-12 15,4 0 11-15,0 0-11 0,-5 1 10 0,5-5-2 0,0 0-8 16,-5 4 12-16,0-4-4 0,5 1 4 0,-5-1 0 16,1 0 0-16,4 0 0 0,-5 0-12 0,0 5 0 15,1-5 9-15,-1 4-9 0,-4-4 0 0,-1 8 0 16,-3-7 0-16,-1 3 0 0,-5 0 0 0,1-4 0 16,0-4 0-16,-5 5 0 0,5-1 0 0,-10-4 8 15,1-4-8-15,-1 0 0 0,5 0 9 0,-4 0-9 16,-5-8 12-16,0 0-12 0,0 0 12 0,0 4-12 15,0-4 12-15,-9 8-12 0,0 1 25 0,0-5-1 16,4 4-1-16,-9 0 0 0,-4-4 12 0,0 4 2 16,0 4 1-16,-5 4 0 0,-4-4-1 0,-5 9 0 0,0-1 0 15,0 4 0-15,-9 0-9 0,5 9-1 0,-10-9-1 0,5 4 0 16,0 1-5-16,-4-5-1 0,-1 0 0 0,5 1 0 16,5-1-11-16,-5-4-9 0,9 0 12 0,0 1-12 15,5-1 0-15,4 0 0 0,5-8-12 0,4 4 3 31,-4-3-19-31,9-5-4 0,4 4-1 0,5-12-751 0,0 0-149 0</inkml:trace>
          <inkml:trace contextRef="#ctx0" brushRef="#br0" timeOffset="336296.642">20430 15629 115 0,'0'0'10'0,"0"0"-10"16,0 0 0-16,0 0 0 0,0 0 144 0,0 0 26 16,0 0 6-16,0 0 0 0,0 0-52 0,0 0-12 15,0 0-1-15,0 0-1 0,0 0-43 0,0 0-9 0,9-8-2 0,0 4 0 16,5 0-9-16,-1 0-3 0,1 4 0 0,-5-4 0 16,0 0-6-16,9 4-2 0,-4 0 0 0,0 0 0 15,-1 0 0-15,6 4-1 0,-6-4 0 0,1 0 0 16,4 4-16-16,-4-4-3 0,4 8-1 0,5-4 0 15,0-4-15-15,-5 0 9 0,0 4-9 0,5 0 8 16,0-4-8-16,-1 4 0 0,1 0 0 0,-5 0 0 16,0-4 0-16,1 4 0 0,3-4 0 0,-8 0 0 15,4 0-12-15,-4 0-4 0,0 0 0 0,-1 0-1 16,1 0-15 0,0-4-2-16,-5 4-1 0,-9 0 0 15,9 0-30-15,-9 0-7 0,0 0 0 0</inkml:trace>
          <inkml:trace contextRef="#ctx0" brushRef="#br0" timeOffset="336732.1546">20617 15807 741 0,'0'0'32'0,"-10"8"8"0,6-4-32 0,-5 0-8 15,0 4 0-15,-5 0 0 0,5 0 41 0,-9 1 7 16,4-5 0-16,5 0 1 0,0 0-13 0,0 4-2 16,0-4-1-16,4 4 0 0,0-4 17 0,1 4 3 15,-1-4 1-15,5-4 0 0,0 0-4 0,0 0-1 16,0 0 0-16,0 0 0 0,0 0 3 0,5 12 0 16,-5-12 0-16,4 12 0 0,-4-12-7 0,0 0-1 0,10 13 0 0,-1-5 0 15,0 0-28-15,4-4-7 0,-3 4-1 0,-1-4 0 16,0 0 4-16,4 0 0 0,-3 0 0 0,3 0 0 15,-4-4-12-15,0 4 10 0,1 0-10 0,-1-4 10 16,0 0-10-16,-9 0 12 0,13 4-12 0,-13-4 12 16,0 0-12-16,0 0 0 0,0 0-12 0,0 0 12 15,0 0-23-15,0 0 3 0,0 0 1 0,0 0 0 16,0 0 19-16,0 0-8 0,10-4 8 0,-10 4 0 16,0 0-8-16,0 0 8 0,0 0 0 0,13 0 0 15,-4 0-10-15,5 0 10 0,0 0-8 0,-1 0 8 16,1 0-8-16,4 0 8 0,0 0-8 0,1 0 8 15,3 0-12-15,-3-4 2 0,3 0 1 0,1 4 0 16,-5 0-46-16,0-4-9 0,1-4-1 0</inkml:trace>
          <inkml:trace contextRef="#ctx0" brushRef="#br0" timeOffset="338389.7533">21673 14759 1321 0,'0'0'58'0,"0"0"13"0,0 0-57 0,0 0-14 16,0 0 0-16,0 0 0 0,0 0 72 0,9 4 11 15,5 4 2-15,-1-4 1 0,5 4-3 0,10 0-1 16,-1 0 0-16,5-4 0 0,4 4-29 0,5 0-5 15,0-3-2-15,5 3 0 0,-1 0-22 0,1-4-5 16,-5 0-1-16,0 0 0 0,-9-4-26 0,4 0-6 16,1 4-1-16,-10 0 0 15,-4-4-133-15,4 4-26 0,-4-4-6 0,4 0 0 0</inkml:trace>
          <inkml:trace contextRef="#ctx0" brushRef="#br0" timeOffset="340032.2483">23954 13812 831 0,'0'0'36'0,"9"-12"9"0,-5 0-36 0,6-1-9 0,-1 1 0 0,0 0 0 15,-5 0 76-15,1 4 12 16,-1-4 4-16,1 4 0 0,-5-5-21 0,0 13-4 0,0-8-1 0,0 0 0 16,0 0 2-16,0-4 0 0,-5 4 0 0,5-4 0 15,0 12-20-15,0-8-3 0,0 8-1 0,-9-8 0 16,5 0-24-16,-1 4-6 0,-4-1-1 0,-5 1 0 16,1 4-13-16,-5 0 0 0,-5 0 8 0,0 4-8 15,0 1 0-15,0-1 0 0,1 4 0 0,-6 0 0 16,1 0 0-16,4 4-10 0,-4-4 10 0,4 4-8 15,0 0 8-15,5 0 0 0,-4 5 0 0,3 3 0 16,6 0 0-16,-6 8 0 0,6 1 0 0,4 3 0 16,0 9 0-16,-1 3 0 0,1 5-8 0,5 3 8 15,4 1 0-15,0 4 0 0,0-5 0 0,-5 9 0 16,5-4 0-16,0 3-8 0,-4-3 8 0,-1 0 0 16,1-1 0-16,-1 1 0 0,0-9 0 0,5-3 0 15,0 0 0-15,-4-9 0 0,-1 0 0 0,1-3 0 0,-1-1 0 16,1-8 0-16,-5 1 0 0,-5-1 0 0,-4 0 0 15,-5 1 0-15,5-5 0 0,-10 4 0 0,-3-4 0 0,-1 1 0 16,-5-5 0-16,1 4 8 0,-1 0-8 0,1-4-12 16,-5 5 4-16,9-5 0 15,-4-4-50-15,-1 4-10 0,1-4-1 0,9 0-1 16,-1 1-30-16,1 3-7 0,-19 0-1 0,28-4 0 0</inkml:trace>
          <inkml:trace contextRef="#ctx0" brushRef="#br0" timeOffset="340612.2821">24177 14985 230 0,'0'0'20'0,"9"-4"-20"0,0-4 0 0,-4 4 0 16,-5-4 173-16,9-4 31 0,-5 4 5 0,1 0 2 0,-10 0-108 0,5 0-22 15,0 0-4-15,0-1-1 0,0 9-9 0,5-8-3 16,-10 0 0-16,5 8 0 0,0 0-19 15,0 0-4-15,0-4-1 0,-4 0 0 0,-5 4-7 0,-5 4-1 16,0-4-1-16,1 4 0 0,-10 4-22 0,5 0-9 16,-5 1 8-16,5-1-8 0,-5 4 0 0,-4 4 0 15,-1 0 0-15,1 0 0 0,0 5 0 0,-1-1 8 16,6 0-8-16,3 0 0 0,1-4 8 0,4 1-8 16,1 3 0-16,4-8 8 0,4 4-8 0,1-4 0 15,4 5 0-15,0-5 0 0,0-12 0 0,0 0 0 16,13 4 0-16,1 0 0 0,0-4-14 0,-1 0 5 15,5-4 1-15,5-4 0 0,0-5 16 0,0 1 3 16,-5 0 1-16,5-8 0 0,-5 4-12 0,0 0 0 16,5-1 0-16,-14 5 8 0,5 0 0 0,-5 4-8 15,-9 8 12-15,0 0-4 0,0 0 40 0,0 0 8 0,0 0 2 16,-9 12 0-16,0 4-19 0,-1 1-4 0,1 3-1 0,-4 0 0 16,4 8-26-16,-1-3-8 0,1-1 0 0,9 0 0 31,-4 0-100-31,-1-3-28 0</inkml:trace>
        </inkml:traceGroup>
        <inkml:traceGroup>
          <inkml:annotationXML>
            <emma:emma xmlns:emma="http://www.w3.org/2003/04/emma" version="1.0">
              <emma:interpretation id="{4FEA26B4-D30F-4005-8F3A-EE20FA409CA5}" emma:medium="tactile" emma:mode="ink">
                <msink:context xmlns:msink="http://schemas.microsoft.com/ink/2010/main" type="inkWord" rotatedBoundingBox="27944,13935 33348,13445 33555,15726 28151,16216">
                  <msink:destinationLink direction="with" ref="{1EAC2598-D3F9-4161-992F-0C9C63955274}"/>
                </msink:context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343305.1595">26326 14439 172 0,'-9'-16'8'0,"9"16"1"16,0-8-9-16,-5 0 0 0,1-4 0 0,-1-1 0 0,5 1 194 0,-5 4 37 16,1-4 7-16,4 0 2 0,-5 0-90 0,5 0-18 15,5-1-3-15,-5 1-1 0,0 12-102 0,0-12-26 16,0 12 0-16,0 0 0 0,0 0 61 0,0 0 7 15,0 0 2-15,0 0 0 0,0 0-35 0,0 0-7 16,4 12-2-16,1 9 0 0,-5 3 0 0,0 4 0 16,-5 1 0-16,1 3 0 0,-5 4-4 0,4-3-1 15,-4-1 0-15,5 0 0 0,-1-3-10 0,5-1-3 16,-5-4 0-16,5-3 0 0,5-1-8 0,-5-4 0 16,0 0 9-16,5-4-9 0,-1-4 0 0,-4-8 0 15,9 5 0-15,5-5 0 0,0 0 35 0,-1-5 2 0,1 1 1 16,4-4 0-16,-4 0-38 0,4-8-10 0,0 0-1 15,-4 0 0-15,4-5 11 0,-4 1 0 0,-1 0 8 0,6 0-8 16,-6-1 10-16,-4 5-2 0,0 4-8 16,5 0 12-16,-14 12-12 0,0 0-8 0,0 0 8 0,0 0-13 15,9 4 13-15,-4 8 0 0,-5 4 9 0,4 1-9 16,1 7 8-16,-5-4-8 0,0 4 0 0,4 1 0 16,-4-5 0-16,5 0 0 0,0 0 0 0,-1-7 0 15,1 3 0-15,4-8 0 0,-5 0 0 0,1 0 0 16,-5-8 0-16,0 0 0 0,14 0 0 0,-1-4 0 15,-4 0 8-15,5-4-8 0,-5-4 0 0,5 0 0 16,-5-5 0-16,4 1 0 0,-3-4 0 0,3 0 0 16,-4-5 0-16,5 1 0 0,-5 4 0 0,5-4 0 15,-1 3 24-15,1 5 6 0,-5-4 1 0,0 4 0 16,-4 0-55-16,4-1-12 0,-5 1-1 0,1 4-1 16,-5 12-169-16,0-12-33 0,5-8-8 15,-5 20 0-15</inkml:trace>
          <inkml:trace contextRef="#ctx0" brushRef="#br0" timeOffset="343569.3333">27496 14047 1267 0,'0'0'28'0,"0"0"5"0,0 0 2 0,-9 4 1 0,0 4-36 0,-5 0 0 0,0 0 0 0,1 8 0 16,-6-4 102-16,1 8 14 0,5 1 2 0,-1 3 1 16,0 0-47-16,1 5-10 0,4-5-2 0,-1 4 0 15,1 0-37-15,0 9-8 0,5-5-2 0,-5 9 0 16,-1-5 41-16,6 5 8 0,-1 3 2 0,1 1 0 16,-1-5-52-16,1 5-12 0,-1-9 0 0,1 5 0 15,4 3-27-15,-5-8-8 16,5 1-1-16,0-5-900 0</inkml:trace>
          <inkml:trace contextRef="#ctx0" brushRef="#br0" timeOffset="344033.5468">28293 14233 576 0,'-14'4'51'0,"0"0"-41"0,-4 4-10 0,-5 4 0 15,-4 8 219-15,0 0 41 0,-1 13 9 0,1-1 2 16,-5 5-152-16,0 7-31 0,-4 1-5 0,4-1-2 16,0 1-41-16,0-1-8 0,0 1-1 0,5-5-1 15,4-3-30-15,1-1 8 0,-1-4-8 0,5 1 0 16,4-5-106-16,0-4-24 0</inkml:trace>
          <inkml:trace contextRef="#ctx0" brushRef="#br0" timeOffset="343926.7552">27792 14455 1497 0,'4'-20'32'0,"1"8"8"0,-1 0 0 0,1 0 4 16,0 4-36-16,-1-5-8 0,1 5 0 0,-1 4 0 0,5-4 92 0,-4 4 17 15,4 0 3-15,-9 4 1 0,0 0-78 0,9 0-16 16,5 4-3-16,-1 0-1 0,-3 8-15 0,3 0 0 16,-4 5 0-16,5 3 0 0,0 4 0 0,-5 4 0 15,0-3 0-15,0 7 0 0,0-4 0 0,0 5 0 16,-4-1 0-16,4-3 0 0,0-1 0 0,0-4 0 16,0 4 0-16,0-3 0 0,0-1 18 0,0-4 1 15,-4-4 0-15,4 1 0 16,-4-1-211-16,-1-8-41 0,-4-8-9 0,0 0-2 0</inkml:trace>
          <inkml:trace contextRef="#ctx0" brushRef="#br0" timeOffset="342006.1528">25766 14087 1497 0,'0'0'32'0,"0"0"8"0,0 0 0 0,9 4 4 0,0-4-36 0,9 4-8 15,5 0 0-15,-14 4 0 0,-13 0 52 0,-6 0 8 0,-3 5 1 0,4 3 1 16,-10 4-14-16,-3 0-2 0,-6 9-1 16,-4 7 0-16,-4 0-19 0,-9 5-4 0,-6 3-1 0,-3 5 0 15,-5 8 35-15,4-5 6 0,0 1 2 0,5-1 0 16,0-3-30-16,5 0-6 0,-1-9 0 0,1 0-1 15,8 1-27-15,1-5 0 0,4 1 0 0,0-1 0 16,0-3 0-16,5-5 0 0,0 0-14 0,4-3 5 31,0-5-171-31,9 0-33 0</inkml:trace>
          <inkml:trace contextRef="#ctx0" brushRef="#br0" timeOffset="341089.2372">25178 13217 806 0,'-9'-24'36'0,"9"11"7"0,5-3-35 0,-5 4-8 15,-5-4 0-15,5 4 0 0,5 0 102 0,-5 4 18 16,0-5 4-16,0 5 1 0,-5 0-34 0,5 4-7 15,0 4-2-15,0 0 0 0,0 0-18 0,0 0-4 16,0 0-1-16,0 0 0 0,0 0-35 0,-4 4-8 16,-1 8 0-16,1 1-1 0,4 3-15 0,-5 4 0 0,1 0 8 15,4 9-8-15,0 3 0 0,-5 4 0 0,5 5 0 0,-5-1 0 16,1 5 8-16,4-1 0 0,-5-3-8 0,5-5 12 16,-4 1-4-16,-1-1 0 0,1-4-8 0,-1 1 12 15,-4-1-12-15,0 1 9 0,0-5-9 0,-5 4 8 16,5-3 0-16,0-1-8 0,0-4 12 0,0-4-4 15,0 1 4-15,4-1 1 0,1-8 0 0,-6 0 0 16,10-4-5-16,0-8-8 0,0 4 11 0,0-4-11 16,0 0 9-16,0 0-9 0,0 0 0 0,0 0 9 15,0 0 2-15,0 0 0 0,10-4 0 0,-6-8 0 16,5 0-11-16,0 0 0 0,10-4 0 0,-6-9 8 16,10-3-8-16,-5 0 0 0,9-5 0 0,1 1-11 15,-1 0-6-15,0 3-2 0,5 1 0 0,5 4 0 16,-1 3 7-16,-4 5 2 0,0 4 0 0,-5 4 0 15,1 4 10-15,-6 4 0 0,-3 0-9 0,-6 8 9 16,1-4 0-16,-5 8 0 0,-9 0 0 0,0 5 0 0,-9-1 8 16,0 4 4-16,-5 4 0 0,-4 1 0 0,-5-5 2 15,-4 0 1-15,-1 0 0 0,1 0 0 0,0-3-7 0,-1 3-8 16,1-4 11-16,0 0-11 0,0-4-10 0,-5 1-9 16,0-1-1-16,-5-4-570 15,1 0-114-15</inkml:trace>
          <inkml:trace contextRef="#ctx0" brushRef="#br0" timeOffset="341691.1026">25092 14370 1720 0,'0'0'38'0,"0"0"8"0,9-8 2 0,0 0 0 0,0 4-39 0,0-4-9 0,0 0 0 0,1 0 0 16,-1 0 67-16,4 4 11 0,-4-4 2 0,5-1 1 16,0 5-33-16,-1 0-6 0,1-4-2 0,0 8 0 15,-1-4-24-15,1 4-6 0,0 4-1 0,-5 0 0 16,4 4-9-16,1 0 0 0,-5 9 0 0,0-1 0 15,0 0 0-15,1 4 0 0,-6 5 0 0,10-1 0 16,-5 4 18-16,5-4 2 0,-5 5 0 0,4-1 0 16,1 4-32-16,4-3-7 0,0 3-1 0,5-3 0 15,-5-1 20-15,5-4 0 0,0 4 0 0,-5 1 0 16,0-5 21-16,1 0 8 0,-6 1 2 0,1-5 0 16,-5 0-31-16,-4-4 0 0,-5-4 0 0,0 5 0 15,-5-1-64-15,-4-4-7 16,-5 0-1-16,-4 0-872 0</inkml:trace>
          <inkml:trace contextRef="#ctx0" brushRef="#br0" timeOffset="344477.2797">28507 13962 1324 0,'0'0'59'0,"0"0"12"0,13 4-57 0,1 4-14 16,-5 8 0-16,0 0 0 0,0 8 68 0,0 5 10 15,-4 3 2-15,4 4 1 0,5 9-9 0,-5 0-3 16,-9 3 0-16,-5 5 0 0,-4-1-10 0,-5 1-3 0,1 4 0 0,-10-1 0 15,0-3-17-15,-4-1-4 0,0-3-1 0,-5 0 0 16,0-5-34-16,-5 1 0 0,1-5 0 0,0 5-648 16,-10-13-128-16</inkml:trace>
          <inkml:trace contextRef="#ctx0" brushRef="#br0" timeOffset="344786.5662">29285 14241 1522 0,'0'0'68'0,"0"0"13"0,0 0-65 0,0 0-16 15,0 0 0-15,0 0 0 0,0 0 69 0,0 0 11 16,-4-8 1-16,-1-4 1 0,0 8-34 0,-4-1-8 16,0 1 0-16,0 0-1 0,-5 4-31 0,5 0-8 15,-4 0 0-15,-5 4 0 0,4 5-17 0,-4-1-5 16,-5 4-1-16,0 4 0 0,0 4 37 0,1 4 7 16,-1 1 2-16,0 3 0 0,0 4-37 0,10 1-7 15,-1-1-2-15,0 5 0 0,1-1 23 0,-1-4 0 16,9 1 0-16,5-1 0 0,0-4 0 0,-4 1 0 15,-1-5 0-15,1-4 0 0,-1-3 0 0,5-5 0 0,0 0 0 16,0-12 8-16,0 0-8 0,9 4 0 0,0 0 0 0,5-8 8 16,0-4-8-16,-1-4 10 0,6-1-10 15,-1-7 10-15,0-4 8 0,5-4 2 0,-5-9 0 0,5-3 0 16,4-5-8-16,-4 1 0 0,0-9-1 0,4 0 0 16,0 1-11-16,5-5 8 0,0 1-8 0,4-1 8 15,1 4-24-15,-5 5-6 0,0-1-1 0,4 13 0 16,-4 3 23-16,-5 13 0 0,-4 4 0 0,-5 4 0 15,-4 8 12-15,-1 0 8 0,-13 4 0 0,5 12 1 16,-10 8-9-16,1 4-3 0,-5 9 0 0,0 3 0 16,-5-3-31-1,0 3-6-15,1 4-2 0,-1 1 0 0,-4-1 30 0,4-3 0 0,-4 7 0 0,4 1 0 16,1-1-25-16,-1 5 1 0,0-9 0 0,5 1-823 16</inkml:trace>
          <inkml:trace contextRef="#ctx0" brushRef="#br0" timeOffset="345211.5798">30200 14334 1497 0,'-27'0'66'0,"18"4"14"0,-5 4-64 16,0 8-16-16,-4 4 0 0,-4 5 0 0,-6 3 55 0,-4 8 7 16,0-3 2-16,-9 7 0 0,-9-3-52 0,5 3-12 15,-10 1 0-15,1-1 0 0,-15 1 30 0,10-5 3 16,4 4 1-16,1 1 0 15,4-5-106-15,0 1-20 0,4-9-5 0</inkml:trace>
          <inkml:trace contextRef="#ctx0" brushRef="#br0" timeOffset="345032.3916">29536 14423 806 0,'18'-12'17'0,"-18"12"4"0,9-4 1 0,9 4 2 0,-4 0-24 0,4 0 0 16,-4 4 0-16,4 4 0 0,-5 0 88 0,1 4 14 0,0 4 2 0,-1 0 1 15,1 5-23-15,-9 3-5 0,4 4-1 0,0 9 0 16,-5-5-20-16,1 5-5 0,0-1-1 0,-1 0 0 16,-4 5-27-16,5-5-6 0,-5-3-1 0,4 3 0 15,-4-4-32-15,5 1-6 0,-1-13-2 0</inkml:trace>
        </inkml:traceGroup>
      </inkml:traceGroup>
      <inkml:traceGroup>
        <inkml:annotationXML>
          <emma:emma xmlns:emma="http://www.w3.org/2003/04/emma" version="1.0">
            <emma:interpretation id="{105A83AD-1F86-48D0-9C85-2824D1DD52CC}" emma:medium="tactile" emma:mode="ink">
              <msink:context xmlns:msink="http://schemas.microsoft.com/ink/2010/main" type="line" rotatedBoundingBox="24215,16984 33319,16601 33404,18624 24300,19007"/>
            </emma:interpretation>
          </emma:emma>
        </inkml:annotationXML>
        <inkml:traceGroup>
          <inkml:annotationXML>
            <emma:emma xmlns:emma="http://www.w3.org/2003/04/emma" version="1.0">
              <emma:interpretation id="{E8D8425C-D401-4AFA-96A3-FBB8813A6B19}" emma:medium="tactile" emma:mode="ink">
                <msink:context xmlns:msink="http://schemas.microsoft.com/ink/2010/main" type="inkWord" rotatedBoundingBox="24218,17061 27822,16909 27892,18586 24289,1873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347200.1653">22583 16204 990 0,'0'0'44'0,"0"0"8"0,0 0-41 0,0 0-11 0,9-4 0 0,-9 4 0 16,0 0 81-16,0 0 15 0,0 0 2 0,0 0 1 16,0 0-47-16,0 0-8 0,0 0-3 0,0 0 0 15,0 0-25-15,0 0-4 0,0 0-2 0,-4-9 0 16,-10 5 0-16,5 0 0 0,-5 4 0 0,1-4 0 15,-1 4 6-15,1 0 2 0,-1 0 0 0,-4 0 0 16,4 0 22-16,-4 4 4 0,4 0 0 0,0 9 1 16,-4-9-19-16,0 4-4 0,0 0-1 0,-5 4 0 15,5 0-4-15,0 0-1 0,-1 4 0 0,1 1 0 16,5 3-16-16,-1-4 10 0,-4 4-10 0,4 0 8 16,-4 5-8-16,4-5 0 0,5 8 0 0,-5 1 0 15,10-5 0-15,-5 4 0 0,4 5 0 0,5 3 0 16,-4-4 0-16,8 5 0 0,1-1 0 0,-1 1 0 15,1-1 13-15,4 1 11 0,5-1 1 0,-1-4 1 16,1 1-7-16,0-1-2 0,-1-4 0 0,-4-3 0 16,0-5 2-16,1 0 0 0,-1 0 0 0,-5 1 0 15,-4-5-9-15,0 0-2 0,0-4 0 0,-4 0 0 0,-5 9 10 16,-5 3 2-16,-9 0 0 0,0 8 0 0,-9 5 3 0,-4-1 1 16,-5 5 0-16,0-1 0 0,0 5-24 15,-4-5 0-15,-1 1 0 0,5-5 8 16,9-4-106-16,0 1-21 0,5-9-4 0</inkml:trace>
          <inkml:trace contextRef="#ctx0" brushRef="#br0" timeOffset="347989.8697">22729 17389 633 0,'0'0'56'0,"0"0"-44"0,-5-4-12 0,-4 0 0 16,0 0 75-16,0-4 13 0,-4 4 2 0,3 0 1 16,10 4-18-16,0 0-3 0,-9-4-1 0,5 4 0 15,-5-4-13-15,9 4-4 0,0 0 0 0,-9 0 0 16,-1 4-24-16,-3-4-6 0,4 4-1 0,0 0 0 16,-5 4 4-16,0-4 1 0,1 4 0 0,-1 4 0 15,0 5-14-15,1-5-4 0,-6 4 0 0,6 0 0 16,-10 0 5-16,9 5 1 0,-4-5 0 0,0 0 0 15,9 4-5-15,0-4-1 0,0-4 0 0,-1 5 0 16,6-9-8-16,4 0 0 0,0-8 0 0,0 0 0 16,0 0 0-16,0 0 0 0,0 0 0 0,0 0 0 15,9 4-9-15,5-4 9 0,-1-8-12 0,-4 4 12 0,5-4 0 16,0 0 0-16,4-9 0 0,-4 5 0 0,4-4 0 0,-4 0 0 16,-1 0 0-16,1 4 0 0,-1-1 38 0,1 5 8 15,-9 4 2-15,-5 4 0 0,0 0 6 0,0 0 2 16,9 0 0-16,-9 0 0 0,9 8-32 0,-5 0-7 15,1 5-1-15,0 3 0 0,-5-4-16 0,4 4 0 16,1 0 0-16,-1 0-620 16,5-3-119-16</inkml:trace>
          <inkml:trace contextRef="#ctx0" brushRef="#br0" timeOffset="354324.0267">21718 16297 943 0,'0'0'41'0,"-9"0"10"0,0-4-41 0,0 0-10 0,4 4 0 0,-8 4 0 16,4 0 12-16,-5 0 1 0,5 0 0 0,-5 0 0 15,1 0-13-15,-6 4 0 0,1 0 0 0,0-4 0 16,0 4 0-16,0 0 0 0,-5-4 0 0,0 0 0 16,0 0 19-16,0 0 1 0,1 0 0 0,-1 5 0 15,-4-5 3-15,-1 0 1 0,6 0 0 0,-6 4 0 0,1 0 16 16,-5-4 3-16,5 4 1 0,4 0 0 0,-4-4-25 0,4 4-5 16,0 0-1-16,5-4 0 0,0 5-5 15,4-1-8-15,0-4 11 0,1 4-11 0,4-4 16 0,0 0-4 16,9-4-1-16,-5 12 0 0,0-4 4 0,1 0 1 15,4 4 0-15,0 9 0 0,0-1 9 0,0 4 3 16,4 4 0-16,1 5 0 0,4 3 3 0,0 5 1 16,5-1 0-16,-1 1 0 0,-3-1 4 0,3 5 2 15,1 7 0-15,-5 1 0 0,0-9-22 0,0 5-4 16,-9 4 0-16,5-1-1 0,-5 1-2 0,0-5 0 16,0 1 0-16,-5-1 0 0,-4-11-9 0,5 3 12 15,-1-3-12-15,0-1 12 0,-4-8-12 0,5-3 8 16,-1 3-8-16,1-4 8 0,-1-3 9 0,-4-5 2 0,4 0 0 15,1 4 0-15,-1-8 5 0,1 5 2 0,-5-5 0 0,4 4 0 16,1 0-8-16,-1 0-2 0,1-4 0 0,-6 5 0 16,6-5-4-16,4-4-2 0,-5 4 0 0,5-4 0 15,0-8-10-15,0 12 0 0,0-12 0 0,0 0 8 16,0 0-25-16,5 8-6 0,-1 4-1 0,15-8-612 16,-1-4-122-16</inkml:trace>
          <inkml:trace contextRef="#ctx0" brushRef="#br0" timeOffset="348499.0667">23253 16200 1267 0,'0'0'112'0,"0"0"-89"0,4-9-23 0,-4 9 0 16,0 0 87-16,0-4 13 0,0 4 2 0,0 0 1 15,0 0-70-15,14-4-13 0,-5 4-4 0,5 0 0 16,-14 0-16-16,9 4 0 0,4 4 0 0,-4 1 0 15,-4-1 0-15,0 4 0 0,-5 4 0 0,4 0-9 16,1 4 9-16,-1 9 0 0,-8-1 0 0,4 4 0 0,-5 1 13 16,1 3-1-16,-1-3-1 0,-4-1 0 0,0 4 18 0,0-3 4 15,13-5 1-15,-4 0 0 0,0-3-24 0,0-5-10 16,-4-4 8-16,-1-4-8 0,1-4 0 0,4-8 8 16,0 0-8-16,0 0 0 0,0 0 8 0,0 0-8 15,0 0 0-15,0 0 8 0,13-8-8 0,-4-4 8 16,0 0-8-16,1-4 8 0,-1-4-8 0,4-1 8 15,-4 1-8-15,5 0 8 0,-14-8-8 0,14 3 0 16,13 1 0-16,5-4 0 0,-5 7 0 0,1 5 0 16,-1 0-9-16,0 4 9 0,-4 4 0 0,0 4-10 15,0 0 10-15,-10 4-8 0,-13 0 8 0,0 0 0 16,9 8 0-16,0 4-8 0,-4 4 8 0,-1 0 0 16,1 1 0-16,-5 7 0 0,0 0 16 0,-9 4 6 0,-14-3 1 15,10 3 0-15,-1-4-23 0,-9 1 0 0,-13-1 0 16,8 0 0-16,6-4 42 0,-6-3 4 0,-13-1 1 15,9 0 0 1,19-4-75-16,-15 0-16 0,-3 0-2 0,3-4-1 16,15-3-105-16,-6-1-22 0,-22-8-4 0,10-1-1 0</inkml:trace>
          <inkml:trace contextRef="#ctx0" brushRef="#br0" timeOffset="349752.9731">24072 16681 932 0,'50'-12'41'16,"-36"8"9"-16,0-4-40 0,-14 0-10 0,-10 0 0 0,6 0 0 0,-1-1 82 0,1 1 14 16,4 8 4-16,-14-8 0 0,-9 4 1 0,10 0 1 15,13 4 0-15,0 0 0 0,-19-4-32 0,15 4-6 16,4 0-2-16,9 16 0 0,-14 0-30 0,-4 5-7 15,0 7-1-15,5 4 0 0,-1 5-2 0,-4-1-1 16,-9 1 0-16,4-1 0 0,1 1-11 0,3-1-2 16,6-8-8-16,-1 5 12 0,1-5-12 0,4 0 0 15,0-7 0-15,-5-1 0 16,-4-4-22-16,9-4-7 0,5-4-2 0,-5-8 0 0,0 0 31 16,0 0 0-16,0 0 0 0,18-8 0 0,9-4 32 0,0-4 12 15,-4-4 2-15,0-1 1 0,4 1-25 0,-4-4-5 16,-5 0-1-16,-9-5 0 0,1 5 3 0,-1 4 0 15,18-5 0-15,-9 5 0 0,-9 4-3 0,0 4 0 16,10 4 0-16,-10 4 0 0,-9 4-7 0,0 0-1 16,13 8-8-16,1 4 12 0,-5 4-12 0,-4-4 0 0,-10 8 0 0,14 1 0 15,5-1 0-15,0 0 0 0,-1 0 0 0,-8-3 0 16,-5 3-11-16,4-8 2 0,15-4 0 0,-15 4 0 31,-4-12-17-31,0 0-3 0,18 0-1 0,0-4 0 0,-8-4 39 0,-1 0 8 0,-9 0 2 0,4 0 0 16,14-8-11-16,-8 3-8 0,-10-3 12 0,9 0-12 15,9 0-13-15,-9 0-10 0,0 0-1 0,0-1-1 16,0 5 41-16,0-4 8 0,1 8 1 0,-1-4 1 16,-5 4-195-1,-4 8-39-15</inkml:trace>
        </inkml:traceGroup>
        <inkml:traceGroup>
          <inkml:annotationXML>
            <emma:emma xmlns:emma="http://www.w3.org/2003/04/emma" version="1.0">
              <emma:interpretation id="{1AEA1F38-13BC-49C5-A3AC-EB0591CFA688}" emma:medium="tactile" emma:mode="ink">
                <msink:context xmlns:msink="http://schemas.microsoft.com/ink/2010/main" type="inkWord" rotatedBoundingBox="28141,17084 32230,16912 32304,18670 28215,1884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351494.4782">28033 16879 979 0,'-9'4'87'0,"-9"0"-70"15,0 1-17-15,-10 7 0 0,1 0 193 0,-5 4 35 16,-4 4 8-16,-5 0 0 0,0 5-109 0,-5 3-23 15,5 0-4-15,-4 5 0 0,-5-1-80 0,9 1-20 0,0 3 0 0,4 4 0 32,5-3-68-32,0-1-18 0,5 1-3 0,-5-5-794 0</inkml:trace>
          <inkml:trace contextRef="#ctx0" brushRef="#br0" timeOffset="351380.4558">27423 16774 1440 0,'5'-8'128'0,"4"0"-103"0,4 4-25 0,1 4 0 16,0 0 119-16,4 4 18 0,0 4 4 0,0 4 1 0,5 8-82 0,0 1-17 16,-5 3-3-16,-4 8-1 15,-1 1-23-15,1-1-5 0,-5 5-1 0,0 3 0 16,0 0-10-16,-4 1 10 0,-1-1-10 0,1 5 10 16,0-13-10-16,-5 5-14 0,4-5 3 0,-4 0 1 15,5-3-103-15,-1-9-21 0,1-4-4 0</inkml:trace>
          <inkml:trace contextRef="#ctx0" brushRef="#br0" timeOffset="350010.0578">25137 16503 1267 0,'19'-8'56'0,"-19"8"12"0,0 0-55 0,0 0-13 16,0 0 0-16,0 0 0 0,0 0 100 0,0 8 18 16,-9 8 3-16,4 0 1 0,-9 5-42 0,1 7-8 0,-5 4-1 0,-1 1-1 15,-3 3-10-15,3-3-3 0,-3 7 0 0,-1 0 0 16,5-7-40-16,-1 3-8 0,1 1-1 15,5-5-8-15,-1-4 0 0,0 1 0 0,5-5 0 0,5 0 0 16,-1-3 0-16,0-1 0 0,5-4 0 0,5 0 0 31,-5-4-147-31,9-4-36 0,-9-8-7 0,27-4-2 0</inkml:trace>
          <inkml:trace contextRef="#ctx0" brushRef="#br0" timeOffset="350234.01">25379 16596 1706 0,'4'-12'37'0,"5"0"8"0,1 0 2 16,-1 0 1-16,-5 8-38 0,-4 4-10 0,9-5 0 0,-9 5 0 15,9 0 84-15,1 0 16 0,-1 5 2 0,0 3 1 0,0 4-47 0,0 8-10 16,0 4-2-16,0 5 0 0,0 3-19 0,0 4-4 16,-4 9-1-16,-1-1 0 0,1 1-12 0,0-5-8 15,-5 5 10-15,0-1-10 0,0-3 0 0,0-1 0 16,4-3 0-16,-4-5 0 15,5-8-32-15,-5 1-2 0,4-5-1 0,1-4-629 16,4-4-127-16</inkml:trace>
          <inkml:trace contextRef="#ctx0" brushRef="#br0" timeOffset="350391.9974">25848 16637 1573 0,'0'0'34'0,"0"0"7"0,-5-9 2 0,1 1 2 0,-1 4-36 0,5 4-9 15,-9 0 0-15,-5 0 0 0,1 8 76 0,-1 5 12 0,0 3 4 0,-4 8 0 16,0 4-48-16,0 1-10 0,-5 3-2 0,-4 5 0 16,-1 3-20-16,-4-4-12 0,5 1 12 0,-5 3-12 31,0-7-28-31,5-1-13 0,-5 0-3 0</inkml:trace>
          <inkml:trace contextRef="#ctx0" brushRef="#br0" timeOffset="350625.7382">26207 16329 1670 0,'0'0'148'16,"0"12"-118"-16,5 8-30 0,0 9 0 0,-1 3 69 15,1 5 8-15,-1 3 2 0,-4 9 0 0,0 3 7 0,0 5 2 16,0 4 0-16,-4-1 0 0,-5-3-52 0,4 0-9 15,-4-1-3-15,0 1 0 0,0-5-24 0,-5-3 0 16,-4-4 0-16,0-5 0 16,-1-4-128-16,1-7-32 0,-9-1-5 0</inkml:trace>
          <inkml:trace contextRef="#ctx0" brushRef="#br0" timeOffset="351090.9855">27077 16681 1414 0,'14'-20'63'0,"-10"12"13"0,1-4-61 0,-1 4-15 0,-4 8 0 0,5-5 0 16,-5 5 71-16,-5-12 11 0,1 4 2 0,4 8 1 15,-5-4-37-15,-4 0-8 0,-9 4-2 0,0 4 0 16,-5 0-8-16,-4 8-2 0,-5 5 0 0,0 3 0 15,-9 12-46 1,4 1-10-16,-4 3-1 0,-4 9-1 0,9-1 30 0,-5 1 0 0,4-1 0 0,1 1 10 16,4-1 0-16,5-7 0 0,4-1 0 0,5 0 0 15,-1-7-10-15,10-5 10 0,5 0-10 0,4-8 10 16,0 1-10-16,9-5 0 0,0-4 0 0,5-4 0 16,8-8 0-16,1-4 0 0,4-8 0 0,1-1 0 15,4-7 0-15,4 0 8 0,0-9-8 0,5-3 8 16,-4 0-8-16,8-9 12 0,-4 1-12 0,9-9 12 0,-9-4 28 15,5 5 5-15,-5-9 2 0,4 4 0 0,-4 5-34 16,0-1-13-16,-4 5 11 0,-1-1-11 0,-4 9 18 0,-5 7-2 16,1 1-1-16,-6 7 0 0,-3 5-5 0,-6 8-1 15,-4 0 0-15,1 8 0 0,-10 4-9 0,0 0 0 16,-5 8 9-16,-4 12-9 0,-5 0 0 0,1 9 0 16,-1 7 0-16,-4 5 0 0,0 3 0 0,-5 1 0 15,-5 3 0-15,-3 5 8 0,3-5-8 0,-4 1 0 16,0-4-8-16,5 3 8 15,0-7-56-15,0 3-7 0,4 1-1 0,9-17-864 0</inkml:trace>
          <inkml:trace contextRef="#ctx0" brushRef="#br0" timeOffset="353305.172">28224 16131 864 0,'0'0'76'0,"0"0"-60"16,0 0-16-16,9-4 0 0,1 4 90 0,3 0 15 16,1-4 3-16,-1 4 1 0,10 0-33 0,0 0-8 15,4 0 0-15,1 4-1 0,4-4-54 0,4 4-13 16,-4 0 0-16,4 0 0 0,5-4 0 0,-4-4 0 0,-1 4 0 0,0-4 0 16,1 0 15-16,-5 4 0 0,-5-8 0 0,0 8 0 15,-4-4-24-15,-5-1-5 0,-4 5-1 0,0 0 0 16,-14 0 63-16,0 0 13 0,0 0 3 0,0 0 0 15,0 0-2-15,0 0 0 0,0 0 0 0,9 5 0 16,-5-1-37-16,5 4-7 0,-4 8-2 0,0 0 0 16,-1 8-8-16,5 1-8 0,-4 3 9 0,4 4-9 15,-5 9 19-15,1-1-3 0,0 1 0 0,-1 7 0 16,1-3-1-16,-5 3-1 0,0 9 0 0,0 0 0 16,-5-1 9-16,1 1 1 0,-6 0 1 0,6-5 0 15,-10 5 1-15,5-4 0 0,-9-1 0 0,4 1 0 16,1-1-4-16,-1 1-1 0,0 0 0 0,1 3 0 15,-1-3-7-15,0 4-2 0,1-9 0 0,4 5 0 16,-1-9-12-16,-3 1 11 0,8-5-11 0,-4 1 10 16,-5-5-10-16,5-8-14 0,-4-3 3 0,8-1 1 0,1 0 10 15,-6-8 0-15,1 1 0 0,-9-9 0 16,-9 0-23-16,0-4-2 0,-10 0-1 0,5-4 0 16,0 4-163-16,-4-8-33 0,-51-4-6 0,24-12-2 0</inkml:trace>
        </inkml:traceGroup>
        <inkml:traceGroup>
          <inkml:annotationXML>
            <emma:emma xmlns:emma="http://www.w3.org/2003/04/emma" version="1.0">
              <emma:interpretation id="{1AD96651-5CE0-4D76-930B-72E97DCEC99C}" emma:medium="tactile" emma:mode="ink">
                <msink:context xmlns:msink="http://schemas.microsoft.com/ink/2010/main" type="inkWord" rotatedBoundingBox="32612,16630 33319,16601 33372,17845 32664,17875"/>
              </emma:interpretation>
              <emma:one-of disjunction-type="recognition" id="oneOf28">
                <emma:interpretation id="interp32" emma:lang="" emma:confidence="0">
                  <emma:literal>"Z</emma:literal>
                </emma:interpretation>
                <emma:interpretation id="interp33" emma:lang="" emma:confidence="0">
                  <emma:literal>"2</emma:literal>
                </emma:interpretation>
                <emma:interpretation id="interp34" emma:lang="" emma:confidence="0">
                  <emma:literal>"a</emma:literal>
                </emma:interpretation>
                <emma:interpretation id="interp35" emma:lang="" emma:confidence="0">
                  <emma:literal>"r</emma:literal>
                </emma:interpretation>
                <emma:interpretation id="interp36" emma:lang="" emma:confidence="0">
                  <emma:literal>"s</emma:literal>
                </emma:interpretation>
              </emma:one-of>
            </emma:emma>
          </inkml:annotationXML>
          <inkml:trace contextRef="#ctx0" brushRef="#br0" timeOffset="355267.4093">29312 15880 518 0,'0'0'46'0,"0"0"-37"0,10-8-9 0,-1 0 0 16,0 0 116-16,-5-1 20 0,1 1 5 0,4 0 1 16,-4 0-61-16,4 4-12 0,-5-4-2 0,-4 8-1 15,0 0 6-15,0 0 0 0,0 0 1 0,0 0 0 0,0 0-1 0,0 0 0 16,0 0 0-16,0 0 0 0,0 16-29 0,0 4-7 15,0 5 0-15,0 3-1 0,5 0-22 0,-5 5-4 16,4-1-1-16,-4 0 0 0,5 1-8 0,-1 3 0 16,5-3 0-16,-4-1 0 15,-5-4-51-15,5 5-5 0,-1-9-2 0</inkml:trace>
          <inkml:trace contextRef="#ctx0" brushRef="#br0" timeOffset="355511.5418">29913 16034 1501 0,'10'-17'66'0,"-10"17"14"0,4-8-64 0,5 4-16 0,-4 0 0 0,-5 4 0 15,0 0 54-15,0 0 7 0,0 0 2 0,0 0 0 16,0 0 3-16,4 8 1 0,-8 8 0 0,-5 1 0 15,-5 3-48-15,0 4-10 0,-8 0-1 0,-6 9-8 16,1-1 8-16,-5 1-8 0,-4-1 0 0,-1 0 0 16,1 1 0-16,-1-1-12 0,1 0 0 0,-1 5 0 15,6-5-42-15,3-3-8 0,1 3-2 0</inkml:trace>
          <inkml:trace contextRef="#ctx0" brushRef="#br0" timeOffset="355863.8025">29804 16523 1256 0,'0'0'56'0,"9"-4"11"0,5 4-54 0,4-4-13 16,0 4 0-16,5 0 0 0,0 0 23 0,0 4 1 0,4-4 1 0,-4 8 0 15,-5-4 14-15,0 4 2 0,-4 1 1 0,-5-1 0 16,-5 0-30-16,1 4-12 0,-10 8 11 0,1 0-11 16,-14 5 47-16,4 3 3 0,-4 0 1 0,-5 1 0 15,0-1 17-15,1-4 3 0,-1 1 1 0,5-1 0 16,-5-4-7-16,5 0-1 0,4-4 0 0,0-3 0 16,5-1-32-16,0 0-8 0,4 0 0 0,1-4-1 15,-1 4 2-15,5-4 1 0,0-8 0 0,9 8 0 16,1 1-7-16,3-1-2 0,10 4 0 0,0-8 0 15,4 0-17-15,10 4 0 0,-1-4 0 0,0 0 0 32,5 4-140-32,-18-8-24 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39:00.97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642C833-B7A4-4BA6-8759-23D86A958D40}" emma:medium="tactile" emma:mode="ink">
          <msink:context xmlns:msink="http://schemas.microsoft.com/ink/2010/main" type="inkDrawing" rotatedBoundingBox="22867,10317 30666,10168 30682,10960 22882,11109" semanticType="underline" shapeName="Other">
            <msink:sourceLink direction="with" ref="{8EA1E7BE-9B86-4047-9096-A28D1E6DBDEB}"/>
          </msink:context>
        </emma:interpretation>
      </emma:emma>
    </inkml:annotationXML>
    <inkml:trace contextRef="#ctx0" brushRef="#br0">0 170 979 0,'0'0'21'0,"0"0"5"0,0 0 1 0,0 0 1 0,0 0-28 0,0 0 0 0,9 8 0 0,-5 0 0 0,6-4 30 0,-1 8 1 16,0-4 0-16,0 1 0 0,5-5-2 0,-1 4 0 16,1 0 0-16,4-4 0 0,-4 4-17 0,-1 0-4 15,1-4-8-15,4 4 12 0,-4 0 10 0,4 0 2 16,0-4 0-16,-4 5 0 0,0-5 9 0,4 4 3 16,-4-4 0-16,4 4 0 0,0 0 0 0,5 0 0 15,-5 0 0-15,5 0 0 0,-1 0-21 0,1 0-4 16,5 0-1-16,-1 5 0 0,0-5 0 0,5 4 0 15,0-4 0-15,-5 4 0 0,5-4-10 0,0 0 8 16,0 0-8-16,0 0 8 0,4 1-8 0,-4-1 8 16,4 4-8-16,1-4 8 0,-1 0 22 0,1-4 4 0,-1 0 1 0,5 4 0 15,0 0-21-15,0 4-4 0,0-4-1 0,0 5 0 16,0-5 2-16,-5 4 0 0,5-4 0 16,0 0 0-16,-4 0-2 0,-5 0 0 0,4 0 0 0,0 0 0 15,1-4 2-15,4 5 0 0,0-1 0 0,0 0 0 16,-5-4-2-16,10 8 0 0,-5-4 0 0,4 0 0 15,-4 0-9-15,5 0 8 0,-1 0-8 0,-4 1 8 16,5-1 0-16,-5-4-8 0,0 4 12 0,4 0-4 16,1-4-8-16,4 4 10 0,-5-4-10 0,1 4 10 15,4-4-10-15,0 4 8 0,0-4-8 0,-9 4 8 16,5-4-8-16,-1 5 0 0,-4-5 0 0,0 0 0 16,-4 0 0-16,4-4 0 0,0 4 0 0,4 0 0 15,-4-4 0-15,5 0 0 0,-1 0 0 0,1 0 0 16,4 4 11-16,-5-4-3 0,1 4-8 0,-5-4 12 15,4 4-3-15,-4-4-1 0,5 4 0 0,-5-4 0 16,0 0-8-16,4 4 8 0,1-4-8 0,-1 0 8 0,-4 0-8 16,5 0 8-16,4 4-8 0,0-4 8 0,-4 0-8 15,-1 0 8-15,1 0-8 0,-5 0 8 0,-5 0-8 0,5 0 0 16,-5 0 0-16,1 0 0 0,-1 0 0 16,1-4 8-16,-5 4 0 0,4 0 0 0,5 0 1 0,-5 0 0 15,5-4 0-15,-4 0 0 0,-1 4 5 0,5 0 1 16,0 0 0-16,-4-4 0 0,4 4-15 0,0-4-13 15,-5 0 2-15,0 4 1 0,1-4 10 0,-1 0 0 16,-4 0 0-16,4 0 0 0,-4 0 10 0,5 4 1 16,-5-5 0-16,4 1 0 0,0 0 2 0,1-4 1 15,-5 4 0-15,4 0 0 0,5 0 2 0,-4 0 0 16,4-4 0-16,0 4 0 0,-5-4-4 0,0 0 0 0,1 4 0 16,-1-4 0-16,-4 0-12 0,5-1 11 0,4 1-11 0,-5 0 10 15,0 0-10-15,1 0 0 0,-1 0 0 0,1 0 8 16,4 0-8-16,0-4 0 0,-10 4 0 0,10-1 0 15,0 1 0-15,0 0 0 0,0 0 0 0,0 0 0 16,0-4 9-16,-4 4-9 0,4-4 10 0,-5 0-10 16,5-1 12-16,-4 1-3 0,3 0-1 0,1-4 0 15,0 4-8-15,0 0 0 0,-4-4 0 0,4 3 8 16,0-7 1-16,0 4 0 0,0 4 0 0,-9-4 0 16,4-1 4-16,-4 1 1 0,4 4 0 0,-4 0 0 15,0-4-5-15,4 4-1 0,-4-1 0 0,0-3 0 16,0 8 20-16,0-8 3 0,4 4 1 0,-4 0 0 15,5 0-32-15,-1 3 0 0,5-7 0 0,-4 4 0 0,-1 4 8 16,0-4-8-16,5 4 0 0,-9-4 0 0,5 4 0 16,-6-5 0-16,1 5 0 0,-4 0 0 0,4 0 0 0,-5 0 0 15,-4 0 0-15,4 0 0 0,-4 0 0 0,-1 0 0 16,1 4 0-16,-5-4 0 0,1 4-13 0,-1-5-3 16,-4 1 0-16,-1 4 0 15,1 0-34-15,-5 0-7 0,5-4-2 0,-5 4 0 16,0 4-17-16,-9 0-4 0,0 0-1 0,0 0-596 15,0 0-119-15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43:30.4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EAC2598-D3F9-4161-992F-0C9C63955274}" emma:medium="tactile" emma:mode="ink">
          <msink:context xmlns:msink="http://schemas.microsoft.com/ink/2010/main" type="inkDrawing" rotatedBoundingBox="24928,16538 30743,16447 30744,16534 24930,16624" semanticType="underline" shapeName="Other">
            <msink:sourceLink direction="with" ref="{4FEA26B4-D30F-4005-8F3A-EE20FA409CA5}"/>
            <msink:sourceLink direction="with" ref="{CCF512A5-1BB5-460E-8301-2FBF29161AFA}"/>
          </msink:context>
        </emma:interpretation>
      </emma:emma>
    </inkml:annotationXML>
    <inkml:trace contextRef="#ctx0" brushRef="#br0">0 123 849 0,'0'0'37'0,"0"0"9"0,0 0-37 0,0 0-9 15,0 0 0-15,0 0 0 0,0 0 56 0,9-4 8 16,-9 4 3-16,9-4 0 0,-9 4-23 0,10-4-4 15,-10 4 0-15,9-4-1 0,-9 4-3 0,9-4 0 16,-9 4 0-16,9 0 0 0,0 0 0 0,5 0-1 16,-5 0 0-16,0 0 0 0,5 0-3 0,-1 0 0 15,5 0 0-15,5 0 0 0,4 4 16 0,-4-4 2 16,0 0 1-16,9 0 0 0,0 0-18 0,4-4-3 16,1 4-1-16,4-4 0 0,4 4 6 0,1 0 1 15,-1 0 0-15,-4 0 0 0,5-5-7 0,-1 1-1 0,1 0 0 16,8 0 0-16,-8 0-8 0,4 4-1 0,0-4-1 0,9 0 0 15,-4 0-10-15,4-4-8 0,0 4 12 0,0 0-12 16,1 4 8-16,-6-4-8 0,5 4 0 0,1-4 0 16,8 4 16-16,-4-4-3 0,-1 4-1 0,1 4 0 15,0-8-12-15,0 4-16 0,-10 0 3 0,5 0 1 16,1 0 12-16,-1 0 0 0,0 0 0 0,0 0 0 16,0 0 0-16,1 0 13 0,-1 0-4 0,0 0-1 15,0 0-8-15,-4 0-11 0,-1 0 3 0,-4 0 0 16,1-4 8-16,-1 0 0 0,4 0 0 0,-4 4 0 15,0 0 12-15,5-4-3 0,-5 0 0 0,5 4 0 16,-1-4-9-16,-4 0-9 0,5-1 9 0,-5 5-13 16,-4-4 13-16,4 0 0 0,-5 8 0 0,1-4 0 15,-1 4 8-15,5-4 2 0,5 5 0 0,-5-5 0 0,5 0-10 16,-1 0 10-16,1 0-10 0,0 0 10 0,-1 0-10 0,-4 0 0 16,1 0 0-16,-1 4 0 0,-5-4 0 0,1 0 0 15,4 0 0-15,4 0 0 0,-4 0 0 0,5 0 0 16,4 0 0-16,0 0 0 0,1 0 0 0,-1-4 0 15,0 4 0-15,0-5 8 0,-4 5-8 0,4 0 0 16,-4 0 0-16,-1 0 0 0,5 0 0 0,-8 0 0 16,-1 0 0-16,4 0 0 0,-4 0 0 0,0 0 0 15,-4 0 0-15,-5 9 0 0,0-9 0 0,0 4 0 16,-5 0 0-16,5 0 0 0,-4 4 0 0,-1-4 0 0,1 0 0 16,-1 0 0-16,-4-4 0 0,0 0 8 0,-5 0-8 15,-9 0 0-15,0-4 0 0,-4 0-17 0,-9-4 2 16,-1 0-661-16,-8-4-132 0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44:04.1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08B2BD5-865F-41C1-8920-83911B5A53D3}" emma:medium="tactile" emma:mode="ink">
          <msink:context xmlns:msink="http://schemas.microsoft.com/ink/2010/main" type="writingRegion" rotatedBoundingBox="2659,569 32443,-1146 33592,18785 3807,20501"/>
        </emma:interpretation>
      </emma:emma>
    </inkml:annotationXML>
    <inkml:traceGroup>
      <inkml:annotationXML>
        <emma:emma xmlns:emma="http://www.w3.org/2003/04/emma" version="1.0">
          <emma:interpretation id="{9F5932A0-163B-4A3D-99F9-6D568CE7798A}" emma:medium="tactile" emma:mode="ink">
            <msink:context xmlns:msink="http://schemas.microsoft.com/ink/2010/main" type="paragraph" rotatedBoundingBox="2659,569 11412,65 11510,1765 2756,2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4BE8D4-5A1F-4B4D-AF00-C3FCBEAD3A6A}" emma:medium="tactile" emma:mode="ink">
              <msink:context xmlns:msink="http://schemas.microsoft.com/ink/2010/main" type="line" rotatedBoundingBox="2659,569 11412,65 11510,1765 2756,2269"/>
            </emma:interpretation>
          </emma:emma>
        </inkml:annotationXML>
        <inkml:traceGroup>
          <inkml:annotationXML>
            <emma:emma xmlns:emma="http://www.w3.org/2003/04/emma" version="1.0">
              <emma:interpretation id="{65200345-D2A9-4691-BDF9-061D4CC032B3}" emma:medium="tactile" emma:mode="ink">
                <msink:context xmlns:msink="http://schemas.microsoft.com/ink/2010/main" type="inkWord" rotatedBoundingBox="2659,569 5291,417 5385,2049 2753,22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228-8 403 0,'14'0'17'0,"-14"0"5"0,0 0-22 0,0 0 0 16,0 0 0-16,0 0 0 0,0 0 193 0,0 0 35 15,0 0 6-15,-5 16 2 0,-4 0-123 0,5 5-24 16,-6 11-5-16,-3 0 0 0,4 9-7 0,-5 3-1 15,0 9 0-15,1-5 0 0,-1 13-9 0,0-8-3 16,1 3 0-16,4 5 0 0,-5-8-33 0,0 3-7 16,1-7-2-16,8 0 0 0,-4-5-10 0,4-3-1 15,-4-5-1-15,5-4 0 0,-1-3-10 0,1-1-11 16,-5-8 3-16,9-4 0 16,-10 1-140-16,10-17-27 0,0 0-5 0,0 0-2 0</inkml:trace>
          <inkml:trace contextRef="#ctx0" brushRef="#br0" timeOffset="898.1843">897-672 864 0,'-9'-20'38'0,"9"20"8"0,0 0-37 0,0 0-9 0,0 0 0 0,0 0 0 16,0 0 207-16,0 0 39 0,5 12 8 0,-1 16 2 15,5 5-184-15,-9 7-36 0,0 5-7 0,-4 16-1 16,-5 3 19-16,-5 13 4 0,10-4 1 0,-10 12 0 16,-4 4-20-16,4 0-3 0,0 4-1 0,-4-4 0 15,5-8-5-15,-1-8-2 0,-4 4 0 0,4-8 0 16,0-9-21-16,5-3 0 0,0-4 0 0,-5-9 8 16,5-7-8-16,0-9 0 0,0-8 8 0,0 0-8 0,0-7 15 15,0-5-2-15,0-4 0 0,4-4 0 0,-4-4 10 0,0-13 1 16,4 1 1-16,1-4 0 0,-1-8 3 0,5-1 0 15,0-11 0-15,5 3 0 0,4-7-20 0,0 3-8 16,5 1 0-16,4 4 8 0,5 3-8 0,-1 9 0 16,-3 0 0-16,-1 7 0 0,0 13 0 0,0-8 0 15,5 12 8-15,-5 12-8 0,0-4 0 0,1 5-11 16,-1 7 3-16,5 4 0 0,-5 4 8 0,0-3 0 16,5 7 0-16,0-12 0 15,-5 1-37-15,5-5-3 0,4 0 0 0,5-4 0 16,0 0 12-16,0-12 1 0,-1 0 1 0,10-4 0 0,-4-4 26 0,4-4 0 15,-5-8 0-15,5 0 0 0,9-5 0 0,-9 1-13 16,-9 0 5-16,0-9 8 0,4 5 0 0,-8 0 15 0,-6-1-1 16,-8 1 0-16,-9 4-14 0,-1-1 0 0,10 1 0 0,-10 4 0 15,-17-8 11-15,8 7-11 0,1 1 12 16,-1 4-12-16,-4 0 13 0,-9 8-4 0,0-5-1 0,4 5 0 16,-4 8-8-16,-5 0 0 0,-4 0 0 0,-1 0 0 15,6 4 0-15,-1 5 0 0,0 3-10 0,5 0 10 16,-5 8-12-16,5 0 3 0,4 1 1 0,1 11 0 15,3-4 8-15,6 9-10 0,4-1 10 0,4 0-10 16,-4-3 10-16,10 3 0 0,-1-3 0 0,4-5 0 16,1 4 0-16,0-7 0 0,-5-1 0 0,4-4 0 15,6 0 10-15,-1-11 4 0,-5 3 1 0,1-12 0 16,9 0 9-16,0-8 3 0,-5 4 0 0,0-5 0 16,-4-15-7-16,8 8-2 0,10-8 0 0,0-1 0 15,-14-3-18-15,1 0 8 0,13-5-8 0,4 1 0 0,5 4 9 16,-5 7-9-16,-4-7 0 0,0 8 9 0,5 8-9 0,-10 4 0 15,-9 4 0-15,5 4 8 0,4 0-8 0,-4 8 0 16,-9 0 0-16,-1 8 0 0,-4-8 0 0,5 12 0 16,0 0 0-16,-1 5 0 0,-13-5 0 0,5-4 8 15,13 4-8-15,-9 1 0 0,-4-9 8 0,-5 4-8 16,4 0 0-16,5 0 8 0,0-12-8 0,-9-4 0 16,0 0 0-16,0 0 0 0,14 4 9 0,-9 1-9 15,-5-5 10-15,0 0-10 0,0 0 14 0,0-9-3 16,0-3-1-16,0 0 0 0,-5-8-10 0,10 0 0 15,4-9 0-15,4 5 0 0,-8 8 0 0,9-17 0 16,8 9 8-16,6 0-8 0,-1 0 27 0,-4 7 3 0,0 1 1 16,-1 4 0-16,10 12-31 0,-9 0-13 0,-9 0 1 15,4 0 0-15,0 12 12 0,0 4 0 0,-13 5-10 0,-1 3 10 16,5 0 0-16,-4 1 0 0,9 3 0 0,-5-4 0 16,-5 4-24-16,5-3 0 0,10 7 0 0,-1-12 0 31,0 1-162-31,0-1-33 0</inkml:trace>
        </inkml:traceGroup>
        <inkml:traceGroup>
          <inkml:annotationXML>
            <emma:emma xmlns:emma="http://www.w3.org/2003/04/emma" version="1.0">
              <emma:interpretation id="{769F7939-2000-4F63-A3FB-7D44FE91D207}" emma:medium="tactile" emma:mode="ink">
                <msink:context xmlns:msink="http://schemas.microsoft.com/ink/2010/main" type="inkWord" rotatedBoundingBox="6800,1067 8051,994 8095,1748 6843,182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14.6586">4075-40 979 0,'-4'-9'87'0,"-5"-7"-70"0,4-4-17 0,0 0 0 16,5 12 95-16,-4-8 15 0,4 16 3 0,0 0 1 16,0-9-21-16,0 9-4 0,0 0-1 0,0 0 0 15,4 17-57-15,6 11-12 0,-1 0-3 0,0 9 0 16,-5 3 4-16,5 9 0 0,-4-5 0 0,4 5 0 0,-9 3 3 0,9-3 1 15,-4-4 0-15,-1-1 0 0,1-8-11 16,4 1-1-16,-5-13-1 0,1 4 0 0,9-3 5 0,-5-5 2 16,0-8 0-16,0-4 0 0,0 4-18 0,5-12 0 15,-5-8 0-15,9 0-9 0,-9-4 20 0,5 0 4 16,4-8 1-16,-4-5 0 0,-1 5 2 0,1-4 1 16,0 4 0-16,-1-13 0 0,-4 9 6 0,1 0 2 15,-6-1 0-15,5 9 0 0,0 8-12 0,0-4-3 16,-9 12 0-16,0 0 0 0,0 0-12 0,5 12 11 15,-5 0-11-15,9 4 10 0,-4 5 1 0,-5 3 0 16,0 0 0-16,0 9 0 0,0-9 1 0,0 0 0 16,0 0 0-16,0 1 0 0,4-9-12 0,-4 0 0 15,0-4 0-15,0-12 8 0,0 0-8 0,0 0 0 16,0 0 0-16,0 0-11 0,0 0 35 0,14-4 6 16,-5-4 2-16,-4-8 0 0,8 0-8 0,1 0-2 15,-5-5 0-15,5 1 0 0,-1 0-11 0,1-13-3 0,4 5 0 16,0 0 0-16,1 0-8 0,-1-5 0 0,0 1 0 0,5 3 0 15,-5-11 0-15,0 12-14 0,0-9 5 0,5 5 1 32,-5-1-37-32,1 1-7 0,-6 8-2 0,5 0 0 0,-4 3-194 15,0 13-40-15,4-24-7 0,0 28-1 0</inkml:trace>
          <inkml:trace contextRef="#ctx0" brushRef="#br0" timeOffset="2065.9514">4954 453 748 0,'0'0'33'0,"0"0"7"0,0 0-32 0,0 0-8 16,14 4 0-16,-10 0 0 0,-4-4 88 0,9 4 15 15,0-4 3-15,5-4 1 0,0 0-29 0,-1 0-6 16,1-8 0-16,4 0-1 0,-4 0-19 0,4 0-4 16,0-4-1-16,0 3 0 0,5-7-19 0,-5 0-3 15,5-4-1-15,0-1 0 0,-9 5-4 0,4 0 0 16,0-8-1-16,-9 3 0 0,0 1-3 0,5 0 0 15,-10 3 0-15,1 1 0 0,0 0 19 0,-5 4 3 16,0 4 1-16,-5-4 0 0,0 3 17 0,-4 5 3 0,5 0 1 0,-1 0 0 16,-4 4-16-16,5 0-4 15,-6 4 0-15,1 4 0 0,0 0-23 0,0 0-5 16,0 8 0-16,-5 4-1 0,1-7-11 0,-1 7 0 16,0 0 0-16,1 4 0 0,-1 0 0 0,0-7 0 15,10 3 0-15,-1 0 0 0,-4 8 0 0,9-4 0 0,5 1 0 16,4-1 0-16,-5 0 0 0,6 8 0 0,3 5 0 15,1-1 0-15,4-3 0 0,5 7 0 0,0-4 0 0,8 17-689 16,1-9-131-16</inkml:trace>
        </inkml:traceGroup>
        <inkml:traceGroup>
          <inkml:annotationXML>
            <emma:emma xmlns:emma="http://www.w3.org/2003/04/emma" version="1.0">
              <emma:interpretation id="{92CFCAF8-C1B3-46E2-B143-1B8142C40F3E}" emma:medium="tactile" emma:mode="ink">
                <msink:context xmlns:msink="http://schemas.microsoft.com/ink/2010/main" type="inkWord" rotatedBoundingBox="9766,584 11437,488 11510,1765 9839,1861"/>
              </emma:interpretation>
              <emma:one-of disjunction-type="recognition" id="oneOf2">
                <emma:interpretation id="interp2" emma:lang="" emma:confidence="1">
                  <emma:literal>let</emma:literal>
                </emma:interpretation>
                <emma:interpretation id="interp3" emma:lang="" emma:confidence="0">
                  <emma:literal>Let</emma:literal>
                </emma:interpretation>
                <emma:interpretation id="interp4" emma:lang="" emma:confidence="0">
                  <emma:literal>Wet</emma:literal>
                </emma:interpretation>
                <emma:interpretation id="interp5" emma:lang="" emma:confidence="0">
                  <emma:literal>wet</emma:literal>
                </emma:interpretation>
                <emma:interpretation id="interp6" emma:lang="" emma:confidence="0">
                  <emma:literal>lit</emma:literal>
                </emma:interpretation>
              </emma:one-of>
            </emma:emma>
          </inkml:annotationXML>
          <inkml:trace contextRef="#ctx0" brushRef="#br0" timeOffset="2924.9108">7208-490 1612 0,'0'0'144'0,"9"-4"-116"16,-14 0-28-16,-4 0 0 0,0 4 0 0,0 0-15 16,0 0 2-16,0 4 0 0,-1-4 45 0,-3 4 8 15,4 8 3-15,0-12 0 0,4 9-13 0,-4 3-2 16,9-4-1-16,-5 0 0 0,5 8-16 0,0 0-3 16,0 9-8-16,0-1 12 0,0 8-12 0,-4 5 9 15,4 3-9-15,0 13 8 0,-5-9 8 0,1 9 2 0,4 8 0 16,-5-1 0-16,1 1 2 0,-1 0 0 0,5-13 0 15,-4 13 0-15,-1-21-6 0,5 9-1 0,0-5 0 0,5-7 0 16,-1-1-13-16,5-3 8 0,-9-13-8 0,9 0 0 16,5 0 13-16,-5-12-3 0,-4 5-1 0,8-5 0 15,1-4 3-15,4-4 0 0,0 0 0 0,5-4 0 16,0 0-12-16,4 0 0 0,5-17 0 0,0 1 0 16,0 0 13-16,0 0 1 0,4-5 0 0,5 1 0 15,-9 4 4-15,4-8 1 0,-4 3 0 0,5-3 0 16,-5 4-19-16,-5-5-11 0,-4 1 2 0,4 4 0 15,-9-1 9-15,0-7 0 0,-4 12 0 0,-5 4 0 16,-4-5 12-16,-5 1 4 0,0 8 0 0,0 4 1 0,-9-8 8 16,4 12 2-16,-4-8 0 0,0 12 0 15,-5 0 4-15,5 0 1 0,-5 12 0 0,1-8 0 0,-1 12-32 16,0 4 0-16,-4 0 0 0,0 1 0 0,4 3 0 16,-4 4 0-16,4 9 0 0,1-9 0 0,4 4 0 0,0 1 0 15,-1 3 0-15,10-3 0 16,-4-1-20-16,8 0-9 0,-4 1-3 0,5-9 0 0,4 0 32 15,0 1 0-15,0-5 0 0,5-4 0 0,0 0 0 0,-1-8 0 16,1-4 0-16,4-4 0 0,5 0-12 0,0-8 3 16,-1-4 1-16,6-4 0 0,4-4 8 0,0-9 0 15,9-3 0-15,-1-5 0 0,1 1 0 0,5 0 14 16,0-5-2-16,-1-11 0 0,-9 3-1 0,5 0-1 0,-4-15 0 16,4-1 0-16,-9-12-2 0,0 4-8 0,-1 0 12 0,-3 5-4 15,-5 3-8-15,-1 0-9 0,-4 4 9 16,-4 5-13-16,4 3 25 0,-9 9 6 0,-4 11 1 15,0-7 0-15,-1 19-9 0,1-7-2 0,-5 16 0 0,-5 0 0 16,5 12-8-16,0 0 0 0,0 0 0 0,-4 12 0 16,-6 0 0-16,1 16 0 0,0 1 0 0,0 3 0 15,-5 5 0-15,5 3-11 0,0 13 3 0,5-5 0 16,-1-7-9-16,1 11-2 0,-1 5 0 0,5 4 0 16,0-5 19-16,5 5 0 0,-5 0 0 0,4-1 0 15,1 1 0-15,4 0 0 0,-5-4 0 0,5 3 0 16,-9-11-55-16,10 3-7 0,-1-7-2 15,0-9 0-15,-5-7-102 0,1-5-21 0,4-8-4 16</inkml:trace>
          <inkml:trace contextRef="#ctx0" brushRef="#br0" timeOffset="3125.074">7795-295 1688 0,'0'0'75'0,"0"0"15"0,9-4-72 16,9-5-18-16,0 5 0 0,14-4 0 0,0 4 27 0,9-4 1 15,9-4 1-15,9 4 0 0,1 8-29 0,3-12 8 16,1 4-8-16,9-4 0 16,0 3-74-16,-5 9-18 0,73-20-3 0,-36 8-1 0</inkml:trace>
        </inkml:traceGroup>
      </inkml:traceGroup>
    </inkml:traceGroup>
    <inkml:traceGroup>
      <inkml:annotationXML>
        <emma:emma xmlns:emma="http://www.w3.org/2003/04/emma" version="1.0">
          <emma:interpretation id="{45729940-AD19-491C-863E-D979E19334FD}" emma:medium="tactile" emma:mode="ink">
            <msink:context xmlns:msink="http://schemas.microsoft.com/ink/2010/main" type="paragraph" rotatedBoundingBox="4013,3625 16361,1732 16672,3758 4324,56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B66152C-515B-4212-83CA-D262625AF896}" emma:medium="tactile" emma:mode="ink">
              <msink:context xmlns:msink="http://schemas.microsoft.com/ink/2010/main" type="line" rotatedBoundingBox="4013,3625 16361,1732 16672,3758 4324,5651"/>
            </emma:interpretation>
          </emma:emma>
        </inkml:annotationXML>
        <inkml:traceGroup>
          <inkml:annotationXML>
            <emma:emma xmlns:emma="http://www.w3.org/2003/04/emma" version="1.0">
              <emma:interpretation id="{5FAC08B5-9A6E-4A65-BB3F-D44CFE0D121D}" emma:medium="tactile" emma:mode="ink">
                <msink:context xmlns:msink="http://schemas.microsoft.com/ink/2010/main" type="inkWord" rotatedBoundingBox="4021,3676 10356,2705 10659,4680 4324,565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694.6232">4230 2323 2142 0,'5'-28'47'0,"-1"16"9"0,-8-1 3 0,-1-3 1 0,5 8-48 0,0 0-12 0,0 8 0 0,-5-8 0 15,1 4 38-15,4 4 5 0,0 0 1 0,0 0 0 16,-9 4-28-16,4 8-4 0,1 4-2 0,-1 13 0 16,1 7-10-16,-1 4 0 0,0 13 0 0,5 12 8 0,0 4 0 0,-4 8 0 15,4 3 0-15,-5 5 0 0,5 0 18 16,0 0 3-16,5 4 1 0,-5 5 0 0,0-1-30 15,4-8 0-15,1 0 0 0,0 0 0 16,-1-13-112-16,5 5-28 0,0-4-5 0,0-4-2 16</inkml:trace>
          <inkml:trace contextRef="#ctx0" brushRef="#br0" timeOffset="5961.5096">4735 2954 2052 0,'5'-12'45'0,"-5"-4"10"0,9-4 1 0,-4 0 1 0,-1-5-45 0,10 5-12 0,4 0 0 0,5 0 0 15,-5-1 28-15,0 1 4 0,10 0 1 0,-1 4 0 16,0-1-22-16,0 5-11 0,5 4 10 0,-4 4-10 16,-1 4 0-16,0 4 0 0,-4 4 0 0,4 9 0 15,5-1 24-15,0 8 0 0,-9 0-1 0,4 5 0 16,0-1-8-16,1 8-2 0,-5-3 0 0,-1 3 0 15,-3 1-13-15,-6 7 8 0,5 1-8 0,-4-1 0 16,-5 1-25 0,0-1-11-16,5 1-3 0,-10-1 0 15,1 5-89-15,-5-9-19 0,0-3-3 0,0-1-1 0</inkml:trace>
          <inkml:trace contextRef="#ctx0" brushRef="#br0" timeOffset="6172.1294">5682 2533 1267 0,'-13'-4'56'0,"4"4"12"0,-5 8-55 0,0 1-13 15,-4 3 0-15,0 12 0 0,-5 8 168 0,-4 5 30 16,-5 11 6-16,0 5 2 0,0-9-108 0,-9 9-22 16,5 4-4-16,-5 3 0 0,4 1-48 0,-4 0-10 15,5 0-2-15,4-5 0 0,9 5-12 0,1-8 0 16,3-5 8-16,-8 1-8 15,4-5-106-15,1-3-24 0,3-5-5 0,-3 1-757 0</inkml:trace>
          <inkml:trace contextRef="#ctx0" brushRef="#br0" timeOffset="6421.1713">5869 2044 1882 0,'23'4'41'0,"-5"4"9"0,0 0 2 0,-4 12 1 0,0 5-42 0,4 3-11 0,0 8 0 0,0 5 0 15,0 7 61-15,-4 5 11 0,4 4 1 0,0 11 1 16,-4-3-16-16,0 0-3 0,-1 4-1 0,1-1 0 16,-5-7-27-16,0-4-6 0,-4-1-1 0,-1 5 0 15,1-4-20-15,-5-1 0 0,-5 5 0 0,-4-4 8 16,-4-5-16-16,-6-3-4 0,-3-4 0 0,-6-1-697 15,-8-3-140-15</inkml:trace>
          <inkml:trace contextRef="#ctx0" brushRef="#br0" timeOffset="6993.3636">6839 3230 1728 0,'0'0'38'0,"0"0"8"0,0 0 2 0,0 0 0 0,9-5-39 0,5 5-9 15,4 0 0-15,5-4 0 0,-1-8 53 0,6 4 9 16,-1 0 2-16,5-4 0 0,4 0-17 0,5 0-3 16,5 0-1-16,4-1 0 0,0 5-33 0,0 0-10 0,-9 0 0 15,4 0 0 1,-4 4-24-16,0-4-11 0,-4 4-2 0,-1 0-568 0,-4 4-114 0</inkml:trace>
          <inkml:trace contextRef="#ctx0" brushRef="#br0" timeOffset="6771.137">7116 2647 1695 0,'0'0'75'0,"0"0"16"0,0 0-73 0,0 0-18 0,0 0 0 0,0 0 0 15,10-4 9-15,3 0-1 0,-8 0-8 0,4 4 12 16,5 0-12-16,4-4 0 0,-5 0 8 0,6-1-8 15,-1 1 0-15,0 0 0 0,5 0 0 0,0-4 0 16,-5 8 32-16,5-8 4 0,4 4 1 0,0-4 0 16,1 4-8-16,-1-4-1 0,0 8-1 0,0-4 0 15,1-4-27-15,-1 8 0 0,0-4 0 0,-4 4 0 16,5 0 24-16,-6-4-1 0,1 4 0 0,-5 0 0 16,0 0 14-16,-4 0 3 0,4 0 1 0,-4 4 0 15,-14-4-237-15,0 0-48 0,0 0-10 16,5 20-2-16</inkml:trace>
          <inkml:trace contextRef="#ctx0" brushRef="#br0" timeOffset="5175.9537">2254 2829 864 0,'-9'-8'76'0,"9"0"-60"16,9 0-16-16,-4-5 0 0,-5 5 110 0,-5-4 19 15,5 4 4-15,5 0 1 0,4 4-44 0,-9-8-9 16,-9 4-1-16,9 0-1 0,4 4-29 0,1-4-6 0,-14-5 0 0,9 9-1 16,0-4-22-16,0 0-4 0,-14-4-1 0,-4 8 0 15,0-4-2-15,-1 4-1 0,10 0 0 0,-9 0 0 16,0 0 0-16,-5 0 0 0,5 8 0 0,0 0 0 16,-10 4 3-16,1 4 0 0,-9 4 0 0,4 4 0 15,0 1-1-15,-9 3 0 0,-9 0 0 0,0 9 0 16,4-1-15-16,1 4 0 0,-1 1 8 0,5 3-8 15,-4 1 0-15,4 7 8 0,13 5-8 0,-4-1 0 16,5 1 0-16,9 4 0 0,9-5 0 0,4 1 0 16,10 0 0-16,4-5 0 0,5-7 0 0,8-1 0 15,10 1 0-15,0-9 0 0,-18-4 0 0,18 1 0 16,13-9 0-16,-4-8 0 0,-14 0 0 0,10-4 0 16,4-4 0-16,0-8 0 0,0-8-8 0,4 0 8 0,-8-8 0 15,8-1 0-15,5-3 0 0,0-4 0 0,-9-5 0 0,5-3 0 16,9-8 0-16,-10-1 0 0,-4 0 0 0,0 1 0 15,-9-9 0-15,4 1 0 0,5-1 15 0,-13 5 0 16,-15-9 0-16,1 4 0 0,-5 1-6 0,5-1-1 16,-10 0 0-16,1 1 0 0,-10-1 1 0,1 1 0 15,8 3 0-15,-8 1 0 0,-15 7-1 0,6 5 0 16,-1-1 0-16,1 1 0 0,-1 11-8 0,-4-7 0 16,-5 12 0-16,14 0 8 0,4-1 5 0,-4 5 1 15,-14 4 0-15,10 8 0 0,4 0-26 0,-1-4-6 16,-12 8-1-16,3 0 0 0,10 8 19 0,0-4-10 15,-4 4 10-15,-1 0-8 0,-4 0 8 0,9 0-10 0,9 5 10 16,0 3-10-16,-9 4 10 0,4 4 0 0,14 5-9 16,-4 7 9-16,4 0 0 0,0 9 0 0,0-1 0 0,5 5 0 15,-1 0 23-15,-4-1 5 0,-4 9 2 0,9-1 0 16,4 1-18-16,-5 4-3 0,-3 0-1 0,-1 7 0 16,9-7 37-16,0 0 7 0,5 8 2 0,-5-5 0 15,-4-3-37-15,4 0-7 0,0-9-2 0,-4 9 0 16,-14 0-8-16,4-5 12 0,5 5-12 0,-4-4 12 15,-5-5-100-15,0 9-19 0,-14-8-4 16</inkml:trace>
          <inkml:trace contextRef="#ctx0" brushRef="#br0" timeOffset="5416.0953">2987 3606 2023 0,'-14'0'44'0,"14"0"10"0,0 0 2 0,0 0 0 0,0 0-44 0,0 0-12 15,0 0 0-15,10 12 0 0,3-4 36 0,-4 8 4 16,-13 5 2-16,8 3 0 0,5 0-7 0,1 8-2 16,-6 1 0-16,1 7 0 0,-1-3-13 0,1 3-4 15,4 1 0-15,0-1 0 0,-9 1-16 0,0 3 0 16,9-7 0-16,0 3 0 15,5-12-109-15,-10 1-26 0,-4-9-5 0</inkml:trace>
        </inkml:traceGroup>
        <inkml:traceGroup>
          <inkml:annotationXML>
            <emma:emma xmlns:emma="http://www.w3.org/2003/04/emma" version="1.0">
              <emma:interpretation id="{2D73D6DE-85D8-430D-A81D-7500D4A780CE}" emma:medium="tactile" emma:mode="ink">
                <msink:context xmlns:msink="http://schemas.microsoft.com/ink/2010/main" type="inkWord" rotatedBoundingBox="12033,2395 16361,1732 16621,3422 12292,4085">
                  <msink:destinationLink direction="with" ref="{8DB70A34-9231-453C-A831-787D3F317E3A}"/>
                </msink:context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9072.411">10290 1105 1666 0,'4'-20'36'0,"-4"12"8"0,-4-1 2 0,4 1 2 0,0 0-39 0,0 0-9 0,0 0 0 0,0 8 0 16,0 0 58-16,0 0 10 0,0 0 1 0,0 0 1 15,0 0-47-15,0 0-10 0,13 8-1 0,-8 4-1 16,4 9-11-16,-9 7 0 0,5 4 0 0,-10 13 0 16,5-1 53-16,-4 5 9 0,-6 7 2 0,1 1 0 15,-4 4-52-15,4 0-12 0,-5 3 0 0,0 5 0 16,10 0 8-16,-5-4 0 0,4 3-8 0,5 1 12 15,0-8-12-15,9-4 0 0,-4-1 0 0,8-3 0 16,-8-9 0-16,9 1-8 0,-1-1 8 0</inkml:trace>
          <inkml:trace contextRef="#ctx0" brushRef="#br0" timeOffset="9325.0472">10850 2092 864 0,'0'0'76'0,"0"0"-60"0,-5-8-16 0,1 4 0 0,4-4 246 0,0 8 46 16,0 0 10-16,0 0 2 0,0 0-192 0,0 0-39 0,0 0-7 0,4 12-2 16,1 4-51-16,-1 5-13 15,1 11 0-15,-1-8 0 0,6 9 0 0,-6-1 0 16,1 0 0-16,-1 5 0 0,-4-1 0 0,5-3 0 0,-5 7 0 15,4-8 0-15,-4 1 0 0,5-5 0 0,-1 5 0 0,1-5 0 32,0 0-48-32,-1-8-13 0,-4-3-3 0</inkml:trace>
          <inkml:trace contextRef="#ctx0" brushRef="#br0" timeOffset="8727.0653">9416 2076 1947 0,'0'-20'43'0,"0"12"9"0,4-8 1 0,1 8 2 0,4-13-44 0,-5 5-11 16,10 0 0-16,0-4 0 0,4-1 0 0,0-3 0 15,5 0 9-15,4-4-9 16,-4 3 56-16,4-3 6 0,-4 8 2 0,4-5 0 16,-4 9-103-16,0 0-20 0,0-4-4 0,-5 4-1 0,0 3 52 0,0 1 12 15,-4 4 0-15,0 0 0 0,-5 0 0 0,-5 8 0 16,-4 0 0-16,9 0 0 0,1 4-9 0,-1 4 9 16,0 0-8-16,0 13 8 15,0 3 0-15,5 4 0 0,-1 5 0 0,1 3 0 0,0 0-8 0,-5 1 8 16,4 3-8-16,-4 1 8 0,5-5 0 0,-5 1 0 0,0-5 0 15,0 0 0-15,5-7 0 0,-5-1 9 0,5-8 0 0,-5 0 0 16,0-4-9-16,5 1 0 0,-5-5 0 0,0 0 0 16,-9-8 0-16,9 4 0 0,-9-4 0 0,0 0 0 15,9 8 0-15,5-8 0 0,-14 0 0 0,13-4 0 16,1-4 18-16,-5 0-2 0,9 0 0 0,-4-9 0 16,0 9 25-16,4-12 5 0,0-4 1 0,0-1 0 15,5-7-27-15,0 0-6 0,4-5-1 0,1-7 0 16,-1 3 2-16,5-3 0 0,-5-1 0 0,5-3 0 15,4-1-35-15,-4 1-6 16,-4-5-2-16,-1 4 0 0,0-3 28 0,0 3 0 0,-4 5 0 0,-5-1 0 16,1 1 22-16,-6-1 10 0,6 9 1 0,-6 3 1 15,-4 1-54-15,0 0-12 0,1 7-1 16,3 5-631-16,-8 0-127 0</inkml:trace>
          <inkml:trace contextRef="#ctx0" brushRef="#br0" timeOffset="9594.693">12289 959 1958 0,'0'0'43'0,"0"0"9"0,-14 0 1 0,0 4 3 0,5 0-45 15,-5 8-11-15,1 5 0 0,-5 3 0 0,-1 4 0 0,-3 4 0 16,-1 9 0-16,0 3 0 0,-4 9 57 0,9 12 10 15,4-9 1-15,-4 9 1 0,-1 0-42 0,6-1-9 16,-1-3-2-16,10 8 0 0,-1-5-16 0,0 1 0 16,1 0 8-16,4 0-8 0,4-5-11 0,1 1-5 15,-5 0-2-15,5-13-974 0</inkml:trace>
          <inkml:trace contextRef="#ctx0" brushRef="#br0" timeOffset="9866.1938">12548 1522 1728 0,'0'-12'38'0,"5"-5"8"0,-1 1 2 0,5-4 0 0,5 0-39 0,0-1-9 0,4 9 0 0,0-4 0 16,14 0 53-16,-9 8 9 0,4 4 2 0,0 0 0 15,5 0-42-15,0 12-8 0,-5 0-2 0,1 8 0 16,3 4-12-16,1 9-16 0,-4 3 3 0,-1 4 1 15,-4 5 12-15,-5-1 0 0,0 1 0 0,0 3 0 16,-4 1 0-16,-5 3 0 0,0 1 0 0,0 0 0 16,-4-5 48-16,-1 1 13 0,1-1 3 0,-5 1 0 15,0-5-121-15,0-7-24 0,0-1-5 16,-5 0-1-16</inkml:trace>
          <inkml:trace contextRef="#ctx0" brushRef="#br0" timeOffset="10061.149">13317 1137 1785 0,'-9'8'159'0,"-4"-4"-127"16,-1 9-32-16,0 7 0 0,5 4 44 0,-9 4 4 16,-5 13 0-16,1 3 0 0,-6 17-39 0,1-4-9 15,-10 3 0-15,10-11 0 0,4 4 53 0,1-1 9 16,-10 1 2-16,4 3 0 0,1 1-64 0,0 0-15 15,-1-13-1-15,-8 21-1 16,0-12-75-16,4-9-16 0,4-7-2 0,-3-1-725 0</inkml:trace>
          <inkml:trace contextRef="#ctx0" brushRef="#br0" timeOffset="10332.8738">13486 935 1728 0,'18'4'76'0,"-9"0"16"15,5 8-73-15,4 8-19 0,5 1 0 0,0 11 0 0,4 12 55 0,0 9 7 16,-4 0 2-16,0 11 0 0,-5-3-20 0,0 4-3 16,0 0-1-16,-4 8 0 0,-5-5-12 0,-4-3-4 15,-1 4 0-15,1 0 0 0,-10-5-8 0,-4 1-3 16,0-4 0-16,0 4 0 0,-9-9-28 0,0-3-5 15,-10-1-2-15,-4 5-950 16</inkml:trace>
        </inkml:traceGroup>
      </inkml:traceGroup>
    </inkml:traceGroup>
    <inkml:traceGroup>
      <inkml:annotationXML>
        <emma:emma xmlns:emma="http://www.w3.org/2003/04/emma" version="1.0">
          <emma:interpretation id="{CCF24D68-6021-42B7-B510-55FF6FE46B02}" emma:medium="tactile" emma:mode="ink">
            <msink:context xmlns:msink="http://schemas.microsoft.com/ink/2010/main" type="paragraph" rotatedBoundingBox="12633,4570 19080,4791 19013,6760 12566,65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AE45297-B9BD-4897-8D7B-075A5E3D5DA8}" emma:medium="tactile" emma:mode="ink">
              <msink:context xmlns:msink="http://schemas.microsoft.com/ink/2010/main" type="line" rotatedBoundingBox="12633,4570 19080,4791 19013,6760 12566,6539"/>
            </emma:interpretation>
          </emma:emma>
        </inkml:annotationXML>
        <inkml:traceGroup>
          <inkml:annotationXML>
            <emma:emma xmlns:emma="http://www.w3.org/2003/04/emma" version="1.0">
              <emma:interpretation id="{CB449804-7EA4-4AC9-9A63-C935CE16DCE0}" emma:medium="tactile" emma:mode="ink">
                <msink:context xmlns:msink="http://schemas.microsoft.com/ink/2010/main" type="inkWord" rotatedBoundingBox="12633,4570 17842,4749 17775,6718 12566,653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079.8415">10955 4351 1796 0,'0'-17'40'0,"0"-3"8"0,4 0 1 0,1 0 1 0,4-5-40 0,4 1-10 0,1 0 0 0,4 0 0 16,5 7 0-16,0-3 0 0,9 4 0 0,-5 0 0 15,0 4 0-15,-4 8 0 0,0-5 0 0,0 13 0 16,-10 5-24-16,1 7-8 16,-5 8 0-16,0 4-1 0,-9 5 50 0,5 7 11 0,-5 5 1 0,-5 7 1 15,-4 1-8-15,0 8-2 0,0 3 0 0,0-3 0 16,-5 0 0-16,9-5-1 0,-4-3 0 0,0 0 0 15,5-13-19-15,4-3 0 0,0-5-8 0,0-8 8 16,4-4 0-16,-4-7 13 0,5-1-1 0,-1-4 0 0,-4-8 8 0,9 0 0 16,5-4 1-16,0-4 0 0,4-4 12 15,0-5 3-15,5 1 0 0,4-8 0 0,-4-4-8 0,9-5 0 16,0-3-1-16,4-5 0 0,1 1-3 16,-1-9-1-16,-4 1 0 0,4-9 0 0,-4 0 0 0,0 1 0 15,-5-1 0-15,1-8 0 16,-1 5-23-16,5-5 0 0,-5 0 0 0,1 0 0 0,-6 9 0 0,6 7-18 15,-10 5 3-15,5 7 1 0,-5 1-4 0,5 7-1 16,-5 5 0-16,0 8 0 16,0 4-29-16,-9 4-7 0,-9 8-1 0,0 0-592 15,9 0-118-15</inkml:trace>
          <inkml:trace contextRef="#ctx0" brushRef="#br0" timeOffset="13613.6422">11496 3922 1497 0,'0'0'66'0,"0"0"14"0,0 0-64 0,0-9-16 15,0 9 0-15,0 0 0 0,0 0 55 0,0 0 7 16,0 0 2-16,0 0 0 0,0 0-52 0,0 0-12 16,0 0 0-16,0 13 0 0,-4 7 0 0,4 12 0 0,0 5 0 0,0 15 0 15,-5 5 36-15,5 8 4 0,0 7 0 0,0 5 1 16,0 0-14-16,0 0-3 15,5 0-1-15,-5 4 0 0,0-4 16 0,-5-8 3 0,1-1 1 0,-1-7 0 32,1-4-95-32,-10-5-20 0</inkml:trace>
          <inkml:trace contextRef="#ctx0" brushRef="#br0" timeOffset="14049.2506">12056 4832 864 0,'0'0'38'0,"0"0"8"0,0 0-37 0,-4 8-9 16,4 4 0-16,-5 0 0 0,1 5 260 0,-1 3 51 16,1 4 9-16,-1 9 3 0,-4-1-227 0,0 4-44 0,0 5-10 0,0 3-2 15,-1-3-14-15,1-1-3 0,5-3-1 0,-5 3 0 16,0 1-48-16,-1-5-10 15,1-4-1-15,5-3-925 0</inkml:trace>
          <inkml:trace contextRef="#ctx0" brushRef="#br0" timeOffset="14304.7026">12689 3934 1324 0,'-4'-8'118'0,"4"-5"-94"15,4 1-24-15,-4 4 0 0,0 8 128 0,0 0 22 16,0 0 4-16,0 0 1 0,0 12-83 0,-4 9-16 16,-1 7-3-16,1 12-1 0,-1 9-15 0,-4 4-3 0,-5 7-1 0,1 5 0 15,-1 0-16-15,5 4-3 0,-5 3-1 16,5 1 0-16,0-4-13 0,4 0 0 15,1-8 8-15,-1-1-8 16,5-11-93-16,0-1-22 0,9-3-4 0</inkml:trace>
          <inkml:trace contextRef="#ctx0" brushRef="#br0" timeOffset="14747.7493">13536 4177 1922 0,'0'0'42'0,"0"0"9"0,-9 8 1 0,0 4 3 0,0 4-44 0,0 0-11 0,-5 4 0 0,-4 5 0 16,4-1 22-16,-4 4 2 0,0 1 1 0,-5-1 0 16,-4 4-25-16,4-3-19 0,5 3 3 0,-5-4 1 15,0 5 27-15,0-5 6 0,5 0 1 0,0 5 0 32,4-5-82-32,1 0-16 0,-1-3-3 0,5-5-736 0</inkml:trace>
          <inkml:trace contextRef="#ctx0" brushRef="#br0" timeOffset="14538.7346">13240 4140 1962 0,'18'-8'43'0,"-4"-4"9"0,-10-4 1 0,1 8 3 0,0-1-45 0,-5 9-11 16,0 0 0-16,0 0 0 0,9 0 43 0,0 5 6 16,4 3 2-16,-3 4 0 0,-6 4-31 0,5 4-7 15,5 4-1-15,-5 1 0 0,-4 3-12 0,4 4-12 16,9-3 3-16,-4 7 0 0,-5 1 9 0,0 3 12 16,0 1-2-16,4-1-1 0,6-8-26 0,-6 5-6 15,-8-5-1-15,4 1 0 16,-4-5-40-16,4-4-8 0,0 0-1 0,-5-3-787 15</inkml:trace>
          <inkml:trace contextRef="#ctx0" brushRef="#br0" timeOffset="14973.1281">13914 3788 1728 0,'0'0'38'0,"0"0"8"0,0 0 2 0,4 16 0 0,1 13-39 0,4 3-9 15,0 12 0-15,0 5 0 0,0 8 93 0,-4-1 17 16,0 5 3-16,4 0 1 0,-5-1-29 0,1-3-5 15,-5 4-2-15,-5-1 0 0,5-3-62 0,-9-4-16 16,0-1 0-16,-9 1 0 0,4-9-12 0,-4 1-6 16,0-13-1-16,-10 1 0 15,-4-5-123-15,1-4-25 0,-33 17-5 0,14-21-700 16</inkml:trace>
          <inkml:trace contextRef="#ctx0" brushRef="#br0" timeOffset="15295.3205">14524 3780 864 0,'9'-16'38'0,"-4"8"8"0,-1 0-37 0,5-5-9 0,0 5 0 0,0 4 0 15,-9 4 126-15,0 0 23 0,10-4 5 0,-10 4 1 16,0 0-45-16,9 4-9 0,-5 4-1 0,5 0-1 0,0 9-39 0,1 3-8 16,-6 4-2-16,1 4 0 0,-1 1 0 0,1 7 0 15,-5 5 0-15,4 3 0 0,-4 5-6 0,0-1-2 16,5 1 0-16,-10 4 0 0,1-1-5 0,4-3-1 16,0-1 0-16,4 1 0 0,-13-5-28 15,5 1-8-15,4-1 0 0,0-3 0 0,-5-5-14 0,1-3-4 16,-1-5-1-16,0-4 0 15,5-4-113-15,-9-7-22 0,5-1-5 0</inkml:trace>
          <inkml:trace contextRef="#ctx0" brushRef="#br0" timeOffset="15540.6837">14952 3590 1382 0,'4'-16'123'0,"6"7"-99"0,-6 1-24 0,5 0 0 16,0 4 54-16,5 0 6 0,-5 8 0 0,5 8 1 16,-5-4-16-16,5 13-3 0,-5 7-1 0,0 4 0 15,-5 5 14-15,1 7 2 0,-1 13 1 0,-4 4 0 16,-4 3 10-16,4 1 3 0,-9 4 0 16,4 0 0-16,1-4-34 0,-1-5-6 0,-4 1-2 0,4 0 0 15,-4-1-29-15,5-3 0 0,-5-8 0 0,4-1 0 16,1-3-51-1,-1-9-9-15,-4-4-3 0,4-7-901 0</inkml:trace>
          <inkml:trace contextRef="#ctx0" brushRef="#br0" timeOffset="16472.3244">9866 3796 1555 0,'0'0'68'0,"0"0"16"0,0 0-68 0,0 0-16 16,0 0 0-16,5 8 0 0,0 8 108 0,4 5 17 15,-5 3 4-15,1 12 1 0,4 1-69 0,-5 7-13 16,5 5-4-16,-4 3 0 0,0-3-13 0,-1 4-3 15,1-1-1-15,-5 5 0 0,0 0-18 0,4 3-9 16,-4 1 10-16,0 4-10 0,-4-9 0 0,-1 5 0 16,1-4 0-16,-6-1-10 15,6-7-94-15,-5-1-20 0,0-7-3 0,0-5-757 16</inkml:trace>
          <inkml:trace contextRef="#ctx0" brushRef="#br0" timeOffset="16178.8532">10395 3869 1148 0,'0'0'51'0,"0"-8"10"0,0-4-49 0,-5 4-12 16,5 4 0-16,0 4 0 0,0 0 100 0,0 0 18 16,0 0 3-16,0 0 1 0,0 0-52 0,0 0-10 15,0 0-3-15,0 0 0 0,5 12-38 0,-5 8-8 16,4 12-2-16,1 5 0 0,-1 7 38 0,-4 9 7 16,0-5 2-16,0 13 0 0,-4-4-20 0,-1-1-3 15,-4 1-1-15,0 8 0 0,4 0 0 0,-4-5 0 16,0-3 0-16,0 4 0 15,4-9-46-15,-8-3-10 0,4-1-1 0,0-7-628 16,-1-1-126-16</inkml:trace>
        </inkml:traceGroup>
        <inkml:traceGroup>
          <inkml:annotationXML>
            <emma:emma xmlns:emma="http://www.w3.org/2003/04/emma" version="1.0">
              <emma:interpretation id="{11888B3B-CDCD-4E3E-B495-B6E383DF42AB}" emma:medium="tactile" emma:mode="ink">
                <msink:context xmlns:msink="http://schemas.microsoft.com/ink/2010/main" type="inkWord" rotatedBoundingBox="18516,5825 19044,5843 19022,6472 18494,6454"/>
              </emma:interpretation>
            </emma:emma>
          </inkml:annotationXML>
          <inkml:trace contextRef="#ctx0" brushRef="#br0" timeOffset="17973.4344">15758 4771 1148 0,'4'-16'51'0,"5"8"10"0,1 0-49 0,-1-4-12 0,4 4 0 0,1 0 0 16,0-4 54-16,-5-1 8 0,9 5 2 0,-4 0 0 15,-1 0 6-15,5 0 2 0,1 0 0 0,-1 0 0 16,5 4-16-16,-5 0-4 0,9 4 0 15,-4 0 0-15,0 0-41 0,-5 4-11 0,9-4 0 0,-4 4 0 16,0 0 0-16,-10 4 8 0,1 4-8 0,0 0 8 16,4 0-8-16,-14 5 8 0,-8 3-8 0,-5 8 8 15,-5 0 5-15,1 5 1 0,-10-1 0 0,-5 5 0 16,-3-5 22-16,3 4 5 0,-4-3 1 0,1-1 0 16,3-3-11-16,1 3-3 0,0-8 0 0,4 0 0 15,0 1 0-15,9-1 0 0,1-8 0 0,-1 0 0 16,5-3-28-16,4-5 0 0,5-8 0 0,0 12 0 15,0-4 0-15,0-8 0 0,0 0 0 0,10 4 0 0,3 0 0 0,10-4 0 16,0 0 0-16,9-4 0 16,-1 0 0-16,1 0 0 0,9 0 0 0,-4 0 0 15,-1 4-144-15,5-4-31 0,36-8-6 0,-13 3-2 0</inkml:trace>
        </inkml:traceGroup>
      </inkml:traceGroup>
    </inkml:traceGroup>
    <inkml:traceGroup>
      <inkml:annotationXML>
        <emma:emma xmlns:emma="http://www.w3.org/2003/04/emma" version="1.0">
          <emma:interpretation id="{C8026808-FD1E-47C5-8EFF-69882156B047}" emma:medium="tactile" emma:mode="ink">
            <msink:context xmlns:msink="http://schemas.microsoft.com/ink/2010/main" type="paragraph" rotatedBoundingBox="3998,7567 29695,6654 29762,8526 4064,94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E721C4-1A7B-4701-84FD-241B0E8CB792}" emma:medium="tactile" emma:mode="ink">
              <msink:context xmlns:msink="http://schemas.microsoft.com/ink/2010/main" type="line" rotatedBoundingBox="3998,7567 29695,6654 29762,8526 4064,9439"/>
            </emma:interpretation>
          </emma:emma>
        </inkml:annotationXML>
        <inkml:traceGroup>
          <inkml:annotationXML>
            <emma:emma xmlns:emma="http://www.w3.org/2003/04/emma" version="1.0">
              <emma:interpretation id="{75F4140B-2E90-435B-8A98-B4C1AF5E2727}" emma:medium="tactile" emma:mode="ink">
                <msink:context xmlns:msink="http://schemas.microsoft.com/ink/2010/main" type="inkWord" rotatedBoundingBox="4008,7851 5580,7795 5628,9140 4055,919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2229.7227">1275 6880 518 0,'0'0'46'0,"0"-4"-37"0,0-4-9 0,-4 0 0 16,4 0 110-16,0 8 20 0,0 0 4 0,-5-9 1 16,1 5-32-16,4 4-7 0,0 0 0 0,0 0-1 0,0 0-21 0,0 0-4 15,0 0-1-15,0 0 0 16,9-4-33-16,4 0-6 0,-4 0-2 0,10 0 0 0,8 0 4 0,5 0 0 16,-5 0 0-16,14-8 0 0,9 0 12 0,9-4 4 15,1-1 0-15,-1 5 0 0,-5-4-12 0,15 0-3 16,-1 4 0-16,-4-4 0 0,-5-1-19 0,5 1-4 15,8 8-1-15,-12-4 0 0,-15 4-9 0,5 0 0 16,5 4 0-16,0 4 0 0,-5-4 0 0,-14 4 8 16,-9 4-8-16,1-4 0 0,-1 0 0 0,-4 0 0 15,0 8 0-15,-14-4 0 16,0 4-126-16,-9-8-21 0</inkml:trace>
          <inkml:trace contextRef="#ctx0" brushRef="#br0" timeOffset="42497.6288">1885 6961 1717 0,'19'-8'37'0,"-19"8"8"0,-10-8 2 0,6-5 2 0,13 5-39 0,-4 0-10 0,-10 0 0 0,5 0 0 15,0 0 48-15,0 8 7 0,5-8 1 0,-5 8 1 16,0 0-9-16,0 0-3 0,0 0 0 0,0 0 0 15,0 16-21-15,-5 4-4 0,5 9 0 0,0 7-1 16,-9 13 15-16,0 7 3 0,-14 13 1 0,5 0 0 0,13 0-5 0,-13 4-1 16,-9-1 0-16,-1-7 0 0,15 0-8 0,-6-4-1 15,-3-5-1-15,4-3 0 0,4-5-22 16,0-7 0-16,5-1 0 0,-9-7 0 16,-9-1-71-16,13-8-15 0,18-3-3 0</inkml:trace>
          <inkml:trace contextRef="#ctx0" brushRef="#br0" timeOffset="42823.2852">2637 7232 1681 0,'-19'8'74'0,"19"-8"16"0,0 0-72 0,0 0-18 16,0 16 0-16,0 0 0 0,0 5 43 0,-4-1 5 15,4 4 0-15,-5 9 1 0,-4-5-10 0,5 0-3 16,4 1 0-16,0-5 0 0,-5 4-25 0,0-8-11 0,15 1 8 0,-6-5-8 15,10 4 10-15,-10-8-10 0,5 0 12 0,5-4-12 16,4-4 0-16,-4 1 0 0,-14-5 0 0,9-5-12 16,14 5 12-16,-10-4 16 0,-3 0-3 0,3-4-1 15,1 0 16-15,0 0 2 0,4-8 1 0,-9 4 0 16,-5-8-18-16,1 3-3 0,13 1-1 0,-4-4 0 16,-14-4-1-16,4-1 0 0,1 1 0 0,-1-4 0 15,1 3 12-15,-10 1 3 0,-4 0 0 0,0 0 0 16,5 7 8-16,-10 1 1 0,0 4 1 0,-4 4 0 15,5-4-4-15,-6 8-1 0,-3 4 0 0,-1 4 0 16,-14 0-28-16,10 4 0 0,0 8-8 0,-14 4-736 16,-9 13-146-16</inkml:trace>
        </inkml:traceGroup>
        <inkml:traceGroup>
          <inkml:annotationXML>
            <emma:emma xmlns:emma="http://www.w3.org/2003/04/emma" version="1.0">
              <emma:interpretation id="{5FADFD59-0357-4A7E-993C-CCF3DCA04886}" emma:medium="tactile" emma:mode="ink">
                <msink:context xmlns:msink="http://schemas.microsoft.com/ink/2010/main" type="inkWord" rotatedBoundingBox="8017,7628 13576,7431 13614,8498 8055,869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831.3757">8164 6321 2026 0,'0'0'44'16,"0"0"10"-16,0 13 2 0,-5 3 1 0,5 4-45 0,-4 8-12 0,4 5 0 0,-5 7 0 0,5 5 59 0,-5 7 9 15,5 1 3-15,0 8 0 0,0-5-39 0,-4 1-8 16,-1 0-2-16,1 3 0 0,-1-3-22 0,-4-9 0 15,0 5 0-15,-5 4-694 16,1-1-146-16</inkml:trace>
          <inkml:trace contextRef="#ctx0" brushRef="#br0" timeOffset="45088.8054">8478 6993 1094 0,'0'0'48'0,"0"0"11"0,0 0-47 0,4 16-12 16,1 1 0-16,-1 3 0 0,-4 0 184 0,5 0 36 16,-5 1 6-16,5-1 2 0,-5 4-161 0,-5-4-32 0,5-4-7 0,-5 5 0 15,1-1-20-15,4-4-8 0,-5-4 8 0,1 0-8 16,4 1 8-16,-5-1-8 0,5 0 8 0,0-4-8 16,0-8 12-16,0 0-4 0,0 0 0 0,0 0 0 15,0 0 40-15,0 0 8 0,9-4 2 0,0 4 0 16,5 0 0-16,0 0 0 0,4-4 0 0,0-4 0 15,5 0-30-15,-5-5-7 0,0 1-1 0,5-4 0 16,0 0-9-16,4 4-3 0,-4 0 0 0,4-9 0 16,1 1-22-16,-6-4-5 0,6 4-1 0,-6-5-1110 15</inkml:trace>
          <inkml:trace contextRef="#ctx0" brushRef="#br0" timeOffset="45406.0494">9056 7111 1594 0,'0'0'35'0,"0"0"7"0,0 16 2 0,0 0 1 0,0 0-36 0,0 0-9 16,0-4 0-16,5 9 0 0,-5-5 50 0,4 0 8 15,1 0 2-15,4-4 0 0,-5-4-20 0,5 5-3 16,1-1-1-16,3-4 0 0,1-4 15 0,0-4 2 15,4 0 1-15,-5-4 0 0,10-8 8 0,-5 0 2 16,-4-5 0-16,4 1 0 0,10 0-19 0,-10 0-3 16,5-4-1-16,-1-1 0 0,-4 5-22 0,1-4-5 15,3 4-1-15,-3 0 0 0,-1 3-13 0,-4 5-10 16,4-4 2-16,-5 4 0 16,6 4-184-16,-6-4-36 0,15 0-7 0,-10 4-1 0</inkml:trace>
          <inkml:trace contextRef="#ctx0" brushRef="#br0" timeOffset="45601.3421">9957 6981 1324 0,'0'0'118'16,"0"0"-94"-16,0 0-24 0,0 0 0 16,0 0 108-16,0 0 18 0,0 0 3 0,0 0 1 15,-9 8-68-15,0 0-14 0,-4 0-2 0,-6 4-1 0,1 1-2 16,-5 3-1-16,5-4 0 0,-5 0 0 0,10 4-3 0,-5 0-1 15,4 1 0-15,0-1 0 0,5-4-12 0,0 0-2 16,4 0-1-16,5 4 0 0,-4-7-12 0,8 3-3 16,1 4 0-16,4-4 0 0,0-4-18 0,0 0-4 15,10 0-1-15,-1-4-673 16,5 0-136-16</inkml:trace>
          <inkml:trace contextRef="#ctx0" brushRef="#br0" timeOffset="45968.1363">10659 6321 748 0,'0'0'67'0,"0"0"-54"0,0 0-13 0,-5 4 0 0,-9 0 207 0,5 9 38 15,5 7 8-15,-5 8 2 0,0 5-115 0,-1 7-22 16,6 9-5-16,-10 7-1 0,5 5-28 0,-5 0-7 15,1-1-1-15,4 5 0 0,-10-8-19 0,6-1-4 16,4-3-1-16,-5-4 0 0,5-1-34 0,-5-7-7 16,5 3-2-16,0 1 0 15,0-9-141-15,9 1-28 0,-5-9-5 0</inkml:trace>
          <inkml:trace contextRef="#ctx0" brushRef="#br0" timeOffset="45785.6632">10445 6742 1836 0,'0'0'40'0,"0"0"9"0,0 0 2 0,13 4 0 0,1-4-41 0,4 4-10 0,0-4 0 16,5 0 0-16,0 0 24 0,0 0 2 0,4 4 1 0,-4-4 0 16,4-4-27-16,-4 4 0 0,0-4 0 0,4 4 0 31,-4 0-28-31,-1 0-10 0,1-8-2 0,0 4-508 0,0 0-102 0</inkml:trace>
          <inkml:trace contextRef="#ctx0" brushRef="#br0" timeOffset="43523.8591">5723 6649 1342 0,'0'-28'29'0,"0"16"7"0,0-9 0 0,0 5 3 0,0-4-31 0,-4 4-8 16,-1-4 0-16,5 3 0 0,-4 5 85 0,-1 4 16 15,1 0 3-15,4 8 1 0,-10-4-41 0,1 4-9 16,-4 4-2-16,-1 4 0 0,-9 8-17 0,1 9-4 15,-10 3-1-15,4 4 0 0,-4 5-9 0,5 7-2 0,0 1 0 16,-1-1 0-16,-3 5 20 0,3-1 3 0,10-3 1 0,0 0 0 16,-5-1-25-16,9-3-5 15,10-1-1-15,-1 0 0 0,1-3-5 0,4-5 0 16,4 1-8-16,1-1 12 0,4-4-12 0,0 5 0 0,0-5 0 16,0-4-10-1,5-3-36-15,0-1-7 0,4-8-2 0,0-4 0 16,0 0-129-16,0-8-25 0,10-4-6 0</inkml:trace>
          <inkml:trace contextRef="#ctx0" brushRef="#br0" timeOffset="43837.5054">6151 6965 1332 0,'0'0'29'0,"0"0"7"0,0 0 0 0,0 0 1 0,0 0-29 0,9 8-8 16,-4 4 0-16,-5 0 0 0,0 0 76 0,0 9 13 16,-5-5 3-16,-4 4 1 0,5 0-20 0,-5 5-4 15,0-5-1-15,-1 4 0 0,-3-4-24 0,8 1-6 16,-4-5-1-16,9 0 0 0,-4 4-24 0,-1-4-5 15,5-4 0-15,0 5-8 0,0-5 0 0,0-12 0 16,0 0 0-16,9 4 0 0,0 4 0 0,0-4 0 16,0-4 0-16,5 0-9 0,0 0 9 0,-1 0 0 15,1 0 0-15,0 0-8 0,-1-8 8 0,1 4 0 16,-5-4 0-16,5 4 0 0,-5-4 0 0,0-5 0 16,-4 5 8-16,-1-4-8 0,1 0 12 0,-5-4-3 15,0 4 0-15,0-4 0 0,-5-5 5 0,-4 1 1 16,4 4 0-16,-4 0 0 0,-4 0-4 0,4-1-1 15,-5 1 0-15,0 4 0 0,1 0 6 0,-6 4 2 16,-3 0 0-16,3 4 0 0,1 4-18 0,-9 0 0 16,4 4 0-16,-9 0-668 15,5 8-128-15</inkml:trace>
          <inkml:trace contextRef="#ctx0" brushRef="#br0" timeOffset="44188.7599">6602 6920 1497 0,'0'0'133'16,"0"0"-106"-16,0 0-27 0,23 8 0 15,-5-4 92-15,0 5 14 0,-4-1 2 0,4 4 1 16,0 0-45-16,1 8-10 0,-6 0-2 0,5 1 0 0,1 3-24 0,-6 0-4 16,1 5-2-16,-5-1 0 0,5-4-22 0,-5 0 0 15,-5-3-12-15,5 3 4 0,1-4 8 0,-6 0 16 16,1-3-4-16,-1-1-1 0,1-8-11 0,-5-8 0 15,0 0 0-15,0 0 0 0,0 0 11 0,9-4-3 16,0-8-8-16,-4 4 12 0,-1-5 16 0,1-3 2 16,4-4 1-16,-5-4 0 0,5-5 12 0,-4 1 2 15,9-4 1-15,-1-1 0 0,-4 9-35 0,5-4-11 16,4 12 0-16,-4-1 0 0,-5 9 0 0,5 4 0 16,-1 4 0-16,-4 0 0 0,5 4 0 0,-5 4 0 15,0 5 0-15,0 3 0 0,-4-4 0 0,4 8 0 16,-4 0 0-16,-5 5 0 0,0-5 0 0,0 0 0 15,4-4 0-15,-4 0 0 16,0 1-121-16,0-1-25 0,5 0-5 0,-1-4-1 0</inkml:trace>
          <inkml:trace contextRef="#ctx0" brushRef="#br0" timeOffset="44441.132">7795 6896 1555 0,'0'0'138'0,"-5"-4"-110"0,-4 0-28 0,0 4 0 16,0 0 117-16,0 8 19 0,-5-4 3 0,1 4 1 15,-6 0-74-15,1 4-14 0,0 1-4 0,-5 3 0 16,5 4-35-16,0-4-13 0,0 4 9 0,4 1-9 16,-4 3 0-16,9 0 0 0,-5 1 0 0,5-1 0 15,4 0 27-15,-4-4 3 0,5 5 1 0,4-5 0 0,-5 0 3 0,5-4 1 16,-5 0 0-16,5 1 0 0,-4-9-19 0,-1 8-4 15,1 0-1-15,-5 0 0 16,0-4-90-16,-5 1-17 0,-4-1-4 0</inkml:trace>
          <inkml:trace contextRef="#ctx0" brushRef="#br0" timeOffset="44625.1831">7995 6758 979 0,'18'-4'87'0,"1"0"-70"16,3 0-17-16,6 0 0 0,-1 4 243 0,5 0 45 16,-5 0 8-16,5 0 3 0,-5-4-213 0,5 8-42 0,0 0-9 0,-5 0-2 15,1-8-21-15,-5-4-4 16,4 8 0-16,-4 0-8 16,-1 0-100-16,-3-4-26 0,-6 0-6 0,5 0-712 0</inkml:trace>
        </inkml:traceGroup>
        <inkml:traceGroup>
          <inkml:annotationXML>
            <emma:emma xmlns:emma="http://www.w3.org/2003/04/emma" version="1.0">
              <emma:interpretation id="{4A2E36B8-27D8-4541-9453-B7CD05C72A05}" emma:medium="tactile" emma:mode="ink">
                <msink:context xmlns:msink="http://schemas.microsoft.com/ink/2010/main" type="inkWord" rotatedBoundingBox="15140,7308 16704,7253 16765,8988 15201,904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6941.0544">13181 6706 1209 0,'23'-24'53'0,"-14"15"12"0,-5 1-52 0,1 0-13 16,-1-4 0-16,1 4 0 0,-5-4 82 0,0 0 14 15,0 4 2-15,0-4 1 0,-5 3-31 0,1-3-5 16,-1 4-2-16,1 0 0 0,-5-4-40 0,0 0-8 0,-1 4-1 0,-3 0-1 16,-5 0 2-16,-1-1 1 15,-3 5 0-15,-1 0 0 0,0 4 4 0,-9 0 1 0,0 8 0 0,-4 5 0 16,4-1 29-16,-9 8 5 0,-4 0 2 0,4 4 0 15,0 5-15-15,0-1-2 0,0 5-1 0,-5-1 0 16,10 4-28-16,-1-3-9 0,5 3 0 0,5 5 0 16,0-9 0-16,4 8 0 0,5-7 0 0,9 3 0 15,4-7 0-15,1-1 0 0,8 0 0 0,1-3 0 16,4-5 0-16,9 0 0 0,0-4 0 0,9 0 0 16,1-8 0-16,8-8-11 0,5 4 11 0,0-8-10 15,5 0 10-15,4-4 11 0,-5-4-3 0,5-4 0 16,-9 0-8-16,5 0 0 0,-10-9 0 0,1 1 0 15,-5 0 0-15,-1-5 0 0,1 1 0 0,-4-8 0 0,4-9 12 16,-5-3 1-16,-4-5 0 0,4 0 0 0,-4-3-13 16,-1 3 8-16,-8 0-8 0,-5 1 0 0,0 7 8 0,-4 1-8 15,-5-1 0-15,-5 9 0 0,-4-1 0 0,0 5 0 16,-5 0 0-16,-4 3 0 0,0 5 0 0,-5 4 0 16,1 0 0-16,-1-1 0 0,-5 1 0 0,6 8 0 15,-6-4-8-15,1 8 8 0,4 0 0 0,5 4 0 16,-5 4 0-16,5 0 0 0,0 0 0 0,4 4 0 15,-4 0 0-15,9 4 0 0,0 4-10 0,0 0 2 16,4 4 0-16,1 9 0 0,-1-1 8 0,5 4 0 16,9 5 0-16,-4 7 0 0,4-4 0 0,0 9 9 15,0-5 0-15,5 13 0 0,-5 0 28 0,0-1 6 16,5 1 1-16,-5-1 0 0,0 5-10 0,-5-4-2 16,1-1 0-16,-1 1 0 0,1 0 7 0,4-5 1 15,-4 1 0-15,4 3 0 0,-5-3-29 0,5 3-11 0,0 1 8 16,-4-4-8-16,4-1 0 0,-9-3 0 0,5-5 0 15,-5-3 0-15,0-5 0 0,0-8-14 0,0-3 2 16,-5-1-800-16,1-4-159 0</inkml:trace>
          <inkml:trace contextRef="#ctx0" brushRef="#br0" timeOffset="51239.1138">13636 7398 1335 0,'14'-4'29'0,"-5"0"7"0,5-12 0 0,-1 8 2 0,1-1-30 0,4 1-8 16,5-4 0-16,-5 4 0 0,9-4 20 0,-4 4 4 16,4-4 0-16,-4 8 0 0,5 0-7 0,-6 4-1 15,-3 0 0-15,-1 0 0 0,0 0-16 0,-4 4-9 16,-5 4 1-16,0 4 0 0,-9-12 8 0,0 12 0 16,0 0 0-16,-9 4 0 0,-5 5 27 0,-4-1 7 15,4 0 2-15,-9 4 0 0,-4 1 34 0,0-1 7 0,-1-4 2 16,1 4 0-16,0 1-11 0,0-5-1 0,-1 4-1 15,10-4 0-15,0 1-10 0,4-5-1 0,5 4-1 0,0-4 0 16,4 0-28-16,5-3-6 0,5-1 0 0,4 0-1 16,9 0-19-16,0-4 0 0,5 4 0 0,5-4 0 15,-1-4 0-15,9-4-12 0,10-4 0 0,-1 0-683 16,10-4-136-16</inkml:trace>
        </inkml:traceGroup>
        <inkml:traceGroup>
          <inkml:annotationXML>
            <emma:emma xmlns:emma="http://www.w3.org/2003/04/emma" version="1.0">
              <emma:interpretation id="{92809F4C-83ED-4CCB-9F7D-D11DEBDB33AE}" emma:medium="tactile" emma:mode="ink">
                <msink:context xmlns:msink="http://schemas.microsoft.com/ink/2010/main" type="inkWord" rotatedBoundingBox="17999,7170 20366,7086 20421,8642 18054,872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1480.5103">15694 6240 2156 0,'0'0'48'0,"0"0"9"0,0 13 3 0,-5 3 0 0,-4 0-48 0,-4 8-12 15,-1 5 0-15,-4 3 0 0,0 8 40 0,-5 1 7 16,0 7 1-16,-9 5 0 0,0 0-21 0,0 7-4 15,5 1-1-15,0 4 0 0,0-4-10 0,-1-1-1 16,5-3-1-16,10 0 0 0,-1-5-2 0,5 1-8 16,0-1 12-16,4 1-4 0,5-4-8 0,5 3-12 15,4-3 2-15,0-9 1 16,5-3-149-16,4-5-30 0,0-8-5 0</inkml:trace>
          <inkml:trace contextRef="#ctx0" brushRef="#br0" timeOffset="51983.3026">16905 6406 1728 0,'0'0'153'0,"0"0"-122"16,-14 0-31-16,1 4 0 0,-1 5 70 0,-4 3 8 15,-5 8 2-15,-13 4 0 0,-1 9 4 0,1 7 2 16,-1 9 0-16,-8 7 0 0,-10 1-27 0,5 0-6 0,5-1-1 0,-5 5 0 16,-5-4-32-16,5-5-8 15,0 1 0-15,4-1-1 0,10-3-11 0,4-9 0 0,-4 1 0 0,4-1 0 31,9-7-172-31,0-5-26 0,-13 13-6 0,18-17 0 0</inkml:trace>
          <inkml:trace contextRef="#ctx0" brushRef="#br0" timeOffset="51700.6837">16104 6718 1267 0,'27'-20'112'0,"-9"0"-89"0,1-5-23 0,3 1 0 16,1 4 87-16,4-1 13 0,-13 9 2 0,0 4 1 15,4 0 7-15,-4 8 2 0,-1 0 0 0,1 8 0 16,-14 4-71-16,9 5-13 0,5 3-4 0,-1 4 0 16,-4 13-12-16,1 3-4 0,-1 0 0 0,9 1 0 15,0-1-8-15,-4 1 12 0,-10-1-12 0,10 5 12 16,9-9 8-16,-5 1 1 0,-4-5 1 0,4 5 0 15,0-9-30-15,0 0-7 0,0-4-1 0,-4 1 0 16,-5-5-3-16,5 0-1 0,-5 0 0 0,5-3-620 16,-14-9-124-16</inkml:trace>
          <inkml:trace contextRef="#ctx0" brushRef="#br0" timeOffset="52143.259">17278 5913 1670 0,'28'-17'148'0,"-6"13"-118"0,6 4-30 0,4 9 0 0,0-1 63 15,-5 8 6-15,5 12 2 0,0 13 0 0,4 7 15 0,-9 1 3 16,-13 7 1-16,0 5 0 0,4-4-35 0,-9 7-7 16,-9 1-2-16,-9 4 0 0,4 0-11 0,-4 4-3 15,-4 0 0-15,-10-1 0 0,-5-3-16 0,1-4-3 16,4-4-1-16,-4-1 0 0,-5-7-12 0,5 0 0 16,-5 3 0-16,0-3 0 15,5-5-120-15,-5-7-16 0,-9-1-4 0,5-7-1 0</inkml:trace>
        </inkml:traceGroup>
        <inkml:traceGroup>
          <inkml:annotationXML>
            <emma:emma xmlns:emma="http://www.w3.org/2003/04/emma" version="1.0">
              <emma:interpretation id="{E51CBE76-B942-4DE1-8723-532F82509F14}" emma:medium="tactile" emma:mode="ink">
                <msink:context xmlns:msink="http://schemas.microsoft.com/ink/2010/main" type="inkWord" rotatedBoundingBox="23638,7527 25606,7458 25631,8158 23663,822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371.7263">20939 6321 1566 0,'0'0'69'0,"0"0"15"0,0 0-68 0,0 0-16 15,0 0 0-15,0 0 0 0,0 0 29 0,0 0 3 16,-5 8 0-16,1 1 0 0,-1 3-1 0,1 4 0 15,-1 0 0-15,1 4 0 0,-1 5-5 0,5-1-1 16,-5 16 0-16,5-3 0 0,0-1-4 0,-4 1-1 16,4-1 0-16,0 0 0 0,4-3 0 0,-4-5 0 15,5 5 0-15,0-9 0 0,-5 0-9 0,4-8-3 16,1 0 0-16,4-3 0 0,-5-1-8 0,1-4 8 16,4-4-8-16,5-4 8 0,-5 0-8 0,4-4 12 15,6 0-12-15,-1-4 12 0,0-8-12 0,0 3 0 16,5 1 0-16,-5 0 0 0,0-4 0 0,5 0 0 15,-5-4 0-15,10-5 0 0,-5 1 10 0,4 0 0 16,-4-1 0-16,8-11 0 0,-3 8 18 0,-1 3 4 16,-4 5 1-16,-5 4 0 0,5 4-17 0,-10 4-4 15,1 8-1-15,-5 4 0 0,5 4-11 0,-10 8 0 0,1 0 0 16,4 8 0-16,-4-3 12 0,-5 3 0 0,4 4 0 0,1 5 0 16,-5-9-12-16,4 4 8 0,1-3-8 0,4-5 8 15,-4-4-8-15,4-4 0 0,0 0 9 0,0-4-9 16,5-4 11-16,-5 0-3 0,4-4 0 0,1 0 0 15,4-4 25-15,0 0 5 0,1-4 1 0,3 0 0 16,1-4-14-16,0 0-2 0,4-8-1 0,-4 8 0 16,-9-5 6-16,4 5 2 0,0-4 0 0,5 4 0 15,-10-8-30-15,10-1 0 0,-5 1 0 0,5 4 0 16,-9-4-45-16,4 4-15 0,0-5-4 0,0 1-700 16,-4 4-141-16</inkml:trace>
          <inkml:trace contextRef="#ctx0" brushRef="#br0" timeOffset="54740.1507">22191 6779 918 0,'0'0'40'0,"0"0"9"0,0 0-39 0,14 0-10 16,-5 8 0-16,4-4 0 0,-4 4 101 0,5-4 19 15,4 0 3-15,1 0 1 0,-1-4-36 0,5 4-6 16,-1-8-2-16,6 0 0 0,-1 0-13 0,-4 0-3 15,9-4-1-15,4 0 0 0,-4 0-19 0,0 0-4 16,0-5-1-16,-5-3 0 0,-4 4-7 0,-1-4-2 16,1 4 0-16,-5-4 0 0,-4-5 6 0,0-3 0 0,-5 0 1 15,0 4 0-15,-9-1 6 0,0-3 1 0,0 4 0 0,0 0 0 16,0 3-14-16,-5-3-2 0,1 4-1 0,-1 4 0 16,5 12 8-16,-9-4 1 0,0 0 1 0,9 4 0 15,0 0-26-15,0 0-11 0,-9-4 8 0,0 8-8 16,0 4 0-16,0 0 0 0,0 0 0 0,-1 8 0 15,1 0 0-15,0 5 8 0,5-1-8 0,-1 4 8 16,-4 8-8-16,9-3-9 0,-5-5 9 0,10 4-13 16,4 1 13-16,-4-1 0 0,-5 0 0 0,9 1 0 15,4-1 0-15,1-4 0 0,0 1 0 0,8-1 0 16,6-4-208-16,8 0-38 0,10-3-8 0,8-5-2 16</inkml:trace>
        </inkml:traceGroup>
        <inkml:traceGroup>
          <inkml:annotationXML>
            <emma:emma xmlns:emma="http://www.w3.org/2003/04/emma" version="1.0">
              <emma:interpretation id="{D043F200-827E-4CAF-93D1-71FF045346A7}" emma:medium="tactile" emma:mode="ink">
                <msink:context xmlns:msink="http://schemas.microsoft.com/ink/2010/main" type="inkWord" rotatedBoundingBox="27941,6717 29695,6654 29743,7985 27989,8047"/>
              </emma:interpretation>
              <emma:one-of disjunction-type="recognition" id="oneOf11">
                <emma:interpretation id="interp15" emma:lang="" emma:confidence="0">
                  <emma:literal>-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:</emma:literal>
                </emma:interpretation>
                <emma:interpretation id="interp19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56874.0489">26188 5621 2016 0,'-27'-8'179'0,"22"8"-143"16,-4 0-36-16,9 0 0 0,0 0 22 0,0 0-2 15,0 0-1-15,0 0 0 16,9 8 8-16,1 4 1 0,3-3 1 0,15 3 0 16,3 0-133-16,10-4-26 0,5 4-6 0,13 0 0 0</inkml:trace>
          <inkml:trace contextRef="#ctx0" brushRef="#br0" timeOffset="56631.8371">25291 5852 1188 0,'0'-8'26'0,"0"-4"6"0,0-4 0 0,0 3 1 0,0-3-33 0,5 4 0 0,-5 0 0 0,4 0 0 16,-4 0 91-16,0 4 11 0,0 8 2 0,0 0 1 16,0 0-55-16,0 0-11 0,0 0-3 0,-4 24 0 15,-1 0-7-15,1 13-1 0,-5 7-1 0,-5 9 0 16,10-1 5-16,-10 5 0 0,9 4 1 0,-4 3 0 15,0-7-4-15,5 0-1 0,4-9 0 0,0 5 0 16,4-9-16-16,1 1-3 0,8-5-1 0,1 1 0 16,4-9-8-16,5-3 8 0,0-1-8 0,9-8 8 15,-1 0-8-15,1-3 0 0,5-9 0 0,4-4-11 16,-5-8 11-16,1 0 0 0,-1-5 8 0,-4-3-8 16,9 0 0-16,-5-4 0 0,1-4 0 0,-1 0 0 15,-4-5 8-15,9-7-8 0,-9-5 8 0,4 1-8 0,-8 4 8 16,-6-1-8-16,-3-3 8 0,-6 8-8 0,1 3 20 0,-5 5 0 15,-4 4 0-15,-5 4 0 0,0 4 0 16,0 8-1-16,0 0 0 0,-14 0 0 0,0 8-10 0,1 4-1 16,-10 8-8-16,5 8 12 0,-5-3-12 0,5 3 0 15,-5 4 0-15,5 1 0 0,4 3 0 0,0 1 0 16,1-1 8-16,4 4-8 0,4-7 0 0,0-1 0 16,1-3 0-16,4-1 0 0,0-4 0 0,0-4 0 15,4-3 0-15,6-1 0 0,-1-4 0 0,0-4 0 16,9-4 0-16,0 0 0 0,5 0 0 0,4-8 0 15,1 0 0-15,3 4 0 0,1-4 0 0,5-4-8 16,-5-8 8-16,9 4-13 0,-5-9 13 0,5 1 0 16,0-12 0-16,0-1 0 0,0-3 12 0,0-5 1 0,0-7 1 0,4-1 0 15,1-3-14-15,-1-5-12 16,1-12 3-16,4-4 0 0,-4 5-1 0,-1-1 0 16,-8-12 0-16,3 4 0 0,-8 4 2 0,-4 0 0 0,-6 5 0 0,-3 7 0 15,-1 8 8-15,-9 9 9 0,0 7-1 0,-9 9-8 16,0 4 25-16,-9 7-1 0,0 5-1 0,-5 8 0 15,-9 12-6-15,-4 9-1 0,-9 11 0 0,-1 4 0 16,1 5-16-16,-1 11 0 0,1 1 0 0,0 12 0 16,8 7 20-16,6-3-2 0,-1 4-1 0,5 4 0 15,4-9-25-15,5 5-6 0,4-4-1 0,1 0 0 16,4-9-1-16,0 1 0 0,0-4 0 0,4-1 0 16,1-3-42-16,-1-5-9 15,-4-3-1-15,5-13-889 0</inkml:trace>
        </inkml:traceGroup>
      </inkml:traceGroup>
    </inkml:traceGroup>
    <inkml:traceGroup>
      <inkml:annotationXML>
        <emma:emma xmlns:emma="http://www.w3.org/2003/04/emma" version="1.0">
          <emma:interpretation id="{30BA5172-008D-4317-8005-95708524DC96}" emma:medium="tactile" emma:mode="ink">
            <msink:context xmlns:msink="http://schemas.microsoft.com/ink/2010/main" type="paragraph" rotatedBoundingBox="4646,10383 31342,9050 31445,11100 4749,124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227979-263E-4A37-A384-CA96C92AB51C}" emma:medium="tactile" emma:mode="ink">
              <msink:context xmlns:msink="http://schemas.microsoft.com/ink/2010/main" type="inkBullet" rotatedBoundingBox="4652,10491 6403,10403 6493,12217 4742,12304"/>
            </emma:interpretation>
          </emma:emma>
        </inkml:annotationXML>
        <inkml:trace contextRef="#ctx0" brushRef="#br0" timeOffset="58451.8103">1935 9943 1382 0,'0'0'123'0,"0"-12"-99"0,-4 4-24 0,4-4 0 16,4 4 54-16,1-4 6 0,-10 4 0 0,10-4 1 15,4-1-8-15,-4 1-1 0,-1-4-1 0,1 0 0 0,4-4-37 16,4-1-14-16,1 1 11 0,4 0-11 16,-4 0 9-16,4 0-9 0,-4 3 8 0,4-3-8 0,-4 4 0 15,-1 0 8-15,1 0-8 0,9 3 0 0,0 1 0 16,-5 8 0-16,-9 0 0 0,9 4 0 0,9 0 0 0,-8 8 0 16,-15 4 0-16,5 5 0 0,5 7 0 0,4 4 0 15,0 9 0-15,-4-1 0 0,-5 4 0 0,9 5 8 16,5 4-8-16,0 3 0 0,-14-3 0 0,5 3 0 15,8-3 0-15,-3-5 0 0,-1-7 0 0,-5-1 0 16,1-3 0-16,-5-9 0 0,14 0 0 0,-9-4 0 16,-5-7 0-16,0 3 0 0,5-8 21 0,-1 0-1 15,-4-4 0-15,5-4 0 0,0-4 21 0,4 0 4 16,-5-4 1-16,1-4 0 0,-5-9 2 0,5 1 1 16,13 0 0-16,1-8 0 0,3-5-21 0,-3-3-4 15,-6-1 0-15,6 1-1 0,-1-4-7 0,0 3 0 16,1 1-1-16,-5-1 0 0,-1 1-15 0,6 3 0 0,-1-3-9 15,-9 8 9-15,0-5 0 0,1 5 0 0,-6 4 8 0,1-5-8 32,-5 9-28-32,0-4-12 0,-9 0-2 0,5 3-639 0,-1 1-128 0</inkml:trace>
        <inkml:trace contextRef="#ctx0" brushRef="#br0" timeOffset="58899.2471">2782 9324 1036 0,'0'0'46'0,"5"-8"10"0,-1-4-45 0,1 4-11 16,-1 0 0-16,6 0 0 0,-6 0 77 0,1 0 14 16,4-1 2-16,-9 9 1 0,4-12-14 0,5 8-2 15,-9 4-1-15,0 0 0 0,0 0-35 0,0 0-7 16,0 0-2-16,0 0 0 0,0 0-12 0,0 0-2 16,9 4-1-16,-9-4 0 0,0 0 6 0,0 12 2 15,10 1 0-15,-6-1 0 0,-4 4 10 0,0 4 3 16,0 4 0-16,0 9 0 0,0-1 9 0,0 13 3 15,-4-1 0-15,-6 13 0 0,6 0-19 0,-10 7-3 16,5 9-1-16,-4 8 0 0,-1 4-4 0,0 4-2 0,1 0 0 16,-1-4 0-16,-4-8-7 0,4-4-2 0,-4-4 0 0,9-5 0 15,-5-11-4-15,5 0-1 0,-5-5 0 0,5-3 0 16,5-1-8-16,-5-7 0 0,-1-5 9 0,1-4-9 16,9-3 0-16,-4-5-18 0,-5 4 3 0,4-8 1 15,5 1-144-15,0-5-29 16,-4-4-5-16,4-8-712 0</inkml:trace>
        <inkml:trace contextRef="#ctx0" brushRef="#br0" timeOffset="61058.4776">3342 10648 1076 0,'0'0'48'0,"0"0"9"0,0 0-45 0,0 0-12 0,9-9 0 0,0 1 0 16,-9 8 64-16,10-8 10 0,3 0 2 0,1 4 1 0,-1-4-37 0,1 4-7 16,4-4-1-16,-4 4-1 15,0 0-22-15,-1 0-9 0,1 0 8 0,0 8-8 0,-5 0 0 0,-9-4 8 16,9 8-8-16,-5 0 0 0,6 0 8 0,-10 4-8 15,0 0 8-15,0 1-8 0,-5 3 32 0,0-4 2 16,1 4 0-16,-5 0 0 0,0 4 9 0,-5 1 1 16,0-1 1-16,5 0 0 0,-4 4-8 0,3-3-1 15,-3-1-1-15,4 0 0 0,0 0 3 0,4-3 1 16,0-1 0-16,1 0 0 0,4-4-15 0,0 0-2 16,0 0-1-16,0-12 0 0,9 13-13 0,0-1-8 15,5-4 10-15,-1 0-10 0,1-4 8 0,4 0-8 16,5-4 0-16,4-4 9 0,1 4-21 0,4-8-5 15,-1 0-1-15,6-4 0 16,4-5-170-16,-5-3-33 0</inkml:trace>
      </inkml:traceGroup>
      <inkml:traceGroup>
        <inkml:annotationXML>
          <emma:emma xmlns:emma="http://www.w3.org/2003/04/emma" version="1.0">
            <emma:interpretation id="{43C7BFD3-2997-40CF-9826-0EDCCCE8B157}" emma:medium="tactile" emma:mode="ink">
              <msink:context xmlns:msink="http://schemas.microsoft.com/ink/2010/main" type="line" rotatedBoundingBox="7615,10235 31342,9050 31445,11100 7717,12285"/>
            </emma:interpretation>
          </emma:emma>
        </inkml:annotationXML>
        <inkml:traceGroup>
          <inkml:annotationXML>
            <emma:emma xmlns:emma="http://www.w3.org/2003/04/emma" version="1.0">
              <emma:interpretation id="{90A94407-F7DE-4E65-92EF-561A7CB79D5C}" emma:medium="tactile" emma:mode="ink">
                <msink:context xmlns:msink="http://schemas.microsoft.com/ink/2010/main" type="inkWord" rotatedBoundingBox="7639,10717 9606,10619 9669,11876 7702,1197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1807.0575">5341 9490 1378 0,'-14'4'61'0,"10"-4"13"0,-5 4-59 0,4 0-15 16,-9 0 0-16,1 4 0 0,-1 5 96 0,-4 3 16 16,0 4 3-16,-10 4 1 0,1 9-32 0,0-1-7 15,4 9-1-15,-4 3 0 0,4 5-15 0,-9 3-3 16,9 1-1-16,0 3 0 0,5 5-29 0,5 0-7 16,-1 0-1-16,0-1 0 0,10-3-20 0,4-4 9 15,-5-1-9-15,5-3 0 0,5-1 0 0,4-3-19 16,0-1 3-16,0 1 0 15,0-5-160-15,5-3-32 0,22 27-7 0,-8-23-591 16</inkml:trace>
          <inkml:trace contextRef="#ctx0" brushRef="#br0" timeOffset="62017.8172">5669 9911 1382 0,'13'-12'123'0,"-4"4"-99"0,-4 0-24 0,4 4 0 15,5 0 56-15,-1 4 5 0,6 0 2 0,-6 4 0 16,10 4 0-16,0 4 0 0,4 0 0 0,-4 8 0 16,4 1-8-16,1-1-2 0,-6 4 0 0,6 4 0 15,-6 1-27-15,1-1-6 0,-5 4 0 0,5 1-1 16,-5-1-7-16,1-4 0 0,-1 1-1 0,-5-1 0 16,1-4-11-16,-5-3 0 0,0-1 0 0,0-8-634 15,1 4-124-15</inkml:trace>
          <inkml:trace contextRef="#ctx0" brushRef="#br0" timeOffset="62214.1601">6083 9769 1785 0,'-9'8'159'0,"4"1"-127"15,-8 7-32-15,4 4 0 0,-10 4 68 0,1 9 8 16,-5 3 2-16,1 13 0 0,-6-1-12 0,1 1-2 15,4 3-1-15,5-3 0 0,0 0-45 0,-5-1-9 16,5-3-1-16,4-5-8 0,-4-4 0 0,4 1 0 16,1-5 0-16,-1 1-9 15,0-13-140-15,-4 0-28 0</inkml:trace>
          <inkml:trace contextRef="#ctx0" brushRef="#br0" timeOffset="62445.8712">6652 9442 1839 0,'0'0'81'0,"18"8"18"0,1 4-79 0,-1 0-20 0,5 8 0 0,-5 9 0 16,0 3 77-16,0 0 12 0,-4 5 3 0,4 3 0 16,-4 5-8-16,-1-1-2 0,-4 5 0 0,1-1 0 15,-1 1-35-15,0-1-7 0,-9 5-2 0,4 0 0 16,-4-5-5-16,0 1-1 0,-4-5 0 0,-5-3 0 0,4-1-32 15,-4-3 0-15,-5-1 0 0,1-4 0 0,-6-3-12 16,-3-5-4-16,-1-4 0 0,-4-3-777 16,-5-5-156-16</inkml:trace>
        </inkml:traceGroup>
        <inkml:traceGroup>
          <inkml:annotationXML>
            <emma:emma xmlns:emma="http://www.w3.org/2003/04/emma" version="1.0">
              <emma:interpretation id="{4ABAA0AA-55C1-4388-8EA8-79494EBDE652}" emma:medium="tactile" emma:mode="ink">
                <msink:context xmlns:msink="http://schemas.microsoft.com/ink/2010/main" type="inkWord" rotatedBoundingBox="10603,10086 14848,9874 14929,11500 10684,1171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3630.2092">9343 9798 1378 0,'4'-25'61'0,"-4"17"13"0,0-4-59 0,-4-4-15 0,4 0 0 0,-5 0 0 15,10-1 104-15,-5 1 19 0,0 0 3 0,4 0 1 16,1 4-32-16,-1-4-7 0,6 7 0 0,-1 1-1 16,0 0-48-16,0 4-10 0,9 0-1 0,-4 4-1 15,-1 4-1-15,10 4 0 0,-5 4 0 0,5 1 0 16,0 7 18-16,0 0 4 0,-1 8 1 0,1 1 0 15,0 3-20-15,0 0-4 0,0 5-1 0,-1 3 0 16,6 1-3-16,-6-1-1 0,1 5 0 0,0-1 0 16,0-7-6-16,-5-1-2 0,5 1 0 0,-1-1 0 0,-3-4-12 15,-1-7 0-15,0-1 0 0,-4-4 0 16,-1 0-24-16,1 1-7 0,0-9-1 0,-1 0-1 16,-8-4-221-16,-5-8-44 0,0 0-9 0,0 0-1 15</inkml:trace>
          <inkml:trace contextRef="#ctx0" brushRef="#br0" timeOffset="63891.4639">10035 9442 1785 0,'0'0'159'0,"0"0"-127"0,0 0-32 0,0 0 0 16,-14 0 82-16,5 4 10 15,0 4 3-15,-5 8 0 0,-4 8-32 0,0 0-7 16,-5 13 0-16,0 3-1 0,1 5-24 0,-6-1-5 0,6 5-1 15,-6 4 0-15,1-1-10 0,4 5-3 0,-4 0 0 16,0-1 0-16,4 1 4 0,-5-5 0 0,1-3 0 0,0-4 0 16,4-1-16-16,-4-8-10 0,-1-3 2 0,6-1 0 31,-6-8-135-31,6-3-26 0,8-1-6 0,0-8-1 0</inkml:trace>
          <inkml:trace contextRef="#ctx0" brushRef="#br0" timeOffset="64199.9467">10340 8774 1497 0,'0'0'133'0,"9"-4"-106"16,5-4-27-16,-1 4 0 0,6 0 78 0,-1 4 10 15,0 0 3-15,9 0 0 0,1 4-49 0,-1 4-10 16,0-8-1-16,-4 8-1 0,4 0 0 0,-8 0 0 16,-6 0 0-16,1 4 0 0,-5 0-6 0,5 1-2 15,-10 7 0-15,1 0 0 0,-5 0 6 0,0 0 0 16,4 1 1-16,-8 3 0 0,-5-4 15 0,-5 0 2 16,5 1 1-16,-5-1 0 0,5 0-7 0,-5-4 0 15,1 1-1-15,8-1 0 0,-4 0-16 0,5-8-3 0,-1 4-1 16,5-4 0-16,5 4-11 0,-1-4-8 15,1 5 9-15,4-5-9 0,0 4 0 0,5-4 0 0,-5 0 0 0,13-4 0 32,-3 4-90-32,12-8-18 0,6 4-3 0,4-4-938 0</inkml:trace>
          <inkml:trace contextRef="#ctx0" brushRef="#br0" timeOffset="64622.7945">11373 9773 1659 0,'0'0'73'0,"0"0"16"0,0 0-71 0,0 0-18 15,0 0 0-15,0 0 0 0,9 0 60 0,-9 0 8 16,0 0 1-16,0 0 1 0,0 0-18 0,10 0-3 16,3 4-1-16,1 1 0 0,0-5 0 0,4 4 0 15,0 0 0-15,5 0 0 0,0-4-16 0,4 0-3 16,0 0-1-16,5 0 0 0,0 0-8 0,0 0-3 15,0 0 0-15,4-4 0 0,-4 4-5 0,4 0 0 16,-4 0-1-16,5 0 0 0,-5 0-11 0,-1 0 0 0,1 4 0 16,-4-4 8-16,-1 0-8 0,0 4 10 0,-4-4-10 15,-5 4 10-15,-4-4-23 0,0 4-5 0,-1-4-1 0,1 0 0 32,-5 0-167-32,-9 0-34 0,0 0-6 0,0 0-2 0</inkml:trace>
          <inkml:trace contextRef="#ctx0" brushRef="#br0" timeOffset="64985.7895">11642 9543 1324 0,'0'0'59'0,"0"-12"12"0,0 4-57 0,5-5-14 16,4 1 0-16,0 0 0 0,-5 0 63 0,5 4 9 16,1 0 3-16,3 0 0 0,-4 4-11 0,5-4-1 15,-14 8-1-15,0 0 0 0,9-4 12 0,-9 4 2 16,0 0 1-16,9 8 0 0,0 4-16 0,-4 4-3 15,-1 4-1-15,-4 8 0 0,0 9-8 0,0 3-1 0,-4 1-1 0,-1 7 0 16,-4 1-11-16,5 0-3 0,-5-1 0 0,4 5 0 16,0-1-17-16,1 5-4 0,-5-4-1 0,4-5 0 15,1 1-11-15,-1-5 0 0,1-3 0 16,-1-5-783-16,-4 1-149 0</inkml:trace>
          <inkml:trace contextRef="#ctx0" brushRef="#br0" timeOffset="63063.1448">7904 9947 1036 0,'0'0'92'0,"0"0"-73"16,0 0-19-16,0 0 0 0,0 0 128 0,18 0 21 15,1 0 5-15,-1-4 1 0,5 0-73 0,4 0-14 16,-4 4-4-16,4-4 0 0,5 0-19 0,0 0-4 16,0 4-1-16,4 0 0 0,-4 0-17 0,0 0-4 0,0 0-1 0,-5 4 0 15,5-4-18-15,-5 4 10 0,5-4-10 0,-5 0 8 31,1 4-41-31,-6-4-9 0,1 0-2 0,-5 0 0 16,5 4-40-16,-14-4-8 0,-9 0-1 0,0 0-1 0</inkml:trace>
          <inkml:trace contextRef="#ctx0" brushRef="#br0" timeOffset="63423.2802">7995 10206 1652 0,'0'0'73'0,"0"0"15"0,0 0-70 16,0 0-18-16,0 0 0 0,0 0 0 0,0 0 87 0,0 0 13 16,0 0 4-16,0 0 0 0,0 0-69 0,9 9-14 15,-9-9-2-15,19 4-1 0,-1 0 3 0,0 4 1 16,5-8 0-16,-5 8 0 0,5-8 2 0,4 4 0 16,-4 0 0-16,0-4 0 0,4 4-24 0,0-4 0 15,0-4 0-15,1 4 0 16,-1 0-144-16,5 0-28 0,0-4-4 0,4-4-2 0</inkml:trace>
        </inkml:traceGroup>
        <inkml:traceGroup>
          <inkml:annotationXML>
            <emma:emma xmlns:emma="http://www.w3.org/2003/04/emma" version="1.0">
              <emma:interpretation id="{86025ACA-F536-481A-B4AB-BCE40D6C7FF4}" emma:medium="tactile" emma:mode="ink">
                <msink:context xmlns:msink="http://schemas.microsoft.com/ink/2010/main" type="inkWord" rotatedBoundingBox="15881,10467 17052,10409 17113,11641 15943,1170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6434.8356">14064 9409 1342 0,'0'0'29'0,"5"-4"7"0,4 4 0 0,-5-4 3 0,5-4-31 0,-4 4-8 16,0 0 0-16,-5 4 0 0,4-8 101 0,5 4 19 15,-9 4 4-15,5-8 1 0,-5 4-73 0,0-4-16 16,4-1-2-16,-4 1-1 0,0 0 1 0,0 0 0 16,-4 0 0-16,-1 0 0 0,5 0 0 0,-9 0 0 15,5 0 0-15,-6 4 0 0,1-8 4 0,-4 7 1 0,-1-3 0 16,-4 0 0-16,-5 4-15 0,0 0-4 0,-4 0 0 0,-5 0 0 16,5 4-12-16,-5 0-8 15,0 0 8-15,-4 4-8 0,-1 0 0 0,1 4 0 0,-5 4 0 0,4 1 0 16,5 3 0-16,1 4 0 0,-6 0 0 0,1 9 0 15,-5-1 0-15,4 4 0 0,-4 5 0 0,5-1-8 16,0 1 8-16,4 3 0 0,4-4 0 0,6 1 0 16,-1-1 0-16,0-3 0 0,9-1 0 0,5 0 0 15,0-3 0-15,5-5-8 0,-1 0 8 0,10-3 0 16,-5-5 0-16,4 4 0 0,5-12 0 0,0 4 0 16,5-4 0-16,0-4 0 0,4-4 0 0,0-4-8 15,9-4 8-15,1 0 0 0,8-4 0 0,-4-4 0 16,5-4 0-16,3-5 0 0,1 5 0 0,0-4 0 0,-4-1 0 15,-1-3 0-15,1 0 0 0,-1-5 0 0,-4 1 0 0,0-4 0 16,0-1 8-16,0-7-8 0,-5-1 0 0,0 5 8 16,-4 3-8-16,0 9 0 0,0 0 0 0,-10 7 8 15,1 9-8-15,-5 0 0 0,-4 8 26 0,-5 4 1 16,0 0 0-16,0 12 0 0,-5 8-11 0,0 5-1 16,-4 7-1-16,5 5 0 0,-10 7-2 0,0-4 0 15,5 5 0-15,-4 0 0 0,4-1-12 0,-1-3 0 16,1-5 0-16,9-4 0 0,0 1 0 0,0-5-13 15,0-4 1-15,5 1 0 16,4-9-131-16,0 0-25 0,0-8-6 0</inkml:trace>
          <inkml:trace contextRef="#ctx0" brushRef="#br0" timeOffset="88505.0332">14287 10113 1004 0,'0'0'44'0,"0"0"10"0,9-8-43 0,-4 0-11 16,-5 8 0-16,4-8 0 0,1-4 76 0,-5 12 12 16,0 0 4-16,0-8 0 0,5 0-48 0,-5 8-10 15,0 0-2-15,0 0 0 0,0 0 16 0,0 0 4 16,0 0 0-16,0 0 0 0,0 0-8 0,0 0 0 16,0 0-1-16,0 0 0 0,0 0-22 0,0 0-4 15,0 0-1-15,0 0 0 0,0 0 0 0,0 0-1 16,0 0 0-16,0 0 0 0,0 0 15 0,0 0 3 15,0 0 1-15,0 0 0 0,0 0-13 0,4 8-2 16,5 4-1-16,-4-4 0 0,-5-8 4 0,4 12 1 16,-4 4 0-16,0 5 0 0,0-1-1 0,0 0 0 0,0 4 0 15,0 1 0-15,0-1-1 0,0 4 0 16,0-3 0-16,0-1 0 0,5-4-6 0,-1-4-2 16,-4 5 0-16,5-5 0 0,-1-4-13 0,1 0 11 0,-5 0-11 15,0-12 10-15,0 0-10 0,0 0 0 0,0 0 9 0,0 0-9 16,0 0 23-16,0 0 0 0,0 0 0 0,0 0 0 15,0 0-23-15,0 0 0 0,0 0 0 0,0 0 0 16,0 0 0-16,0 0 0 0,0 0 0 0,0 0 0 16,0 0-18-16,0 0-8 15,0 0-2-15,-5-4 0 0,1 0 10 0,4 4 2 0,0 0 0 0,0 0 0 16,0 0-22-16,0 0-4 0,0 0-1 0,0 0 0 16,0 0-134-16,0 0-27 0,0 0-6 0,0 0-1 15</inkml:trace>
        </inkml:traceGroup>
        <inkml:traceGroup>
          <inkml:annotationXML>
            <emma:emma xmlns:emma="http://www.w3.org/2003/04/emma" version="1.0">
              <emma:interpretation id="{7F7C51E7-F40D-4AC7-9783-FA14B794B193}" emma:medium="tactile" emma:mode="ink">
                <msink:context xmlns:msink="http://schemas.microsoft.com/ink/2010/main" type="inkWord" rotatedBoundingBox="18219,10030 19929,9945 20015,11671 18305,11757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1827.3204">17201 9919 403 0,'0'0'36'0,"0"0"-36"0,0 0 0 0,0 0 0 0,0 0 137 0,0-8 21 15,0-4 4-15,0 4 1 0,-5 0-25 0,5 0-5 16,5 0-1-16,4-1 0 0,-4 5-12 0,-5 4-4 15,0 0 0-15,0 0 0 0,9-8-32 0,-9 8-6 16,0 0-2-16,0 0 0 0,0 0-26 0,0 0-6 16,0 0 0-16,0 0-1 0,0 0-18 0,0 0-3 15,4 8-1-15,1 5 0 0,-5 3 15 0,0 8 4 16,0 0 0-16,0 9 0 0,4 3 9 0,-4-4 3 16,-4 9 0-16,-1-5 0 0,10-3-26 0,-5-1-5 15,-5 5-1-15,-4-5 0 0,9 0-6 0,0 1-2 16,0-5 0-16,0 0 0 0,-9 1-12 0,5-9 9 15,8 0-9-15,-4-8 8 0,-9 4-8 0,4-7 0 16,5-9 0-16,0 0-11 16,0 0-61-16,0 0-13 0,0 0-3 0,0 0-1083 0</inkml:trace>
          <inkml:trace contextRef="#ctx0" brushRef="#br0" timeOffset="70758.8356">16031 9276 1364 0,'0'0'30'0,"0"0"6"0,0 0 2 0,0 0 0 0,0 0-30 0,0 0-8 16,0 0 0-16,0 0 0 0,0 0 51 0,0 0 9 15,0 0 1-15,-5-4 1 0,-4 0-22 0,5 0-4 16,4 4 0-16,0 0-1 0,-9-5 1 0,0 5 0 15,9 0 0-15,0 0 0 0,-10 0-1 0,1 5 0 16,-4-5 0-16,-1 4 0 0,5 0-3 0,-5 0 0 16,1 0 0-16,-6 0 0 0,6 4 13 0,-6 0 3 15,1 0 0-15,0 4 0 0,0 0-20 0,-5 0-3 16,5-3-1-16,0 3 0 0,-10 4 11 0,6-4 1 16,-1 0 1-16,5 4 0 0,-1-3-28 0,1 3-9 15,0 0 0-15,0 0 0 0,0-4 14 0,8 4-4 16,-3-3-1-16,4-1 0 0,0 4-9 0,4 0 0 15,0-4 0-15,1 4 0 0,-1-3 0 0,5 3 0 16,0 0 0-16,5-4 0 0,4 4 0 0,0-4 0 0,5 1 11 16,-1-1-11-16,6 4 12 0,-1-4-4 0,0-4-8 15,9 4 12-15,1-4-12 0,4-4 11 0,-5 0-11 16,9-4 10-16,-4 0-2 0,5-4 0 0,-6 0 0 0,6-4 0 16,4 0-8-16,-5 0 0 0,5 0 0 15,0-4 8-15,-9 0-8 0,9 0 0 0,9-9 0 16,-4 5 0-16,-14-4 0 0,4 4 0 0,5-5 0 0,0-3 0 15,-5 0 0-15,-8-4 0 0,-1-1 0 0,-4-3 0 16,4-5 0-16,-4-3 0 0,-5-1 0 0,-4 1 0 16,4 0 0-16,-4 3 0 0,-5 1 0 0,0-1 0 15,-5 1 0-15,-4-1 0 0,5 9 0 0,-5 0 0 16,-9-1 0-16,4 9 0 0,1-4 0 0,-1 8 0 16,-9-5-9-16,5 9 9 0,-4-8 0 0,4 8 0 0,0 0-11 15,-5 0 11-15,-4 4-10 0,4 0 10 0,0 3 0 0,1 1 0 16,-15 0 0-16,6 0 0 0,-1 0-12 15,0 0 3-15,5 0 1 0,-5 0 0 0,-4 0 8 0,9 4-8 16,18 0 8-16,-14 0-8 0,-4-4 8 0,9 0 0 16,9 4 0-16,0 0 0 0,0 0 0 0,0 0 0 15,0 0 0-15,0 0 0 0,0 0 0 0,0 0 0 16,0 0 0-16,-5 12 0 0,14 0 0 0,-4 4 0 16,-10-7 8-16,1 7-8 0,-1 0 0 0,0 0 9 15,10 4-9-15,-10 5 0 0,-4 3 16 0,5 0-4 16,13 9-1-16,-5 3 0 0,-4 1 18 0,0 3 4 15,5 5 1-15,0-1 0 0,8 1-3 0,-8 3-1 16,-10 5 0-16,10 4 0 0,4-9 2 0,-5 5 1 0,-8-8 0 16,-1 3 0-16,5-7-33 0,5-1 0 0,-5-7 0 15,0 3 0-15,-5-7 13 0,5-5-4 0,9-4-1 16,-4-4 0-16,-10 5-24 0,5-9-6 0,10-8-1 0,-6 4 0 31,1-4-154-31,-5-8-31 0,0 0-7 0,0 0-1 0</inkml:trace>
          <inkml:trace contextRef="#ctx0" brushRef="#br0" timeOffset="69890.2284">15557 9603 748 0,'0'0'67'0,"0"0"-54"16,0 0-13-16,0 0 0 0,-4 0 136 0,4 0 25 15,-9 0 5-15,4-4 1 0,1 0-63 0,4 4-13 16,-5-4-3-16,5 4 0 0,0 0-19 0,-4-8-4 16,-1 0-1-16,0 0 0 0,5 0-9 0,0 8-3 15,-4-8 0-15,8 0 0 0,1 0-8 0,0-4-3 16,-1-1 0-16,5-3 0 0,0 8-5 0,5-4-2 16,-5 0 0-16,5 4 0 0,-5-4-14 0,5-1-2 15,-1 1-1-15,1 0 0 0,-1 0 2 0,1 0 0 0,0 0 0 16,-5 4 0-16,0 0-19 0,-9 8 0 0,9-13 0 0,-4 5 0 15,-5 8 13-15,0 0-4 0,0 0-1 0,0 0 0 16,0 0-8-16,0 0 8 0,0 0-8 0,9-8 8 16,-9 8-8-16,9-4 0 0,-9 4 0 0,0 0 0 15,0 0 0-15,0 0 0 0,0 0 0 0,9-4 0 16,-9 4 0-16,0 0 0 0,0 0 0 0,0 0 0 16,9-4 0-16,-9 4 0 0,0 0 0 0,0 0 0 15,14 0 0-15,-14 0 0 0,0 0 0 0,0 0 0 16,0 0 0-16,0 0 0 0,0 0 0 0,0 0 0 15,0 0 0-15,0 0 0 0,0 0 0 0,0 0 0 16,0 0 8-16,0 0 0 0,0 0 0 0,0 0 0 16,0 0-8-16,0 0 0 0,0 0 0 0,0 0 0 0,0 0 0 0,-5 8 0 15,5-8 0-15,0 0 0 0,0 0 0 0,0 0 0 16,0 0 0-16,0 0 0 0,0 0 0 0,0 0 0 16,0 0 0-16,0 0 0 0,0 0 0 0,0 0 0 15,0 0 0-15,0 0 0 0,0 0 0 0,0 0 0 16,0 0 0-16,0 0 0 0,0 0 0 0,0 0 0 15,0 0 0-15,0 0 0 0,0 0 0 0,0 0 0 16,0 0 0-16,0 0 0 0,0 0 0 0,0 0 0 16,0 0 0-16,0 0 8 0,0 0-8 0,0 0 0 15,-9 8 0-15,9-8 8 0,0 0-8 0,0 0 0 16,-4 4 0-16,4-4 0 0,0 0 0 0,0 0 0 16,0 0 0-16,0 0 0 0,0 0 0 0,0 0 0 15,0 0 0-15,0 0 0 0,0 0 0 0,0 0 0 0,0 0 0 0,0 0 0 16,0 0 0-16,0 0 0 0,0 0 0 0,0 0 0 15,0 0 0-15,0 0 0 0,0 0 0 0,0 0 0 16,0 0 0-16,0 0 0 0,0 0 0 0,0 0 0 16,0 0 0-16,0 0 0 0,0 0 0 0,0 0 0 15,0 0 0-15,0 0 0 0,0 0 0 0,0 0 0 16,0 0 0-16,0 0 0 0,0 0 0 0,0 0 0 16,0 0 0-16,0 0 0 0,0 0 0 0,0 0 0 0,0 0 0 0,0 0 0 15,0 0 0-15,0 0 0 16,0 0 0-16,0 0 0 0,0 0 0 0,0 0 0 15,0 0 0-15,0 0 0 0,0 0 0 0,0 0 0 16,0 0 0-16,0 0 0 0,0 0 0 0,0 0 0 0,0 0 0 0,0 0 0 16,0 0 0-16,0 0 0 0,0 0 0 0,0 0 0 15,0 0 0-15,0 0 0 0,0 0 0 0,0 0 0 16,0 0 0-16,0 0 0 0,-5 8 0 0,5-8 0 16,0 0 0-16,0 0 0 0,0 0 0 0,0 0 0 15,0 0 0-15,0 0 0 0,0 0 0 0,0 0 0 16,0 0 0-16,0 0 0 0,0 0 0 0,0 0 0 15,0 0 0-15,0 0 0 0,0 0 0 0,0 0 0 16,0 0 0-16,0 0 0 0,0 0 0 0,0 0 0 16,0 0 0-16,0 0 0 0,0 0 0 0,0 0 0 15,0 0 0-15,0 0 0 0,0 0 0 0,0 0 0 16,0 0 0-16,0 0 0 0,0 0 0 0,0 0 0 16,0 0 0-16,0 0 0 0,0 0 0 0,0 0 0 15,0 0 0-15,0 0 0 0,0 0 0 0,0 0 12 0,0 0-12 16,0 0 12-16,0 0-12 0,0 0 0 0,0 0 0 15,0 0 0-15,0 0 0 0,0 0 0 0,0 0 0 0,0 0 8 16,0 0-8-16,0 0 0 0,0 0 0 0,0 0 0 16,0 0 0-16,0 0 0 0,0 0 0 0,0 0 0 15,0 0 0-15,0 0 0 0,0 0 0 0,0 0 0 16,0 0 0-16,0 0 0 0,0 0 0 0,0 0 0 16,0 0 0-16,0 0 0 0,0 0 0 0,0 0 0 15,0 0 0-15,0 0 0 0,0 0 0 0,0 0 0 16,0 0 0-16,0 0 0 0,0 0 0 0,0 0 0 15,0 0 0-15,0 0 0 0,0 0 0 0,0 0 0 0,0 0 0 16,0 0 0-16,0 0 0 0,0 0 0 0,0 0 0 0,0 0 0 16,0 0 0-16,0 0 0 0,0 0 0 0,0 0 0 15,0 0 0-15,0 0 0 0,0 0 0 0,0 0 0 16,0 0 0-16,0 0 0 0,0 0 0 0,0 0 0 16,0 0 0-16,0 0 0 0,0 0 0 0,0 0 0 15,0 0 0-15,0 0 0 0,0 0 0 0,0 0 0 16,0 0 0-16,0 0 0 0,0 0 28 0,0 0 3 15,0 0 1-15,0 0 0 0,0 0-32 0,0 0 0 16,0 0 0-16,0 0 0 0,0 0 0 0,0 0 0 16,0 0 0-16,0 0 0 0,0 0 0 0,0 0 0 15,0 0 0-15,0 0 0 0,0 0 0 0,0 0 0 16,0 0 0-16,0 0 0 0,0 0 0 0,0 0 0 16,0 0 0-16,0 0 0 0,0 0 0 0,0 0 0 15,0 0 0-15,0 0 0 0,0 0 0 0,0 0 0 16,0 0 0-16,0 0 0 0,0 0 0 0,0 0 0 0,0 0 0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16,0 0 0-16,0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0,0 0 0 0,0 0 0 16,9 9 0-16,-9-9 0 0,0 0 0 0,0 0 0 15,0 0 0-15,0 0 0 0,0 0 0 0,0 0 0 16,0 0 0-16,0 0 0 0,5 4 0 0,-5-4 0 0,0 0 0 15,0 0 0-15,0 0 0 0,0 0 0 0,0 0 0 0,0 0 0 16,0 0 0-16,0 0 0 0,0 0 0 0,0 0 0 16,0 0 12-16,0 0-3 0,0 0-1 0,0 0 0 15,0 0-8-15,0 0 8 0,0 0-8 0,0 0 8 16,0 0-8-16,0 0 0 0,0 0 0 0,0 0 0 16,0 0 0-16,0 0 0 0,0 0 0 0,0 0 0 15,0 0 0-15,0 0 0 0,0 0 0 0,0 0 0 16,0 0 0-16,0 0 0 0,0 0 0 0,0 0 0 15,0 0 0-15,0 0 0 0,-9 4 0 0,9-4 0 16,-10 4 0-16,6 0-17 0,-5 0 4 0,0-4 1 16,9 0 12-16,-5 0 0 0,5 0-10 0,0 0 10 0,0 0 0 15,0 0 0-15,-9-4 0 0,0 4 0 16,0 0-28-16,9 0 0 0,0 0-1 0,0 0 0 0,0 0 29 16,0 0 0-16,0 0 0 0,0 0 0 0,0 0 0 0,0 0-9 15,0 0 9-15,0 0 0 0,0 0 0 0,0 0 0 16,0 0 0-16,0 0 0 0,0 0 0 0,0 0-13 15,0 0 5-15,0 0 8 0,0 0-17 0,0 0 4 16,0 0 1-16,0 0 0 0,-9 0-3 0,9 0 0 16,0 0 0-16,0 0 0 0,0 0-8 0,0 0-1 15,0 0-1-15,0 0 0 0,0 0 4 0,0 0 1 16,0 0 0-16,0 0 0 0,0 0 3 0,0 0 1 16,0 0 0-16,0 0 0 15,0 0-39-15,0 0-7 0,0 0-2 0,0 0-566 0,0 0-114 16</inkml:trace>
        </inkml:traceGroup>
        <inkml:traceGroup>
          <inkml:annotationXML>
            <emma:emma xmlns:emma="http://www.w3.org/2003/04/emma" version="1.0">
              <emma:interpretation id="{304EFE5E-AD24-4B03-8B3C-0640D66C3D06}" emma:medium="tactile" emma:mode="ink">
                <msink:context xmlns:msink="http://schemas.microsoft.com/ink/2010/main" type="inkWord" rotatedBoundingBox="21260,9931 23204,9834 23270,11158 21327,1125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2537.2748">18767 8992 1094 0,'0'0'97'0,"0"-8"-77"0,-4 0-20 0,-1 0 0 16,1 4 73-16,4 4 11 0,-5-4 3 0,5 4 0 15,-9 0 23-15,0 4 5 0,0 4 1 0,-5 4 0 16,5 9-37-16,-5 3-7 0,1 4-2 0,-1 9 0 16,0 3-1-16,1 5 0 0,-1 3 0 0,0 5 0 15,1 3-19-15,4-3-4 0,-1 4-1 0,1-5 0 0,5-3-36 16,4-1-9-16,0 1 0 0,0-5 0 0,0-3 0 0,4-9 0 15,1 5 0-15,4-5 0 16,-4-8-145-16,4-3-31 0,0-5-7 0,4 0-1 16</inkml:trace>
          <inkml:trace contextRef="#ctx0" brushRef="#br0" timeOffset="72893.3035">19773 9130 1267 0,'0'0'56'0,"0"0"12"0,-13 4-55 0,4-4-13 15,-5 8 0-15,0 0 0 0,-4 4 138 0,0 5 25 16,0-1 5-16,-5 12 0 0,-4-4-66 0,-1 9-14 16,1 3-2-16,-5 13-1 0,0-9-35 0,-4 9-7 15,4-5-2-15,0 5 0 0,0-5-33 0,0-3-8 16,0-5 0-16,5 1 0 0,0-1-14 0,-1-8-5 16,6-3-1-16,3-5 0 15,6 4-169-15,4-8-35 0</inkml:trace>
          <inkml:trace contextRef="#ctx0" brushRef="#br0" timeOffset="72683.1958">19136 9126 1494 0,'14'-24'66'0,"-10"16"14"15,1-5-64-15,4 5-16 16,-5 0 0-16,5 4 0 0,1-4 121 0,-10 8 22 16,9 4 4-16,4 4 1 0,-4 0-84 0,1 9-16 15,-1 3-3-15,4 8-1 0,-4 0 0 0,-4 9 0 16,4 3 0-16,-4 5 0 0,4 3 4 0,0 5 0 0,0 0 0 0,0-1 0 16,0-3-29-16,0-5-6 0,0 1-1 15,1-5 0-15,-1-7-12 0,0-1 0 0,0-4 0 0,-5 1 0 16,5-5 0-16,1 0-10 0,-6-8 2 0,5 1 0 31,-4-1-100-31,-1-8-19 0,1-4-4 0,-5-4-539 0,0 0-108 0</inkml:trace>
          <inkml:trace contextRef="#ctx0" brushRef="#br0" timeOffset="73122.9355">20315 8636 2142 0,'23'8'95'0,"-14"-4"19"0,5 9-91 0,-1 3-23 0,1 4 0 0,0 12 0 16,4 5 56-16,-4 3 8 0,-1 5 0 0,-4 3 1 15,0 5-4-15,-4 0-1 0,-5 3 0 0,0 5 0 16,-5 0-27-16,-4-1-5 0,-4 5-2 0,-1 0 0 16,-9 0-8-16,-4-5-2 0,0 1 0 0,-5 0 0 15,-5-9-16-15,1 5 0 0,-5-9 0 0,0 1 0 16,0-4-41-16,-5-5-15 16,-4-4-4-16,5-3-1100 0</inkml:trace>
        </inkml:traceGroup>
        <inkml:traceGroup>
          <inkml:annotationXML>
            <emma:emma xmlns:emma="http://www.w3.org/2003/04/emma" version="1.0">
              <emma:interpretation id="{FD4E3364-9D2F-4735-8E0E-127BC0FE51B6}" emma:medium="tactile" emma:mode="ink">
                <msink:context xmlns:msink="http://schemas.microsoft.com/ink/2010/main" type="inkWord" rotatedBoundingBox="24088,10014 27106,9863 27158,10908 24140,1105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861.0298">23675 8952 648 0,'0'0'28'0,"0"0"7"0,0 0-35 0,0 0 0 15,0 0 0-15,0 0 0 0,0 0 89 0,0 0 11 16,5-8 3-16,-5 8 0 0,0-4-23 0,4-4-5 16,1 0-1-16,-1 4 0 0,-4-5-14 0,5 1-4 15,-1 0 0-15,-4 8 0 0,0 0-27 0,0-8-5 16,0-4-2-16,-4 4 0 0,4 0 2 0,0 8 0 16,-5-8 0-16,1 0 0 0,4 0 12 0,-9-1 4 15,4-3 0-15,-4 8 0 0,-5-4-26 0,5 0-5 16,-4 0-1-16,-6-4 0 0,6 8 1 0,-10-4 0 0,5 0 0 0,0 0 0 15,-5-1-1-15,0 1-8 16,0 4 12-16,-4-4-4 0,-5 8-8 0,-4-4 0 16,-1 4 0-16,1 0 0 0,4 0 0 0,-4 4 0 0,-5 8 0 0,0-4 0 15,4 5 0-15,1-1 0 0,-1 4 0 0,1 8 0 16,4 0 0-16,0 5 8 0,5-1-8 16,-1 9 8-16,1-5-8 0,4 4 12 0,1 1-12 0,3 3 12 15,6-7-12-15,8 3 0 0,-4-4 0 0,9 1 0 16,5-9-11-16,-1 4 3 0,5-3 0 0,5-5 0 15,0-4-3-15,8 0 0 0,-8-8 0 0,9 0 0 16,4-8 11-16,-4-4 0 0,4-4 8 0,1-4-8 16,3-4 16-16,6 0 0 0,-1-4-1 0,1 3 0 15,-5-7 1-15,4 0 0 0,-4 0 0 0,0-1 0 16,0-3 6-16,-1-4 2 0,1 3 0 0,0-3 0 16,-4-1-24-16,-1 1 0 0,-4 4 0 0,-1 3 0 15,-3 1 0-15,3 8 9 0,-8 0-9 0,0 4 0 0,-5 0 15 0,0 8-4 16,-5-1-1-16,-4 5 0 0,0 0-10 0,5 9 10 15,-5 7-10-15,-5 8 10 0,1 4-10 0,-5 5 0 16,0-1 0-16,-5 5 8 0,0 3-8 0,1 0 12 16,-6 1-12-16,10-1 12 15,-4 1-31-15,8-5-5 0,1 5-2 0,4-9 0 16,-5 5-139-16,10-9-28 0,4 25-6 0,0-25-1 0</inkml:trace>
          <inkml:trace contextRef="#ctx0" brushRef="#br0" timeOffset="73786.2672">21358 9255 1134 0,'0'0'50'0,"0"0"10"0,0 0-48 0,0 0-12 16,0 0 0-16,0 0 0 0,0 0 72 0,0 0 11 15,4-8 2-15,-4 8 1 0,5-4-22 0,4-4-5 16,0 4-1-16,5 0 0 0,4 0-8 0,0 4-2 16,5-4 0-16,0 4 0 0,9 0 7 0,-1 0 1 15,6 4 0-15,-1-4 0 0,5 4-16 0,0 0-4 16,0 0 0-16,5 0 0 0,-5 0-6 0,4 0-2 16,-4 0 0-16,-4 0 0 0,-1 0-28 0,-9 1 0 15,1-5 0-15,-1 4 0 16,-4-4-31-16,0 4-12 0,-10-4-2 0,5 0-596 0,-9 0-119 0</inkml:trace>
          <inkml:trace contextRef="#ctx0" brushRef="#br0" timeOffset="74036.314">21722 9094 1209 0,'0'0'108'16,"0"0"-87"-16,0 0-21 0,0 0 0 0,0 0 108 0,0 0 16 15,0 0 4-15,0 0 1 0,0 0-53 0,0 0-12 16,5 12-1-16,4 0-1 0,9 4-11 0,-4 8-3 16,-5 1 0-16,0 7 0 0,4 0 2 0,-8 5 0 15,-1-1 0-15,1 5 0 0,-5 3-22 0,5-3-5 16,-1 3-1-16,-8-3 0 0,-1-1-12 0,0-8-2 16,1 5-8-16,4-5 12 0,-5 1-12 0,1-9-18 15,-1 0 4-15,5-4 1 16,5 1-172-16,-1-5-35 0,-4 8-6 0,0-24-2 0</inkml:trace>
          <inkml:trace contextRef="#ctx0" brushRef="#br0" timeOffset="93251.2298">24103 9450 1450 0,'0'0'64'0,"0"0"14"0,0 0-62 0,0 0-16 0,0 0 0 0,0 0 0 16,0 0 96-16,0 0 16 0,0 0 3 0,0 0 1 15,-4 8-55-15,-10 0-10 0,5 4-3 0,0 0 0 16,-5 0-32-16,5 9-6 0,0-9-2 0,0 8 0 16,4-8-8-16,5 4 0 0,0-4 0 0,0 5-11 15,0-17 11-15,9 12 0 0,-4 0 0 0,4-4 0 16,0 0 0-16,0-4 0 0,5 0 0 0,-1-4-8 0,1-4 8 0,0 0 0 16,9 0 0-16,-5-4 0 0,0 0 0 0,0-4 9 15,5-5-9-15,-5 5 0 0,0-4 14 0,5 0-4 16,-5 0-1-16,1-4 0 0,-1-1-1 0,0 1 0 15,-4 0 0-15,-1 4 0 0,-4-1 22 0,-4 5 4 16,-5 0 1-16,0 4 0 0,0-4-16 0,-9 4-3 16,0 0-1-16,-5 4 0 0,0-4-6 0,-8 4-1 15,-1 0 0-15,0-1 0 0,-4 5-18 0,-1 0-4 16,1 5-1-16,-5-1 0 16,10 4-128-16,-1-4-25 0,0 4-6 0,9-8-1 0</inkml:trace>
        </inkml:traceGroup>
        <inkml:traceGroup>
          <inkml:annotationXML>
            <emma:emma xmlns:emma="http://www.w3.org/2003/04/emma" version="1.0">
              <emma:interpretation id="{EE438385-107F-4D7F-A426-ADDD302E413A}" emma:medium="tactile" emma:mode="ink">
                <msink:context xmlns:msink="http://schemas.microsoft.com/ink/2010/main" type="inkWord" rotatedBoundingBox="27937,9323 31347,9152 31439,10982 28029,11152"/>
              </emma:interpretation>
              <emma:one-of disjunction-type="recognition" id="oneOf18">
                <emma:interpretation id="interp26" emma:lang="" emma:confidence="0">
                  <emma:literal>N)</emma:literal>
                </emma:interpretation>
                <emma:interpretation id="interp27" emma:lang="" emma:confidence="0">
                  <emma:literal>M)</emma:literal>
                </emma:interpretation>
                <emma:interpretation id="interp28" emma:lang="" emma:confidence="0">
                  <emma:literal>12)</emma:literal>
                </emma:interpretation>
                <emma:interpretation id="interp29" emma:lang="" emma:confidence="0">
                  <emma:literal>19)</emma:literal>
                </emma:interpretation>
                <emma:interpretation id="interp30" emma:lang="" emma:confidence="0">
                  <emma:literal>In)</emma:literal>
                </emma:interpretation>
              </emma:one-of>
            </emma:emma>
          </inkml:annotationXML>
          <inkml:trace contextRef="#ctx0" brushRef="#br0" timeOffset="94939.4535">27581 8402 1382 0,'-9'-17'123'0,"9"17"-99"16,9-8-24-16,-4 4 0 0,-5 4 31 0,0 0 1 15,0 0 0-15,0 0 0 0,0 0 27 0,-9 16 5 16,4 5 2-16,-4 7 0 0,0 0-4 0,-5 9-1 16,-4 3 0-16,5 9 0 0,4 3-5 0,-5 5 0 0,-13 4-1 0,-1 3 0 15,1 1-12-15,4-4-3 0,0-4 0 0,1-1 0 16,3-3-4-16,6-5-2 0,-1 1 0 0,5 0 0 31,-5-9-68-31,10-4-14 0,-1-7-2 0,1-1-1 16,4 0-116-16,-9-11-23 0</inkml:trace>
          <inkml:trace contextRef="#ctx0" brushRef="#br0" timeOffset="95442.8632">28192 8818 1267 0,'0'0'112'0,"0"0"-89"0,0 0-23 0,0 0 0 16,-10-4 77-16,10 4 11 0,0 0 3 0,-9 8 0 15,-9 5-20-15,0-1-4 0,0 8-1 0,-5 4 0 16,0 0-25-16,-4 9-5 0,0-1 0 0,-10 5-1 16,5-1-35-16,0 5 0 0,-4-5-10 0,-5 4 10 15,5 1-8-15,-1-1 8 0,1-3 0 0,-1-1 0 16,1 1-124-16,4-5-21 0</inkml:trace>
          <inkml:trace contextRef="#ctx0" brushRef="#br0" timeOffset="95211.1866">27641 8903 691 0,'9'-8'61'0,"0"4"-49"15,-5-4-12-15,6 0 0 0,-6 0 207 0,1 0 38 16,4 4 8-16,-9 4 2 0,0 0-139 0,9-8-27 16,0 4-5-16,0 0-2 0,-9 4-40 0,14 0-8 15,-1 0-2-15,1 4 0 0,0 0-20 0,4 8-4 16,-4 0 0-16,8 4-8 0,-3 0 12 0,3 5-12 16,1 3 12-16,-5 0-12 0,-4 4 23 0,4-3-3 15,-4 3 0-15,-1 4 0 0,-3-3-4 0,-1 3-2 16,4-4 0-16,-8 1 0 0,-5-1 26 0,0 0 4 15,0-3 2-15,4-1 0 0,1-4-46 0,-5-4 0 16,0 5 0-16,0-9 0 16,5 0-40-16,-5 0-5 0,0-12-1 0,0 0-620 15,0 0-124-15</inkml:trace>
          <inkml:trace contextRef="#ctx0" brushRef="#br0" timeOffset="95689.5663">28601 8389 1958 0,'0'0'174'0,"0"0"-139"16,5 8-35-16,-5 5 0 0,4 7 0 0,-4 4-12 16,10 13 0-16,-6 7 0 0,-4 1 37 0,5 7 8 15,-5 21 2-15,-5 0 0 0,5-8-5 0,-4-1-1 16,-6-3 0-16,6 4 0 0,-5-8-13 0,4-13-4 16,1 1 0-16,-5-1 0 0,-1 1 12 0,1-1 1 0,-9 1 1 15,4-5 0-15,-4 1-13 0,-9 11-2 0,-5-7-1 0,-4-1 0 16,-1-7-22-16,-8-1-5 0,-1 0-1 15,-4-3 0 1,0-9-104-16,0 4-21 0,0-7-4 0,0-5-1 0</inkml:trace>
          <inkml:trace contextRef="#ctx0" brushRef="#br0" timeOffset="94294.6025">25856 8567 460 0,'0'0'41'0,"-5"-12"-33"0,5 4-8 0,-4-4 0 16,-1 4 133-16,1 0 25 0,-1 0 5 0,1 0 1 16,-1 0-52-16,1 0-11 0,-1-1-1 0,5 9-1 15,-9-8-39-15,9 8-8 0,-5-4-2 0,-4-4 0 16,0 4-22-16,0 4-5 0,-5 0-1 0,5 0 0 15,-4 0-14-15,-6 0-8 0,6 4 8 0,-6 4-8 16,1-4 30-16,-4 4 2 0,3 9 0 0,-8-5 0 16,0 4 3-16,-1 0 1 0,1 8 0 0,-5 5 0 15,5-5 0-15,-5 8 0 0,-4 5 0 0,4-1 0 16,4 1-24-16,6-1-12 0,-1 1 12 0,0-1-12 16,5-8 10-16,4 5-10 0,10-9 8 0,4 4-8 15,4-3 0-15,5-5 0 0,5 4 8 0,0-4-8 0,8-4 0 16,-3 1 10-16,8-1-10 0,5-4 10 0,0 0-10 15,0-4 8-15,-1 0-8 0,1 0 8 0,5-8-8 16,-5 0 0-16,4 0 0 0,0-4 8 0,1-4-8 0,4 4 0 16,0-4 9-16,0-4-9 0,0 4 0 0,0-4 8 15,0-4-8-15,4 3 0 0,-8-7 8 0,-1 4-8 16,-4-4 10-16,4-5-10 0,-4-3 9 0,-4 0-9 16,-6-5 8-16,1-3-8 0,-5-4 0 0,0-1 0 15,-4 1-14-15,-5-1 5 0,5 1-3 0,-5-1 0 16,-4 1 0-16,-5 3 0 0,4 1 12 0,-8 4-8 15,4-1 8-15,-5 1-8 0,0 3 8 0,1 1-12 16,-1 4 12-16,-4 0-12 0,5-1 12 0,-10 5-10 16,5-4 10-16,-5 4-10 0,1-1 10 0,-6 1-10 15,1 0 10-15,-5 0-10 0,1 3-10 0,-6 5-3 0,6 0 0 16,3 4 0-16,-8 0 34 0,9 4 6 0,4-4 2 16,-4 8 0-16,4 4-19 0,1 0 0 0,4 4 0 0,4 4 0 15,0 4 0-15,1 0 0 0,4 5 0 0,-5 3 0 16,5-4 10-16,0 5-2 0,0-5 0 0,-4 8 0 15,4 0-8-15,0 1 0 0,-5-1 0 0,5 4 0 16,-9-3 0-16,5 3 8 0,-1 1-8 0,0 7 8 16,1 0 8-16,-1 1 0 0,1-1 1 0,-5 5 0 15,4-1 32-15,5 1 7 0,-4-5 0 0,4 5 1 16,0-9-5-16,0 5-2 0,4-5 0 0,1 1 0 16,-1-1-37-16,5-4-13 0,-4 1 9 0,4-1-9 15,-4-3 0-15,-1-1 0 0,5 0 0 0,-4 1 0 16,4-9-40-16,-9 4-12 0,4-4-4 0,1 1-660 15,-5-1-132-15</inkml:trace>
          <inkml:trace contextRef="#ctx0" brushRef="#br0" timeOffset="94663.7374">26402 9199 1825 0,'0'0'40'0,"0"0"8"0,0 0 1 0,0 0 3 0,0 0-41 0,0 0-11 0,0 0 0 0,9 8 0 15,-4 8 32-15,-1 0 4 0,1 9 0 0,-5 7 1 16,0 0 22-16,0 5 4 0,0-1 1 0,0 5 0 16,0-5-36-16,0 0-8 0,0 1 0 0,0-1-1 15,0-3-19-15,0-5 0 0,0-4 0 0,0-3 0 16,5-1-17-16,-5-4-7 0,4 0-2 0,1-8-951 15</inkml:trace>
        </inkml:traceGroup>
      </inkml:traceGroup>
    </inkml:traceGroup>
    <inkml:traceGroup>
      <inkml:annotationXML>
        <emma:emma xmlns:emma="http://www.w3.org/2003/04/emma" version="1.0">
          <emma:interpretation id="{6C2BB916-97DE-49F4-A795-5ECDF72C5A66}" emma:medium="tactile" emma:mode="ink">
            <msink:context xmlns:msink="http://schemas.microsoft.com/ink/2010/main" type="paragraph" rotatedBoundingBox="5148,13147 16952,12280 17031,13354 5227,142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EDA3BF-8A08-496E-875A-8F10137DD202}" emma:medium="tactile" emma:mode="ink">
              <msink:context xmlns:msink="http://schemas.microsoft.com/ink/2010/main" type="line" rotatedBoundingBox="5148,13147 16952,12280 17031,13354 5227,14221"/>
            </emma:interpretation>
          </emma:emma>
        </inkml:annotationXML>
        <inkml:traceGroup>
          <inkml:annotationXML>
            <emma:emma xmlns:emma="http://www.w3.org/2003/04/emma" version="1.0">
              <emma:interpretation id="{94C42435-A6DE-462D-AF19-6D1A7EEABCAA}" emma:medium="tactile" emma:mode="ink">
                <msink:context xmlns:msink="http://schemas.microsoft.com/ink/2010/main" type="inkWord" rotatedBoundingBox="5148,13147 7518,12973 7595,14017 5225,1419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1082.3621">3433 12517 864 0,'9'-8'76'0,"-4"-4"-60"16,4-4-16-16,-4 4 0 0,-1 4 107 0,1 0 18 15,-5 8 4-15,0 0 1 0,0 0-26 0,0 0-6 16,0 0-1-16,13 4 0 0,-4 4-50 0,1 4-11 16,3 0-1-16,-4 8-1 0,0-4 1 0,1 5 0 15,3 3 0-15,-4-4 0 0,0 4-12 0,0-3-3 16,-4-1 0-16,4-4 0 0,-4 4-10 0,-1-4-2 15,1-3-8-15,-1-5 12 0,-4-8-12 0,0 0 9 16,0 8-9-16,0-8 8 0,0 0 0 0,0 0-8 16,0 0 12-16,0 0-4 0,0 0 4 0,0 0 1 15,0 0 0-15,5-8 0 0,-1-4 21 0,1-1 4 0,4 1 1 0,0-8 0 16,0 0-39-16,0 0 0 0,1-1 0 0,3-3 0 16,-4 4 0-16,5 0 0 0,4 3 0 0,-4 1 0 15,4 4 0-15,-4 0 0 0,-1 0 0 0,1 4 0 16,4 4 0-16,-4 4 0 0,0 4 0 0,-1 0 0 15,1 4 0-15,4 4 0 0,-4 4 8 0,-1 0-8 32,-3 1-24-32,3-1-10 0,-4 8-2 0,5-4 0 15,0 5-144-15,-5-1-30 0</inkml:trace>
          <inkml:trace contextRef="#ctx0" brushRef="#br0" timeOffset="100726.6239">3187 12485 1216 0,'0'0'27'0,"-9"-8"5"0,-4 0 2 0,4 0 0 0,9-5-34 0,-10 5 0 0,-8-4 0 0,5 4 0 16,3-4 49-16,1 4 3 0,-4-4 1 0,-1 0 0 16,-4 4-25-16,9-1-4 0,4-7-2 0,-4 8 0 15,0-4-10-15,-5 4-1 0,10-4-1 0,-10 4 0 16,0 0 2-16,1 4 0 0,4-5 0 0,0 1 0 0,-1 4 3 15,1 0 1-15,-4 4 0 0,-1 0 0 0,0 0-16 0,-4 4 0 16,4 0 8-16,-4 4-8 0,-4 5 0 16,3 3 0-16,1 0 0 0,-5 4 0 0,-4-4 0 0,0 5 0 15,8-1 0-15,-8 4 0 0,9 0 0 0,-9 1 0 16,4 3 0-16,0-4 0 0,9 5 0 0,1-1 0 16,-5-4 0-16,-1 5 9 0,10 3-1 0,0-4 0 15,5 1 0-15,-1-1 0 0,-4 0 0 0,9-3 0 16,5-1 0-16,4-4 0 0,-5 0-8 0,5-3 0 15,5-1 0-15,4-8 0 0,0 4 0 0,1-4 0 16,-1-8 9-16,-5 4-9 0,10-4 16 0,-5-4-2 16,-4-4 0-16,0 0 0 0,4 0 2 0,0-8 1 0,0 3 0 15,-4-3 0-15,0 0-1 0,-1 0-1 16,6-8 0-16,-6-1 0 0,-4 1 1 0,0 0 0 0,10-5 0 16,-10 5 0-16,4 0 8 0,-4 4 1 0,1-5 1 0,-1 5 0 15,4 8-15-15,-4-4-3 0,-4 8-8 0,-5-4 12 16,0 12-12-16,0 0 0 0,0 0 0 0,14 8 0 15,4-4 0-15,-4 8 0 0,-10 4 0 0,5 8 0 16,0-3 0-16,0 3 8 0,5 4-8 0,-9 0 0 31,-10 5-20-31,10 3-6 0,8-3-2 0,-4 3 0 0,-18-4-64 16,9-3-12-16,14-5-4 0,-9-4-652 0</inkml:trace>
          <inkml:trace contextRef="#ctx0" brushRef="#br0" timeOffset="102184.9901">4681 12428 1753 0,'0'0'38'0,"0"0"8"0,-9-4 2 0,0-4 2 0,-1 4-40 0,1 0-10 16,0-4 0-16,0 4 0 0,-5 0 21 0,1 0 3 16,-1 4 0-16,0 0 0 0,1 0-24 0,-1 0 0 15,-4 4 0-15,4-4-8 0,1 4-4 0,-1-4-1 16,0 4 0-16,1 0 0 0,-1 0 4 0,5 0 1 15,-9 0 0-15,4 4 0 0,5 0 8 0,0 4 0 16,-5-3 8-16,-4-1-8 0,0 4 12 0,4 0-3 16,5 0 0-16,0-4 0 0,-5 4-1 0,5-4 0 15,5 5 0-15,-1-5 0 0,5-8 0 0,-9 4-8 0,9-4 12 0,0 0-4 16,0 8 0-16,0-8-8 0,-5 12 12 0,5-12-4 16,0 0-8-16,0 0 0 0,-4 8 0 0,4 4 8 15,0-12-8-15,4 8 0 0,-4 0 0 0,5 4 8 16,-5 1-8-16,0-5 0 0,9 4 0 0,-9 4 0 15,5-4 0-15,-1 4 0 0,1-4-9 0,-5 5 9 16,4-9 0-16,1 4 0 0,-5 0 0 0,4 0 0 16,1-4 0-16,-5-8 0 0,0 12 0 0,0-12 0 15,0 0 9-15,4 9-1 0,-4-9 0 0,5 8 0 16,-5-8 1-16,0 0 0 0,0 0 0 0,0 0 0 16,0 0-9-16,0 0 10 0,9 4-10 0,-9-4 10 15,0 0-2-15,14 0-8 0,-5-4 12 0,0 0-4 16,0 0-8-16,0 4 12 0,0-9-12 0,-9 9 12 15,14 0-12-15,-10-4 0 0,-4 4 0 0,0 0 0 16,0 0 10-16,14 0-10 0,-14 0 12 0,5-8-12 16,-5 8 11-16,9-4-11 0,0 0 10 0,-9 4-10 0,0 0 20 0,9-12-3 15,-4 8 0-15,-1-8 0 0,5 0-4 0,0 0-1 16,-4-1 0-16,-1-3 0 0,10 0-3 0,-5 0-1 16,0-4 0-16,0-1 0 0,5 1-8 0,-5-4 0 15,0 4 0-15,0-5 0 0,0 5 0 0,1 0 0 16,-1-8 0-16,0 7 0 0,-5-3 0 0,1 4 0 15,-1-4 0-15,6 3 0 0,-6-3 0 0,5 4 0 16,-4 4 0-16,4-5 0 0,-5 9 0 0,1-4 0 16,0 4 0-16,-1 0 0 0,1 0-8 0,-1-1 8 0,1 5 0 15,-5 8 0-15,0 0 0 0,4-4 0 16,-4 4 0-16,0 0 0 0,0 0 0 0,0 0 0 0,0 0-9 0,0 0 9 16,0 0 0-16,0 0-12 0,0 0 12 0,0 0-10 15,0 0 0-15,0 0 0 0,0 0 0 0,0 0 0 16,0 0 10-16,0 0-10 0,0 0 10 0,0 0-10 15,0 0 10-15,0 0 0 0,0 0 0 0,0 0 0 16,0 0 0-16,0 0 0 0,0 0 0 0,0 0 0 16,0 0 0-16,-4 8 0 0,4-8 0 0,0 0 0 15,0 0 0-15,0 0 0 0,0 0 0 0,0 0 0 16,0 0 0-16,0 0 8 0,0 0-8 0,0 0 8 16,0 0-8-16,0 0 0 0,0 0 8 0,0 0-8 15,0 0 8-15,0 0-8 0,0 0 10 0,4-8-10 16,-4 0 10-16,5-4-10 0,-5 8 10 0,0-8-10 15,0 0 9-15,4 0-9 0,-4-5 8 0,5 5-8 16,-1-8 0-16,-4 4 0 0,0 4 8 0,5-8-8 0,0 3 0 16,-1 1 0-16,1-4 0 0,-1 0 0 0,1-1 0 15,-1 1 0-15,1-4-10 0,4 8 10 0,-4-5-10 0,-5 5 10 16,4 4-10-16,1 0 10 0,-5 4-8 0,4 0 8 16,-8 0 0-16,4 8-9 0,0 0 9 0,0 0 0 15,0-4 0-15,0 4-8 0,0 0 8 0,0 0 0 16,0-8 0-16,0 8-8 0,0 0 8 0,0 0 0 15,0 0 0-15,0 0 0 0,0 0 0 0,0 0 0 16,0 0 0-16,0 0 0 0,0 0 0 0,0 0 0 16,0 0 0-16,0 0 0 0,0 0-8 0,0 12 8 15,-5 4-8-15,5 0 8 0,0 4 0 0,-4 5 0 0,4 3 0 0,0 4 8 16,-5 1 0-16,0 11 0 16,1 5 0-16,-1-1 0 0,-4 5 0 0,0 0 1 0,5-5 0 15,-6 5 0-15,1-5-9 0,0-3 0 0,5-1 0 16,-1-3 0-16,1-5 0 0,-1-3 0 0,5-1-14 0,0-8 5 31,0 1-44-31,5-5-9 0,4 0-2 0,0-8-825 0</inkml:trace>
        </inkml:traceGroup>
        <inkml:traceGroup>
          <inkml:annotationXML>
            <emma:emma xmlns:emma="http://www.w3.org/2003/04/emma" version="1.0">
              <emma:interpretation id="{55B954A1-ED37-4233-B3BA-11B8FE111EF6}" emma:medium="tactile" emma:mode="ink">
                <msink:context xmlns:msink="http://schemas.microsoft.com/ink/2010/main" type="inkWord" rotatedBoundingBox="9414,13107 12685,12866 12744,13669 9473,13909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492.8688">7749 12169 864 0,'14'-24'38'0,"-5"12"8"0,-4 0-37 0,-1-5-9 16,5 5 0-16,0-4 0 0,1 0 180 0,-1 4 35 16,-5 0 6-16,1 4 2 0,-5-5-124 0,4 5-25 15,-4 8-5-15,0 0-1 0,0 0-29 0,0 0-7 16,0 0 0-16,0 0-1 0,-4-4-31 0,4 4 0 15,-9-4 0-15,-5 8 0 0,0 0-12 0,-4 4 12 16,0 1-12-16,0-1 12 0,-1 8 0 0,1-4-8 16,0 8 8-16,4-8 0 0,1 0 0 0,-1 1 0 15,5-1-8-15,0-4 8 0,4 0 0 0,-4-4 0 16,9-4 0-16,0 0 0 0,0 0 8 0,0 0 4 16,0 0 2-16,0 0 0 0,0 0-22 0,0 0-5 15,0 0-1-15,0 0 0 0,14 0 14 0,-5-8 0 16,5 4 0-16,4-4 0 0,-5 0 13 0,6 0-1 0,-1-1 0 0,0 1 0 15,0 0-12-15,5 4-13 0,-5 0 2 0,1 0 1 16,-6 4 10-16,5 4 8 0,1 4-8 0,-6 0 11 16,5 0-2-16,-4 5 0 0,-5 3 0 0,0 4 0 15,-4 0-9-15,-1 5 12 0,-4-1-12 0,0 4 12 16,-9 1-12-16,0-5 0 0,0 4 0 0,-5 0 0 16,5-3 8-16,-9-1-8 0,-5-4 8 0,5 5-8 15,-5-1 0-15,1-4 8 0,-1 0-8 0,0 1 0 16,-4-5-9-16,4 0-7 0,-4 0-2 0,4 0 0 15,0-4-174-15,0 1-36 16,5-5-6-16,0 0-2 0</inkml:trace>
          <inkml:trace contextRef="#ctx0" brushRef="#br0" timeOffset="103890.9325">8250 12198 1036 0,'18'-9'92'0,"1"1"-73"16,-1-4-19-16,5 0 0 0,-1 0 110 0,6-4 18 15,-10 4 4-15,9-1 1 0,-4 5-73 0,0 0-14 16,-5 0-3-16,-4 0-1 0,-5 0-27 0,0 4-6 16,4-4-1-16,-8 4 0 0,-5 4-8 0,0 0 10 15,0 0-10-15,0-8 10 0,0 0 0 0,-5 0 0 16,-4-1 0-16,-4 5 0 0,4 0 9 0,-1 0 1 16,-3 0 1-16,-5 8 0 0,4 0-2 0,-4 0-1 0,-1 0 0 15,1 9 0-15,0-1-1 0,0 4 0 0,4 4 0 16,-4 4 0-16,4 5-4 0,-4-1-1 15,4 0 0-15,5 5 0 0,-4-5-12 0,4 0 11 0,-1-3-11 0,1-5 10 16,5 4-10-16,-5-3 0 0,4-5 0 0,5 0 8 16,0-4-8-16,0-12-9 0,0 0 9 0,0 0-13 15,5 8 3-15,-5-8 1 0,13-4 0 0,1 0 0 16,0-4 9-16,4-4 0 0,0-4 0 0,0-1-8 16,1-3 8-16,-1-4 0 0,5 0 0 0,-5-1 0 15,0 1 0-15,0 4 12 0,-4 0-2 0,-5 7-1 16,5 1 15-16,-5 8 2 0,-5-4 1 0,-4 8 0 15,0 0-8-15,9 12-2 0,0 4 0 0,-9 5 0 16,0-1-4-16,0 8-1 0,5 5 0 0,-10-1 0 16,1 0-12-16,4 1 8 0,0-1-8 0,0-4 0 15,0 5-27-15,0-5-11 0,4-4-2 0,1-3-588 16,0-1-116-16</inkml:trace>
          <inkml:trace contextRef="#ctx0" brushRef="#br0" timeOffset="104029.431">9033 12137 1612 0,'0'0'144'0,"0"0"-116"15,0 0-28-15,0 0 0 0,0 0 131 0,0 0 20 16,14 4 4-16,-10 4 1 0,6 0-108 0,-6 4-20 16,5 0-5-16,0 5-1 0,-9-1-12 0,5 4-2 0,-1 0-8 0,-4 5 12 31,0-9-140-31,0 4-29 0</inkml:trace>
          <inkml:trace contextRef="#ctx0" brushRef="#br0" timeOffset="102995.342">7025 12218 1036 0,'0'0'92'0,"0"0"-73"0,0-12-19 0,0 0 0 16,5-1 120-16,-5 1 20 0,0 0 4 0,5 4 0 15,-1-4-77-15,1 0-16 0,-1 4-3 0,1-5-1 16,-1 1-31-16,1 0-7 0,-1 0-1 0,1 4 0 15,-5-4 0-15,5 4 0 0,-5 0 0 0,0 8 0 16,0 0-8-16,0-4 0 0,0 4 0 0,0 0 0 16,-10-4 0-16,6 0 0 0,-10-1 0 0,5 10 8 15,-5-1-8-15,-4 8 0 0,0 0-12 0,-5 0 12 0,5 8 0 16,0 0 13-16,-5 1 0 0,5-1 0 0,-5 0 2 16,5 4 0-16,0-3 0 0,-1 3 0 0,1-4-5 0,5 4-1 15,-1 1 0-15,5-1 0 0,-5 0-9 0,5-3 0 16,0-1 9-16,4 0-9 0,-4 0 0 0,5 0 8 15,4-3-8-15,0-1 0 0,0 0 0 0,0 0 0 16,0-4 0-16,4-4 0 0,-4-8-16 0,5 9 1 16,-1-1 1-16,-4-8 0 0,0 0 3 0,14 4 1 0,-5-4 0 0,5-4 0 15,-5 0 10-15,5-4 0 16,-1-5 0-16,1 5 0 0,0-8 0 0,-1 4 0 16,1-4 10-16,0 0-10 0,-1-5 22 0,1 1-2 0,-5-4 0 0,0 0 0 15,5-5-7-15,-5 5-1 0,0 0-1 16,5-1 0-16,-10 5 5 0,5 8 2 0,-4 0 0 0,-1 4 0 15,-4 8 10-15,0 0 1 0,0 0 1 0,0 0 0 16,0 0-19-16,9 12-11 0,-4 4 12 0,4 0-12 16,-4 5 0-16,4-1 0 0,-5 0 0 0,10 0 0 15,-9-4 0-15,8 1 0 0,-4-1 0 0,5 4 0 32,-5-8-32-32,5 0 0 0,4 0 0 0,5 1-884 0</inkml:trace>
          <inkml:trace contextRef="#ctx0" brushRef="#br0" timeOffset="104245.9979">9033 11841 1645 0,'0'-24'72'0,"0"12"16"0,-4-4-70 0,4 4-18 0,0-4 0 0,4 3 0 16,-4 1 13-16,0 4-1 0,0 8 0 0,0 0 0 16,0 0-22-16,0 0-5 0,0 0-1 0,0 0-474 15,9 12-95-15</inkml:trace>
          <inkml:trace contextRef="#ctx0" brushRef="#br0" timeOffset="104694.9393">9434 11922 1728 0,'0'0'76'0,"0"0"16"0,0 0-73 0,4-4-19 16,-4 4 0-16,14 4 0 0,0 4 70 0,-1 5 10 15,1-5 3-15,0 8 0 0,-1 4-57 0,-4 0-11 0,5 13-3 0,-5-5 0 16,0 0 0-16,-4 1 0 0,-1-5 0 0,-4 4 0 15,0-3-12-15,0-1 0 0,0-4 0 0,0 0 0 16,-4-3 0-16,-1-1 9 0,5-8-9 0,0-8 8 16,0 0-8-16,-4 12 0 0,4-12 0 0,0 0 0 15,0 0 0-15,0 0 12 0,4-12-12 0,-4 0 12 16,9-4 9-16,-4-5 3 0,9-3 0 0,-1-8 0 16,1-1 0-16,4-3 1 0,0-1 0 0,1 5 0 15,8 0-15-15,-4 3-10 0,4 5 12 0,-4 4-12 16,0 4 17-16,-5 3-3 0,0 9-1 0,-4 0 0 15,-1 4 3-15,6 8 1 0,-6 1 0 0,1 3 0 16,-1 4-6-16,-3 4-2 0,3 4 0 0,-4 1 0 16,-4 3-9-16,4 4 0 0,-4 5 0 0,-5 3 0 15,0 1-43-15,0-1-10 16,0-3-3-16,0-1-993 0</inkml:trace>
        </inkml:traceGroup>
        <inkml:traceGroup>
          <inkml:annotationXML>
            <emma:emma xmlns:emma="http://www.w3.org/2003/04/emma" version="1.0">
              <emma:interpretation id="{EF4B17A4-E0CD-4049-BA99-C75F15F0D0AF}" emma:medium="tactile" emma:mode="ink">
                <msink:context xmlns:msink="http://schemas.microsoft.com/ink/2010/main" type="inkWord" rotatedBoundingBox="14795,12794 16978,12633 17029,13333 14846,13493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5368.6462">12106 11631 1555 0,'10'-8'138'0,"-10"4"-110"16,4-4-28-16,-4 8 0 0,0 0 52 0,0 0 4 15,0 0 2-15,0 0 0 0,-4 20-17 0,4 4-3 16,4 5-1-16,-4 7 0 0,-4 5-22 0,-1-1-5 0,0 9-1 0,1-1 0 16,-1 1-9-16,1-1 12 0,-1-3-12 15,1-1 12-15,4-3-12 0,0-5 0 0,4 1 9 0,1-13-9 16,4-4 8-16,0-4-8 0,0-4 8 0,0-3-8 16,5-5 22-16,-1-4 0 0,6 0 0 0,3-9 0 15,1-3 29-15,0-4 5 0,-5-4 2 0,10 0 0 16,-6-1-9-16,6-7-1 0,-6 0-1 0,1-5 0 15,4 1-13-15,-4 0-2 0,0-5-1 0,0 5 0 16,-5-1-12-16,5-3-3 0,-5 4 0 0,-4 3 0 16,4 1-16-16,-5 4 0 0,1-5-13 0,0 5 5 15,-5 4-37 1,0 4-7-16,0 0-2 0,-4 3-678 0,-1 1-135 0</inkml:trace>
          <inkml:trace contextRef="#ctx0" brushRef="#br0" timeOffset="105729.5612">13304 11546 1616 0,'4'-20'72'0,"-4"20"14"0,0-16-69 0,0 3-17 15,0 13 0-15,0 0 0 0,0 0 47 0,0 0 5 0,0 0 2 0,0 0 0 16,0 0-24-16,-9 0-5 0,-4 5-1 0,3 3 0 16,-3 8-24-16,-1 4 0 0,-4 0 0 0,0 5 0 15,4-1 0-15,-4 0 0 0,0 0 0 0,-1-3 0 16,6-1 0-16,-1 0 0 0,-4-4 0 0,4 0 0 16,1 1 8-16,-1-5-8 0,0 0 8 0,5 0-8 15,0-4 15-15,5 0-3 0,-1 4 0 0,0-4 0 16,5 5 18-16,0-1 3 0,0-4 1 0,0 4 0 15,0 0 13-15,0 0 2 0,0 4 1 0,0-3 0 16,0 3-38-16,-4-4-12 0,-1 4 0 0,1 0 0 16,-1 1 10-16,1-1-10 0,-5-4 8 0,-1 0-8 15,1 4-67 1,-4-4-18-16,4 9-4 0,-10-9-1 0</inkml:trace>
          <inkml:trace contextRef="#ctx0" brushRef="#br0" timeOffset="106090.0651">13896 11813 2300 0,'0'0'51'0,"18"-4"10"0,0-4 3 0,9 0 0 0,1-4-52 0,4 0-12 16,4-5 0-16,-4 5 0 0,0 0 21 0,-5-4 2 15,-4 4 0-15,0-4 0 0,-5-1-39 0,-9 5-7 0,0-4-1 0,-4 0-1 16,-1 0-9-16,-4 0-2 0,-9-5 0 0,0 1 0 16,-5 4 15-16,1 4 2 0,-1 0 1 0,-4 4 0 15,-5-1 18-15,5 5-10 0,-5 4 10 0,0 0-8 16,0 0 8-16,1 8 11 0,3 1-3 0,-3-1 0 16,-1 4 20-16,5 4 4 0,0 0 1 0,-1 8 0 15,6 1 2-15,-1-1 0 0,0 4 0 0,1 5 0 16,4-5 1-16,4 0 0 0,5 5 0 0,0-5 0 15,0 4-23-15,9 1-4 0,0-5-1 0,0 0 0 16,5 1-8-16,4-1 8 0,5 0-8 0,0-3 8 31,4 3-89-31,5-4-19 0,4-3-3 0,5-1-917 0</inkml:trace>
        </inkml:traceGroup>
      </inkml:traceGroup>
    </inkml:traceGroup>
    <inkml:traceGroup>
      <inkml:annotationXML>
        <emma:emma xmlns:emma="http://www.w3.org/2003/04/emma" version="1.0">
          <emma:interpretation id="{935D14E9-9398-4C3B-98DC-A4C14A4B5156}" emma:medium="tactile" emma:mode="ink">
            <msink:context xmlns:msink="http://schemas.microsoft.com/ink/2010/main" type="paragraph" rotatedBoundingBox="5994,15063 32437,13309 32649,16498 6206,182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66F154-73C9-456E-B1FF-3897452CF362}" emma:medium="tactile" emma:mode="ink">
              <msink:context xmlns:msink="http://schemas.microsoft.com/ink/2010/main" type="inkBullet" rotatedBoundingBox="6015,15378 7250,15296 7319,16345 6085,16426"/>
            </emma:interpretation>
            <emma:one-of disjunction-type="recognition" id="oneOf22">
              <emma:interpretation id="interp34" emma:lang="" emma:confidence="0">
                <emma:literal>↳</emma:literal>
              </emma:interpretation>
            </emma:one-of>
          </emma:emma>
        </inkml:annotationXML>
        <inkml:trace contextRef="#ctx0" brushRef="#br0" timeOffset="108310.3197">4134 14237 288 0,'0'0'25'0,"0"0"-25"0,0 0 0 0,0 0 0 15,9-8 64-15,1-4 7 0,-1 4 1 0,-5-4 1 16,5 4-29-16,-4 0-7 0,4-5-1 0,-4 1 0 16,4 4-2-16,-5-4-1 0,5 4 0 0,0 0 0 15,-4 4 18-15,-5 4 3 0,0 0 1 0,14-8 0 16,-10 8 13-16,-4 0 4 0,0 0 0 0,0 0 0 16,0 0-18-16,9 4-3 0,-9-4-1 0,0 8 0 15,0 4-29-15,0 0-5 0,0 0-2 0,-9 4 0 16,5 1-5-16,-10-1-1 0,5 8 0 0,-5-4 0 15,-4 1-8-15,0-1 12 0,-5 0-12 0,5 0 12 16,-5 1 3-16,0-5 1 0,-4 4 0 0,0-4 0 16,-1 4 12-16,1-3 2 0,-5-1 1 0,0 0 0 15,0 0-5-15,1 0-1 0,-1 5 0 0,0-5 0 0,0 0-13 16,-4 4-4-16,-5 4 0 0,4 1 0 0,-4-1-8 16,5 4-14-16,-1-3 3 0,1-1 1 0,4 4 10 15,0-3 0-15,9-5 0 0,-4 0-8 0,9-4 8 0,4 0 0 16,1-8 0-16,3 5 0 0,6-5 21 0,-1-4 0 15,5-4 0-15,0 0 0 0,0 0-1 0,0 0 0 16,0 0 0-16,9 8 0 0,5 0 13 0,4 4 3 16,1-8 0-16,-1 4 0 0,4 0 4 0,1 0 0 15,5 1 1-15,-1-1 0 0,5 4-11 0,0 0-2 16,4 0-1-16,0 0 0 0,1 0-11 0,4 0-1 16,-5 1-1-16,5-1 0 0,5-4-2 0,-1 4 0 15,1 0 0-15,-1-4 0 0,1 0-12 0,4-4 8 0,0 0-8 16,0-4 0-16,0 4 0 0,5-4-20 0,0 4 4 0,-5 1 0 31,9-5-129-31,-9 8-26 0,-5-4-5 0,1 0-695 0</inkml:trace>
      </inkml:traceGroup>
      <inkml:traceGroup>
        <inkml:annotationXML>
          <emma:emma xmlns:emma="http://www.w3.org/2003/04/emma" version="1.0">
            <emma:interpretation id="{DED80FCF-F651-411F-A70A-3B2D666DD7EC}" emma:medium="tactile" emma:mode="ink">
              <msink:context xmlns:msink="http://schemas.microsoft.com/ink/2010/main" type="line" rotatedBoundingBox="8175,14918 32437,13309 32649,16498 8386,18107"/>
            </emma:interpretation>
          </emma:emma>
        </inkml:annotationXML>
        <inkml:traceGroup>
          <inkml:annotationXML>
            <emma:emma xmlns:emma="http://www.w3.org/2003/04/emma" version="1.0">
              <emma:interpretation id="{A530B9B1-797C-41EC-B3FD-3149685DE837}" emma:medium="tactile" emma:mode="ink">
                <msink:context xmlns:msink="http://schemas.microsoft.com/ink/2010/main" type="inkWord" rotatedBoundingBox="8178,14973 12609,14679 12704,16112 8273,1640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9735.1814">6702 14881 864 0,'0'0'76'0,"0"0"-60"15,0 0-16-15,5-8 0 0,-1-5 108 0,5 5 18 16,1 0 4-16,-1 0 1 0,-5 4-89 0,5-4-18 16,0 0-3-16,0 0-1 0,1 0 20 0,-1 0 3 15,0 0 1-15,-5-1 0 0,5 5-21 0,1-4-4 0,-10 8-1 0,13-4 0 16,-4 0 5-16,5 0 1 0,-5-4 0 0,5 4 0 15,-1 0-2-15,1 0 0 0,0 0 0 0,-1 0 0 16,-4 4-14-16,1-4-8 0,3 0 8 0,-4 4-8 16,0-4 8-16,-9 4-8 0,14 4 8 0,-14-4-8 15,0 0 14-15,0 0-2 0,0 0 0 0,5 8 0 16,-5-8 10-16,0 0 2 0,0 12 0 0,0 0 0 16,0 4-9-16,-5-4-2 0,1 1 0 0,-6 3 0 15,1 0-13-15,5-4 0 0,-5 0 0 0,0 0 0 16,-1-3 0-16,6-1 0 0,4-8 8 0,-5 8-8 15,-4 4 0-15,9-12 0 0,0 0 0 0,0 0 0 16,-9 4 0-16,9-4 0 0,-9 4 0 0,9-4 0 16,-4 12 0-16,4-12 0 0,-10 8 0 0,6 4 0 15,-5-4 0-15,0 5 0 0,0-5 0 0,4 8 0 16,-9-8 0-16,5 8 0 0,5-4 0 0,-5 4 0 16,-1-3 0-16,1-1 0 0,5-4 0 0,-5 4 0 15,4-4 0-15,5-8 0 0,-4 8 0 0,4-8 0 0,0 0 19 16,-10 4-3-16,6 4 0 0,4-8 0 0,0 0-4 0,0 0 0 15,0 0-1-15,0 0 0 0,0 0 3 0,0 0 1 16,0 0 0-16,0 0 0 0,14 4 8 0,-5 0 1 16,4 0 1-16,1-4 0 0,0-4-25 0,-1 4-16 15,6-8 3-15,3 4 0 16,1-4-55-16,0 4-10 0,0-4-2 0</inkml:trace>
          <inkml:trace contextRef="#ctx0" brushRef="#br0" timeOffset="110384.5393">8023 13816 403 0,'0'0'36'0,"0"-8"-36"0,-5-4 0 0,0 0 0 16,5 4 230-16,0-4 39 0,0 4 8 0,0 8 2 16,0 0-179-16,0 0-35 0,-4-4-7 0,4 4-2 15,0 0-44-15,-5 0-12 0,-8 0 0 0,4 4 0 16,-5 4 0-16,0 4 0 0,1 4 0 0,-6 4 0 15,-3 5 28-15,3 7 3 0,-3 4 1 0,-1 5 0 16,0 7 22-16,0 1 5 0,1 0 1 0,3 3 0 16,1-3 1-16,4 3 1 0,-4-7 0 0,9-1 0 15,0-3-18-15,0-5-3 0,4-3-1 0,1-1 0 16,4 0-27-16,0-3-5 0,0-1-8 0,0 0 11 16,0-7-27-16,-5 3-6 0,10 0-1 0,-5-8-989 15</inkml:trace>
          <inkml:trace contextRef="#ctx0" brushRef="#br0" timeOffset="110835.2902">8669 14055 518 0,'-5'-24'23'0,"5"16"5"0,-4 0-28 0,4-4 0 0,-5 3 0 0,5 9 0 0,0 0 307 0,-13 0 56 15,-1 0 11-15,0 9 2 0,-8 3-251 0,-1 8-50 16,5 8-11-16,-10 5-1 0,1 3-46 0,0 9-9 15,-1-1-8-15,-4 1 12 0,1 3-12 0,-1 1-9 16,0-5 9-16,5 1-13 16,-5-5-31-16,4 1-5 0,1-5-2 0,4-4-829 0</inkml:trace>
          <inkml:trace contextRef="#ctx0" brushRef="#br0" timeOffset="110653.3568">8200 14063 2458 0,'0'-8'54'0,"5"-8"11"0,-1 4 3 0,1 0 1 0,-1 0-55 0,1 3-14 15,4 5 0-15,5-4 0 0,-5 4 20 0,4 4 0 0,1 4 1 0,4 0 0 16,-4 4-21-16,0 5 9 0,4 3-9 0,-5 8 0 16,6 0 0-16,-1 5 0 0,-5 3 0 0,1 8 0 15,0 1 0-15,-1-1 0 0,1-3 0 0,0-1 0 16,-5 1-9-16,-5-5 9 0,10-4-8 0,-5 1 8 31,0-1-47-31,0-4-4 0,-4 1-1 0,0-1 0 16,4-4-126-16,-9 0-26 0,0-7-4 0,4-1-2 0</inkml:trace>
          <inkml:trace contextRef="#ctx0" brushRef="#br0" timeOffset="111073.0032">9065 13715 1670 0,'0'0'74'0,"5"8"15"0,-1 4-71 0,5 5-18 0,-4 3 0 0,4 4 0 16,0 4 162-16,-4 1 29 0,4 7 5 0,-5 1 2 15,1 3-116-15,-1 1-23 0,-4 3-5 0,0-3-1 16,0-1-31-16,-4 0-6 0,-1 1-2 0,1-1 0 15,-10 1-24-15,0-5-5 0,1-3-1 0,-5 3 0 32,-1-4-137-32,-3 1-28 0,-1-1-6 0</inkml:trace>
          <inkml:trace contextRef="#ctx0" brushRef="#br0" timeOffset="111311.362">9912 14314 2246 0,'0'0'200'0,"-5"12"-160"15,-4 9-32-15,-4 3-8 0,-1 8 72 0,-4 1 14 0,4 7 2 16,-4 0 1-16,-5 5-53 0,0 4-12 15,-4-5-1-15,0 5-1 16,-1-5-43-16,-3 1-9 0,-6-5-2 0,-4 1-732 0,0-5-148 0</inkml:trace>
          <inkml:trace contextRef="#ctx0" brushRef="#br0" timeOffset="108808.2025">5464 14342 1728 0,'4'-16'153'0,"5"-8"-122"15,1 0-31-15,3-5 0 0,1 5 28 0,4-8-1 16,5 3 0-16,0 5 0 0,4 4-7 0,0-4-2 16,-4 7 0-16,0 1 0 0,0 8-18 0,4-4 0 15,5 8 8-15,-9 4-8 0,-1 4 0 0,6 8 0 16,-6 4 0-16,-3 1-9 0,-1 11 9 0,-5 0-8 16,1 13 8-16,0 3-8 0,-10 1 8 0,5 3 0 15,-9-3 0-15,0-1 0 0,5 1 0 0,-5-1 0 16,0-7 0-16,0-1 0 0,0-8 0 0,5 1 16 15,-5-9-3-15,4 0 0 0,-4-4-1 0,5-3 0 0,-1-5 0 0,-4-8 0 16,0 0 23-16,14 0 4 0,4-4 1 0,0 0 0 16,0-4 9-16,5-5 3 0,0-3 0 0,9-4 0 15,-5 0-17-15,5-1-3 0,4-7-1 0,1 4 0 16,8-9-15-16,-4 1-2 0,-4-4-1 0,-1-1 0 16,5-3-5-16,-4-1-8 0,4-3 11 0,-5 3-11 15,5-3 12-15,-5-1-12 0,1 5 12 0,-5-1-12 16,-5 5-23-1,0 0-11-15,1 7-2 0,-6 1-1 0,-3 8-27 16,-6-1-4-16,1 9-2 0,-5 0-586 0,-4 4-116 0</inkml:trace>
          <inkml:trace contextRef="#ctx0" brushRef="#br0" timeOffset="109122.9785">6288 13711 1850 0,'0'0'40'0,"0"0"9"0,0 0 2 0,0 0 1 0,0 0-41 0,0 0-11 15,4 12 0-15,-4 9 0 0,5-1 48 0,0 0 8 0,-5 12 2 0,0 1 0 16,-5 3-7-16,0 5-2 0,-4 7 0 0,0 1 0 15,0 3-1-15,0 5-1 0,-5 4 0 0,1-5 0 16,4 1-16-16,-5 0-3 0,0-1-1 0,5-3 0 16,0 0-15-16,0 3-4 0,4-7 0 0,-4-1 0 15,5 1-8-15,-5-1 0 0,4-7 0 0,-4-1-11 32,0-3-139-32,0-1-28 0,4-3-6 0</inkml:trace>
        </inkml:traceGroup>
        <inkml:traceGroup>
          <inkml:annotationXML>
            <emma:emma xmlns:emma="http://www.w3.org/2003/04/emma" version="1.0">
              <emma:interpretation id="{0C7C3358-5CCF-46B1-B241-67DCE406498E}" emma:medium="tactile" emma:mode="ink">
                <msink:context xmlns:msink="http://schemas.microsoft.com/ink/2010/main" type="inkWord" rotatedBoundingBox="13478,14566 16342,14376 16423,15596 13558,1578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12416.0567">11036 13873 288 0,'0'0'25'0,"0"-8"-25"16,0-8 0-16,0 0 0 0,0-1 345 0,0 5 64 16,0-4 13-16,0 4 2 0,0 0-301 0,-4 0-61 15,4-1-12-15,0 9-2 0,-5-4-27 0,5 8-5 16,0 0 0-16,-9 0-1 0,-4 0-15 0,4 8 0 15,-5 1 0-15,0 7-10 0,-4 0 10 0,-5 4-8 16,5 8 8-16,-5 1-8 0,0 3 16 0,5 1 3 0,0 7 1 0,4-4 0 16,1 5-12-16,4-5 0 0,0 1 0 15,4-1 0-15,10 1 0 0,-5-5 8 0,4 0-8 0,5-3 8 16,0-9 0-16,5 0 0 0,4-4 0 0,0-4 0 16,5 1-8-16,-5-9 12 0,10-4-12 15,-1 0 12-15,0-4-3 0,1-4 0 0,3-1 0 0,-3-3 0 16,4 0-9-16,-5-8 0 0,5 4 9 0,-5-5-9 15,0-3 0-15,1 4 9 0,-1 0-9 0,0-9 0 16,-4 1 9-16,0 0-9 0,-5-1 0 0,0-3 9 16,-4 0-9-16,-5-5 0 0,0 1 0 0,-4-5 0 15,-5 1 0-15,0-1 0 0,-5-3 0 0,1-1 0 16,-1 1-9-16,-4 3 9 0,4-3-12 0,-4 3 12 16,-4 1-8-16,4-1 8 0,0 9 0 0,-1 8 0 15,-3-5-8-15,4 9 8 0,0 4 0 0,-1 4 0 16,1 4 0-16,0 0 0 0,0 4 0 0,5 4 0 15,-6 0 9-15,1 8-9 0,5 8 8 0,-5 4-8 16,0 4 11-16,4 5-3 0,0 7-8 0,1 5 12 0,4 3 9 16,-5 1 2-16,1-1 0 0,4 1 0 0,0-1 12 0,0 5 2 15,0-5 1-15,4 1 0 0,-4-1-6 0,5-3-2 16,-1 3 0-16,1-3 0 0,0-1-17 0,4 1-3 16,-5-5-1-16,1 1 0 0,-1-1-9 0,1-4 0 15,-1-3 0-15,6 3 0 16,-6-4-50-16,1 1-2 0,-1-1-1 0,1-4-670 15,-1 5-133-15</inkml:trace>
          <inkml:trace contextRef="#ctx0" brushRef="#br0" timeOffset="112800.3989">12020 14128 1782 0,'0'0'79'0,"4"-12"16"0,6 8-76 0,-6-4-19 0,-4 8 0 0,0 0 0 16,0 0 74-16,0 0 11 0,0 0 3 0,0 0 0 15,0 0-52-15,0 0-9 0,-4 0-3 0,-6 4 0 16,1 4-24-16,0 4 0 0,0 4-14 0,0 0 5 16,-9 9 9-16,9-5 0 0,0 0 0 0,-1 4 0 15,1 1 0-15,5-5 0 0,4 0 0 0,0-4 0 16,0 1 0-16,4-1 8 0,5-4-8 0,1-4 0 15,3 0 8-15,1-4-8 0,4-4 10 0,5 0-10 16,0-4 19-16,4-4-3 0,0 0 0 0,-4 0 0 16,4-4-16-16,-8-1 8 0,3-3-8 0,1 4 0 0,-5-8 16 15,-4 4-3-15,0-5-1 0,-5 1 0 0,0 4 12 16,0 0 1-16,-4 0 1 0,-5-1 0 0,0-3 6 16,0 12 2-16,-5-8 0 0,-4 8 0 0,4 0-24 0,-8 0-10 15,-1 8 8-15,0-4-8 0,5 4 0 0,-9 4-14 16,0 0 2-16,0 4 0 15,-1 0-116-15,1 0-24 0,0 4-4 0</inkml:trace>
          <inkml:trace contextRef="#ctx0" brushRef="#br0" timeOffset="113257.5593">12876 13355 1728 0,'0'0'153'0,"0"0"-122"0,0 0-31 0,0 0 0 16,0 0 104-16,9 4 16 0,0 4 2 0,5 0 1 15,-1 0-92-15,6 4-19 0,-1-3-3 0,0 3-1 16,5 8-8-16,0-4 0 0,4 4 0 0,0-7 0 15,0-1 0-15,5 0 0 0,-4-4-10 0,4 0 10 16,-1 0 0-16,1-4-9 0,0-4 9 0,0 4 0 0,0 0 0 16,0-4 9-16,-5 0 0 0,5 0 0 0,-9 4 16 15,4 0 3-15,-9 4 1 0,5 0 0 0,-5 1-6 0,-4 3-2 16,0-4 0-16,-1 8 0 0,-4-4-10 16,0 4-3-16,0 5 0 0,-9-1 0 0,0 4 0 0,0 4 0 15,-9 1 0-15,0-1 0 0,-4 0 4 16,-6 1 1-16,-3-1 0 0,-6 0 0 0,6-3 4 0,-6-1 1 15,1 0 0-15,-5 1 0 0,-4-1-4 0,4 4-1 16,-5-4 0-16,-4 1 0 0,5 3 3 0,-5 0 0 16,0-3 0-16,0 3 0 0,0 0-16 0,0 1 0 15,5-5 0-15,-1 0 0 0,5-4 0 0,5 1 0 16,-5-1-12-16,5 0 12 16,4-8-134-16,5 4-20 0,0-7-4 0,4-1-528 0,5 0-106 15</inkml:trace>
        </inkml:traceGroup>
        <inkml:traceGroup>
          <inkml:annotationXML>
            <emma:emma xmlns:emma="http://www.w3.org/2003/04/emma" version="1.0">
              <emma:interpretation id="{AEB00B2E-59FE-4246-B291-908D557CF0E6}" emma:medium="tactile" emma:mode="ink">
                <msink:context xmlns:msink="http://schemas.microsoft.com/ink/2010/main" type="inkWord" rotatedBoundingBox="17126,14502 19708,14330 19757,15074 17175,15245"/>
              </emma:interpretation>
            </emma:emma>
          </inkml:annotationXML>
          <inkml:trace contextRef="#ctx0" brushRef="#br0" timeOffset="113537.9629">14396 13634 1152 0,'10'-4'102'15,"-6"-4"-82"-15,5 0-20 0,0 4 0 0,5 0 281 0,0 0 52 16,4-4 11-16,0 4 1 0,5 0-241 0,4 0-48 16,0-4-9-16,5 3-3 0,9 1-27 0,-4 0-5 15,4-4-2-15,-5 4 0 0,10 0-10 0,-5 4 0 16,0-4 0-16,0 4-11 16,0-4-15-16,-5 4-3 0,-4-4-1 0,0 4 0 15,0 0-12-15,-5 0-2 0,-4 0-1 0,-1 4 0 16,1 0-43-16,-5 0-8 0,1-4-1 0,-6 4-528 15,6 0-106-15</inkml:trace>
          <inkml:trace contextRef="#ctx0" brushRef="#br0" timeOffset="113744.6211">14424 14023 1036 0,'0'0'92'0,"0"0"-73"0,9 0-19 0,5 0 0 16,8 0 238-16,-3 4 44 0,8 0 9 0,5-4 1 15,4-4-190-15,5 4-38 0,0-4-8 0,5 0-2 16,4 0-63-16,0 0-13 0,-5 0-2 0,5 0-639 16,0-1-127-16</inkml:trace>
          <inkml:trace contextRef="#ctx0" brushRef="#br0" timeOffset="114167.6231">16454 13230 1382 0,'9'-17'61'0,"-9"9"13"0,-9 0-59 0,9 0-15 16,0 4 0-16,0 4 0 0,0 0 180 0,0 0 32 15,0 0 8-15,0 0 0 0,-9 0-171 0,0 8-34 16,-9 0-7-16,4 8-8 0,-4 1 0 0,-5-1 0 16,-9 4 0-16,1 4 0 0,8 9 0 0,-5-5 0 15,6 4 0-15,-1-3 9 0,0 7-9 0,5-3 0 16,13-1 0-16,-4 4-11 0,-4-3 24 0,8-5 5 0,10 0 1 0,4 1 0 16,-5-5-19-16,10 0 0 0,0-4 0 0,4-3 0 15,9-5 0-15,0 0 0 0,-8-4 13 0,3-4-4 16,10-4-9-16,0 0 0 0,0-4 0 0,-5 0 8 15,5-4 4-15,0-4 1 0,5 4 0 0,-10-4 0 16,0-1-13-16,0-3 0 0,5-4 0 0,-4 0 0 16,-6-1 16-16,6-7 0 0,-1-4 0 0,0 3 0 15,1 1 7-15,-10-4 1 0,-9 7 1 0,5 1 0 16,-1 0-7-16,-4 4-2 0,-13-1 0 0,4 5 0 16,-5-4-8-16,1 8-8 0,-5 0 12 0,-5 4-12 15,0 0 0-15,-4 3 0 0,4 5-10 0,-8 5 10 16,-1-1-59-1,0 4-4-15,0 0-1 0,5 8-647 0,-5 4-129 0</inkml:trace>
          <inkml:trace contextRef="#ctx0" brushRef="#br0" timeOffset="115142.8438">16905 13282 691 0,'23'-4'30'0,"-23"4"7"0,0 0-29 0,0 0-8 0,0 0 0 0,9-4 0 15,0-4 202-15,-9 8 39 0,0 0 8 0,0 0 2 16,9-4-167-16,0-4-32 0,-18 4-8 0,5-4 0 16,-1 4-22-16,-4-4-4 0,0-1-1 0,-5 5 0 15,-4-4 3-15,0 0 0 0,4 0 0 0,-4 0 0 16,-9 0 12-16,-5 4 2 0,9 0 1 0,-4 0 0 15,-1-4-2-15,-4 4 0 0,5 4 0 0,0 0 0 16,-1 0 3-16,-3 0 0 0,-10 4 0 0,4-4 0 16,1 4-36-16,-1 0 0 0,1 4 0 0,-10-4 0 15,1 4-123-15,-1-4-25 0,10 4-4 16,-5 0-2-16</inkml:trace>
        </inkml:traceGroup>
        <inkml:traceGroup>
          <inkml:annotationXML>
            <emma:emma xmlns:emma="http://www.w3.org/2003/04/emma" version="1.0">
              <emma:interpretation id="{DABD4FF0-7C26-46C1-97D8-D53509903427}" emma:medium="tactile" emma:mode="ink">
                <msink:context xmlns:msink="http://schemas.microsoft.com/ink/2010/main" type="inkWord" rotatedBoundingBox="20802,14339 21466,14295 21661,17226 20997,17271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23139.2821">18189 13209 1440 0,'5'-16'128'0,"-5"16"-103"0,4-8-25 0,1-4 0 16,4 4 38-16,4-4 2 0,-3 4 1 0,3 4 0 15,10-5-8-15,0 1-1 0,4 4-1 0,0 0 0 16,5 4-20-16,5-4-11 0,-6 0 12 0,1 4-12 0,0-4 0 0,0 4-17 15,0 0 1-15,-5 0 1 16,-4 0-15-16,0 4-3 0,-5 0-1 0,-4 0 0 0,-1-4 18 16,-4 4 3-16,1 0 1 0,-10-4 0 0,0 0 24 0,4 12 4 15,-4 1 2-15,0 3 0 0,-4 8 20 0,-6 0 4 16,6 9 1-16,-10-1 0 0,5 13-11 0,0-1-3 16,-5 9 0-16,1-1 0 0,4 1-13 0,4 0-2 15,-4-1-1-15,0 1 0 0,0 3-13 0,9-3 0 16,-5-4 0-16,5-1 0 0,-4 1 0 0,4-5 0 15,4 5 0-15,-4-5 0 0,5-3-8 0,-5-5-8 16,9-3-2-16,-5-9 0 16,5 0-11-16,-4-4-3 0,0 1 0 0,-1-9 0 15,1-4-9-15,-1 4-3 0,-4-12 0 0,0 0 0 0,0 0 29 0,0 0 6 0,0 0 1 16,0 0 0-16,0 0 19 0,9-8 4 0,-4 0 1 0,-5 8 0 16,0-8 16-16,0 8 3 0,0 0 1 0,0 0 0 15,-5-4 9-15,5 4 3 0,0 0 0 0,-9 4 0 16,0 4-25-16,0 4-5 0,4 0-1 0,-4 4 0 15,5 5-3-15,-1-1-1 0,1 0 0 0,4 4 0 16,0 1-2-16,0-1-1 0,9 0 0 0,-5 0 0 16,5 1 2-16,-4 3 0 0,9-4 0 0,-5 1 0 15,0 3 25-15,5 0 6 0,-5 5 1 0,4-1 0 16,-4 4 12-16,5-3 2 0,0 7 1 0,-5-3 0 16,0 3-11-16,0 1-1 0,0-1-1 0,0 1 0 15,-4-1-10-15,4-4-3 0,-4 1 0 0,-1-1 0 16,5 5-10-16,-4-5-3 0,-5 1 0 0,-5 3 0 15,1-3-11-15,-1 7-9 0,-9-3 12 0,5 3-12 0,-9 1 0 16,-5-1 0-16,-4-3 0 0,0-1 0 0,-1 0 0 0,-8 1-20 16,-5-1 2-16,0-3 1 15,-5-1-36-15,1 1-7 0,9-5-2 0,-10 4 0 16,5-7-102-16,5-1-21 0,-5 0-4 0</inkml:trace>
        </inkml:traceGroup>
        <inkml:traceGroup>
          <inkml:annotationXML>
            <emma:emma xmlns:emma="http://www.w3.org/2003/04/emma" version="1.0">
              <emma:interpretation id="{ADB22092-4C24-46AE-85DE-F5B89BE273B7}" emma:medium="tactile" emma:mode="ink">
                <msink:context xmlns:msink="http://schemas.microsoft.com/ink/2010/main" type="inkWord" rotatedBoundingBox="23445,14019 27065,13779 27141,14932 23522,15172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25595.0419">21572 12987 1382 0,'0'-25'61'0,"0"13"13"0,0-4-59 0,0 0-15 16,0-4 0-16,0 4 0 0,4-1 47 0,-4 1 6 16,-4 4 2-16,4 0 0 0,0-4-20 0,-5 4-4 15,1-1-1-15,-1 5 0 0,5 8-20 0,-4-8-10 16,-10 4 10-16,0 0-10 0,1 4 0 0,-10 8 0 16,-5 0 0-16,1 8 0 0,-9 1 0 0,-1 3 0 0,-4 8 0 15,0 1-10-15,0 3 10 0,0-4 9 0,5 9-1 0,4-5-8 16,0 4 21-16,5 1-2 0,0-1-1 15,4-3 0-15,5-1-18 0,9 0 0 0,-5-3 0 0,5-1 0 16,4-4 9-16,1-3-9 0,4-5 0 0,0-4 9 31,0-12-33-31,0 0-8 0,0 0 0 0,9-4-1 0,9 0 33 0,-4-8 0 0,-1 0 10 0,5-1-2 16,5-7 16-16,0 0 4 0,0 0 1 0,0-9 0 16,4 1 11-16,0-4 1 0,-4-1 1 0,4-3 0 15,1-1-12-15,-1 1-2 0,0 4-1 0,1-1 0 16,-1 9-15-16,0 4-2 0,0 0-1 0,-4 7 0 15,-5 5-1-15,5 4-8 0,-5 8 12 0,1 4-4 16,-6 5 0-16,-4 11 0 0,1 4 0 0,-1 5 0 16,-5 3-8-16,-8 8 0 0,-1 5 0 0,-4 0 0 15,-5 7 0-15,1-3 0 0,-6 8 0 0,1-5 0 0,-5 5 0 16,-4-4 0-16,-5-5 0 0,0 1 0 0,-4-5-11 0,0 1 11 16,-5-9-8-16,4-3 8 0,-4-5 0 0,0-3 0 15,9-5 0-15,-4 0 0 0,4-4 0 0,0-8 0 16,0 1 0-16,5-1 0 0,0-4 0 0,-1 0 0 15,6-4 0-15,3 0 0 0,-3-4 13 0,8 0 2 16,0-4 0-16,5 0 0 0,-4 0 22 0,8 0 5 16,5 4 1-16,-5-12 0 0,1 0-24 0,8 3-5 15,6 1-1-15,-1-4 0 0,4 0-29 0,1 0-7 16,9 0-1-16,-1 0 0 16,6 0-48-16,4-5-11 0,0 5-1 0,-1-8-849 0</inkml:trace>
          <inkml:trace contextRef="#ctx0" brushRef="#br0" timeOffset="125678.4376">21981 13238 1152 0,'0'0'102'0,"0"0"-82"0,0 0-20 0,5 16 0 16,-10 4 152-16,5 8 27 0,-4 5 5 0,-1 7 0 15,5-3-117-15,-9 3-24 0,5 5-5 0,-10-5-1 16,0 9-37-16,1-9 0 0,-10 1 0 0,5-1-862 15</inkml:trace>
          <inkml:trace contextRef="#ctx0" brushRef="#br0" timeOffset="125822.983">22073 12833 1382 0,'0'0'61'0,"0"0"13"0,0 0-59 0,0 0-15 16,0 0 0-16,0 0 0 0,9 16 8 0,0 8 0 16</inkml:trace>
          <inkml:trace contextRef="#ctx0" brushRef="#br0" timeOffset="126728.8508">22455 13136 1324 0,'0'0'118'0,"0"0"-94"0,9 17-24 0,0-1 0 16,5 8 149-16,-5 4 26 0,5 1 5 0,-1 3 0 16,1 5-113-16,0-5-23 0,-1 0-5 0,1 1-1 15,-5-5-24-15,-4 0-5 0,-1-3-1 0,5-5 0 16,-4 0-8-16,-1-4-11 0,-4-4 3 0,0 1 0 15,0-5-24-15,0-8-5 0,0 0-1 0,0 0 0 16,0 0 20-16,0 0 4 0,0 0 1 0,5-8 0 16,-1-5 25-16,1 1 4 0,0-4 2 0,-1-8 0 15,5 4 12-15,0-9 2 0,0 1 1 0,5 0 0 16,0 3 6-16,-1-3 1 0,1 4 0 0,0-1 0 0,4 9-32 16,0 0-8-16,-4 8 0 0,-1 0 0 0,-3 4 0 0,-1 0 0 15,4 4 0-15,-4 4-8 0,1 0 8 0,3 4 0 16,-4-4 0-16,0 4 8 0,0 4-8 0,5 0 0 15,-5 1 0-15,5-1 0 16,-5-4-39-16,5 4-9 0,-1-4-1 0,1 4-1 0,0-8 29 0,4 4 5 16,5 0 2-16,-5 0 0 15,5-3-16-15,-1-5-3 0,6 4-1 0,4-8 0 0,-5-1 34 0,0 1 0 16,5-4 0-16,-5 0 0 0,5 0 19 0,0-4 10 16,-5 0 3-16,1-4 0 0,4-1-15 0,-5-3-2 15,-4 0-1-15,-1-4 0 0,-3-1-2 0,-1 1 0 16,0 0 0-16,-4 0 0 0,-1-5-4 0,1 5 0 15,0-4-8-15,-5-5 12 0,0 5-12 0,-4 0 0 0,4 3 8 16,-5 1-8-16,-4 8 0 0,0 0 0 0,0 4 0 16,0 3 0-16,0 9-12 0,0 0 12 0,0 0-12 0,-9 13 12 15,-5 3 0-15,1 8 0 0,-1 0 0 0,-4 9 0 16,-5-1 21-16,5 5-1 0,-5 3-1 0,5-4 0 16,-5 5 1-16,5-1 1 0,0-3 0 0,4-1 0 15,5-3-9-15,0-1-1 0,4-4-1 0,1-3 0 16,-1-1-10-16,5-8 10 0,0 0-10 0,5 0 10 15,-1-7-10-15,5-1 0 0,-4-4 0 0,9 0 0 16,-5-8 0-16,9-4 0 0,-4-1 0 0,-1-7 0 16,10 4 0-16,-5-4 0 0,10-4 0 0,-1-5 0 15,0 1 0-15,1-4 0 0,8-1 0 0,0-3 0 16,1 0 0-16,8-5 8 0,1 1-8 0,4 4 0 0,5 3 0 16,-5 5 0-16,4 4 0 0,-8-1 0 0,-1 9 0 15,-4 8 0-15,-9 0 0 0,0 4 0 0,-5 8 0 16,1 0 13-16,-10 0-1 0,0 9-1 0,-4-1 3 0,-5 0 1 15,-5 0 0-15,1 0 0 0,-5 1 3 0,-5 3 1 16,1-4 0-16,-10 4 0 0,1-4-9 0,-1 1-2 16,-9-1 0-16,-4-4 0 0,-1 4-8 0,-8 0 8 15,-5-4-8-15,-4 1 8 0,-1-5-8 0,-4-4 0 16,0 0-12-16,4 0 12 16,1-8-44-16,4 0-2 0,9 0 0 0,5 0 0 15,-5-4-18-15,14-1-3 0,-1 1-1 0,6 0-905 0</inkml:trace>
        </inkml:traceGroup>
        <inkml:traceGroup>
          <inkml:annotationXML>
            <emma:emma xmlns:emma="http://www.w3.org/2003/04/emma" version="1.0">
              <emma:interpretation id="{B244F619-6094-4A0F-83D6-7AD015CA6FEA}" emma:medium="tactile" emma:mode="ink">
                <msink:context xmlns:msink="http://schemas.microsoft.com/ink/2010/main" type="inkWord" rotatedBoundingBox="27933,13795 32450,13496 32547,14957 28030,15256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28337.2988">26225 12821 1414 0,'0'-20'63'0,"0"7"13"0,0 5-61 0,0-4-15 0,0 0 0 0,-5 0 0 15,5 0 71-15,0-4 11 0,-4 3 2 0,4 1 1 16,-5 0-45-16,1 0-8 0,-1 0-3 0,-4 0 0 16,4 0-29-16,-4-1 0 0,0 1-8 0,-5 0 8 15,1 0 0-15,-1 0 0 0,-4 4 0 0,0 0 0 16,4 0 0-16,-4 4-8 0,0 0-1 0,-1 4 0 15,-3 0 9-15,-1 0 0 0,0 8 0 0,0 4 0 16,-4 0 0-16,-5 4 0 0,0 4 0 0,-4 9 8 16,4 3 8-16,-9 4 3 0,5 9 0 0,-5-1 0 0,-5 5-10 0,1 0-1 15,-1 3-8-15,1 1 12 0,-1-9-12 0,10 5 0 16,-1-9 8-16,5 1-8 0,5-5 0 0,9-3 0 16,0-5 8-16,4 0-8 0,9 1 0 0,-4-5 0 15,9-8-12-15,5-4 12 0,-1 0-18 0,1-4 3 16,9 1 1-16,4-5 0 0,0-4 14 0,5-4 0 15,-1 0 0-15,6-5-9 0,-1-7 20 0,10 0 4 16,-10 0 1-16,5-8 0 0,0-1 16 0,-1 1 3 16,1-8 1-16,0-1 0 0,-4 1-9 0,3-5-2 15,1-3 0-15,5-5 0 0,-5-7-10 0,4-1-3 16,0 5 0-16,1-5 0 0,-1 9-12 0,-4 7 8 16,-9 5-8-16,0 3 0 0,4 9 28 0,-9 8-1 0,-4 0 0 15,-1 8 0-15,1 0-11 0,0 8-3 0,-5 4 0 0,0 8 0 16,0 4-13-16,-4 9 0 0,4-1 0 0,-9 13 0 15,0-5 0-15,-5 8 0 0,1-3 0 0,-5-5 0 16,4 5 0-16,-4-1 0 0,-5 1-12 0,10-1 12 31,-5-3-116-31,-1-1-17 0,1 1-3 0</inkml:trace>
          <inkml:trace contextRef="#ctx0" brushRef="#br0" timeOffset="128699.2658">26757 13056 2286 0,'0'0'101'0,"0"0"21"0,0 0-98 0,0 0-24 16,0 0 0-16,0 0 0 0,-4 12 12 0,-1 8-2 15,-4 0-1-15,0 0 0 0,5 5-9 0,-1-1 0 16,0-4 9-16,1 4-9 0,-1-3 0 0,1-1-8 15,4 0 0-15,0-4 0 16,4 1-30-16,1-1-6 0,-1-4 0 0,-4-12-1 16,0 0-15-16,0 0-2 0,14 4-1 0,-5-4 0 15,0 0 25-15,0-4 5 0,1-4 1 0,-1 0 0 0,4-4 32 0,-4-1 9 16,5-3 1-16,-5 0 0 0,5 0 19 0,-5 0 4 0,0-5 1 16,0 1 0-16,0 0 0 0,-4 0 0 0,-5-1 0 15,0 5 0-15,0 0-1 0,0 4 0 0,0-4 0 0,-5 4 0 16,1 4-20-16,-5-1-4 0,-1 5-1 0,1 4 0 15,-4 0-8-15,-1 4-11 0,0 0 3 0,-4 5 0 32,-5-1-38-32,1 8-7 0,3-4-2 0,-3 4-866 0</inkml:trace>
          <inkml:trace contextRef="#ctx0" brushRef="#br0" timeOffset="128900.9172">27659 12966 1947 0,'0'0'43'0,"0"0"9"0,4 13 1 0,6 3 2 0,-1 12-44 0,-5 0-11 16,-4 5 0-16,-4 3 0 0,-1 1 71 0,-4 3 12 16,-9 5 2-16,-5-1 1 0,-4 1-63 0,-5-1-13 15,0-7-2-15,-4-1-8 16,-5 5-66-16,-5-5-20 0,5-8-4 0</inkml:trace>
          <inkml:trace contextRef="#ctx0" brushRef="#br0" timeOffset="129667.245">28888 12825 2041 0,'27'-16'90'0,"-8"8"19"0,-1-5-87 0,0 1-22 0,5 0 0 0,-5 0 0 16,0 0 33-16,0 4 3 0,-4 0 0 0,-5 4 0 16,-4 0-11-16,4 0-1 0,-9 4-1 0,0 0 0 15,0-9-23-15,0 9 0 0,-9-4 0 0,0 0 8 16,-10-4-37-16,1 8-7 0,-9-4-2 0,0-4 0 15,-5 8-5-15,-5-4-1 16,1 4 0-16,-5-4 0 0,-5 4 21 0,5 0 4 0,-4 8 1 0,4-4 0 16,0 0 18-16,0 4-12 0,0 4 12 0,0 1-10 15,0 3 10-15,0 0 0 0,5-4 0 0,-5 8-8 0,-5 5 8 0,5 3 0 16,5 0 0-16,-1 5 0 0,5-5 0 0,1 4 0 16,8 1 0-16,5-5 8 0,-1 0 1 0,10 1 1 15,0-1 0-15,9-4 0 0,9-3-10 0,0 3 12 16,10 0-12-16,-1-4 12 0,9-3-12 0,5-1 0 15,-5 0 0-15,14-4 8 0,-4-4-8 0,8-4-14 16,-4 0 3-16,0 0 1 0,0-4 10 0,5 0-12 16,-10-4 12-16,10 0-12 0,-5-4 12 0,-5-4 8 15,5 0-8-15,-5-4 11 0,5-5 23 0,-4 1 5 0,-10-4 1 16,0-4 0-16,5-1-1 0,0-3 0 0,-9-9 0 16,4 1 0-16,1-5-17 0,-6 5-3 0,1 4-1 15,0-1 0-15,-5 9-2 0,-4 3 0 0,-1 5 0 0,1 8 0 16,-9 0 4-16,-5 12 1 0,0 0 0 0,0 0 0 15,4 20-21-15,1 0 0 0,-5 9 0 0,0-1 0 16,-9 9 0-16,4-1 0 0,-4 4 0 0,-5 1 0 16,1-1 0-16,-1 1 0 0,-9-1 0 0,5 5-12 31,0-5-21-31,0 5-5 0,-1-5-1 0,1 1 0 16,0-1-117-16,9-3-24 0</inkml:trace>
          <inkml:trace contextRef="#ctx0" brushRef="#br0" timeOffset="129764.2841">29503 13149 1785 0,'13'-21'79'0,"-3"13"17"0,-1 0-77 0,4 0-19 16,-8 4 0-16,-5 4 0 0,13 0 108 0,1 8 17 16,0 0 4-16,-5 4 1 0,5 9-62 0,-1-1-12 15,1 8-2-15,0 1-1 0,-1 7-23 0,-4 0-5 0,5 5-1 0,0-1 0 16,-1 5-16-16,1-5-8 0,-5 5 8 0,0-1-8 16,5-3-10-16,-5 3-7 0,0-7-2 0,-4 3-724 15,-1-3-145-15</inkml:trace>
        </inkml:traceGroup>
      </inkml:traceGroup>
    </inkml:traceGroup>
    <inkml:traceGroup>
      <inkml:annotationXML>
        <emma:emma xmlns:emma="http://www.w3.org/2003/04/emma" version="1.0">
          <emma:interpretation id="{98A236A3-DA19-4733-AAAE-49CE3C9DDF3E}" emma:medium="tactile" emma:mode="ink">
            <msink:context xmlns:msink="http://schemas.microsoft.com/ink/2010/main" type="paragraph" rotatedBoundingBox="6584,17033 29894,14768 30045,16322 6735,185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4ABA87-CD35-4B6B-BE02-DD6E2632E9A8}" emma:medium="tactile" emma:mode="ink">
              <msink:context xmlns:msink="http://schemas.microsoft.com/ink/2010/main" type="line" rotatedBoundingBox="6584,17033 29894,14768 30045,16322 6735,18587"/>
            </emma:interpretation>
          </emma:emma>
        </inkml:annotationXML>
        <inkml:traceGroup>
          <inkml:annotationXML>
            <emma:emma xmlns:emma="http://www.w3.org/2003/04/emma" version="1.0">
              <emma:interpretation id="{4EA7FF84-9B78-448E-B26D-3F5065AFE9D2}" emma:medium="tactile" emma:mode="ink">
                <msink:context xmlns:msink="http://schemas.microsoft.com/ink/2010/main" type="inkWord" rotatedBoundingBox="6613,17332 9654,17037 9765,18180 6724,18475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6688.0569">5591 16508 1497 0,'0'-9'133'0,"0"1"-106"0,0-4-27 0,5 0 0 16,-5 0 76-16,4 0 11 0,1-4 1 0,4-5 1 16,5 1-33-16,-1-4-8 0,6 0 0 0,-1-1-1 15,5 5-29-15,-1 4-6 0,1 0 0 0,0 4-1 16,0-1-11-16,-1 9 0 0,-3 4 0 0,3 4 0 16,-8 5 0-16,4 7 0 0,0 0 0 0,-4 12 0 15,4 1 0-15,-4 7 0 0,-5 4 0 0,5 1 0 0,-10-1 0 0,5 5 0 16,-4-5 0-16,-1 1 0 0,1-1 0 0,0-3 0 15,-1-5 0-15,1 1 0 0,4-13 0 0,-5 0 0 16,5 0 0-16,1-8 0 0,-1 0 8 0,4-3 0 16,1-9 0-16,4-4 0 0,0 4 4 0,5-9 1 15,0 1 0-15,4-4 0 0,5 0 7 0,-5-8 2 16,5 0 0-16,0-5 0 0,0 1 5 0,4-4 1 16,1-5 0-16,-1 5 0 0,1-8-28 0,4 3 0 15,-5-3 0-15,1-5 0 0,-1 1 8 0,-4-1-8 16,0 1 0-16,0-1 8 0,-5 5-8 0,0 0-14 15,-9-1 3-15,1 9 1 16,-6 0-136-16,1 3-27 0,-5-19-6 0,-9 15-1 0</inkml:trace>
          <inkml:trace contextRef="#ctx0" brushRef="#br0" timeOffset="116919.6257">6365 15965 2214 0,'0'0'98'0,"0"0"20"0,-4 8-94 0,-1 5-24 0,5 7 0 0,-4 4 0 16,4 12 26-16,0 5 1 0,-5-1 0 0,5 5 0 16,-4 3-3-16,-1 1-1 0,0 0 0 0,1-1 0 15,-5 5-23-15,4-5 9 0,-4-3-9 0,0 3 0 0,4-3-12 0,-4-1-10 16,0-3-2-16,5-1 0 15,-5 1-104-15,-1-1-20 0,1-3-5 0</inkml:trace>
          <inkml:trace contextRef="#ctx0" brushRef="#br0" timeOffset="117264.312">6693 16880 2016 0,'0'0'89'0,"5"-12"19"0,-1 4-87 0,5 0-21 0,-4-1 0 0,9 5 0 15,-1-4 57-15,5 0 7 0,5 0 2 0,-5 0 0 16,5 4-50-16,0 0-16 0,0 0 8 0,-1 0-8 16,1 0 0-16,-5 4 0 0,-4 0-11 0,0 4 11 15,-1-4-20-15,-4 8 2 0,-4-4 1 0,0 4 0 16,-5-8 17-16,0 0 0 0,4 12-8 0,-8 0 8 15,-1 1 9-15,0-1 6 0,-4-4 1 0,0 4 0 16,-4 0 11-16,3 0 2 0,1 0 1 0,0 0 0 16,-4-3 4-16,8-1 1 0,-4 0 0 0,4 0 0 15,5-8-14-15,0 0-2 0,0 0-1 0,0 0 0 16,0 0-18-16,0 0 0 0,0 0 0 0,10 12 0 16,3-8-112-1,5 0-16-15,1-4-3 0,3-4-536 0,6-4-107 0</inkml:trace>
          <inkml:trace contextRef="#ctx0" brushRef="#br0" timeOffset="116079.043">4854 16050 1324 0,'0'0'118'0,"4"-8"-94"15,-4 4-24-15,0 4 0 0,9-8 32 0,-9 8 3 16,0 0 0-16,0 0 0 0,0 0 7 0,0 0 2 16,0 0 0-16,0 0 0 0,0 0-26 0,0 0-5 15,-9 8-1-15,-4 4 0 0,-6 0-12 0,1 5 0 16,-9 3 8-16,0 0-8 0,-1 0 9 0,-8 5-1 16,-1-1 0-16,-4 0 0 0,0 4 17 0,-4 1 3 15,-1 3 1-15,5-3 0 0,0-5-29 0,0 0 0 16,1-4 0-16,-1 5 0 0,4-5 0 0,1 0 0 15,4-4 8-15,0 4-8 0,0-7 11 0,9 3-1 0,-4-4 0 16,4-4 0-16,0 4 10 0,5-4 3 0,5 4 0 0,-6-3 0 16,6-5-7-16,4 4 0 0,0-4-1 0,-1 4 0 15,6-4-3-15,4-4 0 0,-5 12 0 0,5-12 0 16,0 8 8-16,0 4 2 0,5-4 0 0,-1 9 0 16,1-5 10-16,0 0 1 0,4 4 1 0,0 0 0 15,4 0 1-15,1 1 0 0,0-1 0 0,4 4 0 16,0 0-3-16,5 0 0 0,-5 1 0 0,5-1 0 15,0-4-15-15,-1 0-3 0,6 0-1 0,-1 1 0 16,5-5-13-16,4 4 0 0,-4-4 0 0,5 0 0 16,-1 0-101-16,5 5-20 15,0-5-4-15</inkml:trace>
        </inkml:traceGroup>
        <inkml:traceGroup>
          <inkml:annotationXML>
            <emma:emma xmlns:emma="http://www.w3.org/2003/04/emma" version="1.0">
              <emma:interpretation id="{DB2AE5CD-FE72-4962-9FBC-08B39D01E166}" emma:medium="tactile" emma:mode="ink">
                <msink:context xmlns:msink="http://schemas.microsoft.com/ink/2010/main" type="inkWord" rotatedBoundingBox="10595,17159 12887,16936 12982,17920 10690,1814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7509.7511">7982 16079 1036 0,'0'0'46'0,"0"0"10"0,-10-8-45 0,6 3-11 15,4 5 0-15,0 0 0 0,0 0 220 0,-5 0 43 16,1 5 8-16,-5 7 1 0,0 4-209 0,4 4-43 15,-4 4-8-15,0 5-1 0,4 3-11 0,1 0 0 16,-1 5 0-16,5-1 0 0,-9 5 14 0,4-1-2 16,5-3-1-16,5-1 0 0,-5 0 7 0,5-3 2 0,-1-5 0 0,1 5 0 15,4-5-7-15,0 0-1 0,-5-3 0 16,10-1 0 0,4 0-32-16,-4-8-6 0,4 0-2 0,0-3-611 0,5-1-122 15</inkml:trace>
          <inkml:trace contextRef="#ctx0" brushRef="#br0" timeOffset="117933.9601">8974 16046 1915 0,'0'0'84'0,"-5"4"19"0,-8 4-83 0,-1 0-20 0,1 9 0 0,-6 3 0 16,1 4 72-16,-5 9 9 0,1-1 3 0,-6 4 0 15,5 9-52-15,-8-1-9 0,3 1-3 0,1-1 0 16,0 1-20-16,4-5 0 0,-9 1-12 0,5-5 4 31,4 1-45-31,5-5-9 0,0-4-2 0,-1-3-878 0</inkml:trace>
          <inkml:trace contextRef="#ctx0" brushRef="#br0" timeOffset="117745.213">8569 16079 1728 0,'-5'-8'153'0,"5"8"-122"0,0-9-31 0,0 9 0 15,0 0 92-15,9-8 12 0,-9 8 2 0,14 4 1 16,-5-4-48-16,5 8-10 0,4 1-1 0,0 3-1 0,0 4-27 0,1 0-4 15,-1 8-2-15,0 1 0 0,0-1 23 0,1 4 5 16,-1 5 1-16,4-1 0 0,-3 0-35 0,-1 1-8 16,0-5 0-16,-4 4 0 0,4-3 0 0,-4-1 0 15,-1 0 0-15,-4 1 0 16,5-5-49-16,-5-4-12 0,0 1-3 0,-4-5-634 16,4 0-127-16</inkml:trace>
          <inkml:trace contextRef="#ctx0" brushRef="#br0" timeOffset="118152.6975">9484 15795 1900 0,'0'0'169'0,"0"0"-135"0,9 8-34 0,5 5 0 0,-1-1 80 0,6 4 10 16,-6 4 2-16,1 4 0 0,0 1-16 0,4 3-4 15,-9 0 0-15,5 5 0 0,-5-1-30 0,0 0-6 16,-5 9-2-16,1-5 0 0,-5 1-22 0,-5 3-12 16,1-3 12-16,-1-1-12 0,-4 1-9 0,5-1-9 15,-10-4-2-15,0-3 0 16,1 3-137-16,-10-8-28 0,0 1-6 0</inkml:trace>
          <inkml:trace contextRef="#ctx0" brushRef="#br0" timeOffset="118368.4822">10153 16192 2091 0,'0'0'92'0,"5"8"20"0,-1 0-89 0,1 4-23 0,4 0 0 0,-4 9 0 16,-1 3 60-16,1 4 8 0,-10 1 2 0,1 3 0 16,-1 0-24-16,-4 1-5 0,-9-1-1 0,-1 4 0 31,-3-3-67-31,-10-1-13 0,0 1-4 0,-4-1 0 16,-5 0-160-16,0-3-32 0,-41 11-6 0,18-11-2 0</inkml:trace>
        </inkml:traceGroup>
        <inkml:traceGroup>
          <inkml:annotationXML>
            <emma:emma xmlns:emma="http://www.w3.org/2003/04/emma" version="1.0">
              <emma:interpretation id="{FA8AEB9B-8B58-4EF9-AF84-666FF94B7991}" emma:medium="tactile" emma:mode="ink">
                <msink:context xmlns:msink="http://schemas.microsoft.com/ink/2010/main" type="inkWord" rotatedBoundingBox="13690,16675 18721,16186 18840,17411 13809,17900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20871.3087">14123 15779 2383 0,'0'0'52'0,"0"0"12"0,0 0 1 0,9-8 2 0,10 0-54 0,3 4-13 16,1-4 0-16,0-4 0 0,13 4 28 0,1 4 4 15,-1-5 0-15,1 1 0 0,8 4-19 0,-4 0-3 16,5-4-1-16,-1 0 0 0,5 4-9 0,-4-4 0 16,4 0 0-16,-5 4 0 15,-4 0-30-15,0 0-8 0,0 0-2 0,-4 4 0 16,-5 0-48-16,-1 0-9 0,-3 0-3 0,-5 4-547 16,-5 4-109-16</inkml:trace>
          <inkml:trace contextRef="#ctx0" brushRef="#br0" timeOffset="121072.8457">14201 16066 1443 0,'13'0'64'0,"-13"0"13"0,0 0-61 0,9 5-16 0,1-5 0 0,3 0 0 15,5 0 97-15,1 0 17 0,3 0 3 0,6-5 1 16,4 1-43-16,-1 0-9 0,1 0-2 0,9 0 0 15,-4 0-35-15,8-4-7 0,-4 4-2 0,5 0 0 16,-1 0-36 0,1-4-8-16,4 4-2 0,-5 0-913 0</inkml:trace>
          <inkml:trace contextRef="#ctx0" brushRef="#br0" timeOffset="120577.1029">12521 15451 1670 0,'0'0'74'0,"0"0"15"0,0 0-71 0,0 0-18 16,0 0 0-16,0 0 0 0,0 0 101 0,0 0 17 15,0 0 3-15,0 0 1 0,0 0-70 0,0 0-13 0,0 0-3 0,13 0-1 16,-4 0-24-16,5 8-11 0,0-4 10 0,-1 1-10 15,1-1 8-15,0 0-8 0,-1 0 0 0,-3-4 0 16,3 4 8-16,1 0-8 0,0-4 0 0,-1 0 9 16,1 0 3-16,-1 0 1 0,1 4 0 0,0 0 0 15,-1 0 10-15,1 8 1 0,0-4 1 0,4 0 0 16,5 4-5-16,-5 1 0 0,0 3-1 0,-4 0 0 16,4 0-10-16,5 4-1 0,-10 1-8 0,6-1 12 15,-6 0-12-15,6 0 0 0,-6-8 8 0,1 5-8 16,4-5 0-16,-9 0 0 0,5-4 0 0,-1 0 0 15,1-4 8-15,0 0-8 0,-1 0 0 0,1 0 9 16,4 0-9-16,-4-4 10 0,0 0-10 0,4-4 10 16,-4 4-10-16,4-4 0 0,0 0 0 0,-4 4 0 15,4 0 0-15,0 0 8 0,-4-4-8 0,4 4 0 16,-4 0 0-16,-1 0 0 0,1 0 0 0,0 0 0 16,-5 4 0-16,-9-4 0 0,0 0-8 0,0 0 8 0,0 0 0 15,9 4 0-15,-9-4 0 0,4 8 0 0,1 4 0 0,-1-3 0 16,-4-9 0-16,-4 12 0 0,4 0 0 0,-5-4 0 15,5 4 0-15,-4-4 0 0,-1 4 10 0,1-4-10 16,-1 0 12-16,1 1-12 0,4-9 9 0,-5 8-9 16,0 0 0-16,-4 0 9 0,5 0-9 0,-5 4 8 15,0 0-8-15,-1 4 8 0,-8 1-8 0,5 3 0 16,-6 8 9-16,-3-4-9 0,-1 5 26 0,0 3 1 16,-9 1 0-16,5 3 0 0,-5-4-15 0,0 1-4 15,0-1 0-15,5-4 0 0,-5 1-8 0,0-5 12 16,0 0-12-16,5 1 12 0,0-9-12 0,4 4 0 15,0-4 0-15,0 0 8 0,5-4-8 0,5-3-17 0,-1-1 4 16,5 0 1 0,0 0-35-16,9-8-6 0,0 0-2 0,0 0-716 0,0 0-143 0</inkml:trace>
          <inkml:trace contextRef="#ctx0" brushRef="#br0" timeOffset="121590.3291">15721 15577 2314 0,'0'0'51'0,"0"0"10"0,-4-4 3 0,4 4 1 0,0 0-52 0,0 0-13 15,0 0 0-15,-9 4 0 0,0 4 12 0,-5 8 0 16,5 0 0-16,-5 4 0 0,5 9-12 0,-5-1 0 16,5 5 0-16,-4-1-10 0,-1 0 10 0,5 1 0 15,4-1 0-15,-4-8 0 0,5-3-12 0,4-1 4 16,0 0 0-16,0 0 0 0,4-12 8 0,5 4 0 15,0-3-9-15,1-5 9 0,3 0 0 0,1-4 0 0,4-4 0 16,-4 0 0-16,4 0 21 0,5-1 3 16,-5-7 0-16,5 4 0 0,-1-4 8 0,-3-4 3 0,3 4 0 15,-3-8 0-15,-1 3-8 0,0 1-2 0,0 0 0 0,-4-4 0 16,0-5-6-16,-1 1-2 0,1-4 0 16,0 0 0-16,-1 3-1 0,-4-3-1 0,5 4 0 0,-5 3 0 15,5 1 0-15,-10 4 0 0,1 4 0 0,-1 0 0 16,-4 12-15-16,0 0 0 0,0 0 0 0,-4-8 0 31,-5 8-36-31,-5-4-11 0,-4 8-1 0,-5-4-1 0,0 4-130 16,-9 4-25-16,1-4-6 0</inkml:trace>
          <inkml:trace contextRef="#ctx0" brushRef="#br0" timeOffset="119058.8486">11574 15662 2163 0,'0'0'48'0,"-5"-4"9"0,-4-4 3 0,5-5 0 0,-10 5-48 0,5 0-12 16,-5 8 0-16,-4-4 0 0,4 0 23 0,-9 8 1 16,1 0 1-16,-1 4 0 0,-4 5-35 0,-1 3-7 15,-4 0-2-15,1 8 0 0,-1 0 19 0,0 5-10 16,0-1 10-16,0 5-8 0,5 3 8 0,-5-4 0 16,9 5 0-16,5-1-8 0,-5 1 8 0,9-1 0 15,1-4 0-15,4 1 0 0,4-1 0 0,5-4-10 16,0 1 1-16,0-5 0 0,9-4 22 0,0 1 5 0,0-5 1 15,5 0 0-15,0-4-5 0,4-4-1 0,0-4 0 0,0-4 0 16,5 0-13-16,0 0 0 0,4-12 8 0,1 4-8 16,-1-4 0-16,5 4 8 0,0-4-8 0,0-1 0 15,-1-3 0-15,1-4 0 0,0-8 0 0,0 3 0 16,0-3 0-16,-5 4 9 0,1-9-9 0,-6 1 12 16,-4-4-12-16,1-1-12 0,-1-3 2 0,-4-1 1 15,-5 5-18-15,0-5-3 16,-9 1-1-16,0-5 0 0,0 9 19 0,-5 0 3 0,-4-1 1 0,5 5 0 15,-10-1 8-15,0 9-10 0,1 0 10 0,-1 8-10 16,0-1 10-16,5 5 0 0,-4 0 10 0,-1 4-10 16,0 4 19-16,1-4-3 0,3 8 0 0,1 4 0 0,0 4 7 15,0 0 1-15,5 8 0 0,-6 5 0 0,10-1-10 16,-4 8-2-16,-5 0 0 0,4 5 0 0,5 3 15 0,-4-3 2 16,4 7 1-16,-5-3 0 0,5-1 0 0,0 4 0 15,5-3 0-15,-1 3 0 0,-4-7-16 0,5 3-3 16,-1 1-1-16,1-5 0 0,-1 8-10 0,6-7-17 15,-1 3 4-15,0 1 1 16,4-1-100-16,-3-4-19 0,3 5-4 0,-4-5-1 0</inkml:trace>
          <inkml:trace contextRef="#ctx0" brushRef="#br0" timeOffset="119134.4782">11810 16200 1036 0,'0'0'92'0,"0"0"-73"0,0 0-19 0,0 0 0 16,5 16 278-16,0 0 52 0,-1 1 10 0,-4 3 3 16,9 8-227-16,-9 0-44 0,5 1-10 0,-1-1-2 15,-4 0-41-15,5 1-9 0,-5-1-2 0,0-4 0 16,0 1-20-16,0-5-4 0,0 0 0 0,4 0-1 16,1-7-107-16,-5 3-22 0,0-4-4 15</inkml:trace>
        </inkml:traceGroup>
        <inkml:traceGroup>
          <inkml:annotationXML>
            <emma:emma xmlns:emma="http://www.w3.org/2003/04/emma" version="1.0">
              <emma:interpretation id="{D1D0A0AD-1711-41E2-8362-F0A662214C2F}" emma:medium="tactile" emma:mode="ink">
                <msink:context xmlns:msink="http://schemas.microsoft.com/ink/2010/main" type="inkWord" rotatedBoundingBox="21264,15607 21671,15567 21726,16135 21320,16175"/>
              </emma:interpretation>
            </emma:emma>
          </inkml:annotationXML>
          <inkml:trace contextRef="#ctx0" brushRef="#br0" timeOffset="124584.3107">18581 14403 633 0,'0'0'56'0,"0"0"-44"0,0 0-12 0,0 0 0 16,9-4 130-16,-9 4 24 0,9-4 5 0,-9 4 1 16,0 0-84-16,13 0-17 0,1-4-3 0,-14 4-1 15,9 0-23-15,-9 0-5 0,0 0-1 0,9 4 0 16,-9-4-8-16,14 4-2 0,-14-4 0 0,9 4 0 15,0 0 12-15,0 0 1 0,5 0 1 0,-5 4 0 0,0 0 4 0,5-3 1 16,-1 3 0-16,1-4 0 0,0 4-35 0,-1 0 0 16,6-4 0-16,-6 0-9 15,5 0 9-15,-4 4 8 0,0-4-8 0,4 0 11 0,-9-4-11 16,5 4 0-16,-5-4 0 0,0 4 8 0,0-4-8 16,-9 0 8-16,0 0-8 0,0 0 8 0,0 0-8 0,0 0 10 15,0 0-10-15,0 0 10 0,0 0 2 0,0 0 1 16,0 0 0-16,0 0 0 0,0-8-5 0,0 8-8 15,-4-8 11-15,-1 0-11 0,0 4 8 0,1-4-8 16,-1 4 0-16,-4 0 0 0,9 4 0 0,-9-4 0 16,5-4 0-16,-6 8 0 0,10 0 0 0,-13-8 0 15,8 3 0-15,-8 1 0 0,8 0 0 0,-4 4 0 16,-5-4 0-16,10 0 0 0,-10 0 0 0,10 4 0 0,-10 0 0 16,5 0 0-16,0 0 0 0,0 0 0 0,-1 0 0 15,1 0 0-15,9 0 0 0,-9 4 0 0,0-4 8 0,9 0-8 16,-9 8 12-16,0-4-2 0,0 0 0 0,4 5 0 15,5-9-2-15,-9 8-8 0,9-8 12 0,-4 8-4 16,-1 0-8-16,5-8 0 0,0 0 0 0,-5 8 8 16,1 0-8-16,-1 0 0 0,5-8 9 0,0 8-9 15,-4 0 8-15,4-8-8 0,0 0 8 0,-5 12-8 16,5-3 0-16,0-9 9 0,-4 8-9 0,-5 0 0 16,4 0 14-16,0 0-4 0,1 0-1 0,-5 0 0 15,4 0 4-15,-4 4 1 0,5 1 0 0,-1-5 0 16,-4 4-4-16,4 4-1 0,1 4 0 0,-1-4 0 15,5 5 2-15,-4 3 0 0,4 0 0 0,0 0 0 16,4 1-2-16,-4 3 0 0,5-4 0 0,-5 1 0 16,4 3-74-16,-4-4-15 0,0 1-4 0,-4-5-812 15</inkml:trace>
        </inkml:traceGroup>
        <inkml:traceGroup>
          <inkml:annotationXML>
            <emma:emma xmlns:emma="http://www.w3.org/2003/04/emma" version="1.0">
              <emma:interpretation id="{8DDBE4A7-EF40-4F18-9E73-3288D3C1218D}" emma:medium="tactile" emma:mode="ink">
                <msink:context xmlns:msink="http://schemas.microsoft.com/ink/2010/main" type="inkWord" rotatedBoundingBox="22903,15915 23901,15818 23963,16458 22965,16555"/>
              </emma:interpretation>
            </emma:emma>
          </inkml:annotationXML>
          <inkml:trace contextRef="#ctx0" brushRef="#br0" timeOffset="132107.9133">21089 14941 1796 0,'14'-20'80'0,"-14"20"16"0,0-12-77 0,0 12-19 16,4-8 0-16,-4 8 0 0,0 0 30 0,0 0 2 15,0 0 1-15,0 0 0 0,9 4-20 0,-4 4-4 16,-5 0-1-16,0 4 0 0,0 0-8 0,-5 5 0 0,-4-5 0 15,0 4-11 1,-4-4-22-16,-1 0-5 0,-4 0-1 0,-5 1 0 16,-4-5-21-16,4-4-5 0,-9 4-1 0,0-4 0 15,0-4-3-15,-4 0-1 0,-5 0 0 0,0-4 0 0,0 0 56 0,-9 0 14 0,4 4 0 0,-4-4 0 16,0 4 47-16,5 0 12 0,-1 4 2 0,1 0 1 16,8 0 6-16,1 0 0 0,4 4 1 0,9 0 0 15,-4-4-29-15,9 4-5 0,4-8-2 0,0 4 0 16,10 0-23-16,4-4-10 0,0 0 8 0,0 0-8 15,0 0 0-15,0 0-12 0,0 0 0 0,9 4 1 16,4-4-5-16,6-4 0 0,-1 4-1 0,5-4 0 16,-1 0 17-16,6-4-12 0,-1 4 12 0,5-4-10 15,-5 0-5-15,5 4-1 0,4 0 0 0,-4 0 0 16,5-4 16-16,-5 4 0 0,4-1 0 0,-4 1-9 16,4-4 9-16,-4 0-13 0,0 4 5 0,5-4 8 15,-6-8-9-15,6 4 9 0,-5 0 0 0,0 4 0 0,-1-9 0 0,1 1 0 16,-4 4 0-16,-1-4 0 0,0 0 0 0,-9-1 0 15,1 1 10-15,-6-4-2 0,6 0 16 0,-10 0 4 16,0 3 1-16,0-3 0 0,-5 4-10 16,-4 0-3-16,0 0 0 0,-4 3 0 0,-5 1-2 0,0 0-1 15,0 0 0-15,-1 4 0 0,-3 0-13 0,-10 4 0 16,5 0 8-16,0 4-8 0,-5 0 0 0,0 4 0 16,0 0 8-16,1 0-8 0,-1 0 0 0,0 4 9 15,5 0-9-15,0 4 8 0,-1 0-8 0,1 1 10 16,0 7-10-16,0 0 10 0,0 8 1 0,-1-3 0 15,1-1 0-15,4 4 0 0,1 5 1 0,-1-5 1 0,0 4 0 16,10-3 0-16,-5-1-13 0,4 4 0 0,1-3 0 16,-1 3 0-16,5-4 0 0,5 1 0 0,-1-1 0 0,1 0-10 31,-1 1-27-31,5-1-6 0,1-4-1 0,3 1-819 0</inkml:trace>
        </inkml:traceGroup>
        <inkml:traceGroup>
          <inkml:annotationXML>
            <emma:emma xmlns:emma="http://www.w3.org/2003/04/emma" version="1.0">
              <emma:interpretation id="{A0166A6D-9241-4908-93F6-CE88D5E9CBD1}" emma:medium="tactile" emma:mode="ink">
                <msink:context xmlns:msink="http://schemas.microsoft.com/ink/2010/main" type="inkWord" rotatedBoundingBox="25299,15765 26943,15606 27024,16442 25381,16602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32754.872">22560 14695 680 0,'0'0'30'0,"0"0"6"0,0 0-28 0,0 0-8 16,0 0 0-16,0 0 0 0,0 0 42 0,0 0 7 16,0 0 2-16,0 0-283 15,0 0-57-15</inkml:trace>
          <inkml:trace contextRef="#ctx0" brushRef="#br0" timeOffset="133262.2558">22651 14581 997 0,'0'0'44'0,"4"-8"9"0,1 0-42 0,-1 0-11 0,-4 8 0 0,0 0 0 16,5-8 100-16,-5 8 17 0,0 0 4 0,0 0 1 16,0 0-33-16,0 0-6 0,0 0-2 0,0 0 0 15,0 0-32-15,0 0-6 0,0 16-2 0,-5 0 0 16,5 9 1-16,-4 3 0 0,-1 0 0 0,5 5 0 15,-4 3-19-15,-1-4-4 0,1 9-1 0,-1-5 0 16,1 1-10-16,-1-1-8 0,5-4 12 0,0-3-12 16,0-1 10-16,5 0-10 0,-1-7 8 0,1-1-8 15,-1-8 8-15,5 0-8 0,-4-4 8 0,4 0-8 16,-9-8 8-16,9 0-8 0,0 4 8 0,9-8-8 16,-4-4 20-16,4 0 0 0,-4-4-1 0,0 0 0 15,4-4-3-15,-5-5 0 0,6 1 0 0,-6 0 0 0,1-4-3 16,0-5-1-16,-1-3 0 0,1 4 0 0,-5-1 0 0,5 9-1 15,-1 0 0-15,-4 0 0 0,5 8 0 0,-5 3 0 16,0 1 0-16,-9 8 0 0,0 0-11 0,0 0 0 16,9 8 9-16,-4 1-9 0,4 3 0 0,-4 8 0 15,-5-4 0-15,4 4-12 0,1 1 12 0,-1-1-8 16,5-4 8-16,-4 0-8 0,-5 4-8 0,9-7-2 16,-4-1 0-16,-1 0 0 0,5 0 4 0,-9-12 1 15,9 4 0-15,5-4 0 0,0-4 13 0,-1 0 0 16,1 0 0-16,4-4 10 0,0-4 10 0,1 0 3 15,-1 3 0-15,0-7 0 0,0 4 9 0,1-4 3 16,-1 0 0-16,0 0 0 0,0-1-12 0,0 1-3 16,5-4 0-16,-5 0 0 0,1-1-10 0,-1 1-2 0,0 0-8 0,-4 0 12 15,-1 0-12-15,1 3 0 0,0-3 8 0,-1 4-8 32,1 0-22-32,0 4-7 0,-1-1-2 0,1 5 0 15,4 0-127-15,-4 0-26 0,-1 8-4 0,1-4-2 0</inkml:trace>
          <inkml:trace contextRef="#ctx0" brushRef="#br0" timeOffset="133728.1848">23839 15051 1612 0,'0'0'72'0,"0"0"14"0,0 0-69 0,0 0-17 16,0 0 0-16,0 0 0 0,0 0 99 0,0 0 16 15,9-4 3-15,5-4 1 0,-5-1-75 0,5 1-14 16,8-4-3-16,-3 4-1 0,3-4-26 0,1 0 0 16,0 0-9-16,0 0 9 15,-5-5-29-15,5 1 1 0,-10-4 0 0,5 4 0 16,1 4-1-16,-6-9 0 0,1 1 0 0,-5 0 0 0,0 0 29 0,0-1 10 15,5 1 0-15,-5-4 0 0,0 4 6 0,-4-1 2 16,-1 5 0-16,1 0 0 0,-5 4 9 0,4 0 1 0,-4 4 1 16,0 8 0-16,0 0 2 0,0 0 0 0,-4-8 0 0,4 8 0 15,-9 0-21-15,0 4-10 0,0 0 10 0,-5 8-10 16,5-4 0-16,-5 8 0 0,-4-4 0 0,4 4 0 16,1 1 0-16,-1 3 0 0,-4 0 0 0,-1 0 0 15,10 1 0-15,0-1 0 0,-4 0 0 0,3 0 9 16,1 5 7-16,5-5 0 0,-1 0 1 0,1 0 0 15,4 5 0-15,0-5 0 0,0 0 0 0,4 4 0 16,1-8-5-16,4 5-2 0,0 3 0 0,5 0 0 16,4-3-10-16,0-5 0 0,0 4 0 0,5 0 0 15,0 0-136 1,0-3-19-16,-1-1-4 0,6-4-1 0</inkml:trace>
        </inkml:traceGroup>
        <inkml:traceGroup>
          <inkml:annotationXML>
            <emma:emma xmlns:emma="http://www.w3.org/2003/04/emma" version="1.0">
              <emma:interpretation id="{880F1301-1DC3-4EF7-9F24-565C32F61033}" emma:medium="tactile" emma:mode="ink">
                <msink:context xmlns:msink="http://schemas.microsoft.com/ink/2010/main" type="inkWord" rotatedBoundingBox="28249,15544 29953,15378 30035,16222 28331,16388"/>
              </emma:interpretation>
              <emma:one-of disjunction-type="recognition" id="oneOf32">
                <emma:interpretation id="interp44" emma:lang="" emma:confidence="0">
                  <emma:literal>it</emma:literal>
                </emma:interpretation>
                <emma:interpretation id="interp45" emma:lang="" emma:confidence="0">
                  <emma:literal>et</emma:literal>
                </emma:interpretation>
                <emma:interpretation id="interp46" emma:lang="" emma:confidence="0">
                  <emma:literal>at</emma:literal>
                </emma:interpretation>
                <emma:interpretation id="interp47" emma:lang="" emma:confidence="0">
                  <emma:literal>It</emma:literal>
                </emma:interpretation>
                <emma:interpretation id="interp48" emma:lang="" emma:confidence="0">
                  <emma:literal>At</emma:literal>
                </emma:interpretation>
              </emma:one-of>
            </emma:emma>
          </inkml:annotationXML>
          <inkml:trace contextRef="#ctx0" brushRef="#br0" timeOffset="135766.0169">25997 15071 1497 0,'14'0'66'0,"-5"-4"14"0,5 0-64 0,-1 4-16 16,1-4 0-16,4 0 0 0,0 0 99 0,10 0 16 15,-6-4 3-15,1-1 1 0,0 1-63 0,4-4-13 16,-4-4-3-16,0 4 0 0,-1 0-40 0,1-4 0 16,-5-1 0-16,-4-3 0 15,4 0-27-15,1-4-1 0,-10-5 0 0,4 5 0 0,-4 0 10 0,-4-1 2 16,4 5 0-16,-9-4 0 0,0 4 6 0,0 4 2 15,0 3 0-15,-5 1 0 0,1 0 20 0,-1 0 5 16,5 12 1-16,0 0 0 0,-4-8 13 0,4 8 2 16,-14-4 1-16,5 4 0 0,9 0-24 0,-9 4-10 15,-5 4 8-15,5 0-8 0,0 4 0 0,5 4 0 16,-1 1 0-16,0 3 0 0,-4 4 10 0,5 0-10 0,-1 1 12 0,1-1-12 16,-1 4 13-16,5-3-4 0,0 3-1 0,0 0 0 15,5-4 0-15,-1 1-8 0,1-5 12 0,-5 0-4 16,9-4-8-16,-5 1 10 0,6-5-10 0,-6 0 10 15,5-4-10-15,0 0 0 0,0-4 0 0,5-4 8 16,-5 0-8-16,5 0 0 0,4-4 0 0,0 0 0 16,0-4 0-16,1-4 0 0,3-4 0 0,1-1 0 15,0-3 8-15,0-4-8 0,4-4 8 0,-4-1-8 16,4-3 13-16,0-1-2 0,-4-3-1 0,5-8 0 16,3-1-10-16,-8 1 10 0,-5-5-10 0,5 0 10 15,-5 5-10-15,5-5 0 0,-9 1 0 0,4 3 0 16,-4 1 16-16,-1 7-1 0,-4 5-1 0,1 8 0 15,-1 7 31-15,-5 1 7 0,1 8 0 0,-5 8 1 16,0 0-41-16,0 0-12 0,0 16 0 0,4 5 0 0,-4-1 0 16,5 12 0-16,-5 5 0 0,0-1 0 0,0 0 0 15,0 5 0-15,4-1 0 0,1 1 0 0,-5-1 8 0,4 1 0 16,1-1 0-16,4 1 0 16,0-5-36-16,0 1-6 0,0-1-2 0,1-8 0 15,-6-3-109-15,1-1-23 0,-1-4-4 0</inkml:trace>
          <inkml:trace contextRef="#ctx0" brushRef="#br0" timeOffset="135956.8361">26607 14371 921 0,'5'-12'82'0,"4"-5"-66"0,-5 1-16 0,10-4 0 16,-5 4 232-16,5-4 44 0,4 3 8 0,0 1 1 15,5 8-186-15,13 0-38 0,1 0-7 0,8 8-2 16,1 0-42-16,-1 4-10 0,5 0 0 0,1 0 0 31,8 4-44-31,0 0-8 0,0 0-1 0</inkml:trace>
          <inkml:trace contextRef="#ctx0" brushRef="#br0" timeOffset="135171.1658">25815 14391 1116 0,'9'-20'49'0,"-4"12"11"16,-1 0-48-16,1-5-12 0,-1 5 0 0,1 0 0 0,-5 8 73 0,0 0 13 16,0-4 2-16,0 4 1 0,0 0-36 0,0 0-7 15,0 0-2-15,-9 0 0 0,0 4-32 0,-5 4-12 16,0 5 9-16,-4-1-9 0,-5 4 0 0,5 4 8 16,0-4-8-16,0 4 0 0,4 1 10 0,0-1-10 15,1 0 12-15,-1 0-12 0,10 1 0 0,4-1-9 16,0 0-1-16,0-4 0 0,4 5 10 0,5-5-12 15,5 0 12-15,-1 4-12 0,6-4 12 0,-1 5 0 16,5-5 0-16,-1 4 0 0,-3 4 40 0,3 1 4 16,1-5 1-16,-5 4 0 0,1-4 23 0,-1 5 4 15,-5-5 0-15,-3 0 1 0,-6 0-17 0,-4-3-4 16,0-1-1-16,-4 4 0 0,-10-4-27 0,0 4-4 0,5-3-2 16,-9-1 0-16,-5 0-18 0,5 4 0 0,0-8 0 0,-5 4 0 31,0-3-57-31,5-5-9 0,-5 4-2 0,5-4 0 15,-5 4-156-15,5-8-32 0,-27 0-7 0,17-4-1 0</inkml:trace>
        </inkml:traceGroup>
      </inkml:traceGroup>
    </inkml:traceGroup>
    <inkml:traceGroup>
      <inkml:annotationXML>
        <emma:emma xmlns:emma="http://www.w3.org/2003/04/emma" version="1.0">
          <emma:interpretation id="{8932A09F-FBE4-4C72-B79F-B83FB88AC129}" emma:medium="tactile" emma:mode="ink">
            <msink:context xmlns:msink="http://schemas.microsoft.com/ink/2010/main" type="paragraph" rotatedBoundingBox="21682,16932 33472,16416 33577,18815 21787,1933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786C5AB-0A17-4B85-B212-015F5D324594}" emma:medium="tactile" emma:mode="ink">
              <msink:context xmlns:msink="http://schemas.microsoft.com/ink/2010/main" type="line" rotatedBoundingBox="21682,16932 33472,16416 33542,18004 21752,18521"/>
            </emma:interpretation>
          </emma:emma>
        </inkml:annotationXML>
        <inkml:traceGroup>
          <inkml:annotationXML>
            <emma:emma xmlns:emma="http://www.w3.org/2003/04/emma" version="1.0">
              <emma:interpretation id="{9A09A5EC-E0D1-4105-95D9-0D4A8657AD75}" emma:medium="tactile" emma:mode="ink">
                <msink:context xmlns:msink="http://schemas.microsoft.com/ink/2010/main" type="inkWord" rotatedBoundingBox="21682,16932 26261,16731 26331,18320 21752,18521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45711.5094">21167 16107 1875 0,'-23'-4'83'0,"14"4"17"0,0 0-80 0,-5 8-20 0,0 0 0 0,-4 8 0 16,0 0 76-16,0 5 10 0,-1 7 2 0,-8 4 1 16,9 5-26-16,-5 3-6 0,0 5-1 0,1-1 0 15,3-3-18-15,1 3-4 0,0 1-1 0,9-5 0 16,0 1-17-16,0-1-4 0,4-3-1 0,5-1 0 0,0 1-11 0,5-5 10 15,4 0-10-15,-5-3 10 0,5-1-21 16,0 0-4-16,1-3-1 0,-1-1 0 16,4-8-148-16,-4 4-29 0,1-4-7 0,-1-3-424 15,4-1-86-15</inkml:trace>
          <inkml:trace contextRef="#ctx0" brushRef="#br0" timeOffset="146064.2423">21167 16698 691 0,'13'-37'30'0,"-8"21"7"0,8-8-29 0,-3 0-8 15,3-5 0-15,1 5 0 0,4 0 162 0,0 3 31 16,5 1 7-16,-5 0 0 0,0 8-104 0,5 4-20 16,-5 0-5-16,1 4-1 0,-1 4 6 0,0 4 0 15,-4 8 1-15,-1 4 0 0,-4 0-17 0,1 8-4 0,-1-3-1 0,0 7 0 16,0-4 9-16,0 5 3 0,-4-1 0 0,4 4 0 16,0 1-21-16,0 3-4 0,-5-3-1 0,10-1 0 15,-5-4-30-15,5 1-11 0,-5-5 0 16,5-4 9-1,-1 4-30-15,1-7-7 0,0-1 0 0,-1-4-1 0,1 0-138 0,-5-8-27 0,5 0-6 0,-1-4 0 32,1-4 80-32,0 0 16 0,-5-4 3 0,4-4 1 15,-3 4 18-15,-1-8 4 0,0-5 1 0</inkml:trace>
          <inkml:trace contextRef="#ctx0" brushRef="#br0" timeOffset="146145.155">21667 16455 1360 0,'0'0'60'0,"-4"-4"13"16,-1-4-58-16,-4 4-15 0,-5 0 0 0,5 4 0 15,0 0 138-15,0 0 25 0,-9 4 5 0,4 8 0 0,1-4-80 0,-1 8-16 16,0 4-3-16,1 1-1 0,-6-1-32 0,6 4-8 16,-5 9 0-16,4-5-1 0,-4 8-15 0,-5 1-4 15,0 3 0-15,-4 1 0 0,4-1-21 0,-4 5-5 16,-1-5-1-16,1 5 0 16,0-5-187-16,9-3-38 0,-19 23-7 0,14-23-1 0</inkml:trace>
          <inkml:trace contextRef="#ctx0" brushRef="#br0" timeOffset="146367.9917">22405 16135 1602 0,'32'-8'71'0,"-23"4"14"0,-9 4-68 0,9 8-17 0,5 0 0 0,-1 0 0 15,1 5 82-15,-5 7 13 0,0 0 2 0,5 12 1 16,-10 5-8-16,1 7-2 0,-5 1 0 0,0 3 0 15,9 5-22-15,-14-4-5 0,-4 3-1 0,0-3 0 16,-4 3-28-16,-1 1-7 0,-4 0-1 0,0-1 0 16,-5-3-12-16,5-5-4 0,-5 5 0 0,0-9 0 15,-4 1-8-15,-1-5-11 0,6-3 3 0,-6-5 0 32,1-8-202-32,4-4-40 0</inkml:trace>
          <inkml:trace contextRef="#ctx0" brushRef="#br0" timeOffset="146608.7979">22887 16544 1094 0,'0'0'48'0,"14"-4"11"0,4 0-47 0,1 0-12 15,3 0 0-15,1-4 0 0,9 4 136 0,0-4 24 16,4 4 6-16,1-1 1 0,-1 1-75 0,-4 0-14 16,4 0-3-16,1 4-1 0,-5 0-49 0,-5 0-9 15,-4 0-3-15,0 0 0 16,-1 4-45-16,-3 0-8 0,-6 0-3 0,1 1-807 0</inkml:trace>
          <inkml:trace contextRef="#ctx0" brushRef="#br0" timeOffset="146791.841">23188 16698 921 0,'-5'0'82'0,"-4"4"-66"0,0 4-16 0,-4-4 0 16,-1 4 86-16,9 0 14 0,-4-4 2 0,9-4 1 15,0 0-19-15,0 0-3 0,0 0-1 0,0 0 0 16,0 0-14-16,0 0-3 0,9 4-1 0,5 0 0 16,4 0-26-16,0-4-4 0,10 0-2 0,-1 0 0 15,0 0-30-15,10-4 0 0,-5 0 0 0,0 4 0 16,4 0-112-16,0-4-29 0,33-4-6 15,-15 0-1-15</inkml:trace>
          <inkml:trace contextRef="#ctx0" brushRef="#br0" timeOffset="145097.7336">19314 16378 172 0,'0'0'16'0,"0"0"-16"0,9-4 0 0,-9 4 0 15,4-4 175-15,5-4 32 0,-4 4 6 0,-5 4 2 16,9-8-102-16,-9 8-20 0,5-8-4 0,-1 4-1 0,5-4-35 0,-9 8-7 15,5-9-2-15,-1 5 0 0,1-4-3 0,-5 0-1 16,0 8 0-16,0 0 0 0,4-8-14 0,-4 8-3 16,0-8-1-16,0 8 0 0,5-8 16 0,-5 8 3 15,0 0 1-15,0 0 0 0,-5-8-20 0,5 8-4 16,-4-8-1-16,4 8 0 0,-5-8-3 0,5 8-1 16,-9-4 0-16,0 4 0 0,0-4-1 0,0 4-1 15,-5 0 0-15,1 0 0 0,-1 4-2 0,-4 0 0 16,4 4 0-16,-4 0 0 0,0 0 3 0,-5 4 0 15,5 0 0-15,-1 4 0 0,-3 5-3 0,3-1 0 16,-3-4 0-16,8 4 0 0,0 5-9 0,-4-5 8 16,4 4-8-16,1 0 8 0,4-3-8 0,-5 3 0 15,5 0 0-15,0 0 0 0,0-3 10 0,4 3-10 0,1-4 12 16,-1 4-12-16,5-3 16 0,5-1-3 0,-5 0-1 16,4 0 0-16,5 1 1 0,5-1 0 0,-5-4 0 0,9 0 0 15,5 0-5-15,0-7 0 0,4 3-8 0,-4-4 12 16,9-4 1-16,0-4 0 0,-1-4 0 0,6 0 0 15,-5-4-13-15,4-5 0 0,-4 1-9 0,4 0 9 16,-4-4 0-16,5 0 0 0,-5 0 0 0,0-1 0 16,-5-3 0-16,0-4 0 0,0-4 0 0,-4-5 0 15,5 5 0-15,-10-4 12 0,5-9-4 0,-5 5-8 16,0-5 0-16,0 1-9 0,-4-5-1 0,-5-3 0 16,5 7 1-16,-5 1 0 0,-5-9 0 0,-8 9 0 15,4-5-1-15,-5 1 0 0,1 3 0 0,-10 1 0 16,-4 3-14-16,-1 5-2 0,6 4-1 15,-5-5 0-15,-1 9 27 0,-3 4-10 0,8-1 10 0,-4 5 0 0,0 0-13 16,-1 4 4-16,1-4 1 0,4 4 0 0,1 3 8 16,-1 1 0-16,5 4 0 0,0 0 0 0,0 0 0 0,9 4-8 15,0 0 8-15,0 0-8 0,0 0 8 0,0 16-10 16,0 5 10-16,4 3-10 0,1 4 18 0,0 5 4 16,4-1 1-16,-5 4 0 0,1 1 17 0,4 3 3 15,-5 1 1-15,1 3 0 0,-5 1 7 0,0-1 2 16,0 1 0-16,-5-1 0 0,1 5-7 0,4-9 0 15,-9 5-1-15,4-1 0 0,5-3-19 0,-4 3-3 16,-1-3-1-16,1-1 0 0,4-3-12 0,0 3 0 16,0 1 0-16,0-5 0 0,4-3-13 0,1-1-9 15,-5 4-2-15,4-7-700 16,-4-1-140-16</inkml:trace>
          <inkml:trace contextRef="#ctx0" brushRef="#br0" timeOffset="145612.0304">19883 16791 403 0,'4'-4'36'16,"1"-4"-36"-16,-1 0 0 0,5 0 0 0,0-1 220 0,1 1 38 15,3-4 7-15,1 4 2 0,4 0-140 0,0 0-28 16,5 4-6-16,0-4-1 0,0 4-35 0,4 0-7 16,5 4-2-16,-5 0 0 0,0 0-3 0,1 4-1 15,-5 0 0-15,-5 0 0 0,5 0-44 0,-10 4 0 16,1 0 0-16,-5 0 0 0,0 0 0 0,-4 4 8 16,-10 1 0-16,0-1 1 0,-4 4 20 0,0 0 4 15,-4-4 1-15,-1 8 0 0,-4-3 12 0,-5 3 2 16,5 0 1-16,0 0 0 0,-1 1-15 0,6-1-3 15,-1-4-1-15,5 0 0 0,4 0-15 0,1 1-3 16,4-1-1-16,0-4 0 0,4 4-11 0,1-4 0 16,4 0 0-16,0 0 0 0,9 1-11 0,1-1-7 15,3-4-2-15,1-4-706 16,4 0-142-16</inkml:trace>
        </inkml:traceGroup>
        <inkml:traceGroup>
          <inkml:annotationXML>
            <emma:emma xmlns:emma="http://www.w3.org/2003/04/emma" version="1.0">
              <emma:interpretation id="{DA355F55-D802-44C4-B6A1-DBEF9D954733}" emma:medium="tactile" emma:mode="ink">
                <msink:context xmlns:msink="http://schemas.microsoft.com/ink/2010/main" type="inkWord" rotatedBoundingBox="27297,16862 30318,16729 30371,17944 27350,18077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47789.8919">25055 15718 1177 0,'4'-16'52'0,"5"8"11"0,-9-4-51 0,5 4-12 15,4-4 0-15,-4 4 0 0,-1-4 99 0,5 3 17 16,-9 9 3-16,0 0 1 0,0 0-39 0,0 0-7 16,5 9-2-16,4 3 0 0,0 4-45 0,0 8-10 15,0 4-1-15,-4 9-1 0,-1 3 21 0,1 9 4 16,-5-1 0-16,-5 5 1 0,1 4-15 0,-5-5-3 16,-1 1-1-16,1-4 0 0,-4 7-11 0,-1-7-3 0,5-5 0 0,-5-3 0 15,5-1-8-15,-4-3 0 0,3-5-12 0,1 0 12 31,5-7-158-31,-1-1-24 0,1-4-5 0</inkml:trace>
          <inkml:trace contextRef="#ctx0" brushRef="#br0" timeOffset="149597.3178">24781 16807 288 0,'0'0'25'0,"0"0"-25"0,0 0 0 0,0 0 0 16,0 0 203-16,0 0 35 0,0 0 7 0,0 0 2 15,0 0-111-15,0 0-23 0,0 0-4 0,0 0-1 16,0 0-33-16,0 0-7 0,0 0-2 0,14 0 0 15,-14 0-23-15,9-4-5 0,5 4-1 0,0 0 0 16,4 0-6-16,5 0-2 0,-1 0 0 0,10 0 0 16,5 0 2-16,8 0 0 0,5 0 0 0,9-4 0 15,10 8 0-15,4-8 0 0,-1 4 0 0,10-4 0 16,-4 0 0-16,4 4 0 0,4 0 0 0,1 0 0 16,-1 0-5-16,10 0-1 0,-5 0 0 0,0-4 0 15,-5 4-9-15,1 0-3 0,-1 0 0 0,1-4 0 16,4 4-13-16,-5-4 8 0,1 4-8 0,-1-4 0 0,-8 0 0 0,-5 0 0 15,0 0-8-15,-5 0 8 16,-4-5-64-16,-5 1-7 0,-5 0-1 0,-3 0 0 16,-6 0-143-16,1 0-29 0,13-12-5 0,-27 8-2 0</inkml:trace>
          <inkml:trace contextRef="#ctx0" brushRef="#br0" timeOffset="147678.4298">24558 15965 230 0,'0'-24'20'0,"5"16"-20"0,-1-4 0 0,6 0 0 16,-6-5 274-16,5 5 50 0,0-4 11 0,5 4 1 15,4-4-216-15,0 4-43 0,1 4-9 0,3-1-1 0,6 1-45 0,-6 4-9 16,1 0-1-16,0 4-1 0,-5 0-11 0,0 0 0 16,-4 0 0-16,-5 4 0 0,0 4 0 0,-4 1 0 15,-1 3 0-15,-4 0 0 0,0 4 0 0,0 4-9 16,-4 4 9-16,-1 1-13 0,1 3 13 0,-5 0 0 15,4 5 0-15,1-5 0 0,-1 5 0 0,5-5 8 16,-5-4 0-16,5 0-8 0,5-3 0 0,-5-1 0 16,9-4 0-16,-4-4 0 0,-1 0 16 0,10 0-3 15,-5-7-1-15,5-1 0 0,4 4 27 0,-4-8 5 16,4-4 0-16,4 0 1 0,-3-5 1 0,3 1 0 16,-3-4 0-16,3 0 0 0,1 4-6 0,0-8 0 15,-5-4-1-15,5 3 0 0,-5-3-12 0,5 0-3 16,-9 0 0-16,4-5 0 0,0 1-5 0,5-4-2 0,-5 4 0 15,0-1 0-15,0 1-17 0,5 0 0 0,0 3-13 16,4 5 5 0,-4 0-32-16,0 0-7 0,-10 8-1 0,6 0 0 15,-6 0-116-15,1 4-23 0,-14 4-5 0,0 0 0 0</inkml:trace>
          <inkml:trace contextRef="#ctx0" brushRef="#br0" timeOffset="148134.2">25524 16180 1494 0,'9'-12'66'0,"0"4"14"0,0 8-64 15,9-9-16-15,-4 9 0 0,4 0 0 0,5-4 35 0,0 4 4 0,-1 0 1 0,1 0 0 16,-5 4-23-16,0 1-4 16,1 3-1-16,-6 0 0 0,-4 0-3 0,-4 8-1 15,-5-4 0-15,-5 4 0 0,-4 5 13 0,0-5 3 16,-4 4 0-16,-1 0 0 0,0-4 6 0,-4 1 2 15,4-1 0-15,-4-4 0 0,5 0 0 0,-1 0 0 16,-4 0 0-16,4 0 0 0,5-3-32 0,0-5 0 16,9-4 0-16,-5 8 0 0,5-8 12 0,0 0-3 15,0 0-1-15,-4 12 0 0,4-4-8 0,4 4 0 16,5-4 0-16,0 0 0 16,5 0-46-16,4 4-11 0,5-3-3 0,0-5 0 0</inkml:trace>
          <inkml:trace contextRef="#ctx0" brushRef="#br0" timeOffset="148334.8639">26484 16034 864 0,'18'-32'76'0,"-8"16"-60"0,-1-9-16 0,0 1 0 16,4-4 66-16,-3 3 10 0,-1 1 3 0,0 4 0 16,-5 8 44-16,1 4 9 0,-5 8 1 0,0 0 1 15,-5 8-64-15,-4 8-13 0,0 8-2 0,0 4-1 16,-9 9-24-16,4-1-5 0,-4 9-1 0,0-1 0 15,-5 1 7-15,5-1 1 0,-1 1 0 0,-3 3 0 16,4-7-16-16,-1-1-4 0,1-3 0 0,0-1 0 16,0-3-35-16,4-5-7 0,5-4-2 15,-5-4-856-15</inkml:trace>
          <inkml:trace contextRef="#ctx0" brushRef="#br0" timeOffset="148736.8101">26557 16232 864 0,'9'-28'76'0,"5"12"-60"16,0-4-16-16,-1-1 0 0,10-7 47 0,0 8 6 16,-5 0 2-16,5 3 0 0,-1 1 2 0,1 4 1 15,-5 4 0-15,1 0 0 0,-1 4-14 0,0 4-4 16,-4 0 0-16,-1 4 0 0,6 4 18 0,-10 4 3 16,0 4 1-16,0 5 0 0,-5 3-8 0,-4 4-2 15,0-4 0-15,5 5 0 0,-10-1 7 0,5 4 1 16,0-3 0-16,5-1 0 0,0-4-29 0,-5 5-6 0,4-9-1 15,-4 0 0-15,9 0-16 0,-4-3-8 16,-1-5 0-16,5 4 8 16,-9 0-112-16,5-4-24 0,-5-12-4 0</inkml:trace>
          <inkml:trace contextRef="#ctx0" brushRef="#br0" timeOffset="148800.4959">27163 15921 748 0,'0'-20'33'0,"0"20"7"0,0 0-32 0,0 0-8 0,0 0 0 0,0 0 0 16,-9 4 190-16,-1 0 36 0,1 8 7 0,-9 8 2 15,0 0-137-15,-5 5-27 0,0 3-6 0,-4 4-1 16,-5 1-6-16,0-1-2 0,0 0 0 0,-4 1 0 16,0 3-35-16,-1 1-7 0,1-1-2 0,-1 0 0 0,1 1-12 0,4-5 0 15,0-3-12-15,9-1-599 16,1-4-120-16</inkml:trace>
          <inkml:trace contextRef="#ctx0" brushRef="#br0" timeOffset="148986.232">27513 15836 1062 0,'23'8'47'0,"-14"0"9"0,0 4-44 0,0 4-12 15,0 9 0-15,-4-1 0 0,-1 8 85 0,1 1 15 16,-5 7 4-16,0-3 0 0,-5 3-4 0,-4 0-1 0,0 1 0 0,-4-1 0 16,-6 5-53-16,1-5-10 0,-9 1-3 0,0-1 0 15,-5 1-25-15,0-1-8 0,-5-3 0 0,1-5-564 16,-5 0-116-16</inkml:trace>
        </inkml:traceGroup>
        <inkml:traceGroup>
          <inkml:annotationXML>
            <emma:emma xmlns:emma="http://www.w3.org/2003/04/emma" version="1.0">
              <emma:interpretation id="{E8AC0592-7E9A-425B-BAE7-23CC0E1B754C}" emma:medium="tactile" emma:mode="ink">
                <msink:context xmlns:msink="http://schemas.microsoft.com/ink/2010/main" type="inkWord" rotatedBoundingBox="31442,16698 32797,16639 32852,17895 31497,17955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56115.2813">29589 15799 1324 0,'0'0'59'0,"0"0"12"0,-4-8-57 0,4 8-14 15,4-8 0-15,1 4 0 0,-5 4 125 0,9-8 23 16,-9 8 4-16,9-4 0 0,9 0-88 0,0 0-17 15,5 4-4-15,0 0-1 0,4-4-24 0,5 4-5 16,-5-4-1-16,5 4 0 0,0 0-12 0,0-4 0 16,0 4 0-16,0-4-10 15,-5 4-43-15,-4-4-9 0,0 4-2 0,-5 0 0 16,-4-4-119-16,-1 4-24 0,-13 0-5 0,0 0 0 0</inkml:trace>
          <inkml:trace contextRef="#ctx0" brushRef="#br0" timeOffset="156346.4756">29935 15455 633 0,'5'-4'56'0,"-5"-8"-44"0,0 12-12 16,0 0 0-16,0 0 107 0,0 0 19 0,0 0 4 0,0 0 1 16,0 0-30-16,0 0-5 0,0 0-2 0,0 16 0 15,-9 5-12-15,4 3-2 0,-4 12-1 0,0 5 0 16,0 3-14-16,0 1-2 0,-5 3-1 0,5 1 0 15,0 0-14-15,0 3-2 0,4 1-1 0,-4-1 0 16,5 1-26-16,-6 4-6 0,6-5-1 0,-5 1 0 16,4-5-29-16,-4 1-7 0,0-5 0 0,0-3-600 15,0-5-120-15</inkml:trace>
          <inkml:trace contextRef="#ctx0" brushRef="#br0" timeOffset="155785.376">28733 16491 1148 0,'0'0'51'0,"0"0"10"0,14 0-49 0,4 4-12 0,-4-4 0 0,13 4 0 15,5-4 22-15,4 0 2 0,-4 0 0 0,9 0 0 16,-4 0 3-16,4-4 1 0,-5 4 0 0,-4-4 0 16,0 4-16-16,-5-4-4 0,1 0 0 0,-6 0 0 15,1-8-8-15,-5 4 0 0,5 0 0 0,-5-4 0 16,-9-4 24-16,10-1 4 0,-10 1 0 0,4-4 0 16,-4 4 16-16,1-4 3 0,-1-1 1 0,-5 5 0 15,-4-4-11-15,0 4-1 0,0 0-1 0,-4-1 0 16,-1 1-11-16,-4 4-1 0,0 0-1 0,0 0 0 15,0 4-2-15,0 0-1 0,4 4 0 0,-4-1 0 0,0 5-19 16,-5 0 8-16,5 0-8 0,-5 5 0 0,5 3 13 16,-4 4-4-16,-1 4-1 0,0 4 0 0,-4 4 4 15,4 1 0-15,-4 7 0 0,5-4 0 0,-1 5 16 0,-4-1 3 16,4 1 1-16,-4-1 0 0,0-4-17 0,4 1-3 16,0 3-1-16,1-4 0 0,-1 1-11 0,5-1 0 15,0-4 0-15,4-4-11 16,5 1-42-16,5-5-9 0,-1-4-2 0,15 0-530 15,-1-4-106-15</inkml:trace>
        </inkml:traceGroup>
        <inkml:traceGroup>
          <inkml:annotationXML>
            <emma:emma xmlns:emma="http://www.w3.org/2003/04/emma" version="1.0">
              <emma:interpretation id="{15A13430-51AF-42D5-93F0-8B082B4A4D46}" emma:medium="tactile" emma:mode="ink">
                <msink:context xmlns:msink="http://schemas.microsoft.com/ink/2010/main" type="inkWord" rotatedBoundingBox="32830,17185 33505,17155 33530,17732 32855,17762"/>
              </emma:interpretation>
              <emma:one-of disjunction-type="recognition" id="oneOf36">
                <emma:interpretation id="interp52" emma:lang="" emma:confidence="0">
                  <emma:literal>.</emma:literal>
                </emma:interpretation>
                <emma:interpretation id="interp53" emma:lang="" emma:confidence="0">
                  <emma:literal>?</emma:literal>
                </emma:interpretation>
                <emma:interpretation id="interp54" emma:lang="" emma:confidence="0">
                  <emma:literal>r</emma:literal>
                </emma:interpretation>
                <emma:interpretation id="interp55" emma:lang="" emma:confidence="0">
                  <emma:literal>&amp;</emma:literal>
                </emma:interpretation>
                <emma:interpretation id="interp56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57149.4966">30550 16030 1119 0,'0'0'49'0,"9"-12"11"0,-4 4-48 0,-5 0-12 16,4 4 0-16,-4-4 0 0,0 4 67 0,0 4 10 0,-4-5 3 0,-1 1 0 16,0-4-52-16,-4 8-9 0,-4-4-3 0,-1 0 0 15,-4 8-16-15,-5-4 0 0,0 0 0 0,-4 4 0 16,0-4 10-16,-5 8-2 0,4-4 0 0,1 5 0 15,4 3 26-15,1-4 5 0,-1 4 1 0,0 4 0 16,0 0 9-16,1 1 3 0,3 3 0 0,1 0 0 16,4 0-13-16,1 5-3 0,4-1 0 0,0 0 0 15,4 4-3-15,5 1-1 0,5-1 0 0,-1 0 0 16,5 1-6-16,0-1-2 0,0-4 0 0,5 1 0 16,0-1-24-16,-1-4 0 0,-3 0 0 0,3 1 0 31,1-5-49-31,-5 0-9 0,0-4-2 0</inkml:trace>
          <inkml:trace contextRef="#ctx0" brushRef="#br0" timeOffset="157347.3168">30759 16447 1555 0,'0'0'138'0,"0"0"-110"0,0 0-28 0,0 0 0 0,0 0 89 0,0 0 13 15,0 0 2-15</inkml:trace>
        </inkml:traceGroup>
      </inkml:traceGroup>
      <inkml:traceGroup>
        <inkml:annotationXML>
          <emma:emma xmlns:emma="http://www.w3.org/2003/04/emma" version="1.0">
            <emma:interpretation id="{AF66F615-B10B-4E12-8E6E-148237159237}" emma:medium="tactile" emma:mode="ink">
              <msink:context xmlns:msink="http://schemas.microsoft.com/ink/2010/main" type="line" rotatedBoundingBox="27524,17999 31534,18156 31497,19093 27487,18936"/>
            </emma:interpretation>
          </emma:emma>
        </inkml:annotationXML>
        <inkml:traceGroup>
          <inkml:annotationXML>
            <emma:emma xmlns:emma="http://www.w3.org/2003/04/emma" version="1.0">
              <emma:interpretation id="{13251A36-6404-42B0-B3FD-FF72D74CBDA3}" emma:medium="tactile" emma:mode="ink">
                <msink:context xmlns:msink="http://schemas.microsoft.com/ink/2010/main" type="inkWord" rotatedBoundingBox="27524,17999 31534,18156 31497,19093 27487,18936"/>
              </emma:interpretation>
            </emma:emma>
          </inkml:annotationXML>
          <inkml:trace contextRef="#ctx0" brushRef="#br0" timeOffset="150469.6463">24786 17058 576 0,'0'0'51'16,"5"-12"-41"-16,-1 4-10 0,1 0 0 0,4-4 170 0,-9 12 32 15,4-5 6-15,-4 5 2 0,0 0-74 0,0 0-14 16,0 0-3-16,9 5-1 0,1 7-65 0,-1 0-13 16,-5 4-2-16,-4 8-1 0,0 1-18 0,0 3-4 15,-4 0-1-15,-1 1 0 0,1 3-3 0,-1-4-1 16,0 5 0-16,-4-5 0 0,0-4 3 0,0 5 1 15,0-9 0-15,0 4 0 16,0-4-64-16,0-4-13 0,0 1-2 0,4-5-770 0</inkml:trace>
          <inkml:trace contextRef="#ctx0" brushRef="#br0" timeOffset="150638.2603">25073 17026 460 0,'0'0'41'0,"0"0"-33"0,0 0-8 0,0 8 0 16,-5 4 259-16,5 8 49 0,0 0 11 0,0 1 1 15,-4-1-186-15,4 4-38 0,-5 4-7 0,5-7-1 16,0 3-52-16,-4 0-11 0,4 5-1 0,0-9-1 16,0 4-23-16,-5-4 0 0,1 0 0 0,4 5-592 15,0-5-122-15</inkml:trace>
          <inkml:trace contextRef="#ctx0" brushRef="#br0" timeOffset="151326.1523">25501 17256 518 0,'0'-4'46'0,"4"-4"-37"16,1 0-9-16,4 0 0 0,-4 0 142 0,4 0 26 16,4 0 6-16,6-4 1 0,-6-1-99 0,5 1-20 15,-4 4-4-15,4-4-1 0,1 4-24 0,-1 0-5 16,0 4-1-16,-4 4 0 0,-1 0-21 0,-13 0 8 15,9 8-8-15,0 4 0 0,-9 8 32 0,0 5 1 16,0-1 1-16,-4 8 0 0,-1-8 5 0,1 5 1 16,-1-1 0-16,1 0 0 0,-1-3-17 0,5-1-3 15,0-4-1-15,0-4 0 0,5-3-19 0,-1-5 10 0,-4-8-10 16,9 8 8-16,5-4 6 0,0-8 1 0,-5 0 0 0,9-4 0 16,-4 0 4-16,4-5 1 0,5-3 0 15,-5 0 0-15,0-4 7 0,0 0 1 0,0-1 1 16,1-3 0-16,-1 4-12 0,0-4-2 0,-4 3-1 0,4 1 0 15,0 4-22-15,5-4-5 0,-9 3-1 0,4 1 0 32,-5 4-48-32,6 0-10 0,-6 4-1 0,1 0-739 0</inkml:trace>
          <inkml:trace contextRef="#ctx0" brushRef="#br0" timeOffset="151625.2591">25956 16965 1036 0,'0'0'46'0,"0"0"10"0,0 0-45 0,-4 12-11 16,-6 0 0-16,1 8 0 0,0 1 136 0,0 3 24 16,0 0 6-16,-5 0 1 0,1 1-63 0,-1 3-13 15,9-4-3-15,-4 1 0 0,0-1-48 0,0-4-9 16,5 4-3-16,4 1 0 0,-5-5-28 0,1-4 0 15,-1 0 0-15,5 5 0 16,-5-5-35-16,5 8-13 0,-4-8-2 0,-1 9-1 16,5-1-17-16,-4 4-4 0,-5-4-1 0,4 1 0 0,-4 7 41 0,0 0 8 0,0 1 1 15,-5-1 1 1,5 1-23-16,0-5-5 0,4 0-1 0</inkml:trace>
          <inkml:trace contextRef="#ctx0" brushRef="#br0" timeOffset="152715.6724">26261 17386 230 0,'0'0'20'0,"0"0"-20"0,0 0 0 0,0 0 0 16,9 0 199-16,-9 0 35 0,9-4 7 0,-9 4 2 15,9-4-143-15,1 0-29 0,3 4-6 0,-4-4-1 16,0 4-35-16,5 0-7 0,-14 0-2 0,9 4 0 16,0-4-12-16,-9 0-8 0,0 0 8 0,14 4-8 15,-14-4 0-15,0 0 0 0,0 0 0 0,0 0 0 0,0 12 0 16,0 0 11-16,-5-4-3 0,-4 4 0 0,-4-4 31 0,-1 4 5 16,0 1 2-16,1-5 0 0,-1-4 6 0,5 4 2 15,-5 4 0-15,5-4 0 0,0-4-22 0,9-4-5 16,0 0-1-16,0 0 0 0,0 0-14 0,0 0-4 15,0 0 0-15,0 0 0 0,0 16-8 0,5-4 0 16,-5-12 0-16,9 9 0 0,4-1-18 0,1 0-6 16,0-4 0-16,4 0-532 15,-4 0-105-15</inkml:trace>
          <inkml:trace contextRef="#ctx0" brushRef="#br0" timeOffset="152975.6346">26899 17042 230 0,'4'-16'20'0,"-4"16"-20"0,-4-8 0 0,4 8 0 16,0 0 264-16,0 0 49 0,-10 0 10 0,1 0 1 15,0 0-169-15,-4 12-35 0,-6 0-6 0,-3 4-2 16,-1 8-60-16,5 5-12 0,-10-1-2 0,10 4-1 16,-5-3-13-16,5-1-2 0,0 4-1 0,4 1 0 15,1-5-13-15,8 0-8 0,-4 1 8 0,9-5-8 16,0 0-18-16,4-4-8 0,1 5-2 15,9-9-556-15,-1 0-111 0</inkml:trace>
          <inkml:trace contextRef="#ctx0" brushRef="#br0" timeOffset="153344.2116">27440 17127 1436 0,'0'0'64'0,"0"0"12"0,-9 4-60 0,-4 8-16 0,-1 0 0 0,-4 4 0 15,-5 5 63-15,-4 3 9 0,-1 4 3 0,-4-4 0 16,1 5-34-16,-1-5-6 0,0 0-2 0,5 9 0 16,-5-9-33-16,9 0 0 0,0 1 0 0,9-5 0 15,-4 4-130-15,5-8-33 0</inkml:trace>
          <inkml:trace contextRef="#ctx0" brushRef="#br0" timeOffset="153156.7295">27117 17281 230 0,'5'-13'20'0,"4"1"-20"16,-5-4 0-16,1 0 0 0,4 0 188 0,-4 4 34 15,4-5 6-15,-5 5 2 0,5 4-87 0,0 4-18 16,-4-4-3-16,-5 8-1 0,0 0-37 0,0 0-7 16,9 8-1-16,0 4-1 0,0 4-35 0,-4 5-8 15,4 3 0-15,-9 0-1 0,0 1 1 0,0 7 1 16,0-4 0-16,-5 1 0 0,5 3-9 0,-4-8-3 16,-5 0 0-16,4 1 0 0,1 3-10 0,-1-8-3 15,0-3 0-15,5-1 0 16,0 0-56-16,0-4-12 0,0 0-3 0,0 0-807 0</inkml:trace>
          <inkml:trace contextRef="#ctx0" brushRef="#br0" timeOffset="153558.8682">27718 17058 1036 0,'0'0'92'0,"0"0"-73"15,0 0-19-15,0 0 0 0,9 12 77 0,0 4 12 16,0 0 3-16,-4 5 0 0,-5 3-8 0,-5 8 0 16,1-3-1-16,-1-1 0 0,-8 4-15 0,-1 5-4 0,0-1 0 0,-4 1 0 15,-5-5-28-15,1 0-5 16,-6 1-2-16,5-5 0 0,1-4-17 0,-1-3-4 0,-4-1-8 0,4 0 12 15,0-4-12-15,0-4-16 0,1-3 3 0,3-1-876 16</inkml:trace>
          <inkml:trace contextRef="#ctx0" brushRef="#br0" timeOffset="153865.0725">28187 16928 1508 0,'0'0'67'0,"0"0"13"0,0 0-64 0,0 0-16 16,0 9 0-16,0 11 0 0,0-4 74 0,-5 8 11 15,1 5 3-15,-1-1 0 0,-4 0-20 0,0 5-3 16,-5-1-1-16,5 4 0 0,-9-3-38 0,4-1-8 15,-4 1-2-15,0-1 0 0,0 0-16 0,0 1 10 16,-5-5-10-16,9 4 8 0,1-7-19 0,-1-1-4 16,5-4-1-16,-5-4 0 15,0-3-48-15,5-1-9 0,5 0-3 0,-1-4 0 16,5-8-73-16,0 0-15 0,0 0-4 0,0 0 0 0</inkml:trace>
          <inkml:trace contextRef="#ctx0" brushRef="#br0" timeOffset="154040.3368">28387 16949 633 0,'0'0'28'0,"0"0"6"0,0 0-34 0,0 0 0 0,0 0 0 0,0 0 0 15,0 12 185-15,-4 8 31 0,-1 4 5 0,-4 5 2 16,0 3-123-16,4 0-24 0,-4 5-4 0,-4-5-2 16,4 5-20-16,-1-1-4 0,1 5-1 0,-4-5 0 15,-1 4-25-15,0-3-6 0,-4 3-1 0,5-3 0 16,-6-5-28-16,6-4-5 0,-6 1-2 0,10-1-799 15</inkml:trace>
          <inkml:trace contextRef="#ctx0" brushRef="#br0" timeOffset="154371.4021">28556 17418 1670 0,'18'-12'74'0,"-9"4"15"0,0 4-71 0,9 0-18 15,-4 0 0-15,0 4 0 0,4 0 10 0,-4 0-2 16,4 0 0-16,-5 4 0 0,-13-4 19 0,10 8 3 16,-1-4 1-16,-9-4 0 0,0 12-22 0,-5 0-9 15,5 4 8-15,-9-3-8 0,-5-1 20 0,-4 4-2 16,4-4 0-16,-4 4 0 0,0 0 22 0,0-3 4 15,0-1 0-15,4 0 1 0,0 0-9 0,1 0-1 0,4-4-1 16,-1 4 0-16,6-4-11 0,-1 5-3 0,5-13 0 0,0 0 0 16,0 0-2-16,5 8-1 0,-1 0 0 0,10 4 0 15,0-8-17-15,4 4 0 0,0 0 0 0,5-4 0 32,4 0-80-32,10 0-22 0,-5 4-5 0,9-4-1 0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2T01:44:15.4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DB70A34-9231-453C-A831-787D3F317E3A}" emma:medium="tactile" emma:mode="ink">
          <msink:context xmlns:msink="http://schemas.microsoft.com/ink/2010/main" type="inkDrawing" rotatedBoundingBox="11808,4492 17210,4121 17213,4159 11810,4530" semanticType="underline" shapeName="Other">
            <msink:sourceLink direction="with" ref="{2D73D6DE-85D8-430D-A81D-7500D4A780CE}"/>
          </msink:context>
        </emma:interpretation>
      </emma:emma>
    </inkml:annotationXML>
    <inkml:trace contextRef="#ctx0" brushRef="#br0">0 356 766 0,'0'0'34'0,"9"0"7"0,9 0-33 0,-4 0-8 15,9 0 0-15,-5-4 0 0,9 0 76 0,5 0 12 16,-5 4 4-16,10 0 0 0,4-4-12 0,4 0-1 16,10 4-1-16,4-4 0 0,0 0-16 0,1 0-3 15,8 0-1-15,9 4 0 0,5-4-27 0,5-4-6 16,4 4-1-16,9-4 0 0,-4 0-8 0,-1 3-3 16,14-3 0-16,5 0 0 0,-9-4-13 0,0 4 0 15,4-4 8-15,14 0-8 0,-14 4 0 0,5 0 0 16,0 4 0-16,9-5 0 15,-9 5 54-15,4-4 8 0,-4 0 2 0,18 4 0 0,-18-4-52 0,4 4-12 16,-4 0 0-16,9-4 0 0,-9-4 0 0,-1 4 8 16,6-5-8-16,4 9 0 0,-19-12 0 0,1 8 0 15,9-4 0-15,9 4 0 0,-18 0 0 0,-5-4 0 0,-9 8 8 16,0-4-8-16,-9-1 0 0,-5 5 0 0,-4 0 0 16,4 0 0-16,-4-4 0 0,-4 8 0 0,-10-4 0 0,0 0-10 15,-4 4 10-15,-10 4 0 0,-9-4 0 0,-4 4 0 31,-4-4-51-31,-6 0-11 0,-8 4-2 0,-5 0-744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4:14:10.1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2C17B35-89E5-4751-9B70-C3D4529156AB}" emma:medium="tactile" emma:mode="ink">
          <msink:context xmlns:msink="http://schemas.microsoft.com/ink/2010/main" type="inkDrawing" rotatedBoundingBox="20733,18267 20757,8957 21522,8959 21497,18269" semanticType="verticalRange" shapeName="Other">
            <msink:sourceLink direction="with" ref="{09A9DD99-C391-4EF5-B3F7-BD836CBFA264}"/>
            <msink:sourceLink direction="with" ref="{F42EA395-6F21-40FE-A0B8-275ADF9DDC1B}"/>
            <msink:sourceLink direction="with" ref="{E1E48DD1-CFB8-4A6A-AF79-2780DBEA67B9}"/>
            <msink:sourceLink direction="with" ref="{4BFAA186-CDA0-4AEA-AE1F-38FCB36ECFE9}"/>
          </msink:context>
        </emma:interpretation>
      </emma:emma>
    </inkml:annotationXML>
    <inkml:trace contextRef="#ctx0" brushRef="#br0">195 189 403 0,'23'-12'17'0,"-14"8"5"0,-9 4-22 0,5-8 0 0,4 0 0 0,0 0 0 16,0 0 212-16,0-5 39 0,0 1 7 0,5 0 2 15,4 0-132-15,0-4-27 0,1 4-5 0,3 4 0 0,-3-1-38 0,3 1-7 16,1 0-2-16,0 0 0 0,-5 4-13 0,5 4-2 16,0-4-1-16,-5 0 0 0,0 4-1 0,-4 0 0 15,4-4 0-15,-4 4 0 0,-1 0-11 0,1 0-2 16,-1 0-1-16,-3 0 0 0,-1 0-2 0,0 4 0 16,-9-4 0-16,9 0 0 0,-9 0-16 0,9 8 0 15,0-4-13-15,0 4 5 0,0 0 8 0,0 9 0 0,-4 3 0 0,4 0 0 16,-4 4 23-16,-5 9 6 15,9 3 2-15,-9 5 0 0,0-1-17 0,0 5-3 16,0 3-1-16,0 1 0 0,-5-1 7 0,1 1 2 16,-1-1 0-16,1 1 0 0,-1-5-1 0,0 1 0 15,1 4 0-15,-1-1 0 0,1-3-1 0,-1 3 0 16,10-3 0-16,-5 3 0 0,0 1 13 0,0-1 2 16,4-3 1-16,1-1 0 0,-5 1-33 0,4-5 0 15,-4-3 0-15,5 7 0 0,-5-3 58 0,5 3 5 16,-5-3 1-16,0 3 0 0,0 5-64 0,-5-5-16 0,5 9-2 0,0-4 0 15,-5-1 18-15,5 1 0 0,0-5 11 0,0 1-11 16,0-1 12-16,0-3-12 0,0 3 12 0,0 1-12 16,0-5 12-16,5 1-12 0,0 3 12 0,-1 1-12 15,-4-1 15-15,5 1-4 0,-1-1-1 0,-4 5 0 16,0-9 4-16,0 5 1 0,-4-1 0 0,-1 1 0 16,1-1-32-16,-1-3-7 0,0 3 0 0,-4 5-1 15,5 0 49-15,-5 3 9 0,4-3 3 0,1 7 0 16,-1-7-28-16,0-1-8 0,1 1 0 0,4 0 0 15,0-1 8-15,0-3-8 0,0 3 0 0,0-3 0 16,4 3 0-16,-4 1 8 0,0-1-8 0,0 1 0 0,5 0 12 16,-5-1-4-16,0 1 0 0,0-1-8 0,0 1 8 15,0-1-8-15,-5-3 0 0,5 3 0 0,-4-3 0 0,4 0 0 16,-5 3 0-16,5-3 0 0,0 3 28 0,0-3 1 16,0-1 1-16,0 5 0 0,0-1-22 0,0 5-8 15,0-5 0-15,0 1 0 0,5 0 0 0,-5-5 0 16,0 1 0-16,4 3 0 0,1-3 0 0,-5-5 0 15,0 5 0-15,5 3 0 0,-5 1 0 0,0-1 0 16,0 1 8-16,0 0-8 0,0-1 9 0,-5 5-1 16,5-5 0-16,0 5 0 0,-5-5-8 0,5-3 0 15,0 4 0-15,0 3 8 0,0-3-8 0,0 3 0 0,0-3 0 0,0-1 8 16,0 1-8-16,0 0 0 16,5 3 0-16,-5-3 0 0,0-1 0 0,0-3 0 15,0 3 0-15,5-3 8 0,-5-1-8 0,4 1 0 16,-4-1 0-16,0 5 0 0,5 0 0 0,-5-1 0 0,0-3 0 15,0 3 0-15,0-3 0 0,0-1 0 0,0 1 0 16,0 3 0-16,0-7 0 0,4-1 0 0,-4 5 0 0,5-1 0 16,-5-3 0-16,4-1 0 0,-4 1 0 0,5-1 8 15,-1-3-8-15,1-5 0 0,0 4 0 0,-1-3 0 16,1-1 0-16,-1-4 0 0,1 1 0 0,-5-1 8 16,4 0-8-16,1 1 0 0,-5-1 0 0,4 0 0 15,-4-3 0-15,5 3 0 0,-5-4 8 0,0 1-8 16,0-1 0-16,0 0 0 0,0 0 0 0,0 5 0 15,0-9 0-15,0 4 0 0,-5 1 8 0,5-1-8 0,-4 0 0 0,4-4 0 16,-5 1 0-16,5 3 0 0,0-4 0 0,0-4 0 16,0 5 0-16,0-1 8 0,5-4-8 0,-5 4 0 15,4 5 0-15,-4-5 0 0,0-4 0 0,0 8 0 16,0-4 0-16,0 1 0 0,0-1 0 0,0 0 0 16,-4 0 0-16,4 1 8 0,-5-1-8 0,1 4 0 0,-1-4 0 0,1 5 8 15,4-1-8-15,-5-4 0 16,1 4 0-16,-1 1 0 0,0-1 0 0,5 0 8 15,-4 1-8-15,-1-1 0 0,1 0 0 0,4-4 0 16,-5 1 8-16,1-1-8 0,4 0 0 0,-5-4 0 16,5 0 9-16,-4 1-9 0,-1-5 0 0,5-4 0 15,-5 8 0-15,1 0 0 0,-1-4 0 0,5 5 0 16,-4-5 0-16,-1 4 0 0,1 0 0 0,4-4 0 16,-9 0 0-16,9 1 8 0,-5-1-8 0,5 0 0 0,-5 0 0 0,5-4 0 15,-4 4 0-15,4 0 0 0,0 0-11 0,-5 1 11 16,5-1 0-16,-4 0 0 0,4 0 8 0,0 0-8 15,0-4 9-15,0 4-9 0,0-12 0 0,0 13 9 16,-5-1-9-16,5-4 0 0,0 4 9 0,-4-4-9 16,4-8 0-16,0 12-16 0,-5 0 2 0,5-4 1 15,-4 5 23-15,-1-1 5 0,1-4 1 0,-1 8 0 0,5-4-16 0,-5 0 0 16,1-4 8-16,4 9-8 16,0-9 0-16,-5 4 0 0,5-4 0 0,-4 0 0 15,4 0 0-15,-5 0 8 0,5 0-8 0,0-8 9 16,0 4-9-16,-4 4 0 0,4 0 0 0,0-8 0 15,0 0 0-15,0 0 0 0,-5 13 0 0,5-9 0 16,0-4 11-16,0 0 0 0,0 0 0 0,-4 8 0 16,4 0-11-16,-5 4 0 0,5-4 0 0,0-8 0 15,-5 4 0-15,5-4 0 0,0 0 0 0,0 8 0 0,-4 0 0 0,4 0-14 16,-5 0 2-16,5-8 0 0,0 9 12 0,0-9 0 16,0 0 0-16,0 12 0 0,0-12 0 0,5 8 0 15,-5-8 0-15,0 0 0 0,0 0 0 0,0 0 0 16,0 0 0-16,0 12 0 0,0-4 0 0,0-8 0 15,0 0 0-15,0 0 0 0,-5 12 0 0,5-12 0 16,0 0 0-16,0 8 0 0,-4 4 0 0,4-12 0 16,0 0 0-16,0 0 0 0,-5 13 0 0,5-5 0 0,0-8 0 0,0 0 0 15,0 0 0-15,-4 12 0 16,4-12 0-16,0 0 0 0,0 12 0 0,0-12 0 16,0 0 0-16,0 0 0 0,0 0 0 0,0 0 0 15,-5 8 0-15,5-8 0 0,-14 8 0 0,10-4 0 0,-5 0 0 0,0-4 0 16,-5 0 9-16,0-4-9 0,1 4 0 15,-5 0 9-15,-1 0-9 0,-3 0 0 0,-6 0 0 0,1 0 0 16,-10 4 0-16,1 4-12 0,-5 0 2 0,0-4 1 31,0 9-124-31,-4-1-25 0,4 0-5 0,-9 0-1164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7:11.1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0D153B9-553A-430D-90A8-353303B2150D}" emma:medium="tactile" emma:mode="ink">
          <msink:context xmlns:msink="http://schemas.microsoft.com/ink/2010/main" type="writingRegion" rotatedBoundingBox="1257,478 31419,-1451 31876,5697 1714,7626"/>
        </emma:interpretation>
      </emma:emma>
    </inkml:annotationXML>
    <inkml:traceGroup>
      <inkml:annotationXML>
        <emma:emma xmlns:emma="http://www.w3.org/2003/04/emma" version="1.0">
          <emma:interpretation id="{A9764261-BDE5-425D-8FAD-D348D6FD89D6}" emma:medium="tactile" emma:mode="ink">
            <msink:context xmlns:msink="http://schemas.microsoft.com/ink/2010/main" type="paragraph" rotatedBoundingBox="1830,362 15485,-97 15538,1478 1884,1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3CF04F-631E-48D3-A95E-B67FA10D3F8C}" emma:medium="tactile" emma:mode="ink">
              <msink:context xmlns:msink="http://schemas.microsoft.com/ink/2010/main" type="line" rotatedBoundingBox="1830,362 15485,-97 15538,1478 1883,1938"/>
            </emma:interpretation>
          </emma:emma>
        </inkml:annotationXML>
        <inkml:traceGroup>
          <inkml:annotationXML>
            <emma:emma xmlns:emma="http://www.w3.org/2003/04/emma" version="1.0">
              <emma:interpretation id="{B6124053-821D-4AAC-95A6-9648DFB0D9E1}" emma:medium="tactile" emma:mode="ink">
                <msink:context xmlns:msink="http://schemas.microsoft.com/ink/2010/main" type="inkWord" rotatedBoundingBox="1830,362 8698,131 8751,1706 1884,19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532 90 288 0,'0'0'25'0,"0"0"-25"15,0 0 0-15,-4-4 0 0,-1-8 191 0,-4 4 33 16,4-4 6-16,-4 4 2 0,0 8-88 0,0-12-16 15,0 3-4-15,0 5-1 0,-9-4-47 0,4 4-10 16,-4 0-2-16,4 0 0 0,0 4-46 0,-4 0-10 16,0 0-8-16,0 4 12 0,0 4-12 0,-5 0 0 15,0 1 0-15,0 7 0 0,-4 8 0 0,0 4 10 16,4 1-10-16,0 7 10 0,-4 1 9 0,4-1 1 16,5 4 1-16,0 1 0 0,-1-1-5 0,6-3-2 15,4 3 0-15,0-7 0 0,4-5-14 0,0 0 9 16,5-3-9-16,5-9 8 0,0 0-8 0,8-4 0 15,-4-4 0-15,5 0 8 0,4-8-8 0,5-4 10 16,4-8-10-16,5 0 10 0,0-12-10 0,0 3 0 16,0-11 0-16,0 0 8 0,4-1-8 0,-9 1 10 15,1-5-10-15,-1 1 10 0,-4 0-10 0,0-1 0 0,-10 1 0 16,1 7 0-16,0 1 0 0,-5 8 0 0,-5 0 10 16,1 8-10-16,-1 3 26 0,-4 9-2 0,0 0 0 0,0 0 0 15,-4 21-15-15,-5-1-9 0,4 4 10 0,1 5-10 16,-6 7 0-16,6-4 0 0,-5 5 0 0,0 3 0 15,4 1 0-15,-4-9-10 0,4 4 0 0,5 5 0 32,-4-1-138-32,-1-7-28 0</inkml:trace>
          <inkml:trace contextRef="#ctx0" brushRef="#br0" timeOffset="-666.5314">-642 74 766 0,'0'0'34'0,"-5"-8"7"0,0-12-33 0,5 4-8 16,0 3 0-16,0-3 0 0,0 0 99 0,0-4 17 15,0 4 4-15,5-5 1 0,0 1-33 0,4 0-8 16,0 0 0-16,4 3-1 0,-3-7-20 0,8 4-4 15,-5 0-1-15,6-1 0 0,-6-7-18 0,5 4-3 0,5 8-1 0,-9-5 0 16,9 1-12-16,-1 0-2 0,-3 0-1 0,8 0 0 16,0-1-9-16,-4 13-8 0,4-12 9 0,5 4-9 15,-9 12 8-15,4-12-8 0,-4 11 0 16,0-7 0-16,4 8 0 0,-4 0 0 0,4-4 0 16,-13 8 0-16,9 0 9 0,-10 0-9 0,6 8 8 0,-6-4-8 15,1 4 14-15,-1 5-2 0,-3 3-1 0,-1 4 0 16,-5-8 4-16,-4 4 1 0,0 5 0 0,0-1 0 15,-9 4 7-15,0 0 1 0,0 1 1 0,-9 3 0 16,-5 0-10-16,-4 13-3 0,-5-9 0 0,-5 9 0 16,-8-1-12-16,4 1 8 0,-5 3-8 0,1-4 0 15,4 5 0-15,0-5 0 0,4-3 0 0,1-5 0 16,4-3 0-16,0-1 0 0,9-4 0 0,1-4 0 16,4-3-22-16,4-1-1 0,0 0 0 0,5 0 0 15,5-12-113-15,4-4-24 0,0 0-4 0,0 0-342 16,0 0-69-16</inkml:trace>
          <inkml:trace contextRef="#ctx0" brushRef="#br0" timeOffset="-1072.6664">-561-266 288 0,'0'0'25'0,"0"0"-25"15,0-8 0-15,5-4 0 16,0 4 108-16,-1 0 17 0,-4-4 3 0,0 12 1 0,5-9-65 0,-5 9-14 16,0-8-2-16,0 8-1 0,0 0-10 0,0-8-1 15,0 4-1-15,0 4 0 0,0 0-1 0,0 0 0 16,0-12 0-16,0 12 0 0,0 0 8 0,0 0 2 15,0 0 0-15,0 0 0 0,0 0-7 0,0 0-1 16,0 0 0-16,0 0 0 0,0 0-8 0,0 0-1 0,-5 12-1 0,5 0 0 16,0 9 6-16,0 3 2 0,0 8 0 0,-4 9 0 15,4-1 10-15,-5-3 3 0,0 15 0 16,5-3 0-16,0 7 9 0,0 9 3 0,-4-12 0 16,-5 3 0-16,9-7-21 0,0 4-4 0,-18-5-1 15,13 1 0-15,-4-9-7 0,4 1-2 0,-8-1 0 16,8 1 0-16,-4-9-10 0,0 0-2 0,4 1-1 0,-8-1 0 15,4-4-11-15,0-3 10 0,-1-1-10 0,1 0 10 16,0-3-10-16,0-1 0 0,5-4 9 0,-1-4-9 16,-4 0 0-16,9-4 0 0,-9 0 0 0,9 1 0 15,0-9-15-15,0 0-4 0,0 0-1 0,0 0 0 16,0 0-34-16,0 0-7 0,0 0-2 0,0 0-567 16,9-13-114-16</inkml:trace>
          <inkml:trace contextRef="#ctx0" brushRef="#br0" timeOffset="297.0506">587 86 518 0,'13'-8'46'0,"-3"0"-37"0,-1-4-9 0,-5 8 0 16,5 0 176-16,5 0 32 0,0 4 8 0,-1 4 0 16,1 4-79-16,0 4-16 0,-1 4-3 0,5 4-1 15,-4 5-19-15,4-5-4 0,1 8-1 0,-6 1 0 16,1-1-54-16,4 0-11 0,-4 5-3 0,-5-9 0 0,0 0-14 16,0 0-3-16,-9 1-8 0,5-5 12 15,-5-4-12-15,0 0 0 0,-5 1 0 0,-4-9 0 0,0 4 0 0,0 0 0 16,-5-12 0-16,0 4 0 0,1-4 0 0,-5-4 0 15,4 4 0-15,0-16 0 0,-4 4 11 0,9-1-11 16,0-3 12-16,0 4-12 0,0-8 15 0,4 0-4 16,5 3-1-16,-9-3 0 0,18-4-10 0,-9 4 0 15,5-5 0-15,8 5 0 0,1 0 0 0,4 4-12 16,5-4 0-16,4 3-644 16,5 1-128-16</inkml:trace>
          <inkml:trace contextRef="#ctx0" brushRef="#br0" timeOffset="484.2637">1188 34 1742 0,'0'0'38'0,"0"0"8"0,0 0 2 0,9-4 1 0,5-1-39 0,4-3-10 0,5 0 0 0,-1 0 0 16,10 4 56-16,0-4 8 0,4 0 3 0,5 4 0 15,5-12-35-15,4 4-6 0,-4-1-2 0,4 1 0 16,0 4-9-16,-5-4-3 0,-4 4 0 0,0-4 0 31,0 4-32-31,-4 4-8 0,-10 0 0 0,0 0-883 0</inkml:trace>
          <inkml:trace contextRef="#ctx0" brushRef="#br0" timeOffset="734.533">1821-772 633 0,'0'0'56'0,"0"0"-44"16,0 0-12-16,0 12 0 0,-5 5 158 0,1 3 30 15,-1 8 5-15,-9 9 2 0,1 3-84 0,-1 5-17 16,-4 3-3-16,4 13-1 0,-9 0-14 0,5-1-2 16,4-3-1-16,-4 8 0 0,0 3-29 0,0 1-7 15,9-4-1-15,0 4 0 0,0 0-24 0,-1-5-12 16,-3-7 10-16,8 0-10 0,1-9 0 0,-1 1 0 15,1-9 0-15,4 1-10 16,0-1-127-16,0-12-26 0</inkml:trace>
          <inkml:trace contextRef="#ctx0" brushRef="#br0" timeOffset="906.0336">2076 127 1501 0,'0'0'66'0,"0"0"14"0,0 0-64 0,9 4-16 0,0 12 0 0,0-8 0 16,-5 12 45-16,1 5 6 0,-10 3 1 0,5 0 0 16,-4 0-35-16,4 5-6 0,-5 3-2 0,1-3 0 15,4-1-25-15,-5-4-6 0,1 1-1 0,-1-1-719 16</inkml:trace>
          <inkml:trace contextRef="#ctx0" brushRef="#br0" timeOffset="1046.625">2344-229 1670 0,'-4'-5'148'0,"4"5"-118"15,0-12-30-15,0 12 0 0,0 0 92 0,0 0 12 16,0 0 2-16,0 17 1 16,0-1-174-16,-5 4-34 0</inkml:trace>
          <inkml:trace contextRef="#ctx0" brushRef="#br0" timeOffset="1327.8189">2918-23 979 0,'0'0'87'0,"9"-16"-70"0,5 0-17 0,-5-1 0 15,0 5 81-15,0 0 13 0,5 4 2 0,-5-8 1 16,4 8-21-16,-4 0-5 0,-9 8-1 0,0 0 0 15,0 0-8-15,0 0-2 0,-13 0 0 0,-1 0 0 16,0 0-16-16,-4 8-4 0,0 4-1 0,0 4 0 16,-9 4-4-16,4 5-1 0,0 7 0 0,-4 0 0 15,4 9-15-15,0-5-3 0,5 5-1 0,4-5 0 16,1 5-15-16,4-5 9 0,-1 0-9 0,6-7 8 16,4 3-8-16,0-4 0 0,4-7 0 0,1 3 8 15,0-4-28-15,4-4-7 0,4 1-1 0,-4-1-892 16</inkml:trace>
          <inkml:trace contextRef="#ctx0" brushRef="#br0" timeOffset="1655.8622">3410 110 403 0,'9'-16'17'0,"-9"16"5"0,0 0-22 0,0 0 0 15,4-4 0-15,-4 4 0 0,0 0 263 0,0 0 48 16,0 0 9-16,0 0 3 0,9 16-201 0,-9 5-40 16,5-1-8-16,-5-4-2 0,-5 16-44 0,5-11-10 15,0 3-2-15,0 0 0 0,0 9 4 0,0-17 0 16,0 4 0-16,0 0 0 0,0 1-2 0,0-5 0 16,5 0 0-16,-5-12 0 0,0-4-18 0,0 0 0 15,0 0 8-15,0 0-8 0,14 0 31 0,-5-4 2 16,4 4 1-16,-4-12 0 0,1 4-6 0,3-4 0 0,1-5-1 0,-1 5 0 15,6-12-27-15,-1 4 8 0,0 3-8 16,0-7 0 0,1 0-21-16,-1 4-10 0,5-13-1 0,-5 9-1 15,0 0-123-15,5-1-24 0,18-19-4 0,-14 16-2 0</inkml:trace>
          <inkml:trace contextRef="#ctx0" brushRef="#br0" timeOffset="1999.5871">4033 228 1789 0,'14'-12'79'0,"-5"12"17"0,5-12-77 0,-1 3-19 16,1 1 0-16,0 0 0 0,4-4 53 0,0 0 7 16,0 4 2-16,5-8 0 0,0 0-43 0,0-1-9 15,-1 5-2-15,1-8 0 0,0 0-8 0,4-9 12 16,-9 9-12-16,1-8 12 0,-1 0 11 0,5 3 2 15,-5-11 1-15,-4 3 0 0,-1-7 2 0,-4-1 0 16,5-3 0-16,-5-1 0 0,-4-11-18 0,-1 3-10 16,5 1 12-16,-4 3-12 0,8 0 0 0,-8 9 0 15,0 0 0-15,-1 7 0 0,1 9 0 0,-1 12 8 16,-4-4-8-16,-4 11 0 0,4 5 25 0,0 0-1 16,-9 0-1-16,-5 21 0 0,0-1-23 0,1 12 0 15,-1 9 0-15,0 3 0 0,-4 9 0 0,0 4 0 0,0-1 0 16,4 9 0-16,-4-16 8 0,0 11 4 0,-1 1 1 15,10 4 0-15,-4-1-13 0,3-3-15 0,6-4 3 0,-5-1 1 32,4 1-121-32,1-8-25 0</inkml:trace>
          <inkml:trace contextRef="#ctx0" brushRef="#br0" timeOffset="2537.5985">4944 34 1267 0,'36'-37'112'0,"-22"17"-89"0,4 0-23 0,0-1 0 15,5-7 122-15,0 16 20 0,-5-12 4 0,0 8 1 16,1-1-46-16,-6 5-9 0,1 4-1 0,-5-4-1 0,-4 12-42 0,-1-8-8 16,5 4-1-16,-9 4-1 0,0 0-30 0,0 0-8 15,0 0 0-15,-9 12 0 0,0 0-8 0,-5 0-4 16,1 4 0-16,-6 1 0 0,1 3 12 0,-5 12 14 16,1-12-3-16,-1 21-1 0,0-13-10 0,0 13-14 15,1-9 3-15,3 5 1 0,1-5 10 0,5-4 0 16,3 1 0-16,1-5-8 0,5-4 8 0,-1 0 0 15,5-4 0-15,5-3 0 0,-5-13 11 0,0 0-3 16,0 0 0-16,13 0 0 16,1-8 6-16,4-1 1 0,-4-3 0 0,9 0 0 0,0-8-5 0,-1-8-1 0,6 3 0 0,-1-7 0 15,-4 8-9-15,4-13 0 0,0 13 0 0,-4-12 8 16,0 7-8-16,0 9 0 0,-1-4 0 0,-3 8 0 16,-6 3 0-16,1 9 0 0,-14 4 0 0,9 12 0 15,-4-3 0-15,-5 3 0 0,-5 12 0 0,0 4 0 16,1 9 0-16,-1-9 0 0,-4 8-9 0,9 1 9 15,-4-13 0-15,4 9-10 0,4-9 10 0,1 4-8 0,-1-8 8 16,5-7 0-16,5-5 0 0,0 0 0 0,-5-4 0 0,9-8 0 16,0 0 8-16,5 0-8 0,0-13 0 0,4 1 8 15,-4-4-8-15,9-4 0 0,-5-1 0 0,0-3 8 16,1 0-8-16,4-5 0 0,-5 1 9 0,5 4-9 16,0-5 12-16,0 5-12 0,4 4 40 0,-4-1 2 15,0 5 0-15,0 0 0 0,-5 8 13 0,0 0 2 16,-4 8 1-16,4 0 0 0,-9 8-27 0,5 0-6 15,-9 8-1-15,0 8 0 0,-5-4 13 0,0 5 3 16,0 3 0-16,-5 8 0 0,1-4-32 0,0 13-8 16,-1-13 0-16,-4 5 0 0,5 3 0 0,-1-4 0 15,1-7 0-15,-1 3 0 16,-4 0-101-16,5-7-22 0,-1 3-4 0</inkml:trace>
        </inkml:traceGroup>
        <inkml:traceGroup>
          <inkml:annotationXML>
            <emma:emma xmlns:emma="http://www.w3.org/2003/04/emma" version="1.0">
              <emma:interpretation id="{81D3D16E-62D5-4911-9713-641640D36EBE}" emma:medium="tactile" emma:mode="ink">
                <msink:context xmlns:msink="http://schemas.microsoft.com/ink/2010/main" type="inkWord" rotatedBoundingBox="10552,322 14351,194 14386,1219 10587,13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13.0977">9169-290 748 0,'18'-12'33'0,"-9"12"7"0,-4-12-32 0,4 3-8 0,5-7 0 0,-1 4 0 16,-4 0 192-16,-4 0 36 0,4 4 7 0,-4-4 1 15,-5 4-132-15,0-5-26 0,0 5-6 0,-5 0 0 16,-4 8-28-16,-5-8-4 0,1 8-2 0,-6 8 0 16,1-8-20-16,-5 12-4 0,-4 5-1 0,0 3 0 15,-10 0-13-15,1 4 0 0,-5 5 0 0,0 7 0 16,-5 4 0-16,5 5 0 0,0-5 0 0,0 5 0 16,10-5 0-16,3 1-10 0,6-5 2 0,-1 1 0 15,9-9-16-15,5 0-2 16,0-7-1-16,4-13 0 0,10 4 11 0,-1-8 3 0,10-4 0 0,0-4 0 15,4-8 13-15,0-8 0 0,14-1 0 0,0 1 0 0,-5-8 12 16,5-5-2-16,0-3 0 0,4-5 0 0,-4 1 27 16,0 4 6-16,-5-9 1 0,5 9 0 0,0 3-4 15,-5-7 0-15,1 11 0 0,-5 1 0 0,-5 4 2 16,0 8 0-16,-4 8 0 0,-1 4 0 0,-13 4-25 0,5 8-5 16,-1 4 0-16,1 12-1 0,-5 0-11 0,0 9 0 15,0-1 0-15,0 4 0 0,5 5-27 0,-5-1 3 16,4-3 0-16,-4 3-672 15,5 1-133-15</inkml:trace>
          <inkml:trace contextRef="#ctx0" brushRef="#br0" timeOffset="4408.9019">10175-715 1555 0,'14'-28'138'0,"-10"19"-110"0,1-11-28 0,4 4 0 16,-5 4 71-16,-4 12 9 0,0 0 1 0,0 0 1 16,-9 0-26-16,-4 12-6 0,-10 4-1 0,-9 9 0 15,0-1-39-15,-4 16-10 0,-1 1 0 0,-4-1 0 16,5 9 0-16,4-9 0 0,0 5 0 0,5-1 0 16,4-3 0-16,5 3 0 0,0-3 0 0,4-5 0 15,5 1 28-15,4-5 3 0,5-4 1 0,0 1 0 16,-4-5 19-16,4 4 4 0,0-8 1 0,0 5 0 15,0-5-7-15,0-4-1 0,-5-4 0 0,1 4 0 0,-1 5-22 16,1-13-5-16,-5 8-1 0,-5 0 0 0,0 4-8 16,1 1-3-16,-6-1 0 0,1-4 0 15,-5 4-109-15,-4 1-21 0,-5-1-5 0,-9 4-912 16</inkml:trace>
          <inkml:trace contextRef="#ctx0" brushRef="#br0" timeOffset="3721.565">8559-578 691 0,'0'0'61'0,"0"0"-49"0,-5-4-12 0,5 4 0 15,0 0 25-15,-4 0 3 0,4 0 0 0,-5 0 0 16,-4-8-5-16,9 8-1 0,0 0 0 0,0 0 0 15,-5-4-11-15,5 4-3 0,-4-4 0 0,4 4 0 16,0 0 26-16,-5-4 5 0,5-8 1 0,0 4 0 16,0 8 6-16,-4-8 2 0,4 4 0 0,0 4 0 15,-5-8-16-15,5 8-4 0,-4-8 0 0,4 8 0 16,0 0-10-16,0 0-2 0,-5-4-1 0,-4 0 0 16,5 0-6-16,4 4-1 0,0 0 0 0,-10 0 0 15,1 0 4-15,5-9 0 0,4 9 0 0,-9-4 0 16,0 0 20-16,-1 0 5 0,1 4 1 0,0-12 0 15,0 8-6-15,0 0-2 0,0 4 0 0,-5 0 0 0,5-8-12 0,-5 8-2 16,-4 0-1-16,0 0 0 0,0 8 1 16,0-8 1-16,-10 4 0 0,6 4 0 0,-6 4 3 0,1 5 0 15,-5-5 0-15,0 16 0 0,5-4 16 0,0 5 4 16,-1 7 1-16,5 4 0 0,5 5-22 0,0 0-5 16,0-5-1-16,4 9 0 0,10-5-13 0,4 1 0 15,0-1 0-15,4 1 0 0,5-5-9 0,5 1-2 16,9-1 0-16,-1-8-594 15,10-3-119-15</inkml:trace>
          <inkml:trace contextRef="#ctx0" brushRef="#br0" timeOffset="4783.8182">10075 46 864 0,'18'-8'76'0,"9"4"-60"0,1 0-16 0,4-1 0 15,9-3 127-15,-5-4 22 0,10-4 5 0,-1-4 1 16,-4 8-41-16,0-9-8 0,5 1-2 0,-5 0 0 15,0-8-50-15,-5 7-10 0,0-7-3 0,5 4 0 16,-9 0 2-16,-4-1 0 0,-1-7 0 0,-4-1 0 16,-5 9 0-16,-5-8 0 0,1 8 0 0,-9-5 0 15,4 13-29-15,-5-4-6 0,-4 12 0 0,-4-8-8 16,-5 11 17-16,4-3-3 0,-4 8-1 0,-5 8 0 16,-8-8-13-16,-6 21 8 0,-4-9-8 0,1 8 0 15,-6 4 15-15,1 9-3 0,-1-9-1 0,5 12 0 16,1-7 6-16,3 11 2 0,5 1 0 0,1-1 0 15,8-7-6-15,0 7-1 0,5-4 0 0,5 5 0 16,4-5-12-16,4-3 0 0,1-5 0 0,8 4 0 16,1-11-24-16,0-1-7 0,9-12-1 0,-1 0-1 15,1-4-41-15,4-4-8 0,5-4-2 0,0-4-567 16,5 0-113-16</inkml:trace>
          <inkml:trace contextRef="#ctx0" brushRef="#br0" timeOffset="5346.1813">10817 25 576 0,'-5'-4'25'15,"5"4"6"-15,0 0-31 0,-4 9 0 0,4-9 0 0,0 0 0 16,0 8 80-16,0 4 9 0,0-4 3 0,-9 0 0 15,9 0-20-15,0-8-4 0,0 0-1 0,0 0 0 0,13 0 49 0,1-4 9 16,0 0 3-16,4 4 0 0,0-12-10 0,5 4-2 16,0-8 0-16,4-1 0 0,0 1-57 0,1-4-12 15,4 0-3-15,-1-9 0 0,1 1-14 0,5 0-3 16,-1 3-1-16,5-3 0 0,0 4-12 0,0 0-2 16,0-1-1-16,5 1 0 0,-10 0-11 0,5 3 12 15,-5 1-12-15,1 4 12 0,-10 4-12 0,0 8 12 16,1-4-12-16,-10 12 12 0,5 0 18 0,-10 8 4 15,6-4 1-15,-6 4 0 0,1 8-9 0,-5 1-2 16,0-9 0-16,-4 8 0 0,-1 0 13 0,-4-4 3 16,0 5 0-16,-9-1 0 0,5-12-23 0,-10 8-4 15,0 0-1-15,-8-3 0 0,-1-1 0 0,-9 0 0 16,-5 0 0-16,1-4 0 0,0 4-4 0,-1-12 0 0,-4 8-8 16,5 4 12-16,-5-12-12 0,4 5 0 0,-4-1 0 15,5 0-10 1,0 4-34-16,-1-8-8 0,5 4 0 0,0 0-751 0,1 0-149 0</inkml:trace>
        </inkml:traceGroup>
        <inkml:traceGroup>
          <inkml:annotationXML>
            <emma:emma xmlns:emma="http://www.w3.org/2003/04/emma" version="1.0">
              <emma:interpretation id="{18055C7B-2C33-4EF4-8AC1-3B927AE34AF4}" emma:medium="tactile" emma:mode="ink">
                <msink:context xmlns:msink="http://schemas.microsoft.com/ink/2010/main" type="inkWord" rotatedBoundingBox="15381,517 15506,513 15525,1083 15400,1088"/>
              </emma:interpretation>
              <emma:one-of disjunction-type="recognition" id="oneOf2"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;</emma:literal>
                </emma:interpretation>
                <emma:interpretation id="interp5" emma:lang="" emma:confidence="0">
                  <emma:literal>!</emma:literal>
                </emma:interpretation>
                <emma:interpretation id="interp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924.1672">12779-513 1036 0,'0'0'92'15,"0"0"-73"-15,-9-12-19 0,9 12 0 16,-9-4 220-16,9 4 41 0,0 0 8 0,0 0 2 0,0 0-136 16,0 0-27-16,0 0-6 0,0 0-1 0,-4 8-76 15,4 8-15-15,-5 1-10 0,5-1 12 16,5 4-123-16,-5 0-24 0,0-4-5 0</inkml:trace>
          <inkml:trace contextRef="#ctx0" brushRef="#br0" timeOffset="6071.1609">12770-31 2055 0,'0'0'45'0,"0"0"10"0,0 0 1 0,9 0 2 0,0 0-46 0,5 8-12 0,-5-8 0 0,5 0 0 16,-1 0 75-16,1 0 13 0,-5 4 2 0,0 0 1 16,5 8-72-16,-5-8-19 0,-9 4 0 0,0 4-702 15,0 5-146-15</inkml:trace>
        </inkml:traceGroup>
      </inkml:traceGroup>
    </inkml:traceGroup>
    <inkml:traceGroup>
      <inkml:annotationXML>
        <emma:emma xmlns:emma="http://www.w3.org/2003/04/emma" version="1.0">
          <emma:interpretation id="{8720894B-63D6-4F01-9F12-130DEDA0858E}" emma:medium="tactile" emma:mode="ink">
            <msink:context xmlns:msink="http://schemas.microsoft.com/ink/2010/main" type="paragraph" rotatedBoundingBox="1393,2608 29941,782 30079,2939 1531,4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A12CD2-CE15-416F-922D-D2F6812F67FE}" emma:medium="tactile" emma:mode="ink">
              <msink:context xmlns:msink="http://schemas.microsoft.com/ink/2010/main" type="line" rotatedBoundingBox="1393,2608 29941,782 30079,2939 1531,4765"/>
            </emma:interpretation>
          </emma:emma>
        </inkml:annotationXML>
        <inkml:traceGroup>
          <inkml:annotationXML>
            <emma:emma xmlns:emma="http://www.w3.org/2003/04/emma" version="1.0">
              <emma:interpretation id="{CE05ABF4-AFEB-40B6-846B-BA78F4A9CC73}" emma:medium="tactile" emma:mode="ink">
                <msink:context xmlns:msink="http://schemas.microsoft.com/ink/2010/main" type="inkWord" rotatedBoundingBox="1427,3139 4894,2917 4971,4117 1504,433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723.8729">218 2288 1069 0,'-5'-25'47'0,"5"13"10"16,-9 4-45-16,0-8-12 0,-4 4 0 0,-1-4 0 0,5 4 68 0,-5-5 12 16,1 9 3-16,-6-12 0 0,1 4-29 0,0 0-6 15,-5 4 0-15,0-9-1 0,1 5-20 0,-6 4-4 16,1 4-1-16,-5 4 0 0,0 0-5 0,0 4-1 16,-4 0 0-16,-5 0 0 0,5 0-8 0,-1 8-8 15,-4 8 12-15,0 0-12 0,-4 4 8 0,-1 5-8 16,14 7 0-16,-13 1 0 0,-1-5 32 0,5 8 2 15,-4-3 1-15,4 3 0 0,-5-4-5 0,5 5-1 16,5 7 0-16,-10-3 0 0,5-1-5 0,5 9-2 16,-5-5 0-16,9 5 0 0,5-5-7 0,4 5-2 15,0-4 0-15,5 3 0 0,4-3-13 0,5-5 0 16,9 1 0-16,9-1 0 0,-4-4 0 0,13-3 0 16,9-1 0-16,1 1 0 0,8-5 0 0,1-8 0 15,8 4 0-15,5-11 0 0,5 3-9 0,-1-8-2 16,6 0 0-16,3-8-590 15,10 4-119-15</inkml:trace>
          <inkml:trace contextRef="#ctx0" brushRef="#br0" timeOffset="9832.9717">587 2498 1382 0,'0'0'123'0,"0"-12"-99"0,4 8-24 0,-4-8 0 15,5 4 70-15,-1-4 9 0,1-1 1 0,0 5 1 16,-5 8-36-16,9-8-7 0,0 4-2 0,-5-4 0 15,-4 8-24-15,0 0-4 0,9-4-8 0,-9 4 11 16,0 0-11-16,0 0 0 0,0 0 0 0,0 0 8 0,0 0 0 0,0 0-8 16,0 0 12-16,-9 12-4 0,0 0-8 0,-4 5 8 15,-1-1-8-15,-4 4 8 0,-10 0-8 0,6 5 0 16,-1-1 0-16,-4 4 0 0,-1 4 0 0,1-7 0 16,-5 3 0-16,5 4 0 0,4 5 0 0,0-1 0 15,-4 1 0-15,4 3 0 0,5-3 36 0,0-5 6 16,4 4 1-16,5-7 0 0,0-1-31 0,9-8-12 15,0 1 11-15,0-5-11 0,9 0 10 0,0-4-10 16,5-4 10-16,4-4-10 0,-18-4 8 0,23-4-8 16,-1-4 0-16,6-4 0 0,-1-4 0 0,9-4 0 15,-8-9 0-15,-1 1 0 0,5 0 8 0,0-5-8 16,-5 1 0-16,0-5 0 0,1-3 0 0,-5-1 0 16,-1 5 0-16,-3 0 0 0,-1-1 8 0,0 9-8 15,0 4 0-15,-4 3 0 0,-5 1 0 0,0 4 0 16,-4 8 0-16,-5 8 0 0,0 0 0 0,0 0 0 15,0 0 0-15,0 16 0 0,0 4 8 0,0 9-8 0,-5 3 0 16,0 0 9-16,1 5-9 0,-1-5 8 16,-4 0-8-16,5 5 8 0,-1-5-8 0,1 5 0 15,-1-5 0-15,5-4 0 0,0-3 0 0,0-5 0 0,0 0 0 16,0-4 0-16,0-4 0 0,0-12 8 0,0 0-8 0,5 9 0 16,-5-9 0-16,0 0 0 0,13 0 0 0,1-9 0 15,0-3 0-15,-1-4 8 0,5-4-8 0,5-4 0 16,0-9 8-16,9 1-8 0,0-5 8 0,0 1-8 15,-5 0 0-15,5 3 0 0,0-3 0 0,0 3 0 16,-1 9 8-16,6 0-8 0,-10 0 8 0,5 3-8 16,-5 5 14-16,1 0-2 0,-1 0-1 0,-4 4 0 15,4 4-11-15,-4 4 0 0,4-1 0 0,0 1 0 0,1 4 0 0,-5 4 0 16,4-4 0-16,-4 5 0 0,4-5 0 0,0 4 0 16,-4 0 0-16,0 0 0 0,4-4 0 0,-9 0 0 15,1 0-9-15,-1 0 9 0,-5 0 0 0,1 0 0 16,-14 0 0-16,0 0 0 0,0 0 14 0,0 12 3 15,0-12 1-15,-9 12 0 0,0 4-6 0,-5-4 0 16,1 8-1-16,-6-7 0 0,-8 7 17 0,4 4 4 16,-4-4 1-16,0 5 0 0,-1-1-15 0,1 0-3 15,0 1-1-15,-1 3 0 0,6-8-1 0,-6 0 0 16,5 1 0-16,1-5 0 0,3 4-13 0,1-16-8 16,0 8 8-16,0-4-13 0,4-4 13 0,-4 0 0 15,9 0 9-15,-5-4-9 0,1 0 9 0,-1-8-9 16,0 4 8-16,5-4-8 0,5 4 9 0,-6-4-9 15,1 4 10-15,5-8-10 0,4 8 0 0,0 4 0 0,-5-8 0 16,5 8 0-16,0 0 0 0,0 0 0 16,0 0 0-16,0 0 0 0,0 0 0 0,0 0 0 0,14 8 0 15,0-4 0-15,-5 8 0 0,9-8 0 0,0 0 0 16,0 4-10-16,5-8 10 0,4 8 0 0,1-4 0 16,-1 0 0-16,5-8 0 0,4 4 0 0,-4-4 0 0,5 0 0 15,-1 0 0-15,10-4 0 0,-5 0 0 0,0 0 8 16,0-4-8-16,4 0 0 0,-4-1 0 0,0 1 0 15,-5-4 0-15,1-4 0 0,4 4 0 0,-5-5-8 16,-4 1 8-16,0 4 0 0,0-4 0 0,-5 0 0 16,5-5 0-16,-5 9 0 0,-4 0 0 0,0-4 0 15,0 3 0-15,-1 1 0 0,-3 0 0 0,-1 0 0 0,0 0 0 16,-4 0 0-16,4-1 0 0,-9 1 8 0,-4 0-8 0,-1 0 0 16,1 0 0-16,-5-5 8 0,-9 5-8 0,4 0 0 15,-4-8 0-15,0 3 0 0,0 5 0 0,-5 0 0 16,5 0 0-16,0 8 0 0,-5 0 0 0,1 4 0 15,-1 8 0-15,-4 4 0 0,4 8 0 0,-4-4 0 16,0 8 0-16,-1 5 0 0,-3-1 0 0,3 4 8 16,1 5 0-16,5-1 0 0,-1 4 4 0,5 1 0 15,4-1 1-15,1-3 0 0,8-1-13 0,5 0 9 16,0-3-9-16,10-1 8 0,-1 0-8 0,5-3 0 16,4-5 0-16,5-4-11 15,4-8-133-15,5 0-26 0,-4-8-6 0,4 0 0 0</inkml:trace>
        </inkml:traceGroup>
        <inkml:traceGroup>
          <inkml:annotationXML>
            <emma:emma xmlns:emma="http://www.w3.org/2003/04/emma" version="1.0">
              <emma:interpretation id="{7908E9C3-2C2D-4AE1-9665-20F745007A5F}" emma:medium="tactile" emma:mode="ink">
                <msink:context xmlns:msink="http://schemas.microsoft.com/ink/2010/main" type="inkWord" rotatedBoundingBox="6019,2857 6907,2800 6974,3835 6086,389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0270.372">3419 2017 1177 0,'-5'-29'52'0,"5"17"11"0,0-4-51 0,0-4-12 16,5-5 0-16,-1 1 0 0,5 8 89 0,-4 4 15 16,4-12 4-16,0 11 0 0,0 1-12 0,-4 8-1 15,4 0-1-15,-9 4 0 0,14 0-27 0,-10 8-6 16,5 4-1-16,0 5 0 0,-4 7-12 0,4 4-2 16,-5 5-1-16,1 7 0 0,0 5-2 0,-1-1-1 15,-4 9 0-15,5-1 0 0,-5 1-24 0,0 0-5 16,0-1-1-16,4 1 0 0,-4-1-12 0,-4-3 0 15,4 4 0-15,-5-9 0 0,1 1-8 0,-1-5-8 16,-4 0-2-16,0-3 0 16,0-9-115-16,-5 1-23 0,0-5-5 0,1-8-458 15,-1 0-91-15</inkml:trace>
          <inkml:trace contextRef="#ctx0" brushRef="#br0" timeOffset="10832.735">4243 2660 1764 0,'0'0'78'0,"0"0"16"0,0 0-75 0,9 4-19 0,4-4 0 0,-3 4 0 16,-10-4 114-16,13 8 19 0,-4-4 4 0,0 4 1 15,1 0-90-15,-6-3-17 0,-4-5-4 0,5 12-1 16,-5-12-26-16,4 8 0 0,-4-8 8 0,0 0-8 16,0 0 0-16,0 0 0 0,0 0 0 0,0 0 0 15,0 0 0-15,0 0 0 0,0 0 0 0,0 0 0 16,0 0 0-16,0 0 0 0,0 0 0 0,0 0 0 16,5-4-12-16,-5 4-4 0,4-8 0 0,-4 8-672 15,0 0-135-15</inkml:trace>
        </inkml:traceGroup>
        <inkml:traceGroup>
          <inkml:annotationXML>
            <emma:emma xmlns:emma="http://www.w3.org/2003/04/emma" version="1.0">
              <emma:interpretation id="{9CA83E49-A479-49D7-91FD-71C11D8A4041}" emma:medium="tactile" emma:mode="ink">
                <msink:context xmlns:msink="http://schemas.microsoft.com/ink/2010/main" type="inkWord" rotatedBoundingBox="9325,2574 13025,2337 13100,3508 9400,374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086.1734">8818 1924 1825 0,'-4'-33'80'0,"8"25"18"16,5-12-78-16,-4 0-20 0,9-5 0 0,-1 5 0 15,1-4 82-15,9 4 13 0,-1-1 2 0,1-7 1 16,0 4-30-16,0 3-7 0,4 1-1 0,0 4 0 0,1 0-24 0,-1 4-6 15,0 0-1-15,1 3 0 0,4 5-18 0,-5 8-11 16,-4 9 12-16,4 3-12 0,-4 8 0 0,-1 13 0 16,-8 3 0-16,0 9 0 0,-1 7 0 0,-3 5 0 15,-6-4 0-15,5 7 0 0,-9 5 0 0,0-4 0 16,5-4 0-16,-5-5 0 0,0-3 0 0,0-9-14 16,9-3 2-16,-9-5 1 15,0-3-136-15,0-1-27 0,0-16-6 0</inkml:trace>
          <inkml:trace contextRef="#ctx0" brushRef="#br0" timeOffset="15274.0198">9542 1867 576 0,'18'-57'25'0,"-8"29"6"0,3-9-31 0,-4-3 0 0,5 0 0 0,0 3 0 16,-1 1 175-16,1 7 29 0,0-7 5 0,-5 12 2 16,0-1-85-16,0 13-17 0,-5 0-3 0,-4 12-1 15,0 0-24-15,0 12-5 0,-9 8 0 0,-4 9-1 16,-6 11-34-16,-3 9-6 0,-6 3-2 0,-8 5 0 15,-5 12 8-15,0 0 2 0,-4-1 0 0,8 1 0 16,-8 4-19-16,4 0-4 0,0-4-1 0,0-4 0 16,4-1-19-16,-4-15-14 0,5 3 2 0,-1-3-1011 15</inkml:trace>
          <inkml:trace contextRef="#ctx0" brushRef="#br0" timeOffset="15539.1962">10007 1321 1555 0,'31'0'68'0,"-12"-5"16"0,3 1-68 0,1 8-16 16,0 13 0-16,9-1 0 0,0 4 115 0,-5 8 19 15,0 9 4-15,5-1 1 0,-4 13-51 0,-1 3-11 16,-4 1-1-16,-1 0-1 0,-8-5-7 0,0 5-2 15,-1-1 0-15,-4 1 0 0,1-4-18 0,-6 3-4 16,-4-3-1-16,-4 3 0 0,-6 1-43 0,1-4 0 16,-9-1 0-16,0-3 0 15,0-1-99-15,-10 1-21 0,-3-1-5 0,-6 5-954 0</inkml:trace>
          <inkml:trace contextRef="#ctx0" brushRef="#br0" timeOffset="14430.1229">6824 2004 961 0,'0'0'42'0,"0"0"10"0,-4-8-42 0,4 0-10 16,-5-4 0-16,5 0 0 0,0 0 114 0,0 0 21 16,0-4 4-16,5-1 1 0,-1 1-48 0,1-4-8 15,-1 4-3-15,1-5 0 0,-1 5-30 0,6-4-7 16,-6 0 0-16,5 0-1 0,0 3 1 0,-4-3 0 15,4 12 0-15,-5-8 0 0,1 8-29 0,0 0-6 16,-5 8-1-16,0 0 0 0,0 0-8 0,0 0 0 0,0 0 0 0,0 0 0 16,0 12 0-16,-5 8 0 0,0 0 0 0,-4 1 0 15,0-1 15-15,-4 8-3 0,-1 9 0 16,0 7 0-16,1 1 21 0,-6 7 4 0,6 5 1 16,4-1 0-16,0 1-18 0,-1 4-4 0,6-4-1 0,-1-5 0 15,5-3-7-15,0-5-8 0,5 5 11 0,4-17-11 16,-4 5 9-16,4-5-9 0,0-4 0 0,4 1 9 15,-3-9-9-15,3-4 0 0,1-4 0 0,-5 0 8 16,5-4-8-16,-5-4 0 0,9-4 0 0,-4-8 0 16,-1 0 0-16,5-4 0 0,-4-4 0 0,0-4 0 15,4-5 0-15,0-3 0 0,0 0 0 0,-4-5 0 16,4-7 0-16,0-1 0 0,-4-7 0 0,0-1 0 16,4-3 0-16,-4-1 0 0,4 5 0 0,0-1 8 15,-4 4-8-15,4 9 0 0,-4 8 0 0,-1 3 0 16,1 5 23-16,0 8 2 0,-5 8 1 0,0 8 0 0,-5 4-26 15,1 12 0-15,-1 5 8 0,-4 3-8 0,5 12 0 0,0 9 0 16,-5 0 0-16,0 7 8 0,4-3-8 0,-4-1 10 16,-4-3-10-16,4-4 10 0,-5-5-10 0,0-4 0 15,5-7 9-15,0 3-9 0,0-12 0 0,5 1 0 16,-5-9 0-16,0-12 0 0,0 0 0 0,0 0 0 16,0 0 0-16,14 0 0 0,-1-4 0 0,1-8 0 15,0-1 0-15,4-3 0 0,0-12 17 0,5 4-1 16,-5-9 0-16,9 1 0 0,-4-5 20 0,4-3 3 15,1-5 1-15,-5-3 0 0,4-5-23 0,-4 5-4 16,-1-1-1-16,-3 1 0 0,-1 3-12 0,0 9 8 16,0-5-8-16,0 5 0 0,-4 3 0 0,0 5 0 15,-1 0 0-15,1 7 0 16,0 1-23-16,4 4-7 0,-9 4-2 0,5 4 0 16,-5 0-114-16,4 4-23 0,-3 4-5 0,-10 0-830 0</inkml:trace>
          <inkml:trace contextRef="#ctx0" brushRef="#br0" timeOffset="14821.2256">8650 1604 1728 0,'-9'-41'76'0,"0"17"16"0,0 8-73 0,-1 0-19 15,1-1 0-15,5 5 0 0,-1 4 112 0,1 4 18 0,4 4 4 0,-9 8 1 16,-1 4-74-16,1 13-14 0,0 7-3 0,0 9-1 16,0 3-29-16,0 9-6 15,0 7 0-15,0 5-8 0,0 4 9 0,0 4-9 16,4 0 0-16,5-5 9 0,-5 5-9 0,5-12 0 0,5 0-10 0,0-5 10 31,-5 1-106-31,4-8-15 0,1-5-3 0</inkml:trace>
        </inkml:traceGroup>
        <inkml:traceGroup>
          <inkml:annotationXML>
            <emma:emma xmlns:emma="http://www.w3.org/2003/04/emma" version="1.0">
              <emma:interpretation id="{26EEDDB4-5CCC-45F8-ABF1-7DF23217E902}" emma:medium="tactile" emma:mode="ink">
                <msink:context xmlns:msink="http://schemas.microsoft.com/ink/2010/main" type="inkWord" rotatedBoundingBox="13903,2408 16687,2230 16786,3777 14002,395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304.8406">11309 1940 1321 0,'0'0'28'0,"0"0"7"0,0 0 1 16,0-8 2-16,0-5-30 0,4 5-8 0,1 0 0 0,-5 8 0 0,4-4 83 0,5 0 15 16,5 0 3-16,0 0 1 0,-1 4-37 0,6-4-7 15,-1 4-2-15,9 0 0 0,1 4-5 0,8-4-2 16,5 0 0-16,9 4 0 0,5 0 3 0,-1 0 1 16,5-8 0-16,5 0 0 0,4 4-33 0,1-4-6 15,4 0-2-15,-5-4 0 0,5 4-3 0,-5-4-1 16,-4 8 0-16,0-8 0 0,-5 0-8 0,0 0 0 15,-4 3 9-15,-5 1-9 0,0-4 0 0,-9 4 0 16,0 4 0-16,-5-4 0 0,-4 0 0 0,-5 4 0 16,1-4 0-16,-1 4 0 15,-4 4-56-15,-5-4-7 0,0 4-1 0,-4 0 0 16,-1-4-110-16,-13 0-22 0,0 0-5 0,0 0-1 0</inkml:trace>
          <inkml:trace contextRef="#ctx0" brushRef="#br0" timeOffset="16585.8175">11509 2336 1324 0,'-27'4'118'0,"18"0"-94"0,-5-4-24 0,5 0 0 16,-5 4 72-16,10-4 11 0,4 0 1 0,0 0 1 15,0 0-13-15,0 0-4 0,0 0 0 0,4 9 0 16,1 3-24-16,8-8-6 0,6 0-1 0,3 0 0 16,15 4 0-16,-1-8 0 0,10 4 0 0,-1 0 0 0,10-4 3 0,-5 0 0 15,5-4 0-15,4 4 0 0,5 4-26 16,-5 0-5-16,4 0-1 0,1 0 0 0,0 4-8 0,0-4-11 16,-5 0 3-16,5 4 0 15,-5-4-47-15,0 1-9 0,0 3-1 0,0-8-885 16</inkml:trace>
          <inkml:trace contextRef="#ctx0" brushRef="#br0" timeOffset="17179.4271">13863 1284 1796 0,'9'-28'80'0,"0"20"16"0,-4-4-77 0,8 3-19 0,1-3 0 0,0 4 0 16,-1 0 34-16,1 0 3 0,0 8 1 0,-1 0 0 16,1 4 6-16,0 4 2 0,-5 4 0 0,4 4 0 15,-4 17-27-15,5-5-6 0,-5 9-1 0,-4 15 0 0,-1 1 32 0,-4 3 5 16,0 5 2-16,0 4 0 0,-4 4 5 0,4 0 2 16,-5-13 0-16,5 17 0 0,-4-12-6 0,-1 8-2 15,1-5 0-15,4 1 0 0,-5 0-25 0,0-4-5 16,1-5 0-16,4-3-1 0,-5-1-7 0,5-7-2 15,-4-1 0-15,-1-3 0 0,5-5-2 0,0-3-8 16,-4-5 12-16,4-8-4 0,0 0-8 0,0-3 10 16,-5-5-10-16,5-4 10 0,0 0-10 0,0-8-11 15,0 0 3-15,0 0 0 16,0 0-52-16,0 0-9 0,0 0-3 0,0 0 0 16,0-12-116-16,5-4-23 0,-5-17-5 0,0 5 0 0</inkml:trace>
        </inkml:traceGroup>
        <inkml:traceGroup>
          <inkml:annotationXML>
            <emma:emma xmlns:emma="http://www.w3.org/2003/04/emma" version="1.0">
              <emma:interpretation id="{7AC1CB1B-4D5B-4E14-BB30-683C7A3A2F28}" emma:medium="tactile" emma:mode="ink">
                <msink:context xmlns:msink="http://schemas.microsoft.com/ink/2010/main" type="inkWord" rotatedBoundingBox="20054,1414 22078,1285 22216,3442 20192,357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834.842">19026 584 1069 0,'4'-28'23'0,"1"7"5"0,-5 1 0 0,4 0 4 15,6 0-32-15,-1-5 0 0,0 9 0 0,0 0 0 16,0 4 115-16,-4 4 17 0,-5 8 3 0,9 8 1 0,0 0-57 0,0 8-11 15,-5 13-3-15,5 11 0 0,-9 17-35 0,5-1-7 16,-10 17-2-16,5 8 0 0,-9 0 60 0,5 4 12 16,-10 8 3-16,-4-4 0 15,-5-12-96-15,0 8-29 0,1 0-1 0,-1 0 0 0,-4-8 46 0,4-8 10 16,5-13 2-16,-1 1 0 0,1-4-8 0,0-9-2 16,0-3 0-16,4-1 0 0,0-12-2 0,1-3 0 15,-1-1 0-15,5-8 0 0,0 0-6 0,4-4-2 16,-4-3 0-16,5-1 0 0,4-8 23 0,-5 12 4 15,1-8 1-15,4-4 0 0,0 0-19 0,0 0-3 16,0 0-1-16,0 0 0 0,0 0-1 0,0 0-1 16,0 0 0-16,13 0 0 0,1 0 5 0,4-4 0 15,5-4 1-15,9 0 0 0,0 4-9 0,9-5-8 0,9-3 9 16,9 0-9-16,-4 0 0 0,8 4-18 16,6-4 2-16,3 4 1 15,-3-4-94-15,-6 3-19 0,1 1-4 0,0 0-891 0</inkml:trace>
          <inkml:trace contextRef="#ctx0" brushRef="#br0" timeOffset="23928.8069">18174 450 403 0,'0'0'36'0,"-4"-8"-36"0,8 0 0 0,-4 0 0 15,0-12 118-15,0 8 17 0,0 4 3 0,0 0 1 16,5-5-57-16,-5 5-11 0,0 0-3 0,0 8 0 15,0 0-12-15,0-4-4 0,0-8 0 0,0 12 0 16,0 0-17-16,-5-4-4 0,1-4-1 0,4 8 0 16,-14 4 26-16,5 0 4 0,-5 0 2 0,-4 0 0 15,5 4-11-15,-6 4-3 0,-3 5 0 0,-1-1 0 16,-5 8 3-16,1 4 0 0,-5 9 0 0,0 3 0 16,1 9-6-16,-1 7-1 0,0 9 0 0,0 8 0 15,5 0-4-15,-1 8 0 0,-4 0-1 0,5 8 0 16,9 0 5-16,0 0 2 0,-5-4 0 0,0 12 0 0,5-12-22 15,0-4-5-15,9 8-1 0,-5-12 0 0,5-4-2 16,4-5 0-16,10 1 0 0,-1-4 0 0,1-4-7 0,4-5-1 16,5-7-8-16,9 4 12 0,-5-9-12 0,9-3 0 15,0-5 0-15,10 0 0 16,4-3-124-16,-5-9-22 0,1 0-4 0</inkml:trace>
        </inkml:traceGroup>
        <inkml:traceGroup>
          <inkml:annotationXML>
            <emma:emma xmlns:emma="http://www.w3.org/2003/04/emma" version="1.0">
              <emma:interpretation id="{FD94168C-4B5F-474A-AFC3-64DCCA643297}" emma:medium="tactile" emma:mode="ink">
                <msink:context xmlns:msink="http://schemas.microsoft.com/ink/2010/main" type="inkWord" rotatedBoundingBox="22688,1326 29946,861 30079,2933 22821,3397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9403.5402">24776 1017 806 0,'32'-8'72'0,"-32"8"-58"0,9-12-14 0,-4 0 0 0,4-1 43 0,-5 5 5 16,-4-12 2-16,0 8 0 16,0 0 22-16,0-4 5 0,5 4 1 0,-5-5 0 0,4 5 20 0,-4 4 4 15,5-4 1-15,-5 4 0 0,-5-4-55 0,5 8-10 16,-4 0-2-16,-1 4-1 0,-8 0-18 0,3 0-3 15,-3 0-1-15,-5 8 0 0,-1 4-13 0,-3-4 9 16,-1 12-9-16,-5 0 8 0,-3 5 1 0,8-5 0 16,-9 4 0-16,5 9 0 0,-5-1 31 0,4 4 5 15,6 5 2-15,-6-1 0 0,10 5-28 0,-9 7-6 16,4 1-1-16,9-8 0 0,-4 3-3 0,5-7-1 16,3-5 0-16,1-8 0 0,5 1-8 0,-1-9 0 15,5-4 0-15,5 0-11 0,-5-16 11 0,13 0 0 16,1 0 8-16,4-8-8 0,5 0 8 0,4-8-8 0,10-4 8 15,-1-9-8-15,10 1 0 0,-1-4 0 0,1-9 0 16,4-3 0-16,5-5 8 0,-1-3-8 0,-4-5 8 16,9-8-8-16,-4-4 0 0,-5-4 8 0,0-3-8 0,0-5 0 15,-4 0 0-15,-5 4 0 0,-5-4 0 0,1 0-8 16,-5-4 8-16,-1 0 0 0,-8 4 0 0,0 0-8 16,-5 12 8-16,-4 21 0 0,-10 7 0 0,10 13 0 15,-9 8 0-15,-1-1 11 0,-4 21-1 0,0 0 0 16,-9 21 2-16,-9-1 0 0,0 16 0 0,-5 17 0 15,0 8-4-15,-4-1 0 0,-5 13 0 0,5 4 0 16,-1 0 4-16,6 4 0 0,3 0 0 0,6 8 0 16,-1-12-26-16,0 0-5 0,5-4-1 0,0-1 0 15,0-7 20-15,0 4 0 0,0-4 0 0,-5-1-978 16</inkml:trace>
          <inkml:trace contextRef="#ctx0" brushRef="#br0" timeOffset="25272.2383">20146 1660 1566 0,'0'0'34'0,"0"0"7"0,0 0 2 0,0 0 1 0,0 0-35 0,0 0-9 15,9 0 0-15,5 0 0 0,-5 0 60 0,9-4 9 16,-4 0 3-16,8 0 0 0,1 0-34 0,4 0-6 16,1-8-2-16,8 0 0 0,1 0 1 0,-1-8 0 15,0-1 0-15,1-3 0 0,-1 4-13 0,5 0-2 16,-4-1-1-16,-6-3 0 0,1 4-15 0,0 4 9 15,-4-5-9-15,-6-3 8 0,1 4-8 0,0 0 0 16,-10-1 0-16,1 1 0 0,0 0 0 0,-10 0 12 16,1 4-12-16,-1-1 12 0,1-3-12 0,-10 8 0 15,1 0 0-15,-1 0 8 0,-8 4-8 0,4 8 0 16,-10 0 0-16,-3 0 0 0,-6 0 28 0,1 4 3 0,-9 4 1 16,-1 4 0-16,-4 4-17 0,0 4-3 15,0 1-1-15,-4 7 0 0,8 4 10 0,5 5 3 0,1-1 0 0,8 9 0 16,0-1 4-16,5-3 0 0,4 3 1 0,5 1 0 15,9-5-29-15,0 1 0 0,0 3 0 0,14-3 0 32,-1-9-20-32,1 0-11 0,9 5-1 0,0-1-685 0,-1-8-137 0</inkml:trace>
          <inkml:trace contextRef="#ctx0" brushRef="#br0" timeOffset="25944.1219">21716 1248 864 0,'14'-17'76'0,"-9"9"-60"16,-1-4-16-16,5 0 0 0,0-4 82 0,1 0 14 16,-1 4 2-16,-5-9 1 0,5 9 23 0,0 4 5 15,5-8 1-15,-5 4 0 0,-4 4-26 0,4 0-5 16,-9 8-1-16,0 0 0 0,0 0-67 0,-9-8-13 15,4 3-4-15,5 5 0 0,0 0-3 0,0 0-1 16,-9-8 0-16,0 4 0 0,0 0 0 0,0 4 0 16,-5-4 0-16,5-4 0 0,-9 8-8 0,9 0 8 15,0 0-8-15,-1-4 8 0,10 4 4 0,0 0 1 16,-9 0 0-16,5 0 0 0,-5 0-1 0,0 0 0 0,0 0 0 16,-5 0 0-16,5 0 0 0,-5 0-1 0,0 4 0 0,-4 4 0 15,0 0-1-15,-5 0 0 0,-4 5 0 0,-5 3 0 16,0 0-10-16,-9 8 12 0,0-4-12 0,9 5 12 15,-4-1-12-15,4-4 0 0,0 5 9 0,9 3-9 16,-4 0 0-16,4 1 0 0,5-1 0 0,0 4 8 16,4 5-8-16,5-9 0 0,5-8 0 0,4 0 0 15,4-3 0-15,-4-1 11 0,5-4-11 0,4-8 12 16,0-4-12-16,9-4 0 0,0 0 9 0,5-4-9 16,0 0 11-16,9-8-3 0,9-5 0 0,0 1 0 15,0 0-8-15,4 0-12 0,1-13 2 0,-1 1 1 16,1-1 33-16,-5 1 6 0,4 0 2 0,-8-1 0 15,-1 5-32-15,1 4 0 0,-1-1 0 0,-9 17 0 16,1-8 0-16,-6 12 0 0,-8-4 0 0,4 8 0 0,-9 8-16 16,0-4 0-16,1 12 0 0,-6 5 0 0,-8 7 64 15,-6 8 12-15,-3 9 4 0,-5 3 0 16,-5 9-73-16,-4 8-15 0,-1 4-2 0,1-1-1 0,0-3 27 0,-1-4 17 16,1 0-2-16,-5 3-1 0,0-3-14 0,9-16 0 15,-4-5 0-15,-5 5 0 0,0-5 28 0,-4 0 4 16,-5-3 0-16,0-5 0 0,5-3-24 0,-10 7-8 15,1-16 0-15,4 1 0 0,9-9 12 0,0-4-3 16,9-8-1-16,-4-4 0 0,4-4 14 0,5-5 2 16,9-3 1-16,0-4 0 0,4-4-15 0,10 4-10 15,4-13 12-15,9 1-12 0,5 3 0 0,4-3 0 16,5 0 0-16,13-5 0 16,1 5-28-16,4 0 1 0,0 3 0 0,5 1 0 15,-5 0-121-15,0 3-25 0,0 1-5 0,0 4-867 0</inkml:trace>
          <inkml:trace contextRef="#ctx0" brushRef="#br0" timeOffset="27291.0853">22354 1462 730 0,'0'0'32'0,"0"0"8"0,0 0-32 0,0 0-8 16,0 0 0-16,0 0 0 0,0 0 99 0,0 0 18 15,0 0 4-15,0 0 1 0,0 0-10 0,0 0-1 16,4 12-1-16,6-4 0 16,-10-8-38-16,9 8-8 0,0 1-2 0,0-1 0 15,5 0-26-15,-5-4-4 0,4-4-2 0,6 0 0 16,3 0-12-16,-4-4-2 0,1-4-1 0,3 0 0 16,1-5 10-16,0 1 3 0,0-4 0 0,4 0 0 15,-4 8 8-15,0-12 1 0,-1 3 1 0,-3 1 0 16,-1-4-30-16,0 0-8 0,5 4 0 0,-5-5 0 15,0 1 28-15,-4 0 5 0,-1 0 1 0,1-5 0 16,4 1-17-16,-4 0-3 0,-5 8-1 0,0-13 0 16,-4 9-13-16,-1 0 0 0,1 4 0 0,-1 3-10 15,1 1 10-15,-5 4 0 0,0 8 0 0,-5-8 0 16,1 4 0-16,-5 4-8 0,-5-8 8 0,0 8-8 16,1 0 8-16,-5 8 0 0,-10-4 0 0,1 4 0 15,0 4 0-15,-5 1 0 0,0 7 0 0,-5 12 0 16,1-12 0-16,0 9 0 0,-5 7 10 0,4 9-10 15,5-5 12-15,5 1-4 0,0 3-8 0,4 5 12 0,5-9 7 16,4 1 1-16,0-1 0 0,5 5 0 0,0-5-7 16,0-4-1-16,9-3 0 0,0-1 0 0,0 1-12 0,5-5 0 15,-1 0 0-15,10-3 0 16,0-1-132-16,4 0-28 0,0-4-7 0</inkml:trace>
          <inkml:trace contextRef="#ctx0" brushRef="#br0" timeOffset="27743.7624">23260 1248 1267 0,'9'-4'112'0,"0"-9"-89"0,0 1-23 0,0 4 0 16,0-8 96-16,1 8 16 0,-1 0 2 0,4 4 1 15,1 0-6-15,0 0-1 0,-1 4 0 0,-4 4 0 16,0 8-62-16,1 4-13 0,-1 4-2 0,4 5-1 16,1-5-14-16,-9 4-2 0,4 0-1 0,-5 5 0 15,1 3-13-15,-5 1-13 0,-5-1 2 0,1-8 1 16,4 4 42-16,0-7 9 0,-9-1 2 0,4-4 0 16,-4 0-3-16,4-8 0 0,-8 5 0 0,4-5 0 15,9-8-23-15,0 0-5 0,0 0 0 0,0 0-1 16,0 0 1-16,0 0 1 0,9-8 0 0,-5-5 0 15,5 5-5-15,0-8 0 0,1 0-8 0,8-8 12 16,-5-5-12-16,6 5 9 0,-1-12-9 0,5 3 8 16,-1-3 2-16,1 8 0 0,-5-1 0 0,10 1 0 0,-1 8-10 0,-4-5 0 15,-5 9 0-15,0 4 0 0,10 4 0 0,-6 4 0 16,-4 0 0-16,-4 4 0 0,0 4 0 0,-1 8 0 16,1-4 0-16,-5 8 0 0,-4 0 13 0,4 5 1 15,-5-1 0-15,-4 4 0 0,-9-4-14 0,9 5 11 16,5 3-11-16,-1 0 10 0,-8-3-10 0,4 7 0 15,0-12 0-15,0 5 0 16,0-5-139-16,0 0-29 0,-5 4-7 0</inkml:trace>
          <inkml:trace contextRef="#ctx0" brushRef="#br0" timeOffset="29762.7819">25696 738 2188 0,'0'0'48'0,"4"16"11"0,1 4 1 0,-1 9 1 0,5 7-49 0,-4 0-12 16,-5 1 0-16,0 3 0 0,0-3 45 0,-5-1 7 15,-4-4 0-15,5 5 1 0,-5-9-33 0,0-8-8 16,-1 5 0-16,1-9-1 0,0 0-11 0,-4 0 0 0,3-4 0 15,6 5 0-15,-1-17 53 0,-4 8 9 0,5-4 2 0,4-4 0 16,0-4-52-16,0-4-12 16,0-5 0-16,4 1 0 0,5-4 0 0,0-4 0 0,5 0 0 0,0-5 0 15,9 1 20-15,-5-8 0 0,5-1 1 0,4 9 0 16,5-16-33-16,9 7-8 0,-5 1 0 0,1 4-1 16,-1 3 21-16,9 1 0 0,1 4 0 0,0 0 0 31,4 3-128-31,-5 1-32 0,1 4-5 0</inkml:trace>
          <inkml:trace contextRef="#ctx0" brushRef="#br0" timeOffset="30137.7426">26561 875 1177 0,'-41'21'52'0,"32"-13"11"15,9 4-51-15,4 4-12 0,14 0 0 0,-4 0 0 0,-5 5 120 0,0-13 20 16,5 8 5-16,0 0 1 0,-1 0-35 0,1 0-7 15,4-3-2-15,5-5 0 0,0-4-55 0,4-4-11 16,9-4-3-16,1 0 0 0,4 0 25 0,0-9 5 16,4 1 1-16,-4-4 0 0,0 0-52 0,-13-4-12 15,3 4 0-15,-3-5 0 0,4-3 35 0,-1 0 4 16,-3-5 1-16,-1-3 0 0,0 0-27 0,10-21-5 16,-5 17 0-16,-5-5-8 0,-18 1 20 0,5 7-2 15,-5 1-1-15,0 8 0 0,-9 3-17 0,-9 1 0 16,4 12 0-16,-8 0 0 0,-6 4 0 0,-3 4 0 15,-6 8 0-15,-3 4 0 0,3 0 0 0,-17 17 0 16,-1-1 0-16,1 8 0 0,4-3 0 0,4 7 0 16,1 1 0-16,4 3 0 0,5-3 0 0,8 3 0 0,1-7 0 15,5 7 0-15,3-3 0 0,6-13 0 0,8 8 0 16,1-7 0 0,4-1 0-16,5 0 0 0,-1-3 0 0,10 7 0 15,0-4-150-15,4 5-34 0,46 40-6 0,-18-25-2 0</inkml:trace>
        </inkml:traceGroup>
      </inkml:traceGroup>
    </inkml:traceGroup>
    <inkml:traceGroup>
      <inkml:annotationXML>
        <emma:emma xmlns:emma="http://www.w3.org/2003/04/emma" version="1.0">
          <emma:interpretation id="{496AA974-CBFD-4879-AB9D-3BB735744E9C}" emma:medium="tactile" emma:mode="ink">
            <msink:context xmlns:msink="http://schemas.microsoft.com/ink/2010/main" type="paragraph" rotatedBoundingBox="7637,4936 31623,2150 31921,4715 7935,75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B79A697-33BC-488B-A2F2-EEF4D8E6AF1B}" emma:medium="tactile" emma:mode="ink">
              <msink:context xmlns:msink="http://schemas.microsoft.com/ink/2010/main" type="line" rotatedBoundingBox="22007,3267 31623,2150 31884,4392 22267,5508"/>
            </emma:interpretation>
          </emma:emma>
        </inkml:annotationXML>
        <inkml:traceGroup>
          <inkml:annotationXML>
            <emma:emma xmlns:emma="http://www.w3.org/2003/04/emma" version="1.0">
              <emma:interpretation id="{5639BFB0-A8F5-476D-99C2-35305D2679E0}" emma:medium="tactile" emma:mode="ink">
                <msink:context xmlns:msink="http://schemas.microsoft.com/ink/2010/main" type="inkWord" rotatedBoundingBox="22050,3638 25609,3224 25767,4583 22208,499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1028.1039">19745 2976 1479 0,'5'-25'65'0,"-1"13"15"0,-4 0-64 0,5 0-16 15,4 0 0-15,-9 0 0 0,0 12 75 0,0 0 12 16,0 0 2-16,0 0 1 0,-5 12-17 0,-4 4-3 15,5 12-1-15,-5 9 0 0,-1 7-19 0,1 5-4 16,-4 12-1-16,-1-1 0 0,0 5 9 0,1 0 2 16,-1 0 0-16,0 3 0 0,1-3-20 0,4-4-3 15,-5-5-1-15,9-3 0 0,-4-4-20 0,5-9-12 0,-1-3 12 0,1-5-12 16,4 0 10-16,0-7-10 0,0-9 8 16,0 0-8-16,0-8 10 0,0-8-10 15,0 0 12-15,0 0-12 0,0 0 12 0,0 0-12 0,4-12 12 16,-4-4-12-16,0-5 13 0,0-7-4 0,0-4-1 15,0-5 0-15,0-3-8 0,5-9 12 0,-5-7-12 0,4-1 12 16,1-8-12-16,4 5 0 0,5-1 0 16,4-4 0-16,9 4 0 0,0-3 0 0,10 3 0 0,4-4 0 15,-5 0-9-15,10 5 9 0,-1-1 0 0,5 4 0 16,1 17-16-16,-6-1 4 0,-4 1 1 0,5 12 0 16,-5-1 3-16,-5 9 0 0,0 8 0 0,-4 0 0 15,-4 12 8-15,-6 0 0 0,1 4 0 0,-5 12 0 16,1 0 0-16,-10 8 0 0,-5 5 0 0,-8 7 0 15,-10 9 0-15,-4-5-10 0,-5 9 10 0,-4-1-10 16,-5-3 10-16,-5-1 0 0,-4 1 0 0,0-1 0 0,5-3 0 16,0-1 0-16,-1-3 0 0,1-1 0 15,8-3-82-15,-3-5-18 0,3-4-3 0,5 0-930 16</inkml:trace>
          <inkml:trace contextRef="#ctx0" brushRef="#br0" timeOffset="31371.8253">20551 3081 1382 0,'18'-16'61'0,"-18"16"13"0,0 0-59 0,0 0-15 16,0 0 0-16,0 0 0 0,0 0 92 0,0 0 16 0,0 0 4 0,0 0 0 16,5 16-77-16,-5 0-15 0,-9 8-4 0,0 1 0 15,-1 7-4-15,1 0 0 0,-4 1-1 0,4-1 0 16,-1 9-11-16,6-9 0 0,4-4 0 0,0 5 8 15,9-9-8-15,0-4 0 0,0-8 0 0,5 5 8 16,-5-9-8-16,5 0 0 0,4-8 0 0,0-4 8 16,0-4-8-16,10 0 8 0,-6-5-8 0,1-3 8 15,0 0-8-15,-5-4 0 0,0-4 0 0,-4-1 0 16,4 5 12-16,-9-4-2 0,0-1-1 0,0-3 0 16,-9-4 27-16,5-1 6 0,-5-3 1 0,0 8 0 15,-5-5-2-15,1 9 0 0,-5 4 0 0,4-1 0 16,-8 5-23-16,4 4-5 0,-5 4-1 0,-4 0 0 15,-1 8-12-15,1 8 0 0,-5-4 0 0,-4 8 0 16,0 4 0-16,4 9-16 0,0-5 3 0,1 4-662 16,3 5-132-16</inkml:trace>
          <inkml:trace contextRef="#ctx0" brushRef="#br0" timeOffset="31621.7103">21443 2357 1868 0,'0'0'83'0,"0"0"17"0,0 0-80 0,0 0-20 16,0 0 0-16,5 12 0 0,-1 8 90 0,1 0 14 0,-10 8 4 0,1 5 0 15,-10 7-29-15,5 9-6 0,-9-5-1 0,4 9 0 16,-9 0-44-16,5 3-10 0,0-3-2 0,0 8 0 15,-5-13-6-15,9 5-2 0,1-5 0 0,4 5 0 32,-5-4-73-32,0-1-15 0,5 1-4 0,0-5-988 0</inkml:trace>
          <inkml:trace contextRef="#ctx0" brushRef="#br0" timeOffset="32074.7734">21598 2911 1796 0,'0'0'40'0,"0"0"8"0,0 0 1 0,9 4 1 0,-4 4-40 0,-1 4-10 16,-4 0 0-16,5 5 0 0,-1-1 32 0,-4 4 4 16,0-4 0-16,0 8 1 0,5-3 9 0,-5-1 2 15,0 0 0-15,5-4 0 0,-5 5-21 0,0-5-4 16,4 0-1-16,1-4 0 0,-5-4-22 0,4 4 0 15,-4-12 0-15,9 8 0 0,-9-8-16 0,9 0-2 16,5 0 0-16,0-8 0 0,-1 4-4 0,1-4-1 16,9-4 0-16,0 0 0 0,-1-8 11 0,6 4 3 15,4-1 0-15,-5 1 0 0,-4 4 21 0,-1 4 4 16,-3 0 0-16,3 4 1 0,-8 4 31 0,4 0 7 16,-4 4 1-16,0 4 0 0,-1 4-30 0,-4 4-6 15,-4 4 0-15,-1 1-1 0,-4 3-6 0,-4 4-1 16,-1 1 0-16,-8 3 0 0,4-4 23 0,-5 1 4 15,0 3 1-15,1-4 0 0,-1 1-15 0,-4-1-2 0,-1-4-1 16,1 1 0-16,0-5-22 0,-5 0 0 0,5-8 0 0,-5 4 0 16,5-3 17-16,0-5-1 0,0-4 0 0,-1-4 0 15,6 4 3-15,4-8 0 0,-5 0 0 0,5-9 0 16,-5 1-19-16,5-4 0 0,5-4 0 0,4-4 0 16,4 3-76-1,5-3-20-15,5-4-3 0,9-1-646 0,4 5-130 0</inkml:trace>
          <inkml:trace contextRef="#ctx0" brushRef="#br0" timeOffset="32404.9507">22381 3012 403 0,'0'0'36'0,"9"-4"-36"16,5 0 0-16,0 0 0 0,-5 4 214 0,4 0 36 16,6 0 7-16,-1 4 2 0,-5 0-131 0,6 8-25 15,-1 0-6-15,5 5-1 0,-10 3 7 0,1 4 1 16,0 4 0-16,-5 5 0 0,0-1-24 0,-5 5-4 15,-4-5 0-15,-4 0-1 0,-1-3-18 0,-4-1-3 16,0-4-1-16,0 5 0 0,4-5-32 0,-4-8-6 16,-4 0-2-16,8-4 0 0,5 1-13 0,-4-1 11 15,4-12-11-15,0 0 10 0,0 0-10 0,0 0 0 16,0 0 0-16,9-8 0 0,4-1 0 0,1-7 0 16,0 0 0-16,8-8 0 0,1 0 0 0,0-5 0 15,9-7 0-15,0-1 0 0,0 1 0 0,4-5 8 0,-9 5 0 16,10 4 0-16,-5 3-8 0,-1 1 0 0,1 8 0 0,-9 12 0 15,0-8 28-15,0 7 3 0,-5 9 1 0,-5 4 0 16,1 5-16-16,-5 3-4 0,-4 4 0 0,-1 4 0 16,1 4-12-16,-1 1 0 0,-4 3 0 0,0 0 0 15,0 5-98-15,-4-1-22 0,-1 5-5 0</inkml:trace>
        </inkml:traceGroup>
        <inkml:traceGroup>
          <inkml:annotationXML>
            <emma:emma xmlns:emma="http://www.w3.org/2003/04/emma" version="1.0">
              <emma:interpretation id="{ED423EFA-9311-4B7C-B416-AC3DFF0FAA36}" emma:medium="tactile" emma:mode="ink">
                <msink:context xmlns:msink="http://schemas.microsoft.com/ink/2010/main" type="inkWord" rotatedBoundingBox="26061,2796 31623,2150 31884,4392 26321,503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3607.0071">25864 2514 1958 0,'9'-28'87'0,"-4"24"17"0,-5 4-83 0,0 0-21 0,0-8 0 0,0 8 0 15,0 0 0-15,-9 8 0 0,-5 0 0 0,5 4 0 16,-5 4-54-16,1 5-6 0,-1 3 0 0,0 0-1 15</inkml:trace>
          <inkml:trace contextRef="#ctx0" brushRef="#br0" timeOffset="33935.0565">26292 2794 1324 0,'18'-13'59'0,"-18"13"12"0,0 0-57 0,14-8-14 16,-9 0 0-16,-5 8 0 0,9-4 128 0,-9 4 24 15,0-12 4-15,0 12 0 0,0 0-66 0,0 0-14 16,-5-12-2-16,-4 8-1 0,0 0-50 0,0 4-11 16,0 0-1-16,-5 0-1 0,-4 0 34 0,0 0 6 15,4 4 2-15,-4 0 0 0,-1 8-37 0,6 0-7 16,-5 0-8-16,4 1 11 0,-9 3-11 0,10 0 0 16,-6 4 0-16,1-4 0 0,4 5 0 0,1-5 0 15,4-4 8-15,0 0-8 0,-1 0 8 0,6-4-8 16,4-8 0-16,0 0 8 0,0 0-8 0,0 0-14 0,0 0 3 15,0 0 1-15,0 0 10 0,14-4 14 0,-1 0-3 0,5-4-1 16,-4 0-10-16,0 0 0 0,-5 0-12 0,0 0 12 16,5 0 0-16,-1 8 0 0,1-8 0 0,0 3 12 15,-1 5 23-15,-4 0 5 0,0 5 0 0,1-1 1 16,3 4-14-16,-4 0-3 0,0 0-1 0,1 8 0 16,-6-4-121-1,5 0-24-15,-4 4-5 0,-1-3-1 0</inkml:trace>
          <inkml:trace contextRef="#ctx0" brushRef="#br0" timeOffset="32744.3043">23670 2895 2178 0,'18'-20'48'0,"-9"16"9"0,-9 4 3 0,0 0 1 0,9 4-49 0,-4 4-12 16,-1 4 0-16,-4 8 0 0,-4 0 56 0,-1 13 9 16,-4-5 2-16,0 8 0 0,-5-3-29 0,1 3-6 0,-1-3 0 0,0-1-1 0,10 0-22 0,-5-3-9 15,4-1 8-15,0-8-8 0,5 0 0 0,5-7 8 16,0-5-8-16,4 4 0 0,4-8 0 0,6 0 0 15,3-8 0-15,1 0 0 0,0 0 0 0,4-8-11 16,5-5 1-16,-5 5 0 0,5-8 2 0,-4 0 0 16,-6 0 0-16,6-5 0 0,-6 5 8 0,-3 0 0 15,-6-4 0-15,-4-1 0 0,0 1 0 0,-4 4 11 16,-5 0-3-16,-5 3 0 0,-4-3 29 0,-4 8 6 16,-6 0 1-16,1 4 0 0,-4 8-26 0,-1-4-5 15,-5 4-1-15,6 4 0 0,-6 4-12 0,1 0 0 16,0 4 0-16,-1 0 0 15,1 0-135-15,0 5-29 0,4-1-7 0,-4 0-1 0</inkml:trace>
          <inkml:trace contextRef="#ctx0" brushRef="#br0" timeOffset="33261.2004">24170 2798 2059 0,'19'-12'91'0,"-10"12"19"0,0 0-88 0,5 0-22 0,-5 8 0 0,9 4 0 16,-4 4 86-16,-1 4 13 0,-4 0 2 0,0 5 1 16,5 3-32-16,-9-4-6 0,-1 5-2 0,1-5 0 15,-1 0-50-15,-4 0-12 0,0-3 0 0,5-5 0 16,-5 0 0-16,0-4 0 0,0 0 0 0,4 1 0 16,-4-5 18-16,0-8 1 0,0 0 0 0,0 0 0 15,0 0-19-15,0 0 0 0,0 0 0 0,0 0 0 16,9-4-22-16,-4-5-8 0,4 1-2 0,-4-4 0 0,-1-4 32 0,5 0 0 15,10-4 0-15,-1-1 0 0,-5 1 0 0,10 0 0 32,-5-4 0-32,1-1 0 0,3 9 0 0,-3 0 15 0,3 4-2 15,-3 0 0-15,-1 8 12 0,-5 0 3 0,1 8 0 0,0 0 0 16,9 8-8-16,-10 4-2 0,1 0 0 0,4 4 0 16,-9 1-18-16,5-1 10 0,-5 0-10 0,0 0 8 15,0-3 5-15,-4-1 1 0,4-4 0 0,-5 4 0 16,-8-8-23-16,4-8-5 0,0 0-1 0,0 0 0 15,0 0 15-15,0 0-12 0,0 0 12 0,0 0-12 16,0 0 26-16,0 0 6 0,0 0 0 0,0 0 1 16,4-8-30-16,-4-4-7 0,-4 0 0 0,8 4-1 15,-4-17 17-15,0 9 0 0,9-4 0 0,1-4 0 16,8 3 10-16,0-3 6 0,5 4 0 0,4-4 1 16,-4 3-28-16,4 1-5 0,0 0-2 0,1 8 0 0,-1 0 29 15,-4 8 5-15,-5 4 2 16,0 4 0-16,0 0-18 0,-4 4 0 0,-5 4 0 0,0 8 0 15,0 0 0-15,-9 1 0 0,5 3 0 0,-5-4 0 16,-5 4 0-16,5 1 0 0,-4-1-13 0,4 0 5 16,-5 1-142-16,1-5-28 15,-5 20-6-15,4-19 0 0</inkml:trace>
          <inkml:trace contextRef="#ctx0" brushRef="#br0" timeOffset="33466.4087">25500 2866 2404 0,'0'0'53'0,"0"0"11"0,0 0 3 0,0 0 0 0,4 9-54 0,1 7-13 15,-5 4 0-15,5-4 0 0,-5 8 57 0,0 1 9 16,0-1 2-16,-5 4 0 0,5-7-60 0,0 3-8 16,0 0 0-16,0-4-12 0,5 1 0 0,-5-1 1 15,4 0 0-15,1-4-1146 0</inkml:trace>
          <inkml:trace contextRef="#ctx0" brushRef="#br0" timeOffset="34513.0985">26702 2846 1324 0,'0'0'118'0,"18"-16"-94"16,-4 4-24-16,8-8 0 0,1 8 168 0,0-5 28 15,-5 1 7-15,10 0 1 16,-6-8-84-16,6-5-16 0,-1-3-3 0,5 0-1 15,-5-1-47-15,0-3-9 0,1 3-3 0,-1-3 0 16,0-4-22-16,1 3-5 0,-1-3-1 0,-4-5 0 0,0 5-2 0,4-9-1 16,-4 5 0-16,4-5 0 0,0 0-10 0,-4 9-14 15,0-5 3-15,-5 5 1 16,0 4 10-16,-4 7 0 0,0 1 0 0,4 4 0 16,-9 3 0-16,5 5 0 0,-5 0-8 0,-5 0 8 15,1 8 0-15,-1-4 0 0,-4-1 0 0,-4 5 0 0,-1 4 0 0,1-4 16 16,-1 8-3-16,-4 0 0 0,4 8-13 0,-8 0 0 15,-1 9 0-15,0 3 0 0,-4 4 0 0,-5 8 0 0,1 5 0 0,-6 11 0 16,10 1 0-16,-9 8-15 0,4 7 3 0,-4 1 1 16,4 0 11-16,-4 0 16 0,4-1-4 0,-4 1-1 15,4-4 11-15,5 0 2 0,-1-9 1 0,1 9 0 16,-5-8-11-16,10-5-2 0,-5 1-1 0,8-9 0 16,1-7-11-16,0-5 0 0,0 0 9 0,9-12-9 15,5 1 11-15,-5-5-3 0,4-4 0 0,-4-8 0 16,0 0-8-16,14-8 0 0,9-4 0 0,-1-5 0 15,10-3 0-15,-4-4 0 0,3-4 0 0,6-5 0 16,4 1-10-16,0-5 10 0,4 9-13 0,10-4 5 16,-9 3-24-16,4 1-5 15,4 4-1-15,-4-1 0 0,0 9 38 0,1 0 0 0,-11 8 0 0,1 0 0 16,-9 4 0-16,-9 0 0 0,0 4 0 0,-5 4 0 0,-4 4 0 16,-10 0 0-16,-4-8 0 0,0 12 0 0,-4-4 23 15,-1 8 12-15,-4-3 2 0,0 3 1 0,-9-4-22 0,-5 0-4 16,-9 4 0-16,-4 0-1 0,-1-3-11 0,-8-5 0 15,-1 4 0-15,-4 0 8 0,5-4 4 0,-5 4 1 16,-1 0 0-16,1-4 0 16,0 0-215-16,0-3-43 0,5-5-9 0,13 0-2 0</inkml:trace>
          <inkml:trace contextRef="#ctx0" brushRef="#br0" timeOffset="34966.0728">28842 1122 2077 0,'18'0'45'0,"0"0"10"0,0 12 1 0,1-4 4 0,-1 9-48 0,-9 3-12 16,0 4 0-16,5 9 0 0,-1 15 78 0,5-3 14 15,-4 19 2-15,4-3 1 0,-9 0-25 0,5 28-5 16,-9-8-1-16,-1 12 0 0,-8-8 0 0,-10-8 0 16,0 8 0-16,-8 4 0 0,-6-8-28 0,1 0-5 15,-5-5-2-15,-4 9 0 0,4-4 5 0,0 0 1 16,-5-4 0-16,-3 8 0 0,-1-8-15 0,-10 0-2 16,-3 4-1-16,-19 0 0 0,-4-4-27 0,-1-4-6 15,1-1 0-15,-10 1-1 16,14-12-167-16,-9-8-32 0</inkml:trace>
        </inkml:traceGroup>
      </inkml:traceGroup>
      <inkml:traceGroup>
        <inkml:annotationXML>
          <emma:emma xmlns:emma="http://www.w3.org/2003/04/emma" version="1.0">
            <emma:interpretation id="{6DF7F55A-C397-4413-8022-1C8B44CDB2F7}" emma:medium="tactile" emma:mode="ink">
              <msink:context xmlns:msink="http://schemas.microsoft.com/ink/2010/main" type="line" rotatedBoundingBox="7785,5245 13928,4896 14038,6844 7896,7193"/>
            </emma:interpretation>
          </emma:emma>
        </inkml:annotationXML>
        <inkml:traceGroup>
          <inkml:annotationXML>
            <emma:emma xmlns:emma="http://www.w3.org/2003/04/emma" version="1.0">
              <emma:interpretation id="{A5271EB8-4F10-4628-BDFC-41F28A65848C}" emma:medium="tactile" emma:mode="ink">
                <msink:context xmlns:msink="http://schemas.microsoft.com/ink/2010/main" type="inkWord" rotatedBoundingBox="7785,5245 11188,5051 11298,6976 7894,716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9999.5289">5882 4255 1328 0,'0'0'29'0,"-5"-9"7"0,5 1 0 0,5-4 1 0,-5 0-29 0,4 0-8 0,-4 4 0 0,0-4 0 15,5 4 60-15,-1 0 12 0,-4 8 1 0,0 0 1 16,0 0-17-16,0 0-3 0,10-9-1 0,-10 9 0 16,0 0-40-16,-10 0-13 0,1 4 8 0,-4 1-8 15,-6 7 0-15,1 4 0 0,-14-4 0 0,5 4 0 16,-5-4 0-16,-4 5 0 0,4-5-13 0,-5 4 5 16,1-4 8-16,4 0 9 0,0 0-1 0,0-4-8 15,5 0 0-15,0 1 0 0,4-5 0 0,0 0 0 16,0 0 13-16,5 0-4 0,5 0-1 0,-6 0 0 15,6-4-8-15,-1 4 0 0,5 0 0 0,0 0 8 16,-5 0-8-16,5 0 0 0,-5 0 0 0,10 0 0 16,4-4 0-16,-14 12 0 0,5 0 0 0,0 1 0 0,4-1 0 15,-4 0 0-15,5 12 0 0,-1 0 0 0,1 5 0 16,-1 3 0-16,5 5 0 0,0 7 0 0,0 1 0 16,0 3 0-16,5 9 0 0,4-5 0 0,-5 5 0 0,5-4 0 15,10-1 9-15,-1 1-9 0,0 4 44 0,0 3 4 16,-4 1 0-16,0-4 1 0,-5 3-15 0,0 5-3 15,0-4-1-15,-9 4 0 0,0-9-8 0,0 5-2 16,0-8 0-16,-9-1 0 0,4-7-3 0,1-1-1 16,-5 1 0-16,0-9 0 0,-1 1-3 0,-3-9-1 15,13 0 0-15,-5-8 0 0,1 1 7 0,-1-5 1 16,1-4 0-16,8-4 0 0,-4-8-20 0,5 8 0 16,-5-8 0-16,13 4 0 0,1-4 37 0,0 0 4 15,4 0 1-15,0-4 0 0,5 0-19 0,-5 4-4 16,5-4-1-16,0-4 0 0,-1 4 0 0,1 0 0 0,0 0 0 15,0 0 0-15,-1 0 0 0,6-4 0 0,4 8 0 16,-1-8 0 0,15 4-82-16,0 4-16 0,-6 0-3 0</inkml:trace>
          <inkml:trace contextRef="#ctx0" brushRef="#br0" timeOffset="40405.6691">6624 5347 1670 0,'-23'-4'148'0,"19"0"-118"0,-6-8-30 0,10 0 0 0,0 0 60 0,0 0 5 0,-4 3 2 0,8 1 0 16,1 4 12-16,0-4 2 0,-1 0 1 0,5 4 0 15,9 0-42-15,1 0-9 0,8 4-2 0,0-4 0 16,5 4-15-16,5 0-3 0,-1-4-1 0,0 4 0 16,1 0-10-16,-1 0 0 0,5 0 0 0,-4 0 8 31,-5 4-28-31,-1 0-7 0,6 0-1 0,-1 0-990 0</inkml:trace>
          <inkml:trace contextRef="#ctx0" brushRef="#br0" timeOffset="40671.2268">7525 4433 1555 0,'-4'-45'138'16,"4"29"-110"-16,0 0-28 0,4-4 0 0,-4 7 90 0,5 1 13 15,4 4 2-15,-9 8 1 0,14 4-44 0,-1 4-9 16,6 8-1-16,-1 5-1 0,4 3-10 0,1 8-1 15,0 5-1-15,-5 7 0 0,0 1 1 0,1 3 0 16,-6 9 0-16,-4 8 0 0,1-5-8 0,-6 5 0 16,5 0-1-16,-9 4 0 0,0-4-22 0,0-1-9 15,0 1 8-15,0-8-8 16,-4 3-20-16,-1-11-10 0,1 0-2 0,-1-9-698 16,0 0-140-16</inkml:trace>
          <inkml:trace contextRef="#ctx0" brushRef="#br0" timeOffset="40889.921">8609 5007 1612 0,'0'8'144'0,"4"5"-116"0,-4 3-28 0,5 4 0 16,-5 8 81-16,0 9 11 0,0-5 1 0,-5 5 1 15,1 3-4-15,-10 4-1 0,1 5 0 0,-10 0 0 16,0-1-52-16,0 5-10 0,-4-1-3 0,-9 1 0 16,4-8-78-16,-5 3-16 0,-4-7-3 0</inkml:trace>
        </inkml:traceGroup>
        <inkml:traceGroup>
          <inkml:annotationXML>
            <emma:emma xmlns:emma="http://www.w3.org/2003/04/emma" version="1.0">
              <emma:interpretation id="{F84C9891-0FD2-410F-9D89-0E0F7B5BEF2D}" emma:medium="tactile" emma:mode="ink">
                <msink:context xmlns:msink="http://schemas.microsoft.com/ink/2010/main" type="inkWord" rotatedBoundingBox="12249,5040 13930,4944 14038,6844 12357,694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1343.0885">9638 4271 1954 0,'0'0'43'0,"0"0"9"0,13 8 1 0,1 12 3 15,0 4-45-15,4 9-11 0,0 3 0 0,0 17 0 0,-4 3 70 0,0 5 12 16,-5 8 2-16,0 8 1 0,-4 0-19 0,-1 4-4 16,-4-4-1-16,-4-1 0 0,-1-7-34 0,0 4-7 15,-4 0-2-15,0-4 0 0,0-5-27 0,0-3-6 16,-5-8-1-16,-4-5-1099 15</inkml:trace>
          <inkml:trace contextRef="#ctx0" brushRef="#br0" timeOffset="41827.2495">10571 4234 1324 0,'9'-28'118'0,"0"16"-94"0,0-4-24 0,5-5 0 16,9 1 160-16,0-4 28 0,9 4 6 0,4 3 1 16,0-7-147-16,5 4-30 0,0-4-6 0,5 3 0 15,-1 5-3-15,-4 0 0 0,-4 0 0 0,-1 4 0 16,-4 0-9-16,-5 8 0 0,1 4 0 0,-6-4 0 15,-3 4 21-15,-1 4 3 0,0 0 0 0,-4 8 0 16,-1-4 3-16,1 12 1 0,-5 0 0 0,5 9 0 16,-10-5 0-16,6 8 0 0,-1 9 0 0,0 3 0 15,-5 5 6-15,1-1 2 0,-1 1 0 0,-8 4 0 16,-1-1-20-16,1 1-3 0,4-1-1 0,-5 5 0 16,-4 0 3-16,5 3 0 0,-6 1 0 0,6 8 0 0,-10-4 19 15,1-1 4-15,3 1 1 0,-3 0 0 0,-1 0-3 0,-4-1-1 16,4-3 0-16,1 0 0 0,-6-9 3 0,6 1 1 15,-1 0 0-15,0-5 0 0,1-7-20 0,4-5-4 16,0-3-1-16,4-5 0 0,-4-4 13 0,4-4 2 16,-4-3 1-16,5-5 0 0,-1 0-19 0,1-4-11 15,4-8 12-15,-5 4-12 0,-9 0 18 0,5 4-3 16,-9-4-1-16,0-4 0 0,-5 4-14 0,-9-4 11 16,-4 4-11-16,-5 0 10 15,-5 4-63-15,-8 5-13 0,-10-1-2 0,-4 0-860 16,-14 8-171-16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8:03.6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C0D2E71-3DAC-4C23-9496-BC028A706BE8}" emma:medium="tactile" emma:mode="ink">
          <msink:context xmlns:msink="http://schemas.microsoft.com/ink/2010/main" type="writingRegion" rotatedBoundingBox="5760,10589 29911,5998 31337,13502 7186,18093"/>
        </emma:interpretation>
      </emma:emma>
    </inkml:annotationXML>
    <inkml:traceGroup>
      <inkml:annotationXML>
        <emma:emma xmlns:emma="http://www.w3.org/2003/04/emma" version="1.0">
          <emma:interpretation id="{45C14F74-B765-472E-9C40-F1A1B8607B50}" emma:medium="tactile" emma:mode="ink">
            <msink:context xmlns:msink="http://schemas.microsoft.com/ink/2010/main" type="paragraph" rotatedBoundingBox="5722,11227 19916,7155 20544,9343 6349,134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559600-930D-4A42-A337-97F5361F1AF5}" emma:medium="tactile" emma:mode="ink">
              <msink:context xmlns:msink="http://schemas.microsoft.com/ink/2010/main" type="inkBullet" rotatedBoundingBox="6055,12388 6660,12214 6806,12726 6201,12900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3601 11329 1267 0,'0'0'56'0,"0"0"12"0,0-8-55 15,0 8-13-15,0 0 0 0,0 0 0 0,0 0 101 0,0 0 18 16,0 0 3-16,0 0 1 0,0 0-38 0,9 16-7 16,0 4-2-16,-4 0 0 0,4 9-23 0,-9 3-5 15,4 4 0-15,-4 1-1 0,0-1-3 0,0-3-1 16,0 3 0-16,-4-4 0 0,-1-3-11 0,1-1-1 16,-1-4-1-16,-4 1 0 0,4-5-13 0,-4 0-2 15,5-8-1-15,-5 0 0 0,4-4-14 0,-4 5 9 16,9-13-9-16,0 0 8 0,0 0-8 0,-5-9 12 15,5 1-12-15,0-4 12 0,0-8-12 0,5-4 10 16,4-9-10-16,5-3 10 0,4-9-10 0,5-3 0 0,-5-1 0 16,9-7 0-16,5 7 0 0,0-4 0 15,0 5 0-15,0 3 0 0,0 5 0 0,-1 12 8 16,1 3-8-16,-4 13 0 0,-6 4 21 0,6 8-1 16,-10 8 0-16,5 8 0 0,-10 1-3 0,6 7-1 0,-10 0 0 15,0 8 0-15,-5 1-1 0,5-1-1 0,-4 1 0 16,4-5 0-16,-4 4-14 0,-1-3 0 0,1 7 0 15,-1-4 0 1,1 1-77-16,-1-5-22 0,5-8-4 0,-4 1-638 0,4-1-128 0</inkml:trace>
      </inkml:traceGroup>
      <inkml:traceGroup>
        <inkml:annotationXML>
          <emma:emma xmlns:emma="http://www.w3.org/2003/04/emma" version="1.0">
            <emma:interpretation id="{1BB5F715-26F0-4DE3-84D9-0A31462CD519}" emma:medium="tactile" emma:mode="ink">
              <msink:context xmlns:msink="http://schemas.microsoft.com/ink/2010/main" type="line" rotatedBoundingBox="7412,10742 19916,7155 20544,9343 8039,12930"/>
            </emma:interpretation>
          </emma:emma>
        </inkml:annotationXML>
        <inkml:traceGroup>
          <inkml:annotationXML>
            <emma:emma xmlns:emma="http://www.w3.org/2003/04/emma" version="1.0">
              <emma:interpretation id="{64641239-9657-4260-A609-ED0380E5483A}" emma:medium="tactile" emma:mode="ink">
                <msink:context xmlns:msink="http://schemas.microsoft.com/ink/2010/main" type="inkWord" rotatedBoundingBox="7412,10742 9693,10088 10320,12276 8039,1293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9.8816">5654 9621 1843 0,'-14'-24'164'0,"10"11"-132"16,-1-7-32-16,1 0 0 0,-1 4 40 0,1 0 2 15,-5 3 0-15,4 1 0 0,0 4 31 0,-4 4 7 16,0 0 0-16,-4 4 1 0,3 8-42 0,-8 0-9 16,0 8-2-16,-5 9 0 15,1 3-12-15,-6 17-2 0,1 7-1 0,-5 9 0 0,-4 8 8 0,4 4 2 16,0 3 0-16,5 1 0 0,-5 4 0 0,9 0 0 16,0 4 0-16,10-4 0 0,-6-4 1 0,10 0 0 15,0-4 0-15,5 0 0 0,4-5-7 0,4-3-1 16,-4-4 0-16,9 0 0 0,5-1-16 0,-5-3 0 15,5 0 0-15,-5-5 0 16,4-3-54-16,1-1-14 0,4-3-4 0,5-5-1075 16</inkml:trace>
          <inkml:trace contextRef="#ctx0" brushRef="#br0" timeOffset="942.0179">6606 9767 2235 0,'0'0'49'0,"0"0"11"0,-9-9 1 0,9 9 2 0,0 0-51 0,0 0-12 16,-14 9 0-16,5 7 0 0,0 4 47 0,0 4 6 16,-5 13 2-16,0 3 0 0,-9 9-19 0,5 3-4 15,0 13-1-15,-9 8 0 0,4 0-7 0,-4 4 0 16,-5 0-1-16,0-1 0 0,-4-3-13 0,4 4-2 16,0-4-8-16,0 0 12 15,0 0-71-15,5-5-14 0,-1-3-3 0,6-4-1027 0</inkml:trace>
          <inkml:trace contextRef="#ctx0" brushRef="#br0" timeOffset="698.9241">6032 10200 2113 0,'-14'-29'93'0,"10"13"20"0,-1-4-90 0,5 4-23 0,0-5 0 0,9-3 0 15,0 4 59-15,1 0 7 0,-1 3 2 0,4 1 0 16,1-4-16-16,4 8-4 0,-4-4 0 0,4 8 0 0,0 4-14 15,5 4-3-15,-5 8-1 0,5 0 0 0,-5 8-6 0,5 0-2 16,4 8 0-16,1 5 0 0,-1 3 4 0,5 5 1 16,-5 3 0-16,5 0 0 0,4 5-8 0,-8-1-2 15,-6-3 0-15,6 3 0 0,-5-3 2 0,4-1 0 16,-9 1 0-16,5-1 0 0,-5-3-19 0,0-1 0 16,-4-3 0-16,-5 3 0 15,0-4-28-15,-4-3-13 0,-1-1-3 0,-4-4 0 16,0-8-175-16,0 1-35 0</inkml:trace>
          <inkml:trace contextRef="#ctx0" brushRef="#br0" timeOffset="1195.2147">7075 9414 2340 0,'0'0'52'0,"13"9"10"0,1 3 2 0,9 12 1 0,-1 4-52 0,6 13-13 16,-1 3 0-16,0 13 0 0,-8 4 60 0,-1 7 8 16,-9 5 3-16,0 4 0 0,-9 8-4 0,-5 4-1 15,1 8 0-15,-10 4 0 0,1 1-13 0,-10-1-2 16,0 0-1-16,0 0 0 0,1 0-33 0,-1-4-6 16,-5-3-2-16,6-9 0 15,-1-9-49-15,-4-3-9 0,4-4-3 0,0-4 0 16,0-13-154-16,-4-3-31 0</inkml:trace>
        </inkml:traceGroup>
        <inkml:traceGroup>
          <inkml:annotationXML>
            <emma:emma xmlns:emma="http://www.w3.org/2003/04/emma" version="1.0">
              <emma:interpretation id="{37DF7885-D7E3-4EAA-866A-FAF1E2EF7527}" emma:medium="tactile" emma:mode="ink">
                <msink:context xmlns:msink="http://schemas.microsoft.com/ink/2010/main" type="inkWord" rotatedBoundingBox="10717,10234 13403,9463 13805,10866 11119,11637"/>
              </emma:interpretation>
            </emma:emma>
          </inkml:annotationXML>
          <inkml:trace contextRef="#ctx0" brushRef="#br0" timeOffset="2975.2279">8468 10305 806 0,'0'0'72'0,"0"0"-58"0,-9 4-14 0,-5 0 0 15,9-4 238-15,5 0 45 0,-9 8 9 0,9-8 1 16,-9 4-179-16,9-4-36 0,0 0-7 0,0 12-2 16,-4-4-14-16,8 4-3 0,5-4-1 0,0 5 0 15,5-5-19-15,4 0-3 0,5 0-1 0,0-4 0 16,9 0-4-16,0 0-2 0,4-4 0 0,5 0 0 15,5 0-111-15,-1 0-23 0,5 0-4 0,-4-4-868 16</inkml:trace>
          <inkml:trace contextRef="#ctx0" brushRef="#br0" timeOffset="3881.3032">10252 9418 1785 0,'0'0'79'0,"0"0"17"0,0 0-77 16,0 0-19-16,0 0 0 0,0 0 0 0,0 0 0 0,10 0 0 15,-1-4 8-15,4 4-8 0,10 0 40 0,0 0 4 16,9 0 0-16,0 4 1 0,4 1-14 0,5-5-3 15,5 0-1-15,4 0 0 0,-9 4-15 0,9-8-2 16,4 4-1-16,1 0 0 0,0 0-9 0,-5 0 0 16,0 0 0-16,-5 0-11 15,5-5-130-15,-9 1-27 0</inkml:trace>
          <inkml:trace contextRef="#ctx0" brushRef="#br0" timeOffset="4846.1447">10180 8654 921 0,'-9'-8'82'0,"4"3"-66"0,5-3-16 0,-5 0 0 15,-4 4 69-15,5 0 11 0,-1-4 1 0,5 8 1 16,0 0 31-16,-4-4 7 0,-5 4 0 0,-1 0 1 16,10 0-39-16,-9 8-8 0,-4 8-2 0,-1 9 0 15,0 3-4-15,-4 12-2 0,0 9 0 0,-5 12 0 16,0 7-11-16,1 9-3 0,-6 4 0 0,6 4 0 16,-1 0-15-16,5 4-3 0,-1 0-1 0,10-4 0 15,0 0-13-15,0-8-4 0,9-4 0 0,5-8 0 16,-1-4-16-16,10-1 0 0,4-11 0 0,9 3 0 31,5-11-29-31,5-5-10 0,8-7-1 0,10-9-1036 0</inkml:trace>
          <inkml:trace contextRef="#ctx0" brushRef="#br0" timeOffset="2756.3558">8409 10038 691 0,'0'0'61'15,"0"0"-49"-15,-5-8-12 0,0 4 0 16,5 4 183-16,0 0 33 0,-4-5 8 0,4 5 0 16,0 0-101-16,0 0-21 0,0 0-4 0,0 0-1 0,0 0-40 0,14 0-8 15,-1 5-1-15,1 3-1 0,9-8-10 0,-1 4-1 16,6-4-1-16,4 0 0 0,-1 0-6 0,6-4-1 16,4 4 0-16,0 0 0 0,-5-4-10 0,1 4-2 15,-1 0-1-15,-4-4 0 0,0 4-6 0,0 0-1 16,0-5 0-16,-5 5 0 0,0 0-8 0,-4 0 0 15,4-4 0-15,-4 4 8 0,0 0-8 0,-5 0 0 16,5-4 0-16,-5 4 0 16,0 0-57-16,-4 0-4 0,4 0-1 0,-9-4-910 0</inkml:trace>
        </inkml:traceGroup>
        <inkml:traceGroup>
          <inkml:annotationXML>
            <emma:emma xmlns:emma="http://www.w3.org/2003/04/emma" version="1.0">
              <emma:interpretation id="{E645EC86-48E8-4D41-9F9E-E48B21F9DDAC}" emma:medium="tactile" emma:mode="ink">
                <msink:context xmlns:msink="http://schemas.microsoft.com/ink/2010/main" type="inkWord" rotatedBoundingBox="14087,9146 16294,8513 16771,10174 14564,10807"/>
              </emma:interpretation>
            </emma:emma>
          </inkml:annotationXML>
          <inkml:trace contextRef="#ctx0" brushRef="#br0" timeOffset="4162.2613">11823 8686 1785 0,'0'-8'159'0,"0"0"-127"0,0 0-32 0,0 0 0 15,0 8 56-15,0 0 4 0,0 0 2 0,0 0 0 16,9 8 18-16,-4 8 3 0,-1 8 1 0,1 4 0 15,-5 9-16-15,5 7-4 0,-5 5 0 0,0 4 0 16,0-1-16-16,0 5-4 0,0-5-1 0,0 5 0 16,0-4-23-16,0-5-4 0,0-3 0 0,0-1-1 15,4 1-15-15,1-1 0 0,-1-3 0 0,1-1 0 16,-1-3-150-16,1-5-26 0,-1-8-6 0</inkml:trace>
          <inkml:trace contextRef="#ctx0" brushRef="#br0" timeOffset="4412.2113">12411 8334 1825 0,'27'0'80'0,"-18"4"18"0,5 4-78 0,4 8-20 15,0 4 0-15,0 5 0 0,5 7 39 0,0 5 4 16,-5 7 1-16,0 5 0 0,-4-1 54 0,-5 9 11 15,-5 4 3-15,-4 3 0 0,-4-3-10 0,-5 4-2 16,0-5 0-16,-5 1 0 0,-4-4-36 0,-5-5-7 16,5 1-1-16,-9 4-1 0,-1-5-37 0,-4 1-7 15,1 0-2-15,-6 3 0 16,-4-7-106-16,-4-1-22 0,-1-3-4 0,1-5-685 0,-10 1-136 0</inkml:trace>
          <inkml:trace contextRef="#ctx0" brushRef="#br0" timeOffset="5614.6993">12898 7913 691 0,'-9'-12'30'0,"4"8"7"0,5-8-29 0,-5 4-8 0,1-5 0 0,-1 5 0 15,1-4 155-15,-1 0 29 0,1-4 7 0,-1 4 1 16,5 0-86-16,-4-1-17 0,4-3-3 0,4 0-1 0,1 4-23 0,4-4-5 15,-5 4-1-15,5 4 0 0,1-1-1 0,3 5-1 16,-13 4 0-16,14 4 0 0,9 5-5 0,-1 3-1 16,1 12 0-16,4 4 0 0,-4 9-28 0,5 3-7 15,-6 5-1-15,1 3 0 0,-9 5 16 0,-1 4 4 16,1-5 0-16,-9 5 0 0,-1-5-4 0,1 1 0 16,-1-4 0-16,-4-5 0 0,0-7-19 0,0-9-9 15,-4 0 8-15,-1-4-8 0,5-7 15 0,-4-1-3 16,4-8 0-16,-5 4 0 0,5-12-3 0,0 0-1 15,0 0 0-15,0 0 0 0,5-12 29 0,-1 0 6 16,1-8 1-16,4-9 0 0,-5-3-29 0,5-9-6 16,5 1-1-16,0-9 0 0,4 1-8 0,0-9 0 15,0 0 0-15,10 1 0 0,-5-1 0 0,4 5 0 16,5-5 0-16,4 8 0 0,1 5 0 0,-1 7 0 0,-4 1 0 0,0 8 0 16,-5 7 0-16,0 13 8 0,1-4-8 0,-6 16 8 15,1 4 0-15,-5 4 0 0,1 5 0 0,-1 7 0 16,-5 8-8-16,1 1 0 0,-5 3 0 0,0 5 0 15,-4-1 0-15,-1 5 0 0,-4 3 0 0,0 1 0 32,0 3-68-32,0-3-16 0,-4 7-4 0,4-3-698 0,-5 0-140 0</inkml:trace>
        </inkml:traceGroup>
        <inkml:traceGroup>
          <inkml:annotationXML>
            <emma:emma xmlns:emma="http://www.w3.org/2003/04/emma" version="1.0">
              <emma:interpretation id="{4528AA4C-8003-402E-B850-21F88238AFA2}" emma:medium="tactile" emma:mode="ink">
                <msink:context xmlns:msink="http://schemas.microsoft.com/ink/2010/main" type="inkWord" rotatedBoundingBox="19615,8435 20233,8258 20378,8763 19760,8940"/>
              </emma:interpretation>
            </emma:emma>
          </inkml:annotationXML>
          <inkml:trace contextRef="#ctx0" brushRef="#br0" timeOffset="27832.4507">17009 7440 921 0,'-9'-5'82'0,"4"-3"-66"0,10 0-16 0,4 4 0 16,-5-4 53-16,-4 8 7 0,0 0 2 0,5-8 0 16,4 0-2-16,-9 8 0 0,5-8 0 0,4 0 0 15,14 0-24-15,-10 4-6 0,-13 4-1 0,0 0 0 16,14-4 7-16,-1 0 2 0,-13 4 0 0,0 0 0 15,5 8-11-15,4 4-3 0,5 4 0 0,-10 8 0 16,-4 9 4-16,5-5 1 0,9 8 0 0,4 1 0 16,-14-5-29-16,5 5 8 0,1-1-8 0,-1-4 0 0,0-3 0 15,-5-1 0-15,1-4 0 0,-1 1 0 0,10-9 0 16,-9 0 14-16,-5-4-4 0,0 0-1 0,0-4 11 0,0-8 1 16,0 0 1-16,0 4 0 0,-9 0 16 0,9-4 3 15,9-4 1-15,-9 4 0 0,4-12-11 0,5 0-3 16,5-8 0-16,4 4 0 0,-9-5 0 0,5-3 0 15,-5 0 0-15,9-8 0 0,0-1-16 0,1-3-3 16,-6-5-1-16,6 1 0 0,-1 7-8 0,4 1 8 16,-8-4-8-16,4 7 8 0,5 9-8 0,-9 0 0 15,-1 0 0-15,-3 7 0 0,-10 13 0 0,0 0 0 16,13 0 0-16,-13 0-11 0,0 0 11 0,5 13 0 16,8 3 0-16,1 4 0 0,-5-4 0 0,0 0 0 15,0 9 0-15,5 3 0 0,4-4-11 0,-4 5 11 16,-5-1-13-16,5 0 5 15,8 1-83-15,-3 3-16 0,-6 0-3 0</inkml:trace>
        </inkml:traceGroup>
      </inkml:traceGroup>
    </inkml:traceGroup>
    <inkml:traceGroup>
      <inkml:annotationXML>
        <emma:emma xmlns:emma="http://www.w3.org/2003/04/emma" version="1.0">
          <emma:interpretation id="{D3C110F2-84B9-435D-B445-9A8D3A3606DC}" emma:medium="tactile" emma:mode="ink">
            <msink:context xmlns:msink="http://schemas.microsoft.com/ink/2010/main" type="paragraph" rotatedBoundingBox="12018,10915 19032,9001 19522,10795 12507,127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E276D9-5055-4497-ACF5-65D0EABF5831}" emma:medium="tactile" emma:mode="ink">
              <msink:context xmlns:msink="http://schemas.microsoft.com/ink/2010/main" type="inkBullet" rotatedBoundingBox="12174,11489 16200,10391 16448,11300 12423,12399"/>
            </emma:interpretation>
            <emma:one-of disjunction-type="recognition" id="oneOf2">
              <emma:interpretation id="interp2" emma:lang="" emma:confidence="0">
                <emma:literal>-</emma:literal>
              </emma:interpretation>
            </emma:one-of>
          </emma:emma>
        </inkml:annotationXML>
        <inkml:trace contextRef="#ctx0" brushRef="#br0" timeOffset="7280.0544">9547 10455 748 0,'0'0'33'0,"0"0"7"0,0 0-32 0,4-5-8 0,-4 5 0 0,0 0 0 15,0-8 142-15,0 8 26 0,0 0 6 0,0 0 1 16,0 0-92-16,0 0-19 0,0 0-3 0,0 0-1 16,9 4-3-16,1 0-1 0,-1-4 0 0,0 5 0 15,-9-5-19-15,9 4-4 0,0 0-1 0,5 0 0 0,-5 0 20 16,4-4 4-16,1 0 1 0,0 0 0 0,4 0-17 16,0 0-3-16,5 0-1 0,9 0 0 0,0 0-11 0,4 0-2 15,5 0-1-15,9 4 0 0,5 0-11 16,8 0-3-16,1 0 0 0,5 0 0 0,-1 4-8 0,5-4 0 15,-5 0 9-15,9 0-9 0,-4 0 8 0,5 0-8 16,17-4 10-16,1 0-10 0,-5 0 13 0,4-4-3 16,1 0-1-16,9-4 0 0,4 4 9 0,5-4 2 15,0 4 0-15,13-4 0 0,-8 0-10 0,-6 0-2 16,10 4 0-16,5-5 0 0,-10 9-8 16,1-8 0-16,-6 0 0 0,10-4 0 0,-23 4 0 0,5-4 0 15,-9 4 0-15,-1-4 0 0,-13 0 16 0,0-1 2 16,-9-3 0-16,0 4 0 0,-14 4 6 0,0-4 2 15,-4 4 0-15,-5 0 0 0,0 0-13 0,-9 3-2 16,-4-3-1-16,-6 4 0 0,-3 0-10 0,-6 0 0 16,1 0 0-16,-9 0 8 15,4 8-48-15,-9-4-9 0,0-4-3 0,-9 4 0 16,0 0-122-16,0 0-25 0,0 0-5 0,-18 8 0 0</inkml:trace>
      </inkml:traceGroup>
      <inkml:traceGroup>
        <inkml:annotationXML>
          <emma:emma xmlns:emma="http://www.w3.org/2003/04/emma" version="1.0">
            <emma:interpretation id="{8F10AF76-7E21-425E-81C8-2B9619D06CC4}" emma:medium="tactile" emma:mode="ink">
              <msink:context xmlns:msink="http://schemas.microsoft.com/ink/2010/main" type="line" rotatedBoundingBox="16851,9597 19032,9001 19522,10795 17340,11390"/>
            </emma:interpretation>
          </emma:emma>
        </inkml:annotationXML>
        <inkml:traceGroup>
          <inkml:annotationXML>
            <emma:emma xmlns:emma="http://www.w3.org/2003/04/emma" version="1.0">
              <emma:interpretation id="{8993BC22-87A0-4732-8385-202BAA61BAE7}" emma:medium="tactile" emma:mode="ink">
                <msink:context xmlns:msink="http://schemas.microsoft.com/ink/2010/main" type="inkWord" rotatedBoundingBox="16851,9597 19032,9001 19522,10795 17340,11390"/>
              </emma:interpretation>
            </emma:emma>
          </inkml:annotationXML>
          <inkml:trace contextRef="#ctx0" brushRef="#br0" timeOffset="14457.5169">15616 9483 403 0,'0'0'36'0,"4"-8"-36"16,-4 0 0-16,5 0 0 0,-1-4 172 0,-4 0 28 15,0 0 6-15,0 3 1 0,0-3-55 0,0 0-12 16,-9 4-1-16,5-4-1 0,-5 4-33 0,4 0-6 15,-9-4-2-15,5 3 0 0,-4 1-33 0,-1-4-6 16,0 8-2-16,1 0 0 0,-6-4-33 0,6 4-7 16,-10 4-2-16,5-4 0 0,0 0-2 0,-1 4-1 15,-3 4 0-15,-1 0 0 0,0-4-11 0,-4 8 0 0,4-4 0 0,0 4 0 16,-4 4 0-16,4 1 0 0,-4 3 0 16,0 4 0-16,-5 0 0 0,0 0 0 0,0 9 0 0,0-1 0 15,0 9-11-15,0-1 11 0,0 8-8 0,-9 5 8 16,10 0 0-16,-6-1 0 0,5-3 9 0,0-1-9 15,10 1 13-15,-1-5-4 0,0-3-1 0,9-1 0 16,5-4-8-16,-4-3 0 0,8-1 0 0,1 4 8 16,-1-11-8-16,5-1 0 0,5 0 0 0,-1-8 8 15,1 4-8-15,4-7 0 0,4-5 9 0,6 0-9 16,3-4 11-16,6-4-3 0,-1-4 0 0,10-5 0 16,-1 1-8-16,5-8 12 0,4 0-12 0,6 0 12 15,3-9-12-15,1 1 0 0,4-5 0 0,0-3-11 0,-4-4 35 0,-1-5 6 16,6-8 2-16,-1-7 0 0,-5-1-16 0,6 0-4 15,-6-3 0-15,1-9 0 0,-5 4-4 0,0-4 0 16,-4 0-8-16,-1-8 12 0,-8 0-12 0,-1 0 11 16,0 5-11-16,1-5 10 0,-10 4-10 0,5 8 0 15,4 0 0-15,-4 0 0 0,0 1 0 0,-9 3 0 16,4 0 0-16,1 0 0 0,3 9 0 0,-8-1 0 16,-14 4 0-16,9 9 0 0,5-1 14 0,-5 9 7 15,-4 8 2-15,-5 3 0 0,-4 5-23 0,-1 4 0 16,1 8 0-16,-10-4 0 0,-4 4-15 0,9 8-7 15,0 0-2-15,0 0 0 0,-18 16 24 0,0 4 0 16,-5 16-9-16,5 13 9 0,-5 4 0 0,-4 11 0 16,-5 13 0-16,5 4 0 0,-5 0 0 0,9 4 0 15,-4 4 0-15,4 8 0 0,5-8 0 0,-1 0 0 0,1-4 9 16,5 0-9-16,-1-4 12 0,0-8-4 0,5 4 0 0,0 0 0 16,-5 0-8-16,5-4 0 0,5-9 0 0,-5 5 0 15,4-8 0-15,1-5-17 0,-1-3 4 0,0-4 1 31,5-9-93-31,0 1-19 0,0-9-3 0,5 0-882 0</inkml:trace>
        </inkml:traceGroup>
      </inkml:traceGroup>
    </inkml:traceGroup>
    <inkml:traceGroup>
      <inkml:annotationXML>
        <emma:emma xmlns:emma="http://www.w3.org/2003/04/emma" version="1.0">
          <emma:interpretation id="{C450C51F-08C5-423A-9EBF-99DD8D21955C}" emma:medium="tactile" emma:mode="ink">
            <msink:context xmlns:msink="http://schemas.microsoft.com/ink/2010/main" type="paragraph" rotatedBoundingBox="11741,11598 30304,8070 30887,11134 12324,146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08EC8E-6C3D-4E38-BB7D-8A14A99CF566}" emma:medium="tactile" emma:mode="ink">
              <msink:context xmlns:msink="http://schemas.microsoft.com/ink/2010/main" type="line" rotatedBoundingBox="11741,11598 30304,8070 30887,11134 12324,14663"/>
            </emma:interpretation>
          </emma:emma>
        </inkml:annotationXML>
        <inkml:traceGroup>
          <inkml:annotationXML>
            <emma:emma xmlns:emma="http://www.w3.org/2003/04/emma" version="1.0">
              <emma:interpretation id="{87EDD4A5-5332-4B4F-BF80-FF69D3B292A0}" emma:medium="tactile" emma:mode="ink">
                <msink:context xmlns:msink="http://schemas.microsoft.com/ink/2010/main" type="inkWord" rotatedBoundingBox="11871,12283 14909,11706 15235,13424 12198,1400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75.5992">9360 11847 1375 0,'0'0'60'0,"0"0"14"0,-4-4-59 0,4 4-15 15,0 0 0-15,0 0 0 0,0 0 74 0,0 0 12 16,0-8 2-16,0-1 1 0,4 1-36 0,5-4-7 16,9 4-2-16,1 0 0 0,3 0-12 0,1 4-4 0,4-4 0 15,1 4 0-15,-1 0 4 0,0 0 0 0,-4 4 0 0,5 0 0 16,-6 4-19-16,-4 0-3 0,1 0-1 0,-6 4 0 15,1 4 4-15,-5 4 1 0,0-4 0 0,-9 5 0 16,0-1 7-16,0 0 2 0,-4 4 0 0,-5 4 0 16,-5 1 11-16,-4-1 2 0,4 0 1 0,-4 5 0 15,-5-5 3-15,0 0 1 0,5 0 0 0,0 1 0 16,0-1-25-16,4-4-4 0,5 0-2 0,0 1 0 16,4-5-10-16,1 0 12 0,-1-4-12 0,5 0 12 15,5 0-12-15,-1-7 12 0,1 3-12 0,4-4 12 16,0 0-12-16,0-4-11 0,9 4 3 0,1-4 0 15,-1 0-5-15,9 0-1 0,0-4 0 0,10-4-738 16,-5-5-148-16</inkml:trace>
          <inkml:trace contextRef="#ctx0" brushRef="#br0" timeOffset="8491.0945">10111 11122 748 0,'0'0'33'0,"-4"-12"7"0,-1 4-32 0,1 0-8 0,8-4 0 0,-4 4 0 16,0 8 235-16,0 0 45 0,0 0 8 0,14 0 3 16,0 4-175-16,-1 4-36 0,1 4-6 0,4 4-2 15,0 4-12-15,0 1-4 0,1 3 0 0,-6 4 0 16,6 1-32-16,-6-5-8 0,-4 4 0 0,0-8-1 16,-4 5 5-16,0-5 0 0,4-4 1 0,-9 0 0 15,0-4-1-15,0 1 0 0,0-5 0 0,4 0 0 16,-4-8-3-16,0 0-1 0,0 0 0 0,0 0 0 15,0 0-16-15,0 0 10 0,0 0-10 0,0 0 8 16,5-12-8-16,-1-1 0 0,1-3 0 0,4-4 0 16,0 0 0-16,5 0 0 0,-5-5 0 0,4-3 0 0,1 0 0 0,0-1 0 15,-1 1 0-15,1 0 0 0,0 3 0 16,-1 1 0-16,1 8 0 0,0 4 0 0,-5 4 8 16,5 4-8-16,-5 4 12 0,0 4-4 0,4 4 1 0,-3 4 0 15,-1 4 0-15,0 0 0 0,0 5-9 0,0-1 12 16,-5 4-12-16,6 0 12 0,-1 1-12 0,0 3 0 15,4-4 0-15,-3 1 0 16,-1 3-81-16,0-4-22 0,4 0-4 0,1 1-946 0</inkml:trace>
          <inkml:trace contextRef="#ctx0" brushRef="#br0" timeOffset="10502.0633">10935 11519 1220 0,'14'-12'54'0,"-9"4"11"0,4 0-52 0,-5-1-13 0,5-3 0 0,5 4 0 16,-5-4 91-16,5 4 15 0,4 4 3 0,-4 0 1 15,-1 0-29-15,1 4-5 0,-5 4-2 0,5 4 0 16,-5 8-33-16,0 4-6 0,0 5-2 0,0 11 0 16,-4 1 17-16,-1 3 3 0,-4 0 1 0,5 9 0 15,-10-9-3-15,5 1-1 0,0-1 0 0,-4-7 0 16,-1 3-20-16,1-7-4 0,4-5-1 0,-5 0 0 16,1-8-10-16,4 0-3 0,0 1 0 0,0-9 0 15,0-8-2-15,0 0-1 0,0 0 0 0,0 0 0 16,0 0 6-16,0 0 1 0,0 0 0 0,4-8 0 15,5-4-7-15,0-1-1 0,0-7 0 0,0 0 0 16,1 0-8-16,3-9 0 0,1-3 9 0,0-4-9 16,-1-1 0-16,5-3 8 0,5-5-8 0,-5 5 0 0,10 3 0 15,-6-3 0-15,6-1 0 0,-5 9 0 16,-1 4 0-16,6-1 0 0,-6 13 0 0,6 0 0 0,-1 4 0 16,0 4-15-16,-4 0 3 0,0 8 0 15,0 4 34-15,-5 4 7 0,0 0 2 0,0 12 0 0,-4 0-31 16,-5 1 8-16,5 7-8 0,-10 0 0 0,1 5 0 0,-1-5 0 15,1 4 0-15,-1 1 0 0,-4-1 0 0,0 0 0 16,0-3 0-16,0-1 0 16,-4 0-99-16,4-3-22 0,-5-1-5 0,5 0-955 0</inkml:trace>
          <inkml:trace contextRef="#ctx0" brushRef="#br0" timeOffset="10966.0808">12206 12421 403 0,'-14'17'17'0,"9"-13"5"0,5-4-22 0,0 0 0 16,0 8 0-16,0-8 0 0,0 8 467 0,0-8 89 15,0 0 17-15,0 0 4 0,0 0-451 0,0 0-90 16,0 0-19-16,0 0-3 15,10-4-162-15,-1-4-33 0</inkml:trace>
          <inkml:trace contextRef="#ctx0" brushRef="#br0" timeOffset="10809.7778">12306 11058 2026 0,'9'-13'90'15,"-5"5"18"-15,-4 0-86 0,0 0-22 0,0 8 0 0,0 0 0 16,0 0 81-16,0 0 12 0,10 8 3 0,-1 12 0 16,0 1-34-16,0-1-6 0,0 8-2 0,-4 1 0 0,-1 3 0 0,1 4 0 15,-1 5 0-15,-4-1 0 0,0 5-27 0,0-5-6 16,-4 5-1-16,-1-1 0 0,1 1 10 0,-6-1 2 0,6 1 0 0,-5-1 0 16,4 1-180-16,-4-1-35 0</inkml:trace>
        </inkml:traceGroup>
        <inkml:traceGroup>
          <inkml:annotationXML>
            <emma:emma xmlns:emma="http://www.w3.org/2003/04/emma" version="1.0">
              <emma:interpretation id="{FC7F388A-5985-48C6-85CE-6B3F7BE25560}" emma:medium="tactile" emma:mode="ink">
                <msink:context xmlns:msink="http://schemas.microsoft.com/ink/2010/main" type="inkWord" rotatedBoundingBox="17148,11617 20136,11050 20468,12800 17481,1336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4016.7636">15424 11418 460 0,'0'0'41'0,"0"0"-33"16,0 0-8-16,5-8 0 0,0-5 179 0,-1 9 33 15,1-4 8-15,-5 0 0 0,4 4-105 0,1-4-22 16,-5 0-4-16,4 0-1 0,-4 0-34 0,0 0-7 15,0 0-2-15,-4 0 0 0,4-1-19 0,0 1-4 16,0 0-1-16,0 8 0 0,-5-4 10 0,1 0 1 16,4 4 1-16,-5-4 0 0,5 4-1 0,-4-8 0 15,-6 4 0-15,6 0 0 0,-5 4-16 0,0 0-4 16,0 0-1-16,0 4 0 0,-5 0-11 0,5 4 0 16,-5 0 9-16,0 4-9 0,1 5 0 0,-1-1 0 15,-4 4 0-15,0 4 0 0,-1 9 0 0,1 3 0 16,0 0 0-16,0 5 0 0,0-5 0 0,-1 5 0 0,6-1 0 15,-1-3 0-15,0-1 0 0,5 1-8 0,5-9 8 16,4 0 0-16,0-4 0 0,4 1 0 0,-4-5 0 16,9 0 0-16,5-8 0 0,-5 5-8 0,0-9 8 0,5 0 0 15,0-8 0-15,4 0 0 0,-5-8 0 0,6 0 0 16,-1-9 0-16,0 5 12 0,0-8-4 0,1 0 0 16,3-9 0-16,-3-3 1 0,8-4 0 0,0-9 0 15,-4-3 3-15,4-1 1 0,-4-4 0 0,4-3 0 16,1-1 7-16,-1-4 0 0,-4-3 1 0,-1-1 0 15,1 0-21-15,0 4 0 0,0 5 0 0,-5-1 0 0,0 4 0 16,-4 5 0-16,-5 7 0 0,5 1 0 0,-1 4 0 16,1 7 0-16,-5 1 0 0,5 4 0 0,-5 7 0 0,-5 1 0 15,1 4 0-15,4 0 0 0,-9 12 0 0,0 0 0 16,0 0 0-16,0 0 0 0,0 0-16 0,0 0 0 16,0 16-1-16,0 4 0 0,0 1 17 0,-5 7 0 15,5 12 0-15,-4 1 0 0,-1 7 12 0,1 5 5 16,-5 0 2-16,0 7 0 0,-1-3-19 0,-3 0 0 15,4 3 0-15,0 1 0 0,0-8 10 0,9-1-2 16,-5 1 0-16,0-5 0 16,1-3-57-16,-1-5-12 0,10 5-3 0,-5-5-888 0</inkml:trace>
          <inkml:trace contextRef="#ctx0" brushRef="#br0" timeOffset="24610.368">16831 11130 864 0,'0'0'76'0,"-9"0"-60"0,-4 0-16 0,-1 0 0 15,9 8 132-15,-4-4 23 0,-9 5 5 0,0 7 0 16,4-4-72-16,0 8-14 0,-13 8-3 0,-5 5-1 16,-4 7-11-16,4 5-3 0,-4 7 0 0,-10 5 0 15,-13 4 10-15,9 0 2 0,9-1 0 0,-5 1 0 16,1 0-30-16,-1-9-6 0,5 5 0 0,5-9-1 16,9-3-31-16,-1-1 0 0,5-11-8 0,1-1-657 15,8-3-131-15</inkml:trace>
          <inkml:trace contextRef="#ctx0" brushRef="#br0" timeOffset="24329.1862">16130 11227 1670 0,'-4'-8'148'0,"4"0"-118"0,0-8-30 0,0 4 0 16,-5 0 56-16,10-4 6 0,4-1 1 0,0 1 0 15,0 4-7-15,0-4 0 0,5 0-1 0,4 4 0 16,0-1-11-16,-4 5-1 0,-5 4-1 0,9 0 0 0,5 4-25 0,-5 0-5 15,-18 0 0-15,9 4-1 0,9 4-1 0,-4 1 0 16,-5 3 0-16,5 8 0 0,-5 0-1 0,5 8 0 16,8 1 0-16,-3 3 0 0,-10 5-9 0,4-1 0 15,10 4 0-15,-5 1-11 0,-4-1 11 0,4 5 11 16,-4-5-3-16,4 1 0 0,0 3-8 0,-4-3 0 16,-10-5 0-16,6 1 8 15,3-5-80-15,-8-4-17 0,-1-3-3 0</inkml:trace>
          <inkml:trace contextRef="#ctx0" brushRef="#br0" timeOffset="25079.0103">17237 10892 1094 0,'9'-17'48'0,"-5"9"11"0,5 0-47 0,5-4-12 15,-10 0 0-15,10-4 0 0,0 4 107 0,-1-1 19 16,-3 1 4-16,3 4 1 0,1 0-61 0,-5 4-12 15,5 0-2-15,-14 4-1 0,0 0-11 0,9 4-1 0,4 8-1 0,1 4 0 16,-9 5-7-16,4 7-2 0,0 0 0 0,0 9 0 16,-5 3-1-16,-4 1-1 0,0-1 0 0,0 5 0 15,0-9-5-15,-4-4-1 0,-5 1 0 0,0-9 0 16,9 0-9-16,-9 1-3 0,4-9 0 0,-4 0 0 16,0-4-2-16,4-4-1 0,5-8 0 0,0 0 0 15,-9 4 3-15,9-4 1 0,0 0 0 0,5-12 0 16,-5-4 4-16,4-4 1 0,1 0 0 0,9-9 0 15,-5 1 3-15,4-9 1 0,-4-3 0 0,10 4 0 16,8-5-11-16,-4 1-3 0,-5 7 0 0,5 5 0 16,-1 0-9-16,1 11 0 0,-5 1 0 0,-4 12 0 15,-5 8 0-15,0 4 0 0,9 4 0 0,-8 1 0 0,-10 7 0 16,0 8 8-16,4 0-8 0,1 5 0 0,-10-1 0 16,1 1 0-16,-1-1 0 0,10 0 0 15,8 5-95-15,-8-5-24 0,-5-4-5 0,9 1 0 0</inkml:trace>
          <inkml:trace contextRef="#ctx0" brushRef="#br0" timeOffset="15131.2841">14578 10580 403 0,'0'0'17'0,"-9"0"5"0,-1 0-22 0,1-4 0 16,0 4 0-16,0 0 0 0,9 0 176 0,-4 0 32 15,-6-4 5-15,10 4 2 0,0 0-102 0,0 0-20 16,0 0-4-16,0 0-1 0,0 0-4 0,0 0 0 15,0 0-1-15,10 4 0 0,8 0-15 0,0-4-2 16,9 0-1-16,5 0 0 0,5 0-4 0,8 0-1 16,10 0 0-16,13-4 0 0,-4 4 5 0,13-4 1 15,1 4 0-15,8-8 0 0,-4 4-50 0,0-4-16 16,0 0 8-16,14-1-8 0,-10 5 8 0,1-4-8 16,-1 0 9-16,5 4-9 0,-9-4 11 0,0 0-11 15,0 0 12-15,9 0-12 16,0 0-19-16,-9 4-10 0,-5 0-3 0,1-4 0 15,-5 3-18-15,0 1-4 0,4 0-1 0,-4-4 0 16,-14 4-153-16,5-4-30 0,72-4-6 0,-45 4-2 0</inkml:trace>
        </inkml:traceGroup>
        <inkml:traceGroup>
          <inkml:annotationXML>
            <emma:emma xmlns:emma="http://www.w3.org/2003/04/emma" version="1.0">
              <emma:interpretation id="{3F153F84-A981-4EFF-9F4D-356B4166D5D2}" emma:medium="tactile" emma:mode="ink">
                <msink:context xmlns:msink="http://schemas.microsoft.com/ink/2010/main" type="inkWord" rotatedBoundingBox="20657,9904 25011,9076 25441,11334 21086,1216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260.296">22304 9823 2419 0,'0'0'53'0,"0"0"11"0,0 0 3 0,9-8 1 0,0 4-55 0,0-4-13 0,5 4 0 0,-1 0 0 16,6 0 0-16,-1 0 0 0,5 4 0 0,4-4 0 15,5 4 0-15,4 0 0 0,5-4 0 0,0 4 0 16,-9 0-151-16,9 4-33 0,5-4-6 0</inkml:trace>
          <inkml:trace contextRef="#ctx0" brushRef="#br0" timeOffset="29958.3382">19258 8710 1324 0,'5'-16'59'0,"4"8"12"0,0 0-57 0,-5 0-14 0,-8 0 0 0,-1 0 0 16,1 4 66-16,-1 0 10 0,-4 4 3 0,0-5 0 16,-5 1-22-16,-4 4-4 0,0 0-1 0,0 4 0 0,-10 1-35 15,-4-1-7-15,1 4-2 0,-1 0 0 0,0 0-8 0,-5 0 0 16,5 0 0-16,-4 4 0 0,-5 0 0 0,5 0 0 15,4-3 0-15,0-1 0 0,5 4 0 0,4-4 0 16,0-4 0-16,5 4 0 0,4-4 0 0,-4 4 0 16,4-4 0-16,1 4 0 0,4-4 0 0,-1 0 0 15,-3 4 0-15,8-3 0 0,-4-1 0 0,9-4 0 16,-9 8 0-16,9-8 0 0,0 0 0 0,0 0-11 16,0 12 3-16,-5 0 0 0,1-4 8 0,4 8 0 15,-5 0 0-15,5 9-8 0,0-1 8 0,5 8 0 16,-1 13 0-16,1 3 0 0,0 5 0 0,4 4 0 15,-5 3 0-15,-4 9 0 0,5 0 12 0,-5 8-1 16,-5 0-1-16,1 4 0 0,4-4 8 0,-5 0 2 16,1-1 0-16,-1-3 0 0,-4-4 10 0,4 0 2 15,1-4 1-15,-5 3 0 0,4-7-13 0,1 0-2 16,-1-5-1-16,1 1 0 0,-6-8 9 0,6-1 2 16,-10 1 0-16,10-1 0 0,-5-7 0 0,4-1 0 0,-4 1 0 15,0-9 0-15,4 1-4 0,-4-1-1 0,5-8 0 16,-1 0 0-16,0-3-1 0,1-1 0 0,4-4 0 0,0-4 0 15,-5 0-4-15,5 1-1 0,5-5 0 0,-5-8 0 16,0 8-17-16,0-8 10 0,9 8-10 0,-9-8 8 16,0 0 1-16,9 0 0 0,5 4 0 0,-14-4 0 15,0 0 6-15,9 4 1 0,-9-4 0 0,9 0 0 16,5 0-16-16,-5 0 0 0,0 0 0 0,5-4 0 16,4 4 0-16,4 0 0 0,1 0 0 0,5 0-10 0,-1 4 10 15,9-4 0-15,1 0 0 0,4 0 0 16,4 0-71-16,5 0-15 0,10 0-3 0,-1 0-628 15,4-4-126-15</inkml:trace>
          <inkml:trace contextRef="#ctx0" brushRef="#br0" timeOffset="30748.1006">20861 8779 1094 0,'0'0'97'0,"9"-8"-77"0,-5-4-20 0,1 0 0 16,-1 0 86-16,1-1 14 0,-5 5 2 0,0 0 1 16,9-4-24-16,-9 4-5 15,0 8-1-15,0 0 0 0,0 0-7 0,0 0-2 0,0 0 0 0,0-4 0 16,-5-4-16-16,-4 8-4 0,0 0-1 0,-4 8 0 15,-6 4-30-15,-3 4-5 0,-6 4-8 0,-4 13 11 16,-4-1-3-16,-5 13 0 0,-5 3 0 0,1 13 0 16,-1 0 15-16,5-1 2 0,-4 5 1 0,13-8 0 15,-4 0-14-15,4 7-4 0,0 1 0 0,0 0 0 16,0 8 4-16,0-5 0 0,5-3 0 0,-5 16 0 16,5-12-12-16,4-4 8 0,5-5-8 0,4 1 8 15,5-4-8-15,4-9 12 0,5 5-12 0,5 0 12 0,0-1-12 0,8-3 0 0,1-5 9 0,4 1-9 31,0-1-29-31,5-7-11 0,-5-1-1 0,5-4-973 0</inkml:trace>
          <inkml:trace contextRef="#ctx0" brushRef="#br0" timeOffset="31023.7839">21457 9155 2188 0,'0'0'97'0,"5"-12"20"0,-1 4-93 0,-4 8-24 0,0 0 0 0,0 0 0 16,0 0 36-16,0 0 2 0,0 8 1 0,5 8 0 15,-10 9-14-15,5 3-2 0,-9 9-1 0,0 3 0 16,4 9-22-16,-4 3 9 0,5 1-9 0,-5 7 0 15,4-3 58-15,0 0 5 0,1-1 1 0,4 1 0 0,-5-4-52 0,5-5-12 16,5 1 0-16,-1-1 0 0,1-3 0 0,4-1 0 16,-4 1 0-16,4-5 0 15,0 1-113-15,5-1-26 0,-5-3-5 0,0-1 0 0</inkml:trace>
        </inkml:traceGroup>
        <inkml:traceGroup>
          <inkml:annotationXML>
            <emma:emma xmlns:emma="http://www.w3.org/2003/04/emma" version="1.0">
              <emma:interpretation id="{D504B780-D658-4F9E-A08A-A15C2A141C92}" emma:medium="tactile" emma:mode="ink">
                <msink:context xmlns:msink="http://schemas.microsoft.com/ink/2010/main" type="inkWord" rotatedBoundingBox="26008,9675 30449,8830 30887,11134 26446,11978"/>
              </emma:interpretation>
            </emma:emma>
          </inkml:annotationXML>
          <inkml:trace contextRef="#ctx0" brushRef="#br0" timeOffset="31864.738">24307 9192 1958 0,'0'0'43'0,"0"0"9"0,0 0 1 0,0 0 3 16,0 0-45-16,-4 12-11 0,-6 0 0 0,-3 8 0 16,-5 9 53-16,-1-1 9 0,-3 8 2 0,-6 9 0 0,1-5-52 0,-10 9-12 15,1 8 0-15,-5-1 0 0,5 1 60 0,-1-8 10 16,5 3 2-16,-4 1 0 0,-5-9-46 0,5 5-9 15,4-5-1-15,4 1-1 16,-3-5-78-16,3-3-15 0,1-1-3 0,0 1-949 16</inkml:trace>
          <inkml:trace contextRef="#ctx0" brushRef="#br0" timeOffset="31755.1716">23565 9402 1785 0,'0'0'159'0,"23"-20"-127"15,-19 0-32-15,5-4 0 0,0-1 96 0,-4 5 12 16,4 0 4-16,0 0 0 0,0 3-39 0,5 1-7 16,4 0-2-16,0 4 0 0,-4 0-51 0,4 4-13 15,1 4 0-15,3 0 0 0,-4 4 0 0,1 0 0 16,3 8 0-16,6 4 0 0,4 8 36 0,-5 0 4 16,0 9 0-16,-4 3 1 15,0 4-21-15,9 5-5 0,-5 7-1 0,5 5 0 0,0-4-4 0,-10 7-1 16,1-3 0-16,5 3 0 0,-1 1-9 0,0-12 0 15,-9-1 0-15,1-3 0 0,-1-1-8 0,0-3-4 16,0-9-1-16,-4 0 0 16,0-4-103-16,-1-3-21 0,5-5-4 0,-8-4-1 0</inkml:trace>
          <inkml:trace contextRef="#ctx0" brushRef="#br0" timeOffset="32560.2434">25769 8548 2120 0,'0'0'47'0,"0"0"9"0,4 8 3 0,10 13 0 0,-1 3-47 0,-4 8-12 15,-4 1 0-15,-5 15 0 0,-5 1 42 0,1 12 6 16,-1-5 2-16,-8 9 0 0,8-4 38 0,-8-1 7 15,-1-3 1-15,5 8 1 0,-9-9-77 0,4 5-20 16,-4 0 0-16,-1 4 0 0,1-5 60 0,-5 1 9 16,-4 0 2-16,0 3 0 0,-10-7-63 0,1 0-8 15,0-5-9-15,-5 5 9 0,0-4 0 0,4-1 0 16,1 1 0-16,-10 4 0 16,-13-1-143-16,0-3-21 0,9-5-4 0,9-7-943 0</inkml:trace>
          <inkml:trace contextRef="#ctx0" brushRef="#br0" timeOffset="32323.8025">24749 8561 1918 0,'27'-13'42'0,"-18"9"9"0,-4-4 1 0,4-4 3 0,4 4-44 0,1 0-11 0,-5 4 0 0,5-4 0 16,4 4 13-16,0 0 1 0,0 0 0 0,1 4 0 15,3-4-14-15,-3 4 0 0,-6 0 0 0,6 0 0 16,-10 4 0-16,0 0 0 0,0 4 10 0,-5 0-2 0,6 4 3 0,-6 0 1 16,-4 4 0-16,5 5 0 0,-10-1 16 0,1 0 4 15,-10 0 1-15,5 5 0 0,0-1-7 0,-5 4-2 16,0-4 0-16,-4 5 0 0,9-9-4 0,-5 8-2 15,1-7 0-15,4-1 0 0,-5 4-8 0,5-8-2 16,4 5 0-16,5-1 0 0,-4-4-8 0,4 0 0 16,0 0 9-16,9 1-9 0,0-1 0 0,9 0-16 0,0 0 2 15,10-4-1012-15</inkml:trace>
          <inkml:trace contextRef="#ctx0" brushRef="#br0" timeOffset="34106.7572">26092 8119 1094 0,'32'-12'97'0,"-23"12"-77"0,4 0-20 0,-13 0 0 16,0 0 63-16,0 0 9 0,10 4 1 0,-1 8 1 16,0 1-26-16,-5 3-6 0,1 4-1 0,4 4 0 15,0 5-13-15,0 3-4 0,-9-4 0 0,5 1 0 16,-1-1-4-16,1-4-2 0,-1-3 0 0,-4-1 0 16,5 0-4-16,-1-4-1 0,-4-4 0 0,0 0 0 15,0 1 4-15,5-9 1 0,0 4 0 0,-5-8 0 0,0 0 3 0,0 0 1 16,0 0 0-16,13 0 0 0,-4-4 6 0,5 0 2 15,0-9 0-15,-1 1 0 0,1 4-30 0,0-8 0 16,-1-4 0-16,5 4 0 0,-4-5 48 0,4 1 4 16,-4-4 1-16,4 4 0 0,0 3-33 0,1 1-8 15,-1 0 0-15,0 4-1 0,-9 0 3 0,5 4 1 16,-1 0 0-16,1 4 0 0,-14 4-3 0,0 0-1 16,5 4 0-16,8 8 0 0,-8 0-11 0,4 4 0 15,0 4 0-15,0-3 8 16,-4 3-28-16,4 0-7 0,0 0-1 0,-4 5 0 0,4-5 37 0,0 4 7 15,-5 0 2-15</inkml:trace>
          <inkml:trace contextRef="#ctx0" brushRef="#br0" timeOffset="34763.1708">27184 8253 1382 0,'5'-8'123'15,"0"0"-99"-15,4-8-24 0,0-1 0 0,4-3 80 0,1 4 12 16,4 4 1-16,1 4 1 0,3-8-46 0,-4-1-10 16,5 1-2-16,5 8 0 0,-1 0-23 0,-4 0-5 15,9-8 0-15,-1 8-8 16,1 0 15-16,-4-1-4 0,3 5-1 0,-3 0 0 0,-1 0 14 0,0 4 4 15,-4-4 0-15,4 4 0 0,-4 4-4 0,0 0-1 16,-5 4 0-16,0-4 0 0,1 5-15 0,-6-1-8 0,1 0 10 0,-5 4-10 16,5 0 0-16,-5-4 0 15,0 4 0-15,0 4 0 0,-4 1 9 0,-1 7-9 16,1 0 8-16,-1 5-8 0,1 3 0 0,-5 4 0 16,0 1 0-16,0 7 0 0,-5-3 0 0,1 3 0 0,4 1 0 0,-5 7 0 15,1-3 0-15,-1 0 12 0,0 3 0 0,1 5 0 16,-1-5 8-16,1 5 3 0,-1-8 0 0,1-5 0 15,8 5-23-15,-4-1-18 0,0 1 3 0,0 3 1 16,-4 5 14-16,-1 4 0 0,-9 4 0 0,-4 24 0 16,5 0 27-16,-6-8 8 0,6-5 1 0,-1-7 1 15,5-8-28-15,0-4-9 0,0-9 0 0,4-3 0 16,1-9 13-16,-1-4-4 0,5-3-1 0,0-5 0 16,0 0 20-16,5-7 3 0,-1-1 1 0,1 0 0 0,-1 0-4 15,1-4 0-15,-5-12 0 0,0 12 0 0,0-12-16 0,0 0-3 16,0 0-1-16,0 0 0 0,0 0 20 0,0 0 3 15,0 0 1-15,-14 0 0 0,-9-4-18 0,-4-4-3 16,-5 0-1-16,-4 0 0 16,-14 0-105-16,-9 0-21 0,-10-4-4 0,-8 0 0 0</inkml:trace>
        </inkml:traceGroup>
      </inkml:traceGroup>
    </inkml:traceGroup>
    <inkml:traceGroup>
      <inkml:annotationXML>
        <emma:emma xmlns:emma="http://www.w3.org/2003/04/emma" version="1.0">
          <emma:interpretation id="{7C0BA0CF-BE4E-4EF9-B9AA-0138D49A6B94}" emma:medium="tactile" emma:mode="ink">
            <msink:context xmlns:msink="http://schemas.microsoft.com/ink/2010/main" type="paragraph" rotatedBoundingBox="21808,13040 26547,13107 26527,14540 21788,144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12B83EC-7B79-44B2-A894-3DCC4878B446}" emma:medium="tactile" emma:mode="ink">
              <msink:context xmlns:msink="http://schemas.microsoft.com/ink/2010/main" type="line" rotatedBoundingBox="21808,13040 26547,13107 26527,14540 21788,14474"/>
            </emma:interpretation>
          </emma:emma>
        </inkml:annotationXML>
        <inkml:traceGroup>
          <inkml:annotationXML>
            <emma:emma xmlns:emma="http://www.w3.org/2003/04/emma" version="1.0">
              <emma:interpretation id="{79AC4602-63CE-4667-95B6-AFC6F29C893E}" emma:medium="tactile" emma:mode="ink">
                <msink:context xmlns:msink="http://schemas.microsoft.com/ink/2010/main" type="inkWord" rotatedBoundingBox="21803,13433 25537,13485 25523,14490 21789,1443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367.5062">21220 12438 2142 0,'0'0'47'0,"9"-13"9"0,-9 13 3 0,14-4 1 0,0 0-48 0,4 4-12 0,0 0 0 0,9 4 0 16,5 0 28-16,0 0 4 0,0 5 0 0,4-1 0 15,1 4-7-15,8-4-1 0,-4 0 0 0,5 4 0 16,-5 0 6-16,4 0 1 0,5 5 0 0,1 3 0 15,-6-8-10-15,-4 4-1 16,9 0-1-16,-4 0 0 0,4-3 12 0,-5-1 2 0,1 0 1 0,-1 0 0 16,-4 0-11-16,-4-4-3 0,-1 0 0 0,1 5 0 15,-6-5-20-15,1 4-16 0,-9 0 2 0,-5 0 1 16,-4 0 13-16,-5-4 16 0,-9 8-3 0,0-3-1 16,-9 3-12-16,-5 0 8 0,-8 8-8 0,-10 5 0 15,-5-1 12-15,-13-4-3 0,-9 5-1 0,-9 3 0 16,-5 4-8-16,0-3 0 0,-9-5 0 0,0 0 0 15,0 5 0-15,9-9 0 0,0 0 0 0,1-3 0 16,8-1-91-16,-4-4-13 0,8-4-4 0,6 0-1004 16</inkml:trace>
          <inkml:trace contextRef="#ctx0" brushRef="#br0" timeOffset="36633.0576">22896 13215 2026 0,'0'0'90'0,"0"0"18"0,-5-5-86 0,1 5-22 0,-6 0 0 0,1 0 0 15,-9 5 75-15,4-5 10 0,-8 4 3 0,-1 4 0 16,-9-4-13-16,0 4-3 0,-9 4 0 0,-4 0 0 15,-5 0-25-15,0 8-6 0,-5-3-1 0,5-1 0 16,-9 0-40-16,4-4 0 0,0 4-11 0,-4 1 3 31,9-1-132-31,-5 0-25 0,1-4-6 0</inkml:trace>
          <inkml:trace contextRef="#ctx0" brushRef="#br0" timeOffset="35974.7306">19171 12814 1890 0,'-4'-24'84'0,"4"16"16"0,4-9-80 0,1 5-20 0,0-4 0 0,8 4 0 15,-4-4 41-15,5 4 4 0,9-5 1 0,-5 5 0 16,5-4-14-16,-1 4-4 0,1 0 0 0,5 4 0 15,-1 4-28-15,-4 4 0 16,-1 0 0-16,-3 12 0 0,3 0 0 0,-3 8 0 0,-1 8-9 0,-5 5 9 16,-3 3 0-16,-1 1 0 0,-5 3 0 0,1 5 10 15,-5-1 13-15,0 1 2 0,-9-9 1 0,4 5 0 16,1-9-2-16,-1-4-1 0,0-8 0 0,1 1 0 16,-1-5-11-16,1-4-1 0,4 0-1 0,0-12 0 15,0 0-10-15,0 0 10 0,0 0-10 0,0 0 10 16,0 0-10-16,13-8 8 0,-3 0-8 0,-1-4 8 15,0 0-8-15,0-9 0 0,5-3 9 0,-5 0-9 16,0-4 0-16,0-5 9 16,5-7-9-16,4-1 0 0,0 1 8 0,0-9-8 0,9 5 0 0,1-5 0 15,4 5 0-15,4 3 0 0,1-3 0 0,3 7 0 16,6 5 0-16,-10 8-17 0,1 3 1 0,-5 9 1 16,0 8 15-16,-5 0 16 0,-4 12-3 0,-5 4-1 15,0 9-3-15,-4 3-1 0,-1 0 0 0,-3 13 0 16,-10-1-8-16,4 0 0 0,-8 5 0 0,4 7 0 15,-10-3-8-15,6 4-8 0,-10-1 0 0</inkml:trace>
        </inkml:traceGroup>
        <inkml:traceGroup>
          <inkml:annotationXML>
            <emma:emma xmlns:emma="http://www.w3.org/2003/04/emma" version="1.0">
              <emma:interpretation id="{98B3AE09-4C49-4148-A85D-7FD4A541C18C}" emma:medium="tactile" emma:mode="ink">
                <msink:context xmlns:msink="http://schemas.microsoft.com/ink/2010/main" type="inkWord" rotatedBoundingBox="25942,13098 26547,13107 26527,14540 25923,14531"/>
              </emma:interpretation>
              <emma:one-of disjunction-type="recognition" id="oneOf7"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/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)</emma:literal>
                </emma:interpretation>
                <emma:interpretation id="interp11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36898.6262">23916 12061 2188 0,'0'0'48'0,"0"0"11"0,0 0 1 0,0 0 1 0,-5 12-49 0,-4 13-12 15,4 3 0-15,1 16 0 0,-5 1 0 0,0 8 0 16,-1 11 0-16,-3 5 0 0,-10 0 54 0,-4 4 8 15,-5 4 2-15,0 0 0 0,0 8-11 0,-9-1-1 16,-4-3-1-16,4 0 0 0,0-4-41 0,0-8-10 16,4-8 0-16,1-5 0 15,-1 1-105-15,6-8-23 0,-1-5-5 0,0 1-890 0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7:58.2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B1516F-CC79-4944-A703-503CA354A3C3}" emma:medium="tactile" emma:mode="ink">
          <msink:context xmlns:msink="http://schemas.microsoft.com/ink/2010/main" type="writingRegion" rotatedBoundingBox="2882,8237 6866,10771 5549,12842 1565,10307"/>
        </emma:interpretation>
      </emma:emma>
    </inkml:annotationXML>
    <inkml:traceGroup>
      <inkml:annotationXML>
        <emma:emma xmlns:emma="http://www.w3.org/2003/04/emma" version="1.0">
          <emma:interpretation id="{7AF1A889-A8EE-406F-B515-C6429363B838}" emma:medium="tactile" emma:mode="ink">
            <msink:context xmlns:msink="http://schemas.microsoft.com/ink/2010/main" type="paragraph" rotatedBoundingBox="2882,8237 6866,10771 5549,12842 1565,10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A4D5F7-6DA6-4E3C-B854-247A57BA5334}" emma:medium="tactile" emma:mode="ink">
              <msink:context xmlns:msink="http://schemas.microsoft.com/ink/2010/main" type="line" rotatedBoundingBox="2882,8237 6866,10771 5549,12842 1565,10307"/>
            </emma:interpretation>
          </emma:emma>
        </inkml:annotationXML>
        <inkml:traceGroup>
          <inkml:annotationXML>
            <emma:emma xmlns:emma="http://www.w3.org/2003/04/emma" version="1.0">
              <emma:interpretation id="{FD3B6FFA-B1D7-41D1-B51E-5DAE02A8BCB5}" emma:medium="tactile" emma:mode="ink">
                <msink:context xmlns:msink="http://schemas.microsoft.com/ink/2010/main" type="inkWord" rotatedBoundingBox="2882,8237 6866,10771 5549,12842 1565,103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-324 8281 1119 0,'-18'-8'49'0,"18"8"11"0,0 0-48 0,-9-4-12 0,-5-4 0 0,5 4 0 15,5 0 80-15,-1-4 12 0,-4 4 4 0,4 0 0 16,5 4-4-16,0 0-1 0,0 0 0 0,0-8 0 15,-9 4-42-15,9 4-8 0,0 0-1 0,9-8-1 16,-4 3-11-16,9 1-3 0,4 4 0 0,9 0 0 16,0-4-10-16,14 4-3 0,-9 0 0 0,14-4 0 15,-5 4-2-15,4 0-1 0,5 0 0 0,0 0 0 16,5 0-9-16,-5-4 8 0,0 0-8 0,0 4 8 16,-4 4-8-16,-1 0 0 0,6 0 0 0,-11 4 0 0,1-8 0 15,-4 0 0-15,-1 0-10 0,-8-4 10 0,-1 4-18 16,-4 0 2-16,-10 0 1 0,6 0 0 15,-6 0-124-15,-4 0-25 0,0-4-4 0</inkml:trace>
          <inkml:trace contextRef="#ctx0" brushRef="#br0" timeOffset="238.8246">127 8314 1152 0,'-14'20'51'0,"10"-8"10"0,-5 8-49 0,-5 5-12 0,0 7 0 0,1 8 0 16,-1 17 141-16,0 4 26 0,1 4 5 0,-6 7 0 16,1 5-78-16,5-4-16 0,-6 8-3 0,1-4-1 15,5-8-51-15,-10 0-11 0,5-9-1 0,-5 5-1 16,5-12-35-1,-1 3-7-15,6-7-2 0</inkml:trace>
          <inkml:trace contextRef="#ctx0" brushRef="#br0" timeOffset="1468.0573">1092 7792 979 0,'0'0'87'0,"0"0"-70"0,-9-8-17 0,0-5 0 0,0-3 73 0,4 8 11 15,1-4 3-15,-1 0 0 0,1 0 18 0,4 0 4 16,-5 7 1-16,5 5 0 0,0 0-42 0,0 0-8 16,0 0-1-16,0 0-1 0,0 0-19 0,5 9-4 15,-5 7-1-15,-5 8 0 0,1 8-16 0,-6 9-3 16,1 11-1-16,-4 17 0 0,-6 8 13 0,1 12 2 15,0 4 1-15,-5 13 0 0,1-5-5 0,-1-4-1 16,0 4 0-16,5 4 0 0,-5-16-5 0,5-4-2 16,0-8 0-16,-1 0 0 0,6-16-9 0,-1-1-8 15,0-11 12-15,1-4-12 0,-1-9 11 0,5-12-11 16,0 0 10-16,4-7-10 0,-4-9 8 0,9-8-8 16,0 0 0-16,0 0 9 0,-4-8-9 0,4-4 10 15,0-9-10-15,0 1 10 0,9-4-10 0,0-9 0 16,0 1 0-16,5-4 0 0,4-5 0 0,-5 5 0 15,10-5 0-15,-5 1 0 0,1 11 0 0,3 1 0 16,1 8 0-16,0 4 0 0,0 8 0 0,0 4 0 0,-1 4 0 16,10 4 0-16,0 8 0 0,0 4-9 0,0 4 9 15,4 4 0-15,-4-3-8 0,4 3 8 0,1-4 0 0,-1-4 0 16,-8 1-18-16,3-5 3 0,1 0 1 0,-4-4 0 16,-6-8-4-16,6 0-1 0,-10-8 0 0,5 0 0 15,0-8 19-15,-5 3-12 0,-9-3 12 0,9-8-10 16,5 0 18-16,-10-1 3 0,-3 1 1 0,-1-4 0 15,0-1-2-15,0-3 0 0,0 0 0 0,-9 3 0 16,-9-3-2-16,4 4 0 0,5-5 0 0,-4 5 0 16,-10-4-8-16,10 3 0 0,4 1 0 0,0 0 8 0,-5 3-8 15,0 1 0-15,-4 8 0 0,5 4 0 0,4 4 0 0,-5 4 0 16,-8 4 0-16,-1 8 0 0,5 8-10 0,-5 4 10 16,-9 12 0-16,5 5-9 0,-5 7 9 0,1 9 0 15,3 4 0-15,1 3 0 0,-5 1 0 0,10 0 0 16,-1 0 0-16,0-5-8 0,1-3 8 0,4-9 0 15,4-3 0-15,1-5-8 0,4-7 8 0,0-5 0 16,0-4 0-16,4 0 0 16,5-12 0-16,5 0 0 0,-5-4 8 0,5-8-8 0,4 0 8 15,0-8-8-15,5 0 8 0,-5-4-8 0,0-4 14 0,10-9-2 16,-1-3 0-16,0-8 0 0,-4 3-2 0,4-3-1 16,14-1 0-16,0 1 0 0,-9 3 7 0,5 5 2 15,4 4 0-15,4 3 0 0,1 5-5 0,-1 8-1 16,-13 4 0-16,4 4 0 0,5 4-12 0,-4 8 0 15,-10 4 8-15,-4 4-8 0,0 0 0 0,-1 9 0 16,-8-5 0-16,0 4 0 0,-10 0 0 0,5 1 0 16,1-1 0-16,-6 0 0 0,-8 1 0 0,-1-5 8 15,5 0-8-15,0 0 0 0,0 1 8 0,-9-5-8 16,-5-4 0-16,10 0 9 0,-1 0-9 0,1-4 8 16,-10-4-8-16,5 0 8 0,9-4 4 0,-9-4 0 15,-5-4 0-15,5 0 0 0,0-4 9 0,4-4 3 16,1 0 0-16,4-9 0 0,-5 1-8 0,10 0-2 0,8-9 0 0,1 5 0 15,-5 0-14-15,9-5 0 0,5 5 0 0,4 0 0 16,1 3 0-16,-5 9 0 0,-5 4 9 0,4 4-9 16,10 0 12-16,-9 8-2 0,-9 4-1 0,-1 4 0 15,6 4-1-15,-6 4 0 0,-4 5 0 0,-4 3 0 16,-5 0-8-16,5 0 8 0,4 5-8 0,-5-5 8 16,-8 0-17-16,8 1-4 0,14-5-1 0,-4 4 0 15,-5-4-180-15,0-3-36 0</inkml:trace>
          <inkml:trace contextRef="#ctx0" brushRef="#br0" timeOffset="3399.748">2950 10450 1825 0,'0'0'40'0,"-9"-8"8"0,0-4 1 0,-5-4 3 0,5 0-41 0,-5 0-11 0,0-1 0 0,5-3 0 16,0 0 69-16,5-4 12 0,-10-5 3 0,9 5 0 0,5-4-39 0,0 4-7 16,0-5-2-16,5 5 0 0,9-4-14 15,-1-1-3-15,-4 1-1 0,14 0 0 0,-5-1-2 0,10-3 0 16,4-1 0-16,4 1 0 0,0 4-4 0,5-1-2 16,10 1 0-16,-1 0 0 0,4-1 5 0,5 5 1 15,1 0 0-15,3 4 0 0,6-5-4 0,-6 9 0 16,-3-4 0-16,3 8 0 0,6 4-12 0,-10 0 0 15,-5 8 0-15,1 4 0 0,-9 0 0 0,-5 8 0 16,-10 0 0-16,-3 4 0 0,-1 4 8 0,-9 9 0 16,-4-5-8-16,0 4 12 0,-10 9 29 0,-8-1 6 15,-10 5 1-15,0-1 0 0,-13 5-12 0,0 3-3 16,-14 5 0-16,0-5 0 0,-5 5-1 0,-4 0 0 16,-5-1 0-16,-8 5 0 0,-1-4-20 0,-4-5-4 15,-5-3 0-15,0-1-8 0,0-3 0 0,0-9 0 16,10 0 0-16,-1-3 0 0,5-9 0 0,9-4 0 15,9-4-12-15,4-4 12 16,1 0-124-16,13-8-20 0,9 0-3 0,5-8-1015 0</inkml:trace>
          <inkml:trace contextRef="#ctx0" brushRef="#br0" timeOffset="2993.6397">3150 10070 403 0,'-14'-12'17'0,"14"12"5"0,0-8-22 0,0-4 0 0,5-5 0 0,-5 5 0 15,5 0 170-15,-1-4 30 0,1-4 5 0,-1 4 2 16,-4-1-95-16,5 1-20 0,-1-4-3 0,1 0-1 16,-1 4 4-16,1-1 0 0,-5-3 0 0,4 4 0 15,1 0-27-15,-5 4-5 0,0-1 0 0,0 5-1 0,5-4-19 0,-1 8-3 16,-4 0-1-16,0 4 0 0,0 0-15 0,0 0-3 16,0 0-1-16,5 16 0 0,4 5 1 0,-5 3 0 15,1 4 0-15,-1 9 0 0,-4 3 15 0,-4 5 3 16,4 7 1-16,-5 9 0 0,-4 4-1 0,0 3-1 15,-9 5 0-15,0 12 0 0,4-8 13 0,-4 4 2 16,0 4 1-16,-5 4 0 0,5-8-17 0,-5 0-3 16,5 4-1-16,-1-4 0 0,-3-4-3 0,3-8-1 15,6 3 0-15,-5-11 0 0,4 0-7 0,-4-9-2 16,4 1 0-16,0-4 0 0,1-5-7 0,-1-7-2 16,5-1 0-16,0-8 0 0,4-3-8 0,1-5 0 15,-5-4 9-15,4-4-9 0,5-4-16 0,0-8-7 16,0 0-1-16,0 0-1 15,0 0-151-15,0 0-29 0,-4-12-7 0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9:04.1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6CD108B-A94E-4E80-97B9-B04446DE76E2}" emma:medium="tactile" emma:mode="ink">
          <msink:context xmlns:msink="http://schemas.microsoft.com/ink/2010/main" type="writingRegion" rotatedBoundingBox="1506,798 31640,-493 32400,17228 2266,18520"/>
        </emma:interpretation>
      </emma:emma>
    </inkml:annotationXML>
    <inkml:traceGroup>
      <inkml:annotationXML>
        <emma:emma xmlns:emma="http://www.w3.org/2003/04/emma" version="1.0">
          <emma:interpretation id="{BB5ABD69-3FEA-424C-9A83-DCBB16F06DDC}" emma:medium="tactile" emma:mode="ink">
            <msink:context xmlns:msink="http://schemas.microsoft.com/ink/2010/main" type="paragraph" rotatedBoundingBox="1519,784 17361,322 17404,1787 1561,22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7B0D81-EDE4-46FF-9CD2-F233E12CBAD4}" emma:medium="tactile" emma:mode="ink">
              <msink:context xmlns:msink="http://schemas.microsoft.com/ink/2010/main" type="line" rotatedBoundingBox="1519,784 17361,322 17404,1787 1561,2248"/>
            </emma:interpretation>
          </emma:emma>
        </inkml:annotationXML>
        <inkml:traceGroup>
          <inkml:annotationXML>
            <emma:emma xmlns:emma="http://www.w3.org/2003/04/emma" version="1.0">
              <emma:interpretation id="{1D8A552E-3795-4A5D-9D02-46F6D0B7D873}" emma:medium="tactile" emma:mode="ink">
                <msink:context xmlns:msink="http://schemas.microsoft.com/ink/2010/main" type="inkWord" rotatedBoundingBox="1519,784 4878,686 4916,1985 1557,20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1165 122 1198 0,'0'0'26'0,"-4"-4"6"0,-1 4 0 0,5-12 3 0,-4 4-35 0,-1 8 0 0,1-12 0 0,4 12 0 15,-5-4 26-15,1 0-2 0,-1 4 0 0,5-8 0 16,-5 4-24-16,1-5 0 0,-1 9 0 0,1-8 0 16,-1 4 20-16,-4-4-2 0,5 8 0 0,-6-12 0 15,6 8 10-15,-5 0 1 0,-5 0 1 0,1 0 0 0,-1 0 10 16,-4 0 1-16,-1 4 1 0,1 0 0 0,-14 0 8 0,5 4 2 16,0 4 0-16,-5 0 0 0,-5 0-37 0,6 0-7 15,-6 4-8-15,5 1 11 0,0 3-11 0,1 4 0 16,-1 0 0-16,9-8 8 15,9 5-28-15,-9-1-5 0,1 8-2 0,-6-4 0 0,6 0 40 0,-1 1 8 16,0-1 2-16,0 4 0 0,-4 5-23 0,0-5 0 16,4 8 0-16,0-3 0 0,-9 3 10 0,0 0-2 15,5 5-8-15,-5-5 12 0,0 4 12 0,1-3 1 16,8 3 1-16,0 1 0 0,0 3 1 0,5-3 0 16,0-1 0-16,9 0 0 0,0 1-16 0,-1-1-3 15,6 5-8-15,4-5 12 0,4 1-12 0,6-1 9 16,-1-4-9-16,4 9 8 0,6-17 2 0,-1 4 0 15,9 1 0-15,5-1 0 0,-5-8-1 0,14 1 0 0,-4-9 0 16,4 0 0-16,4-8-9 0,1 0 0 0,4 4 0 0,9-16 0 31,-4 0-131-31,-1-4-21 0,10 0-5 0</inkml:trace>
          <inkml:trace contextRef="#ctx0" brushRef="#br0" timeOffset="1075.3912">1498 636 1036 0,'18'-16'92'0,"-9"8"-73"0,-4 0-19 0,4-4 0 16,0-5 70-16,-5 9 10 0,6-12 3 0,-1 8 0 15,-5-4-1-15,5 4 0 0,0-4 0 0,5 3 0 0,-9-3-20 0,8 4-4 16,-13 0-1-16,9 0 0 0,-4 4-5 0,-1-4 0 16,-4 12-1-16,0 0 0 0,0 0-20 0,0 0-4 15,0 0-1-15,0 0 0 0,0 0-26 0,0 0 0 16,0 0 0-16,0 0 0 0,0 12 0 0,-4-4 0 15,-1 4 0-15,-4 4-11 0,-9 0 0 0,4 5 0 16,-4 3 0-16,0 0 0 0,-5 4 2 0,0-3 0 16,-4 7 0-16,4 0 0 0,1 1 9 0,-1 3 0 15,0 9 0-15,-4-1 0 0,-1-3 0 0,6 7 0 16,-1 5 0-16,5-5 0 0,-5-3-12 0,9 0-3 16,1-9-1-16,4 0 0 0,-1-11 4 0,6-5 1 15,8-8 0-15,1 0 0 0,-5-12 11 0,9 0 0 16,9 0 0-16,1-12 0 0,3 0 0 0,-4-8 8 15,10-1 0-15,-1-3 0 0,-9-12 19 0,5 3 4 16,0-3 1-16,0-1 0 0,8-3 16 0,-8-5 3 0,-5 1 1 0,10-5 0 16,-10 9-40-16,0-9-12 0,0 9 0 0,1-1 0 15,-6 5 12-15,1 8-4 0,-5 3 0 0,0 5-8 16,0 8 0-16,-9 12 0 0,0 0 0 0,0 0 0 16,5 12 0-16,-1 8 0 0,-4 1 0 0,0 15 0 15,0 0 0-15,-4 5 0 0,-1 3 0 0,1 9 0 16,-1 0 0-16,1-1 0 0,-6 1 0 0,6 0 0 0,4-5 0 0,0 1 0 0,0-21 0 0,0 8 0 15,4-7 0-15,1-9 0 0,-5-4 0 0,5 4 0 16,-1-12 0-16,-4-8 0 0,0 0 0 0,14 0 0 31,-5 0 9-31,5-8-9 0,-5-4 0 0,9 4 9 16,0-16-9-16,0-4 10 0,5-1-10 0,4-7 10 16,1-5-10-16,-1 1 10 0,0-1-10 0,10-7 10 15,4 7-10-15,0 1 0 0,-5-1 0 0,10-7 0 0,-1 11 0 0,1 1 0 16,4 0 8-16,-5 3-8 0,5-3 0 0,0 7 0 15,-9 5 0-15,0-4 0 0,-4 8 0 0,-1-1 0 16,1 9-9-16,-5 0 9 0,-19 8 0 0,5-4 0 16,10 8 0-16,-10 0 0 0,-4 0 0 0,-5 0 0 0,0 4 0 15,5 0 0-15,-1 0 0 0,-8 4 0 16,-1 4 0-16,1 5 0 0,-1-1 0 0,-8 4 0 16,-10 0 0-16,1 8 9 0,-1-3-9 0,0 3 8 0,5 0-8 0,-9 5 8 15,0-5-8-15,-1-4 0 0,6 9 9 0,-1-1-9 16,-9-4 8-16,1-3-8 0,-1 3 8 0,-4-4-8 15,-1 1 0-15,1-5 0 0,-5-8 0 0,0 4 8 16,0-4-8-16,-4-4 0 0,-1-3-8 0,1 3 8 16,0-8 0-16,-1 0 0 0,5-8 0 0,0 3-8 15,5-3 8-15,0 8 16 0,9-12-4 0,-1 8-1 16,6 0-11-16,-1-8 0 0,14 12 0 0,0 0 0 16,0 0 0-16,0 0 0 0,0 0-8 0,0 0 8 0,9 0-10 15,5 4 10-15,4 4-13 0,-9-8 5 16,9 4 8-16,1 0-13 0,-1 0 5 0,0 4 8 0,5-8 0 0,0 0 0 15,4 4 0-15,14 0 0 0,0-4 0 0,0 0 8 16,0-4-8-16,4 0 0 0,-4-8 8 0,0 4-8 16,5-8 0-16,-1 4 8 0,1 0-8 0,4-5 0 15,0 1 9-15,5-4-9 0,-1 4 0 0,-8-4 0 16,-5 3 0-16,4-7-8 0,5 4 8 0,-9 0 8 16,0-5-8-16,-4 1 11 0,-1 4-11 0,5-12-12 15,-4 3 2-15,-10-3 1 0,-9 3 35 0,0 1 7 16,5 0 2-16,-9 4 0 0,-14 3-11 0,0 1-1 15,4 4-1-15,-4 0 0 0,-4 4-12 0,-1 8-2 16,-4-1-8-16,-5 5 12 0,-4 9 19 0,-5 3 3 0,-4 4 1 0,0 4 0 16,4 8-35-16,-4-7 0 0,4 11 0 0,0 0 0 0,-4 1 0 15,4-1 0-15,5-3 0 0,0 3 0 0,-1 4 0 0,15-3 0 16,8 7 0-16,1-12 0 16,-5 5-19-16,5-1-10 0,13-3-3 0,0 7 0 15,9-4-92-15,1 1-20 0,-6-5-3 0</inkml:trace>
        </inkml:traceGroup>
        <inkml:traceGroup>
          <inkml:annotationXML>
            <emma:emma xmlns:emma="http://www.w3.org/2003/04/emma" version="1.0">
              <emma:interpretation id="{1C666D8E-ED0E-4896-80D0-A55F0093F55C}" emma:medium="tactile" emma:mode="ink">
                <msink:context xmlns:msink="http://schemas.microsoft.com/ink/2010/main" type="inkWord" rotatedBoundingBox="6137,735 7556,693 7584,1635 6165,16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65.8058">4662 122 1195 0,'0'0'52'0,"0"0"12"0,-9-4-51 0,0 4-13 0,0-8 0 0,0 4 0 15,-1 0 93-15,6 0 16 0,-5 4 3 0,9 0 1 16,-9-8-26-16,9 8-6 0,0 0-1 0,0 0 0 16,0 0-48-16,0 0-11 0,4-12-1 0,1 0-1 15,-1 3 36-15,1 1 7 0,13 0 2 0,5 4 0 16,4-8-103-16,1 0-20 0,8 4-4 0,0 0-1 15,1 0 52-15,8 0 12 0,5 4 0 0,5-1 0 16,-9 1 18-16,-1 4 6 0,-8 0 2 0,-1 4 0 0,0 1-26 16,-8-5 0-16,-6 4 0 0,-3 4 0 0,8-8 0 0,-13 4 0 15,4 4 0-15,-4 0 0 0,-10 0 0 0,5 0 0 16,-4 8 8-16,-5 0-8 0,0 5 24 0,-14 7 4 16,5 4 0-16,-14 9 0 0,5-5-8 0,-9 5 0 15,-1-1-1-15,-4 9 0 0,-4-5-7 0,4 5-2 16,-4-9 0-16,-1 9 0 0,5-9 2 15,5-7 1-15,0 3 0 0,4-7 0 0,0 3 6 0,10-12 1 16,4-4 0-16,-1 5 0 0,6-1-20 0,-1 0 0 16,-4-4 0-16,5 0 0 0,-1 5 20 0,5-9 8 15,0 0 0-15,5 0 1 0,-5-4-21 0,9 0-8 16,4 0 0-16,1-4 9 0,0-4-9 0,4 0 0 16,14 0 0-16,0 0 0 0,0-4 0 0,4 0 0 15,0-4 0-15,1 0 0 16,-5 4-19-16,4 4-5 0,-4-4-2 0,4 4-695 0,-4-4-139 0</inkml:trace>
          <inkml:trace contextRef="#ctx0" brushRef="#br0" timeOffset="2153.7889">5969 685 2257 0,'18'-8'100'16,"-14"0"20"-16,1-1-96 0,-5 9-24 0,9-4 0 0,-9 4 0 0,0 0 68 0,0 0 9 16,0 0 2-16,9 9 0 0,-4 3-55 0,4 0-10 15,-5 4-2-15,-4 4-1 16,0 0-111-16,0 1-23 0,0-1-4 0</inkml:trace>
        </inkml:traceGroup>
        <inkml:traceGroup>
          <inkml:annotationXML>
            <emma:emma xmlns:emma="http://www.w3.org/2003/04/emma" version="1.0">
              <emma:interpretation id="{37A899C8-26FB-407F-8999-F79D8C8A21F8}" emma:medium="tactile" emma:mode="ink">
                <msink:context xmlns:msink="http://schemas.microsoft.com/ink/2010/main" type="inkWord" rotatedBoundingBox="10249,652 14994,513 15033,1856 10288,19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621.8433">8719 300 1220 0,'-5'-12'27'0,"5"-8"5"0,0 0 2 0,5-1 0 0,-1 1-34 0,-4 4 0 15,9 0 0-15,-4 4 0 0,-1 4 39 0,5-5 1 16,-4 9 0-16,4-8 0 0,-4 8-29 0,-1 0-11 16,-4 4 8-16,0 0-8 0,0 0 24 0,0 0 0 15,0 0 0-15,0 0 0 0,0 0 4 0,0 0 0 16,0 0 0-16,0 12 0 0,0 9-13 0,0 3-3 15,-4 8 0-15,4-3 0 0,0 11 8 0,0 5 2 16,-5 3 0-16,1 9 0 0,-1-9 6 0,5 5 0 16,-5 0 1-16,5-5 0 0,0 1-16 0,5-5-3 15,-5 1-1-15,5-1 0 0,-1-3-9 0,1-5 8 16,-1 1-8-16,1-5 8 0,4-12-8 0,-5 0 0 16,6 1 0-16,-1-5 0 0,0-8 9 0,0 4 3 15,-5-8 1-15,6-4 0 0,3-4 5 0,-4 0 1 16,0-4 0-16,5 0 0 0,0-8-4 0,-1 3-1 0,1-7 0 15,0 0 0-15,-1 0 1 0,6-9 0 0,-6 1 0 16,1-4 0-16,4 3-15 0,0-11 0 0,-4-1 0 0,4-3 0 16,0-1 0-16,1-7 9 0,-1-1-9 0,5 1 8 15,-5 7-8-15,5 9 0 0,-5-5 0 0,0 13 0 16,0 4 0-16,-9 7 0 0,5 5 0 0,-5 8 0 16,5 4 0-16,-14 0 0 0,4 16 0 0,5 13-11 15,0-5 11-15,-4 12 0 0,0 9 0 0,-5-1 0 16,4 1 0-16,-4-1 0 0,0 1 0 0,0 0 0 15,0-1 0-15,0-8 0 0,5 5 0 0,-5-13 0 16,0-3 0-16,4 3 0 0,1-12 0 0,-5-4 0 16,4 0 0-16,1-4 0 0,-5-8 0 0,0 0 0 0,9-4 0 15,5 0 14-15,-1 0-3 0,1-8-1 0,4-4 12 16,0 0 2-16,1-9 1 0,3 1 0 0,-3 0 0 16,-1-8 0-16,5-5 0 0,-1 1 0 0,-3-1-3 0,3-3-1 15,-4-5 0-15,5 1 0 0,0 3-10 0,0 5-3 16,0-13 0-16,-1 9 0 0,1 3-8 0,-5 5 0 15,1 0 0-15,-1 11 0 16,-5 1-123-16,6 0-23 0,12 0-5 0,-12 12-1 0</inkml:trace>
          <inkml:trace contextRef="#ctx0" brushRef="#br0" timeOffset="7903.3177">10476-48 1720 0,'0'-4'38'0,"0"-16"8"0,0 8 2 0,-5-4 0 0,5 4-39 0,0-1-9 0,0 5 0 0,0 8 0 15,0 0 70-15,0 0 12 0,-9 8 2 0,5 5 1 16,-1 7-65-16,-4 0-12 0,0 4-8 0,-5 13 8 15,1-5 0-15,-6 9 0 0,1 3 0 0,5 5 0 16,-10 3-8-16,14 1 11 0,-5-1-11 0,5 13 12 16,0-4-12-16,4-13 0 0,1 13 0 0,4-12 0 15,0-1 0-15,0 5-17 0,4-5 2 0,-4 1-902 16</inkml:trace>
          <inkml:trace contextRef="#ctx0" brushRef="#br0" timeOffset="8152.9617">10704 227 2023 0,'-5'-32'89'0,"5"12"19"0,0 4-86 0,5-5-22 16,-1 1 0-16,1 0 0 0,4 0 63 0,0 4 8 16,5-1 1-16,4-3 1 0,-5 8-49 0,6 0-9 0,-6 0-3 0,10 0 0 15,-5 3-12-15,5 9 9 0,-5 0-9 0,1 0 8 16,3 9-8-16,1 3 0 0,0 12 0 0,0 0 8 15,-1 9-8-15,-3 7 0 0,-6 5 0 0,5 7 0 16,-4 9 0-16,-5-4 0 0,-4 7 0 0,-1 1 0 16,1 8-10-16,-1-20-1 0,5 3 0 0,1 5 0 31,-6-13-45-31,5 1-8 0,-4-4-3 0,-1-5-577 0,1-4-115 0</inkml:trace>
          <inkml:trace contextRef="#ctx0" brushRef="#br0" timeOffset="8387.2833">11468 57 1450 0,'5'-40'64'0,"0"28"14"0,-1-4-62 0,1-5-16 16,-1 5 0-16,1 4 0 0,-1 0 109 0,1 12 19 16,-5 0 4-16,0 0 1 0,0 0-64 0,-14 4-13 15,5 12-2-15,-5 8-1 0,-8 5-27 0,-6 11-6 16,-3 9 0-16,-6 8-1 0,1 3-19 0,-10 9-12 15,-4 12 1-15,5 0 1 0,8-12 10 0,1-1 0 16,4 1-9-16,0 4 9 0,5-4-19 0,-1 0 1 16,6 0 0-16,-1 3-916 15</inkml:trace>
          <inkml:trace contextRef="#ctx0" brushRef="#br0" timeOffset="8637.23">11760-181 2188 0,'0'0'48'0,"14"-8"11"0,4 4 1 0,0 4 1 0,0 4-49 0,0 4-12 0,1 4 0 0,3 16 0 15,1 1 0-15,4-1 0 0,-4 12 0 0,0 5 0 16,0 11 54-16,-5 5 8 0,0-4 2 0,-4 16 0 15,-5-5-30-15,0 5-6 0,-4 0 0 0,-5 0-1 16,0-8-27-16,-5 0 0 0,-4 3 0 0,-9-3 0 16,-5 4-55-16,0-12-16 15,0 3-3-15</inkml:trace>
          <inkml:trace contextRef="#ctx0" brushRef="#br0" timeOffset="9449.5793">12516 1126 1666 0,'0'0'36'0,"9"0"8"0,0 0 2 0,9 0 2 15,9 0-39-15,5 0-9 0,0 0 0 0,5-8 0 0,-1 8 50 16,5-4 8-16,0 4 2 0,4-8 0 0,-4 0-42 0,0-1-8 16,5 5-2-16,4-8 0 0,-4 8-8 0,4 0 0 15,-5 0 0-15,5 8 0 0</inkml:trace>
          <inkml:trace contextRef="#ctx0" brushRef="#br0" timeOffset="9215.2117">12620 681 1267 0,'14'-4'112'0,"4"-8"-89"16,-4 3-23-16,9-3 0 0,-1 8 56 0,6 0 6 15,-5-4 2-15,8 4 0 0,1 0 21 0,0 4 5 16,5-4 1-16,-1 0 0 0,-4 4-63 0,4-4-13 16,1 0-3-16,4 4 0 0,4-4-12 0,1 4 0 15,-5-4 0-15,4 4 0 16,-4 0-31-16,-4 4-5 0,-6-4-2 0,6 4 0 15,-10-4-21-15,-4 4-4 0,0 0-1 0</inkml:trace>
        </inkml:traceGroup>
        <inkml:traceGroup>
          <inkml:annotationXML>
            <emma:emma xmlns:emma="http://www.w3.org/2003/04/emma" version="1.0">
              <emma:interpretation id="{7CCB5ABA-9690-4FB6-9E8E-2FB36F352152}" emma:medium="tactile" emma:mode="ink">
                <msink:context xmlns:msink="http://schemas.microsoft.com/ink/2010/main" type="inkWord" rotatedBoundingBox="17252,396 17363,393 17390,1321 17279,132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712.449">15707-291 1378 0,'0'0'30'0,"0"0"6"0,0-16 2 0,0 12 2 0,0-12-32 0,5 12-8 0,-1-8 0 0,5 4 0 16,-9 0 59-16,0 8 10 0,0 0 3 0,0 0 0 16,0 0-23-16,0 0-4 0,0 0-1 0,5 16 0 0,0 4-35 0,-1 4-9 15,1 13 0-15,-1 3 0 0,1 1 18 0,-1-1 2 32,1 9 0-32,-1 3 0 0,5-3-7 0,1 4-1 15,-1 3 0-15,0-7 0 0,0 3 16 0,0 1 4 16,0-4 0-16,-4-5 0 0,-1-3-32 0,-4-1 0 0,0 0 0 0,-4 1-595 15,-1-1-125-15</inkml:trace>
        </inkml:traceGroup>
      </inkml:traceGroup>
    </inkml:traceGroup>
    <inkml:traceGroup>
      <inkml:annotationXML>
        <emma:emma xmlns:emma="http://www.w3.org/2003/04/emma" version="1.0">
          <emma:interpretation id="{0C63F5AF-ECA3-4DC6-8E01-34BFBEA78E85}" emma:medium="tactile" emma:mode="ink">
            <msink:context xmlns:msink="http://schemas.microsoft.com/ink/2010/main" type="paragraph" rotatedBoundingBox="16622,2332 28344,58 28638,1573 16916,384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14B7B58-7768-41C2-BE9B-9DC6161C326A}" emma:medium="tactile" emma:mode="ink">
              <msink:context xmlns:msink="http://schemas.microsoft.com/ink/2010/main" type="line" rotatedBoundingBox="16622,2332 28344,58 28638,1573 16916,3846"/>
            </emma:interpretation>
          </emma:emma>
        </inkml:annotationXML>
        <inkml:traceGroup>
          <inkml:annotationXML>
            <emma:emma xmlns:emma="http://www.w3.org/2003/04/emma" version="1.0">
              <emma:interpretation id="{F26C54E5-92CC-4F24-810D-1F5F07547C32}" emma:medium="tactile" emma:mode="ink">
                <msink:context xmlns:msink="http://schemas.microsoft.com/ink/2010/main" type="inkWord" rotatedBoundingBox="16690,2679 19162,2200 19356,3197 16883,3677">
                  <msink:destinationLink direction="from" ref="{9063D458-A742-4C8B-920B-537AB63A8C5B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512.4625">17146 1887 1882 0,'0'0'41'0,"0"0"9"0,0 0 2 0,0 0 1 15,0 0-42-15,0 0-11 0,-9 8 0 0,4 8 0 0,-4 4 50 0,-5 0 8 16,1 5 2-16,-5 7 0 0,-1-4-14 0,1 5-2 15,-5-5-1-15,1 9 0 0,-6-5-27 0,6 4-6 16,-1 1-1-16,-9-1 0 0,-5-3-9 0,6-1-12 16,12 0 2-16,-3 1-662 15,-1-5-133-15</inkml:trace>
          <inkml:trace contextRef="#ctx0" brushRef="#br0" timeOffset="14855.9685">17414 1895 1728 0,'14'-16'153'0,"0"-1"-122"0,4 1-31 0,9 4 0 16,10 4 0-16,-10 0 0 0,-9 0 0 0,1 4 0 15,8 8 54-15,-4 4 5 0,-1 0 1 0,-8 8 0 16,-9-4-52-16,4 9-8 0,4-1 0 0,-8-4 0 16,-5 4 0-16,-5 0 0 0,1 5 0 0,-1-5 0 15,-8 0 0-15,-1 0 0 0,0 1 10 0,10-5-10 16,-1 0 23-16,-4 0-3 0,-5 0 0 0,10 5 0 16,-1-9-20-16,-4 8 0 0,0-12 0 0,0 0-8 15,0 0 8-15,4 0 0 0,5-8 0 0,0 0 0 0,-4 9 8 0,4-9 3 16,9 4 1-16,5-4 0 15,-14 0-40-15,9 0-7 0,4-4-1 0,5-1-1 0</inkml:trace>
          <inkml:trace contextRef="#ctx0" brushRef="#br0" timeOffset="13764.4822">15275 2004 288 0,'-5'-12'12'0,"1"4"4"0,-1 0-16 0,5 0 0 15,-5 0 0-15,5-5 0 0,0 1 255 0,0 0 48 16,0 8 9-16,0-4 3 0,0 0-163 0,0 8-32 16,0 0-6-16,0 0-2 0,0 0-44 0,0 0-10 15,5 20-2-15,4 0 0 0,-4 5-36 0,4 11-7 16,-5-8-1-16,1 17-1 0,-1-5 11 0,1 5 2 15,0 3 1-15,-5 1 0 0,4 4 1 0,-4-5 0 16,-4 1 0-16,4 3 0 0,-5-7-26 0,5-1 8 16,-5 1-8-16,1-5-664 15,-1-3-137-15</inkml:trace>
          <inkml:trace contextRef="#ctx0" brushRef="#br0" timeOffset="13963.471">15698 2283 1825 0,'0'0'80'0,"0"0"18"0,0 0-78 0,0 0-20 0,9-4 0 0,-4-4 0 16,8 4 58-16,1 0 8 0,4 0 2 0,5 4 0 15,0 0-48-15,4 0-8 0,5-4-3 0,4 4 0 31,-4 0-75-31,0 0-15 0,23-4-3 0,-5 0-1 0</inkml:trace>
          <inkml:trace contextRef="#ctx0" brushRef="#br0" timeOffset="14324.8011">16486 2036 1936 0,'0'0'43'0,"0"0"9"0,9-4 1 0,0-4 1 0,5-4-43 0,-1 4-11 0,1-4 0 15,4-4 0-15,-4 4 32 0,4 4 4 0,5-1 0 0,0 1 1 16,-1 0-15-16,1 0-3 0,0 4-1 0,0 4 0 15,-1 8-6-15,1 0 0 0,-5 8-1 0,-4 1 0 16,0 3 7-16,4 4 2 16,0 9 0-16,0-1 0 0,-4 0 2 0,0 13 1 0,-1-9 0 15,-4 5 0-15,0 3-9 0,1-3-2 0,-1-1 0 16,-5 1 0-16,5-5-12 0,-4-4 0 0,-1-7 0 0,1 3 0 16,-5-8 0-16,0 1-10 0,0-5 2 0,0 0-691 15,0-4-137-15</inkml:trace>
        </inkml:traceGroup>
        <inkml:traceGroup>
          <inkml:annotationXML>
            <emma:emma xmlns:emma="http://www.w3.org/2003/04/emma" version="1.0">
              <emma:interpretation id="{8DACF852-2261-4CC5-A6A8-D78730FD026A}" emma:medium="tactile" emma:mode="ink">
                <msink:context xmlns:msink="http://schemas.microsoft.com/ink/2010/main" type="inkWord" rotatedBoundingBox="21169,1450 25498,611 25756,1939 21427,277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6766.3951">22231 527 288 0,'14'-12'12'0,"-9"8"4"0,-1 0-16 0,5-4 0 0,0-5 0 0,5 5 0 15,-5-4 200-15,5 0 38 0,-1 0 7 0,1 8 2 16,-5-12-131-16,5 0-25 0,0 7-6 0,-1-3-1 16,1 4-20-16,-5 8-5 0,0-12-1 0,-9 12 0 15,0 0-26-15,0 0-4 0,0 0-2 0,0 0 0 16,0 0-14-16,0 0-4 0,-9 16 0 0,0 0 0 15,-5 5-8-15,1-9 0 0,-6 8 0 0,-3 0 8 16,-1 1-8-16,-9-1 0 0,5-4 0 0,-5 8 0 16,0-4 0-16,9-3 0 0,0-5 0 0,1 4 8 0,3-4-8 15,-3 0 8-15,8-4-8 0,-4 4 8 0,0 5 0 16,-1-9 0-16,1 4 0 0,4-8 0 0,1 12-8 0,-1-8 12 16,5 4-12-16,0 5 12 0,0-5-2 0,0 8 0 15,4 0 0-15,5 0 0 0,0 1 14 0,0-1 4 16,5 4 0-16,-1-4 0 0,5 5-28 0,0-5 0 15,1 0 0-15,3 0 0 0,5 1 15 0,1-9-3 16,-1 4 0-16,5 0 0 0,4-4-12 0,0 0 9 16,1 1-9-16,8-1 8 15,0-4-35-15,-4 4-7 0,-4 4-2 0</inkml:trace>
          <inkml:trace contextRef="#ctx0" brushRef="#br0" timeOffset="27235.4734">20793 996 115 0,'0'0'0'0,"0"0"10"16,0-12-10-16,-5 4 0 0,5 0 0 0,0 0 0 0,-4 4 236 0,4-4 46 0,0 0 9 0,0 4 1 15,4-8-142-15,-4 3-29 0,5 1-5 0,4 0-2 16,0 4-37-16,5 0-7 0,4 4-2 0,9 0 0 15,5 4-44-15,-5 0-8 0,10 0-3 0,-5 4 0 16,4 0-13-16,-4 9 0 0,0-9-9 0,-5 8-543 16,0 0-109-16</inkml:trace>
          <inkml:trace contextRef="#ctx0" brushRef="#br0" timeOffset="27626.5526">21284 478 1105 0,'0'0'24'0,"5"-8"4"0,-5 0 2 0,5-4 2 0,4 4-32 0,-5-4 0 16,5 4 0-16,-4-4 0 0,-1 3 58 0,1 5 5 15,-1-8 1-15,1 4 0 0,-5 8 0 0,5-8 0 16,-1 0 0-16,-4 8 0 0,0 0 0 0,0 0 0 16,0 0 0-16,0 0 0 0,0 0-36 0,0 16-6 15,0-4-2-15,0 5 0 0,0-1-6 0,-4 4-2 16,4 0 0-16,0 4 0 0,-5 1 16 0,0-1 4 16,5 0 0-16,-4 9 0 0,4-1-16 0,-5 0-4 15,5 1 0-15,5 3 0 0,-5-3 7 0,4 3 1 16,-4 0 0-16,5 5 0 0,0-1-20 0,-5 5 0 15,0-5 0-15,0-3 0 0,0 3 23 0,0 1 7 0,0-5 2 0,-5 1 0 32,5-1-120-32,-5-4-24 0,1-3-5 0,-5 3-1 0</inkml:trace>
          <inkml:trace contextRef="#ctx0" brushRef="#br0" timeOffset="29003.2278">22104 567 172 0,'0'0'8'0,"0"0"1"0,4-12-9 0,1 4 0 15,4 0 0-15,-4 0 0 0,-1-4 158 0,1 4 30 16,4 4 5-16,-5-12 2 0,6 11-138 0,-1-11-27 16,-5 8-6-16,10-4 0 0,-5 4 13 0,0-4 3 15,0 4 1-15,5-4 0 0,-5 3-17 0,5 5-3 16,-10-8-1-16,5 4 0 0,5 0 2 0,-10 4 0 16,-4 4 0-16,5-4 0 0,4 0 10 0,-9 4 1 15,0 0 1-15,0 0 0 0,0 0-24 0,0 0-10 16,9 0 8-16,-9 0-8 0,0 0 8 0,0 0-8 15,0 0 8-15,0 8-8 0,0-8 16 0,0 0-1 16,0 0-1-16,5 12 0 0,-1-12 11 0,-4 0 3 16,0 0 0-16,-4 8 0 0,-5 4-16 0,4-8-4 15,1 5 0-15,-6-1 0 0,-3 4 10 0,4 0 2 16,-5 4 0-16,0 0 0 0,1 5-8 0,-5-1-2 16,-1 0 0-16,1 0 0 0,0 0-10 0,0 1 0 0,-1-1 0 15,1 0 0-15,5-8 0 0,-6 5 0 0,6-5 0 16,-1 8 0-16,0-12 0 0,-4 4 0 15,9 0 0-15,-5 0 0 0,1-3 8 0,-1-1-8 0,0 0 12 0,5 4-4 16,-4-4-8-16,-1 0 0 0,-4 4 0 0,4-4 0 16,1 4 0-16,3-8 0 0,1 5 0 0,0-1 0 15,0 0 0-15,5-4 0 0,-6 4 0 0,6-4 0 16,-5 4 0-16,9-8 0 0,0 0 0 0,-5 4 0 16,5-4 0-16,-4 8 0 0,-5-4 0 0,9-4 0 15,0 0 0-15,-5 8 0 0,0 0 0 0,5-8 0 16,0 0 18-16,0 0 2 0,0 0 0 0,0 0 0 15,0 0-20-15,0 0 0 0,0 0 0 0,0 0 0 16,0 0 0-16,0 0 0 0,0 0 0 0,0 0 0 0,0 0 0 16,0 0 0-16,0 0 0 0,0 0 0 0,0 0 13 0,14 8-4 15,-14-8-1-15,14 5 0 0,-14-5 10 0,13 4 2 16,1 4 0-16,0-8 0 0,-14 0-4 0,13 8 0 16,1 4 0-16,-5-8 0 0,9 4 4 15,-4 0 0-15,4 4 0 0,0 0 0 0,1 5-10 0,3-9-2 16,1 4 0-16,0 0 0 0,0 0-8 0,-1 4 8 15,6-4-8-15,4 5 8 0,0-5-8 0,-5 0 0 16,-4 4 0-16,4-4 0 16,-4 4-161-16,-5 1-35 0,-14 11-6 0,10-4-514 15</inkml:trace>
          <inkml:trace contextRef="#ctx0" brushRef="#br0" timeOffset="30453.8836">21594 1332 403 0,'-14'0'36'0,"14"0"-36"0,0 0 0 0,0 0 0 16,0 0 122-16,14-8 18 0,-5 0 3 0,0 8 1 31,5-8-24-31,0 8-4 0,-1-4 0 0,1 4-1 16,-1-4-20-16,1 4-4 0,4 4-1 0,1 0 0 15,3 4-42-15,1 0-9 0,0 4-2 0,9 0 0 16,-5 1-115-16,9 3-23 0,42 12-5 15,-10-8-1-15</inkml:trace>
          <inkml:trace contextRef="#ctx0" brushRef="#br0" timeOffset="19736.6951">20265 1017 806 0,'0'0'72'0,"13"-13"-58"0,-8 5-14 0,8-4 0 0,-3 4 146 0,-10 8 26 16,9 4 6-16,4 4 1 0,-8 4-39 0,-1 9-7 16,1 3-1-16,-5 16-1 0,-5-7-66 0,1 15-13 15,-10-3-2-15,1 3-1 0,-1 9-33 0,-9-12-6 16,-9 7-2-16,-4 1 0 15,-5 3-31-15,4-3-6 0,-8-4-2 0,4-1 0 16,5-3-168-16,-5-9-33 0,-28 21-8 0,24-21 0 0</inkml:trace>
          <inkml:trace contextRef="#ctx0" brushRef="#br0" timeOffset="19033.7229">22910 547 633 0,'0'-20'56'16,"9"4"-44"-16,5-4-12 0,-1 3 0 15,-4-3 182-15,0 4 34 0,5-4 8 0,-5 3 0 16,5 1-136-16,-5 8-27 0,-5-8-5 0,6 0-2 15,-10 8-34-15,4-4-8 0,-4 12 0 0,9-13-1 16,0 5 16-16,0 0 3 0,5 0 1 0,-5 0 0 0,0 0-15 0,0 4-4 16,1 4 0-16,3-8 0 0,1 0-1 0,-5 4-1 15,5 4 0-15,-1-8 0 0,5 4 2 0,1 4 0 16,-6-4 0-16,6 4 0 0,-6 4 22 0,5 8 5 16,1-8 1-16,-1 12 0 0,-4-12-13 0,4 12-3 15,0-4 0-15,5 9 0 0,-10 3 5 0,6 8 1 16,3 1 0-16,1 3 0 0,0 4-22 0,0 5-8 15,-1-1 0-15,6 5 0 0,-6 4 12 0,6-9-3 16,4 5-1-16,4 7 0 0,-4-11-8 0,0 3 0 16,0 1 0-16,4 0 0 0,-4-9-9 0,-5-3 9 15,1-1-12-15,-6-8 12 16,1-3-141-16,0-9-22 0,-9 0-4 0,4-4-1 0</inkml:trace>
          <inkml:trace contextRef="#ctx0" brushRef="#br0" timeOffset="22971.5713">23565 559 230 0,'0'0'20'0,"0"0"-20"16,0 0 0-16,0 0 0 0,0 0 104 0,5-8 17 16,-1 4 3-16,1-8 1 0,-5 4-57 0,5 0-12 15,-1 0-3-15,1 4 0 0,-1-12-5 0,10-1-2 16,-10 5 0-16,10 4 0 0,-5-4-6 0,0 0 0 16,5 0-1-16,-5 0 0 0,0 3 3 0,0-3 1 15,-4 4 0-15,4-4 0 0,-4 4-11 0,-1 8-3 16,5-8 0-16,-4 4 0 0,-5 4-18 0,4-4-11 15,1 0 12-15,-5 4-12 0,0 0 8 0,0 0-8 16,0 0 0-16,0 0 0 0,0 0 29 0,0 0-1 16,0 0 0-16,0 0 0 0,-5 12 0 0,-8 0 0 0,-1 4 0 15,0 4 0-15,-4 1 15 0,0-1 2 16,-5 0 1-16,-4 8 0 0,-1-7-3 0,6 3-1 0,-6 0 0 16,-3 9 0-16,3-17-20 0,5 8-4 0,1-4-1 0,3-3 0 15,6 3-17-15,-1-8 10 0,0 8-10 0,1-12 8 31,4 0-28-31,4 4-5 0,1-3-2 0,4-9 0 16,-5 12-66-16,10-4-14 0,-1 4-2 0</inkml:trace>
          <inkml:trace contextRef="#ctx0" brushRef="#br0" timeOffset="19268.0441">24021 215 1497 0,'0'0'32'0,"0"0"8"0,-5-8 0 0,5-4 4 16,0 12-36-16,-4-8-8 0,-6 8 0 0,-3 0 0 15,-1 0 104-15,0 12 20 0,-4 8 3 0,-5 9 1 16,-8-9-52-16,-1 12-9 0,-5 9-3 0,-4 7 0 16,0 1-36-16,0-1-8 0,0 1-2 0,0 8 0 15,10-5-58-15,-1 1-12 0,0-9-3 0</inkml:trace>
        </inkml:traceGroup>
        <inkml:traceGroup>
          <inkml:annotationXML>
            <emma:emma xmlns:emma="http://www.w3.org/2003/04/emma" version="1.0">
              <emma:interpretation id="{49FA4019-83D0-44C7-AD68-8EDBE7A3E628}" emma:medium="tactile" emma:mode="ink">
                <msink:context xmlns:msink="http://schemas.microsoft.com/ink/2010/main" type="inkWord" rotatedBoundingBox="26514,968 28448,593 28638,1573 26704,1948"/>
              </emma:interpretation>
            </emma:emma>
          </inkml:annotationXML>
          <inkml:trace contextRef="#ctx0" brushRef="#br0" timeOffset="31127.0429">25113 936 1036 0,'0'0'46'0,"0"0"10"0,0 0-45 0,-4-8-11 0,-1-5 0 0,5 13 0 16,0-8 104-16,0 8 20 0,5-4 3 0,8 0 1 15,1 8-52-15,13 4-9 0,1-4-3 0,8 9 0 16,1 3-64-16,8 0 0 0,1 4-13 0,4 0 1 16,0 1-32-16,-5-1-8 0</inkml:trace>
          <inkml:trace contextRef="#ctx0" brushRef="#br0" timeOffset="23830.7349">26028 82 1000 0,'28'-4'44'0,"-19"4"10"0,0-8-43 0,-4 0-11 0,-5 3 0 0,0-7 0 16,4 4 61-16,-4 8 11 0,0-16 1 0,9 8 1 15,0 0 25-15,-9 8 5 0,0 0 0 0,9-8 1 16,5 0-65-16,-14 8-14 0,0 0-2 0,0 0-1 0,0 0 7 0,0 0 2 15,14 0 0-15,-14 0 0 0,0 0-19 0,0 0-3 16,4 4-1-16,-4 4 0 0,-9 0 5 0,0 0 1 16,0 12 0-16,-9-12 0 0,0 9-2 0,-10-1 0 15,-8 4 0-15,-5 0 0 0,-14 0-13 0,19-3 11 16,8 3-11-16,1-4 10 0,-5 4-10 0,0-4 10 16,1-3-10-16,-1 3 10 0,0-4-20 0,0 8-4 15,5-16-1-15,-5 12 0 0,4 1 15 0,1-1 0 16,0 0 0-16,-1-8 0 0,-8 4 30 0,9 0 9 15,4 5 1-15,-9-5 1 0,5 0-32 0,-5 0-9 16,14 0 0-16,-10 0 0 0,10-4 0 0,-5 4 0 16,1-3 0-16,3 3 8 0,6-8-8 0,-1 0 0 15,0 0 0-15,1 4 0 0,4-4 0 0,9-4 8 16,0 0-8-16,0 0 8 0,0 0-8 0,0 0 8 0,-9 4-8 16,-1 0 8-16,10-4-8 0,0 0 8 0,0 0-8 0,0 0 8 15,0 0-8-15,0 0 0 0,10 8 0 0,-1 0 0 16,-9-8 0-16,0 0 8 0,4 12-8 0,10-8 8 15,4 0 0-15,5 9 0 0,-9-9 0 0,4 0 0 16,0 4-8-16,5 0 0 0,-5 0 0 0,5 0-8 16,-5 4 31-16,5-4 6 0,-1 0 2 0,6 1 0 15,-5 3-13-15,4-8-2 0,0 4-1 0,0 0 0 16,-8 0-6-16,13 4-1 0,4-12 0 0,9 12 0 16,-4-8 2-16,0 4 0 0,0 5 0 0,0-5 0 15,-4 4-10-15,-5 0 0 0,0-4 0 0,-1 8 0 16,-3-8-150-16,-6 4-32 15,19 17-6-15,-22-5-697 0</inkml:trace>
          <inkml:trace contextRef="#ctx0" brushRef="#br0" timeOffset="25875.9562">26884 41 756 0,'0'0'33'0,"0"0"7"0,5-4-32 0,-1-4-8 0,-4 8 0 0,5-8 0 16,-5 0 68-16,0 8 11 0,0 0 2 0,5-4 1 15,-1-4-8-15,1 4-2 0,-5-4 0 0,0 8 0 16,4-8-12-16,-4 8-2 0,5-4-1 0,-5 4 0 0,0 0-7 0,0 0-2 16,0 0 0-16,4 12 0 0,1 4-29 0,-1 8-7 15,6 4 0-15,-6 13-1 0,-4-1 43 0,0 9 9 16,0 0 1-16,0 3 1 0,-4-3-33 0,4 3-8 15,-10 1 0-15,6 0-1 16,-1-1-38-16,-4-7-7 0,5-1-2 0,-10 5 0 16,0-5 24-16,1 1 0 0,-5-1 0 0,4 5-875 15</inkml:trace>
        </inkml:traceGroup>
      </inkml:traceGroup>
    </inkml:traceGroup>
    <inkml:traceGroup>
      <inkml:annotationXML>
        <emma:emma xmlns:emma="http://www.w3.org/2003/04/emma" version="1.0">
          <emma:interpretation id="{91A2A2FA-780A-4D61-9AE2-31CBAB838409}" emma:medium="tactile" emma:mode="ink">
            <msink:context xmlns:msink="http://schemas.microsoft.com/ink/2010/main" type="paragraph" rotatedBoundingBox="4032,2755 21570,3344 21497,5518 3959,49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8BEB49-3D0A-4BDF-A3B5-B928E68151E0}" emma:medium="tactile" emma:mode="ink">
              <msink:context xmlns:msink="http://schemas.microsoft.com/ink/2010/main" type="line" rotatedBoundingBox="4032,2755 21570,3344 21497,5518 3959,4930"/>
            </emma:interpretation>
          </emma:emma>
        </inkml:annotationXML>
        <inkml:traceGroup>
          <inkml:annotationXML>
            <emma:emma xmlns:emma="http://www.w3.org/2003/04/emma" version="1.0">
              <emma:interpretation id="{22648216-4291-4E51-A896-B710EED39845}" emma:medium="tactile" emma:mode="ink">
                <msink:context xmlns:msink="http://schemas.microsoft.com/ink/2010/main" type="inkWord" rotatedBoundingBox="4015,3257 4626,3277 4570,4950 3959,493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5197.7147">3046 2728 403 0,'0'0'36'0,"4"-8"-36"16,1-4 0-16,-1 0 0 0,-4 4 140 0,0-4 22 15,5 0 4-15,-5 0 1 0,5-1-75 0,-1 1-14 16,-4 0-3-16,0 0-1 0,0 0-16 0,5 0-3 15,-10 0-1-15,5-1 0 0,0 5-8 0,-4 0-2 16,-1 0 0-16,5 8 0 0,-5-8-24 0,5 8-4 16,-4 0-2-16,-5 0 0 0,0 8-14 0,0-4 0 15,-5 0 0-15,0 8 0 0,-4 1 0 0,0-1 0 0,-5 0 0 16,5 4 0-16,0-8 0 0,-1 8 0 0,-3-4 0 16,-1 1 0-16,5-1 0 0,-1 0 0 0,-3 0 11 15,-1 0-11-15,0 0 28 0,5 4 0 0,-5-3-1 16,-4 3 0-16,4 0-13 0,-4 4-2 0,9-4-1 15,-5 9 0-15,-4-1 9 0,8 8 1 0,-3-3 1 0,3 7 0 16,6 5 10-16,4 3 1 0,-5 5 1 0,9 3 0 16,1 9-21-16,8-8-4 0,1 3-1 0,-1 5 0 15,10 0 4-15,-5-1 0 0,0 5 0 0,5-4 0 16,4 0-12-16,0 3 8 0,5-7-8 0,4-4 8 16,5-9-8-16,0 1 12 0,0-5-12 0,0 1 12 15,4-5-12-15,5 0 8 0,9-3-8 0,1-1-631 16,-6 0-131-16</inkml:trace>
        </inkml:traceGroup>
        <inkml:traceGroup>
          <inkml:annotationXML>
            <emma:emma xmlns:emma="http://www.w3.org/2003/04/emma" version="1.0">
              <emma:interpretation id="{8FCD9697-74E7-4AC3-B154-E842A732B589}" emma:medium="tactile" emma:mode="ink">
                <msink:context xmlns:msink="http://schemas.microsoft.com/ink/2010/main" type="inkWord" rotatedBoundingBox="5672,2810 11274,2998 11212,4826 5611,463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6626.064">4539 3089 115 0,'0'0'10'0,"5"-8"-10"16,-1 4 0-16,1-5 0 0,-1 1 205 0,1 0 39 16,-1-4 8-16,6 0 2 0,-6 4-125 0,1-4-25 15,4-4-4-15,0 3-2 0,0 1-33 0,0 4-6 0,0 0-2 0,0 0 0 16,0 4-36-16,-4-4-7 0,-1 0-2 16,-4 8 0-16,0 0-12 0,0 0 9 0,0 0-9 0,0 0 8 15,0 0 2-15,0 0 0 0,0 0 0 0,-13 0 0 16,-5 4 2-16,4 0 1 0,-4 0 0 0,0 0 0 15,-5-4-1-15,5 4 0 0,-10 0 0 0,5 0 0 16,-4 4 4-16,4 0 1 0,1-4 0 0,-6 4 0 16,6-4-5-16,-1 5-2 0,-5-1 0 0,1 0 0 15,4 4 2-15,1 0 1 0,3 8 0 0,1-8 0 16,0 9 14-16,0-1 2 0,0 0 1 0,-1 4 0 16,1 5-17-16,9-1-3 0,4 4-1 0,-4 1 0 15,5-1-9-15,8 5 0 0,1-5 0 0,4 4 0 16,0 1 0-16,0-5 0 0,5 1 0 0,4 3 0 15,5 0 0-15,0-3 0 0,4-1 11 0,5-4-11 0,0 5 0 16,0-9-13-16,-1 0 1 0,6-3 0 16,-1-5-172-16,1-4-35 0</inkml:trace>
          <inkml:trace contextRef="#ctx0" brushRef="#br0" timeOffset="37744.0717">5359 2656 518 0,'0'-21'46'0,"0"13"-37"15,0-8-9-15,0 0 0 0,4 0 106 0,-4-4 19 16,5-1 4-16,-1 5 1 0,-4-4-24 0,5 0-5 16,-1-1-1-16,1 1 0 0,-5 8-29 0,0-4-7 15,4 4 0-15,-4 0-1 0,-4 3-27 0,4-3-4 16,4 4-2-16,-4 8 0 0,0 0-14 0,0 0-2 15,0 0-1-15,0 0 0 0,0 0-13 0,0 0 0 16,0 0 0-16,0 0 0 0,0 12 0 0,5 9 0 0,-5 3 0 16,0 4 0-16,0 5 16 0,-5-1 0 0,5 8 0 15,-4 5 0-15,-1-1-16 0,-4 5 0 0,5 4 8 0,-10 3-8 16,5 5 10-16,-9 8-1 0,4 4 0 0,0-5 0 16,-4-3 0-16,5 4 0 0,-6-16 0 0,1 3 0 15,0 1-9-15,4-13 8 0,-4 1-8 0,4-1 8 16,1-7-8-16,-1-5 0 0,5-7 9 0,0-1-9 15,0-4 15-15,4 0-2 0,1-4 0 0,-1-3 0 16,1 3-5-16,-1-4 0 0,5 0-8 0,-5-4 12 16,1 0-12-16,4-8 9 0,0 0-9 0,0 0 8 15,0 0 0-15,0 0-8 0,0 0 12 0,0 0-4 0,0 0 3 16,0 0 0-16,9-8 0 0,-4-4 0 0,-1-4-2 16,1 0 0-16,-1-1 0 0,1-3 0 0,-5 4 1 15,9 0 0-15,-5-4 0 0,1 3 0 0,4-3-10 0,-4 0 0 16,4 0 9-16,-5 4-9 0,5-1 0 0,0 1 0 15,1 0 0-15,3 4 0 0,1-4 0 0,0-1 0 16,-1 1 0-16,1 4 0 0,4-4 0 0,0 0 0 16,-4 4 0-16,4-1 0 0,0 1 0 0,-4 0 0 15,0 4 0-15,-5 4 0 0,4 0 0 0,1 0 0 16,-5 4 0-16,0 0-8 0,0 4 8 0,1 0 0 16,-1 4 0-16,0 4-8 0,0-4 8 0,0 5 0 15,-4 3 0-15,4 0 0 0,-5 4 11 0,5 0-3 16,-4 1 0-16,4-1 0 0,0 4-8 0,0-4 12 15,0 5-12-15,5-5 12 0,-5 4-12 0,0-4 0 16,0 1 0-16,-4-1 0 0,-1-4-26 0,10 0 2 16,0 4 1-16,4-7 0 0</inkml:trace>
          <inkml:trace contextRef="#ctx0" brushRef="#br0" timeOffset="38134.5945">5919 3392 1332 0,'-14'-4'59'0,"9"8"12"0,1-4-57 0,-1 4-14 15,1 8 0-15,-1-8 0 0,5-4 72 0,0 13 12 16,0-1 3-16,5 0 0 0,-1 0-56 0,1-4-11 16,-5-8-3-16,13 12 0 0,-3-4-17 0,8 4 10 15,0-8-10-15,0-4 8 0,0 5-8 0,5-10 0 16,0 1 0-16,0 4 0 0,0-12-10 0,-5 8 10 15,4-8-13-15,-3 4 5 0,-1-4 8 0,0-4-8 16,-4 4 8-16,-1-5-8 0,-3 5 8 0,-1-4 0 16,0 0 0-16,-5-4 0 0,-4-1 0 0,0 1 0 15,0 0 8-15,0-4-8 0,-4 3 28 0,-1-3 0 16,1 4 1-16,-5 0 0 0,4 3-1 0,-4 5-1 16,4 4 0-16,-4 4 0 0,0 4 7 0,-5 0 2 15,1 4 0-15,-1 8 0 0,-4 5-18 0,4-1-3 16,-4 8-1-16,4 4 0 0,1 5-6 0,4-1-8 15,-5 0 11-15,9 5-11 0,-4 3 0 0,5-3 0 16,4-1 0-16,0 1 0 0,4 3 0 0,1-8 0 16,4 1 0-16,0-1 0 15,0-7-120-15,5-1-24 0</inkml:trace>
          <inkml:trace contextRef="#ctx0" brushRef="#br0" timeOffset="38634.4764">6652 2482 1450 0,'-14'-29'64'0,"14"17"14"0,-5 0-62 0,1-4-16 16,4 4 0-16,-5 0 0 0,5-1 60 0,0 5 10 15,0 8 2-15,0 0 0 0,0 0-39 0,0 0-7 16,0 0-2-16,0 0 0 0,5 8-24 0,4 9 0 15,-5-1 0-15,1 8 0 0,0 8 0 0,-5 1 0 16,4 3 0-16,-4 9 0 0,0-1 12 0,0 1-4 16,0-1 0-16,0 17 0 0,5-4 2 0,-10 3 0 15,5 1 0-15,-4 4 0 0,-1-4 3 0,0-1 1 16,5-3 0-16,-4 0 0 0,-1-9-14 0,5 5 0 16,0-17 0-16,-4 5 0 0,4-1 26 0,-5-8 6 15,5-11 0-15,-4 3 1 0,-1-4-11 0,5 0-2 16,0 1-1-16,-4-9 0 0,4-4 21 0,0-8 4 15,0 0 0-15,0 0 1 0,0 0-26 0,0 0-6 16,0 0-1-16,0 0 0 0,4-12 3 0,5-4 0 16,-4-1 0-16,4-7 0 0,-5 0-6 0,10-5-1 15,0-3 0-15,-1 0 0 0,6-1-8 0,-1 5-14 16,5 0 3-16,-1-1 1 0,6 1 10 0,-1 8-10 0,-4 4 10 16,4-1-10-16,0 9 0 0,-4 0 0 0,-9 4 0 0,4 8 0 15,-4 4 10-15,4 4 0 0,-4 1 0 0,-10 7 0 16,1 0 0-16,-10 4 0 0,5 5 0 0,-9-5 0 15,-5 4 0-15,1-3 0 0,-1 3 0 0,-4 0 0 16,-9 1 0-16,4-5 0 0,0 4 0 0,0 1 0 16,-4-1-37-16,0-4-12 15,-1-4-3-15,1 1-598 0,4-1-120 0</inkml:trace>
          <inkml:trace contextRef="#ctx0" brushRef="#br0" timeOffset="39119.7405">7166 3137 403 0,'14'-12'17'0,"-5"4"5"0,0 4-22 0,5 4 0 15,-5 0 0-15,0 4 0 0,0 0 237 0,0 8 43 16,0 0 9-16,-4 9 2 0,-1 3-156 0,1 0-31 15,4 0-7-15,-9 5-1 0,4-1-70 0,-4-4-14 0,5-3-4 16,-5 3 0-16,5-8-8 0,-5 0 0 0,4-4 0 0,5 1 0 16,-9-13 0-16,9 4 0 0,0 0 0 0,5-8 0 15,-5-5 0-15,5-3-11 0,0-4 3 0,-1 0 0 16,5-4 8-16,-4-1 11 0,0-3-3 0,4 0 0 16,0 0 0-16,0 3 0 0,1 5 0 0,-1 0 0 15,-5 4 16-15,-3 8 4 0,8 0 0 0,-9 8 0 16,0 12-8-16,0 4 0 0,0 9-1 0,-4 3 0 15,-1 8 6-15,-4 1 2 0,-4 7 0 0,-1 1 0 16,-4 0 9-16,-9-1 1 0,0 5 1 0,-1-1 0 16,1-7-19-16,0-1-4 0,0 1-1 0,-5-9 0 15,5-3 3-15,-5-1 1 0,5-8 0 0,0-3 0 16,-1-1 11-16,-3-12 3 0,3 4 0 0,6-8 0 0,-5-4-32 16,-1 0 0-16,6-8 0 0,4-4 0 0,-1-4 12 15,10-5-3-15,0-3-1 0,0 0 0 16,10-13-44-16,3 1-10 0,5 0-2 0,5-5 0 15,0 9-83-15,4-1-17 0,1 5-3 0,3 0-1 0</inkml:trace>
          <inkml:trace contextRef="#ctx0" brushRef="#br0" timeOffset="39556.1382">8268 3060 1382 0,'-9'-28'61'0,"9"28"13"0,0-12-59 0,0 4-15 0,0-4 0 0,0 12 0 16,0 0 66-16,0-13 10 0,-5 5 3 0,5 8 0 16,-9 0-37-16,0 4-7 0,0 0-2 0,-5 1 0 15,1 7-21-15,-1 0-4 0,-4 4 0 0,-1 4-8 16,1-4 12-16,5 9-12 0,-6-1 12 0,6 4-12 16,-1 5 8-16,0-5-8 0,5 4 0 0,0-3 0 15,5-5 0-15,-5 4 0 0,9-7 0 0,0 3 0 16,0 0 0-16,0-4 10 0,4 1-10 0,1-5 8 0,4-4 24 15,0 4 5-15,0-4 1 0,-4 4 0 0,-1-7 9 0,1 3 1 16,-1 4 1-16,-4-8 0 0,0 4-6 0,0 0-2 16,-9 8 0-16,0 1 0 0,-5 7-21 0,-4-8-4 15,-5 5 0-15,1-1-1 0,-6 4-15 0,-4 0-13 16,-4 1 2-16,4-5-684 16,-4 0-137-16</inkml:trace>
          <inkml:trace contextRef="#ctx0" brushRef="#br0" timeOffset="39977.9032">8655 2376 864 0,'4'-36'76'0,"6"24"-60"0,-6-8-16 0,1 3 0 16,4-3 117-16,-5 4 21 0,5 0 4 0,0 4 1 15,-4 0-22-15,4 7-4 0,-9 5-1 0,0 0 0 16,9 9-45-16,0 3-10 0,-4 8-1 0,4 8-1 16,-4 9-31-16,-1 3-5 0,-4 13-2 0,0 3 0 15,0 9-9-15,-4-4-1 0,-6 8-1 0,1 8 0 16,-4-1-2-16,-1 1-8 0,-4 8 12 0,0 0-4 16,-5-8-8-16,5-4 10 0,-5-4-10 0,5-4 10 15,-1-9 13-15,1-7 2 0,-5-9 1 0,10-3 0 0,-1-1-26 16,-4-12 0-16,4-3 0 0,1-5 0 0,4-4 0 0,-1-4 10 15,10-8-2-15,0 0-8 0,-4-8 17 0,-1-4-3 16,1-8-1-16,4-5 0 0,4-3-5 0,5 0-8 16,1-9 11-16,8 1-11 0,0-1 0 0,9 1 0 15,-4 4 0-15,4-5 0 0,1 9 13 0,4 4-4 16,-5 7-1-16,0 1 0 0,0 12 20 0,-4 4 3 16,0 8 1-16,0 4 0 0,-5 1-32 0,0 7 0 15,0 8-13-15,-4 0 4 0,0 5 9 0,-1 3 8 16,-4 1-8-16,1-1 11 0,3 5-11 0,1-5-9 15,-5 4 9-15,0-7-1102 0</inkml:trace>
          <inkml:trace contextRef="#ctx0" brushRef="#br0" timeOffset="40330.0973">9274 3400 1440 0,'14'-8'128'0,"-14"8"-103"16,4-4-25-16,5 4 0 0,-9 0 91 0,9 4 13 16,1 0 2-16,-1-4 1 0,0 4-23 0,4-4-4 15,1 4 0-15,-5 0-1 0,5 0-54 0,4-4-10 16,-4 0-3-16,4 0 0 0,-4-4-12 0,8 4 8 16,-3-4-8-16,-1 0 0 0,5 0 0 0,-5-4 0 15,0 0-11-15,0 0 11 16,0 0-32-16,1 0 0 0,-6-4 1 0,1-1 0 0,-5 1 18 0,0 0 3 0,0-4 1 0,0 0 0 15,-4 0 9-15,-5-1 8 0,0 1-8 16,0 0 11-16,-9 8-3 0,0-8-8 16,-5 8 12-16,0 0-4 0,-4 4 18 0,4 0 3 0,-4 8 1 0,-4 0 0 15,3 4-3-15,-3 4-1 0,3 4 0 0,1 4 0 16,-5 5-8-16,10 3-2 0,-6 0 0 0,6 1 0 16,4-1-16-16,0 0 0 0,4-4 8 0,5 5-8 15,-4-1 0-15,8 0 8 0,5-3-8 0,-4 3 0 16,4-4-44-16,4 1-15 0,-3-1-3 0</inkml:trace>
        </inkml:traceGroup>
        <inkml:traceGroup>
          <inkml:annotationXML>
            <emma:emma xmlns:emma="http://www.w3.org/2003/04/emma" version="1.0">
              <emma:interpretation id="{1C554C30-1E21-477A-B1D5-403FF78866A3}" emma:medium="tactile" emma:mode="ink">
                <msink:context xmlns:msink="http://schemas.microsoft.com/ink/2010/main" type="inkWord" rotatedBoundingBox="11800,3742 12484,3764 12455,4629 11771,460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0699.7446">10253 2987 2156 0,'0'0'48'0,"0"0"9"0,0 0 3 0,0 0 0 0,0 0-48 0,9 13-12 16,0 7 0-16,-4 4 0 0,-1 9 34 0,-4 3 5 15,5 4 1-15,-5 9 0 0,0-5-14 0,0 5-2 16,-5 0-1-16,5 3 0 0,0-3-11 0,-4 7-3 16,4-3 0-16,0-4 0 0,4-9-9 0,-4 1-17 15,5-5 4-15,-1-4 1 0,-4-3 24 0,5-5 6 16,-1-4 1-16,1-4 0 0,4-3-19 0,-9-13 0 0,0 0-13 0,14 0 5 0,-5-5 8 0,9-7 0 15,-4-8 0-15,4 0 0 0,0 0 14 0,0-1 5 16,-4-7 1-16,4 0 0 0,5-5 9 0,4 5 3 16,5-8 0-16,0-1 0 0,0 9 16 0,4-5 3 15,1-3 1-15,-5 4 0 0,-1 3-32 0,-3 1-7 16,4 0-1-16,-5-1 0 0,-4 5-12 0,4 0 0 16,-9 4 0-16,1-1 0 15,-6 5-143-15,-4 0-31 0</inkml:trace>
        </inkml:traceGroup>
        <inkml:traceGroup>
          <inkml:annotationXML>
            <emma:emma xmlns:emma="http://www.w3.org/2003/04/emma" version="1.0">
              <emma:interpretation id="{D2FB8C86-F248-400E-A841-510B928C32C1}" emma:medium="tactile" emma:mode="ink">
                <msink:context xmlns:msink="http://schemas.microsoft.com/ink/2010/main" type="inkWord" rotatedBoundingBox="13915,3546 16624,3637 16575,5114 13865,502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4104.3402">14505 3671 1152 0,'14'-12'51'0,"-5"8"10"0,5 8-49 0,-1 4-12 0,6 0 0 0,-1 1 0 15,0 3 124-15,-4 4 21 0,-1 0 5 0,-8 8 1 16,4 1-66-16,0-1-13 0,0 0-2 0,-4 9-1 16,-1-5-30-16,1-4-7 0,-5 0 0 0,0-3-1 15,0-5-23-15,-5 0-8 0,1 0 0 0,4-4 9 16,-5 1 3-16,5-13 1 0,0 8 0 0,0-8 0 15,0 0-13-15,0 0 9 0,0 0-9 0,0 0 8 0,0-8 2 16,5-5 0-16,8 1 0 0,6-8 0 0,-6-8-10 0,10-1 12 16,0-3-12-16,0 0 12 0,4-5 6 0,-4 9 2 15,-1 0 0-15,6-1 0 0,-6 5 2 0,-3 4 1 16,-1 8 0-16,-4 3 0 0,-5 9 24 0,0 0 5 16,-9 0 0-16,9 13 1 0,0 3-37 0,-5 0-7 15,6 4-1-15,-6 4-8 0,1 1 9 0,-1 3-9 16,1 0 0-16,-5 5 9 15,4-5-70-15,1-4-15 0,-1 1-2 0</inkml:trace>
          <inkml:trace contextRef="#ctx0" brushRef="#br0" timeOffset="42729.6668">12379 3194 1202 0,'0'0'53'0,"0"0"11"0,0 0-51 0,0 0-13 0,0-8 0 0,0 8 0 15,0 0 64-15,0 0 11 0,0 8 1 0,0 4 1 16,0 8-34-16,0 5-7 0,5 11-2 0,-5 4 0 0,0 5-10 15,-5 4-1-15,5 3-1 0,0 1 0 0,-4 3 6 0,-1 1 0 16,0 0 1-16,5 3 0 0,-4-11-16 0,-1 4-3 16,5-13-1-16,-4 1 0 0,-1-5 0 0,5-8 0 15,-4 1 0-15,4-9 0 0,0-4-1 0,-5 0-8 16,5-8 12-16,0-8-4 0,0 0 4 0,0 0 1 16,0 0 0-16,0 0 0 0,-4-12 13 0,4-8 2 15,0 0 1-15,0-1 0 0,-5-7-12 0,5-4-2 16,5-5-1-16,-1-7 0 0,1-9-3 0,-1-3-1 15,5-5 0-15,5-20 0 0,0 8-10 0,4 0 0 16,5 0 0-16,-1 1 8 0,1 3-8 0,9 8 0 16,9 4 0-16,4 5 0 0,6 15-11 0,-6 1 3 15,5 4 0-15,-4 7 0 0,-5 17 8 0,-5 4-8 16,-4 4 8-16,0 8-8 0,-5 8 8 0,-9 5 0 16,1 3-9-16,-6 8 9 0,-8 1 0 0,-10 3 0 15,1 1 0-15,-10 3 0 0,0 0 12 0,-13 5 0 16,0-1 0-16,-10 1 0 0,-4 4-12 0,0-1-12 0,-4 1 2 15,-1-1-610-15,5-7-121 0</inkml:trace>
          <inkml:trace contextRef="#ctx0" brushRef="#br0" timeOffset="43104.6324">13135 3643 1450 0,'0'0'64'0,"0"0"14"0,0 0-62 0,0 0-16 15,0 12 0-15,-9 0 0 0,4 1 72 0,1 3 12 16,-5 4 3-16,-5 4 0 0,9 9-58 0,-4-5-11 16,0 4-2-16,0-3-1 0,4-5-15 0,-4 4 0 15,5-3 0-15,4-1 0 0,-5-4 0 0,5-4 0 16,5 0 0-16,-5-3-10 0,0-13-4 0,0 0-1 15,13 4 0-15,-3-4 0 0,8 0-8 0,-5-4-1 16,10-5-1-16,-5-3 0 0,5-4 9 0,-5-4 1 16,1 0 1-16,3-5 0 0,1 1 27 0,4 0 6 15,-8-9 1-15,-1 5 0 0,0 0 21 0,5-5 5 16,-10-3 1-16,6 4 0 0,-10-1-2 0,0 5 0 16,-5 0 0-16,1-1 0 0,-10 5-7 0,1 4-2 15,-5 4 0-15,0 7 0 0,-5-7 4 0,-4 8 0 16,0 4 0-16,-1 4 0 0,1 4-23 0,0 4-4 0,0 0-1 15,0 4 0 1,-1 1-100-16,1 7-20 0,4 0-4 0</inkml:trace>
          <inkml:trace contextRef="#ctx0" brushRef="#br0" timeOffset="43339.3411">13567 2951 1944 0,'5'-40'86'0,"4"19"18"0,0 5-84 0,0 0-20 16,5 4 0-16,-5 4 0 0,0 4 59 0,5 4 7 15,-5 4 2-15,-5 4 0 0,1 8-33 0,0 8-7 16,-5 5 0-16,0 7-1 0,0 5-13 0,0 3-2 16,-5 5-1-16,-4 3 0 0,0 1-11 0,4-1 12 15,-4 1-12-15,5 4 12 0,-1-1-12 0,0 1 0 16,5 0 0-16,-4 7-696 15,4 5-137-15</inkml:trace>
          <inkml:trace contextRef="#ctx0" brushRef="#br0" timeOffset="43823.1671">13900 3526 1897 0,'0'0'84'0,"0"0"17"0,0 0-81 0,0 0-20 0,-5 12 0 0,5-4 0 16,0 8 51-16,5 4 5 0,-5 5 2 0,4-5 0 15,1-4-35-15,4 8-7 0,-5-3-2 0,6 3 0 16,-1-8-14-16,0 4 0 0,-5-4 0 0,5-3 0 16,1-1 0-16,3-8-13 0,5 0 2 0,-4-4 1 15,0 0-6-15,4-8-2 0,5-4 0 0,-5-5 0 16,0 5 8-16,0 0 2 0,5-4 0 0,0 0 0 15,-5-4 8-15,0-1 0 0,5 5 0 0,-5 0 0 16,5 8 0-16,-5 4 0 0,0-4 0 0,1 4 0 16,-6 8 0-16,-4 8 0 0,5 4 10 0,-5 8-10 0,-9 1 30 15,0 3 0-15,0 8 0 0,-9 5 0 0,-5 3 10 16,1-3 3-16,-5-1 0 0,-5 5 0 0,0-5 5 0,-9-3 2 16,0-1 0-16,-4 1 0 0,-5-5-30 0,4-4-7 15,-3 1-1-15,8-5 0 0,-5-4-12 0,1 0 0 16,4-3 0-16,5-5 0 0,4-4 0 0,0 0 0 15,5-4 0-15,4 0 0 16,1-8-125-16,3 0-22 0,1-4-4 0</inkml:trace>
        </inkml:traceGroup>
        <inkml:traceGroup>
          <inkml:annotationXML>
            <emma:emma xmlns:emma="http://www.w3.org/2003/04/emma" version="1.0">
              <emma:interpretation id="{37E453C2-1A71-45FF-88B7-99F7D75DF6AD}" emma:medium="tactile" emma:mode="ink">
                <msink:context xmlns:msink="http://schemas.microsoft.com/ink/2010/main" type="inkWord" rotatedBoundingBox="17144,3232 21569,3380 21510,5123 17086,4974"/>
              </emma:interpretation>
              <emma:one-of disjunction-type="recognition" id="oneOf10">
                <emma:interpretation id="interp10" emma:lang="" emma:confidence="0">
                  <emma:literal>Is)</emma:literal>
                </emma:interpretation>
                <emma:interpretation id="interp11" emma:lang="" emma:confidence="0">
                  <emma:literal>is)</emma:literal>
                </emma:interpretation>
                <emma:interpretation id="interp12" emma:lang="" emma:confidence="0">
                  <emma:literal>abs)</emma:literal>
                </emma:interpretation>
                <emma:interpretation id="interp13" emma:lang="" emma:confidence="0">
                  <emma:literal>ab)</emma:literal>
                </emma:interpretation>
                <emma:interpretation id="interp14" emma:lang="" emma:confidence="0">
                  <emma:literal>ahs)</emma:literal>
                </emma:interpretation>
              </emma:one-of>
            </emma:emma>
          </inkml:annotationXML>
          <inkml:trace contextRef="#ctx0" brushRef="#br0" timeOffset="46149.1597">17665 3554 1825 0,'0'0'40'0,"0"0"8"0,0 0 1 0,0 0 3 0,-5-8-41 0,5 8-11 0,0 0 0 0,-9-4 0 16,-4 0 69-16,-1 4 12 0,0 4 3 0,1 8 0 15,-1 0-61-15,-4 8-12 0,-14 1-3 0,5 3 0 0,17-4-8 0,-3 0 0 16,-5 5 0-16,-1-1 8 0,15 0-8 0,-5-4 0 16,4 1 0-16,-4-1 8 0,0-4-8 0,9-4 0 15,9-4 0-15,-9-8 0 0,0 0 0 0,9 0 0 16,18-4 0-16,5-8-11 0,-13 0 11 0,8-4 0 31,-4 0 0-31,4-5 0 0,0 5 0 0,-4 0 0 0,-9 4 0 0,4 0 0 16,5-4 0-16,-5 3-12 0,-9 9 12 0,0 0-12 15,-4 0 12-15,-5 4 0 0,0 0 8 0,4 8-8 16,-4 5 0-16,0 3 0 0,0 0 0 0,0-4 8 16,-4 0-8-16,4-12 12 0,4 12-4 0,-4-12 0 15,5 8-8-15,-5-8-15 0,9 9 4 0,5-5 1 0,-1-8 32 0,1-1 6 16,-1 1 2-16,6-8 0 0,3-8-30 0,1 0-10 15,-5 0 0-15,5-9 0 0,0 5 1 0,4-8 0 16,5-1 0-16,0-3 0 0,-14-5-8 0,10 1-2 16,13-9 0-16,-5 1 0 0,-4-5 9 0,0-4 2 15,9 1 0-15,-5-5 0 0,5 4 8 0,-9 1 0 16,-9-5 8-16,9 8-8 0,4-3 22 0,-13 7 0 16,-10 5 0-16,6-1 0 0,-6 13-22 0,-4 4 9 15,-9 3-9-15,0 5 0 0,-4 8 47 0,-1 0 2 0,1 8 1 0,-10 4 0 16,-4 8-33-16,0 4-6 0,-1 4-2 0,1 4 0 15,0 5-9-15,-5 3 10 0,0 0-10 0,5 13 10 16,9-9-10-16,-14 13 0 0,-8-1 0 0,12 5 0 16,19-1 0-16,0 9 0 0,-13-4-12 0,8 7 12 15,1 1 0-15,-1-4 0 0,0 3 0 0,-4-3 12 16,-9 4 12-16,9 3 2 0,4-19 1 0,-8 8 0 16,-1-9-18-16,1-3-9 0,13-5 10 0,0-4-10 15,0-7 10-15,0-1-10 0,-5-8 10 0,10 0-10 16,8-12 12-16,-13-4-3 0,0 0-1 0,14 4 0 15,9-8-8-15,-1-4 0 0,-8-4 0 0,9-4-11 16,4-4 11-16,0-5 0 0,10 1 0 0,-5-4-8 0,0-5-10 0,-1 1-2 16,10-4 0-16,0-1 0 0,-4 1 20 0,-1 7 0 15,10-7 0-15,-1 8 0 0,-4 7 0 0,-9 1 0 16,0 8 0-16,0 4 0 0,0 8-21 0,-5 0 2 16,-9 0 1-16,-4 8 0 0,4 4 18 0,-4 0 0 15,-10 9 0 1,-4-5 0-16,0-4 0 0,-4 8 0 0,-5 4 0 0,-5-7 0 15,-9-1 48-15,10 0 12 0,4 0 4 0,-10 4 0 16,-8-3-38-16,-9-1-7 0,4 0-2 0,0 0 0 16,-5 0-2-16,-4 1-1 0,-4-5 0 0,-1 0 0 0,5 4-14 0,-4-4-16 15,-19-4 3-15,5 0 1 16,9 0-144-16,4 1-29 0,5-1-6 0</inkml:trace>
          <inkml:trace contextRef="#ctx0" brushRef="#br0" timeOffset="46555.2696">19796 2688 1929 0,'0'0'85'0,"13"4"19"0,5 4-84 0,1 4-20 16,3 9 0-16,1 11 0 0,0 0 62 0,-5 9 8 15,0 7 2-15,1 5 0 0,-10 8 16 0,0-1 4 16,0 5 1-16,-4 12 0 0,-5-16-17 0,-5 7-3 16,-9 5-1-16,1-16 0 15,-6 8-28-15,-3-1-7 0,-6 5-1 0,-4 0 0 0,-9 0-15 0,1 0-3 0,-11-5-1 16,-17 21 0-16,0-12-17 0,4-4-9 0,0-4 1 16,-4 0-868-16,-9-5-174 15</inkml:trace>
          <inkml:trace contextRef="#ctx0" brushRef="#br0" timeOffset="44479.2506">15648 3684 2113 0,'0'0'46'0,"0"0"10"0,0 0 1 0,0 0 3 0,-5 8-48 0,1 4-12 0,-5 0 0 0,0 8 0 16,0 0 8-16,4 9-8 0,-4-5 11 0,0 4-11 15,0-3 0-15,4-5 0 0,1 0 0 0,4-4 0 16,4 0 0-16,5 1 0 0,-4-9 0 0,8 4 0 15,-3-8 0-15,3 4 0 0,1-8 0 0,0-4 0 16,4 0 0-16,-5 0 0 0,1-4 0 0,4-4-12 16,-4 4 12-16,0-5 0 0,-5 1 12 0,0-8-12 0,0 0 31 0,-5 0-1 15,6-1 0-15,-10 1 0 0,0 0 13 0,0 0 2 16,-5 3 1-16,0 1 0 0,-4 0 0 0,0-4 0 16,0 8 0-16,0 0 0 0,0 3-30 0,0 9-7 15,-5 0-1-15,5 0 0 0,-9 13-8 0,4-5-11 16,1 4 3-16,-6 8 0 15,6-4-192-15,-1 4-39 0,-18 25-7 0,9-17-2 0</inkml:trace>
          <inkml:trace contextRef="#ctx0" brushRef="#br0" timeOffset="44994.7575">15985 3574 1839 0,'14'-4'40'0,"-5"0"9"0,0 4 2 0,4 4 1 0,-8 0-42 0,4 4-10 0,-9-8 0 0,14 21 0 16,-5-5 64-16,5 8 12 0,-10-4 1 0,1 5 1 15,-1 3-32-15,1 0-6 0,-5-3-2 0,0-5 0 16,0 8-19-16,0-8-4 0,4 5-1 0,-4-9 0 16,0 4-5-16,5-8-1 0,-5 4 0 0,4-8 0 15,-4-8-8-15,0 0 0 0,0 0 0 0,0 0 0 16,9 9 16-16,-9-9-3 0,0 0 0 0,10-4 0 15,-1-5-13-15,-5-3 0 0,1-4-9 0,4-4 9 16,-5-4 0-16,10-1 0 0,-5-3 0 0,5 4 0 16,0 3 20-16,4-3 11 0,0 4 1 0,0-4 1 0,-4 7-17 0,4-3-3 15,-4 4-1-15,4 4 0 0,-4 8 0 0,-1 0 0 16,1 4 0-16,-5 4 0 0,5 4-12 0,-5 0 0 16,0 8 0-16,0 0 0 0,-4 5 0 0,-1-1 0 15,1 0 0-15,-1 4 0 0,1 1 9 0,-1-1-1 16,1-4 0-16,-5 0 0 0,4 1-8 0,-4-9 0 15,5 0 0-15,-5-12 0 0,0 0 0 0,0 0 0 16,0 0 0-16,0 0 0 0,0 0 0 0,0 0 0 16,0 0 9-16,0 0-9 0,0 0 0 0,9-8 0 15,-4-4 0-15,4-4 0 0,0-5 0 0,-5 1 9 16,10-8-9-16,-5-1 0 0,5 5 0 0,-1-8 0 16,10-1-15-16,-5 1 5 0,5 4 10 0,0 7 11 15,0 1-3-15,-1 4 0 0,-3 8-8 0,-6 4-11 16,6 4 3-16,-10 4 0 0,0 4 34 0,0 8 7 15,-5 4 2-15,1 1 0 0,-5 7-35 0,0-4 0 16,0 9 0-16,-5-1 0 0,1 0-12 0,4 1-8 0,-5 3-3 16,1-3-1162-16</inkml:trace>
          <inkml:trace contextRef="#ctx0" brushRef="#br0" timeOffset="45182.3508">17073 3615 2142 0,'0'0'47'0,"0"0"9"0,0 0 3 0,9-4 1 0,0 4-48 0,-9 0-12 0,0 0 0 0,9 8 0 15,-4 0 54-15,-1 8 8 0,6 4 2 0,-10 5 0 0,0-5-20 0,0 0-3 16,0 0-1-16,-5 1 0 0,0 3-32 0,-4 0-8 16,5-4 0-16,-5 1-1116 15</inkml:trace>
          <inkml:trace contextRef="#ctx0" brushRef="#br0" timeOffset="45322.8595">17219 3360 2347 0,'9'-20'104'0,"-5"11"21"0,-4 5-100 0,0 4-25 15,9-4 0-15,-9 4 0 16,0 0-159-16,0 13-37 0</inkml:trace>
        </inkml:traceGroup>
      </inkml:traceGroup>
    </inkml:traceGroup>
    <inkml:traceGroup>
      <inkml:annotationXML>
        <emma:emma xmlns:emma="http://www.w3.org/2003/04/emma" version="1.0">
          <emma:interpretation id="{18FB6BCB-AB2F-46D4-89B5-F731859FA862}" emma:medium="tactile" emma:mode="ink">
            <msink:context xmlns:msink="http://schemas.microsoft.com/ink/2010/main" type="paragraph" rotatedBoundingBox="3055,7190 30864,5648 31039,8814 3231,103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D69643-E224-4411-A978-6CDB2E1C5D1F}" emma:medium="tactile" emma:mode="ink">
              <msink:context xmlns:msink="http://schemas.microsoft.com/ink/2010/main" type="line" rotatedBoundingBox="3055,7190 30864,5648 31039,8814 3231,10356"/>
            </emma:interpretation>
          </emma:emma>
        </inkml:annotationXML>
        <inkml:traceGroup>
          <inkml:annotationXML>
            <emma:emma xmlns:emma="http://www.w3.org/2003/04/emma" version="1.0">
              <emma:interpretation id="{24DB5AB9-8BD7-4FD9-8428-AEEE9F063A29}" emma:medium="tactile" emma:mode="ink">
                <msink:context xmlns:msink="http://schemas.microsoft.com/ink/2010/main" type="inkWord" rotatedBoundingBox="3095,7911 5306,7788 5428,9985 3217,1010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6073.8561">1703 7277 1357 0,'-19'-8'29'0,"10"0"7"0,-4 0 0 16,-1 4 4-16,0-4-32 0,5 8-8 0,-4-4 0 0,4 0 0 16,-5 0 64-16,5 4 11 0,4-4 2 0,1 0 1 0,-5 0-21 15,9 4-4-15,0 0-1 0,-5 4 0 0,0-8-24 0,5 4-4 16,0 0-2-16,0 0 0 0,0 0 10 0,0 0 1 15,0 0 1-15,0 0 0 0,0 0-21 0,0 0-4 16,0 0-1-16,0 0 0 0,0 0-8 0,0 0 8 16,0 0-8-16,0 0 8 0,0 0 4 0,0 0 0 15,0 0 0-15,0 0 0 0,0 0-4 0,0 0 0 16,0 0 0-16,0 0 0 0,0 0-8 0,0 0 0 16,0 0 0-16,0 0 0 0,0 0 0 0,0 0 0 15,10 8 0-15,3-4 0 0,-4 4 0 0,-9-8 0 16,0 0 0-16,19 4 0 0,-10 0 0 0,4 0 0 15,1 0 0-15,-5 0 0 0,5 0 28 0,-5 0 3 0,0-4 1 0,5 4 0 16,-5-4-32-16,4 0 0 0,1 4 0 0,4 4 0 16,-4-4 0-16,4-4 0 0,5 4 0 0,0-4 0 15,-1 0 0-15,6 4 0 0,4-4 0 0,4 0 0 0,0-4 0 16,5 4 0-16,5-4 0 0,4 0 0 0,5 0 12 0,-1-4-3 16,-4 8-1-16,10-8 0 0,-6 4-8 0,5-4 8 15,-4 0-8-15,9 0 8 0,-5 4 0 0,0 0-8 16,0 0 12-16,0 4-4 0,1 0 3 0,-6 8 0 15,1-8 0-15,-5 8 0 0,0-4-3 0,-4 0 0 16,-5 0 0-16,0 4 0 0,-5-4-8 0,-4 0 0 16,9 0 9-16,-14 0-9 0,0-4 0 0,-4 0 9 15,5 0-9-15,-10 0 0 0,0-4 0 0,-9 4-12 16,0 0 0-16,5 0 0 0,-1-4 12 0,-3 0 0 16,-6-4 0-16,1 4-9 0,-5-4-3 0,0 8-1 0,0 0 0 15,0 0 0 1,0 0-143-16,0 0-28 0,0 0-5 0,0 0-2 0</inkml:trace>
          <inkml:trace contextRef="#ctx0" brushRef="#br0" timeOffset="56786.2029">2590 7391 842 0,'0'0'37'0,"5"-13"8"0,-10 1-36 0,10-4-9 16,0 4 0-16,-5-4 0 0,0-4 92 0,0-1 17 15,4 5 3-15,1-4 1 0,-5 0-21 0,4 3-5 16,-4-3-1-16,5 4 0 0,-1 4-25 0,1 0-5 0,-5 0 0 0,0 12-1 16,9-13-18-16,0 5-3 15,-4-4-1-15,-1 4 0 0,-4 8-16 0,0 0-3 16,0 0-1-16,0 0 0 0,0 0 13 0,9 12 2 0,-9 4 1 0,5 9 0 16,-5 15-10-16,-5 13-3 0,5 8 0 0,-4 7 0 15,-10 9 27-15,0 4 5 0,1 12 0 0,-5 8 1 16,-1-3 4-16,1-1 1 0,0 0 0 0,-5-4 0 15,5-4-23-15,0 0-5 0,0 0-1 0,-5-4 0 16,5-4-13-16,-10-4-4 0,5-8 0 0,1-1 0 16,-1-7-8-16,0-4 8 0,0-9-8 0,1 1 8 15,-1-9-23-15,5-3-5 0,4-5 0 0,0-4-1 16,10-7-187-16,-1-9-38 0</inkml:trace>
          <inkml:trace contextRef="#ctx0" brushRef="#br0" timeOffset="57536.0226">3314 8686 1382 0,'0'0'123'0,"5"-13"-99"16,-5-3-24-16,4 0 0 0,-4 0 88 0,5 4 13 15,4-4 3-15,-4 3 0 0,4-3-14 0,0 0-2 16,0 8-1-16,9 0 0 0,-4 8-47 0,4 0-10 16,-9 4-2-16,9 4 0 0,1 4-3 0,-10 4-1 15,-5 5 0-15,5 11 0 0,0 0-12 0,5 9-2 16,-14 3-1-16,5 1 0 0,-5-1 11 0,-5 5 1 15,5-5 1-15,-9 5 0 0,4-4-22 0,-4-5 0 16,-4-4 0-16,-1 1 0 0,5-5 26 0,0-8 4 16,4 1 1-16,-4-9 0 0,5-4-31 0,-1 0 0 15,5-12 0-15,0 0 0 0,0 0 12 0,-4-16-3 16,-1-4-1-16,0-9 0 0,5-3-8 0,10-8 0 16,-6-1 9-16,5-7-9 0,5-1 0 0,4-4 0 0,0-3 0 0,5-1 0 15,4 0 0-15,1 5 8 0,4 7-8 0,-5 5 8 16,0 7 5-16,-4 5 2 0,0 4 0 0,-1 12 0 15,-3 4 3-15,-1 8 1 0,-4 4 0 0,4 4 0 16,-5 12-7-16,1 0 0 0,-5 5-1 0,0 3 0 16,0 0-3-16,1 5-8 0,-1-1 12 0,-9 0-4 15,4 1-8-15,-4-1 0 0,-4 0 0 0,4 1 0 16,-5-5-124-16,5-4-24 0,0 5-5 0</inkml:trace>
        </inkml:traceGroup>
        <inkml:traceGroup>
          <inkml:annotationXML>
            <emma:emma xmlns:emma="http://www.w3.org/2003/04/emma" version="1.0">
              <emma:interpretation id="{1EB7F237-0C58-4075-AA14-97C6B4228177}" emma:medium="tactile" emma:mode="ink">
                <msink:context xmlns:msink="http://schemas.microsoft.com/ink/2010/main" type="inkWord" rotatedBoundingBox="6369,7748 8788,7614 8922,10041 6503,10175"/>
              </emma:interpretation>
            </emma:emma>
          </inkml:annotationXML>
          <inkml:trace contextRef="#ctx0" brushRef="#br0" timeOffset="58067.3281">5309 7241 1036 0,'-5'-37'46'15,"10"17"10"-15,-5-4-45 0,0 0-11 0,4-5 0 0,-4 1 0 16,-4 8 131-16,-1-5 24 0,0 1 5 0,1 8 0 15,-10 8-45-15,5 0-10 0,0 0-1 0,-9 8-1 0,4 8-41 0,-4 8-8 16,-5 8-2-16,-9 17 0 0,5 3-13 0,0 21-3 16,-10 8-1-16,5 12 0 0,5 8-15 0,4 4-2 15,1 8-1-15,3 9 0 0,1-5 19 0,9-4 3 16,0 0 1-16,4 5 0 0,5-9-32 0,0-8-8 16,0 0 0-16,9 0 0 0,1-12 0 0,3-4 8 15,1-4-8-15,9-9 0 16,-1-7-156-16,1-4-36 0</inkml:trace>
          <inkml:trace contextRef="#ctx0" brushRef="#br0" timeOffset="58359.4638">5668 8066 2214 0,'-4'-8'48'0,"-1"-12"11"0,1-4 1 0,8-5 3 0,1-3-51 0,-1 4-12 0,5-1 0 0,0 1 0 16,5 0 9-16,-5-5-1 15,5 5 0-15,-1 0 0 0,6 3 23 0,-1 9 4 16,0 0 1-16,0 4 0 0,5 8-4 0,0 8 0 0,0 4 0 0,-1 8 0 16,1 9-20-16,4 7-4 0,5 4 0 0,-4 13-8 15,4 3 20-15,-1 5-2 0,-3 4-1 0,8 8 0 16,-9-9-7-16,1 9-2 0,-1 0 0 0,-4 0 0 15,4-13-8-15,-9 1 0 0,1 0 0 0,-1-9 0 32,-5-3-64-32,1-5-12 0,-5-7-3 0,-4-5-997 0</inkml:trace>
          <inkml:trace contextRef="#ctx0" brushRef="#br0" timeOffset="58581.4081">6483 7500 2487 0,'-9'-12'55'0,"4"4"11"0,-8 0 2 0,8-1 2 0,-4 5-56 0,0 4-14 15,-5 4 0-15,5 9 0 0,-4 3 20 0,-6 12 0 16,1 9 1-16,-5 3 0 0,5 13-9 0,-5 7-1 16,-4 13-1-16,-5 4 0 0,0 0 6 0,-4 4 0 15,4 0 1-15,-4 8 0 0,4 0-3 0,0 0-1 16,0-4 0-16,0 4 0 15,0-8-121-15,5-4-25 0,-5-4-5 0</inkml:trace>
          <inkml:trace contextRef="#ctx0" brushRef="#br0" timeOffset="58846.0129">6784 6949 2019 0,'32'-8'89'0,"-19"8"19"0,10-4-86 0,0 8-22 0,9 9 0 0,-1 11 0 15,10 8 41-15,5 9 4 0,-10 7 1 0,5 17 0 0,-4 8 14 16,-1 12 4-16,-4 8 0 0,-5 12 0 0,-4-4 16 16,-5 9 3-16,1 7 1 0,-10 12 0 0,-5-7-52 0,1-5-11 15,-5 5-1-15,-5-1-1 0,1-12-5 0,-5-12-1 16,-1 0 0-16,-3 1 0 0,-5-13-13 0,-1 0 0 15,-8-9 0-15,0-3 0 16,-10-8-160-16,1-8-36 0</inkml:trace>
        </inkml:traceGroup>
        <inkml:traceGroup>
          <inkml:annotationXML>
            <emma:emma xmlns:emma="http://www.w3.org/2003/04/emma" version="1.0">
              <emma:interpretation id="{A3537E5D-1449-408A-AC0A-90BD0EA5F708}" emma:medium="tactile" emma:mode="ink">
                <msink:context xmlns:msink="http://schemas.microsoft.com/ink/2010/main" type="inkWord" rotatedBoundingBox="12225,7917 13763,7831 13821,8870 12282,895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0842.7887">11396 7245 1753 0,'-9'-28'77'0,"9"11"17"0,-5 5-75 0,-4-4-19 0,4 4 0 0,1 0 0 15,-1 8 0-15,-4 0 0 0,0-4 0 0,-5 8 0 16,1-4 10-16,-6 4-2 0,-3 4 0 0,-6-4 0 16,-3 8-8-16,-1 0 8 0,0 8-8 0,-5 0 8 15,1-4 0-15,0 4 0 0,-5 5 0 0,4 3 0 0,5-4 13 16,0 0 3-16,-4-3 0 0,9 3 0 0,4 4 11 16,-4-4 2-16,8 5 1 0,1-5 0 15,0 0-29-15,4 0-9 0,5 1 0 0,5-1 0 16,-1 0 0-16,5 0 0 0,5 5 0 0,4-5 0 15,4 4 0-15,1 0-9 0,4 5 9 0,5-1-12 16,4 0 12-16,1 1-8 0,-1-9 8 0,5 12-8 16,0 1 8-16,-5-1 0 0,-4-4 8 0,0-3-8 15,-1-9 11-15,-3 0-3 0,-6 0 0 0,-4-4 0 16,-4 5 13-16,-1-5 3 0,-8 0 0 0,-1 0 0 0,-8 4 16 16,-1-4 3-16,0 0 1 0,1 5 0 0,-6-5-27 15,1 0-5-15,5-4 0 0,-6 4-1 0,10-4-23 0,-9 0-5 16,4 0-1-16,1 1 0 15,4-5-143-15,-5 4-29 0,-9 4-6 0,5-4 0 16</inkml:trace>
          <inkml:trace contextRef="#ctx0" brushRef="#br0" timeOffset="71313.6873">12252 7710 1152 0,'0'0'51'0,"-10"-8"10"16,1 0-49-16,0 0-12 0,5 0 0 0,-5 0 0 15,0-4 168-15,-5 4 32 0,5-1 5 0,0 5 2 16,0-4-112-16,-5 4-23 0,0 0-4 0,1 0 0 15,-1 4-36-15,0 4-6 0,-9 0-2 0,5 0 0 16,0 0-14-16,0 4-10 0,0 1 12 0,-5 3-12 0,5 8 16 0,-1 0-4 16,-3 0-1-16,8 5 0 0,0-5-11 0,1 8-11 15,-1 1 3-15,0-1 0 0,5 0 8 0,0 1 0 16,5-5 0-16,-1 0 0 0,5-4 0 0,0 1 0 16,5-9 0-16,-1 0 0 0,1 4 0 0,-1-8 0 15,1 0 0-15,-5-8 0 16,0 0-28-16,13-8-4 0,1 0-1 0,4-4 0 0,1-4 33 0,3-4 0 15,10-9 0-15,-4-3 9 0,-6-1-9 0,6 1 0 16,-1-4 0-16,-4 3 0 0,4 5 0 0,-9 4 0 16,-4-1 0-16,0 9 0 0,-1 4 22 0,-4 0 2 15,-9 12 1-15,0 0 0 0,0 0-10 0,9 8-3 16,1 0 0-16,-6 12 0 0,1 1-12 0,4 3 0 16,-5 0 0-16,1 4 0 15,4-3-128-15,-5-1-23 0</inkml:trace>
        </inkml:traceGroup>
        <inkml:traceGroup>
          <inkml:annotationXML>
            <emma:emma xmlns:emma="http://www.w3.org/2003/04/emma" version="1.0">
              <emma:interpretation id="{D8EC4B9B-2938-4DFF-9C5A-23E7A3D79D1C}" emma:medium="tactile" emma:mode="ink">
                <msink:context xmlns:msink="http://schemas.microsoft.com/ink/2010/main" type="inkWord" rotatedBoundingBox="14285,7027 19671,6728 19769,8489 14383,878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1563.7163">12802 7200 345 0,'-4'-12'31'16,"-1"8"-31"-16,1 0 0 0,4 4 0 15,0 0 395-15,0 0 73 0,0 0 14 0,9-4 3 16,5 0-346-16,8 0-70 0,1 4-13 0,14 0-4 0,-1 0-29 16,9-8-7-16,6 0 0 0,3-4-1 0,5-9-2 0,1 5 0 15,3 0 0-15,-3 0 0 0,3-4-13 0,1 3 0 16,-9 1 0-16,-1 0 0 0,-4 4-19 0,-4 0 0 16,-1 0 0-16,1 4 0 15,-10-1-90-15,1 5-19 0,-5 0-3 0</inkml:trace>
          <inkml:trace contextRef="#ctx0" brushRef="#br0" timeOffset="71813.6503">13340 6468 403 0,'0'0'36'0,"0"0"-36"0,0 0 0 0,0 0 0 15,0 0 345-15,0 0 63 0,9 8 12 0,-5 8 2 16,-4 4-290-16,0 9-57 0,-4 3-12 0,4 5-3 16,-9 3-16-16,4 4-3 0,-8 1-1 0,3 8 0 15,1-1-23-15,0 5-5 0,-4 4 0 0,3 3-1 16,1-3 4-16,0 4 1 0,0-4 0 0,-5-1 0 16,5 5-8-16,-4 0 0 0,4 4-8 0,-1-1 12 15,1-7-94-15,0 0-19 0,0-5-4 16,-5 5-859-16</inkml:trace>
          <inkml:trace contextRef="#ctx0" brushRef="#br0" timeOffset="72032.3508">13813 7585 1843 0,'0'0'164'0,"0"0"-132"15,0 0-32-15,0 0 0 0,0 0 62 0,0 0 6 16,-9 12 0-16,5 0 1 0,-1 4-1 0,0 0 0 16,5 5 0-16,0 3 0 0,0 0-39 0,0 5-8 15,0-5-1-15,5 4-1 0,0-3-33 0,-1-1-6 16,1 0-2-16,4 0-1025 0</inkml:trace>
          <inkml:trace contextRef="#ctx0" brushRef="#br0" timeOffset="72409.5894">14888 7160 1378 0,'-5'-16'30'0,"-4"4"6"0,0 8 2 0,-5-1 2 0,1 1-32 0,-6 4-8 15,-3 4 0-15,-1 5 0 0,-9-1 93 0,5 0 18 16,-1 8 3-16,1 0 1 0,-5 12-34 0,0 1-6 15,5-1-2-15,4 4 0 0,-4 5-29 0,4-1-7 16,5 5-1-16,0-5 0 0,-1 1 8 0,6-5 0 16,-1 0 1-16,1 1 0 0,-1-1 0 0,5 1 0 15,-5-1 0-15,0 0 0 0,1-3-34 0,4-1-11 0,-5 4 0 0,0-3-740 16,1-1-152 0</inkml:trace>
          <inkml:trace contextRef="#ctx0" brushRef="#br0" timeOffset="72141.6985">14278 6966 691 0,'-10'-4'15'0,"6"4"3"0,-5 4 1 0</inkml:trace>
          <inkml:trace contextRef="#ctx0" brushRef="#br0" timeOffset="72925.1295">15124 7285 1670 0,'10'-4'148'0,"-6"0"-118"0,5 4-30 0,5 4 0 16,4-4 62-16,5 4 6 0,9 0 2 0,4-4 0 16,1 0-58-16,4 0-12 0,-1 4 0 0,6 0-570 15,0-4-111-15</inkml:trace>
          <inkml:trace contextRef="#ctx0" brushRef="#br0" timeOffset="72831.405">15338 7075 1728 0,'10'-4'153'16,"3"0"-122"-16,-4-4-31 0,9 0 0 15,1 0 85-15,3-5 11 0,1 1 3 0,5 0 0 0,-1-8-35 0,0 0-6 16,5-5-2-16,0-3 0 0,-9 4-41 0,9-1-15 15,-5-3 9-15,0 0-9 0,1-1 8 0,-6-3-8 16,-4-4 0-16,5-1 8 0,-9 5-8 0,4-9 10 16,-4 1-10-16,-1-1 10 0,1 1-10 0,-5-9 0 15,5 5 0-15,-5-1 8 0,0 5-8 0,0-1 0 16,5 5 0-16,-1 4 0 0,-3-1-16 0,-1 13 0 16,0-4 1-16,0 8 0 0,-5 8 7 0,-4 8 8 15,0 0-13-15,0 0 5 0,-4 12 8 0,-1 8 12 16,-4 12-2-16,-4 9-1 0,-1 11 19 0,-9 13 3 15,-4 16 1-15,0 8 0 0,-10 8 30 0,1 4 6 16,-5 1 2-16,0 3 0 0,-5 4-22 0,1-4-4 16,4-8 0-16,-5-8-1 0,1 0-25 0,4-4-5 15,4-4-1-15,5 0 0 16,-9-8-90-16,5 0-18 0,0-4-4 0,-1-9-1065 0</inkml:trace>
          <inkml:trace contextRef="#ctx0" brushRef="#br0" timeOffset="73065.7247">16112 7261 1666 0,'-13'32'36'0,"8"-15"8"0,-4 7 2 0,0 0 2 0,0 13-39 0,0-5-9 16,0 0 0-16,-5 1 0 0,0-1 115 0,1 1 21 15,-1-1 4-15,5 0 0 16,0-3-140-16,0-1-39 0,4-4-2 0</inkml:trace>
          <inkml:trace contextRef="#ctx0" brushRef="#br0" timeOffset="73206.2751">16559 6767 1612 0,'0'0'144'0,"0"0"-116"0,-5-8-28 0,5 8 0 16,0 0 0-16,0 0 0 0,0 0 0 0,0 0 0 15</inkml:trace>
          <inkml:trace contextRef="#ctx0" brushRef="#br0" timeOffset="73784.2902">16914 7492 1659 0,'0'0'73'0,"0"0"16"0,0 0-71 0,0 0-18 16,9-8 0-16,-5 0 0 0,5-9 51 0,5 5 6 15,0-4 2-15,4-4 0 0,0-9-30 0,0 5-5 16,1-4-2-16,-1 0 0 0,5-1 2 0,-5-3 1 16,0 4 0-16,5-5 0 0,0-3 11 0,-5-1 3 15,-5 1 0-15,6 3 0 0,-1 1 5 0,0 4 2 16,-4-1 0-16,-5 5 0 0,-5 0-7 0,1 8-2 15,4 4 0-15,-14-1 0 0,1 5-18 0,-1 0-4 16,5 8-1-16,0 0 0 0,-9 0-14 0,-4 4 0 16,-6 8 0-16,6 9 0 0,-10 7-16 0,0 4 3 15,-4 9 1-15,0 7 0 0,-1 13 12 0,5-4 0 16,1 3 0-16,4 1 0 0,-1-8 0 0,6 3 0 16,4-3 0-16,-1-4 0 0,6-9 0 0,-1 1 0 15,1-5 0-15,8-4 0 0,-4-3 13 0,9-5-4 0,-4-8-1 0,4-4 0 16,0-4-8-16,9-4 0 0,1-8 0 15,-1 4 0-15,9-12 17 0,0 0-1 0,5-4-1 0,5-4 0 16,8-5-15-16,5 1 9 0,0-8-9 0,1-1 8 16,-6-3-8-16,10 0 0 0,-1-5 0 0,1 1-11 15,-10-1 11-15,6 1 0 0,8 3 0 0,-5 5 0 16,-8-1 0-16,4 13 0 0,-4 0 0 0,4 8 0 16,-9 4 9-16,-5 0-9 0,-18 8 12 0,10 0-12 15,3 4 0-15,-8 4 0 0,-14 4 0 0,-4 0 0 16,8 0 24-16,-8 4 8 0,-5 1 2 0,-9 3 0 15,-5 0-21-15,1 4-4 0,-1-3-1 0,-4-1 0 0,-14-4-8 16,-5 4 0-16,6-4 9 0,-6 5-9 0,-8-5 8 16,-5 0-8-16,4 0 10 0,-4-4-10 0,4-4 0 0,-13 1 0 15,-5-1 0-15,10-4 0 16,13 4-107-16,0-4-17 0,-5-4-4 0,1 0-971 16</inkml:trace>
        </inkml:traceGroup>
        <inkml:traceGroup>
          <inkml:annotationXML>
            <emma:emma xmlns:emma="http://www.w3.org/2003/04/emma" version="1.0">
              <emma:interpretation id="{163F503A-8F91-4313-BB17-8C20B5EEFA79}" emma:medium="tactile" emma:mode="ink">
                <msink:context xmlns:msink="http://schemas.microsoft.com/ink/2010/main" type="inkWord" rotatedBoundingBox="21230,6182 23548,6054 23671,8264 21352,839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5014.2062">19773 6962 1422 0,'-5'-8'31'0,"5"8"6"0,0 0 2 0,0 0 1 0,0-9-32 0,5 5-8 0,9-4 0 0,-1 4 0 16,5 0 42-16,10 4 6 0,4 0 2 0,4-4 0 15,10 4 3-15,-1-4 1 0,10-4 0 0,-1 4 0 16,1-4-12-16,-5 0-2 0,5-4-1 0,-1 4 0 16,-4-1-26-16,0 5-5 0,-9-4 0 0,0 4-8 15,-4-4-83-15,-1 4-23 0,-4 0-5 16</inkml:trace>
          <inkml:trace contextRef="#ctx0" brushRef="#br0" timeOffset="75233.5993">20729 6100 1695 0,'0'0'75'0,"0"0"16"0,-9 8-73 0,0 4-18 0,4 4 0 0,-4 12 0 0,-5 9 50 0,-4 7 6 16,5 13 2-16,-6 8 0 0,-3 3 5 0,-6 1 1 16,-4 8 0-16,-4 4 0 0,0 0-15 0,-5 0-2 31,0 0-1-31,0-4 0 0,4 0-34 0,1-4-12 0,4-1 0 0,0-7 9 0,0-4-17 0,5-4-4 0,4-1-1 0,-4-7 0 47,9-1-155-47,-1-3-30 0,6-13-6 0</inkml:trace>
          <inkml:trace contextRef="#ctx0" brushRef="#br0" timeOffset="75821.0559">21776 5444 1825 0,'18'-40'80'0,"-9"23"18"0,5-3-78 0,0 4-20 15,-1 0 0-15,-3 4 0 0,3-1 23 0,-4 9 1 32,-9 4 0-32,0 0 0 0,9 17 6 0,0 7 2 15,-13 8 0-15,-1 21 0 0,-4 12-16 0,-4 7-4 16,-10 13 0-16,-9 17 0 0,-4-1 32 0,-1 4 7 0,-8 12 1 0,-10 13 0 0,5-9-36 0,0 5-8 15,-5-9 0-15,1 4-8 0,3-3 15 0,1-9-4 16,5-4-1-16,-1-12 0 0,5-12-10 0,0-4 0 16,0-12 9-16,10-8-9 0,8-13 0 0,0-7-20 15,5-5 4-15,0-8 1 0,8-8 15 0,1-3-11 16,0-5 11-16,9-8-10 0,0 0 10 0,0 0 0 16,5-12 0-16,-1-5 0 0,1-3 0 0,9-4 0 15,-1 0 0-15,1-5-8 0,4 1 8 0,0 0 14 0,10-1-3 16,-6 1-1-16,6 0-10 0,-1 11 8 0,-4 1-8 15,0 4 8-15,4 4-8 0,-4 4-11 16,-1 4 3-16,1 0 0 0,4 0 8 0,5 8 0 0,-4-4 0 16,-1 0-8-16,5-4 8 0,4 0 8 0,1 0-8 0,-1-4 11 15,1-4-11-15,4 0 0 0,-1-4 0 0,1 0 0 16,-4-5 0-16,4-3-12 0,-5-4 4 0,1-4 8 16,-5-1-10-16,-1 1 10 0,-3 0 0 0,-1-1-9 31,-4-3 9-31,0 4 0 0,-5-5 0 0,-5 9 0 0,-3 0 0 0,-6 3 8 15,1 1-8-15,-5 4 0 0,-5 0 0 0,-4 4 0 16,0 4 0-16,-5 3 0 0,-4 1 0 0,0 8 0 0,-9 5 0 16,-1 3-8-16,-4 12 18 0,-4 4 4 0,-5 9 1 0,0 3 0 15,5 9-7-15,4-5 0 0,0 1-8 0,9-5 12 16,5 1-12-16,9-1 0 0,-5 1 0 0,14-9 0 16,9 0 0-16,9-3 0 0,5-1 0 0,4-4 0 15,5 1-99-15,9-9-16 0,9 0-3 16</inkml:trace>
        </inkml:traceGroup>
        <inkml:traceGroup>
          <inkml:annotationXML>
            <emma:emma xmlns:emma="http://www.w3.org/2003/04/emma" version="1.0">
              <emma:interpretation id="{7F6DB226-87F2-43BD-BF02-855373E69BEA}" emma:medium="tactile" emma:mode="ink">
                <msink:context xmlns:msink="http://schemas.microsoft.com/ink/2010/main" type="inkWord" rotatedBoundingBox="24726,7116 30926,6772 30987,7864 24787,820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6638.7297">23210 6415 1825 0,'0'0'40'0,"0"0"8"0,0 0 1 0,0 0 3 0,0 0-41 0,0 0-11 0,0 0 0 0,5 25 0 0,-1 7 47 0,1 8 7 0,-1 9 2 0,1 0 0 16,-5 7 4-16,5 1 0 0,-5 8 1 0,0-9 0 16,0 1-30-16,-5 0-7 0,5-9 0 0,0 1-1 15,0-9-9-15,0-3-2 0,-5-5 0 0,5-4 0 16,0-7 16-16,0-5 4 0,0-8 0 0,0-8 0 0,0 0-16 16,0 0-4-16,0 0 0 0,0 0 0 0,14-8 32 0,-5-4 7 15,0-5 1-15,5-3 0 0,-5-4-32 0,0-4-7 16,5-9-1-16,0 1 0 0,-1-5-12 0,5-3 0 15,1 3 0-15,3-7 0 0,1-1 0 0,4-4 0 16,5 5 0-16,5-1-10 16,4 5-29-16,-5 7-5 0,1 1-2 0,-1 8 0 15,14-1-80-15,-4 9-16 0,-1 0-3 0</inkml:trace>
          <inkml:trace contextRef="#ctx0" brushRef="#br0" timeOffset="76935.4496">23925 6832 1094 0,'0'0'97'0,"0"0"-77"0,0 0-20 16,0 0 0-16,0 0 76 0,0 0 12 0,14 0 3 15,-1 4 0-15,1 0-31 0,4-4-7 0,5 0-1 0,0-4 0 16,0 0 7-16,4-8 1 0,0 4 0 0,0-4 0 16,-4 0-29-16,5-5-6 0,-10 5-1 0,9-4 0 15,-4-4-3-15,-5 0-1 0,-4-1 0 0,-1 1 0 16,1 0 10-16,-5 0 2 0,-4-1 0 0,-1 1 0 15,-4 4 8-15,-4 0 1 0,-1 0 1 0,-4 3 0 16,-5 9-22-16,-4 4-5 0,0 0-1 0,-9 4 0 16,4 13-3-16,-4 3-1 0,4 0 0 0,-5 8 0 15,1 1-10-15,4 7 0 0,-4-3 0 0,4 7 0 16,1-4 0-16,3 5 0 0,1-1 8 0,4 1-8 16,5-5-17-16,0 5-6 0,9 3-1 0,5-7-993 15</inkml:trace>
          <inkml:trace contextRef="#ctx0" brushRef="#br0" timeOffset="77169.7113">24899 6266 1944 0,'0'0'43'0,"0"0"9"0,0 0 1 0,0 0 1 0,-4 8-43 0,-10 4-11 16,5 4 0-16,-9 8 0 0,0 5 72 0,-1 7 12 15,-8 4 2-15,0 5 1 0,-5-5-44 0,5 5-9 16,-10-5-2-16,1 5 0 0,4-9 0 0,5 5 0 16,-1-5 0-16,10 1 0 0,0-1-32 0,9-8 0 15,9 1 0-15,4 3 0 16,5-12-178-16,14 5-39 0,32 15-8 0,-5-24-2 0</inkml:trace>
          <inkml:trace contextRef="#ctx0" brushRef="#br0" timeOffset="77404.0325">25227 6589 1857 0,'-9'4'40'0,"4"4"9"0,-4 5 2 0,0 7 2 16,0 0-42-16,0 4-11 0,0 1 0 0,4-1 0 16,1 4 49-16,-5-4 8 0,0 1 2 0,0-5 0 0,9 0-7 0,0-4-2 15,-5-3 0-15,5-1 0 0,0-12-29 0,0 0-5 16,9 4-2-16,5-4 0 0,4-4 38 15,0 0 8-15,5-8 2 0,4-1 0 0,-4 1-32 16,4-4-6-16,5 0-2 0,-4 0 0 0,3-5-22 0,1 1-12 16,-4 4 2-16,3-8 0 15,6 3-166-15,-5 1-34 0,0-4-6 0,9 4-2 16</inkml:trace>
          <inkml:trace contextRef="#ctx0" brushRef="#br0" timeOffset="77653.9705">25878 6326 1209 0,'0'0'108'0,"9"0"-87"16,-4 0-21-16,4 12 0 0,-4 9 61 0,4 3 8 15,-5 4 2-15,5 9 0 0,-4 3 32 0,-1-3 6 0,1-1 2 0,-1 0 0 16,-4 1-2-16,0-1 0 0,5-3 0 0,-5-5 0 16,0 0-61-16,5-3-13 0,-5-5-3 0,4-4 0 15,-4 0 7-15,5-4 1 0,-5 0 0 0,4-3 0 16,-4-5-13-16,0-4-3 0,0 0 0 0,14-4 0 15,0 4 7-15,-5-9 1 0,4 1 0 0,1 0 0 16,0-4-32-16,-1 0 0 0,6-4 0 0,-6 0 0 16,1-1-29-16,4-3-12 0,-4 0-3 15,4 0 0-15,-4-1-83 0,8 1-17 0,1 4-3 16,4-4-842-16</inkml:trace>
          <inkml:trace contextRef="#ctx0" brushRef="#br0" timeOffset="77888.8802">26670 6363 1324 0,'-9'-33'59'0,"14"21"12"0,-1-4-57 0,1 0-14 15,4 4 0-15,0-1 0 0,0 1 72 0,0 4 12 16,-4 0 3-16,-5 8 0 0,0 0-7 0,0 0-2 16,0 0 0-16,4 12 0 0,-4 4-18 0,0 5-3 15,-4 7-1-15,-5 8 0 0,0 1-5 0,0-5-2 16,-5 5 0-16,-4 3 0 0,0 1 6 0,4-5 1 15,5-4 0-15,0 5 0 0,0-9-31 0,-1 0-5 16,6 1-2-16,-5-1 0 0,-9-8-18 0,8 1 0 16,6-1 0-16,4-4 0 15,-5-4-100-15,1 4-23 0,-5-3-5 0</inkml:trace>
          <inkml:trace contextRef="#ctx0" brushRef="#br0" timeOffset="78107.0273">27066 6529 2026 0,'0'0'44'0,"0"0"10"0,0 0 2 0,0 0 1 16,0 12-45-16,-4 8-12 0,-1-4 0 0,1 8 0 15,-5 1 51-15,4-1 8 0,-4 4 1 0,0-3 1 0,0-1-37 16,0 0-7-16,0 0-1 0,0-3-1 15,-1-1-99-15,1 0-19 0,0 0-4 0,0-7-1 0</inkml:trace>
          <inkml:trace contextRef="#ctx0" brushRef="#br0" timeOffset="78217.3688">27280 6205 1036 0,'0'-12'92'0,"5"-5"-73"16,0 1-19-16,8 8-457 0</inkml:trace>
          <inkml:trace contextRef="#ctx0" brushRef="#br0" timeOffset="78528.7663">27540 6610 1152 0,'0'0'102'0,"0"12"-82"0,-5 0-20 0,5 4 0 15,0 4 81-15,-4 0 12 0,4-3 3 0,0 3 0 16,0-4-46-16,0-4-9 0,0 0-1 0,4 0-1 16,-4 1-22-16,5-5-4 0,-5-8-1 0,0 0 0 15,0 0 16-15,9 4 4 0,5-4 0 0,-1 0 0 16,-3-4-4-16,3-4 0 0,1 0 0 0,4-1 0 16,-4-3 7-16,4 0 1 0,-4-8 0 0,-5 0 0 15,4-1 22-15,-4 1 5 0,1-4 1 0,-1 4 0 16,-5-5-38-16,1 5-7 0,-10-4-2 0,5 8 0 15,0 0-2-15,0 7-1 0,-13 1 0 0,3 0 0 16,10 8 15-16,-13 0 3 0,-1 0 1 0,-4 8 0 0,-5 4-44 16,0 5-9-16,-4-1-1 0,4 8-1 15,-4 0-140-15,4 1-28 0,-18 31-6 16,5-19 0-16</inkml:trace>
          <inkml:trace contextRef="#ctx0" brushRef="#br0" timeOffset="78857.254">28141 6452 172 0,'0'0'16'0,"18"0"-16"16,-4 4 0-16,4 0 0 0,-4 4 393 0,-1 8 76 0,1 4 15 16,0 5 4-16,-10-5-308 0,5 4-62 0,-4 8-12 15,-1-3-2-15,-4 3-39 0,5-4-7 0,-5-3-2 0,0 3 0 16,-5-4-12-16,1 1-2 15,-1-1-1-15,1-4 0 0,-1-4-41 0,5-3-19 0,0-13 2 0,0 0 0 16,0 0 17-16,9 4 8 0,5-4-8 0,4-4 12 16,5-5 14-16,4 1 2 0,5-4 1 0,9 4 0 15,-4-8-13-15,8-4-4 0,-4-5 0 0,5 1 0 16,-1-4-12-16,-4-1 0 0,5 1 0 0,-5 0 0 16,-5 4 0-16,-4 3 0 0,0 1 0 0,-5 4 0 15,-9 4 0-15,0 4 0 0,-4 0 0 0,-5 3 0 16,-4 14-8-16,4-1 8 0,-5 4-12 0,-4 4 12 15,0 8-21-15,-4 1 2 0,-1 7 1 0,-4 0-781 16,-4-3-156-16</inkml:trace>
          <inkml:trace contextRef="#ctx0" brushRef="#br0" timeOffset="79247.3432">29347 7038 1728 0,'0'0'38'0,"0"0"8"0,5 9 2 0,0-1 0 0,-15 4-39 0,6 0-9 0,4-4 0 0,-14 0 0 16,1-4 33-16,-1 4 5 0,5-4 1 0,-5-4 0 15,-9 4-150-15,5 0-29 0,-18 0-7 0,8-4-1 16</inkml:trace>
          <inkml:trace contextRef="#ctx0" brushRef="#br0" timeOffset="79091.1303">29393 6427 2559 0,'9'-4'56'0,"-9"4"12"0,-4-4 3 0,-6 4 1 0,6 8-58 0,-1 0-14 0,1 1 0 0,-1-1 0 31,1 8-28-31,-1-4-9 0,-4 12-2 0,0-3-1060 0</inkml:trace>
        </inkml:traceGroup>
      </inkml:traceGroup>
    </inkml:traceGroup>
    <inkml:traceGroup>
      <inkml:annotationXML>
        <emma:emma xmlns:emma="http://www.w3.org/2003/04/emma" version="1.0">
          <emma:interpretation id="{10B053B5-1306-45C8-BCF0-47F7C97C3877}" emma:medium="tactile" emma:mode="ink">
            <msink:context xmlns:msink="http://schemas.microsoft.com/ink/2010/main" type="paragraph" rotatedBoundingBox="6605,11232 24988,9629 25153,11523 6770,131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44E21D1-893C-4E2A-B6B9-3A217E80C80C}" emma:medium="tactile" emma:mode="ink">
              <msink:context xmlns:msink="http://schemas.microsoft.com/ink/2010/main" type="line" rotatedBoundingBox="6605,11232 24988,9629 25153,11523 6770,13125"/>
            </emma:interpretation>
          </emma:emma>
        </inkml:annotationXML>
        <inkml:traceGroup>
          <inkml:annotationXML>
            <emma:emma xmlns:emma="http://www.w3.org/2003/04/emma" version="1.0">
              <emma:interpretation id="{31B12D74-9277-4765-AD7A-1799B7553638}" emma:medium="tactile" emma:mode="ink">
                <msink:context xmlns:msink="http://schemas.microsoft.com/ink/2010/main" type="inkWord" rotatedBoundingBox="6618,11383 8738,11199 8868,12692 6748,1287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2689.5638">6383 10673 1267 0,'-5'-17'56'0,"1"9"12"15,-1 0-55-15,1-4-13 0,-1 4 0 0,5 0 0 16,0 8 152-16,0 0 27 0,0 0 5 0,0 0 2 0,-4 12-75 0,4 8-15 16,-5 9-4-16,-4 11 0 0,0 9-16 0,0 3-4 15,-9 9-1-15,-1 4 0 0,-3 4-17 0,-6-1-3 16,1 1-1-16,-5 4 0 0,0-4-30 0,0 0-5 16,5-5-2-16,-5-3 0 15,9-4-38-15,-4-1-8 0,4-3-2 0,1-4 0 16,3-5-141-16,-3 1-28 0,3-1-5 0</inkml:trace>
          <inkml:trace contextRef="#ctx0" brushRef="#br0" timeOffset="83266.5565">6998 11709 1267 0,'-9'-4'112'0,"4"-4"-89"16,10-5-23-16,-5 5 0 0,-5 0 128 0,5 0 22 16,0 0 4-16,0 8 1 0,0 0-54 0,0 0-10 15,0 0-3-15,0 0 0 0,-5 4-44 0,-4 4-10 16,0 4-2-16,0 0 0 0,-5 5-32 0,5 3 0 15,0 4 0-15,0 0 0 0,5 1 0 0,-1-1 0 16,10 0 0-16,-1 1 0 0,1-5 0 0,4 0 0 16,4 0 0-16,1-8 0 0,-5 1 0 0,5-9 0 15,4 0 0-15,5-4 0 0,0-4 0 0,-1-4 0 16,-3-5 0-16,8 1 0 0,-4-4 0 0,-1-8 0 16,-3-1-9-16,-1-3 9 0,0 4 0 0,-4-4 16 15,-1 3-3-15,-4-3 0 0,1 4 17 0,-6-1 3 16,-4-3 1-16,-9 4 0 0,4 4 1 0,-4-1 0 15,-4 5 0-15,-6 4 0 0,1 4-11 0,0 4-1 16,-5 0-1-16,1 12 0 0,-1-4-22 0,-5 12-13 0,6 0 1 16,-1 5 1-1,-4 3-165-15,-1 4-34 0</inkml:trace>
          <inkml:trace contextRef="#ctx0" brushRef="#br0" timeOffset="82454.502">5072 10632 633 0,'0'0'56'16,"0"0"-44"-16,0 0-12 0,0 0 0 0,4 0 188 0,5-4 36 15,1 4 8-15,8 0 0 0,0 0-130 0,9 0-26 16,1 0-6-16,3 0-1 0,6-4-7 0,4 0-2 15,9-4 0-15,5 0 0 0,-1 4-8 0,5-4-3 16,14 0 0-16,-4 4 0 0,8 0-16 0,-4-1-3 16,0-3-1-16,4 4 0 0,0 0-5 0,-4 0-2 15,-4 4 0-15,8 0 0 0,-4 0-6 0,0 4-2 16,-5 0 0-16,0 0 0 0,1-4-2 0,-6 0-1 16,1 4 0-16,-9 0 0 0,-1-4-11 0,-4 5 0 15,0 3-10-15,1-4 10 16,-6 4-72-16,-4 0-9 0,-5-4-2 0,-4 0 0 15,-4 0-96-15,-10-4-19 0,0 4-4 0</inkml:trace>
        </inkml:traceGroup>
        <inkml:traceGroup>
          <inkml:annotationXML>
            <emma:emma xmlns:emma="http://www.w3.org/2003/04/emma" version="1.0">
              <emma:interpretation id="{6B971E46-9586-431D-BE16-8781C4C2086B}" emma:medium="tactile" emma:mode="ink">
                <msink:context xmlns:msink="http://schemas.microsoft.com/ink/2010/main" type="inkWord" rotatedBoundingBox="9725,10960 15676,10441 15842,12335 9890,1285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4235.2041">10608 10163 2336 0,'0'0'52'0,"9"4"10"0,5 4 2 0,4 4 1 15,5 8-52-15,-5 5-13 0,9 11 0 0,-4 4 0 16,-5 5 43-16,0 4 5 0,-4 3 2 0,-5 9 0 0,-4-5 5 0,-10 5 1 16,1-4 0-16,-5 4 0 0,-10-5 6 0,-3 5 2 15,-10 0 0-15,-5 3 0 0,-4 1-34 0,-4 4-6 16,-1-4-2-16,-8 3 0 0,4-7-22 0,-1-4 0 15,11-5 0-15,-6-7 8 16,10-5-132-16,4-3-25 0,9-5-6 0,5-3-1036 16</inkml:trace>
          <inkml:trace contextRef="#ctx0" brushRef="#br0" timeOffset="84453.768">11154 11017 1728 0,'14'-4'153'0,"9"-4"-122"0,0-1-31 16,8 1 0-16,10 0 56 0,0 0 6 0,5-4 1 0,9 4 0 15,-10-8 21-15,5 0 5 0,5-1 1 0,4-3 0 16,-4 4-27-16,-5-4-6 0,0 3-1 0,4 1 0 16,-8 4-19-16,-1 0-4 0,-4 0-1 0,0 4 0 15,-9 0 2-15,-4 0 0 0,-6 4 0 0,-3 4 0 31,-6-4-146-31,1 4-30 0,-14 0-6 0</inkml:trace>
          <inkml:trace contextRef="#ctx0" brushRef="#br0" timeOffset="84703.7089">11496 11284 1785 0,'-23'0'159'0,"14"0"-127"0,4-4-32 0,-4 4 0 0,5 4 82 0,4-4 10 15,-9 4 3-15,9-4 0 0,0 0-47 0,0 0-10 16,0 0-2-16,13 4 0 0,1-4-21 0,4 0-5 16,9-4-1-16,5-4 0 0,5-4 8 0,4-5 2 15,4 5 0-15,5-4 0 0,-9 4-19 0,9-4-19 16,5 0 4-16,9-1 1 16,-14 1-53-16,4 4-10 0,1 0-3 0,-5-4-556 15,-4-1-111-15</inkml:trace>
          <inkml:trace contextRef="#ctx0" brushRef="#br0" timeOffset="84955.7249">13039 10025 172 0,'14'-48'8'0,"-5"27"1"0,0 1-9 0,5 4 0 0,-5 0 0 0,0 8 0 16,0-4 395-16,0 12 77 0,5 0 15 0,-1 4 3 16,1 8-303-16,0 8-61 0,-1 4-12 0,1 5-2 15,9 7-6-15,-5 0-1 0,-4 9 0 0,4-1 0 16,-4 5-33-16,-1 0-8 0,-4 3 0 0,1-3-1 16,-6 3-34-16,5 1-6 0,-4 0-2 0,4 3 0 15,-5 1-35-15,1-5-7 0,-5 5-2 0,9 0 0 16,-4-9-213-16,-5-3-42 0,-5 36-9 0,5-33-1 0</inkml:trace>
          <inkml:trace contextRef="#ctx0" brushRef="#br0" timeOffset="85127.5557">14241 10960 2530 0,'0'0'56'0,"-4"20"11"0,-1 9 2 0,-9 7 3 0,-4 4-58 0,-5 5-14 0,-4-1 0 0,0 1 0 16,-14 8 44-16,4-5 7 0,-8 1 1 0,4 3 0 16,-5-7-42-16,5-1-10 0,0 1 0 0,-4-9-804 15,4 1-162-15</inkml:trace>
          <inkml:trace contextRef="#ctx0" brushRef="#br0" timeOffset="83532.1152">8550 10199 2487 0,'0'-8'55'0,"-4"0"11"0,-6 0 2 0,10 8 2 0,0 0-56 0,0 0-14 15,-9 0 0-15,-4 12 0 0,-1 4 22 0,-4 4 2 16,-5 5 0-16,5 11 0 0,-5 1-16 0,0 7-8 15,-4 9 10-15,4 7-10 0,0 1 40 0,5 0 3 16,5 4 0-16,-1 3 0 0,0-7-27 0,10-4-6 16,-1 3-1-16,1-3 0 0,4-4-9 0,4-1 0 15,1-3 0-15,4-5 0 16,5 1-112-16,-1-5-27 0,5-7-5 0</inkml:trace>
          <inkml:trace contextRef="#ctx0" brushRef="#br0" timeOffset="83766.9298">8864 10640 2520 0,'5'-12'56'0,"-1"-4"11"0,10-8 2 0,0 3 1 0,-1-3-56 0,10 8-14 0,-5 0 0 0,5 0 0 15,0 3 31-15,4 5 3 0,-4 4 1 0,0 4 0 16,-5 8-6-16,0 5-1 0,9 3 0 0,-4 12 0 15,0 4 23-15,-5 9 4 0,5 3 1 0,-5 5 0 16,-4 0-37-16,4-1-7 0,-4-3-2 0,4 3 0 16,-4-7-2-16,4 3 0 0,-5 1 0 0,6-5 0 15,-1 1-8-15,0-1-14 0,0 1 3 0,0-5 1 16,-4 4-174-16,0-7-36 0,-1-5-6 0</inkml:trace>
          <inkml:trace contextRef="#ctx0" brushRef="#br0" timeOffset="83985.1289">9753 10563 2358 0,'-4'4'52'0,"-6"5"10"0,-3-1 2 0,-1 12 3 0,0 0-54 0,-4 12-13 16,0 9 0-16,-10 3 0 0,1 5 59 0,-5 8 9 15,-5 7 1-15,1 1 1 0,-5 4-32 0,-5-4-6 16,1-1-2-16,-1 1 0 0,0-4-30 0,1 0 0 15,8-13 0-15,1-3 0 16,-1-5-119-16,10-3-29 0,4-9-7 0,4-4-897 0</inkml:trace>
        </inkml:traceGroup>
        <inkml:traceGroup>
          <inkml:annotationXML>
            <emma:emma xmlns:emma="http://www.w3.org/2003/04/emma" version="1.0">
              <emma:interpretation id="{31E42FF7-8D4A-4ACE-8DF5-CEBD491D4E3B}" emma:medium="tactile" emma:mode="ink">
                <msink:context xmlns:msink="http://schemas.microsoft.com/ink/2010/main" type="inkWord" rotatedBoundingBox="17218,10694 18471,10585 18594,11995 17341,1210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5549.3317">15707 10134 1922 0,'-9'-8'42'0,"5"-4"9"0,-1 0 1 0,0-4 3 0,5 4-44 0,5-4-11 0,0-1 0 0,4 1 0 16,0 4 50-16,9-4 8 15,0 4 2-15,9 0 0 0,5-1-15 0,9 1-2 16,5 4-1-16,4 0 0 0,5 0 4 0,4 0 1 0,4 4 0 0,1-4 0 16,0 4-12-16,-5 0-3 0,-4-4 0 0,9-1 0 15,-10 5-22-15,1-4-10 0,4 0 8 0,0 4-8 16,-13 4 19-16,-1-4-2 0,-4 4 0 0,-4-4 0 31,-6 4-152-31,-3 4-30 0,-5 0-7 0,-1-4-832 0</inkml:trace>
          <inkml:trace contextRef="#ctx0" brushRef="#br0" timeOffset="85748.7793">16422 10130 864 0,'-14'17'76'0,"10"-9"-60"0,-5 8-16 0,4 4 0 0,-4 8 209 0,4 5 39 15,1 7 8-15,-5 13 2 0,4-1-129 0,-4 5-25 16,0 0-6-16,-5 8-1 0,5-9-1 0,-4 1 0 15,-6-5 0-15,6-3 0 0,-1 0-72 0,-4-5-14 16,0-3-10-16,-1 3 12 16,10-3-162-16,0-5-32 0,0 0-6 0</inkml:trace>
          <inkml:trace contextRef="#ctx0" brushRef="#br0" timeOffset="85954.1434">16854 10940 2372 0,'0'0'105'0,"-4"8"22"0,-5 0-102 0,4 4-25 16,-4 8 0-16,5 1 0 0,-5-1 47 0,-1 4 4 16,1 0 1-16,-4 1 0 0,8 3-35 0,-9-8-6 15,1 0-2-15,4 1 0 0,0-5-9 0,-1 0 0 16,1 0 0-16,0-4 0 15,-4 1-180-15,8-5-40 0</inkml:trace>
        </inkml:traceGroup>
        <inkml:traceGroup>
          <inkml:annotationXML>
            <emma:emma xmlns:emma="http://www.w3.org/2003/04/emma" version="1.0">
              <emma:interpretation id="{5E225956-8005-4704-9C46-A2F6FC443422}" emma:medium="tactile" emma:mode="ink">
                <msink:context xmlns:msink="http://schemas.microsoft.com/ink/2010/main" type="inkWord" rotatedBoundingBox="19372,10294 25003,9803 25115,11084 19484,11574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6859.4231">19964 9386 2012 0,'23'12'44'0,"-14"-4"10"0,0 4 2 0,0 12 0 0,5 1-45 0,4 11-11 0,-4 5 0 0,4 11 0 16,-4 5 92-16,-5-1 17 0,0 5 3 0,-5 0 1 15,-13 4-31-15,0-9-6 0,5 1-2 0,-6 0 0 16,-3-5-2-16,-5 1 0 0,-1-1 0 0,-3-3 0 15,-1 0-56-15,-4-1-16 0,4-3 0 0,-5-5 0 16,-3-8-126-16,3-3-30 0,-4-1-7 16,1-8-983-16</inkml:trace>
          <inkml:trace contextRef="#ctx0" brushRef="#br0" timeOffset="87359.5522">20547 10410 1850 0,'0'0'82'0,"0"0"17"0,9-4-79 0,-4 0-20 16,4-5 0-16,0 5 0 0,4 0 104 0,6 0 16 15,-1 0 4-15,5 0 1 0,8 4-39 0,6-4-8 16,4 4-2-16,4-4 0 0,5 8-31 0,5-4-6 15,0 0-2-15,4-4 0 16,0 4-129-16,0 0-27 0,5-4-5 0,0 0-954 0</inkml:trace>
          <inkml:trace contextRef="#ctx0" brushRef="#br0" timeOffset="87140.6056">20752 10070 1900 0,'0'0'169'0,"9"-12"-135"16,4-1-34-16,6 5 0 0,-6-4 86 0,10 4 10 15,4-4 3-15,5 0 0 0,-4 4-19 0,3-4-3 0,6 3-1 0,4 1 0 16,-9 0-20-16,4 0-5 0,1 0-1 0,-1 8 0 15,0-8-2-15,1 4-1 16,-1 0 0-16,-4 0 0 0,0-4-47 0,0 4-18 0,-5 0 1 0,1 0 0 16,-6 0 17-16,1 4-10 0,0-4 10 0,-5 4-8 15,-4 0-59 1,-5 0-11-16,0 0-2 0,-9 0-703 0,0 0-140 0</inkml:trace>
          <inkml:trace contextRef="#ctx0" brushRef="#br0" timeOffset="86219.5424">18380 9491 2246 0,'0'0'200'16,"0"0"-160"-16,-9 4-32 0,-1 4-8 0,-3 8 28 0,4 9 4 15,-5 3 0-15,-4 12 1 0,-5 1 28 0,0 11 6 16,5 1 1-16,-5 8 0 0,-4-1-22 0,4 1-4 16,1 0-1-16,-1 0 0 0,-9-9-19 0,9 9-4 15,0-4-1-15,10 3 0 16,4-3-99-16,-5-4-20 0,0 7-4 0</inkml:trace>
          <inkml:trace contextRef="#ctx0" brushRef="#br0" timeOffset="86438.2697">18553 10345 1400 0,'27'-20'31'0,"-4"-9"6"0,0-3 2 0,4-5 0 0,5-3-31 0,0 4-8 0,-10-9 0 0,1 5 0 15,-5-1 88-15,1 5 17 0,8 3 3 0,-13 9 1 16,-10 0-5-16,10 0 0 0,4 3-1 0,0 5 0 15,0 4 25-15,-9 4 6 0,5 4 1 0,0 4 0 16,4 8-105-16,-4 4-21 0,-5 4-9 0,4 9 8 16,6 3 18-16,-1 4 3 0,-9 5 1 0,0 3 0 15,0 1 3-15,0-1 1 0,0 1 0 0,0-1 0 16,-4 0-15-16,0 1-3 0,-1-1-1 0,1-7 0 16,-1-5-35-1,1 0-6-15,-1-3-2 0,1-1 0 0,4 4-182 0,-4-12-37 16,4 1-7-16</inkml:trace>
          <inkml:trace contextRef="#ctx0" brushRef="#br0" timeOffset="86625.6513">19377 9701 2300 0,'0'0'51'0,"-14"13"10"0,-4-1 3 0,-9 16 0 0,-1 4-52 0,-4 9-12 16,-4 3 0-16,-10 5 0 0,-8 4 44 0,4-1 7 15,0-3 1-15,0 7 0 0,-5-7-40 0,0-1-12 16,10 1 8-16,4 0-8 0,4-9 0 0,6 5-16 16,-1-9 4-16,0 0-721 15,14-3-144-15</inkml:trace>
          <inkml:trace contextRef="#ctx0" brushRef="#br0" timeOffset="90873.6656">18211 9754 874 0,'0'0'39'0,"0"0"8"0,-9-4-38 0,9 4-9 0,0 0 0 0,0 0 0 16,0 0 15-16,5-8 1 0,-5 8 0 0,9-8 0 15,0 0 0-15,0 0 0 0,-9 8 0 0,0 0 0 16,14-13 28-16,-5 5 7 0,-9 8 1 0,0 0 0 16,0 0 2-16,9-4 1 0,-9-4 0 0,0 8 0 0,-5-8 0 15,5 8 0-15,9-4 0 0,-9 4 0 0,-9-8-20 0,9 8-4 16,0 0-1-16,0 0 0 0,0 0 8 0,0 0 2 15,-4 0 0-15,4 0 0 0,0 0-32 0,0 0-8 16,-14 0 0-16,14 0 0 0,0 0 0 0,0 0 0 16,-9 8 8-16,4 0-8 0,1-4 16 0,4-4 0 15,0 0-1-15,-9 8 0 0,-9 4 17 0,8-3 4 16,10-9 1-16,-4 12 0 0,-10-4-16 0,5 4-3 16,0 0-1-16,5 4 0 0,-1-8-1 0,-4 9 0 15,-9-1 0-15,9 4 0 0,4-4 4 0,-4 4 1 16,-14 1 0-16,9-1 0 0,5 4-1 0,0 4-1 15,-9-3 0-15,4-1 0 0,-4 4-10 0,4 5-1 16,10-5-8-16,-5 13 12 0,-9-5 10 0,4 4 2 16,9 5 0-16,1 3 0 0,-5-3 12 0,9 4 4 0,0-1 0 15,0-3 0-15,9-1-13 0,-5-3-3 0,-8-5 0 16,8 0 0-16,6-3-16 0,-1-5-8 0,-9-4 0 0,4-3 8 31,10-1-128-31,-1-8-25 0,6 0-6 0,-6-4-1 0</inkml:trace>
          <inkml:trace contextRef="#ctx0" brushRef="#br0" timeOffset="90889.2863">22186 9507 1868 0,'68'-36'41'0,"-45"20"9"0,-9-5 2 0,4-3 0 0,9 0-42 0,-4-1-10 0,-5 1 0 0,5 8 0 16,0 0 52-16,-1 4 9 0,1 8 2 0,4 8 0 15,-4 4-11-15,5 8-3 0,3 4 0 0,-3 13 0 16,-6-1 9-16,1 4 2 0,0 5 0 0,0 3 0 16,0-3-32-16,-5 3-7 0,0 1-1 0,0 3 0 15,5-3-6-15,0-1-2 0,-5 1 0 0,0-1 0 16,5-3-12-16,0-1-15 0,-1-3 3 0,1-5 1 16,0-8-126-16,0 1-26 0,-5-5-5 0,9-4-489 15,-9 0-99-15</inkml:trace>
          <inkml:trace contextRef="#ctx0" brushRef="#br0" timeOffset="90890.2863">23483 9353 2188 0,'-27'12'97'0,"13"-3"20"0,-4-1-93 0,-5 4-24 16,-4 8 0-16,-5 8 0 0,-9 1 71 0,0 3 9 15,-4 9 3-15,-5-5 0 0,-5 0-41 0,0 1-8 16,-4-1-2-16,0 1 0 0,0 3-32 0,0-3 0 16,-5 3-12-16,-4-4 3 15,4 1-139-15,-4 3-27 0,-5 1-5 0,-5-1-782 16</inkml:trace>
        </inkml:traceGroup>
      </inkml:traceGroup>
    </inkml:traceGroup>
    <inkml:traceGroup>
      <inkml:annotationXML>
        <emma:emma xmlns:emma="http://www.w3.org/2003/04/emma" version="1.0">
          <emma:interpretation id="{3A1FC103-0E91-45F7-AEFC-C046049551C1}" emma:medium="tactile" emma:mode="ink">
            <msink:context xmlns:msink="http://schemas.microsoft.com/ink/2010/main" type="paragraph" rotatedBoundingBox="5848,14092 32217,12962 32400,17228 6031,183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EDAD8C7-FA74-4B09-8B89-25C59604E67A}" emma:medium="tactile" emma:mode="ink">
              <msink:context xmlns:msink="http://schemas.microsoft.com/ink/2010/main" type="line" rotatedBoundingBox="5848,14092 32217,12962 32313,15194 5944,16324"/>
            </emma:interpretation>
          </emma:emma>
        </inkml:annotationXML>
        <inkml:traceGroup>
          <inkml:annotationXML>
            <emma:emma xmlns:emma="http://www.w3.org/2003/04/emma" version="1.0">
              <emma:interpretation id="{91FE5514-6B73-49F5-BB01-72F74AA886BC}" emma:medium="tactile" emma:mode="ink">
                <msink:context xmlns:msink="http://schemas.microsoft.com/ink/2010/main" type="inkWord" rotatedBoundingBox="5858,14309 9506,14152 9587,16046 5939,1620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3487.1205">6215 14813 1587 0,'0'0'70'16,"0"0"15"-16,9-8-68 0,-5 4-17 0,-4 4 0 0,14 4 0 16,0 0 101-16,-5 4 17 0,4 4 3 0,-4 4 1 15,5 4-37-15,-9 5-7 0,4-1-2 0,-5 4 0 16,1-4-12-16,-1 5-4 0,-13 3 0 0,9-3 0 16,-4-1-35-16,-1-4-7 0,1 0-2 0,-1 1 0 15,-4-5 0-15,4 0-1 0,1-4 0 0,-5-4 0 16,4 1 8-16,1-5 1 0,4-8 1 0,0 0 0 15,0 0-25-15,0 0 0 0,0 0 0 0,13-12 0 0,1-5-11 0,0-3-7 16,4-4-2-16,5-4 0 0,4-5 7 0,5-3 1 16,0-1 0-16,-1-3 0 0,1-1 12 0,5 1 0 15,-10-1-10-15,5 1 10 0,0 8 0 0,-5 3 0 16,-4 5 0-16,-5 8 0 0,-4 4 0 0,-1 8 0 16,1 4 0-16,-5 8 0 0,-4 8 0 0,-1 4 0 15,1 8 0-15,-5 5 0 0,-5 3 23 0,1 9 5 16,-5-1 2-16,0 5 0 0,-1-5-18 0,1 5-3 15,-4-5-1-15,4-3 0 0,-1-1-8 0,1-3-11 16,5-9 3-16,-1-4 0 16,1 1-178-16,4-5-35 0</inkml:trace>
          <inkml:trace contextRef="#ctx0" brushRef="#br0" timeOffset="93752.6924">7002 15056 172 0,'0'0'16'0,"0"0"-16"0,0 0 0 0,0 0 0 16,0 0 389-16,0 0 75 0,0 0 16 0,9 0 2 16,-9 0-309-16,14-5-61 0,4 5-13 0,5 0-3 15,4 0-45-15,1 0-10 0,3 0-1 0,1-4-1 0,0 0 1 0,0 0 0 16,-5-4 0-16,5 4 0 0,0-4-24 0,0 0-5 15,-5 0-1-15,1 4 0 0,-1-4-28 0,-4 4-6 16,-1 0 0-16,-3 0-1 16,-1 0-134-16,0 0-26 0,-4 4-6 0,-1-5-430 15,-4 5-87-15</inkml:trace>
          <inkml:trace contextRef="#ctx0" brushRef="#br0" timeOffset="94002.6297">7357 14679 1440 0,'0'0'128'0,"0"0"-103"16,-4-8-25-16,4 8 0 0,0 0 143 0,0 0 23 16,0 0 5-16,0 0 1 0,-9 12-59 0,4 0-11 0,1 9-2 0,-1 7-1 15,0 4-35-15,5 5-8 0,-9 7 0 0,5 1-1 16,-5-5-16-16,0 5-3 0,4-1-1 0,-4-3 0 15,4-1-26-15,1 1-9 0,-1-9 0 0,1 0 9 32,-1-3-103-32,5-1-21 0,0-12-4 0,0 0-624 0,0-3-125 0</inkml:trace>
          <inkml:trace contextRef="#ctx0" brushRef="#br0" timeOffset="92737.7564">5818 13676 1713 0,'0'0'37'0,"0"0"8"0,0 0 2 0,-9-5 2 0,9 5-39 0,-9-4-10 16,0-4 0-16,9 8 0 0,0 0 77 0,0 0 14 16,0 0 2-16,0 0 1 0,0 0-26 0,0 0-6 15,0 12-1-15,0 5 0 0,0 3-8 0,5 12-1 16,-1 5-1-16,-4 11 0 0,0 1 5 0,0 12 0 16,-9 3 1-16,0 9 0 0,0 4 0 0,-9 0 0 15,-5 4 0-15,-4 4 0 0,4-8-28 0,-9 0-5 16,5-1-2-16,-5 1 0 0,4-12-22 0,-3 0 0 15,8-13-10-15,-9 5 10 16,5-4-104-16,4-13-15 0,5 1-2 0,-1-5-1 16,10-12-79-16,0 1-16 0,5-9-3 0</inkml:trace>
          <inkml:trace contextRef="#ctx0" brushRef="#br0" timeOffset="94206.7628">8017 14841 1843 0,'5'8'164'0,"-5"4"-132"15,0 0-32-15,0 9 0 0,-5-1 134 0,5 0 20 16,-4 4 4-16,-1 5 1 0,-4-1-59 0,5 0-11 16,-5 1-2-16,-1 3-1 0,1-8-52 0,0 1-10 15,5-5-3-15,-5 4 0 0,4-8-21 0,1 1-13 16,-1-1 1-16,5 0 1 15,0-8-174-15,0-4-35 0,0-4-8 0</inkml:trace>
          <inkml:trace contextRef="#ctx0" brushRef="#br0" timeOffset="92424.8768">4421 13663 1825 0,'0'0'40'0,"-9"-8"8"0,0 0 1 0,-1 0 3 0,6 0-41 0,-5 0-11 0,0 0 0 0,0 4 0 15,-1-4 58-15,6 0 10 0,-5-1 1 0,4 1 1 16,-4 0-10-16,5 4-3 0,4 4 0 0,-5-4 0 16,0-4-36-16,5 8-7 0,0 0-2 0,0 0 0 15,0 0-12-15,0 0 9 0,0 0-9 0,0 0 8 16,0 0 0-16,0 0 0 0,0 0 0 0,0 0 0 16,0 0 0-16,0 0 0 0,0 0 0 0,0 0 0 0,14 8 14 0,-5-4 2 15,-9-4 1-15,14 0 0 0,0 4-17 16,-1-4-8-16,5 0 0 0,1 0 8 0,-1-4 1 0,0 4 0 15,-4-4 0-15,8 4 0 0,1-4 0 0,0 4 0 16,0-4 0-16,4 4 0 0,5-4-9 0,4 4 0 16,5-4 9-16,0 4-9 0,0 0 0 0,14 0 0 15,0 4 0-15,4 0 0 0,4-4 0 0,10 4 14 16,-4-4-3-16,3 0-1 0,6 0-10 0,4-4 10 16,0 4-10-16,0 0 10 0,-5-4-10 0,-4 4 0 15,0 0 0-15,-5-4 8 0,-4 0 5 0,0 4 1 16,-5-4 0-16,-5 4 0 0,1-4 11 0,-5 0 3 15,-4 0 0-15,-1 0 0 0,1 0-11 0,-5-4-1 16,0-1-1-16,-5 5 0 0,0 0 0 0,-4-4 0 16,-4 4 0-16,-1 0 0 0,-4 0-15 0,4 0 0 15,-9 0 8-15,5-4-8 0,-5 8 0 0,0-4-10 0,-4 4 2 16,4 0 0 0,-9 0-28-16,5 0-6 0,-5 0-1 0,-9 0 0 15,0 0-157-15,5 8-31 0,-5-8-6 0</inkml:trace>
        </inkml:traceGroup>
        <inkml:traceGroup>
          <inkml:annotationXML>
            <emma:emma xmlns:emma="http://www.w3.org/2003/04/emma" version="1.0">
              <emma:interpretation id="{EB17C6C4-D4FF-45BC-9E96-81AA5C746744}" emma:medium="tactile" emma:mode="ink">
                <msink:context xmlns:msink="http://schemas.microsoft.com/ink/2010/main" type="inkWord" rotatedBoundingBox="10551,14194 14290,14033 14363,15731 10624,1589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4830.5511">9374 13558 1407 0,'-4'-20'62'0,"4"8"14"0,0-4-61 15,0 3-15-15,4 1 0 0,-8-4 0 0,4 4 91 0,-5 4 15 0,1 0 3 0,-1 0 1 16,0 4-30-16,-4 0-5 0,5 4-2 0,-10 4 0 15,5 4-18-15,-5 8-4 0,-4 4-1 0,0 8 0 16,4 9-9-16,-8 11-1 0,3 9-1 0,-3 8 0 16,3 4 17-16,1 8 3 0,0 8 1 0,0-5 0 15,4 1-5-15,5 0-1 0,-5-8 0 0,5 4 0 16,0-8-10-16,5-4-3 0,4-9 0 0,0 1 0 16,0-4-32-16,4-5-9 0,-4-3 0 0,9-5 0 15,0 1-92-15,5-13-22 0,4 0-5 0,0 1-1 16,5-9-131-16,0-8-26 0</inkml:trace>
          <inkml:trace contextRef="#ctx0" brushRef="#br0" timeOffset="95158.596">9743 14145 2113 0,'-14'-20'46'0,"10"12"10"0,-5-5 1 0,0-7 3 0,4 4-48 15,0 0-12-15,5 0 0 0,0-1 0 0,0 1 70 0,10 4 11 16,-6-4 3-16,5-4 0 0,5 4-36 0,4 3-8 0,0 1 0 16,1 0-1-16,-1 4 5 0,0 0 0 15,5 4 1-15,4 8 0 0,-4-4-20 0,4 8-4 16,0 8-1-16,1 0 0 0,-1 9 20 0,-4 3 3 0,0 0 1 15,-1 5 0-15,-3 3-21 0,-1-3-4 0,0-1-1 0,-4 0 0 16,-1 1-9-16,1-1-1 0,-5 0-8 0,5 1 12 16,-5-1-12-16,-5-4 0 0,5 5 0 0,1-5 0 31,-6 9-15-31,1-5-9 0,-1-4-1 0,1 5-1 0,-1-9-156 0,1 0-31 16,-1-4-7-16</inkml:trace>
          <inkml:trace contextRef="#ctx0" brushRef="#br0" timeOffset="95392.9164">10467 13878 2289 0,'-9'-4'50'0,"-5"4"10"0,0-4 3 0,1 8 2 0,-1 4-52 0,0 4-13 15,-4 4 0-15,5 9 0 0,-6 7 27 0,1 4 2 16,-5 5 1-16,-4 3 0 0,4 5 15 0,-4-1 3 15,-5 1 1-15,0 4 0 0,0-5-7 0,1 5-2 16,-1-5 0-16,0 1 0 0,4-1-32 0,1-3-8 16,0-9 0-16,4 1 0 15,0-5-83-15,5-3-18 0,4-5-4 0,10-8-637 16,-1 0-127-16</inkml:trace>
          <inkml:trace contextRef="#ctx0" brushRef="#br0" timeOffset="95627.8886">10968 13611 1900 0,'0'0'169'0,"0"0"-135"0,0 0-34 0,9 12 0 16,0 8 60-16,0 4 4 0,5 9 2 0,-1 7 0 15,-4 5 18-15,5 7 3 0,-5 1 1 0,-4 4 0 16,-5 7-2-16,0 1 0 0,-5 4 0 0,-4-4 0 15,0 4-23-15,-5 3-5 0,-4-3-1 0,0 4 0 16,-5 0-33-16,0 0-8 0,-4-9 0 0,0 1-1 16,-1-4-25-16,1-9-5 0,0-3-1 0,-1-4 0 15,-3-9-161-15,3-4-33 0,1-7-6 0</inkml:trace>
          <inkml:trace contextRef="#ctx0" brushRef="#br0" timeOffset="101169.9869">11805 14100 1036 0,'-18'-8'92'0,"14"4"-73"16,-5 0-19-16,4-4 0 0,-4 4 167 0,9 4 29 16,0 0 7-16,0 0 1 0,0 0-128 0,0 0-26 0,0 0-5 0,0 0-1 15,0 0 3-15,14 0 0 0,4-4 0 16,9 0 0-16,5 4-4 0,9 0-1 0,4-4 0 16,6 4 0-16,-1-4-28 0,0 4-6 0,0-4 0 0,0 4-8 15,0-4 23-15,-5 4-3 0,-4 4 0 0,5-4 0 16,-5 4-8-16,-9-4-1 0,4 0-1 0,-4 0 0 15,0 0-1-15,0 0 0 0,-9 0 0 0,4 0 0 16,-4 0-9-16,-5 0 0 0,0 4-10 0,-4-4 10 0,-1 4-21 16,1-4 1-16,-5 4 1 0,-9-4 0 31,0 0-19-31,0 0-4 0,0 0-1 0,0 0 0 0,0 0-14 0,5 12-3 0,-5 0-1 0,-5 0-547 16,1-3-108-16</inkml:trace>
          <inkml:trace contextRef="#ctx0" brushRef="#br0" timeOffset="101798.1155">11915 14440 345 0,'0'0'31'0,"0"0"-31"0,0 0 0 0,0 0 0 16,0 0 133-16,0 0 21 0,-9 4 4 0,9-4 1 15,-10 4-36-15,10-4-7 0,0 0-2 0,-9 0 0 16,0 0-22-16,9 0-5 0,0 0-1 0,0 0 0 16,0 0-2-16,0 0-1 0,0 0 0 0,0 0 0 15,0 0 5-15,0 0 0 0,0 0 1 0,0 0 0 16,0 0-43-16,0 0-9 0,0 0-1 0,0 0-1 15,0 0-6-15,0 0-1 0,-4-8 0 0,4 8 0 0,0 0-16 0,0 0-4 16,0 0-8-16,0 0 12 0,-5-4-4 0,5 4-8 16,0 0 11-16,0 0-11 0,0 0 0 0,0 0 0 15,0 0 0-15,0 0 0 0,0 0 0 0,0 0 0 16,0 0 0-16,0 0 0 0,0 0 0 0,0 0 0 16,0 0 0-16,0 0 0 0,0 0 0 0,0 0 0 15,0 0 0-15,0 0-9 0,0 0 9 0,0 0 0 16,0 0 0-16,0 0 0 0,0 0 0 0,0 0 0 15,-9-4 0-15,9 4 0 0,-9-4 0 0,9 4 0 16,-5-4 0-16,5 4 8 0,-9 0-8 0,9 0 0 16,-9 0 0-16,9 0-8 0,0 0 8 0,0 0 0 15,0 0 0-15,0 0 0 0,9 8 0 0,14-4 0 0,0 0 0 16,9-4 0-16,4 0-12 0,5 0 2 16,0-4 1-16,5 0 0 0,-1-4 9 0,5 0 0 15,-4 4-9-15,-1-4 9 0,5 0 0 0,-4 0 0 0,-5 4-9 16,0 0 9-16,4 0 0 0,-4 4 9 0,-9 0-1 15,5 4 0 1,-6 0-28-16,1 0-7 0,-4 4-1 0,-1 0 0 16,-4 0-113-16,4 0-23 0,0 0-5 0</inkml:trace>
        </inkml:traceGroup>
        <inkml:traceGroup>
          <inkml:annotationXML>
            <emma:emma xmlns:emma="http://www.w3.org/2003/04/emma" version="1.0">
              <emma:interpretation id="{690C9E3A-FD82-46E4-ACEC-25C517507E01}" emma:medium="tactile" emma:mode="ink">
                <msink:context xmlns:msink="http://schemas.microsoft.com/ink/2010/main" type="inkWord" rotatedBoundingBox="15178,13991 19480,13806 19554,15528 15252,1571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598.7881">13731 13676 1580 0,'0'0'35'0,"0"0"7"0,-4-9 2 0,4-3 0 0,0 8-36 0,0-4-8 16,4-4 0-16,1 0 0 0,4 0 62 0,5 0 10 16,4 3 3-16,5-7 0 0,-1 0-15 0,6 0-4 0,-1-4 0 0,9-1 0 15,10 5 0-15,-1-4-1 0,-4 4 0 0,5 0 0 16,-5 3-21-16,0 5-4 0,0 0-1 0,-5 4 0 16,-4 0-13-16,0 8-4 0,-5-4 0 0,1 8 0 15,-6 0-3-15,-3 5-1 0,-6-1 0 0,1 4 0 16,-5 0 6-16,-4 8 1 0,-5 1 0 0,-10 3 0 15,6 4-15-15,-10 5 0 0,-8-1 0 0,-6 9 0 16,-4-1 0-16,-4 9 0 0,-5-1 0 0,-9 1-10 0,-5 4 19 16,5-5 4-16,0 1 1 0,0-4 0 0,4-5-5 15,1 1-1-15,4-1 0 0,9-7 0 0,-4-1 11 0,8-8 1 16,6 1 1-16,3-1 0 0,1-4-10 0,4-4-3 16,5 1 0-16,5-5 0 0,-1-4-8 0,5 0 12 15,-4-4-12-15,8 4 12 0,1-8-12 0,8 5 0 16,1-1 0-16,4-8 8 0,10 0-24 0,4 0-4 15,9 0-2-15,4-8 0 16,10 3-110-16,4-3-23 0,9 0-4 0</inkml:trace>
          <inkml:trace contextRef="#ctx0" brushRef="#br0" timeOffset="103256.954">15785 13781 518 0,'0'0'23'0,"0"0"5"15,-10-8-28-15,6 0 0 0,-5-1 0 0,-5 5 0 16,5 4 350-16,-5 8 65 0,-4 5 13 0,0 3 2 16,-5 8-290-16,-9 4-59 0,0 9-11 0,-9 11-2 0,-4 5-11 15,-5 4-1-15,-5 3-1 0,1 1 0 0,-1 0-27 0,0 0-4 16,1-1-2-16,4-3 0 0,0 0-10 0,4-5-1 15,0 1-1-15,6-1 0 16,3-3-38-16,1-5-8 0,-1-3-2 0,10-5 0 16,4-3-203-16,5-5-41 0,-14 17-8 0,18-17-2 0</inkml:trace>
          <inkml:trace contextRef="#ctx0" brushRef="#br0" timeOffset="103006.9927">14865 13971 2113 0,'0'-16'46'0,"4"-4"10"0,-4-1 1 0,5-3 3 0,4 0-48 0,-4-1-12 15,8 1 0-15,1-4 0 0,0 4 61 0,4-1 10 16,0 1 1-16,0 4 1 0,0 0-33 0,10 3-8 16,-10 5 0-16,9-4-1 0,-4 4-17 0,0 4-3 15,4 0-1-15,-4 0 0 0,4 8 19 0,-4 0 4 16,0 8 1-16,4 0 0 0,-4 0-11 0,4 8-3 16,-4 4 0-16,4 1 0 0,1 7-6 0,-6 12-2 15,1 1 0-15,0 7 0 0,0 1-4 0,-5 4 0 16,0-1-8-16,0 5 12 0,0-1-12 0,-4-3 11 15,0 0-11-15,-1-5 10 0,1 1-10 0,0 3 0 16,-5-11 0-16,0 3 0 0,0-7 0 0,0 3 0 16,-4-7 0-16,-1-1-11 15,1 0-181-15,-1-11-37 0</inkml:trace>
          <inkml:trace contextRef="#ctx0" brushRef="#br0" timeOffset="103757.38">16427 13323 979 0,'0'0'87'0,"0"-8"-70"15,0-4-17-15,4 4 0 0,-4 0 97 0,5-4 16 16,-5 4 3-16,4-4 1 0,-4 12-9 0,5-8-1 16,-1-5-1-16,1 5 0 0,-5 8-34 0,9-8-8 15,9 0 0-15,0 0-1 0,1 4-26 0,8-4-5 16,5 4 0-16,13-4-1 0,1 4 5 0,8-4 2 16,10 8 0-16,4-4 0 0,-4-1-19 0,5 5-4 15,-1-4-1-15,5 0 0 0,-5 4 6 0,-9-4 2 16,0 0 0-16,5-4 0 0,0 0 14 0,-5 4 4 15,-9-4 0-15,-4 0 0 0,4 0-23 0,-9 4-4 16,-9-4-1-16,-1 4 0 0,6 0-12 0,-10-5 0 16,5 9 0-16,-9-4 0 15,-10 0-131-15,6 0-22 0,3 4-5 0,-12-4-824 0</inkml:trace>
          <inkml:trace contextRef="#ctx0" brushRef="#br0" timeOffset="104018.2321">17301 13206 1753 0,'0'0'38'0,"0"0"8"0,0 0 2 0,0 0 2 0,-9 12-40 0,4 4-10 0,-4 5 0 0,0 11 0 15,-5 0 80-15,-4 9 15 0,4 3 2 0,1 13 1 16,-6-4 6-16,1 3 2 0,0 1 0 0,0 4 0 15,-5 3-34-15,0 1-6 0,0 0-2 0,1 0 0 16,-1-5-44-16,0-3-10 0,0 4-2 0,1-5 0 16,-10 1-8-16,4-4 0 0,-3-1 0 0,-1 1 0 15,0-5-148-15,0 1-32 0,5-9-7 16,-5 5-845-16</inkml:trace>
          <inkml:trace contextRef="#ctx0" brushRef="#br0" timeOffset="104682.1089">17342 14319 1267 0,'0'0'112'0,"0"0"-89"0,9-8-23 0,-9-4 0 16,-5 0 77-16,10-1 11 0,4 5 3 0,0-4 0 0,5 8 5 0,-10 0 0 15,-4 4 1-15,14-4 0 0,4 4-8 0,-4 4-1 16,-14-4-1-16,9 12 0 0,14 0-53 0,-10 5-10 16,-4 3-3-16,-4 0 0 0,4 8 23 0,0-7 5 15,5 7 1-15,-10-8 0 0,-8 9-20 0,4-5-4 16,13-4-1-16,-13 4 0 0,-4-7 6 15,-1 3 1-15,5-4 0 0,0-4 0 0,-4 0-32 0,-1-4 0 16,-13 0 0-16,9-4 0 0,9-4 0 0,0 0 0 16,-14 4 0-16,1-4 0 0,13 0 0 0,0 0 0 15,0 0 0-15,-5-8 0 0,-4-8 0 0,4 0 0 0,14 0 0 16,-13-4 0-16,-5-1 0 0,9-7 0 0,23 4-10 0,-1-5 10 16,-3-3 0-16,8 4 0 0,0-5 0 0,5 1 11 15,0 4-11-15,0 3 0 0,-5 5 0 0,0 4 0 16,1 4-9-16,-5 4-7 0,-5 4-2 0,-5 0 0 15,6 8 18-15,-6 0 17 0,1 4-3 0,-5 0-1 16,-4 4 6-16,4 4 1 0,4 0 0 0,-4 1 0 16,-9-1-6-16,5 4-1 0,0-4 0 0,-1 0 0 15,-4-3-13-15,0 3 8 0,-4 0-8 0,4 0 0 0,4-4-12 16,-8 4-8-16,-6-3-1 0,6-1-1 16,8 0-162-16,-4 0-32 0</inkml:trace>
        </inkml:traceGroup>
        <inkml:traceGroup>
          <inkml:annotationXML>
            <emma:emma xmlns:emma="http://www.w3.org/2003/04/emma" version="1.0">
              <emma:interpretation id="{58003A83-B68F-4501-A877-971BC2D877CA}" emma:medium="tactile" emma:mode="ink">
                <msink:context xmlns:msink="http://schemas.microsoft.com/ink/2010/main" type="inkWord" rotatedBoundingBox="20461,13577 24347,13410 24424,15211 20538,1537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5557.0303">19800 13611 2070 0,'0'-12'45'0,"0"-5"10"0,5 1 1 0,4-4 3 0,-5 0-47 0,5 4-12 0,1-9 0 0,-1 9 0 16,4-4 49-16,6 4 8 0,-6-5 2 0,5 5 0 16,1-4-28-16,3 8-6 0,6-4-1 0,-5 4 0 0,4 3 4 0,0 5 0 15,0 0 0-15,1 8 0 0,-1 0 4 0,-4 5 2 16,4 3 0-16,5 8 0 0,-5 8-1 0,1 5 0 15,-6 3 0-15,6 5 0 0,-5 3-18 0,-5 1-4 16,-5 3-1-16,1 1 0 0,-5 3 2 0,0-3 0 16,5-1 0-16,-5-3 0 0,-4-1-12 0,4-3 0 15,0-5 0-15,0 1 0 0,-5-9-8 0,1-4-4 16,0 1-1-16,-5-5 0 16,4-4-192-16,-4-4-39 0,0-12-7 0,0 0-1 0</inkml:trace>
          <inkml:trace contextRef="#ctx0" brushRef="#br0" timeOffset="105824.6718">20570 13518 1839 0,'0'0'81'0,"0"0"18"0,0 0-79 0,-5 4-20 0,-4 8 0 0,0 0 0 16,-5 8 29-16,1 0 3 0,-1 9 0 0,-4 7 0 16,-5-3 19-16,-4 3 4 0,-5 0 1 0,-5 5 0 15,1-1 6-15,-5 1 2 0,0 3 0 0,-5 1 0 16,5-5-28-16,0-3-4 0,5 3-2 0,0-7 0 0,4 3-20 0,0-8-10 16,0 1 10-16,5-5-10 15,4 4-96-15,0-7-24 0,5-1-6 0,4 0-864 16</inkml:trace>
          <inkml:trace contextRef="#ctx0" brushRef="#br0" timeOffset="105135.1361">19413 12983 748 0,'0'-12'67'0,"5"0"-54"0,-5-4-13 0,4 0 0 16,1 0 154-16,-5 3 28 0,9-3 6 0,-4 0 0 15,-10 4-62-15,5 0-13 0,-5 0-2 0,5 4-1 16,0 0-49-16,-4-1-9 0,-5 5-3 0,9 4 0 16,-9 0-28-16,0 8-5 0,-5-3-2 0,5 7 0 15,-5 0 11-15,0 4 3 0,1 8 0 0,-5 9 0 16,-1 3 7-16,-3 9 1 0,3 3 1 0,-3 13 0 0,-1 8-10 16,0-1-3-16,-4 9 0 0,4 4 0 0,-4-4 23 15,4 4 4-15,0 0 1 0,5 4 0 0,0-8-7 16,0 0-1-16,-1-4 0 0,10-1 0 0,9-3-35 15,0-4-9-15,-9-4 0 0,9-9 0 16,5 5-24-16,4-8-8 0,-5-1 0 0,5-3-1 16,10-9-121-16,3-4-24 0</inkml:trace>
          <inkml:trace contextRef="#ctx0" brushRef="#br0" timeOffset="106107.7527">21266 13008 2070 0,'0'0'92'0,"0"0"18"16,5 8-88-16,8 4-22 0,-3 12 0 0,3 5 0 15,1 7 19-15,-1 13-1 0,1-1 0 0,-5 13 0 16,0 0 64-16,-4-1 13 0,-5 5 2 0,4 4 1 16,-8 0-18-16,-1 3-4 0,-8 1-1 0,4 4 0 15,-5 0-12-15,-9-4-3 0,5-4 0 0,-5-5 0 16,0-3-44-16,-8-8-16 0,-1 3 9 0,-9-7-9 31,0 0-55-31,-9-5-16 0,-5 1-3 0,-4-1-766 0,0-7-154 0</inkml:trace>
          <inkml:trace contextRef="#ctx0" brushRef="#br0" timeOffset="107090.1382">22131 13676 1324 0,'0'0'118'0,"0"-5"-94"15,-4-3-24-15,4 0 0 0,0 8 114 0,0 0 18 0,0 0 4 0,0 0 1 16,9-8-70-16,0 0-15 0,0 4-2 0,9 0-1 16,0 0-22-16,5 0-5 0,0 0-1 0,9 0 0 15,0 4-1-15,4 0 0 0,1-4 0 0,-1 4 0 16,0-4 8-16,1 4 2 0,-1 0 0 0,1 0 0 16,-1 0-16-16,-9-4-3 0,5 4-1 0,-4 0 0 15,-6 0 4-15,6 0 1 0,-10-4 0 0,5 4 0 16,-5 0-4-16,0 0-1 15,-4-4 0-15,-5 4 0 0,-9 0-10 0,13 0 0 0,-13 0 9 0,0 0-9 16,0 0 0-16,0 0 8 0,0 0-8 0,0 0 0 16,0 0 0-16,0 0 0 0,0 0 0 0,-9-4 0 15,-4 4-11-15,4 0 11 0,-5-5-13 0,-4 5 5 16,0 0 8-16,-1 5 0 0,-3-5-9 0,-1 4 9 0,0 0 0 16,-4 0 0-16,-1 0 0 0,-3-4 0 0,3 4-11 15,-4 0 11-15,0 0-8 0,1 0 8 0,-1 0 0 0,4 4 0 16,6-8 0-16,-1 8-8 0,0-4 8 0,0-4 0 15,10 0 0-15,-6 4 0 0,6-4 0 0,-1 4 0 16,10-4 0-16,4 0 0 0,-14 0 0 0,14 0 0 16,-5-4 0-16,5 4 0 0,0 0 0 0,0 0 0 15,0 0 8-15,0 0-8 0,0 0 19 0,0 0-1 16,-4-8 0-16,4 0 0 0,9 4 3 0,0 0 1 16,0-4 0-16,9 4 0 0,-4 4-10 0,9 0-3 15,0-4 0-15,4 0 0 0,0 4-9 0,5-4 0 16,0 0 0-16,0 4 0 15,0-4-124-15,4 4-26 0</inkml:trace>
        </inkml:traceGroup>
        <inkml:traceGroup>
          <inkml:annotationXML>
            <emma:emma xmlns:emma="http://www.w3.org/2003/04/emma" version="1.0">
              <emma:interpretation id="{C32DAC6B-75D4-4CE2-A636-7A2A3DB08D56}" emma:medium="tactile" emma:mode="ink">
                <msink:context xmlns:msink="http://schemas.microsoft.com/ink/2010/main" type="inkWord" rotatedBoundingBox="25303,13258 28332,13128 28417,15110 25388,15240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8934.932">24808 14072 1335 0,'9'-20'59'0,"-9"12"13"0,0 0-58 0,5-4-14 16,-5 3 0-16,5-3 0 0,-1 0 76 0,5-4 13 16,0 4 3-16,-4 0 0 0,4 0-20 0,0-1-3 15,0 1-1-15,0 0 0 0,0 0-8 0,5 4-1 16,-5-4-1-16,0 8 0 0,0-4-15 0,0 8-3 15,5 0-1-15,-5 8 0 0,0-4-23 0,5 8-4 16,-5 0 0-16,0 8-1 0,0 1-3 0,0 3-8 0,0 4 12 0,-4 0-4 16,0 1 3-16,-5 3 0 15,4 1 0-15,1-1 0 0,-5-4 7 0,0 1 2 16,0-1 0-16,0-4 0 0,0 0 1 0,-5-7 1 0,5-1 0 16,-4 0 0-16,4-4-14 0,-5 0-8 0,5-4 10 0,0-8-10 15,0 0 8-15,0 0-8 0,0 0 0 0,0 0 0 16,0 0 0-16,0 0 0 0,0 0 0 0,9-8 0 15,0 0 0-15,5-4 0 0,-5 0 0 0,9-8 0 16,-4-1 0-16,4-3 0 0,5-4 0 0,-5 0-10 16,5-5 10-16,0-3 0 0,-1-1-9 0,6 1 9 15,-6-1 0-15,1 9 0 0,5 0-9 0,-6 4 9 16,1 7 0-16,0 5-12 0,-5 0 12 0,0 12-10 16,-4 0 10-16,0 4 11 0,-5 8-3 0,4 4 0 15,-4 5-8-15,1 3 8 0,-6 4-8 0,1 5 8 16,-1-1 0-16,-4 0 0 0,-4 1 0 0,-1 3 0 0,5-7-8 15,-4 7 0-15,-1-8 0 0,0 5 0 16,1-5-66-16,-1 0-15 0,-4 1-3 0</inkml:trace>
          <inkml:trace contextRef="#ctx0" brushRef="#br0" timeOffset="109152.5937">25910 14161 1792 0,'9'-8'40'0,"0"4"8"0,0-4 1 0,5 4 1 0,0 0-40 0,-1 4-10 0,6 0 0 0,-6 0 0 16,5 0 60-16,1 0 11 0,3 0 1 0,1 0 1 15,-5 0-4-15,1 0-1 0,3 4 0 0,-3-4 0 16,-1 4-38-16,5-4-8 0,-5 0-2 0,5 0 0 15,-1 0-124-15,-3-4-26 0</inkml:trace>
          <inkml:trace contextRef="#ctx0" brushRef="#br0" timeOffset="109304.6537">26843 13712 1954 0,'0'0'43'0,"0"0"9"0,-4 12 1 0,-1 8 3 0,-4 13-45 0,0-1-11 16,0 4 0-16,-5 5 0 0,1 8 79 0,4-9 13 15,-1 4 4-15,-3 1 0 0,-1-9-25 0,0 1-5 32,-4-1-1-32,5 1 0 0,-6-1-43 0,1-3-9 0,0-1-1 0,-5-4-770 15,0 1-154-15</inkml:trace>
          <inkml:trace contextRef="#ctx0" brushRef="#br0" timeOffset="107730.138">23775 12635 1638 0,'0'0'36'0,"0"0"7"0,0-8 1 0,-5 4 3 0,1 0-38 15,4 4-9-15,0 0 0 0,-5-8 0 0,5 8 53 0,0-4 9 16,0-4 2-16,0 8 0 0,0 0-8 0,5-4-2 0,8-4 0 0,-4 4 0 16,14 8 0-16,-5-4 0 0,10 0 0 0,8 4 0 15,-4 0-27-15,4 0-6 16,1-4-1-16,4 0 0 0,4 0-7 0,10 0-1 0,4 0-1 16,0-4 0-16,5 4 6 0,18-4 2 0,-9 0 0 15,0-4 0-15,-5 0-1 0,-4 4 0 0,-10-4 0 0,1-1 0 16,4-3 18-16,5 4 4 0,0-4 1 0,4 4 0 15,-13-4-33-15,-10 4-8 0,1-4 0 0,-5 4 0 16,0-1 0-16,-9 1 0 0,-1 4 0 0,-3-4 0 16,-5 4-100-1,-5 0-23-15,4 4-4 0,-12 0-581 0,-10 0-116 0</inkml:trace>
          <inkml:trace contextRef="#ctx0" brushRef="#br0" timeOffset="107947.466">24526 12850 1152 0,'0'0'102'0,"0"0"-82"16,0 0-20-16,0 0 0 0,0 0 30 0,0 0 2 15,0 0 0-15,0 0 0 0,0 0 50 0,0 0 10 16,0 0 3-16,0 0 0 0,5 12-11 0,4 8-1 15,-5 1-1-15,-4 3 0 0,0 12-6 0,0 1-2 16,0 11 0-16,0 5 0 0,-4 3 0 0,-5 1 0 16,4 4 0-16,-4 4 0 0,0-5-20 0,-9 1-4 15,-5 0-1-15,0-1 0 0,0-3-28 0,-4 0-5 16,0-1-2-16,-5 5 0 0,0-4-26 0,0-1-4 0,0 1-2 16,0-4 0-1,0-5-158-15,10-3-31 0,-1-9-6 0,14-12-2 0</inkml:trace>
        </inkml:traceGroup>
        <inkml:traceGroup>
          <inkml:annotationXML>
            <emma:emma xmlns:emma="http://www.w3.org/2003/04/emma" version="1.0">
              <emma:interpretation id="{6D71864A-30AF-43D6-8F4F-429B11286960}" emma:medium="tactile" emma:mode="ink">
                <msink:context xmlns:msink="http://schemas.microsoft.com/ink/2010/main" type="inkWord" rotatedBoundingBox="29106,13286 32225,13153 32313,15194 29193,1532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9730.1499">27863 12716 1872 0,'5'-24'83'0,"-5"12"17"15,4-4-80-15,-4 0-20 0,0-1 0 0,0 5 0 16,0 0 23-16,0 4 1 0,0 8 0 0,0 0 0 0,-13-4 44 15,13 4 8-15,-9 8 3 0,-5 12 0 0,0 9-57 0,1 7-11 16,4 5-3-16,-5 11 0 0,0 5 20 0,1 3 3 16,-1 1 1-16,0 8 0 0,5-4 14 0,0-13 3 15,-5 1 1-15,5 4 0 0,-4-5-17 0,3 5-3 16,1 0-1-16,0-5 0 0,0 1-29 0,0 16 0 16,4-9 0-16,1-3 0 15,-1 4-108-15,5-9-28 0,0-3-6 0,5-9-563 16,4-7-113-16</inkml:trace>
          <inkml:trace contextRef="#ctx0" brushRef="#br0" timeOffset="110042.5889">28105 13287 1497 0,'4'-12'133'0,"5"0"-106"0,5-4-27 0,4-5 0 16,0 9 84-16,5-4 11 15,0 0 2-15,0-4 1 0,8 3-15 0,-3 1-3 0,-1 0-1 0,5 0 0 16,4 4 0-16,-4 4 0 0,5-5 0 0,4 5 0 16,-5 8-27-16,0 0-6 0,-4 8-1 0,0 5 0 15,-4 3-21-15,8 12-4 0,-9 8 0 0,1 5-1 16,-10 3 36-16,0 1 7 0,0 4 2 0,0-1 0 15,-4-7-52-15,0-1-12 0,-1 1 0 0,1-1 0 0,4-8 18 16,-4 5 1-16,4-5 0 0,0-8 0 16,-4 1-57-16,4-9-11 0,-4 0-3 0,-5-4 0 15,0-4-102-15,-4 0-21 0,-5-8-4 0,4 4-1 16,-4-4-11-16,0 0-2 0,0 0-1 0,0 0 0 0</inkml:trace>
          <inkml:trace contextRef="#ctx0" brushRef="#br0" timeOffset="110323.7581">29361 12947 1670 0,'0'0'148'0,"0"0"-118"0,0 0-30 0,-4 12 0 16,-1 4 52-16,-4 5 4 0,-9-1 0 0,-1 4 1 16,-3 9 19-16,-1 3 3 0,-9 0 1 0,0 13 0 15,-4-5-25-15,-5 9-5 0,-5-4-1 0,-4 3 0 16,-4-7-21-16,-1 3-5 0,-9-3-1 0,5 3 0 16,0-7-22-16,4 3 0 0,5-3 0 0,5-1 0 15,8-3-80-15,1-1-20 0,4-8-4 0,9 5-866 16</inkml:trace>
          <inkml:trace contextRef="#ctx0" brushRef="#br0" timeOffset="110656.5896">29930 12433 2102 0,'28'-4'93'0,"-10"8"19"0,0 4-89 0,0 8-23 16,5 5 0-16,4 15 0 0,1 9 26 0,-6 7 1 0,1 9 0 0,-5 8 0 16,-4-5 27-16,0 5 6 15,-14 4 0-15,0 4 1 0,-14-4 3 0,0 4 0 0,-8 0 0 0,-6 4 0 16,1-9-4-16,-5 9-1 0,0 0 0 0,-4-8 0 15,-1 0-44-15,1-4-15 0,-5 0 9 0,5-5-9 32,-10-11-39-32,5 4-13 0,-5-9-2 0,1-7-1 15,-1-5-164-15,1 0-33 0,-1-11-6 0,1-1-379 0,-1-8-76 0</inkml:trace>
          <inkml:trace contextRef="#ctx0" brushRef="#br0" timeOffset="111869.6231">30745 13947 1555 0,'-13'20'138'0,"8"-8"-110"0,-4 8-28 0,0 9 0 16,-9 7 12-16,-1 0-2 0,-3 9-1 0,-6 4 0 15,1-1-27-15,-5 5-6 0,-4-5 0 0,-5 13-432 16,-5-12-85-16</inkml:trace>
        </inkml:traceGroup>
      </inkml:traceGroup>
      <inkml:traceGroup>
        <inkml:annotationXML>
          <emma:emma xmlns:emma="http://www.w3.org/2003/04/emma" version="1.0">
            <emma:interpretation id="{4CF96DFD-1EE4-4157-BB79-D761FEFE9623}" emma:medium="tactile" emma:mode="ink">
              <msink:context xmlns:msink="http://schemas.microsoft.com/ink/2010/main" type="line" rotatedBoundingBox="19441,16242 24743,16101 24783,17598 19481,17739"/>
            </emma:interpretation>
          </emma:emma>
        </inkml:annotationXML>
        <inkml:traceGroup>
          <inkml:annotationXML>
            <emma:emma xmlns:emma="http://www.w3.org/2003/04/emma" version="1.0">
              <emma:interpretation id="{8AE769B7-BA56-49AB-A574-1512E7C57A9D}" emma:medium="tactile" emma:mode="ink">
                <msink:context xmlns:msink="http://schemas.microsoft.com/ink/2010/main" type="inkWord" rotatedBoundingBox="19451,16612 23199,16512 23229,17639 19481,17739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3125.4335">20356 15792 2257 0,'0'0'49'0,"0"0"11"0,13 0 1 0,1 4 3 0,9 4-51 0,4 0-13 0,0 4 0 0,5 1 0 16,5-1 0-16,-1 0 0 0,5 0 0 0,-5-4 0 16,5 0 0-16,5 4 0 0,-5-8 0 0,4 4 0 15,1-3 0-15,0-1 16 0,-1 0-2 0,1 0 0 16,-1 4 31-16,1 0 7 15,-5-4 0-15,4 4 1 16,-8 0-17-16,4 0-3 0,-5 0-1 0,-4 0 0 0,0 0 7 0,-5 1 1 16,0-1 0-16,-4 0 0 0,-5 0-40 0,-4 0 0 15,0-4 0-15,-5 4 0 0,-9-8 0 0,0 16 0 16,-5 0 8-16,1 1-8 0,-10 3 0 0,-9 4 9 16,-4 4-9-16,-5 1 0 0,-14-1 0 0,-4 5 0 15,-18-1 0-15,0 4 0 0,-10-3-9 0,-8 3-9 16,4-4-2-16,0 1 0 15,5 3-18-15,-1 1-4 0,5-5-1 0,1 0 0 16,8-3-152-16,5-1-30 0,-51 17-7 0,37-17 0 0</inkml:trace>
          <inkml:trace contextRef="#ctx0" brushRef="#br0" timeOffset="113387.7447">21676 16634 2322 0,'0'0'51'0,"-14"-4"10"0,10 4 3 0,-10-4 1 15,5 4-52-15,-5 0-13 0,-4 4 0 0,0-4 0 0,0 4 68 16,-5 0 10-16,0 8 2 0,-9-4 1 0,0 4-32 0,1 0-6 15,-10 5-2-15,0-1 0 0,-9 0-26 0,-1 4-6 16,-3-4-1-16,-5 5 0 0,-14-5-16 0,4 4-4 16,1-4-1-16,0 4 0 15,4-3-131-15,-4-1-25 0,9-4-6 0,4-4-868 0</inkml:trace>
          <inkml:trace contextRef="#ctx0" brushRef="#br0" timeOffset="112705.4558">17915 16120 1936 0,'-4'-8'43'0,"8"-4"9"0,1-5 1 0,-1-3 1 0,1 0-43 0,4 4-11 0,9 0 0 0,0-1 0 16,-4 9 38-16,0 0 6 0,-1 4 0 0,6 0 1 16,17 8-29-16,-13 4-7 0,-9 8-1 0,4 1 0 0,5 7-8 0,-5 4 0 15,-9 5 0-15,0 7 0 0,-9-3 8 0,9-1 0 16,0 0 0-16,-4-3 0 0,-10 3-8 0,1-8 0 16,13 5 0-16,-9-9 0 0,0 0 0 0,0-3 0 15,4-5 0-15,1 0 8 16,4-4-8-16,0-4 0 0,-9-8-12 0,9 4 12 0,9-8 0 15,-4 4 12-15,-5-8 0 0,5 0 0 0,9-4 6 0,-5-8 2 16,0-1 0-16,0-7 0 0,0 0-20 0,10-9-16 16,-1 1 4-16,0-4 0 0,-4-5 12 0,9 0 0 15,4 1 0-15,10-1 0 0,-5 5 12 0,-5 8-12 16,1 3 12-16,4 9-12 0,0 4 21 0,-5 8-2 16,-13 4-1-16,0 12 0 0,8 0-10 0,-3 4-8 15,-15 8 9-15,1 9-9 0,-5 7 0 0,5 4 0 16,-5 1 0-16,-9 3 0 0,0 1 0 0,-5 4-8 15,5-1-1-15,-4 1-1018 0</inkml:trace>
        </inkml:traceGroup>
        <inkml:traceGroup>
          <inkml:annotationXML>
            <emma:emma xmlns:emma="http://www.w3.org/2003/04/emma" version="1.0">
              <emma:interpretation id="{DAD4168D-9CD1-416A-854B-82FDD48C045C}" emma:medium="tactile" emma:mode="ink">
                <msink:context xmlns:msink="http://schemas.microsoft.com/ink/2010/main" type="inkWord" rotatedBoundingBox="24425,16109 24743,16101 24779,17441 24461,17450"/>
              </emma:interpretation>
              <emma:one-of disjunction-type="recognition" id="oneOf27">
                <emma:interpretation id="interp31" emma:lang="" emma:confidence="0">
                  <emma:literal>,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)</emma:literal>
                </emma:interpretation>
                <emma:interpretation id="interp34" emma:lang="" emma:confidence="0">
                  <emma:literal>'</emma:literal>
                </emma:interpretation>
                <emma:interpretation id="interp35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113670.779">23165 15363 2419 0,'0'-8'53'0,"4"4"11"0,5 0 3 0,-9 4 1 0,5 16-55 0,-1 4-13 0,1 17 0 0,0 3 0 16,-1 13 0-16,-4 8 0 0,0 7-9 0,-4 1 9 15,-10 12 20-15,0 0 9 0,1 4 3 0,-10 4 0 16,0-4-22-16,0 4-10 0,-9 0 10 0,5-4-10 16,4-4-86-1,-8-4-23-15,3 0-5 0,-4-12-898 0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9:15.5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E75D01-F1AD-4781-A2A6-4507AC852B33}" emma:medium="tactile" emma:mode="ink">
          <msink:context xmlns:msink="http://schemas.microsoft.com/ink/2010/main" type="inkDrawing" rotatedBoundingBox="15765,1513 19550,1623 19547,1701 15763,1591" semanticType="strikethrough" shapeName="Other">
            <msink:destinationLink direction="to" ref="{9063D458-A742-4C8B-920B-537AB63A8C5B}"/>
          </msink:context>
        </emma:interpretation>
      </emma:emma>
    </inkml:annotationXML>
    <inkml:trace contextRef="#ctx0" brushRef="#br0">14314 839 1094 0,'0'0'97'0,"-9"-5"-77"0,0-3-20 0,0 0 0 16,0 0 67-16,-1 4 9 0,1 4 3 0,0-12 0 16,0 12-1-16,0-4 0 0,9 4 0 0,0 0 0 0,-9-4-54 0,9 4-12 15,-5 0-1-15,5 0-1 0,0 0-10 0,0 0 0 16,0 0 0-16,0 0 0 0,0 0 0 0,0 0 0 15,0 0 0-15,0 0 0 0,0 0 0 0,5 0 0 16,9 0 0-16,-5 0 0 0,0 0 24 0,0 0 2 16,5-8 1-16,-5 8 0 0,4-4-9 0,1 0-2 15,-5 0 0-15,9 0 0 0,-4 4 10 0,4 4 2 16,0-4 0-16,10 4 0 0,-1 0-16 0,5 0-2 16,4 4-1-16,10-8 0 0,-1 8 2 0,1-4 0 15,4 4 0-15,0-4 0 0,5 0-3 0,-1 8-8 16,1-8 12-16,9 5-4 0,-5-1 8 0,9-4 2 15,14 0 0-15,5 0 0 0,-1 4 18 0,10-8 3 0,-1 4 1 16,15 0 0-16,-1-8-32 0,0 4-8 0,10 0 0 16,8-4 0-16,-4 4 12 0,-5 0 2 0,1 0 0 0,-1 0 0 15,0 0-5-15,-4 4-1 0,-4-4 0 0,-10 4 0 16,-9-4-8-16,-5 4 0 0,5-4 9 0,0 0-9 16,-9 4 0-16,-13-4 8 0,-6 0-8 0,-3 0 0 15,-19 8 0-15,-5-8 0 0,19 0 0 0,-14 0 0 16,-10 0 19-16,1 0-1 0,-9 0 0 0,-9 0 0 15,-1 0-28-15,1 4-6 0,-5 0 0 0,5 0-1 16,-14-4-34-16,0 0-6 0,0 0-2 0,0 0 0 16,0 0-107-16,-9 4-22 0,-10 0-4 0,1 0 0 15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19:16.53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063D458-A742-4C8B-920B-537AB63A8C5B}" emma:medium="tactile" emma:mode="ink">
          <msink:context xmlns:msink="http://schemas.microsoft.com/ink/2010/main" type="inkDrawing" rotatedBoundingBox="15594,2424 18726,1597 18983,2571 15851,3398" semanticType="callout" shapeName="Other">
            <msink:sourceLink direction="to" ref="{26E75D01-F1AD-4781-A2A6-4507AC852B33}"/>
            <msink:sourceLink direction="from" ref="{F26C54E5-92CC-4F24-810D-1F5F07547C32}"/>
          </msink:context>
        </emma:interpretation>
      </emma:emma>
    </inkml:annotationXML>
    <inkml:trace contextRef="#ctx0" brushRef="#br0">14064 1733 864 0,'0'-8'76'0,"0"-4"-60"16,4 4-16-16,1-5 0 0,-1 5 117 0,5-4 21 15,-4 8 4-15,9-4 1 0,-5 0-67 0,4 4-12 16,1 8-4-16,-5 4 0 0,5 0-35 0,-1 8-7 16,1 13-2-16,4 3 0 0,-4 0 20 0,0 13 3 15,4-1 1-15,-5 9 0 0,6 4 19 0,-1-1 4 16,5 1 1-16,-5 8 0 0,0-9-40 0,5 1-8 16,-5 0-2-16,0-13 0 0,0 1-3 0,1-5-1 15,-6-11 0-15,6-1 0 0,-6-8 22 0,1-4 4 16,0-3 0-16,-5-5 1 0,4-4-18 0,1-4-4 15,-5 0-1-15,5-4 0 0,-5-4-2 0,0-1-1 16,5-3 0-16,-10-8 0 0,1 0-3 0,-1-4 0 16,1-5 0-16,-5-3 0 0,0-1-8 0,4-3 10 15,1-4-10-15,-1-5 10 0,6 5-10 0,-6-5 0 0,1 1 0 16,8-5 0-16,1 0 0 0,0-3 0 0,-1-5-12 0,1 9 12 16,4-1-12-16,-4 4 12 0,0 1-10 15,4 12 10-15,-9-9 0 0,0 9 0 0,0 3 0 16,0 1 0-16,5 8 0 0,-10 0-9 0,5 3 9 15,1 5 0-15,-1 0 0 0,-5 4-8 0,-4 8 8 0,9-8 0 16,-4 0 0-16,-1 0 0 0,-4 8 0 0,0 0 0 16,5-4 0-16,-5 4 0 0,0 0 0 0,0 0 0 15,0 0 0-15,9-4 0 0,-9 4 0 0,9 0 0 16,5-4 0-16,-10 0 0 0,10 4 0 0,0 0 0 16,-5 0 0-16,4 0 0 0,1 0 0 0,0 4 0 15,4-4 0-15,-4 4 0 0,4-4 0 0,5 0 0 16,-5 4 0-16,5 0 0 0,-1-4 0 0,6 4 0 15,4 0-9-15,-1-4 9 0,6 0-10 0,4 4 10 0,4-4 18 16,10 0 10-16,0-4 1 0,8 4 1 0,6 0-30 0,8-4-21 16,5 0 3-16,5 0 1 0,-10 0 27 0,-4-4 6 15,9-1 0-15,-9 5 1 0,-5-4-17 0,-18 8 0 16,0 0 0-16,5-12 0 0,-5 4 0 16,4 0 0-16,1 4 0 0,0-4 0 0,-5 0 14 0,18 0-1 15,-9 0 0-15,0 4 0 0,-13 0-13 0,-1 4-18 16,1-5 4-16,-5 5 1 0,0-4 13 0,-5 4 10 15,1 0-2-15,-5 4 0 16,-5 1-64-16,0-1-12 0,-9 4-4 0,5 0 0 16,-5-4 20-16,-4 4 4 0,0 0 1 0,-5 4 0 15,0-4-143-15,-4 4-29 0,-10 9-5 0,5-21-2 0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1:11.32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E3E630F-592F-47EC-A8EF-4BC3A19F529D}" emma:medium="tactile" emma:mode="ink">
          <msink:context xmlns:msink="http://schemas.microsoft.com/ink/2010/main" type="writingRegion" rotatedBoundingBox="1236,680 29253,-740 29780,9660 1764,11081"/>
        </emma:interpretation>
      </emma:emma>
    </inkml:annotationXML>
    <inkml:traceGroup>
      <inkml:annotationXML>
        <emma:emma xmlns:emma="http://www.w3.org/2003/04/emma" version="1.0">
          <emma:interpretation id="{B682D624-5F60-4ED2-9E16-64C4D32B8DF8}" emma:medium="tactile" emma:mode="ink">
            <msink:context xmlns:msink="http://schemas.microsoft.com/ink/2010/main" type="paragraph" rotatedBoundingBox="1274,231 29347,235 29346,2184 1273,2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EE74A0-A1CE-439D-8216-90180A0E9A41}" emma:medium="tactile" emma:mode="ink">
              <msink:context xmlns:msink="http://schemas.microsoft.com/ink/2010/main" type="line" rotatedBoundingBox="1274,231 29347,235 29346,2184 1273,2180"/>
            </emma:interpretation>
          </emma:emma>
        </inkml:annotationXML>
        <inkml:traceGroup>
          <inkml:annotationXML>
            <emma:emma xmlns:emma="http://www.w3.org/2003/04/emma" version="1.0">
              <emma:interpretation id="{3761B2D6-F07A-466B-93B1-A56A00990137}" emma:medium="tactile" emma:mode="ink">
                <msink:context xmlns:msink="http://schemas.microsoft.com/ink/2010/main" type="inkWord" rotatedBoundingBox="1274,642 6591,643 6590,1865 1273,18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3961 174 1324 0,'0'0'118'0,"-5"-5"-94"15,1-7-24-15,-5 4 0 0,9-4 64 0,0 0 9 0,-5 0 2 0,5 4 0 16,0-4 4-16,5 3 1 16,4 5 0-16,0-4 0 0,4 4-60 0,10 0-11 0,-5 0-9 0,5 4 12 15,9 0 17-15,-5-8 4 0,5 8 1 0,5-4 0 16,-1 4-34-16,0-4 0 0,5 4 0 0,-9 0 0 16,5 4 13-16,-5 8-4 0,-5-4-1 0,0 13 0 15,-4-5-8-15,-5 8 0 0,0 4 0 16,-13 5 0-16,-5 7 12 0,-5-7 0 0,-4 3 0 0,0 4 0 15,-9 5-12-15,0 4 12 0,-5-1-12 0,0 1 12 16,0-5-12-16,-4 1 8 0,-5-5-8 0,5-7 8 16,0-1 4-16,-1-4 0 0,-4-3 0 0,10-1 0 15,-1-4-12-15,0-4 0 0,5-4 0 0,0-4 8 16,4 1 9-16,10-9 2 0,4 0 0 0,0 0 0 16,0-9-19-16,4 1 0 0,5-4 0 0,9 4 0 15,1-12 0-15,3 4 0 0,6 4 0 0,4-1 0 16,-5-3 0-16,5 4 0 0,0 4 0 15,-1 0 0-15,1 8 15 0,0-4-4 0,-4 8-1 0,3 0 0 16,-3 0 2-16,-6 4 0 0,1 0 0 0,0 0 0 16,-9 4-2-16,-1-3 0 0,1 3 0 0,-5-4 0 15,-4 4 18-15,-10 0 3 0,5 0 1 0,-4 0 0 0,-1 5-32 0,-4-5 0 16,-9 12 0-16,-1-12 0 16,-3 4-22-16,-6 4-10 0,-3 5-3 0,-1-5 0 15,4 4-77-15,-4 1-15 0,-4 3-3 0,-5 0-789 16</inkml:trace>
          <inkml:trace contextRef="#ctx0" brushRef="#br0" timeOffset="312.4313">5236 712 1900 0,'0'0'169'0,"9"-8"-135"0,-5 4-34 0,5-4 0 16,0 3 86-16,-4 1 10 0,4 0 3 0,-9 4 0 15,14 0-54-15,-14 0-10 0,9 0-3 0,-9 0 0 16,0 0-32-16,4 8-12 0,5 5 0 0,-9-1 0 16,0 0-152-16,-9 0-31 0,-13 12-5 0,3-3-2 0</inkml:trace>
          <inkml:trace contextRef="#ctx0" brushRef="#br0" timeOffset="-2021.7695">906 40 1429 0,'0'0'31'0,"0"0"6"0,0 0 2 0,-9-8 2 0,-5 0-33 0,-4 4-8 16,4-4 0-16,0 4 0 0,-4 0 34 0,0 0 5 16,0 4 1-16,0 0 0 0,-1 0-24 0,-3 0-5 15,3 0-1-15,-3 4 0 0,-1 4-2 0,0 4 0 16,-4 4 0-16,-5-8 0 0,5 12-8 0,-14-4 12 16,4 9-12-16,-13-1 12 0,5 4-12 0,4 5 8 15,4 3-8-15,1-7 8 0,-1 11 4 0,6 0 0 16,-1 1 0-16,0-1 0 0,4 9 0 0,1-9 1 15,4 1 0-15,5-1 0 0,5 1 9 0,3-5 2 16,1 1 0-16,5-5 0 0,4 0-12 0,4 1-3 16,5 3 0-16,5-3 0 0,-5-5-9 0,9 4 8 0,5-3-8 15,4 3 8-15,1 0-24 0,4-3-4 0,4-1-2 16,5 0-799-16</inkml:trace>
          <inkml:trace contextRef="#ctx0" brushRef="#br0" timeOffset="-919.7381">1247 619 1422 0,'-9'-29'63'0,"9"17"13"15,0-8-61-15,0 0-15 0,9 0 0 0,-9 3 0 16,0-3 92-16,5 0 16 0,-1 0 4 0,1-1 0 16,-1 1-48-16,1 4-10 0,4 0-2 0,-4 0 0 15,-1 3-28-15,1 1-7 0,-5 12-1 0,0 0 0 0,4-8-16 16,-4 8 0-16,0 0 8 0,0 0-8 15,0 0 0-15,-9 4 0 0,0 12 0 0,-5 5 0 0,-4-1-15 16,-5 4 3-16,1 9 1 0,-10 7 0 16,0 5-18-16,0 7-4 0,-4 1-1 15,-1 3 0-15,1-3 8 0,-1 4 2 0,6-5 0 0,3 1 0 0,-4-5 14 0,10 5 10 16,3-4-12-16,6-9 12 0,-1-7-8 0,9-5 8 16,1-4 0-16,4 0 0 0,0-11 0 0,0-1 0 15,0-12 0-15,0 0 0 0,9-4 0 0,0-4 9 16,5-5 1-16,4-11 0 0,0 0 3 0,5-4 1 15,-5-5 0-15,10-7 0 0,-1 3 6 0,5-3 0 16,0-5 1-16,-1 1 0 0,-3-1-11 0,4 1-2 16,0-1-8-16,-1-3 12 0,1-5 0 0,-4 4-1 15,-6 9 0-15,6 4 0 0,-6 11-1 0,1 1 0 0,-5 4 0 16,-9 4 0-16,1 7 6 0,-10 9 0 16,0 0 1-16,4 9 0 0,5 3-17 0,-9 8 0 15,0 0 0-15,-4 4 0 0,-1 5 0 0,1-1 0 0,-6 5 8 0,6 3-8 16,-1-12 0-16,1 5 0 0,-1-1 0 0,5 0 0 15,-4-8 0-15,4 1 0 0,0 3 0 0,4-4 0 16,1-4 0-16,-1 1 0 0,1 3 0 0,-1-8 0 31,6 0 0-31,-1-4 0 0,0 4 0 0,4-4 0 0,-8 0 0 0,9-3 0 16,-5 3 0-16,0-8 0 0,0 0 0 0,0 0 0 16,5 0 0-16,-1-8 0 0,-3-1 0 0,3 5 0 15,1-8 0-15,4 4 10 0,-4-8-2 0,-1 0 0 16,10 0 0-16,-9-1 0 0,4 1 15 0,-4-4 2 15,4 4 1-15,0-4 0 0,-4-5-26 0,4 5 0 0,5-4 0 0,-1-1 0 16,1 5 8-16,5-4-8 0,-1 0 0 0,0 3 8 16,5-7-8-16,-5 8 0 0,5-8 0 0,5 7 0 15,-5 1 0-15,-1 0 12 0,1-4-12 0,0 3 12 16,5 5-12-16,-6-4 0 0,6 0 0 0,-5 4 0 16,-5-1-8-16,0 9 8 0,-4-12-10 0,0 8 10 15,-5 0 0-15,0 4 0 0,1 0 0 0,-6 3 0 16,1 1 0-16,-5 4 0 0,0 0 13 0,5 0-4 15,-5 9-9-15,0 3 0 0,0 0 0 0,-4 4 0 16,-1-4 0-16,1 8 0 0,-5 1 0 0,-5-1 0 16,1 8 0-16,-1-12 0 0,-4 17 0 0,-5-9 0 15,-4 0 14-15,0 9-2 0,-5-9-1 0,0 4 0 16,-4-3-1-16,4 7 0 0,-9-12 0 0,5 0 0 16,-5 1-10-16,0-5 12 0,0 4-12 0,5-8 12 15,-5 0-12-15,0 0 0 0,5-3 9 0,-5-1-9 16,5 0 0-16,0-4 8 0,-1 4-8 0,5-8 0 0,5 0 0 15,-4 4 0-15,8 0 0 0,0 8 0 0,10-12 0 0,-5 0 0 16,9 0-9-16,0 0 9 0,0 0 0 0,0 0 0 16,13 4 0-16,5 0 0 0,-4 0-9 0,4-4 9 15,5 4 0-15,0 0 0 0,9-4 0 0,-10 0 0 16,6 0 0-16,-1 0 0 0,5-4 0 0,9 4 0 16,-5-4 0-16,5-4 0 0,5 4 0 0,-1-8 0 15,15-4 0-15,-6 4 0 0,10 0 0 0,-9 3 0 16,-1-7 0-16,1 0 0 0,-1 0 0 0,-3-4 0 15,-6-1 0-15,5 1 0 0,0-12 0 0,-4 8 0 16,-14-5-12-16,0 5 12 0,-1-4 0 0,-3-1 0 0,-6 5 0 16,-3-4 0-16,-6 3 21 0,1 1 8 0,-5-4 2 15,-4 3 0-15,8 5-15 0,-8 0-4 0,-5-4 0 0,0 8 0 16,-5-5-12-16,1 13 11 0,-5-12-11 0,-5 12 10 16,-4 4-10-16,0 0 0 0,-1 4 0 0,-3 4 0 15,-6 8 0-15,1-8 0 0,0 12 0 0,-1 4 0 16,6-3 0-16,-1 7 0 0,-5 4 0 0,10 13 0 15,0-9 0-15,4 4 0 0,1 5 0 0,4-1 0 16,0 1 0-16,9-5 0 0,0 1 0 0,4-1 0 16,5-3 0-16,0-1 0 0,0-4 0 0,10 1 0 15,-1-1-38-15,5-4 0 0,4-4 0 0,0 1-1049 16</inkml:trace>
        </inkml:traceGroup>
        <inkml:traceGroup>
          <inkml:annotationXML>
            <emma:emma xmlns:emma="http://www.w3.org/2003/04/emma" version="1.0">
              <emma:interpretation id="{E9E6E1BA-289D-447A-BA0F-4068CA59AE4E}" emma:medium="tactile" emma:mode="ink">
                <msink:context xmlns:msink="http://schemas.microsoft.com/ink/2010/main" type="inkWord" rotatedBoundingBox="9583,540 13006,541 13005,2095 9582,209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390.3241">10275-45 1566 0,'0'-12'34'0,"-4"0"7"0,-1 0 2 0,1 3 1 0,4-3-35 0,-9 12-9 0,0 0 0 0,-5 4 0 0,0 13 63 0,-4-1 10 16,-5 8 3-16,1 8 0 0,-6 9-20 0,1 7-4 15,4 1-1-15,-9 12 0 0,10 3-7 0,-1 5-2 16,0 8 0-16,0 0 0 0,5-4-16 0,4-4-3 16,5 4-1-16,5-9 0 0,4 1-14 0,-5 0-8 15,5-5 10-15,5 1-10 0,-1 0-10 0,1 0-8 16,-1-9-2-16,1 5-969 0</inkml:trace>
          <inkml:trace contextRef="#ctx0" brushRef="#br0" timeOffset="5642.5098">10253 497 2300 0,'0'-8'51'0,"9"-4"10"0,-5 4 3 0,10 0 0 0,0-4-52 0,4 0-12 0,-4-1 0 0,8 1 0 16,1 0 32-16,0-8 4 0,4 8 1 0,0 4 0 16,1 0-19-16,-1 4-4 0,0 8-1 0,5 4 0 15,-4 0-13-15,4 8 0 0,-10 4 8 0,6 13-8 16,-15 3 0-16,10 9 0 0,-5-1 0 0,0 13 0 16,-8-5 0-16,-1 1 0 0,9 4 0 0,-9-1 0 15,0 5-24-15,0-8-7 0,-4-1-1 0,-1 1-1 16,5-1-136-16,-4-7-27 0,-5 32-6 15,4-29-1-15</inkml:trace>
          <inkml:trace contextRef="#ctx0" brushRef="#br0" timeOffset="5113.2005">8309 732 1162 0,'4'-40'52'0,"1"27"10"15,-1-7-50-15,1-8-12 0,4 0 0 0,-4-1 0 0,4-3 75 0,0-1 12 0,4 1 2 0,1-8 1 16,0 3-26-16,-1 1-4 0,-4 3-2 0,5 5 0 16,-5 4-18-16,0 4-3 0,0-1-1 0,1 5 0 15,-6 4-17-15,1 0-4 0,-5 4-1 0,0 8 0 16,0 0-5-16,0 0-1 0,0 0 0 0,0 0 0 16,0 20 0-16,-5-8-8 0,-4 8 12 0,0 9-4 15,0 3 15-15,-5 9 2 0,5 7 1 0,-5 13 0 16,5-1-11-16,-4 5-3 0,-1 4 0 0,5 4 0 15,0-4 0-15,0-1 0 0,0 5 0 0,9 0 0 16,0-8-12-16,0-17 0 0,0 1 0 0,4-4 0 16,1 3 13-16,4-16-3 0,0 1-1 0,-5-5 0 15,6-4-1-15,-1 1-8 0,0-5 12 0,4-8-4 16,-8-8 11-16,9-4 1 0,-5-4 1 0,0 0 0 0,9-16 2 16,-4 0 0-16,4-13 0 0,-4-3 0 0,4-1-4 15,5-7-1-15,-5-5 0 0,4 1 0 0,1-5-18 0,-5-8 0 16,-4 5-11-16,4-5 11 0,1-4 18 0,-6 9 10 15,5-13 3-15,1 8 0 16,-6 13-50-16,1 3-9 0,-5 13-3 0,5 7 0 0,-5 13 31 16,-9 12 8-16,0 0 1 0,9 12 0 0,0 13-9 0,0 7 0 15,-9 9 0-15,9 11 0 0,-9-3 0 0,5 3 0 16,-5 5 0-16,0 4 0 0,4-1 0 0,1-3 0 16,-1 0 0-16,6-1 0 15,-6-11 0-15,5-1-9 0,0-11 9 0,0-5 0 0,-4-8 0 16,4-3 0-16,0-9 0 0,-9-8 0 0,0 0 0 0,9 0 0 15,0-8 0-15,5-5 9 0,0-3 9 0,-1-4 2 16,1-4 0-16,-5-9 0 0,9-3 1 0,1-5 1 0,3 1 0 16,-3-5 0-16,-1 1-2 0,5-1-1 0,4-11 0 0,0 3 0 15,0 1-11-15,1-5-8 0,-1 0 12 0,0 1-12 16,1-1 0-16,-1 8 0 0,0 5 0 0,1 3-9 16,-6 5-114-1,1 4-22-15</inkml:trace>
          <inkml:trace contextRef="#ctx0" brushRef="#br0" timeOffset="5861.2077">11163 263 2163 0,'0'-25'48'0,"0"17"9"0,0-8 3 0,0 4 0 0,0 4-48 0,-4 4-12 15,4 4 0-15,0 0 0 0,0 0 81 0,-5 4 14 0,-4 12 2 0,0 4 1 16,-5 9-69-16,-4 11-13 0,-9 0-4 0,-1 13 0 16,1 4-12-16,-9 3 9 0,-1 1-9 0,-4 8 8 15,5-4-8-15,-1 3 0 0,1 5 0 0,4 0 0 32,0 4-94-32,5-4-14 0,0 4-4 0,4-4-916 0</inkml:trace>
          <inkml:trace contextRef="#ctx0" brushRef="#br0" timeOffset="6111.5644">11304 89 1857 0,'23'-37'82'0,"-9"25"18"0,4-8-80 0,5 0-20 16,4-1 0-16,5 13 0 0,0 0 60 0,0 4 9 15,0 8 2-15,-1 8 0 0,-3 13-19 0,-1-1-3 16,0 12-1-16,-4 5 0 0,-5 7 7 0,-4 13 1 16,0 4 0-16,-5 12 0 0,-5-1-26 0,-4 5-5 15,0 0-1-15,-4 0 0 0,-5-4 13 0,4 4 3 16,-4-12 0-16,-5 12 0 0,1-4-32 0,-5-4-8 16,-1-5 0-16,-3 1 0 15,-6-4-103-15,-4 0-21 0,1-9-5 0</inkml:trace>
        </inkml:traceGroup>
        <inkml:traceGroup>
          <inkml:annotationXML>
            <emma:emma xmlns:emma="http://www.w3.org/2003/04/emma" version="1.0">
              <emma:interpretation id="{B6683C29-70B1-40A0-ADA9-ADC0E183A3A9}" emma:medium="tactile" emma:mode="ink">
                <msink:context xmlns:msink="http://schemas.microsoft.com/ink/2010/main" type="inkWord" rotatedBoundingBox="14026,233 18961,234 18960,1873 14025,18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338.7308">14692 979 806 0,'4'-16'72'0,"-4"16"-58"0,5-4-14 0,-1-4 0 16,5 3 126-16,5 1 22 0,0 0 5 0,4 4 1 15,0-12-55-15,10 4-11 0,-1-12-3 0,9 8 0 0,-4-4-33 0,9-1-6 16,5 1-2-16,-5-4 0 0,0 0-12 0,0 4-2 16,0-5-1-16,0 1 0 0,-5 0-14 0,5 0-3 15,-5-1-1-15,1-7 0 0,4 4-11 0,-5-5 0 16,1 5 0-16,-1 0 8 0,-9 4 4 0,1-9 0 15,-1 5 0-15,-4-4 0 0,-5 7-12 0,-4-3 0 16,-5 4 0-16,0 0 8 0,-9 0-8 0,0-1-11 16,-5 1 3-16,-4 0 0 0,0 4 8 0,-5-1 0 15,-4 5 8-15,0 4-8 0,-5-4 27 0,0 8 1 16,-4 0 0-16,-5 4 0 0,-4 0-4 0,-1 4-1 16,1 0 0-16,-5 8 0 0,0-4 5 0,-4 8 0 15,-1 5 1-15,0 3 0 0,1 8-13 0,-1 5-4 16,10 3 0-16,0 13 0 0,8-1-4 0,5 1 0 15,5 4-8-15,5-1 12 0,8-3-1 0,5 4-1 16,5-13 0-16,8 5 0 0,5-5-10 0,1 1 12 0,8-5-12 16,5 5 12-16,0-5-12 0,4 1-16 0,5-5 4 0,0-3-700 15,0-9-141-15</inkml:trace>
          <inkml:trace contextRef="#ctx0" brushRef="#br0" timeOffset="6776.3658">12752 740 230 0,'0'0'20'0,"0"0"-20"16,5-8 0-16,-5 0 0 0,0 0 172 0,4 0 31 0,-4 0 5 0,0 0 2 0,5-1-41 0,-1 5-8 15,1-8-1-15,4 4-1 0,0 0-66 0,9 4-13 16,1-4-2-16,3 8-1 0,10 0-19 0,0 0-4 16,5 0-1-16,-1 0 0 0,5 4-36 0,0 0-7 15,4 0-2-15,6 4 0 0,-6-8-8 0,-4 0 0 16,5 0 0-16,-5 0 0 0,0 0 0 0,-1 0 0 16,1-8 0-16,-4 8 0 0,-1-4 0 0,5 4-12 0,-4 0 4 15,-5-4 8 1,-1 4-43-16,1-4-1 0,-4 4 0 0,-1 0-530 0,-4 0-106 0</inkml:trace>
          <inkml:trace contextRef="#ctx0" brushRef="#br0" timeOffset="7028.5064">13048 1003 1443 0,'-13'12'64'0,"13"-12"13"0,0 0-61 0,0 0-16 15,0 0 0-15,0 0 0 0,4 8 81 0,1 0 14 16,4 1 2-16,0-1 1 0,0 0-21 0,9 4-4 16,5-12-1-16,0 8 0 0,4 4-12 0,5-8-4 15,4 0 0-15,5-4 0 0,0 0-40 0,0 4-8 16,0-4-8-16,0 0 12 0,9 0-12 0,-4 8-9 15,-1-8 9-15,1 8-677 16,-1 5-128-16</inkml:trace>
          <inkml:trace contextRef="#ctx0" brushRef="#br0" timeOffset="8573.198">16226-81 1720 0,'-5'-21'76'0,"5"13"16"0,5-8-73 0,0 0-19 16,-1 8 0-16,1-8 0 0,4 7 81 0,0 5 13 15,-5 4 2-15,10-8 1 0,-5 8-37 0,5 8-7 16,4-8-1-16,5 4-1 0,4 5-51 0,5 7 0 16,0-8 0-16,4 4-9 15,-4 8-100-15,5-8-20 0</inkml:trace>
          <inkml:trace contextRef="#ctx0" brushRef="#br0" timeOffset="8896.3378">16995-251 1706 0,'-18'-25'37'0,"14"13"8"0,8 0 2 0,-4-4 1 0,0 4-38 0,9-9-10 15,5 1 0-15,4 4 0 0,-4 4 76 0,0 4 14 16,4 4 2-16,0 4 1 0,-4 0-55 0,4 8-11 16,0 4-3-16,0 0 0 0,-4 16-13 0,4-3-3 15,-4 19-8-15,9-3 12 0,-10 7 1 0,1 13 0 0,-5-12 0 0,0 7 0 16,0-3 7-16,-4 3 2 16,-1-7 0-16,1 8 0 0,4-17-13 0,-9 9-9 0,5-9 12 0,4 5-12 15,-9-5 0-15,0 5-12 0,4-13 0 0,1 0-663 16,-10-3-132-16</inkml:trace>
          <inkml:trace contextRef="#ctx0" brushRef="#br0" timeOffset="9099.6455">17669-259 1209 0,'9'-13'108'0,"-4"5"-87"16,-14-8-21-16,13 4 0 0,5 4 148 0,-13 0 26 15,-5 8 5-15,-5 0 1 0,1 8-76 0,-10 8-16 16,-5-4-2-16,-3 17-1 0,-1-5-41 0,-5 12-8 16,1 5-1-16,-5-1-1 0,-5 9-18 0,5-9-3 15,-9-3-1-15,5 15 0 0,-1-11-20 0,-4-1-5 16,5 9-1-16,-10-5-668 16,9-3-134-16</inkml:trace>
        </inkml:traceGroup>
        <inkml:traceGroup>
          <inkml:annotationXML>
            <emma:emma xmlns:emma="http://www.w3.org/2003/04/emma" version="1.0">
              <emma:interpretation id="{7259817F-DD31-49A3-8B84-E777A4FE74CB}" emma:medium="tactile" emma:mode="ink">
                <msink:context xmlns:msink="http://schemas.microsoft.com/ink/2010/main" type="inkWord" rotatedBoundingBox="20259,1281 20805,1282 20804,2103 20259,21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133.9529">19481 679 1609 0,'5'-12'35'0,"4"4"7"0,0-4 2 0,0 4 2 0,0 8-37 0,-9 0-9 0,0 0 0 0,9 4 0 16,-9 12 53-16,0 4 9 0,-4 9 2 0,-5 3 0 15,-9 9-36-15,-10 7-6 0,1-7-2 0,-5 7 0 16,-4 1 10-16,-1-1 2 0,-4 5 0 0,0-5 0 16,-9 1-20-16,14 4-3 0,8-13-1 0,-3 5 0 15,-6-9-41-15,5 0-9 16,9-3-2-16,5-5-538 0,0-4-108 0</inkml:trace>
        </inkml:traceGroup>
        <inkml:traceGroup>
          <inkml:annotationXML>
            <emma:emma xmlns:emma="http://www.w3.org/2003/04/emma" version="1.0">
              <emma:interpretation id="{9CECB412-C1EA-4486-89BF-D57094B9ABF2}" emma:medium="tactile" emma:mode="ink">
                <msink:context xmlns:msink="http://schemas.microsoft.com/ink/2010/main" type="inkWord" rotatedBoundingBox="23246,500 29347,501 29346,2184 23245,218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430.286">23838 598 460 0,'5'0'41'0,"-5"0"-33"15,9-8-8-15,-4 4 0 16,4 0 56-16,-9 4 10 0,4-4 2 0,-4 4 0 0,0 0-32 0,0 0-7 15,0 0-1-15,0 0 0 0,0 0-28 0,0 0 0 0,0 0 0 0,0 0 0 16,0 0 21-16,0 0-1 0,0 0-1 0,0 0 0 16,0 0 13-16,0 0 4 0,0 0 0 0,0 0 0 15,0 0 20-15,0 0 4 0,0 0 0 0,0 0 1 16,0 0 12-16,0 0 3 0,0 0 0 0,0 0 0 16,0 0-44-16,-9-4-9 0,9 4-2 0,0 0 0 15,0 0 9-15,-4-8 2 0,4 8 0 0,0 0 0 16,0 0-19-16,0 0-3 0,0 0-1 0,0 0 0 15,0 0-9-15,0 0 12 0,-5-8-12 0,5 8 12 16,0 0-12-16,0 0 12 0,0 0-12 0,0 0 12 16,0 0 11-16,0 0 2 0,0 0 1 0,0 0 0 15,-5-8 2-15,5 8 1 0,-4-8 0 0,-1 0 0 16,5-4-29-16,-4 3 0 0,-1 5 0 0,1-8 0 16,4 4 54-16,-5-4 8 0,1 4 2 0,-1-4 0 15,0 8-48-15,-4 0-8 0,5-12-8 0,-1 7 9 0,-4 5-9 16,-4 0 0-16,-1-8-10 0,-4 8 10 0,4 4 0 0,0 0 0 15,-8 0 0-15,-6 0 0 0,-4 0 0 0,-4 0 0 16,-5 4 11-16,0 4-3 0,-5 4-8 0,-4 1-10 16,5 7 10-16,-5 0-13 0,4 0 29 0,10 5 5 15,-5 3 2-15,9 0 0 0,0 5-23 0,5-5 8 16,4 4-8-16,5-3 0 0,4-1 0 0,1 4 0 16,8 5 0-16,5-1 0 0,5 5-16 0,-1 3-7 15,5-3-1-15,5 15-1 0,-1-3 53 0,6-5 12 16,13-7 1-16,-10-1 1 0,1-7-26 0,-5-5-6 15,14-4-1-15,5-3 0 0,8-5-9 0,1-8 0 16,-14-4 9-16,9-4-9 0,-1-4 0 0,1-4 0 16,0-8 0-16,0-5 0 0,0 5 20 0,0-12 10 0,-4-4 2 15,-10-1 0-15,0 5-18 16,-4-5-3-16,0-3-1 0,-5 0 0 0,0-5 4 0,1 1 1 0,-6-1 0 0,-4-24 0 16,0 5 4-16,-9 3 1 0,0 8 0 0,-4 1 0 15,-10 7-29-15,5 1-6 0,0 12-1 0,-9 7 0 16,4 5 26-16,-9 12 5 0,5-8 1 0,0 24 0 31,-9-4-117-31,-1 13-23 0,-8 3-5 0,13 0-919 0</inkml:trace>
          <inkml:trace contextRef="#ctx0" brushRef="#br0" timeOffset="13648.9807">24553 870 1497 0,'0'0'133'0,"0"0"-106"15,0 12-27-15,5 4 0 0,-5 4 159 0,-5 0 26 16,-4 1 6-16,0 3 1 0,-5 0-52 0,-4 5-9 16,-9 3-3-16,-1-12 0 15,1 8-110-15,-5 1-18 0,-4-1-12 0,-5 0 1 16,0 1-45-16,-5-1-10 0,-8-4-2 0,-10 13-1025 0</inkml:trace>
          <inkml:trace contextRef="#ctx0" brushRef="#br0" timeOffset="12461.7645">22486-61 1292 0,'0'-24'57'0,"5"19"12"0,8-7-55 0,6 4-14 16,-1-4 0-16,-9 4 0 0,-9 8 48 0,0 0 8 16,0 0 0-16,0 0 1 0,0 0 4 0,0 0 1 15,4 8 0-15,-4 4 0 0,-9 0-34 0,-9 5-6 0,-5-1-2 16,1 0 0-1,-1-4-20-15,-4 4-12 0,-5 5 2 0,0-9 0 0,-5 0 2 0,1 4 0 0,4-8 0 16,-13 4 0-16,8 0 8 0,1-4 11 0,4 1-3 0,5-5 0 16,4 4-8-16,0-8 0 0,9 0 0 0,1 0 8 15,-1 0-8-15,5 0-14 0,0-8 3 0,4 4 1 16,5 4 18-16,0 0 3 0,-4-5 1 0,4 5 0 16,0 0 2-16,0 0 1 0,9 0 0 15,-9 0 0-15,0 0 1 0,9 5 0 0,9 7 0 0,-9-4 0 16,0 0 9-16,5 12 3 0,-9 4 0 0,4 9 0 15,-5 3-28-15,-4 9 0 0,0 3-12 0,0 13 12 16,0 4 44-16,0-1 16 0,-4 1 3 0,-1 4 1 16,1-4-24-16,-1-5-5 0,-4-3-1 0,9 0 0 15,-5-5-11-15,5-3-3 0,-4 0 0 0,4-5 0 16,0 5-20-16,-5-13 0 0,1 5 0 0,4-5-12 16,0 0 35-16,0-3 6 0,-5-5 2 0,5 0 0 15,0-3-16-15,0-1-3 0,0-8-1 0,0 4 0 0,0-7 1 16,5 7 0-16,-1-8 0 0,1-4 0 0,-1 4-12 0,-4-12 0 15,0 0 0-15,9 8 8 0,1-4-8 0,3 4 0 16,5-8 0-16,5 4 8 0,-5-8-8 0,10 4-17 16,4 0 4-16,4 0 1 15,0-8-155-15,5 4-30 0,50-24-7 0,-9 4 0 0</inkml:trace>
          <inkml:trace contextRef="#ctx0" brushRef="#br0" timeOffset="14614.074">26119 380 1317 0,'60'-32'58'0,"-38"23"13"0,-3-7-57 0,-1 12-14 0,-5-8 0 0,1 8 0 16,-5 4 94-16,5 4 16 0,-5 12 3 0,0 0 1 15,-4 13-40-15,-1 3-8 0,-8 5-2 0,-6 23 52 32,-8-7-42-32,0 0-8 0,-9 3-2 0,-1-11-5 0,-8-1-2 0,-10-3 0 0,5-1 0 15,0-16-33-15,-4 9-8 0,-1 3 0 0,1-7-1 16,-1-1-7-16,5-8-8 0,-4 0 11 0,-5 1-11 15,9-13 0-15,0 0 0 0,4-4 0 0,6-4 0 16,3-4 0-16,5-4 0 0,1-4 0 0,-1-1 0 16,5-7-12-16,4 0 1 0,0-4 0 0,5-5 0 15,0 1-8-15,9 4-1 0,0-9-1 0,0 1 0 16,-9-9-3-16,9 1-1 0,23 0 0 0,0 7 0 16,4-7 11-16,5-5 2 0,0 13 1 0,0 8 0 15,-1 7 11-15,-3 13-8 0,-1 16 8 0,-9-3-8 16,0 11 8-16,5 4 14 0,5 12-3 0,-1-7-1 15,-4 11 6-15,4-3 0 0,-4 7 1 0,9-3 0 0,-10-9-17 0,10 4 10 16,-4 5-10-16,8-13 8 16,0 5-33-16,-4-13-7 0,5 4-2 0,4-4 0 15,-5-7 52-15,10-1 10 0,-5-4 3 0,0-4 0 16,9-8-50-16,-9-4-9 0,0-4-3 0,0-1 0 0,4 1 31 16,-4-4 0-16,0 0 0 0,0-12 0 0,0 3 0 0,5-11 0 15,-10-1 0-15,0-7 0 0,-4 3 45 0,0-7 15 16,-9-5 4-16,-5 5 0 0,0-9-64 0,-9 8-28 15,1 5 3-15,-6-5 0 0,1 9 25 0,-5 8 0 16,-5 3 0-16,1 9 0 0,-10 4 15 0,0 4 8 16,-9 0 1-16,-4 12 1 0,-9 0-25 0,-5 8 0 0,-5 0 0 15,-4 8 0-15,0 4 0 0,0 8 0 0,-5-3 0 0,5 11 0 16,0-12 0-16,0 9-14 0,0 3 2 0,4 1 0 31,-4-1-142-31,9-4-28 0</inkml:trace>
          <inkml:trace contextRef="#ctx0" brushRef="#br0" timeOffset="15408.1357">27594 40 1450 0,'0'-12'32'0,"0"4"6"0,5-4 2 16,4-5 1-16,0 1-33 0,5 4-8 0,-5 0 0 0,0-4 0 0,0 4 62 0,5-1 10 16,4-3 3-16,-4 12 0 0,-5-12-59 0,4 12-16 15,1-4 0-15,0 4 8 0,-1 4 44 0,1 0 8 16,4 4 1-16,1 8 1 0,-1 4-27 0,5 4-6 15,-1 5-1-15,-4-1 0 0,5 4 3 0,-5 9 0 16,1-1 0-16,-10 5 0 0,4 7 12 0,6 5 2 16,8 4 1-16,0 15 0 0,-13 1-3 0,-9-8-1 15,-5-12 0-15,-5-1 0 0,-4 5-7 16,-5-1-2-16,-9-3 0 0,5 4 0 0,0-1-5 0,-9 9 0 16,-14 0-1-16,-5 0 0 0,5-5-27 0,5-11-16 15,-1 0 3-15,-4 3 0 0,0-15 13 0,0-1 0 16,-4 0 0-16,-1-7 0 15,1-9-35-15,-1 0-4 0,1-4-1 0,-1-3 0 16,-4-1-162-16,5-4-33 0</inkml:trace>
        </inkml:traceGroup>
      </inkml:traceGroup>
    </inkml:traceGroup>
    <inkml:traceGroup>
      <inkml:annotationXML>
        <emma:emma xmlns:emma="http://www.w3.org/2003/04/emma" version="1.0">
          <emma:interpretation id="{E4466624-C66E-4CFC-96D8-31C4DAFB36E7}" emma:medium="tactile" emma:mode="ink">
            <msink:context xmlns:msink="http://schemas.microsoft.com/ink/2010/main" type="paragraph" rotatedBoundingBox="4872,3285 25442,2242 25565,4673 4996,57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04B832-DDA4-47E6-83F3-0B9421EED390}" emma:medium="tactile" emma:mode="ink">
              <msink:context xmlns:msink="http://schemas.microsoft.com/ink/2010/main" type="line" rotatedBoundingBox="4872,3285 25442,2242 25565,4673 4996,5717"/>
            </emma:interpretation>
          </emma:emma>
        </inkml:annotationXML>
        <inkml:traceGroup>
          <inkml:annotationXML>
            <emma:emma xmlns:emma="http://www.w3.org/2003/04/emma" version="1.0">
              <emma:interpretation id="{0C8B8BE1-1AE3-4F81-A95B-B4EFA479170B}" emma:medium="tactile" emma:mode="ink">
                <msink:context xmlns:msink="http://schemas.microsoft.com/ink/2010/main" type="inkWord" rotatedBoundingBox="4872,3285 6887,3183 6997,5350 4982,545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275.0205">5240 3067 1267 0,'-9'-53'56'0,"9"29"12"0,5 4-55 0,-1 0-13 15,5 0 0-15,0 3 0 0,0 1 79 0,5 4 13 16,-5 0 2-16,9 4 1 0,-9 0-35 0,5 4-6 16,0 0-2-16,-5 4 0 0,5 4-35 0,-1 8-7 15,1-8-2-15,-5 12 0 0,0 4-8 0,0 9 10 0,-4 3-10 0,-1 4 10 16,-4 5 7-16,-4 7 2 0,-1 9 0 0,-8 0 0 16,-1 3 1-16,0 1 1 0,-4 0 0 0,-9 4 0 15,4-5-8-15,0 1-1 0,5-4-1 0,-5-5 0 16,5 5-3-16,0-9 0 0,9-3 0 0,0 4 0 15,-5-9-8-15,9-4 0 0,1 1 9 0,-1-5-9 16,1-3 10-16,-1-5-2 0,1 4-8 0,-1-8 12 16,5 1 9-16,0-9 2 0,0 4 0 0,0-8 0 15,0-8 13-15,0 0 4 0,5 12 0 0,-1-4 0 16,-4-8 5-16,5 4 2 0,8 0 0 0,1 0 0 16,9-4-31-16,-5 0-7 0,9-4-1 0,5 0 0 15,5-4-8-15,4 4 8 0,4-8-8 0,5 4 8 0,5-4-8 16,4 4-17-16,-4 0 4 0,8 4-1100 15</inkml:trace>
          <inkml:trace contextRef="#ctx0" brushRef="#br0" timeOffset="18668.7023">4243 2901 576 0,'23'-16'51'0,"-19"4"-41"0,1 4-10 0,-1-12 0 0,10 3 87 0,-5-3 15 15,5-4 3-15,-1 4 1 0,-3-1-2 0,-1 1 0 16,4 0 0-16,-4 0 0 0,-4-1-31 0,4 5-6 16,-4 4-2-16,-1 0 0 0,1 4-37 0,-1 4-8 15,-4-4-2-15,0 8 0 0,0 0-6 0,0 0-2 16,0 0 0-16,0 0 0 0,0 0-10 0,-9 8 8 15,0 4-8-15,0-4 8 0,-5 12-8 0,-4-4 8 16,4 9-8-16,-4-1 8 0,-4 8 16 0,-6 1 2 16,1 7 1-16,0 5 0 0,-10 11-2 0,1 5 0 15,-10-4 0-15,1 16 0 0,-10 8 22 0,5 4 4 16,0 0 1-16,9 4 0 0,4 4-2 0,10 0 0 16,-5-4 0-16,5 4 0 0,13-8-27 0,1-4-6 15,4-8-1-15,-1-1 0 0,10-3-2 0,5-4-1 16,4-12 0-16,5-1 0 0,-5 1-13 0,0-5 0 15,9 1 8-15,5 0-8 0,4-1 0 0,5-7 0 0,5-5-9 16,8 0 9 0,1 1-146-16,4-9-23 0</inkml:trace>
        </inkml:traceGroup>
        <inkml:traceGroup>
          <inkml:annotationXML>
            <emma:emma xmlns:emma="http://www.w3.org/2003/04/emma" version="1.0">
              <emma:interpretation id="{7BAA7F15-C912-4B9E-B628-6A299FC3D6A1}" emma:medium="tactile" emma:mode="ink">
                <msink:context xmlns:msink="http://schemas.microsoft.com/ink/2010/main" type="inkWord" rotatedBoundingBox="7916,4215 8656,4178 8694,4928 7954,496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024.8409">7307 3694 1357 0,'-14'-8'60'0,"14"0"12"0,0 0-57 0,0 0-15 16,0 0 0-16,0 4 0 0,0-8 56 0,5 4 8 16,-5 8 1-16,0-8 1 0,-9-1-43 0,4-3-9 15,5 0-2-15,-4 4 0 0,-1-4 24 0,1 8 4 16,-5 0 0-16,-5-4 1 0,-4 4-25 0,-1 0-6 15,-3 4-1-15,-1 4 0 0,0-4 6 0,-4 8 1 16,0 8 0-16,-5 0 0 0,0 8-4 0,0 1-1 16,-5 7 0-16,1 9 0 0,0 3 0 0,-1 5 0 15,1 3 0-15,-1 5 0 0,10-4 7 0,0-1 2 16,9-3 0-16,4-5 0 0,5-3-20 0,4-5 0 16,10 1 0-16,-1-9 0 0,5-8 0 0,5-4 0 0,0 0 0 15,4-3 0-15,5-13 0 0,-1 0 0 0,1-13 0 0,5 1 0 31,3-4-23-31,-3-4-8 0,4-4-1 0,-1-9-1 0,1-3 33 0,0-5 12 0,5-11 0 0,4-1 0 16,-10 1 8-16,-3-1 0 0,-1 0 1 0,10 5 0 16,-15 3-4-16,1 9-1 0,-5-5 0 0,0 17 0 15,-4 4 36-15,-5 8 6 0,0 0 2 0,-9 12 0 16,0 0-33-16,0 0-7 0,5 16 0 0,-5 4-1 16,4 0-19-16,1 9 0 0,0-1 0 0,4 0 0 15,-5 5-16-15,5-1-1 0,0 4 0 0,1 1-673 16,-1-5-134-16</inkml:trace>
        </inkml:traceGroup>
        <inkml:traceGroup>
          <inkml:annotationXML>
            <emma:emma xmlns:emma="http://www.w3.org/2003/04/emma" version="1.0">
              <emma:interpretation id="{B47996BD-4DCD-4642-A349-03CEFA3D668C}" emma:medium="tactile" emma:mode="ink">
                <msink:context xmlns:msink="http://schemas.microsoft.com/ink/2010/main" type="inkWord" rotatedBoundingBox="9326,3973 14111,3730 14188,5251 9403,549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596.9514">12274 3605 1094 0,'0'0'48'0,"0"0"11"0,14 8-47 0,4 1-12 15,0-1 0-15,0 4 0 0,1-4 116 0,8-8 22 16,-4 0 4-16,0 0 1 0,4 0-75 0,-4 0-14 0,8-8-3 0,-3 4-1 16,-1-4-6-16,0-5 0 0,1 1-1 0,4-4 0 15,-5-4-7-15,5 4 0 0,-9 0-1 0,4-1 0 16,-4-3-12-16,-5 0-3 0,-9 4 0 0,5-5 0 15,-5 5-20-15,0-4 0 0,-5 0 0 0,-4 4 0 16,-4 3 0-16,-5-3 0 0,4 4 0 0,-4 0 0 16,0 8 0-16,-9 4 0 0,-5 0 0 0,5 0 0 15,-10 4 0-15,6 4 0 0,-1 0 0 0,0 8 0 16,0 5 24-16,5-5 8 0,-5 8 0 0,1 0 1 16,3 5 8-16,1-9 2 0,0 8 0 0,4 1 0 15,5-1-19-15,0-4-3 0,5 0-1 0,-1 1 0 16,5 3-20-16,5-8 9 15,-1 1-9-15,5-1 0 0,5 0 0 0,0-4 0 0,-1 0 0 0,5-3-12 16,1-1-95 0,-1 4-18-16,5-4-4 0</inkml:trace>
          <inkml:trace contextRef="#ctx0" brushRef="#br0" timeOffset="20700.5873">8568 3670 1256 0,'18'-20'56'0,"-13"8"11"15,-1 0-54-15,1-1-13 0,4-7 0 0,0 4 0 0,-4 0 104 0,4-4 19 16,-5-5 3-16,1 5 1 0,4 0-52 0,-4 8-11 16,-5-9-1-16,4 1-1 0,1 4-23 0,-5 0-5 15,0 0-1-15,0-1 0 0,0 5-20 0,-9 0-4 16,4 0-1-16,-4 4 0 0,0 0 4 0,0 4 0 16,-5 4 0-16,-4 4 0 0,0 4-12 0,-5 0 0 15,0 8 9-15,-4 4-9 0,-5 1 10 0,5 7-2 16,-10 4-8-16,5 5 12 0,-4 7-12 0,4 1 0 15,0 3 0-15,0 5 0 0,1-4 0 0,8 3 0 16,0 1 8-16,5-5-8 0,4 1 22 0,5-9 2 16,0-7 0-16,4-1 0 0,1-3-24 0,4-1 0 15,0-12 0-15,4-4 0 0,1 0 0 0,-5-12 0 16,14-4 0-16,8-4 0 0,1 0 0 0,0-12 0 16,4 0-12-16,0-9 4 0,10 1 8 0,-5-8 0 15,0-5 0-15,4-3 0 0,-4 3 0 0,4-3 0 16,10-1 0-16,-5 5 8 0,-9-1 0 0,4 5 1 15,5 3 0-15,-4 1 0 0,-6 8-9 0,1 7 10 0,-9 5-10 16,0 4 10-16,0 8-2 0,-5 4-8 0,-5 4 12 0,-8 17-4 16,4 7-8-16,-9 8 0 0,-9 13 0 0,-9 12 0 15,0 8 0-15,-5 0 0 0,-9 3 0 0,-4 9 12 16,4-4-3-16,-9 0 0 0,4-4 0 0,-4 0 0 16,0 0 16-16,0-8 3 0,5-4 1 0,-1-9 0 15,1-3-13-15,0-9-2 0,-1-7-1 0,5-9 0 16,5-4-1-16,4-7-1 0,-4-5 0 0,9-4 0 15,0-8 2-15,4 0 1 0,0-8 0 0,5-9 0 16,5-3-14-16,4-8 0 0,4-8 0 0,5-5 0 16,9-3-10-16,10-9-5 0,4 0-1 0,4-7 0 15,5-1-64-15,9 0-14 0,0 5-2 0,5-1-600 16,-10 8-120-16</inkml:trace>
          <inkml:trace contextRef="#ctx0" brushRef="#br0" timeOffset="21059.8893">9447 3585 979 0,'0'-4'87'0,"9"0"-70"15,-9-4-17-15,0 8 0 0,0 0 168 0,0 0 31 16,0 0 5-16,0 0 2 0,0 0-97 0,5 16-19 0,-10 12-4 0,5-7-1 15,-5 3-52-15,1 8-10 0,-5 1-3 0,0 7 0 16,0-3 18-16,-1 3 3 0,6 1 1 0,-5-1 0 16,4 0-28-16,1-3-6 0,4 3 0 0,0-11-8 15,0-5 12-15,4-4-12 0,5 0 12 0,0-3-12 16,-4-9 24-16,9-4-3 0,-5-4 0 0,4 0 0 16,6-4 15-16,-1-8 4 0,0-5 0 0,5 1 0 15,4-8-21-15,0-4-4 0,1-5-1 0,-1 1 0 16,-4-1-14-16,4 1 8 0,0-4-8 0,-4-1 0 15,0 1 0-15,0-1 0 0,0 5 0 0,-5 4 0 16,0 3-41-16,-4 5-2 0,4-4 0 16,-9 8-1053-16</inkml:trace>
          <inkml:trace contextRef="#ctx0" brushRef="#br0" timeOffset="22635.698">10184 3840 903 0,'0'0'20'0,"0"0"4"0,0 0 0 0,0 0 2 0,0 0-26 0,10 0 0 16,-1 0 0-16,0 0 0 0,-5-4 69 0,5 4 9 15,1-4 2-15,3 4 0 0,1-4-13 0,4-4-3 16,0 4 0-16,5-4 0 0,0-4-9 0,4 3-3 16,0 5 0-16,-4-4 0 0,4-4-25 0,1 0-6 15,-5 0-1-15,4 4 0 0,-4-4-20 0,-1 4 8 16,-3-5-8-16,3 5 0 0,-3-4 0 0,-1 0 9 16,-5 0-9-16,-3 0 0 0,-1 4 10 0,-5-4-10 0,5 3 8 15,-4-7-8-15,-5 0 23 0,0 4-1 16,0 4 0-16,0-4 0 0,-5-4-6 0,-4 3-2 0,5 1 0 15,-1 4 0-15,1-4 18 0,-1 4 4 0,-4 0 1 16,0 4 0-16,0 0-18 0,0-4-4 0,-5 4-1 0,0 4 0 16,-4 4-14-16,0 4 0 0,0 0 0 0,-1 8 0 15,1 0 12-15,-5 8-1 0,5 1 0 0,0 7 0 16,4 0-3-16,1 5-8 0,-1 3 12 0,5 1-4 16,0-5-8-16,4 5 0 0,1-5 0 0,8 1 0 15,1-5-26 1,4-4-1-16,9 1 0 0,-4-5-873 0</inkml:trace>
          <inkml:trace contextRef="#ctx0" brushRef="#br0" timeOffset="22963.751">11191 3435 864 0,'0'0'76'0,"0"0"-60"16,0 0-16-16,0 0 0 0,0 0 162 0,9 4 30 15,0 0 5-15,0 9 2 0,0-1-111 0,0 8-23 16,-4 4-4-16,-5 9-1 0,4-5-39 0,-4 12-8 16,0-11-1-16,0 7-1 0,-4 1-11 0,4-9 10 15,-5 4-10-15,5-3 10 0,-9-5-10 0,9-4 0 16,-5 0 9-16,1 1-9 0,-1-5 0 0,5-4 9 16,-4 0-9-16,4 0 0 0,0-12 8 0,0 0-8 0,0 0 0 0,0 0 0 15,0 0 13-15,13-4-4 0,-3 0-1 0,-1-8 0 16,0-4 39-16,0-4 7 0,5-1 2 0,-1 1 0 15,-4-4 9-15,5 0 3 0,4-1 0 0,-4-3 0 16,4-4-26-16,0 7-5 0,5-3-1 0,0 4 0 31,4 3-51-31,5 1-10 0,0 8-3 0,0-4-1049 0</inkml:trace>
          <inkml:trace contextRef="#ctx0" brushRef="#br0" timeOffset="23208.3308">11760 3387 1443 0,'0'0'32'0,"0"0"6"0,9 4 2 0,0 4 0 0,-5 4-32 0,6 8-8 0,-1 1 0 0,0 3 0 15,4 0 80-15,-8 4 15 0,4-3 2 0,0 3 1 16,-9 4-23-16,9-7-5 0,-9 3-1 0,5-4 0 16,-5 1-21-16,0-1-5 0,-5-4-1 0,5 0 0 15,-4-3-17-15,-1-5-3 0,1 0-1 0,4-12 0 16,0 0-9-16,0 0-1 0,0 0-1 0,0 0 0 15,0 0-1-15,0 0 0 0,4-12 0 0,1 0 0 16,-1-5 1-16,10 1 0 0,4-8 0 0,0-4 0 16,1-1-10-16,8-3 0 0,5-5 0 0,0 5 0 15,0 0-31-15,4 3-1 0,0-3-1 0,1 8-987 16</inkml:trace>
        </inkml:traceGroup>
        <inkml:traceGroup>
          <inkml:annotationXML>
            <emma:emma xmlns:emma="http://www.w3.org/2003/04/emma" version="1.0">
              <emma:interpretation id="{13BFCA4A-A2CB-4212-AB5F-76ECA68DCE0C}" emma:medium="tactile" emma:mode="ink">
                <msink:context xmlns:msink="http://schemas.microsoft.com/ink/2010/main" type="inkWord" rotatedBoundingBox="15958,3000 20151,2788 20236,4452 16042,466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5377.9233">15903 3375 1796 0,'13'-8'40'0,"-13"8"8"0,5-9 1 0,0 1 1 0,-1 4-40 0,-4 4-10 0,0 0 0 0,0 0 0 15,0 0 53-15,0 0 9 0,-4 12 2 0,-1 9 0 16,-4-1-52-16,0 4-12 0,-5 5 0 0,0-1 0 16,1-4 0-16,4 5 0 0,-5-1 0 0,5 0 0 0,0-4 0 15,4-3 0-15,-4 3 0 0,9-4 0 0,-4 0 0 0,4-3 0 16,0-5 0-16,4 0 0 0,1-8-13 0,-1 0-6 16,5-4-1-16,5-4 0 0,-5 4 7 0,5-8 1 15,4-4 0-15,5 0 0 0,-5-9 12 0,9 1 0 16,-4 0 0-16,0-8 10 0,0 3-10 0,4-3 0 15,-9 0 0-15,5-9 0 16,0 1 0-16,-5-1 0 0,-4-3 10 0,-1-1-10 16,-4 5 32-16,5-9 0 0,-5 5 0 0,-9 8 0 15,0 7 18-15,0 1 3 0,-4 4 1 0,-6 8 0 0,1 0-14 0,-4 7-4 16,-1 1 0-16,0 8 0 0,-4 5-36 0,-5 3 0 16,-4 4 0-16,4 12 0 15,-4-3-95-15,4 7-23 0,-4 0-5 0,0 5-1 0</inkml:trace>
          <inkml:trace contextRef="#ctx0" brushRef="#br0" timeOffset="25628.0451">16654 2258 2113 0,'0'0'46'0,"0"0"10"0,0 0 1 0,0 0 3 16,9 8-48-16,-4 4-12 0,-1 4 0 0,1 8 0 0,-5 9 41 0,0 11 6 15,-5 5 1-15,1 8 0 0,-5 7-29 0,-1 1-6 16,-3 8-1-16,-5 0 0 0,-1 0-12 0,1-1 0 16,-5 9 8-16,5 8-8 15,-5-8-60-15,1-4-14 0,-6 4-3 0,10-8-1 0</inkml:trace>
          <inkml:trace contextRef="#ctx0" brushRef="#br0" timeOffset="24985.4309">14983 3229 903 0,'0'-20'40'0,"0"12"8"0,0-4-38 0,-4 3-10 16,4-3 0-16,0 0 0 0,0 4 104 0,0 0 20 15,0 8 3-15,0 0 1 0,0 0-44 0,0 0-8 0,0 0-1 0,0 0-1 16,0 16-26-16,0 8-4 0,0 5-2 0,-5 11 0 16,0 9-2-16,1-1 0 0,-5 1 0 0,-5 8 0 15,5-9-3-15,-5 5-1 0,5 7 0 0,-4-15 0 16,-6 4-16-16,6-5-3 0,-1 1-1 0,0-5 0 16,5 0 3-16,-4-7 0 0,4-5 0 0,-1-8 0 15,1 1 3-15,0-5 1 0,5-8 0 0,-1 4 0 16,5-4-7-16,0-8 0 0,0 0-1 0,0 0 0 15,0 0-3-15,0 0-1 0,0-8 0 0,0-4 0 16,0 0-3-16,5-8-8 0,-1-1 12 0,5-7-4 16,-4-4-8-16,4-1 0 0,0-19-12 0,0-1 12 15,5 0 0-15,0 5 16 0,4-5 0 0,0-7-1 16,9 3-15-16,-4-4-16 0,9-4 3 0,4 1 1 16,5-5 12-16,0 12 0 0,5-3 0 0,4 3 0 0,0 4 0 15,-5 9-11-15,10 7 11 0,-9 9-10 0,4-4 10 0,-9 11-10 16,0 9 10-16,-5 8-10 0,1 8 10 0,-10-4 0 15,-4 8-9-15,-1 0 9 0,-13 9 0 0,-4 3 0 16,-10 4 0-16,-4 0 0 0,-13 5-10 0,-1-1 10 16,-9 8 0-16,-9 1-9 0,-5 3 9 0,-4 5 0 15,-4-1 0-15,-1 5 0 0,-4-9-10 0,4-3 10 16,1 3-12-16,4-3 12 16,9-5-55-16,4-4-4 0,5 1-1 0,10-1-896 0</inkml:trace>
          <inkml:trace contextRef="#ctx0" brushRef="#br0" timeOffset="26065.2991">16822 2942 1864 0,'0'0'41'0,"0"0"9"0,0 0 2 0,5 12 0 0,4 0-42 0,-4 4-10 0,-1 4 0 0,5 1 0 16,0 3 55-16,-4 0 9 0,-5 4 1 0,0 1 1 16,0-1-38-16,0 0-7 0,-5-3-1 0,5 3-1 15,0-4-19-15,0 1 0 0,0-9 0 0,0-4 0 16,5 4-16-16,-5-16 0 0,9 8 0 0,0-4 0 16,0-4-13-16,5-4-3 15,4-4-1-15,-4-4 0 0,4-4 17 0,5-4 3 0,-5-1 1 0,9 1 0 16,-4-4 12-16,4 0 0 0,-4 3 0 0,4 1 0 15,1 0 20-15,-5 4 1 0,-5-1 0 0,-5 9 0 16,1 4-1-16,-14 4 0 0,14 8 0 0,-5 9 0 16,-5-1 20-16,1 8 3 0,-5 4 1 0,0 5 0 15,-5 7-20-15,-4 1-3 0,0 3-1 0,-4 5 0 0,-10-5 20 16,0 1 3-16,0-1 1 0,0 1 0 0,-4 3-28 0,4-11-4 16,1-1-2-16,3-7 0 0,1-5 13 0,0-4 2 15,0-4 1-15,4 1 0 0,0-5-9 0,5-8-1 16,-4 0-1-16,4 0 0 0,0-4 4 0,-1-4 1 15,1 0 0-15,0-4 0 0,9-5-12 0,-4-3-8 16,-1-4 12-16,5 0-12 16,0-4-22-16,5-5-11 0,-1 1-3 0,5 0-761 15,10-1-153-15</inkml:trace>
          <inkml:trace contextRef="#ctx0" brushRef="#br0" timeOffset="26424.5357">17451 3120 1699 0,'23'-29'75'0,"-10"17"16"0,14 4-73 0,-4 0-18 0,5 4 0 0,-10 0 0 15,5 4 69-15,-5 4 11 0,14 0 1 0,-19 12 1 16,-8 0-34-16,8 5-8 0,6-1 0 0,-10 8-1 16,-5 1 12-16,1 3 2 0,-1-4 1 0,1 5 0 15,0-1-8-15,-10-4-2 0,-4 1 0 0,9-5 0 16,9-4-29-16,-9 0-7 0,-14 5 0 0,10-13-8 15,4 4 0-15,0-4 0 0,0-12 0 0,0 8 0 0,0-8 8 16,0 0-8-16,0 0 0 0,0 0 0 0,-9 0 0 0,9 0 0 16,13-12 0-16,-4-8 0 0,1 4 0 0,3-13 0 15,10-3 0-15,0 0 0 0,4-9 0 0,0 1 0 16,-4-1 0-16,4 5 0 0,5 3 0 0,-4 5 10 16,-6 4-10-16,-3 8 8 0,-6 3 10 0,1 9 2 15,0 8 0-15,-5 5 0 0,-5-1 9 0,1 12 3 16,-1 8 0-16,1 1 0 0,-10 3-32 0,5 0 0 15,0 5 0-15,0-1 0 16,-4 5-20-16,-1-5-9 0,1 0-3 0,-1 1-1144 0</inkml:trace>
          <inkml:trace contextRef="#ctx0" brushRef="#br0" timeOffset="26783.8244">18644 2990 2300 0,'0'0'51'0,"0"0"10"0,0 0 3 0,0 0 0 0,-5 8-52 0,0 8-12 0,1 5 0 0,-1 3 0 16,1 8 12-16,-5-3 0 0,-5 3 0 0,5 0 0 16,9 1-12-16,0-1 0 0,-5-3 0 0,5-1 0 15,0-4 0-15,0-4 0 0,5-3 0 0,-5-1 0 16,0 0 0-16,9-4 0 0,9 0 0 0,0-4-10 15,-8 0 10-15,8-8 0 0,0 4 0 0,0-4 0 16,5 0-8-16,-9-4 0 0,4-4 0 0,0 0 0 16,5-4 8-16,-5 0 0 0,-4-4-9 0,4-4 9 15,0-1 0-15,0-3 12 0,-4 0-2 0,0-1 0 0,-5 1 22 16,0 0 4-16,-5 0 0 0,-4 3 1 0,-4 1 4 0,-1 0 1 16,1 4 0-16,-1 4 0 0,-4 3-10 0,0 1-1 15,-5-4-1-15,1 12 0 16,-1 0-50-16,-4 0-9 0,-5 8-3 0,0 0 0 15,10 5-103-15,-10 3-21 0,-4 0-4 0,-1 0 0 0</inkml:trace>
        </inkml:traceGroup>
        <inkml:traceGroup>
          <inkml:annotationXML>
            <emma:emma xmlns:emma="http://www.w3.org/2003/04/emma" version="1.0">
              <emma:interpretation id="{4BA8A32F-A47D-480A-BA1A-A4DC7B88CFB6}" emma:medium="tactile" emma:mode="ink">
                <msink:context xmlns:msink="http://schemas.microsoft.com/ink/2010/main" type="inkWord" rotatedBoundingBox="20699,2788 23968,2622 24035,3945 20766,411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393.0544">19495 3071 2246 0,'-9'-20'49'0,"4"16"11"0,1-4 1 0,4 8 3 0,0 0-52 0,0 0-12 0,0 0 0 0,4 12 0 16,1 0-10-16,-1 4-5 0,1-4-1 0,-5 9 0 15,5-1 40-15,-5 12 7 0,0-12 1 0,0 5 1 16,-5-1-33-16,5 0 0 0,0-3 0 0,-5-5 0 16,5 4 8-16,-4-8-8 0,4-4 0 0,0-8 0 15,0 0 11-15,0 0-2 0,0 0 0 0,0 0 0 0,0 0 25 0,0 0 5 16,0 0 1-16,0 0 0 0,0-4 4 0,4-8 0 16,1 0 1-16,0-4 0 0,4 0-56 0,0-9-11 15,0 5-2-15,4-4-1 0,1-1 25 0,4 1-8 16,1 0 8-16,-1 0 0 0,0 7 0 0,5-3-8 15,0 4 8-15,-5 4 0 0,9 4 18 0,-9 4 9 16,5 4 1-16,-5 0 1 16,-4 8-46-16,0 8-10 0,-1-4-1 0,-8 4-1 0,-10 0 29 0,10 1 0 15,8 3 0-15,-3 0 0 0,-6 4 0 0,1-3 0 16,-5-1 0-16,0-4 0 0,0-4 27 0,-5 0-2 16,1-4 0-16,-1 5 0 0,5-13-25 0,0 0-19 15,0 0 3-15,0 0 1 0,-9 4 15 0,9-4 0 16,0 0 0-16,0 0 0 0,0 0 23 0,0 0 7 15,-9-4 2-15,4-4 0 0,5-5-32 0,5 1 0 16,-1-8 0-16,5 4 0 0,-4-4 0 0,9-1-21 0,-5-3 3 0,4 0 1 16,6-1 17-16,3-3 0 0,6 4 0 15,-6 4 0-15,6 7 0 0,-10-3 0 0,-4 8 0 0,4 0 0 16,-9 8 0-16,5 0 0 0,-10 4 0 0,5 4 0 16,-4 12 0-16,-1-11 0 0,1 7 0 0,-1 4 0 15,-4 0 10-15,5 0 6 0,-5 1 0 0,0 3 1 16,0 4-98-1,0-3-20-15,-5-1-4 0,1 0-1 0</inkml:trace>
          <inkml:trace contextRef="#ctx0" brushRef="#br0" timeOffset="27596.1775">20487 2970 518 0,'0'0'23'0,"0"0"5"0,0 0-28 0,0 0 0 16,0 20 0-16,5 4 0 0,-10-7 391 0,1 11 73 16,-1-4 14-16,1 9 3 0,-5-1-333 0,4 0-66 15,5 1-14-15,-4-1-2 0,4-3-44 0,-5-1-9 16,5 0-1-16,0 0-1 16,0-7-58-16,5-1-11 0,-1 0-2 0</inkml:trace>
          <inkml:trace contextRef="#ctx0" brushRef="#br0" timeOffset="27752.5292">20592 2796 2347 0,'0'0'52'0,"0"0"10"0,0 0 2 0,0 0 2 0,0 0-53 0,0 0-13 0,-9 12 0 0,0 0-1040 16</inkml:trace>
          <inkml:trace contextRef="#ctx0" brushRef="#br0" timeOffset="29733.0252">21207 3095 1184 0,'41'-20'52'0,"-41"20"12"0,0-12-52 0,0 12-12 0,0-12 0 0,4 0 0 15,-4 4 72-15,-4-9 12 0,-10 5 3 0,0 0 0 16,1 8-19-16,4-4-3 0,0 0-1 0,0 4 0 16,4 0-8-16,5 4-1 0,0 0-1 0,-9 8 0 15,-9 0-38-15,-1 4-8 0,1 0-8 0,-5 9 11 16,1-1-11-16,-6 0 0 0,10-4 0 0,-5 4 0 16,5 1 0-16,5-5 0 0,3 0 0 0,1-4 0 0,5-4 0 15,4-8 0-15,0 0 0 0,0 0 0 0,13 4 0 0,-3 0 0 16,-1-4 0-16,4-4 0 0,6-8 0 15,8 0 0-15,5-4 9 0,0 0-9 0,-5-5 8 0,5 1-8 16,0 0 8-16,-5-4-8 0,5 3 32 16,-9 5 3-16,-10-4 0 0,5 4 0 0,-4 4 9 0,-5 8 1 15,-9 4 1-15,0 0 0 0,0 0-20 0,5 12-4 16,-5 0-1-16,4 4 0 0,5 4-21 0,-4 1 9 16,-10 3-9-16,10-4 0 0,0 0 0 0,-1-7 0 15,10 3 0-15,-5 0 0 0,0 0 0 0,5-4-12 16,-5-8 1-16,13 0 1 0,1 0-2 0,5-4-1 15,-6-4 0-15,-3-4 0 16,8-4 5-16,0 4 8 0,5-4-13 0,4 0 5 0,1-9 8 0,4 1 0 16,-5 0 0-16,19-12 0 0,-5-5 0 0,-9 5 0 0,4-9 0 15,6 1 0-15,-10-5 0 0,0 1 0 0,-5-5 0 0,5-7 0 16,4 3 0-16,1-4 0 0,-10-7 0 0,5 3 8 16,-4 4-8-16,-5 5 8 0,0-1-8 0,-5 4 8 15,-4 5-8-15,-1 8 0 0,-3-5 8 0,-6 9-8 16,-4 7 12-16,0 1-1 0,-4 8-1 0,0 4 0 15,-1 0-10-15,-8 4 10 0,4 8-10 0,0 0 10 16,-14 0-10-16,-9 8 0 0,0 4 0 0,1 0 0 16,-10 12 25-16,0 9 0 0,-9 7 0 0,4 1 0 15,10 3-37-15,-5 9-8 0,0 3-2 0,-4 9 0 16,0 8 22-16,-1-4 0 0,5 0 12 0,-4 3-4 16,-1-3 6-16,6-4 1 0,3-4 0 0,1-1 0 15,4-7-7-15,5-5 0 0,0-7-8 0,4-5 12 16,10-7-12-16,-6-1-8 0,6-8 8 0,4 1-13 0,0-9 28 15,0-4 5-15,4-8 2 0,6 0 0 0,-1 0-4 0,4 0-1 16,6-8 0-16,3-4 0 0,6 3-17 0,-6-7 0 16,1 4 8-16,9-4-8 0,-5-4 0 0,14-5 0 15,-4-7 0-15,-1 4 0 16,1-5-29-16,-6 9-10 0,1 0-1 0,9 4-1 16,0-5 33-16,5 5 8 0,-5 0 0 0,4 4 0 0,-8 7 0 0,4 1 0 15,0 0 0-15,-9 8 0 0,-5 8 0 0,-4 0 0 16,-5 5 0-16,-5-1 0 0,-3 8 0 0,-6-8 0 15,-4 4 0-15,0 5 0 0,-4-5 49 0,-6 0 12 16,1 0 3-16,0 4 0 0,-9-8-64 0,9-3-20 16,-5-1 0-16,-4 4 0 0,-5 0 32 0,-4-4 7 15,-5 0 1-15,0 0 0 0,-9 0-20 0,-4 4-17 0,-5-12 3 16,4 9 1 0,1-5-71-16,4 0-15 0,0 0-2 0,0-4-609 0,13 4-122 15</inkml:trace>
        </inkml:traceGroup>
        <inkml:traceGroup>
          <inkml:annotationXML>
            <emma:emma xmlns:emma="http://www.w3.org/2003/04/emma" version="1.0">
              <emma:interpretation id="{64455CEC-53D8-4359-BE86-810D4692EF8A}" emma:medium="tactile" emma:mode="ink">
                <msink:context xmlns:msink="http://schemas.microsoft.com/ink/2010/main" type="inkWord" rotatedBoundingBox="24677,2943 25475,2902 25551,4389 24753,4430"/>
              </emma:interpretation>
              <emma:one-of disjunction-type="recognition" id="oneOf10"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)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]</emma:literal>
                </emma:interpretation>
                <emma:interpretation id="interp14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0348.0481">23952 2436 1494 0,'23'-37'32'0,"-14"21"8"0,-9-4 0 0,5 4 3 0,8 0-35 0,-4-5-8 16,-9 9 0-16,9 0 0 0,10 4 103 0,-1 0 18 15,0 4 4-15,0 4 1 16,-4 0-47-16,0 4-10 0,-5 4-1 0,-5 8-1 0,5 12-54 0,1 5-13 16,-1 3 0-16,0 13 0 0,4-1 54 0,1 5 8 15,-9 8 2-15,4-5 0 0,4 1-17 0,-13 4-3 16,-18-1-1-16,9 5 0 0,14-4-18 0,-1-4-3 15,-13 3-1-15,-5 1 0 0,-4 0 35 0,0-9 6 16,0-3 2-16,-14 3 0 0,-9-7-43 0,0-1-8 16,0 1-1-16,-9-5-1 0,0 1 4 0,0-9 1 15,0 5 0-15,-5-5 0 16,0 0-96-16,-4 1-20 0,-5-5-3 0,1-4-1116 0</inkml:trace>
        </inkml:traceGroup>
      </inkml:traceGroup>
    </inkml:traceGroup>
    <inkml:traceGroup>
      <inkml:annotationXML>
        <emma:emma xmlns:emma="http://www.w3.org/2003/04/emma" version="1.0">
          <emma:interpretation id="{128C0B0B-F224-436B-B866-EC6CE15EA28A}" emma:medium="tactile" emma:mode="ink">
            <msink:context xmlns:msink="http://schemas.microsoft.com/ink/2010/main" type="paragraph" rotatedBoundingBox="4779,6919 20664,5406 21088,9858 5203,113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88E850-B6CD-4CB7-9FCA-99456168A7FC}" emma:medium="tactile" emma:mode="ink">
              <msink:context xmlns:msink="http://schemas.microsoft.com/ink/2010/main" type="line" rotatedBoundingBox="4779,6919 17648,5693 17901,8354 5033,9580"/>
            </emma:interpretation>
          </emma:emma>
        </inkml:annotationXML>
        <inkml:traceGroup>
          <inkml:annotationXML>
            <emma:emma xmlns:emma="http://www.w3.org/2003/04/emma" version="1.0">
              <emma:interpretation id="{9FD1DC6C-382B-4250-8EEA-351208C528BC}" emma:medium="tactile" emma:mode="ink">
                <msink:context xmlns:msink="http://schemas.microsoft.com/ink/2010/main" type="inkWord" rotatedBoundingBox="4779,6919 7341,6675 7594,9336 5033,958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422.1999">5454 8271 1666 0,'0'0'74'0,"0"-8"15"0,0 0-71 0,0 8-18 0,0 0 0 0,0 0 0 16,0 0 85-16,0 0 14 0,18 4 2 0,-4 4 1 16,4 5-35-16,0 3-7 0,1 4-2 0,-1 4 0 15,0 5-19-15,0 3-4 0,-4 4-1 0,-1-3 0 16,-3 3-18-16,-1-3-4 0,-5-1-1 0,-4 4 0 15,-4-7-11-15,4-1 0 0,-5 0 0 0,1-3 0 16,-6-9 0-16,6 0 0 0,-1-4 0 0,5-12 0 16,0 0 0-16,0 0 0 0,0 0 0 0,0-8 0 0,0-8 0 0,0-4 0 15,5-13 9-15,9-3-9 0,-1-5 18 0,5-7-1 16,1-1 0-16,3-7 0 0,6 3-17 16,4-4 0-16,0 1 0 0,-1 3 0 0,10 9 22 0,-4-1 1 15,-5 5 0-15,4 15 0 0,-4 5 19 0,0 12 4 16,-5 4 1-16,0 4 0 0,-8 12-29 0,3 4-6 15,-3 9 0-15,3-1-1 0,-3 8-11 0,-1 5 0 16,0 3 0-16,0 5 0 16,-4 3-132-16,4 5-18 0,0-1-4 0</inkml:trace>
          <inkml:trace contextRef="#ctx0" brushRef="#br0" timeOffset="32676.6551">4161 6454 1267 0,'-5'-12'112'0,"5"-8"-89"0,5 4-23 0,0-4 0 15,-5 3 39-15,4-3 3 0,1 0 1 0,-1 0 0 16,5 4 23-16,-4-1 5 0,-1 1 1 0,1 0 0 15,4 4-23-15,-4 4-4 0,-1 0-1 0,1 0 0 16,-5 8-24-16,0 0-4 0,0 0-2 0,0 0 0 16,4 12-14-16,5 8 0 0,-4 0 0 0,-5 13 0 0,0 7 0 0,-5 13 0 15,5 11 8-15,-4 9-8 0,-1 12 28 0,1 8 4 16,-5 4 0-16,0 9 0 0,-1 7 10 0,-3 8 2 16,4 1 1-16,-5-1 0 0,-4 1-13 0,4-13-2 15,1 0-1-15,-1 8 0 0,-4-11-18 0,4-9-11 16,-9-4 12-16,0-4-12 0,1-12 11 0,-1-8-11 15,-4-9 10-15,-1-3-10 0,-4-8 11 0,10-5-11 16,-6-3 12-16,6-9-12 0,-6-8 39 0,10-8 1 16,4 1 0-16,5-9 0 0,5 0-28 0,-1-4-4 15,5-4-8-15,0 0 11 0,0 0-11 0,0 0 10 16,-4-12-10-16,8-5 10 0,5 1-1 0,5 0 0 16,0 4 0-16,4-4 0 0,5 8 6 0,4 0 1 15,5 4 0-15,0-5 0 0,0 1-3 0,4 4 0 16,0 0 0-16,5 0 0 0,0 8 2 0,5-8 0 0,-1 4 0 15,10 0 0-15,4 4-5 0,0 0-1 0,10-4 0 0,3 4 0 32,1-8-50-32,0 4-11 0,5 0-1 0,4 4-1114 0</inkml:trace>
        </inkml:traceGroup>
        <inkml:traceGroup>
          <inkml:annotationXML>
            <emma:emma xmlns:emma="http://www.w3.org/2003/04/emma" version="1.0">
              <emma:interpretation id="{44AC896B-3D7D-4B1D-9759-DC44F1A77FA3}" emma:medium="tactile" emma:mode="ink">
                <msink:context xmlns:msink="http://schemas.microsoft.com/ink/2010/main" type="inkWord" rotatedBoundingBox="8628,7140 13164,6708 13360,8766 8824,919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3760.9906">7594 6564 1843 0,'0'-37'164'0,"0"21"-132"0,0 4-32 0,0 0 0 0,0 0 47 0,0 12 2 0,0 0 1 0,0 0 0 15,0 16 9-15,0 12 1 0,0 9 1 0,-9 15 0 16,4 9-19-16,-4 8-4 0,-5 4-1 0,1 3 0 16,-1 1 11-16,0 4 3 0,-4 4 0 0,5-4 0 0,-1 0-31 0,5-4-7 15,4-4-1-15,5-4 0 0,0-1 16 16,9-3 4-16,0 0 0 0,5-4 0 0,0 7-32 0,4 1 0 16,0 0 0-16,0-4 0 15,1-4-47-15,-1-5-15 0,0 1-3 0,0-1-701 16,-4 1-140-16</inkml:trace>
          <inkml:trace contextRef="#ctx0" brushRef="#br0" timeOffset="34060.6291">8509 7248 2016 0,'-9'-33'179'0,"4"13"-143"15,5-4-36-15,5-9 0 0,4 1 15 0,0 0-4 16,5-1-1-16,-1 5 0 0,10-4 9 0,-5 7 1 16,1 5 1-16,-1 8 0 0,0-4 24 0,5 12 5 15,0 8 1-15,-1 4 0 0,6 8 5 0,-1 12 0 16,0 5 1-16,1 3 0 16,-6 9-26-16,6 3-6 0,-1 1-1 0,-4 3 0 15,0 5 13-15,-1 0 3 0,1 3 0 0,-5-3 0 16,5 0-40-16,-5-5 0 0,0 1 0 0,5 0 0 15,-5-1-15-15,1-3 3 0,-6-1 0 0,1-3 0 16,0-9-32-16,-5-3-5 0,0-5-2 0,-5 0 0 16,1-8-132-16,-5 1-26 0</inkml:trace>
          <inkml:trace contextRef="#ctx0" brushRef="#br0" timeOffset="34279.3304">9483 6908 460 0,'0'-29'20'0,"0"17"5"0,-4-4-25 0,4 0 0 16,-5 0 0-16,5 3 0 0,0 5 430 0,0 8 81 15,0 0 16-15,-9 8 3 0,0 5-382 0,0 11-77 16,-9 8-15-16,-5 17-4 0,5 12-38 0,-10 11-14 16,-13 5 9-16,5 12-9 0,-10 0 16 0,5 8-3 15,-4-3 0-15,-1 3 0 0,1 4-4 0,-1-4-1 16,5-4 0-16,-4 0 0 15,4-8-75-15,4-4-15 0,1 0-3 0,0-4-1 0</inkml:trace>
          <inkml:trace contextRef="#ctx0" brushRef="#br0" timeOffset="34529.7072">9934 6297 2127 0,'32'-21'94'0,"-14"17"20"0,-4 4-91 0,13 4-23 0,5 8 0 0,0 9 0 15,4 7 38-15,-4 8 3 0,0 9 1 0,0 8 0 16,-5 3 28-16,-9 5 6 0,1 8 0 0,-10 12 1 16,-5-4 0-16,-4 12 0 0,-9 4 0 0,-5 8 0 15,-8 0-7-15,-1-8-2 0,-9 8 0 0,-9 5 0 0,5-1-32 0,-5-8-8 16,4 0 0-16,-4-8-1 15,0 0-45-15,0-4-9 0,5-8-1 0,0-4-1 16,-1-4-153-16,-4-5-30 0</inkml:trace>
          <inkml:trace contextRef="#ctx0" brushRef="#br0" timeOffset="35138.5079">10990 7373 288 0,'-18'-8'12'0,"14"4"4"0,-6 4-16 0,1-4 0 15,5-4 0-15,-1 0 0 0,1 0 285 0,4 8 55 16,0 0 10-16,4-4 2 0,-4 4-219 0,18-9-44 15,1 1-9-15,3 4-1 0,10 0-31 0,5 0-5 16,-1 4-2-16,14 0 0 0,9-4 5 0,1 0 1 16,3 4 0-16,6 4 0 0,-1 0-9 0,0 0-2 15,-9 4 0-15,-4-8 0 0,-5 4-23 0,-9 0-5 16,0 1 0-16,-5-1-8 0,-8-8 13 0,-1 4-4 16,-4 0-1-16,-5 0 0 0,0-5-8 0,-4 5 8 15,4 0-8-15,-4 0 8 0,-5 0-23 0,0 0-5 0,0 0 0 0,-9 0-665 16,0 0-133-1</inkml:trace>
          <inkml:trace contextRef="#ctx0" brushRef="#br0" timeOffset="35372.8184">11040 7673 2138 0,'0'0'47'0,"0"0"9"0,0 0 3 0,9 8 1 0,1-4-48 0,3 4-12 16,1 4 0-16,4-4 0 0,5 0 53 0,9 0 8 15,0 0 2-15,4-4 0 0,14 0-23 0,5-4-5 16,-1 0-1-16,10-4 0 16,0 4-120-16,0 0-24 0,-5-4-5 0,5 8-1 0</inkml:trace>
        </inkml:traceGroup>
        <inkml:traceGroup>
          <inkml:annotationXML>
            <emma:emma xmlns:emma="http://www.w3.org/2003/04/emma" version="1.0">
              <emma:interpretation id="{24F64691-C510-43E9-98D8-E9CC310FD9A8}" emma:medium="tactile" emma:mode="ink">
                <msink:context xmlns:msink="http://schemas.microsoft.com/ink/2010/main" type="inkWord" rotatedBoundingBox="14285,6171 17662,5850 17866,7992 14489,831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696.6653">14482 5576 748 0,'9'-32'67'0,"-9"20"-54"0,0-9-13 0,0 1 0 0,0 0 184 0,0 4 35 15,0 0 6-15,5 3 2 0,-5 1-131 0,5 4-25 16,-1-4-6-16,1 4-1 0,-5 8 7 0,0 0 1 16,0 0 0-16,0 0 0 0,0 0-39 0,0 0-7 15,4 16-2-15,-4 8 0 0,0 5 7 0,0 7 1 16,0 9 0-16,-4 15 0 0,-5 1 0 0,-1 12 0 16,-3 12 0-16,-1 4 0 0,0-4 9 0,-4 0 3 15,5-4 0-15,-1 4 0 0,0-8-20 0,1 0-3 16,-1-8-1-16,5-9 0 0,0 1-20 0,0-8 0 15,0-5 0-15,4 1 0 0,0-9 0 0,-4-3 0 16,5-1 0-16,-5-4 0 16,4-7-124-16,-4-1-28 0,0 0-7 0,0-4-1 0</inkml:trace>
          <inkml:trace contextRef="#ctx0" brushRef="#br0" timeOffset="35868.7525">13194 7442 1785 0,'0'0'79'0,"4"-12"17"0,1 0-77 0,0-1-19 0,-1 5 0 0,5 0 0 15,-4 0 66-15,4 4 10 0,0-4 1 0,0 4 1 16,0 8-10-16,5-4-3 0,-1 0 0 0,1 0 0 16,0-8-26-16,4 8-6 0,0 0-1 0,0 0 0 15,1-4-9-15,3 0-3 0,1 8 0 0,4-4 0 16,1 4-8-16,-1-4-3 0,5 0 0 0,0 8 0 15,0-4 5-15,4 4 1 0,1-4 0 0,-1 4 0 16,5 0-6-16,4-4-1 0,1 0 0 0,4 1 0 16,0-5 3-16,5 4 0 0,-1-4 0 0,10 4 0 15,-5-4-11-15,5 4-16 0,4-4 4 0,5 0 1 16,-9 0 35-16,4-4 6 0,5-4 2 0,5 3 0 16,-1 5-32-16,0 0 0 0,5 0 0 0,0 0 0 15,-4 5 12-15,-1-5-3 0,-4 0-1 0,9-5 0 16,-5 5 4-16,1 0 0 0,4-4 0 0,0 4 0 0,-10 0 0 15,1 4 0-15,0-4 0 0,0 0 0 0,-5-4 16 16,0 0 3-16,5-4 1 0,-9 0 0 0,-9 0-32 16,-5-4 0-16,0 0 0 0,-5 4 0 0,-4 0 0 0,-4 0 0 15,-5-5 0-15,-5 5 0 0,-4 0 0 0,0 0 0 16,-14 0 0-16,0 0 0 16,-9 8-124-16,-5-8-28 0,-4-8-6 0,-9 8-1 0</inkml:trace>
        </inkml:traceGroup>
      </inkml:traceGroup>
      <inkml:traceGroup>
        <inkml:annotationXML>
          <emma:emma xmlns:emma="http://www.w3.org/2003/04/emma" version="1.0">
            <emma:interpretation id="{8647CB75-2160-40AE-8251-F8CB12134E86}" emma:medium="tactile" emma:mode="ink">
              <msink:context xmlns:msink="http://schemas.microsoft.com/ink/2010/main" type="line" rotatedBoundingBox="14523,8809 20693,7015 21200,8759 15030,10553"/>
            </emma:interpretation>
          </emma:emma>
        </inkml:annotationXML>
        <inkml:traceGroup>
          <inkml:annotationXML>
            <emma:emma xmlns:emma="http://www.w3.org/2003/04/emma" version="1.0">
              <emma:interpretation id="{F471DD0E-0387-4A90-835C-39181BD6D757}" emma:medium="tactile" emma:mode="ink">
                <msink:context xmlns:msink="http://schemas.microsoft.com/ink/2010/main" type="inkWord" rotatedBoundingBox="14523,8809 19411,7388 19918,9132 15030,1055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8334.6553">13340 8389 1324 0,'9'-8'118'0,"0"-8"-94"0,0-1-24 0,5 5 0 16,4 0 82-16,-5 0 12 0,6 0 2 0,-6 4 1 15,5 4-29-15,-4 0-7 0,0 8-1 0,-1 4 0 16,6 0-33-16,-6 8-7 0,1 8-2 0,-5 5 0 16,-4 7 11-16,-5 9 3 0,0-1 0 0,-5 5 0 15,1 3 14-15,-1 1 3 0,-4 4 1 0,4-5 0 16,1-3-23-16,-5-1-5 0,4-3-1 0,1-5 0 15,4-7-10-15,0-1-3 0,0-8 0 0,0 1 0 16,0-9 0-16,4-4-8 0,1-4 12 0,-5-8-4 16,0 0 2-16,0 0 0 0,9-8 0 0,4 0 0 15,1-8 7-15,4-5 2 0,1-3 0 0,-1 0 0 0,4-9-8 16,1 1-2-16,-5-8 0 0,10-5 0 0,-10 1-9 16,9-5 8-16,1-8-8 0,-1 5 8 0,-4 7-8 0,4 5 0 15,0 3-10-15,-4 9 10 0,4 8 8 0,-8 4 7 16,-1 3 1-16,-5 13 1 0,1 9 0 0,-5-1 0 15,0 12 0-15,5 0 0 0,-9 4-17 0,-5 5 0 16,4-1 0-16,1 4 0 0,-5 9 0 0,0-1 0 16,0 1 0-16,-5 3 0 15,1-3-166-15,-1-1-27 0</inkml:trace>
          <inkml:trace contextRef="#ctx0" brushRef="#br0" timeOffset="38584.7138">14569 8057 1839 0,'13'-28'81'0,"-8"16"18"15,4-5-79-15,0 9-20 0,5 4 0 0,-5 4 0 0,5 4 70 0,-1 8 10 16,1 9 3-16,0 7 0 0,-1 0 11 0,-4 13 2 15,0-1 1-15,-4 13 0 0,-10-1-52 0,5 1-10 16,0 8-3-16,-4-1 0 0,-10 1 10 0,5 4 2 16,0-4 0-16,-5 3 0 0,10 1-31 0,-10-4-5 15,1-5-8-15,-1 9 11 16,5-8-111-16,-5 0-21 0,0-1-5 0</inkml:trace>
          <inkml:trace contextRef="#ctx0" brushRef="#br0" timeOffset="39003.5972">14346 9732 2368 0,'0'0'105'0,"0"0"22"0,0 0-102 0,0 0-25 0,0 0 0 0,0 0 0 16,0 0 92-16,0 0 14 0,0 0 2 0,0 0 1 15,0 0-135-15,0 0-27 0,0 0-6 0,0 0-723 16,4-8-145-16</inkml:trace>
          <inkml:trace contextRef="#ctx0" brushRef="#br0" timeOffset="40690.6671">15580 8737 1638 0,'0'0'72'0,"0"0"16"0,0 0-71 0,0 0-17 0,0 0 0 0,0 0 0 16,0 0 37-16,9 8 4 0,0 0 1 0,4 0 0 16,1 0-16-16,4-4-3 0,10 0-1 0,3 0 0 15,-3 0-8-15,4 1-2 0,4-10 0 0,0-3 0 16,-4 0 16-16,5-4 4 16,-1 0 0-16,-4-4 0 0,5-4-13 0,-6-1-3 0,-3-3 0 0,4 4 0 15,-5 0 5-15,0-1 1 0,-4 1 0 0,0-4 0 16,-10 4 1-16,1-1 0 0,-5-3 0 0,0 0 0 0,-9 0-9 0,5 3-2 15,-5 1 0-15,-5 4 0 0,-4 0 3 0,0-1 0 16,-5 1 0-16,1 4 0 0,-5 4-15 0,-1 0 8 16,-8 0-8-16,0 4 0 0,-5 12 0 0,0-4 8 15,-9 4-8-15,5 4 0 0,-10 4 22 0,5 5 2 16,-9 7 0-16,4 0 0 0,1 9 5 0,4 3 2 16,0 5 0-16,0 7 0 0,5 1-15 0,4 4-4 15,4-5 0-15,10 5 0 0,4-9 10 0,1-3 2 16,8 3 0-16,1-7 0 0,8 3-14 0,1-7-2 15,4-5-8-15,5 1 12 0,-1-9-12 0,10 4 0 16,4-12 0-16,5-3 0 16,5-1-41-16,4-8-5 0,9 0-1 0,4-8-725 15,1-4-146-15</inkml:trace>
          <inkml:trace contextRef="#ctx0" brushRef="#br0" timeOffset="40909.4196">16845 8029 2188 0,'-23'-8'97'0,"19"8"20"16,4 0-93-16,0 0-24 0,0 0 0 0,0 0 0 16,-9 4 71-16,9-4 9 0,0 0 3 0,0 0 0 0,9 4-57 0,0 4-11 15,9-4-3-15,0 4 0 0,5-8-12 0,5 4 0 16,3 0 0-16,1 0 0 15,5 0-156-15,4 0-33 0,41 4-7 0,-19-4-2 0</inkml:trace>
          <inkml:trace contextRef="#ctx0" brushRef="#br0" timeOffset="41206.1706">17596 7737 2127 0,'10'-16'47'0,"-6"0"9"0,1-8 3 0,-1 3 1 0,1-3-48 0,4 0-12 15,9 0 0-15,0 3 0 0,-9-3 86 0,5 4 15 16,0 4 3-16,8-1 1 0,6 9-51 0,-5 8-10 0,-1 0-3 0,6 4 0 16,4 9-15-16,-5 3-3 0,-4 8-1 0,-1 4 0 15,6 5-5-15,-6 7-1 0,1-3 0 0,-5 7 0 16,1 1 1-16,-1-1 0 0,0 1 0 0,-4 3 0 15,-1 1-8-15,6-5-1 0,-1 1-8 0,0-5 12 16,-4-3-12-16,-1-5 0 0,-4 5 0 0,10-5 0 16,-6 0-107-16,-4-7-27 0,-4-1-6 15,-1-4 0-15,10-4-93 0,-9-8-19 0,-5-8-3 0</inkml:trace>
          <inkml:trace contextRef="#ctx0" brushRef="#br0" timeOffset="41393.653">18352 7701 921 0,'14'-37'82'0,"-14"25"-66"0,-5-8-16 0,10 4 0 16,4 0 208-16,0 8 39 0,-13-5 7 0,-1 5 2 0,5 8-77 0,0 0-15 16,0 0-4-16,0 0 0 0,-18 8-85 0,4 13-18 15,0-1-3-15,-8 8-1 0,-6 1-18 0,1 7-4 16,0 4-1-16,-5 9 0 0,-5 0-17 0,1-5-3 16,0 9-1-16,-1-5 0 0,10-3-26 0,-10 3-6 15,-8 1-1-15,4 0 0 16,5-1-188-16,-1-3-39 0,-54 31-7 0,23-23-2 0</inkml:trace>
          <inkml:trace contextRef="#ctx0" brushRef="#br0" timeOffset="42065.3439">16144 7345 345 0,'0'0'31'0,"0"0"-31"0,0 0 0 0,0 0 0 16,0 0 144-16,0 0 22 0,0 0 5 0,0 0 1 16,0 0-55-16,5-4-10 0,4-8-3 0,0 3 0 15,0 5-13-15,5 0-3 0,4 4-1 0,5 0 0 16,8-8-12-16,6 4-3 0,-1 4 0 0,14 0 0 15,0 0-22-15,5 4-5 0,4-8-1 0,0 4 0 0,-4 0-28 0,4-4-7 16,-4 0-1-16,4 0 0 16,0 4-52-16,0-4-12 0,1 0-1 15</inkml:trace>
        </inkml:traceGroup>
        <inkml:traceGroup>
          <inkml:annotationXML>
            <emma:emma xmlns:emma="http://www.w3.org/2003/04/emma" version="1.0">
              <emma:interpretation id="{4D143B7A-9BDE-43D0-902E-1CE428F0A4A7}" emma:medium="tactile" emma:mode="ink">
                <msink:context xmlns:msink="http://schemas.microsoft.com/ink/2010/main" type="inkWord" rotatedBoundingBox="20505,7617 20840,7519 20934,7845 20600,7942"/>
              </emma:interpretation>
              <emma:one-of disjunction-type="recognition" id="oneOf15">
                <emma:interpretation id="interp19" emma:lang="" emma:confidence="0">
                  <emma:literal>*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9</emma:literal>
                </emma:interpretation>
                <emma:interpretation id="interp22" emma:lang="" emma:confidence="0">
                  <emma:literal>I</emma:literal>
                </emma:interpretation>
                <emma:interpretation id="interp23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7.35967E7">19563 7231 633 0,'0'0'56'0,"0"0"-44"0,0 0-12 0,0 0 0 15,5-8 70-15,-5 4 12 16,0-8 2-16,0 12 1 0,0 0-46 0,0 0-10 16,0 0-1-16,0 0-1 0,0 0-11 0,4-4-3 15,-4-8 0-15,0 8 0 0,0 4-5 0,0 0-8 0,0 0 11 0,0 0-11 16,0 0 0-16,0 0 0 0,-4-8 0 0,4 8 0 16,0 0 20-16,0 0 3 0,0 0 1 0,0 0 0 15,0 0 1-15,0 0 1 0,0-8 0 0,0 8 0 16,0 0-2-16,0 0 0 0,-9-8 0 0,4 4 0 15,-4 0-16-15,9 4-8 0,-5-5 8 0,5 5-8 16,0 0 18-16,-9-8-2 0,5 4 0 0,4 4 0 16,0 0 16-16,0 0 4 0,-9-4 0 0,9 4 0 15,-9-8-20-15,4 4-3 0,5 4-1 0,-4-8 0 16,-1 0-1-16,0 0-1 0,1 0 0 0,-1 0 0 16,5 8-10-16,0-8 12 0,-4-5-12 0,4 5 12 15,4 0-12-15,-8 4 0 0,4 4 0 0,0-12 0 16,0 4 0-16,0 0 0 0,-5 0 0 0,5 8-11 15,5-8 11-15,-5 8 0 0,0 0 8 0,0 0-8 16,0 0 0-16,0 0 0 0,0 0 0 0,0 0 0 16,0 0 0-16,0 0-8 0,0 0 0 0,0 0 0 0,0 0 8 15,0 0 0-15,0 0 0 0,0 0-8 0,0 12 0 0,0 0 0 16,-5 0 0-16,5 0 0 0,-4 0 8 0,4 5 0 16,0-1 0-16,-9 0 0 0,4 0 0 0,0-8 0 15,1 4 0-15,-5 1 0 0,0-1 9 0,0 0-9 16,9-12 12-16,-10 4-12 0,-8 4 0 0,5 0 0 15,-1-4 0-15,5 0 0 0,-5 0 8 0,1 0-8 16,-1-4 0-16,14 0 0 0,0 0 12 0,0 0-12 16,-9-4 12-16,4 0-12 0,5-12 13 0,0 4-4 15,0 0-1-15,5-5 0 0,-5 5-8 0,9-4 0 16,0 0 0-16,0 0 8 0,0-4-8 0,9-1 0 16,-4 1-10-16,4 0 10 0,0 4 0 0,1-5 10 0,-6 5 0 0,6 0 0 15,-6 0-10-15,1 4 8 0,0 4-8 0,-5 0 8 16,0 3-8-16,-9 5 0 0,0 0 0 0,0 0 0 15,0 0 0-15,9 13-11 0,-5-5 11 16,-4 12-8-16,-4 0 8 0,-1 0 0 0,1 1 0 0,-1 3-8 16,-8 0 8-16,3 1 8 0,1-1-8 0,-4-4 11 15,4 0-11-15,-1 0 0 0,-3 1 0 0,4-1 0 16,4-12 0-16,-4 4 0 0,0 0 0 0,0-8 8 16,9-4-8-16,0 0 0 0,-5 4 0 0,-4 0 0 15,0-8 0-15,0 0 12 0,9-4-12 0,-9 0 12 16,0 0-12-16,4-4 0 0,1-4 0 0,-1 4 8 15,5-5 2-15,-4 1 0 0,4-4 0 0,4 4 0 16,5-4-10-16,-4-1 0 0,4 1 0 0,4 0 0 16,6 0 10-16,-1 3-10 0,-4 1 12 0,4 8-12 0,0 0 10 15,0 0-10-15,0 4 8 0,-4 0-8 0,4 4 0 0,-4 4 0 16,0 4 0-16,-1 0 0 0,1 0 0 0,-5 4 0 16,0 1 0-16,-4-1 0 0,-1 4 0 0,-4 0 0 15,-4 0 0-15,4 4 0 0,-5-3-8 0,-4 3-1 16,0 0 0-16,0-4-527 15,4 5-104-15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1:56.7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EE1FA26-F9FB-4B23-9517-2BD7A1A12467}" emma:medium="tactile" emma:mode="ink">
          <msink:context xmlns:msink="http://schemas.microsoft.com/ink/2010/main" type="writingRegion" rotatedBoundingBox="22870,6417 25772,4296 26464,5243 23562,7364">
            <msink:destinationLink direction="with" ref="{1CC9B85C-A1FB-49DF-9018-3DB342D84B4C}"/>
          </msink:context>
        </emma:interpretation>
      </emma:emma>
    </inkml:annotationXML>
    <inkml:traceGroup>
      <inkml:annotationXML>
        <emma:emma xmlns:emma="http://www.w3.org/2003/04/emma" version="1.0">
          <emma:interpretation id="{5D6385AF-19D8-4D77-BB71-369D53C93A65}" emma:medium="tactile" emma:mode="ink">
            <msink:context xmlns:msink="http://schemas.microsoft.com/ink/2010/main" type="paragraph" rotatedBoundingBox="22870,6417 25772,4296 26464,5243 23562,7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14F98D-8664-4451-8527-F7A1CA1ABFEB}" emma:medium="tactile" emma:mode="ink">
              <msink:context xmlns:msink="http://schemas.microsoft.com/ink/2010/main" type="line" rotatedBoundingBox="22870,6417 25772,4296 26464,5243 23562,7364"/>
            </emma:interpretation>
          </emma:emma>
        </inkml:annotationXML>
        <inkml:traceGroup>
          <inkml:annotationXML>
            <emma:emma xmlns:emma="http://www.w3.org/2003/04/emma" version="1.0">
              <emma:interpretation id="{F847ADF4-54D4-4CCE-BEBB-3116E1333A0A}" emma:medium="tactile" emma:mode="ink">
                <msink:context xmlns:msink="http://schemas.microsoft.com/ink/2010/main" type="inkWord" rotatedBoundingBox="22870,6417 25772,4296 26464,5243 23562,7364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3</emma:literal>
                </emma:interpretation>
                <emma:interpretation id="interp4" emma:lang="" emma:confidence="0">
                  <emma:literal>n</emma:literal>
                </emma:interpretation>
              </emma:one-of>
            </emma:emma>
          </inkml:annotationXML>
          <inkml:trace contextRef="#ctx0" brushRef="#br0">901 1574 921 0,'-9'-20'40'0,"9"11"10"0,9 1-40 0,-5-4-10 0,1 0 0 0,-1-4 0 15,-4 4 129-15,0 0 24 0,0 0 5 0,0-1 1 16,-9-3-75-16,0 0-16 0,5 4-2 0,-10-4-1 16,0 4-35-16,1-5-7 0,-1 5-2 0,-4 4 0 15,0 0-3-15,-5 0-1 0,0 0 0 0,5 4 0 16,0 4-2-16,-1-4-1 0,-8 4 0 0,0 0 0 15,-1 4 8-15,-3 0 2 0,-6 8 0 0,5 4 0 16,0 0 0-16,-13 9 1 0,-1-5 0 0,1 8 0 16,-1 5-13-16,1 3-4 0,-1 0 0 0,5 1 0 0,5-5-8 0,4 5 0 15,0-9 0-15,9 4 0 16,1-3 0-16,8-1 0 0,5-4 0 0,4-3 0 16,5-1 0-16,5 0 0 0,4-8 0 0,5 0 0 0,-1 0 0 15,10 1 0-15,0-9 0 0,4 4 0 0,0-8 0 0,5 0 0 16,5-4 0-16,13-4 8 0,-9-9 0 0,9 1 0 15,-5-4 0-15,10 0 0 0,-5-5 26 0,0-7 5 16,5 4 1-16,4-13 0 0,0 1-4 0,0-9-1 16,-4-3 0-16,0-1 0 0,-5-4-16 0,-5 1-3 15,1-5-1-15,4-8 0 0,-5 8-7 0,-4-7-8 16,0-5 11-16,0-4-11 0,-9 8 0 0,0 4 0 16,-5-3 0-16,-8-1 0 0,-15 0 0 0,10 4 0 15,13-4-10-15,-4 1 10 0,4 3 0 0,-9 4-9 16,-8 5 9-16,3 3 0 0,1 8-10 0,-5 9 10 15,0 4-8-15,-4 3 8 0,4 9 0 0,-9 0 0 16,4 8 0-16,-8 4 0 0,4 8-13 0,0 0 2 16,-5 8 1-16,-9 12 0 0,-4 0 10 0,0 12 0 15,0 5 0-15,0 16 0 0,-1-1 0 0,-3 5 0 0,-1 4 0 16,-4-13 0-16,-10 9 0 0,5-1 0 0,5 9 0 16,4 0 0-16,0 4 20 0,5-5 7 0,-5-3 1 0,1 20 0 15,-1-16-13-15,9 0-3 0,-4-5 0 0,4 1 0 16,1 0-12-16,-1-5 0 0,5-7 0 0,4 4 0 15,1-5-20 1,-5 5-11-16,-5-5-1 0,10-3-1 0,4-5-185 16,0-7-37-16</inkml:trace>
          <inkml:trace contextRef="#ctx0" brushRef="#br0" timeOffset="821.0338">2194 121 518 0,'41'-24'46'0,"-32"7"-37"0,-5-3-9 0,5 0 0 15,-4-4 126-15,4-1 23 0,0 1 5 0,5 4 1 16,-5-4-31-16,5 7-5 0,4 1-2 0,0 4 0 15,-4-4-42-15,-1 8-9 0,1 8-2 0,0 4 0 0,4 8-6 0,-9 8-2 16,-4 9 0-16,4 3 0 0,18 0-41 0,-4 5-15 16,-5 3 9-16,0 1-9 0,-4-1 8 0,0-3-8 15,-5-5 0-15,0 0 8 0,-9-3-8 0,0-5 0 16,4-4 0-16,-4-4 8 0,-4 1-8 0,-1-9 0 16,5-8 0-16,0 0 0 0,0 0 8 0,0 0-8 15,0 0 12-15,0 0-4 0,9-8 22 0,0 0 4 16,1-9 1-16,8 1 0 0,0-4-1 0,0-4 0 15,0-5 0-15,1-3 0 0,-1 0-13 0,0-1-2 16,5-3-1-16,0-1 0 0,-1 1 12 0,1 4 2 16,4-5 1-16,1 9 0 0,-6 3-46 0,1 9-10 15,0 0-1-15,-5 4-1 0,0 8 40 0,-4 8 8 16,0 0 1-16,-5 8 1 0,4 8-37 0,-3 13-8 16,-1-1-2-16,-5 9 0 0,-4-1 22 0,0 9 0 15,0 3 0-15,-4 5 0 16,-5 0-102-16,4-1-19 0,-9 1-4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1:59.3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C5B435E-291C-4D88-B8B3-FA2FDEB20659}" emma:medium="tactile" emma:mode="ink">
          <msink:context xmlns:msink="http://schemas.microsoft.com/ink/2010/main" type="writingRegion" rotatedBoundingBox="22272,7985 31800,4540 33561,9409 24032,12854"/>
        </emma:interpretation>
      </emma:emma>
    </inkml:annotationXML>
    <inkml:traceGroup>
      <inkml:annotationXML>
        <emma:emma xmlns:emma="http://www.w3.org/2003/04/emma" version="1.0">
          <emma:interpretation id="{6176A166-3E86-4B68-BC54-349B622A0601}" emma:medium="tactile" emma:mode="ink">
            <msink:context xmlns:msink="http://schemas.microsoft.com/ink/2010/main" type="paragraph" rotatedBoundingBox="22272,7985 31800,4540 33116,8179 23588,11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EE68C8-C79D-4ED9-80E4-A64139F306D8}" emma:medium="tactile" emma:mode="ink">
              <msink:context xmlns:msink="http://schemas.microsoft.com/ink/2010/main" type="line" rotatedBoundingBox="22272,7985 31800,4540 33116,8179 23588,11625"/>
            </emma:interpretation>
          </emma:emma>
        </inkml:annotationXML>
        <inkml:traceGroup>
          <inkml:annotationXML>
            <emma:emma xmlns:emma="http://www.w3.org/2003/04/emma" version="1.0">
              <emma:interpretation id="{BE46E545-E966-47EA-882C-E6B9645DA69C}" emma:medium="tactile" emma:mode="ink">
                <msink:context xmlns:msink="http://schemas.microsoft.com/ink/2010/main" type="inkWord" rotatedBoundingBox="22534,8710 25673,7575 26196,9020 23057,10155"/>
              </emma:interpretation>
            </emma:emma>
          </inkml:annotationXML>
          <inkml:trace contextRef="#ctx0" brushRef="#br0">227 4059 864 0,'0'-12'76'0,"4"-1"-60"0,-4-3-16 0,5 0 0 15,0 4 144-15,-5 0 25 0,0 0 6 0,4 3 1 16,-4-3-60-16,0 4-11 0,0 8-2 0,-4-8-1 0,-1 4-74 16,-4 0-16-16,-9 0-2 0,0 8-1 0,-10 0-9 0,-4 4 0 15,-9 8 0-15,0 5 0 0,0-1 8 0,0 4 5 16,-4 4 2-16,-5 9 0 0,9 7 12 0,4-3 2 15,1 3 1-15,4 1 0 0,9-5-10 16,1 1-3-16,3-5 0 0,10 1 0 0,-4-5-17 0,8-4 0 16,1-3 0-16,4-1 0 0,9-8 10 0,-5 0-2 15,1-4 0-15,4 1 0 0,4-5-8 0,-3-4 0 16,8 0 0-16,0-8 0 0,5-4 28 0,4-4 3 16,5-1 1-16,0 1 0 0,4-8-17 0,1-4-3 15,4-5-1-15,0 1 0 0,0-4-2 0,0-5 0 16,4 1 0-16,-4-9 0 0,0-3-9 0,-5-9 10 15,1 5-10-15,-1-9 10 0,-4 0 8 0,5 0 2 16,-6-7 0-16,6-5 0 0,-1 4-28 0,-4-4-6 16,-4 8-1-16,3-7 0 0,-3 7 15 0,-1 8 0 0,-4 0 0 15,-5 9 0-15,0 11 9 0,-4 5 5 0,0 4 1 0,-1 8 0 16,-8 7-15-16,-1 1 0 0,-4 12 0 0,0 0 0 16,0 0 0-16,-4 20 0 0,-5 9 0 0,0 3 0 15,-1 13 8-15,-8-1 0 0,0 9-8 0,-5 3 12 16,0 5 0-16,5 4 0 0,-5-4 0 0,1 3 0 15,4-7-4-15,-1 4 0 0,1-1-8 0,0 1 12 16,4 0-12-16,1 0 0 0,-6-5 0 0,10 5 0 16,-4-4-72-16,3-1-18 0,-3-3-3 15,4-1-595-15,0-3-120 0</inkml:trace>
          <inkml:trace contextRef="#ctx0" brushRef="#br0" timeOffset="1185.2051">1729 3723 1958 0,'0'0'87'0,"-9"-8"17"0,9 8-83 0,-4 4-21 0,-10 4 0 0,0 8 0 16,-4 8 46-16,0 9 5 0,-9 3 1 0,-10 9 0 15,-8-5 5-15,-1 9 2 0,1 3 0 0,-1 5 0 16,-4 0-26-16,0-1-5 0,4 1 0 0,1-5-1 16,4 1-27-16,0-4 0 0,5-5 0 0,-1 1 0 15,10-9-113-15,-1-4-28 0,1-3-6 0</inkml:trace>
          <inkml:trace contextRef="#ctx0" brushRef="#br0" timeOffset="966.495">946 4123 1267 0,'0'0'56'0,"0"-12"12"16,0 0-55-16,5 0-13 0,-1-4 0 0,1 0 0 15,4 3 85-15,0 1 15 0,0 0 2 0,5-4 1 16,0-4-32-16,-1 8-7 0,5-5 0 0,1 1-1 0,-6 4 0 0,6 0 0 16,3 0 0-16,-4 8 0 0,1-4-12 0,-6 8-3 15,6 0 0-15,-1 12 0 0,0 0-4 0,5 4 0 16,-5 8-1-16,-13 5 0 0,-15 3-43 0,20 5-11 16,21-5-1-16,6 4 0 0,-14-3 12 0,-1 3 16 15,1 1-4-15,-5-5-1 0,-4 0-11 0,4 1 10 16,0-5-10-16,1 0 10 0,-10-3-10 0,0-1 0 15,0-4-10-15,0-4 10 16,-4 1-136-16,-5-1-20 0,0-8-5 0</inkml:trace>
          <inkml:trace contextRef="#ctx0" brushRef="#br0" timeOffset="1653.8394">2194 3379 1728 0,'27'-29'38'0,"-13"13"8"0,-5 0 2 0,9 0 0 0,0 4-39 0,0 0-9 16,-8-1 0-16,8 5 0 0,-5 4 53 0,1 4 9 15,-14 0 2-15,14 4 0 0,-5 9 0 0,0-1 0 16,-4 0 0-16,-5 8 0 0,4 4-10 0,1 5-2 0,-5-1 0 0,4 0 0 15,-4 1-32-15,0-5-8 0,0 0 0 0,0-4-1 16,5 1-11-16,-5-1 10 0,0-8-10 0,4 0 10 16,-4-12-10-16,5 8 0 0,-1 0 9 0,-4-8-9 15,9 8 0-15,-9-8 0 0,0 0 0 0,10 0 0 16,-1-4 0-16,0-4 0 0,0-4 0 0,5 0 0 16,-10-4 0-16,5 0 0 0,9-5 0 0,-4-7 8 15,-5-4-8-15,5-5 0 0,4 5 0 0,0 4 0 16,1-1 0-16,-6 5-12 0,1 8 4 0,4 0 0 15,0 3 28-15,-4 5 5 0,-5 4 2 0,0 4 0 16,5 4 8-16,-5 4 1 0,0 9 1 0,0-1 0 16,-9 8-48-16,5 0-9 0,-1 1-3 0,1 3 0 15,-5 0 23-15,-5-3 0 0,1-5 0 0,4 4 0 0,0 9-14 16,-5-1-5-16,1 0-1 0,-1-3-730 16,5-1-146-16</inkml:trace>
        </inkml:traceGroup>
        <inkml:traceGroup>
          <inkml:annotationXML>
            <emma:emma xmlns:emma="http://www.w3.org/2003/04/emma" version="1.0">
              <emma:interpretation id="{6AE7A5FA-7C5F-438E-BEFA-3A468C897220}" emma:medium="tactile" emma:mode="ink">
                <msink:context xmlns:msink="http://schemas.microsoft.com/ink/2010/main" type="inkWord" rotatedBoundingBox="26262,6542 29392,5411 30188,7614 27059,87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968.059">4124 1218 1036 0,'0'0'23'0,"0"0"5"0,0 0 0 0,0 0 1 0,0 0-29 0,5-12 0 16,-5-1 0-16,0-3 0 0,-5 4 88 0,-4 8 12 16,4 0 3-16,-4-4 0 0,0 4-19 0,5 0-3 15,-5 0-1-15,9 4 0 0,-5-4-56 0,5 4-12 16,-4 0-3-16,-6 4 0 0,6 0 43 0,-10 8 9 15,5 4 2-15,-5 12 0 0,-4 5 1 0,0 11 1 16,-5 13 0-16,0 12 0 0,-4 8-21 0,0 0-5 16,-5 4-1-16,0 4 0 0,5-5-10 0,-5 5-1 0,5 0-1 0,-1 4 0 15,10-4 15-15,4-16 3 0,5 0 1 0,0 4 0 16,5 4-21-16,4-4-4 0,-5-1 0 0,5 1-1 31,5 4-19-31,4 12 0 0,0-4 0 0,5 0 0 0,-1-12-14 0,1 0 3 16,4 4 1-16,-4-4 0 0,-1-5-1 0,1 5 0 15,4-4 0-15,0-8 0 16,-8-5-153-16,8-7-30 0,0-4-6 0</inkml:trace>
          <inkml:trace contextRef="#ctx0" brushRef="#br0" timeOffset="4924.7961">4356 2254 864 0,'0'-21'76'0,"-4"5"-60"16,4 4-16-16,0-4 0 0,0 0 88 0,0 0 16 15,0 3 2-15,4-3 1 0,1 0-6 0,-5 0-1 16,4-4 0-16,6 3 0 0,-1 1-28 0,0-4-5 16,4 8-2-16,1 0 0 0,0 0-26 0,-1-1-6 15,1 5-1-15,9-4 0 0,-5 4 22 0,0 4 4 0,5 4 1 16,0-4 0-16,0 4-43 0,-1 4-16 0,1 0 11 0,9 8-11 15,-5 4 0-15,5 9 0 0,0-1 0 16,4 12 0-16,-8 5 37 0,-1 7 2 16,0 1 0-16,1 8 0 0,-6-5-27 0,6 5-12 0,-5-4 10 0,-5-1-10 15,0 1 8-15,-4-5-8 0,-1 1 0 0,1-5 0 16,-5-3 20-16,0-1-1 0,5-11-1 0,-5-5 0 16,-5 4-66-16,6-7-12 15,-1-5-4-15,-5-4-614 0,5 0-123 0</inkml:trace>
          <inkml:trace contextRef="#ctx0" brushRef="#br0" timeOffset="5175.7245">5294 1885 1036 0,'0'-16'46'0,"0"8"10"0,0 0-45 0,-4 0-11 15,-1 0 0-15,5 8 0 0,-4 0 188 0,-6 0 36 16,10 0 8-16,-18 12 0 0,0 4-146 0,0 8-30 15,-14 1-5-15,-4 11-2 0,-1 1-3 0,-8 3-1 16,8 5 0-16,-13 7 0 0,0-3-21 0,4 3-5 16,1 1-1-16,4-4 0 0,0-1-10 0,0-3-8 15,9-1 9-15,0-3-9 16,10-1-18-16,-6-8-10 0,10 1-1 0,0-5-634 16,4-4-126-16</inkml:trace>
          <inkml:trace contextRef="#ctx0" brushRef="#br0" timeOffset="5705.8529">5690 781 1728 0,'14'-21'76'0,"-5"9"16"0,-4-4-73 0,4 4-19 16,0 4 0-16,0 4 0 0,0 0 68 0,-9 4 11 16,5 4 1-16,4 4 1 0,0 4-81 0,-5 8-11 15,5 0-5-15,-4 5 0 0,0 3 39 0,4 4 8 16,-5 1 1-16,1-1 1 0,-1-3-25 0,5-1-8 15,1 0 0-15,-1-8 0 0,0 1 9 0,0-5-9 16,0-4 0-16,0 4 9 0,-4-4-9 0,-5-4 10 16,9 1-10-16,-5-1 10 0,5 0-10 0,1-4 12 15,-10-4-12-15,0 0 12 0,0 0 2 0,0 0 1 16,0 0 0-16,0 0 0 0,9-4-7 0,-5-8 0 16,1 3-8-16,-1-3 12 0,1 0 2 0,-1 0 0 0,-4-4 0 0,5 0 0 15,9-5-2-15,-1 1 0 16,1 0 0-16,0-4 0 0,4-1 16 0,0-7 2 0,5 0 1 15,-5 7 0 1,0-3-47-16,5 4-10 0,-5-1-2 0,-4 5 0 0,-1 0 28 0,1 8 0 0,-5 4 0 0,0-4 0 16,-9 12 8-16,0 0 1 0,0 0 0 0,0 12 0 15,5-4-9-15,-5 8 0 0,4 0 9 0,1 9-9 16,0-1 0-16,-1 0 0 0,5 8 0 0,0 9 0 16,5-9 16-16,-5 5-2 0,0-1 0 0,5 1 0 15,0-5-29-15,-1 4-5 0,1-3-2 0,-1 7 0 16,6-7-127-16,-10 3-26 15,-5 9-5-15</inkml:trace>
          <inkml:trace contextRef="#ctx0" brushRef="#br0" timeOffset="7497.0542">6014 2294 1324 0,'18'-20'59'0,"-18"20"12"0,0 0-57 0,0 0-14 15,0 0 0-15,0 0 0 0,0 0 12 0,0 0 0 16,13 0 0-16,6 4 0 0,-6 0 6 0,10 0 1 15,-5-4 0-15,10 0 0 0,8 0-2 0,-4-4 0 16,-5-4 0-16,1 4 0 0,8-4 46 0,-4 0 9 16,-9-4 1-16,4-1 1 0,-4 5-26 0,4-8-4 15,0-4-2-15,-4 4 0 0,-5 4-2 0,5-5 0 0,0-3 0 0,-5 0 0 16,0 4-22-16,-4-4-5 16,0 3-1-16,4 1 0 0,0 0 10 0,-4 0 2 0,-5 0 0 0,4-5 0 15,-4 1-36-15,1 0-8 0,-6 0 0 0,-4 3-1 16,5 5 21-16,-5 0 0 0,0 0 0 0,-5 4 0 15,5-4 0-15,-9 4 0 0,0-4 0 16,0 8 8-16,0-5 0 0,0 9 0 0,-5-4 0 0,0 4 0 16,-4 0 1-16,-5 4 7 15,-4 0-5-15,0 1-11 0,8 3 0 16,-3 0 0-16,4 4 0 0,-5 4 19 0,5 0 1 0,-14 8 1 0,0 1 0 16,4 3-11-16,-3 4-2 0,-1 5-8 0,0-1 12 15,5 5 2-15,4-1 0 0,0 1 0 0,5 3 0 0,0 1-3 16,9-1-1-16,9 1 0 0,0-1 0 0,-5-7-10 15,5-1 0-15,9-3 0 0,9 3 8 0,5-4-8 0,-5-3-11 16,-4-5 3-16,4-4 0 16,9-4-42-16,5 1-8 0,-4-5-2 0</inkml:trace>
        </inkml:traceGroup>
        <inkml:traceGroup>
          <inkml:annotationXML>
            <emma:emma xmlns:emma="http://www.w3.org/2003/04/emma" version="1.0">
              <emma:interpretation id="{BA06B809-B3EB-43A7-B1F5-912D5C492111}" emma:medium="tactile" emma:mode="ink">
                <msink:context xmlns:msink="http://schemas.microsoft.com/ink/2010/main" type="inkWord" rotatedBoundingBox="30297,6205 32159,5532 33116,8179 31254,8853"/>
              </emma:interpretation>
            </emma:emma>
          </inkml:annotationXML>
          <inkml:trace contextRef="#ctx0" brushRef="#br0" timeOffset="7737.0381">7170 1392 1472 0,'18'-12'65'0,"-13"8"14"0,-1-9-63 0,1 1-16 0,9 4 0 0,-10 0 0 0,1 0 60 0,4 0 8 16,4 4 3-16,6 4 0 0,-1 0-28 0,0 0-6 15,5 0-1-15,0 0 0 0,4 0-27 0,-4 4-9 16,-1 0 0-16,-3 0 0 16,3 0-95-16,1 4-25 0</inkml:trace>
          <inkml:trace contextRef="#ctx0" brushRef="#br0" timeOffset="8270.7758">8299 971 1555 0,'5'-24'68'0,"-1"15"16"0,1-3-68 0,-1 0-16 15,1 4 0-15,-5 0 0 0,0 8 48 0,0 0 7 0,0 0 1 0,-5 8 0 16,-4 0-12-16,-4 8-3 0,-1 1 0 0,-4 11 0 15,-5-4-13-15,0 4-2 0,0 1-1 0,-8 3 0 16,3 5-25-16,-4-5-11 0,-4 4 1 0,4 5 0 16,5-1 25-16,-5 9 5 0,-5-5 0 0,6 9-612 15,-1 4-124-15</inkml:trace>
          <inkml:trace contextRef="#ctx0" brushRef="#br0" timeOffset="8052.4739">7762 971 1209 0,'0'0'53'0,"9"-12"12"0,0 0-52 0,0-1-13 0,-4 5 0 0,8 0 0 16,-4-4 103-16,5 4 17 0,4 0 4 0,1 0 1 15,-6 4-56-15,1 4-11 0,4 0-2 0,0 4-1 16,1 0-22-16,-1 8-4 0,-5 0-1 0,6 4 0 15,3 9 17-15,-3-1 3 0,-1 4 1 0,0 5 0 16,-4-1-33-16,-1 4-6 0,1 5-2 16,0-5 0-16,-1 1 0 0,-4-1-8 0,5-8 12 0,-5 5-4 15,5-1-31-15,-5-3-6 0,0-5-2 16,0 0 0-16,5 0-43 0,-10 1-9 0,1-5-1 0,-1 0-480 16,1-8-96-16</inkml:trace>
          <inkml:trace contextRef="#ctx0" brushRef="#br0" timeOffset="9302.4408">9214 2667 1792 0,'0'0'40'0,"0"0"8"0,5 12 1 0,-5 12 1 0,-5 4-40 0,5 9-10 16,-9 7 0-16,-5 1 0 0,1 3 18 0,-10 1 2 15,-4-1 0-15,-5 1 0 0,-5 0 20 0,6-1 4 16,-6 1 0-16,-4 3 1 0,0 1-32 0,-4 8-13 16,-1-5 11-16,-4 5-11 15,0-8-91-15,-9 3-24 0</inkml:trace>
          <inkml:trace contextRef="#ctx0" brushRef="#br0" timeOffset="8660.7032">8677 1040 1666 0,'14'-21'36'0,"4"-3"8"0,0 0 2 0,9-5 2 0,1 1-39 0,-1 0-9 16,5 8 0-16,0-1 0 0,4 1 13 0,-4 8 1 15,0 8 0-15,-5 4 0 0,1 8 24 0,-1 12 5 0,-4 17 1 0,-1 7 0 16,1 9 4-16,-5 3 0 15,-4 5 1-15,-5 8 0 0,-4 0 14 0,-5 0 2 0,0 3 1 0,-14 1 0 16,0 4-24-16,-4-8-5 0,-9 0-1 0,0 4 0 16,-5-1 23-16,-5 1 4 0,-4 4 1 0,0 8 0 31,0-4-72-31,-9 8-15 0,5-12-2 0,-10 16-1 16,5-4-74-16,-9 4-16 0,0 4-2 0,-10-8-1 0</inkml:trace>
        </inkml:traceGroup>
      </inkml:traceGroup>
    </inkml:traceGroup>
    <inkml:traceGroup>
      <inkml:annotationXML>
        <emma:emma xmlns:emma="http://www.w3.org/2003/04/emma" version="1.0">
          <emma:interpretation id="{DACC9D03-9381-47C2-AF0F-09305FD0F4A5}" emma:medium="tactile" emma:mode="ink">
            <msink:context xmlns:msink="http://schemas.microsoft.com/ink/2010/main" type="paragraph" rotatedBoundingBox="23460,10701 28707,10429 28772,11676 23525,11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FAE660-9516-44C7-BCDF-8B3956BF6FC0}" emma:medium="tactile" emma:mode="ink">
              <msink:context xmlns:msink="http://schemas.microsoft.com/ink/2010/main" type="line" rotatedBoundingBox="23460,10701 28707,10429 28772,11676 23525,11948"/>
            </emma:interpretation>
          </emma:emma>
        </inkml:annotationXML>
        <inkml:traceGroup>
          <inkml:annotationXML>
            <emma:emma xmlns:emma="http://www.w3.org/2003/04/emma" version="1.0">
              <emma:interpretation id="{08241C2D-2341-44B5-8321-EC0320B9BB4F}" emma:medium="tactile" emma:mode="ink">
                <msink:context xmlns:msink="http://schemas.microsoft.com/ink/2010/main" type="inkWord" rotatedBoundingBox="23465,10798 24375,10751 24421,11631 23511,11679"/>
              </emma:interpretation>
            </emma:emma>
          </inkml:annotationXML>
          <inkml:trace contextRef="#ctx0" brushRef="#br0" timeOffset="11183.1089">272 6046 1677 0,'0'-16'36'0,"0"-5"8"0,-4 1 2 0,4 0 2 0,4-4-38 0,1 3-10 0,0-3 0 0,8 4 0 16,-4-4 51-16,10 3 8 0,-1 1 1 0,0 0 1 16,5 0-13-16,-1 7-4 0,6 1 0 0,-1 8 0 15,0 4-6-15,-4 8-2 0,5 13 0 0,-1 7 0 16,-4 8-8-16,-5 5-3 0,0 3 0 0,-4 9 0 15,-1-5-5-15,-8 5-2 0,-5 0 0 0,0 3 0 16,-5-7 2-16,1 4 1 0,-5-5 0 0,4-3 0 0,-4-5-1 16,4-3 0-16,5-5 0 0,-4-4 0 0,-1-4-12 0,1-3-8 15,4-1 10-15,0-8-10 0,0-4 8 0,0-8-8 16,9 8 0-16,-5-4 9 0,10 0-9 0,-9-8 0 16,4 0 0-16,0-4 0 0,0-8 0 0,5 0 0 15,-1-8 0-15,-4-5 0 0,5-3 0 0,0-5 0 16,-1-7 0-16,6-1 0 0,-6 1 0 0,5-5 0 15,5-3 0-15,-5-1 0 0,10 5-8 0,-1 3-1 16,0 5 0-16,1 3 0 0,-1 5 9 0,-4 3 0 16,4 5-9-16,0 8 9 0,-4 4 0 0,-5 8 0 15,1 4 0-15,-1 4 0 0,-5 8-16 0,1 4 2 0,-5 12 0 16,0 5 0-16,0 3 14 0,-4 5 15 0,-5 7-3 16,5 5-1-16,-10-5-3 0,5 5 0 0,5 0 0 0,-5 3-741 15,4-3-149-15</inkml:trace>
        </inkml:traceGroup>
        <inkml:traceGroup>
          <inkml:annotationXML>
            <emma:emma xmlns:emma="http://www.w3.org/2003/04/emma" version="1.0">
              <emma:interpretation id="{8B14BC6A-F416-4447-A755-5C9B6EEED0F2}" emma:medium="tactile" emma:mode="ink">
                <msink:context xmlns:msink="http://schemas.microsoft.com/ink/2010/main" type="inkWord" rotatedBoundingBox="25586,10591 28707,10429 28772,11676 25651,118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234.7643">5153 5422 2152 0,'0'0'48'0,"0"-4"9"0,-4-8 3 0,4 12 0 0,0 0-48 0,0 0-12 15,-5 0 0-15,0 8 0 0,-4 0 0 0,-4 9 0 16,-6 7 0-16,1 8 0 0,-5 5 18 0,-4 7 2 16,-9 5 0-16,-1 7 0 0,1 1 11 0,-1 0 2 15,1-5 1-15,-5 9 0 0,14-12-11 0,9-9-3 16,4 1 0-16,5-5 0 0,-5 0-20 0,10 1 0 15,-1-9 0-15,5 1 0 0,0-1 36 0,9-4 2 16,9-4 1-16,10 1 0 0,-6-13-18 0,1 4-3 16,9-8-1-16,-5-4 0 0,5-4-1 0,5 0-1 15,-10 0 0-15,5-4 0 0,-5-4-7 0,0-5-8 0,5 1 11 16,0-12-11-16,-4 4 0 0,-1-5-14 0,5-3 1 0,4-5 0 16,-4 1 53-16,0 0 12 0,4-1 1 0,-4-3 1 15,0-1-35-15,-5 1-7 0,1-1-2 0,-6 9 0 16,-8 0-2-16,-5 3 0 0,-4 1 0 0,-5 0 0 15,-5 7-8-15,-4 1 0 0,-5 0 0 0,-4 4 0 16,0 4-46 0,-9 3-2-16,-1 1 0 0,-8 8-781 0,0 4-157 0</inkml:trace>
          <inkml:trace contextRef="#ctx0" brushRef="#br0" timeOffset="11558.0063">2449 5645 2113 0,'0'0'93'0,"9"-8"20"0,-5-4-90 0,1 8-23 16,9 8 0-16,-1 0 0 0,1 4 0 0,0 0 0 16,8 0 0-16,6 4 0 0,-1 0 16 0,5 1 1 15,0-1 1-15,4 4 0 0,5-8-18 0,-4 4 10 16,3 0-10-16,1-4 8 0,0 0 45 0,5 1 9 16,-5-1 2-16,4 4 0 0,-4-4-55 0,0 0-9 15,5-4 0-15,-5 8 0 0,-5-4 0 0,10-4 0 16,4 4 0-16,-5 1 0 0,-8-5 0 0,-10 4 8 15,1-4-8-15,-1 4 0 0,-4 0 0 0,-5 0 0 16,-14 0 0-16,1 4 0 0,-5-4 0 0,-9 8 10 0,0 1-2 0,-14-1-8 16,-4 4 0-16,-10 4 0 0,-4-3-10 0,-9 7 10 15,0 0 44-15,0 5 16 0,-5-5 3 0,-4 0 1 16,0 1-52-16,0 3-12 0,-5-8 0 0,0 5 0 16,5-1-14-16,0-4-6 0,0 1 0 0,4 3-1 15,5-4 4-15,0-4 1 0,4 1 0 0,1-1-737 16,4-4-147-16</inkml:trace>
          <inkml:trace contextRef="#ctx0" brushRef="#br0" timeOffset="11826.3984">3851 6284 1670 0,'0'0'148'0,"0"0"-118"16,0 0-30-16,0 0 0 0,0-4 81 0,-9 0 11 16,0 0 1-16,0 4 1 0,-10 4 5 0,-3 4 1 15,-6 5 0-15,-3-1 0 0,-6 4-18 0,-8 4-3 16,-1 0-1-16,-9 9 0 0,1-5-78 0,-5 4 0 16,8 1-18-16,1-1 3 0,0 0 15 0,5-3 0 15,-1 3 0-15,5 4 0 16,0-3-57-16,5-1-12 0,-5 4-3 0,4 1-656 0,1-1-131 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1T05:21:55.7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C9B85C-A1FB-49DF-9018-3DB342D84B4C}" emma:medium="tactile" emma:mode="ink">
          <msink:context xmlns:msink="http://schemas.microsoft.com/ink/2010/main" type="inkDrawing" rotatedBoundingBox="21866,7635 25654,7656 25653,7761 21865,7740" semanticType="underline" shapeName="Other">
            <msink:sourceLink direction="with" ref="{BEE1FA26-F9FB-4B23-9517-2BD7A1A12467}"/>
          </msink:context>
        </emma:interpretation>
      </emma:emma>
    </inkml:annotationXML>
    <inkml:trace contextRef="#ctx0" brushRef="#br0">-1339 2614 1612 0,'0'0'144'0,"0"0"-116"15,0-12-28-15,-5 8 0 0,5 4 74 0,0 0 9 0,0 0 1 0,0 0 1 16,0 0-34-16,0 0-7 0,0 0-2 0,0 0 0 16,9-4-16-16,5 4-3 0,0 0-1 0,-1 0 0 15,-4 0-9-15,10 0-1 0,3 4-1 0,1 0 0 16,0 0-11-16,9 4 0 0,-5 0 0 0,10 0 0 16,3 0 33-16,1 0 5 0,5 0 1 0,9 0 0 15,8 1-30-15,1-1-9 0,-5-4 0 0,14 4 0 16,-5-4 11-16,5 4-11 0,0-8 10 0,5 0-10 15,3 0 11-15,1 0-11 0,9 0 12 0,5 0-12 16,-9-4 16-16,-1 0-3 0,5 0-1 0,5 0 0 16,-1 0-12-16,6 0 0 15,-1 0 0-15,0 4 0 0,-5-4 54 0,-8 4 8 0,-5-4 2 0,9 4 0 16,-5-5-64-16,1 5-15 0,-10-4-1 0,5 0-1 0,-13 4 27 16,-1-4 6-16,0 4 0 0,0 0 1 0,1 0-17 0,4 0-12 15,-1 0 1-15,-3 0 1 0,-10 0 10 0,-4 4 14 16,-1-4-3-16,-4 4-1 0,-4-4-10 15,-10 0-12-15,-4-4 2 0,0 4 1 16,-5 0-37-16,-4-4-7 0,0 0-2 0,-10 4 0 16,1-4-123-16,-14 4-25 0,-14-8-5 0,-4 0 0 0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ACB38-B0C4-4D3D-B69E-450C06CF3EB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2FF2-F2F2-4EA3-9626-1B1833368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7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emf"/><Relationship Id="rId3" Type="http://schemas.openxmlformats.org/officeDocument/2006/relationships/image" Target="../media/image1.emf"/><Relationship Id="rId12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4.emf"/><Relationship Id="rId4" Type="http://schemas.openxmlformats.org/officeDocument/2006/relationships/customXml" Target="../ink/ink2.xml"/><Relationship Id="rId14" Type="http://schemas.openxmlformats.org/officeDocument/2006/relationships/customXml" Target="../ink/ink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7" Type="http://schemas.openxmlformats.org/officeDocument/2006/relationships/image" Target="../media/image48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8.xml"/><Relationship Id="rId5" Type="http://schemas.openxmlformats.org/officeDocument/2006/relationships/image" Target="../media/image47.emf"/><Relationship Id="rId4" Type="http://schemas.openxmlformats.org/officeDocument/2006/relationships/customXml" Target="../ink/ink4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2.xml"/><Relationship Id="rId3" Type="http://schemas.openxmlformats.org/officeDocument/2006/relationships/image" Target="../media/image49.emf"/><Relationship Id="rId7" Type="http://schemas.openxmlformats.org/officeDocument/2006/relationships/image" Target="../media/image51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1.xml"/><Relationship Id="rId5" Type="http://schemas.openxmlformats.org/officeDocument/2006/relationships/image" Target="../media/image50.emf"/><Relationship Id="rId4" Type="http://schemas.openxmlformats.org/officeDocument/2006/relationships/customXml" Target="../ink/ink50.xml"/><Relationship Id="rId9" Type="http://schemas.openxmlformats.org/officeDocument/2006/relationships/image" Target="../media/image5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13" Type="http://schemas.openxmlformats.org/officeDocument/2006/relationships/customXml" Target="../ink/ink59.xml"/><Relationship Id="rId3" Type="http://schemas.openxmlformats.org/officeDocument/2006/relationships/customXml" Target="../ink/ink54.xml"/><Relationship Id="rId7" Type="http://schemas.openxmlformats.org/officeDocument/2006/relationships/customXml" Target="../ink/ink56.xml"/><Relationship Id="rId12" Type="http://schemas.openxmlformats.org/officeDocument/2006/relationships/image" Target="../media/image57.emf"/><Relationship Id="rId2" Type="http://schemas.openxmlformats.org/officeDocument/2006/relationships/customXml" Target="../ink/ink53.xml"/><Relationship Id="rId16" Type="http://schemas.openxmlformats.org/officeDocument/2006/relationships/image" Target="../media/image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emf"/><Relationship Id="rId11" Type="http://schemas.openxmlformats.org/officeDocument/2006/relationships/customXml" Target="../ink/ink58.xml"/><Relationship Id="rId5" Type="http://schemas.openxmlformats.org/officeDocument/2006/relationships/customXml" Target="../ink/ink55.xml"/><Relationship Id="rId15" Type="http://schemas.openxmlformats.org/officeDocument/2006/relationships/customXml" Target="../ink/ink60.xml"/><Relationship Id="rId10" Type="http://schemas.openxmlformats.org/officeDocument/2006/relationships/image" Target="../media/image56.emf"/><Relationship Id="rId4" Type="http://schemas.openxmlformats.org/officeDocument/2006/relationships/image" Target="../media/image53.emf"/><Relationship Id="rId9" Type="http://schemas.openxmlformats.org/officeDocument/2006/relationships/customXml" Target="../ink/ink57.xml"/><Relationship Id="rId14" Type="http://schemas.openxmlformats.org/officeDocument/2006/relationships/image" Target="../media/image58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4.xml"/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3.xml"/><Relationship Id="rId11" Type="http://schemas.openxmlformats.org/officeDocument/2006/relationships/image" Target="../media/image64.emf"/><Relationship Id="rId5" Type="http://schemas.openxmlformats.org/officeDocument/2006/relationships/image" Target="../media/image61.emf"/><Relationship Id="rId10" Type="http://schemas.openxmlformats.org/officeDocument/2006/relationships/customXml" Target="../ink/ink65.xml"/><Relationship Id="rId4" Type="http://schemas.openxmlformats.org/officeDocument/2006/relationships/customXml" Target="../ink/ink62.xml"/><Relationship Id="rId9" Type="http://schemas.openxmlformats.org/officeDocument/2006/relationships/image" Target="../media/image6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emf"/><Relationship Id="rId4" Type="http://schemas.openxmlformats.org/officeDocument/2006/relationships/customXml" Target="../ink/ink6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7" Type="http://schemas.openxmlformats.org/officeDocument/2006/relationships/image" Target="../media/image69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0.xml"/><Relationship Id="rId5" Type="http://schemas.openxmlformats.org/officeDocument/2006/relationships/image" Target="../media/image68.emf"/><Relationship Id="rId4" Type="http://schemas.openxmlformats.org/officeDocument/2006/relationships/customXml" Target="../ink/ink6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7" Type="http://schemas.openxmlformats.org/officeDocument/2006/relationships/image" Target="../media/image73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4.xml"/><Relationship Id="rId5" Type="http://schemas.openxmlformats.org/officeDocument/2006/relationships/image" Target="../media/image72.emf"/><Relationship Id="rId4" Type="http://schemas.openxmlformats.org/officeDocument/2006/relationships/customXml" Target="../ink/ink7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5.emf"/><Relationship Id="rId4" Type="http://schemas.openxmlformats.org/officeDocument/2006/relationships/customXml" Target="../ink/ink7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customXml" Target="../ink/ink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80.xml"/><Relationship Id="rId13" Type="http://schemas.openxmlformats.org/officeDocument/2006/relationships/image" Target="../media/image81.emf"/><Relationship Id="rId3" Type="http://schemas.openxmlformats.org/officeDocument/2006/relationships/image" Target="../media/image76.emf"/><Relationship Id="rId7" Type="http://schemas.openxmlformats.org/officeDocument/2006/relationships/image" Target="../media/image78.emf"/><Relationship Id="rId12" Type="http://schemas.openxmlformats.org/officeDocument/2006/relationships/customXml" Target="../ink/ink82.xml"/><Relationship Id="rId17" Type="http://schemas.openxmlformats.org/officeDocument/2006/relationships/image" Target="../media/image83.emf"/><Relationship Id="rId2" Type="http://schemas.openxmlformats.org/officeDocument/2006/relationships/customXml" Target="../ink/ink77.xml"/><Relationship Id="rId16" Type="http://schemas.openxmlformats.org/officeDocument/2006/relationships/customXml" Target="../ink/ink8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9.xml"/><Relationship Id="rId11" Type="http://schemas.openxmlformats.org/officeDocument/2006/relationships/image" Target="../media/image80.emf"/><Relationship Id="rId5" Type="http://schemas.openxmlformats.org/officeDocument/2006/relationships/image" Target="../media/image77.emf"/><Relationship Id="rId15" Type="http://schemas.openxmlformats.org/officeDocument/2006/relationships/image" Target="../media/image82.emf"/><Relationship Id="rId10" Type="http://schemas.openxmlformats.org/officeDocument/2006/relationships/customXml" Target="../ink/ink81.xml"/><Relationship Id="rId4" Type="http://schemas.openxmlformats.org/officeDocument/2006/relationships/customXml" Target="../ink/ink78.xml"/><Relationship Id="rId9" Type="http://schemas.openxmlformats.org/officeDocument/2006/relationships/image" Target="../media/image79.emf"/><Relationship Id="rId14" Type="http://schemas.openxmlformats.org/officeDocument/2006/relationships/customXml" Target="../ink/ink8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86.emf"/><Relationship Id="rId2" Type="http://schemas.openxmlformats.org/officeDocument/2006/relationships/customXml" Target="../ink/ink8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7.xml"/><Relationship Id="rId5" Type="http://schemas.openxmlformats.org/officeDocument/2006/relationships/image" Target="../media/image85.emf"/><Relationship Id="rId4" Type="http://schemas.openxmlformats.org/officeDocument/2006/relationships/customXml" Target="../ink/ink8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8.emf"/><Relationship Id="rId4" Type="http://schemas.openxmlformats.org/officeDocument/2006/relationships/customXml" Target="../ink/ink8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2.xml"/><Relationship Id="rId5" Type="http://schemas.openxmlformats.org/officeDocument/2006/relationships/image" Target="../media/image90.emf"/><Relationship Id="rId4" Type="http://schemas.openxmlformats.org/officeDocument/2006/relationships/customXml" Target="../ink/ink9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7" Type="http://schemas.openxmlformats.org/officeDocument/2006/relationships/image" Target="../media/image94.emf"/><Relationship Id="rId2" Type="http://schemas.openxmlformats.org/officeDocument/2006/relationships/customXml" Target="../ink/ink9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5.xml"/><Relationship Id="rId5" Type="http://schemas.openxmlformats.org/officeDocument/2006/relationships/image" Target="../media/image93.emf"/><Relationship Id="rId4" Type="http://schemas.openxmlformats.org/officeDocument/2006/relationships/customXml" Target="../ink/ink9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9.xml"/><Relationship Id="rId3" Type="http://schemas.openxmlformats.org/officeDocument/2006/relationships/image" Target="../media/image95.emf"/><Relationship Id="rId7" Type="http://schemas.openxmlformats.org/officeDocument/2006/relationships/image" Target="../media/image97.emf"/><Relationship Id="rId2" Type="http://schemas.openxmlformats.org/officeDocument/2006/relationships/customXml" Target="../ink/ink9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8.xml"/><Relationship Id="rId5" Type="http://schemas.openxmlformats.org/officeDocument/2006/relationships/image" Target="../media/image96.emf"/><Relationship Id="rId4" Type="http://schemas.openxmlformats.org/officeDocument/2006/relationships/customXml" Target="../ink/ink97.xml"/><Relationship Id="rId9" Type="http://schemas.openxmlformats.org/officeDocument/2006/relationships/image" Target="../media/image9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1.emf"/><Relationship Id="rId2" Type="http://schemas.openxmlformats.org/officeDocument/2006/relationships/customXml" Target="../ink/ink10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2.xml"/><Relationship Id="rId5" Type="http://schemas.openxmlformats.org/officeDocument/2006/relationships/image" Target="../media/image100.emf"/><Relationship Id="rId4" Type="http://schemas.openxmlformats.org/officeDocument/2006/relationships/customXml" Target="../ink/ink10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10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customXml" Target="../ink/ink10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customXml" Target="../ink/ink10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5.emf"/><Relationship Id="rId4" Type="http://schemas.openxmlformats.org/officeDocument/2006/relationships/customXml" Target="../ink/ink10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13" Type="http://schemas.openxmlformats.org/officeDocument/2006/relationships/image" Target="../media/image13.emf"/><Relationship Id="rId18" Type="http://schemas.openxmlformats.org/officeDocument/2006/relationships/customXml" Target="../ink/ink16.xml"/><Relationship Id="rId26" Type="http://schemas.openxmlformats.org/officeDocument/2006/relationships/customXml" Target="../ink/ink20.xml"/><Relationship Id="rId3" Type="http://schemas.openxmlformats.org/officeDocument/2006/relationships/image" Target="../media/image8.emf"/><Relationship Id="rId21" Type="http://schemas.openxmlformats.org/officeDocument/2006/relationships/image" Target="../media/image17.emf"/><Relationship Id="rId7" Type="http://schemas.openxmlformats.org/officeDocument/2006/relationships/image" Target="../media/image10.emf"/><Relationship Id="rId12" Type="http://schemas.openxmlformats.org/officeDocument/2006/relationships/customXml" Target="../ink/ink13.xml"/><Relationship Id="rId17" Type="http://schemas.openxmlformats.org/officeDocument/2006/relationships/image" Target="../media/image15.emf"/><Relationship Id="rId25" Type="http://schemas.openxmlformats.org/officeDocument/2006/relationships/image" Target="../media/image19.emf"/><Relationship Id="rId2" Type="http://schemas.openxmlformats.org/officeDocument/2006/relationships/customXml" Target="../ink/ink8.xml"/><Relationship Id="rId16" Type="http://schemas.openxmlformats.org/officeDocument/2006/relationships/customXml" Target="../ink/ink15.xml"/><Relationship Id="rId20" Type="http://schemas.openxmlformats.org/officeDocument/2006/relationships/customXml" Target="../ink/ink17.xml"/><Relationship Id="rId29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.xml"/><Relationship Id="rId11" Type="http://schemas.openxmlformats.org/officeDocument/2006/relationships/image" Target="../media/image12.emf"/><Relationship Id="rId24" Type="http://schemas.openxmlformats.org/officeDocument/2006/relationships/customXml" Target="../ink/ink19.xml"/><Relationship Id="rId5" Type="http://schemas.openxmlformats.org/officeDocument/2006/relationships/image" Target="../media/image9.emf"/><Relationship Id="rId15" Type="http://schemas.openxmlformats.org/officeDocument/2006/relationships/image" Target="../media/image14.emf"/><Relationship Id="rId23" Type="http://schemas.openxmlformats.org/officeDocument/2006/relationships/image" Target="../media/image18.emf"/><Relationship Id="rId28" Type="http://schemas.openxmlformats.org/officeDocument/2006/relationships/customXml" Target="../ink/ink21.xml"/><Relationship Id="rId10" Type="http://schemas.openxmlformats.org/officeDocument/2006/relationships/customXml" Target="../ink/ink12.xml"/><Relationship Id="rId19" Type="http://schemas.openxmlformats.org/officeDocument/2006/relationships/image" Target="../media/image16.emf"/><Relationship Id="rId4" Type="http://schemas.openxmlformats.org/officeDocument/2006/relationships/customXml" Target="../ink/ink9.xml"/><Relationship Id="rId9" Type="http://schemas.openxmlformats.org/officeDocument/2006/relationships/image" Target="../media/image11.emf"/><Relationship Id="rId14" Type="http://schemas.openxmlformats.org/officeDocument/2006/relationships/customXml" Target="../ink/ink14.xml"/><Relationship Id="rId22" Type="http://schemas.openxmlformats.org/officeDocument/2006/relationships/customXml" Target="../ink/ink18.xml"/><Relationship Id="rId27" Type="http://schemas.openxmlformats.org/officeDocument/2006/relationships/image" Target="../media/image20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0.xml"/><Relationship Id="rId13" Type="http://schemas.openxmlformats.org/officeDocument/2006/relationships/image" Target="../media/image111.emf"/><Relationship Id="rId18" Type="http://schemas.openxmlformats.org/officeDocument/2006/relationships/customXml" Target="../ink/ink115.xml"/><Relationship Id="rId3" Type="http://schemas.openxmlformats.org/officeDocument/2006/relationships/image" Target="../media/image106.emf"/><Relationship Id="rId21" Type="http://schemas.openxmlformats.org/officeDocument/2006/relationships/image" Target="../media/image115.emf"/><Relationship Id="rId7" Type="http://schemas.openxmlformats.org/officeDocument/2006/relationships/image" Target="../media/image108.emf"/><Relationship Id="rId12" Type="http://schemas.openxmlformats.org/officeDocument/2006/relationships/customXml" Target="../ink/ink112.xml"/><Relationship Id="rId17" Type="http://schemas.openxmlformats.org/officeDocument/2006/relationships/image" Target="../media/image113.emf"/><Relationship Id="rId25" Type="http://schemas.openxmlformats.org/officeDocument/2006/relationships/image" Target="../media/image117.emf"/><Relationship Id="rId2" Type="http://schemas.openxmlformats.org/officeDocument/2006/relationships/customXml" Target="../ink/ink107.xml"/><Relationship Id="rId16" Type="http://schemas.openxmlformats.org/officeDocument/2006/relationships/customXml" Target="../ink/ink114.xml"/><Relationship Id="rId20" Type="http://schemas.openxmlformats.org/officeDocument/2006/relationships/customXml" Target="../ink/ink11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9.xml"/><Relationship Id="rId11" Type="http://schemas.openxmlformats.org/officeDocument/2006/relationships/image" Target="../media/image110.emf"/><Relationship Id="rId24" Type="http://schemas.openxmlformats.org/officeDocument/2006/relationships/customXml" Target="../ink/ink118.xml"/><Relationship Id="rId5" Type="http://schemas.openxmlformats.org/officeDocument/2006/relationships/image" Target="../media/image107.emf"/><Relationship Id="rId15" Type="http://schemas.openxmlformats.org/officeDocument/2006/relationships/image" Target="../media/image112.emf"/><Relationship Id="rId23" Type="http://schemas.openxmlformats.org/officeDocument/2006/relationships/image" Target="../media/image116.emf"/><Relationship Id="rId10" Type="http://schemas.openxmlformats.org/officeDocument/2006/relationships/customXml" Target="../ink/ink111.xml"/><Relationship Id="rId19" Type="http://schemas.openxmlformats.org/officeDocument/2006/relationships/image" Target="../media/image114.emf"/><Relationship Id="rId4" Type="http://schemas.openxmlformats.org/officeDocument/2006/relationships/customXml" Target="../ink/ink108.xml"/><Relationship Id="rId9" Type="http://schemas.openxmlformats.org/officeDocument/2006/relationships/image" Target="../media/image109.emf"/><Relationship Id="rId14" Type="http://schemas.openxmlformats.org/officeDocument/2006/relationships/customXml" Target="../ink/ink113.xml"/><Relationship Id="rId22" Type="http://schemas.openxmlformats.org/officeDocument/2006/relationships/customXml" Target="../ink/ink11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7" Type="http://schemas.openxmlformats.org/officeDocument/2006/relationships/image" Target="../media/image120.emf"/><Relationship Id="rId2" Type="http://schemas.openxmlformats.org/officeDocument/2006/relationships/customXml" Target="../ink/ink1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1.xml"/><Relationship Id="rId5" Type="http://schemas.openxmlformats.org/officeDocument/2006/relationships/image" Target="../media/image119.emf"/><Relationship Id="rId4" Type="http://schemas.openxmlformats.org/officeDocument/2006/relationships/customXml" Target="../ink/ink12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5.xml"/><Relationship Id="rId13" Type="http://schemas.openxmlformats.org/officeDocument/2006/relationships/image" Target="../media/image126.emf"/><Relationship Id="rId3" Type="http://schemas.openxmlformats.org/officeDocument/2006/relationships/image" Target="../media/image121.emf"/><Relationship Id="rId7" Type="http://schemas.openxmlformats.org/officeDocument/2006/relationships/image" Target="../media/image123.emf"/><Relationship Id="rId12" Type="http://schemas.openxmlformats.org/officeDocument/2006/relationships/customXml" Target="../ink/ink127.xml"/><Relationship Id="rId2" Type="http://schemas.openxmlformats.org/officeDocument/2006/relationships/customXml" Target="../ink/ink12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4.xml"/><Relationship Id="rId11" Type="http://schemas.openxmlformats.org/officeDocument/2006/relationships/image" Target="../media/image125.emf"/><Relationship Id="rId5" Type="http://schemas.openxmlformats.org/officeDocument/2006/relationships/image" Target="../media/image122.emf"/><Relationship Id="rId10" Type="http://schemas.openxmlformats.org/officeDocument/2006/relationships/customXml" Target="../ink/ink126.xml"/><Relationship Id="rId4" Type="http://schemas.openxmlformats.org/officeDocument/2006/relationships/customXml" Target="../ink/ink123.xml"/><Relationship Id="rId9" Type="http://schemas.openxmlformats.org/officeDocument/2006/relationships/image" Target="../media/image12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customXml" Target="../ink/ink128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2.xml"/><Relationship Id="rId13" Type="http://schemas.openxmlformats.org/officeDocument/2006/relationships/image" Target="../media/image133.emf"/><Relationship Id="rId3" Type="http://schemas.openxmlformats.org/officeDocument/2006/relationships/image" Target="../media/image128.emf"/><Relationship Id="rId7" Type="http://schemas.openxmlformats.org/officeDocument/2006/relationships/image" Target="../media/image130.emf"/><Relationship Id="rId12" Type="http://schemas.openxmlformats.org/officeDocument/2006/relationships/customXml" Target="../ink/ink134.xml"/><Relationship Id="rId17" Type="http://schemas.openxmlformats.org/officeDocument/2006/relationships/image" Target="../media/image135.emf"/><Relationship Id="rId2" Type="http://schemas.openxmlformats.org/officeDocument/2006/relationships/customXml" Target="../ink/ink129.xml"/><Relationship Id="rId16" Type="http://schemas.openxmlformats.org/officeDocument/2006/relationships/customXml" Target="../ink/ink13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1.xml"/><Relationship Id="rId11" Type="http://schemas.openxmlformats.org/officeDocument/2006/relationships/image" Target="../media/image132.emf"/><Relationship Id="rId5" Type="http://schemas.openxmlformats.org/officeDocument/2006/relationships/image" Target="../media/image129.emf"/><Relationship Id="rId15" Type="http://schemas.openxmlformats.org/officeDocument/2006/relationships/image" Target="../media/image134.emf"/><Relationship Id="rId10" Type="http://schemas.openxmlformats.org/officeDocument/2006/relationships/customXml" Target="../ink/ink133.xml"/><Relationship Id="rId4" Type="http://schemas.openxmlformats.org/officeDocument/2006/relationships/customXml" Target="../ink/ink130.xml"/><Relationship Id="rId9" Type="http://schemas.openxmlformats.org/officeDocument/2006/relationships/image" Target="../media/image131.emf"/><Relationship Id="rId14" Type="http://schemas.openxmlformats.org/officeDocument/2006/relationships/customXml" Target="../ink/ink135.xml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1.emf"/><Relationship Id="rId18" Type="http://schemas.openxmlformats.org/officeDocument/2006/relationships/customXml" Target="../ink/ink145.xml"/><Relationship Id="rId26" Type="http://schemas.openxmlformats.org/officeDocument/2006/relationships/customXml" Target="../ink/ink149.xml"/><Relationship Id="rId39" Type="http://schemas.openxmlformats.org/officeDocument/2006/relationships/image" Target="../media/image154.emf"/><Relationship Id="rId21" Type="http://schemas.openxmlformats.org/officeDocument/2006/relationships/image" Target="../media/image145.emf"/><Relationship Id="rId34" Type="http://schemas.openxmlformats.org/officeDocument/2006/relationships/customXml" Target="../ink/ink153.xml"/><Relationship Id="rId42" Type="http://schemas.openxmlformats.org/officeDocument/2006/relationships/customXml" Target="../ink/ink157.xml"/><Relationship Id="rId7" Type="http://schemas.openxmlformats.org/officeDocument/2006/relationships/image" Target="../media/image138.emf"/><Relationship Id="rId2" Type="http://schemas.openxmlformats.org/officeDocument/2006/relationships/customXml" Target="../ink/ink137.xml"/><Relationship Id="rId16" Type="http://schemas.openxmlformats.org/officeDocument/2006/relationships/customXml" Target="../ink/ink144.xml"/><Relationship Id="rId29" Type="http://schemas.openxmlformats.org/officeDocument/2006/relationships/image" Target="../media/image14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9.xml"/><Relationship Id="rId11" Type="http://schemas.openxmlformats.org/officeDocument/2006/relationships/image" Target="../media/image140.emf"/><Relationship Id="rId24" Type="http://schemas.openxmlformats.org/officeDocument/2006/relationships/customXml" Target="../ink/ink148.xml"/><Relationship Id="rId32" Type="http://schemas.openxmlformats.org/officeDocument/2006/relationships/customXml" Target="../ink/ink152.xml"/><Relationship Id="rId37" Type="http://schemas.openxmlformats.org/officeDocument/2006/relationships/image" Target="../media/image153.emf"/><Relationship Id="rId40" Type="http://schemas.openxmlformats.org/officeDocument/2006/relationships/customXml" Target="../ink/ink156.xml"/><Relationship Id="rId45" Type="http://schemas.openxmlformats.org/officeDocument/2006/relationships/image" Target="../media/image157.emf"/><Relationship Id="rId5" Type="http://schemas.openxmlformats.org/officeDocument/2006/relationships/image" Target="../media/image137.emf"/><Relationship Id="rId15" Type="http://schemas.openxmlformats.org/officeDocument/2006/relationships/image" Target="../media/image142.emf"/><Relationship Id="rId23" Type="http://schemas.openxmlformats.org/officeDocument/2006/relationships/image" Target="../media/image146.emf"/><Relationship Id="rId28" Type="http://schemas.openxmlformats.org/officeDocument/2006/relationships/customXml" Target="../ink/ink150.xml"/><Relationship Id="rId36" Type="http://schemas.openxmlformats.org/officeDocument/2006/relationships/customXml" Target="../ink/ink154.xml"/><Relationship Id="rId10" Type="http://schemas.openxmlformats.org/officeDocument/2006/relationships/customXml" Target="../ink/ink141.xml"/><Relationship Id="rId19" Type="http://schemas.openxmlformats.org/officeDocument/2006/relationships/image" Target="../media/image144.emf"/><Relationship Id="rId31" Type="http://schemas.openxmlformats.org/officeDocument/2006/relationships/image" Target="../media/image150.emf"/><Relationship Id="rId44" Type="http://schemas.openxmlformats.org/officeDocument/2006/relationships/customXml" Target="../ink/ink158.xml"/><Relationship Id="rId4" Type="http://schemas.openxmlformats.org/officeDocument/2006/relationships/customXml" Target="../ink/ink138.xml"/><Relationship Id="rId9" Type="http://schemas.openxmlformats.org/officeDocument/2006/relationships/image" Target="../media/image139.emf"/><Relationship Id="rId14" Type="http://schemas.openxmlformats.org/officeDocument/2006/relationships/customXml" Target="../ink/ink143.xml"/><Relationship Id="rId22" Type="http://schemas.openxmlformats.org/officeDocument/2006/relationships/customXml" Target="../ink/ink147.xml"/><Relationship Id="rId27" Type="http://schemas.openxmlformats.org/officeDocument/2006/relationships/image" Target="../media/image148.emf"/><Relationship Id="rId30" Type="http://schemas.openxmlformats.org/officeDocument/2006/relationships/customXml" Target="../ink/ink151.xml"/><Relationship Id="rId35" Type="http://schemas.openxmlformats.org/officeDocument/2006/relationships/image" Target="../media/image152.emf"/><Relationship Id="rId43" Type="http://schemas.openxmlformats.org/officeDocument/2006/relationships/image" Target="../media/image156.emf"/><Relationship Id="rId8" Type="http://schemas.openxmlformats.org/officeDocument/2006/relationships/customXml" Target="../ink/ink140.xml"/><Relationship Id="rId3" Type="http://schemas.openxmlformats.org/officeDocument/2006/relationships/image" Target="../media/image136.emf"/><Relationship Id="rId12" Type="http://schemas.openxmlformats.org/officeDocument/2006/relationships/customXml" Target="../ink/ink142.xml"/><Relationship Id="rId17" Type="http://schemas.openxmlformats.org/officeDocument/2006/relationships/image" Target="../media/image143.emf"/><Relationship Id="rId25" Type="http://schemas.openxmlformats.org/officeDocument/2006/relationships/image" Target="../media/image147.emf"/><Relationship Id="rId33" Type="http://schemas.openxmlformats.org/officeDocument/2006/relationships/image" Target="../media/image151.emf"/><Relationship Id="rId38" Type="http://schemas.openxmlformats.org/officeDocument/2006/relationships/customXml" Target="../ink/ink155.xml"/><Relationship Id="rId20" Type="http://schemas.openxmlformats.org/officeDocument/2006/relationships/customXml" Target="../ink/ink146.xml"/><Relationship Id="rId41" Type="http://schemas.openxmlformats.org/officeDocument/2006/relationships/image" Target="../media/image155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2.xml"/><Relationship Id="rId3" Type="http://schemas.openxmlformats.org/officeDocument/2006/relationships/image" Target="../media/image158.emf"/><Relationship Id="rId7" Type="http://schemas.openxmlformats.org/officeDocument/2006/relationships/image" Target="../media/image160.emf"/><Relationship Id="rId2" Type="http://schemas.openxmlformats.org/officeDocument/2006/relationships/customXml" Target="../ink/ink15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1.xml"/><Relationship Id="rId5" Type="http://schemas.openxmlformats.org/officeDocument/2006/relationships/image" Target="../media/image159.emf"/><Relationship Id="rId4" Type="http://schemas.openxmlformats.org/officeDocument/2006/relationships/customXml" Target="../ink/ink160.xml"/><Relationship Id="rId9" Type="http://schemas.openxmlformats.org/officeDocument/2006/relationships/image" Target="../media/image161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6.xml"/><Relationship Id="rId13" Type="http://schemas.openxmlformats.org/officeDocument/2006/relationships/image" Target="../media/image167.emf"/><Relationship Id="rId3" Type="http://schemas.openxmlformats.org/officeDocument/2006/relationships/image" Target="../media/image162.emf"/><Relationship Id="rId7" Type="http://schemas.openxmlformats.org/officeDocument/2006/relationships/image" Target="../media/image164.emf"/><Relationship Id="rId12" Type="http://schemas.openxmlformats.org/officeDocument/2006/relationships/customXml" Target="../ink/ink168.xml"/><Relationship Id="rId2" Type="http://schemas.openxmlformats.org/officeDocument/2006/relationships/customXml" Target="../ink/ink1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5.xml"/><Relationship Id="rId11" Type="http://schemas.openxmlformats.org/officeDocument/2006/relationships/image" Target="../media/image166.emf"/><Relationship Id="rId5" Type="http://schemas.openxmlformats.org/officeDocument/2006/relationships/image" Target="../media/image163.emf"/><Relationship Id="rId15" Type="http://schemas.openxmlformats.org/officeDocument/2006/relationships/image" Target="../media/image168.emf"/><Relationship Id="rId10" Type="http://schemas.openxmlformats.org/officeDocument/2006/relationships/customXml" Target="../ink/ink167.xml"/><Relationship Id="rId4" Type="http://schemas.openxmlformats.org/officeDocument/2006/relationships/customXml" Target="../ink/ink164.xml"/><Relationship Id="rId9" Type="http://schemas.openxmlformats.org/officeDocument/2006/relationships/image" Target="../media/image165.emf"/><Relationship Id="rId14" Type="http://schemas.openxmlformats.org/officeDocument/2006/relationships/customXml" Target="../ink/ink16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customXml" Target="../ink/ink170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17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1.emf"/><Relationship Id="rId4" Type="http://schemas.openxmlformats.org/officeDocument/2006/relationships/customXml" Target="../ink/ink17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6.xml"/><Relationship Id="rId3" Type="http://schemas.openxmlformats.org/officeDocument/2006/relationships/image" Target="../media/image172.emf"/><Relationship Id="rId7" Type="http://schemas.openxmlformats.org/officeDocument/2006/relationships/image" Target="../media/image174.emf"/><Relationship Id="rId2" Type="http://schemas.openxmlformats.org/officeDocument/2006/relationships/customXml" Target="../ink/ink17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5.xml"/><Relationship Id="rId5" Type="http://schemas.openxmlformats.org/officeDocument/2006/relationships/image" Target="../media/image173.emf"/><Relationship Id="rId4" Type="http://schemas.openxmlformats.org/officeDocument/2006/relationships/customXml" Target="../ink/ink174.xml"/><Relationship Id="rId9" Type="http://schemas.openxmlformats.org/officeDocument/2006/relationships/image" Target="../media/image175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0.xml"/><Relationship Id="rId13" Type="http://schemas.openxmlformats.org/officeDocument/2006/relationships/image" Target="../media/image181.emf"/><Relationship Id="rId3" Type="http://schemas.openxmlformats.org/officeDocument/2006/relationships/image" Target="../media/image176.emf"/><Relationship Id="rId7" Type="http://schemas.openxmlformats.org/officeDocument/2006/relationships/image" Target="../media/image178.emf"/><Relationship Id="rId12" Type="http://schemas.openxmlformats.org/officeDocument/2006/relationships/customXml" Target="../ink/ink182.xml"/><Relationship Id="rId2" Type="http://schemas.openxmlformats.org/officeDocument/2006/relationships/customXml" Target="../ink/ink17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9.xml"/><Relationship Id="rId11" Type="http://schemas.openxmlformats.org/officeDocument/2006/relationships/image" Target="../media/image180.emf"/><Relationship Id="rId5" Type="http://schemas.openxmlformats.org/officeDocument/2006/relationships/image" Target="../media/image177.emf"/><Relationship Id="rId15" Type="http://schemas.openxmlformats.org/officeDocument/2006/relationships/image" Target="../media/image182.emf"/><Relationship Id="rId10" Type="http://schemas.openxmlformats.org/officeDocument/2006/relationships/customXml" Target="../ink/ink181.xml"/><Relationship Id="rId4" Type="http://schemas.openxmlformats.org/officeDocument/2006/relationships/customXml" Target="../ink/ink178.xml"/><Relationship Id="rId9" Type="http://schemas.openxmlformats.org/officeDocument/2006/relationships/image" Target="../media/image179.emf"/><Relationship Id="rId14" Type="http://schemas.openxmlformats.org/officeDocument/2006/relationships/customXml" Target="../ink/ink18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7.xml"/><Relationship Id="rId13" Type="http://schemas.openxmlformats.org/officeDocument/2006/relationships/image" Target="../media/image188.emf"/><Relationship Id="rId18" Type="http://schemas.openxmlformats.org/officeDocument/2006/relationships/customXml" Target="../ink/ink192.xml"/><Relationship Id="rId3" Type="http://schemas.openxmlformats.org/officeDocument/2006/relationships/image" Target="../media/image183.emf"/><Relationship Id="rId21" Type="http://schemas.openxmlformats.org/officeDocument/2006/relationships/image" Target="../media/image192.emf"/><Relationship Id="rId7" Type="http://schemas.openxmlformats.org/officeDocument/2006/relationships/image" Target="../media/image185.emf"/><Relationship Id="rId12" Type="http://schemas.openxmlformats.org/officeDocument/2006/relationships/customXml" Target="../ink/ink189.xml"/><Relationship Id="rId17" Type="http://schemas.openxmlformats.org/officeDocument/2006/relationships/image" Target="../media/image190.emf"/><Relationship Id="rId25" Type="http://schemas.openxmlformats.org/officeDocument/2006/relationships/image" Target="../media/image194.emf"/><Relationship Id="rId2" Type="http://schemas.openxmlformats.org/officeDocument/2006/relationships/customXml" Target="../ink/ink184.xml"/><Relationship Id="rId16" Type="http://schemas.openxmlformats.org/officeDocument/2006/relationships/customXml" Target="../ink/ink191.xml"/><Relationship Id="rId20" Type="http://schemas.openxmlformats.org/officeDocument/2006/relationships/customXml" Target="../ink/ink19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6.xml"/><Relationship Id="rId11" Type="http://schemas.openxmlformats.org/officeDocument/2006/relationships/image" Target="../media/image187.emf"/><Relationship Id="rId24" Type="http://schemas.openxmlformats.org/officeDocument/2006/relationships/customXml" Target="../ink/ink195.xml"/><Relationship Id="rId5" Type="http://schemas.openxmlformats.org/officeDocument/2006/relationships/image" Target="../media/image184.emf"/><Relationship Id="rId15" Type="http://schemas.openxmlformats.org/officeDocument/2006/relationships/image" Target="../media/image189.emf"/><Relationship Id="rId23" Type="http://schemas.openxmlformats.org/officeDocument/2006/relationships/image" Target="../media/image193.emf"/><Relationship Id="rId10" Type="http://schemas.openxmlformats.org/officeDocument/2006/relationships/customXml" Target="../ink/ink188.xml"/><Relationship Id="rId19" Type="http://schemas.openxmlformats.org/officeDocument/2006/relationships/image" Target="../media/image191.emf"/><Relationship Id="rId4" Type="http://schemas.openxmlformats.org/officeDocument/2006/relationships/customXml" Target="../ink/ink185.xml"/><Relationship Id="rId9" Type="http://schemas.openxmlformats.org/officeDocument/2006/relationships/image" Target="../media/image186.emf"/><Relationship Id="rId14" Type="http://schemas.openxmlformats.org/officeDocument/2006/relationships/customXml" Target="../ink/ink190.xml"/><Relationship Id="rId22" Type="http://schemas.openxmlformats.org/officeDocument/2006/relationships/customXml" Target="../ink/ink19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customXml" Target="../ink/ink196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0.xml"/><Relationship Id="rId13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198.emf"/><Relationship Id="rId12" Type="http://schemas.openxmlformats.org/officeDocument/2006/relationships/customXml" Target="../ink/ink202.xml"/><Relationship Id="rId17" Type="http://schemas.openxmlformats.org/officeDocument/2006/relationships/image" Target="../media/image203.emf"/><Relationship Id="rId2" Type="http://schemas.openxmlformats.org/officeDocument/2006/relationships/customXml" Target="../ink/ink197.xml"/><Relationship Id="rId16" Type="http://schemas.openxmlformats.org/officeDocument/2006/relationships/customXml" Target="../ink/ink20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9.xml"/><Relationship Id="rId11" Type="http://schemas.openxmlformats.org/officeDocument/2006/relationships/image" Target="../media/image200.emf"/><Relationship Id="rId5" Type="http://schemas.openxmlformats.org/officeDocument/2006/relationships/image" Target="../media/image197.emf"/><Relationship Id="rId15" Type="http://schemas.openxmlformats.org/officeDocument/2006/relationships/image" Target="../media/image202.emf"/><Relationship Id="rId10" Type="http://schemas.openxmlformats.org/officeDocument/2006/relationships/customXml" Target="../ink/ink201.xml"/><Relationship Id="rId4" Type="http://schemas.openxmlformats.org/officeDocument/2006/relationships/customXml" Target="../ink/ink198.xml"/><Relationship Id="rId9" Type="http://schemas.openxmlformats.org/officeDocument/2006/relationships/image" Target="../media/image199.emf"/><Relationship Id="rId14" Type="http://schemas.openxmlformats.org/officeDocument/2006/relationships/customXml" Target="../ink/ink20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4.emf"/><Relationship Id="rId2" Type="http://schemas.openxmlformats.org/officeDocument/2006/relationships/customXml" Target="../ink/ink20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7" Type="http://schemas.openxmlformats.org/officeDocument/2006/relationships/image" Target="../media/image207.emf"/><Relationship Id="rId2" Type="http://schemas.openxmlformats.org/officeDocument/2006/relationships/customXml" Target="../ink/ink20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8.xml"/><Relationship Id="rId5" Type="http://schemas.openxmlformats.org/officeDocument/2006/relationships/image" Target="../media/image206.emf"/><Relationship Id="rId4" Type="http://schemas.openxmlformats.org/officeDocument/2006/relationships/customXml" Target="../ink/ink20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7" Type="http://schemas.openxmlformats.org/officeDocument/2006/relationships/image" Target="../media/image210.emf"/><Relationship Id="rId2" Type="http://schemas.openxmlformats.org/officeDocument/2006/relationships/customXml" Target="../ink/ink20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1.xml"/><Relationship Id="rId5" Type="http://schemas.openxmlformats.org/officeDocument/2006/relationships/image" Target="../media/image209.emf"/><Relationship Id="rId4" Type="http://schemas.openxmlformats.org/officeDocument/2006/relationships/customXml" Target="../ink/ink210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5.xml"/><Relationship Id="rId13" Type="http://schemas.openxmlformats.org/officeDocument/2006/relationships/image" Target="../media/image216.emf"/><Relationship Id="rId3" Type="http://schemas.openxmlformats.org/officeDocument/2006/relationships/image" Target="../media/image211.emf"/><Relationship Id="rId7" Type="http://schemas.openxmlformats.org/officeDocument/2006/relationships/image" Target="../media/image213.emf"/><Relationship Id="rId12" Type="http://schemas.openxmlformats.org/officeDocument/2006/relationships/customXml" Target="../ink/ink217.xml"/><Relationship Id="rId17" Type="http://schemas.openxmlformats.org/officeDocument/2006/relationships/image" Target="../media/image218.emf"/><Relationship Id="rId2" Type="http://schemas.openxmlformats.org/officeDocument/2006/relationships/customXml" Target="../ink/ink212.xml"/><Relationship Id="rId16" Type="http://schemas.openxmlformats.org/officeDocument/2006/relationships/customXml" Target="../ink/ink2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4.xml"/><Relationship Id="rId11" Type="http://schemas.openxmlformats.org/officeDocument/2006/relationships/image" Target="../media/image215.emf"/><Relationship Id="rId5" Type="http://schemas.openxmlformats.org/officeDocument/2006/relationships/image" Target="../media/image212.emf"/><Relationship Id="rId15" Type="http://schemas.openxmlformats.org/officeDocument/2006/relationships/image" Target="../media/image217.emf"/><Relationship Id="rId10" Type="http://schemas.openxmlformats.org/officeDocument/2006/relationships/customXml" Target="../ink/ink216.xml"/><Relationship Id="rId4" Type="http://schemas.openxmlformats.org/officeDocument/2006/relationships/customXml" Target="../ink/ink213.xml"/><Relationship Id="rId9" Type="http://schemas.openxmlformats.org/officeDocument/2006/relationships/image" Target="../media/image214.emf"/><Relationship Id="rId14" Type="http://schemas.openxmlformats.org/officeDocument/2006/relationships/customXml" Target="../ink/ink21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2" Type="http://schemas.openxmlformats.org/officeDocument/2006/relationships/customXml" Target="../ink/ink2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0.emf"/><Relationship Id="rId4" Type="http://schemas.openxmlformats.org/officeDocument/2006/relationships/customXml" Target="../ink/ink22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13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5.emf"/><Relationship Id="rId12" Type="http://schemas.openxmlformats.org/officeDocument/2006/relationships/customXml" Target="../ink/ink28.xml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.xml"/><Relationship Id="rId11" Type="http://schemas.openxmlformats.org/officeDocument/2006/relationships/image" Target="../media/image27.emf"/><Relationship Id="rId5" Type="http://schemas.openxmlformats.org/officeDocument/2006/relationships/image" Target="../media/image24.emf"/><Relationship Id="rId10" Type="http://schemas.openxmlformats.org/officeDocument/2006/relationships/customXml" Target="../ink/ink27.xml"/><Relationship Id="rId4" Type="http://schemas.openxmlformats.org/officeDocument/2006/relationships/customXml" Target="../ink/ink24.xml"/><Relationship Id="rId9" Type="http://schemas.openxmlformats.org/officeDocument/2006/relationships/image" Target="../media/image26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5.xml"/><Relationship Id="rId13" Type="http://schemas.openxmlformats.org/officeDocument/2006/relationships/image" Target="../media/image226.emf"/><Relationship Id="rId3" Type="http://schemas.openxmlformats.org/officeDocument/2006/relationships/image" Target="../media/image221.emf"/><Relationship Id="rId7" Type="http://schemas.openxmlformats.org/officeDocument/2006/relationships/image" Target="../media/image223.emf"/><Relationship Id="rId12" Type="http://schemas.openxmlformats.org/officeDocument/2006/relationships/customXml" Target="../ink/ink227.xml"/><Relationship Id="rId2" Type="http://schemas.openxmlformats.org/officeDocument/2006/relationships/customXml" Target="../ink/ink22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4.xml"/><Relationship Id="rId11" Type="http://schemas.openxmlformats.org/officeDocument/2006/relationships/image" Target="../media/image225.emf"/><Relationship Id="rId5" Type="http://schemas.openxmlformats.org/officeDocument/2006/relationships/image" Target="../media/image222.emf"/><Relationship Id="rId15" Type="http://schemas.openxmlformats.org/officeDocument/2006/relationships/image" Target="../media/image227.emf"/><Relationship Id="rId10" Type="http://schemas.openxmlformats.org/officeDocument/2006/relationships/customXml" Target="../ink/ink226.xml"/><Relationship Id="rId4" Type="http://schemas.openxmlformats.org/officeDocument/2006/relationships/customXml" Target="../ink/ink223.xml"/><Relationship Id="rId9" Type="http://schemas.openxmlformats.org/officeDocument/2006/relationships/image" Target="../media/image224.emf"/><Relationship Id="rId14" Type="http://schemas.openxmlformats.org/officeDocument/2006/relationships/customXml" Target="../ink/ink22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2" Type="http://schemas.openxmlformats.org/officeDocument/2006/relationships/customXml" Target="../ink/ink229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emf"/><Relationship Id="rId2" Type="http://schemas.openxmlformats.org/officeDocument/2006/relationships/customXml" Target="../ink/ink230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emf"/><Relationship Id="rId2" Type="http://schemas.openxmlformats.org/officeDocument/2006/relationships/customXml" Target="../ink/ink231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emf"/><Relationship Id="rId7" Type="http://schemas.openxmlformats.org/officeDocument/2006/relationships/image" Target="../media/image233.emf"/><Relationship Id="rId2" Type="http://schemas.openxmlformats.org/officeDocument/2006/relationships/customXml" Target="../ink/ink23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4.xml"/><Relationship Id="rId5" Type="http://schemas.openxmlformats.org/officeDocument/2006/relationships/image" Target="../media/image232.emf"/><Relationship Id="rId4" Type="http://schemas.openxmlformats.org/officeDocument/2006/relationships/customXml" Target="../ink/ink233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8.xml"/><Relationship Id="rId3" Type="http://schemas.openxmlformats.org/officeDocument/2006/relationships/image" Target="../media/image234.emf"/><Relationship Id="rId7" Type="http://schemas.openxmlformats.org/officeDocument/2006/relationships/image" Target="../media/image236.emf"/><Relationship Id="rId2" Type="http://schemas.openxmlformats.org/officeDocument/2006/relationships/customXml" Target="../ink/ink23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7.xml"/><Relationship Id="rId5" Type="http://schemas.openxmlformats.org/officeDocument/2006/relationships/image" Target="../media/image235.emf"/><Relationship Id="rId4" Type="http://schemas.openxmlformats.org/officeDocument/2006/relationships/customXml" Target="../ink/ink236.xml"/><Relationship Id="rId9" Type="http://schemas.openxmlformats.org/officeDocument/2006/relationships/image" Target="../media/image23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emf"/><Relationship Id="rId2" Type="http://schemas.openxmlformats.org/officeDocument/2006/relationships/customXml" Target="../ink/ink23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.xml"/><Relationship Id="rId13" Type="http://schemas.openxmlformats.org/officeDocument/2006/relationships/image" Target="../media/image34.emf"/><Relationship Id="rId18" Type="http://schemas.openxmlformats.org/officeDocument/2006/relationships/customXml" Target="../ink/ink37.xml"/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12" Type="http://schemas.openxmlformats.org/officeDocument/2006/relationships/customXml" Target="../ink/ink34.xml"/><Relationship Id="rId17" Type="http://schemas.openxmlformats.org/officeDocument/2006/relationships/image" Target="../media/image36.emf"/><Relationship Id="rId2" Type="http://schemas.openxmlformats.org/officeDocument/2006/relationships/customXml" Target="../ink/ink29.xml"/><Relationship Id="rId16" Type="http://schemas.openxmlformats.org/officeDocument/2006/relationships/customXml" Target="../ink/ink3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1.xml"/><Relationship Id="rId11" Type="http://schemas.openxmlformats.org/officeDocument/2006/relationships/image" Target="../media/image33.emf"/><Relationship Id="rId5" Type="http://schemas.openxmlformats.org/officeDocument/2006/relationships/image" Target="../media/image30.emf"/><Relationship Id="rId15" Type="http://schemas.openxmlformats.org/officeDocument/2006/relationships/image" Target="../media/image35.emf"/><Relationship Id="rId10" Type="http://schemas.openxmlformats.org/officeDocument/2006/relationships/customXml" Target="../ink/ink33.xml"/><Relationship Id="rId19" Type="http://schemas.openxmlformats.org/officeDocument/2006/relationships/image" Target="../media/image37.emf"/><Relationship Id="rId4" Type="http://schemas.openxmlformats.org/officeDocument/2006/relationships/customXml" Target="../ink/ink30.xml"/><Relationship Id="rId9" Type="http://schemas.openxmlformats.org/officeDocument/2006/relationships/image" Target="../media/image32.emf"/><Relationship Id="rId14" Type="http://schemas.openxmlformats.org/officeDocument/2006/relationships/customXml" Target="../ink/ink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0.xml"/><Relationship Id="rId5" Type="http://schemas.openxmlformats.org/officeDocument/2006/relationships/image" Target="../media/image39.emf"/><Relationship Id="rId4" Type="http://schemas.openxmlformats.org/officeDocument/2006/relationships/customXml" Target="../ink/ink3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emf"/><Relationship Id="rId4" Type="http://schemas.openxmlformats.org/officeDocument/2006/relationships/customXml" Target="../ink/ink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emf"/><Relationship Id="rId4" Type="http://schemas.openxmlformats.org/officeDocument/2006/relationships/customXml" Target="../ink/ink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09594" y="814072"/>
              <a:ext cx="6122880" cy="3045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9434" y="725872"/>
                <a:ext cx="6166080" cy="31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883314" y="2843392"/>
              <a:ext cx="730080" cy="1035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4594" y="2829352"/>
                <a:ext cx="76644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898496" y="4945990"/>
              <a:ext cx="360" cy="3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4376" y="4921870"/>
                <a:ext cx="48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" name="Ink 3"/>
              <p14:cNvContentPartPr/>
              <p14:nvPr/>
            </p14:nvContentPartPr>
            <p14:xfrm>
              <a:off x="7452505" y="1081064"/>
              <a:ext cx="43920" cy="799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35585" y="1064144"/>
                <a:ext cx="777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" name="Ink 6"/>
              <p14:cNvContentPartPr/>
              <p14:nvPr/>
            </p14:nvContentPartPr>
            <p14:xfrm>
              <a:off x="7976665" y="1132904"/>
              <a:ext cx="104760" cy="799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59745" y="1115984"/>
                <a:ext cx="138600" cy="8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4425" y="44984"/>
              <a:ext cx="10593360" cy="6291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1105" y="28784"/>
                <a:ext cx="10620720" cy="632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1318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58585" y="-44656"/>
              <a:ext cx="11307240" cy="6049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305" y="-62296"/>
                <a:ext cx="11335680" cy="609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0" name="Ink 99"/>
              <p14:cNvContentPartPr/>
              <p14:nvPr/>
            </p14:nvContentPartPr>
            <p14:xfrm>
              <a:off x="9733825" y="2827784"/>
              <a:ext cx="1022400" cy="32508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15465" y="2805824"/>
                <a:ext cx="106308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9" name="Ink 128"/>
              <p14:cNvContentPartPr/>
              <p14:nvPr/>
            </p14:nvContentPartPr>
            <p14:xfrm>
              <a:off x="2946745" y="5180744"/>
              <a:ext cx="606600" cy="127944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29105" y="5165264"/>
                <a:ext cx="642600" cy="131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4013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435745" y="232184"/>
              <a:ext cx="10265400" cy="51768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5305" y="217064"/>
                <a:ext cx="10296720" cy="521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4135465" y="2181944"/>
              <a:ext cx="1555200" cy="4824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8545" y="2161784"/>
                <a:ext cx="158328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2" name="Ink 111"/>
              <p14:cNvContentPartPr/>
              <p14:nvPr/>
            </p14:nvContentPartPr>
            <p14:xfrm>
              <a:off x="7690105" y="4319264"/>
              <a:ext cx="3602880" cy="78660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75705" y="4303424"/>
                <a:ext cx="3639240" cy="8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9" name="Ink 118"/>
              <p14:cNvContentPartPr/>
              <p14:nvPr/>
            </p14:nvContentPartPr>
            <p14:xfrm>
              <a:off x="1953145" y="4864664"/>
              <a:ext cx="1880640" cy="58464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4425" y="4844144"/>
                <a:ext cx="1920960" cy="61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017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4" name="Ink 23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3" name="Ink 102"/>
              <p14:cNvContentPartPr/>
              <p14:nvPr/>
            </p14:nvContentPartPr>
            <p14:xfrm>
              <a:off x="1167625" y="530984"/>
              <a:ext cx="10680840" cy="601380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51065" y="514424"/>
                <a:ext cx="10704240" cy="60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6" name="Ink 105"/>
              <p14:cNvContentPartPr/>
              <p14:nvPr/>
            </p14:nvContentPartPr>
            <p14:xfrm>
              <a:off x="540865" y="206984"/>
              <a:ext cx="4962240" cy="185328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1065" y="187184"/>
                <a:ext cx="5002920" cy="18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2" name="Ink 141"/>
              <p14:cNvContentPartPr/>
              <p14:nvPr/>
            </p14:nvContentPartPr>
            <p14:xfrm>
              <a:off x="7631065" y="3819944"/>
              <a:ext cx="14760" cy="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0" y="0"/>
                <a:ext cx="147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7" name="Ink 186"/>
              <p14:cNvContentPartPr/>
              <p14:nvPr/>
            </p14:nvContentPartPr>
            <p14:xfrm>
              <a:off x="5490505" y="4492424"/>
              <a:ext cx="735120" cy="134748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77545" y="4475864"/>
                <a:ext cx="767520" cy="138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0" name="Ink 239"/>
              <p14:cNvContentPartPr/>
              <p14:nvPr/>
            </p14:nvContentPartPr>
            <p14:xfrm>
              <a:off x="11187865" y="4292264"/>
              <a:ext cx="654120" cy="907920"/>
            </p14:xfrm>
          </p:contentPart>
        </mc:Choice>
        <mc:Fallback>
          <p:pic>
            <p:nvPicPr>
              <p:cNvPr id="240" name="Ink 23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169865" y="4277504"/>
                <a:ext cx="687960" cy="9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41" name="Ink 240"/>
              <p14:cNvContentPartPr/>
              <p14:nvPr/>
            </p14:nvContentPartPr>
            <p14:xfrm>
              <a:off x="10732105" y="4534184"/>
              <a:ext cx="297720" cy="93708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717705" y="4519064"/>
                <a:ext cx="32940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42" name="Ink 241"/>
              <p14:cNvContentPartPr/>
              <p14:nvPr/>
            </p14:nvContentPartPr>
            <p14:xfrm>
              <a:off x="9033985" y="4452464"/>
              <a:ext cx="1690560" cy="125856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017065" y="4431584"/>
                <a:ext cx="1725480" cy="12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890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99825" y="248024"/>
              <a:ext cx="11300040" cy="6478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785" y="229664"/>
                <a:ext cx="11331360" cy="65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5" name="Ink 84"/>
              <p14:cNvContentPartPr/>
              <p14:nvPr/>
            </p14:nvContentPartPr>
            <p14:xfrm>
              <a:off x="3625345" y="4145024"/>
              <a:ext cx="1691640" cy="8460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10585" y="4125224"/>
                <a:ext cx="172908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9" name="Ink 208"/>
              <p14:cNvContentPartPr/>
              <p14:nvPr/>
            </p14:nvContentPartPr>
            <p14:xfrm>
              <a:off x="9724825" y="4457504"/>
              <a:ext cx="1587600" cy="1485720"/>
            </p14:xfrm>
          </p:contentPart>
        </mc:Choice>
        <mc:Fallback>
          <p:pic>
            <p:nvPicPr>
              <p:cNvPr id="209" name="Ink 20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06465" y="4439144"/>
                <a:ext cx="1623960" cy="151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3" name="Ink 212"/>
              <p14:cNvContentPartPr/>
              <p14:nvPr/>
            </p14:nvContentPartPr>
            <p14:xfrm>
              <a:off x="4210705" y="3550304"/>
              <a:ext cx="608040" cy="45792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91985" y="3533744"/>
                <a:ext cx="641160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14" name="Ink 213"/>
              <p14:cNvContentPartPr/>
              <p14:nvPr/>
            </p14:nvContentPartPr>
            <p14:xfrm>
              <a:off x="2358145" y="3862064"/>
              <a:ext cx="1033200" cy="7920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41945" y="3839744"/>
                <a:ext cx="1071720" cy="11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6830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83025" y="168824"/>
              <a:ext cx="10221840" cy="6341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7905" y="149384"/>
                <a:ext cx="10257120" cy="63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8" name="Ink 147"/>
              <p14:cNvContentPartPr/>
              <p14:nvPr/>
            </p14:nvContentPartPr>
            <p14:xfrm>
              <a:off x="9167545" y="5801384"/>
              <a:ext cx="631440" cy="43956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48825" y="5779784"/>
                <a:ext cx="673200" cy="48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5089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08105" y="5744"/>
              <a:ext cx="11276640" cy="65512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345" y="-12616"/>
                <a:ext cx="11313000" cy="65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" name="Ink 35"/>
              <p14:cNvContentPartPr/>
              <p14:nvPr/>
            </p14:nvContentPartPr>
            <p14:xfrm>
              <a:off x="4114225" y="1256024"/>
              <a:ext cx="0" cy="1728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2" name="Ink 191"/>
              <p14:cNvContentPartPr/>
              <p14:nvPr/>
            </p14:nvContentPartPr>
            <p14:xfrm>
              <a:off x="1398025" y="4745504"/>
              <a:ext cx="649800" cy="116568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82545" y="4732544"/>
                <a:ext cx="683280" cy="11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99120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78745" y="62624"/>
              <a:ext cx="9457200" cy="6716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145" y="44624"/>
                <a:ext cx="9485640" cy="675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8800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3" name="Ink 92"/>
              <p14:cNvContentPartPr/>
              <p14:nvPr/>
            </p14:nvContentPartPr>
            <p14:xfrm>
              <a:off x="661825" y="273944"/>
              <a:ext cx="10376640" cy="480384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7065" y="256304"/>
                <a:ext cx="10410480" cy="48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5" name="Ink 94"/>
              <p14:cNvContentPartPr/>
              <p14:nvPr/>
            </p14:nvContentPartPr>
            <p14:xfrm>
              <a:off x="6090265" y="1385264"/>
              <a:ext cx="1331280" cy="59364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78385" y="1366184"/>
                <a:ext cx="1362600" cy="6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6" name="Ink 95"/>
              <p14:cNvContentPartPr/>
              <p14:nvPr/>
            </p14:nvContentPartPr>
            <p14:xfrm>
              <a:off x="4208905" y="1059104"/>
              <a:ext cx="1980360" cy="122184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98105" y="1041824"/>
                <a:ext cx="2008440" cy="125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4459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95145" y="11864"/>
              <a:ext cx="11253600" cy="6690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465" y="-3616"/>
                <a:ext cx="11287080" cy="67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4" name="Ink 93"/>
              <p14:cNvContentPartPr/>
              <p14:nvPr/>
            </p14:nvContentPartPr>
            <p14:xfrm>
              <a:off x="3166705" y="3177704"/>
              <a:ext cx="0" cy="180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4086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98065" y="91784"/>
              <a:ext cx="10734120" cy="6087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625" y="72704"/>
                <a:ext cx="10766160" cy="612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9" name="Ink 198"/>
              <p14:cNvContentPartPr/>
              <p14:nvPr/>
            </p14:nvContentPartPr>
            <p14:xfrm>
              <a:off x="7009705" y="3651104"/>
              <a:ext cx="267840" cy="330840"/>
            </p14:xfrm>
          </p:contentPart>
        </mc:Choice>
        <mc:Fallback>
          <p:pic>
            <p:nvPicPr>
              <p:cNvPr id="199" name="Ink 1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96385" y="3632024"/>
                <a:ext cx="301320" cy="37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017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84945" y="62624"/>
              <a:ext cx="10830960" cy="59659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5145" y="44264"/>
                <a:ext cx="10873800" cy="600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778465" y="639704"/>
              <a:ext cx="4379760" cy="30528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6585" y="618464"/>
                <a:ext cx="441108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6" name="Ink 45"/>
              <p14:cNvContentPartPr/>
              <p14:nvPr/>
            </p14:nvContentPartPr>
            <p14:xfrm>
              <a:off x="7176025" y="747704"/>
              <a:ext cx="7920" cy="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79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2" name="Ink 121"/>
              <p14:cNvContentPartPr/>
              <p14:nvPr/>
            </p14:nvContentPartPr>
            <p14:xfrm>
              <a:off x="6911425" y="2276264"/>
              <a:ext cx="706320" cy="119772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93785" y="2264024"/>
                <a:ext cx="744480" cy="12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4" name="Ink 123"/>
              <p14:cNvContentPartPr/>
              <p14:nvPr/>
            </p14:nvContentPartPr>
            <p14:xfrm>
              <a:off x="7638625" y="2489384"/>
              <a:ext cx="2819880" cy="56952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20265" y="2473184"/>
                <a:ext cx="2859480" cy="6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2" name="Ink 171"/>
              <p14:cNvContentPartPr/>
              <p14:nvPr/>
            </p14:nvContentPartPr>
            <p14:xfrm>
              <a:off x="2694745" y="4463984"/>
              <a:ext cx="1060200" cy="36720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72785" y="4444184"/>
                <a:ext cx="109836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6" name="Ink 175"/>
              <p14:cNvContentPartPr/>
              <p14:nvPr/>
            </p14:nvContentPartPr>
            <p14:xfrm>
              <a:off x="4269025" y="4159784"/>
              <a:ext cx="251640" cy="78444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51745" y="4145024"/>
                <a:ext cx="281520" cy="82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9" name="Ink 178"/>
              <p14:cNvContentPartPr/>
              <p14:nvPr/>
            </p14:nvContentPartPr>
            <p14:xfrm>
              <a:off x="5211505" y="3945584"/>
              <a:ext cx="503640" cy="99648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89905" y="3927944"/>
                <a:ext cx="547200" cy="103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0799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14985" y="170624"/>
              <a:ext cx="11046600" cy="6573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7705" y="157304"/>
                <a:ext cx="11077200" cy="66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3" name="Ink 82"/>
              <p14:cNvContentPartPr/>
              <p14:nvPr/>
            </p14:nvContentPartPr>
            <p14:xfrm>
              <a:off x="8232625" y="3661184"/>
              <a:ext cx="2808000" cy="31104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221825" y="3640304"/>
                <a:ext cx="283932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4" name="Ink 133"/>
              <p14:cNvContentPartPr/>
              <p14:nvPr/>
            </p14:nvContentPartPr>
            <p14:xfrm>
              <a:off x="8974945" y="5936384"/>
              <a:ext cx="2091960" cy="4464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64505" y="5916944"/>
                <a:ext cx="2120760" cy="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1790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1225" y="180704"/>
              <a:ext cx="11073600" cy="6651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3225" y="159464"/>
                <a:ext cx="11108160" cy="66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" name="Ink 24"/>
              <p14:cNvContentPartPr/>
              <p14:nvPr/>
            </p14:nvContentPartPr>
            <p14:xfrm>
              <a:off x="4251385" y="1493264"/>
              <a:ext cx="1944360" cy="1281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42385" y="1475624"/>
                <a:ext cx="1966680" cy="15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048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533305" y="89624"/>
              <a:ext cx="10876320" cy="24919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945" y="72704"/>
                <a:ext cx="10917000" cy="253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1" name="Ink 130"/>
              <p14:cNvContentPartPr/>
              <p14:nvPr/>
            </p14:nvContentPartPr>
            <p14:xfrm>
              <a:off x="2230345" y="3021464"/>
              <a:ext cx="8762760" cy="221076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09105" y="3001664"/>
                <a:ext cx="8802720" cy="22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4" name="Ink 133"/>
              <p14:cNvContentPartPr/>
              <p14:nvPr/>
            </p14:nvContentPartPr>
            <p14:xfrm>
              <a:off x="801505" y="3147464"/>
              <a:ext cx="1638360" cy="145116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4225" y="3130184"/>
                <a:ext cx="1677600" cy="149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5565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6" name="Ink 55"/>
              <p14:cNvContentPartPr/>
              <p14:nvPr/>
            </p14:nvContentPartPr>
            <p14:xfrm>
              <a:off x="557065" y="143624"/>
              <a:ext cx="11068560" cy="621684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8705" y="127424"/>
                <a:ext cx="11100600" cy="624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8" name="Ink 77"/>
              <p14:cNvContentPartPr/>
              <p14:nvPr/>
            </p14:nvContentPartPr>
            <p14:xfrm>
              <a:off x="5677345" y="547544"/>
              <a:ext cx="1357920" cy="5580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61505" y="530624"/>
                <a:ext cx="13942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5" name="Ink 144"/>
              <p14:cNvContentPartPr/>
              <p14:nvPr/>
            </p14:nvContentPartPr>
            <p14:xfrm>
              <a:off x="5620825" y="754904"/>
              <a:ext cx="1176480" cy="442800"/>
            </p14:xfrm>
          </p:contentPart>
        </mc:Choice>
        <mc:Fallback>
          <p:pic>
            <p:nvPicPr>
              <p:cNvPr id="145" name="Ink 1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10745" y="734024"/>
                <a:ext cx="1202040" cy="48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307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8785" y="84944"/>
              <a:ext cx="10106640" cy="3650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865" y="66584"/>
                <a:ext cx="10144440" cy="36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2" name="Ink 91"/>
              <p14:cNvContentPartPr/>
              <p14:nvPr/>
            </p14:nvContentPartPr>
            <p14:xfrm>
              <a:off x="8355745" y="1762904"/>
              <a:ext cx="1099800" cy="7390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37025" y="1744184"/>
                <a:ext cx="1138680" cy="77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7" name="Ink 96"/>
              <p14:cNvContentPartPr/>
              <p14:nvPr/>
            </p14:nvContentPartPr>
            <p14:xfrm>
              <a:off x="8222545" y="2066024"/>
              <a:ext cx="3452040" cy="218700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03825" y="2045864"/>
                <a:ext cx="3486960" cy="22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8" name="Ink 97"/>
              <p14:cNvContentPartPr/>
              <p14:nvPr/>
            </p14:nvContentPartPr>
            <p14:xfrm>
              <a:off x="7874065" y="2748944"/>
              <a:ext cx="1359360" cy="3960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55705" y="2729864"/>
                <a:ext cx="1397520" cy="7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6864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37425" y="33464"/>
              <a:ext cx="10230480" cy="6123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6625" y="14744"/>
                <a:ext cx="10261800" cy="616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7" name="Ink 106"/>
              <p14:cNvContentPartPr/>
              <p14:nvPr/>
            </p14:nvContentPartPr>
            <p14:xfrm>
              <a:off x="4647025" y="4041344"/>
              <a:ext cx="1340280" cy="7596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7585" y="4020824"/>
                <a:ext cx="137088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5" name="Ink 174"/>
              <p14:cNvContentPartPr/>
              <p14:nvPr/>
            </p14:nvContentPartPr>
            <p14:xfrm>
              <a:off x="9449065" y="5063384"/>
              <a:ext cx="2320920" cy="75744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28545" y="5043944"/>
                <a:ext cx="2361240" cy="78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1701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50745" y="105104"/>
              <a:ext cx="10903320" cy="6495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7705" y="84224"/>
                <a:ext cx="10947600" cy="653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0332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960265" y="101864"/>
              <a:ext cx="10485000" cy="6343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2265" y="85304"/>
                <a:ext cx="10525320" cy="638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5224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999865" y="347024"/>
              <a:ext cx="9477000" cy="652104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1505" y="327224"/>
                <a:ext cx="9509760" cy="65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6" name="Ink 195"/>
              <p14:cNvContentPartPr/>
              <p14:nvPr/>
            </p14:nvContentPartPr>
            <p14:xfrm>
              <a:off x="5754385" y="5081744"/>
              <a:ext cx="295920" cy="17496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47545" y="5068424"/>
                <a:ext cx="317520" cy="20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183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973225" y="118424"/>
              <a:ext cx="10993320" cy="62359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745" y="103664"/>
                <a:ext cx="11027160" cy="626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7464025" y="3223064"/>
              <a:ext cx="272520" cy="335196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7825" y="3203984"/>
                <a:ext cx="315000" cy="339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2400985" y="5684744"/>
              <a:ext cx="650880" cy="62388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90905" y="5667464"/>
                <a:ext cx="680040" cy="66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8" name="Ink 187"/>
              <p14:cNvContentPartPr/>
              <p14:nvPr/>
            </p14:nvContentPartPr>
            <p14:xfrm>
              <a:off x="3708865" y="5643344"/>
              <a:ext cx="3805560" cy="616680"/>
            </p14:xfrm>
          </p:contentPart>
        </mc:Choice>
        <mc:Fallback>
          <p:pic>
            <p:nvPicPr>
              <p:cNvPr id="188" name="Ink 1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89065" y="5628584"/>
                <a:ext cx="3841920" cy="6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1" name="Ink 190"/>
              <p14:cNvContentPartPr/>
              <p14:nvPr/>
            </p14:nvContentPartPr>
            <p14:xfrm>
              <a:off x="7930945" y="3178064"/>
              <a:ext cx="314280" cy="3140640"/>
            </p14:xfrm>
          </p:contentPart>
        </mc:Choice>
        <mc:Fallback>
          <p:pic>
            <p:nvPicPr>
              <p:cNvPr id="191" name="Ink 1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06105" y="3163664"/>
                <a:ext cx="353520" cy="31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4" name="Ink 193"/>
              <p14:cNvContentPartPr/>
              <p14:nvPr/>
            </p14:nvContentPartPr>
            <p14:xfrm>
              <a:off x="8247025" y="3161504"/>
              <a:ext cx="594000" cy="304056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29745" y="3142424"/>
                <a:ext cx="630000" cy="30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4" name="Ink 203"/>
              <p14:cNvContentPartPr/>
              <p14:nvPr/>
            </p14:nvContentPartPr>
            <p14:xfrm>
              <a:off x="8958745" y="3220184"/>
              <a:ext cx="308160" cy="304668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45785" y="3202544"/>
                <a:ext cx="343800" cy="30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7" name="Ink 206"/>
              <p14:cNvContentPartPr/>
              <p14:nvPr/>
            </p14:nvContentPartPr>
            <p14:xfrm>
              <a:off x="9469945" y="4431944"/>
              <a:ext cx="279000" cy="16200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58065" y="4412864"/>
                <a:ext cx="30780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0" name="Ink 209"/>
              <p14:cNvContentPartPr/>
              <p14:nvPr/>
            </p14:nvContentPartPr>
            <p14:xfrm>
              <a:off x="9940465" y="3195344"/>
              <a:ext cx="423000" cy="2932920"/>
            </p14:xfrm>
          </p:contentPart>
        </mc:Choice>
        <mc:Fallback>
          <p:pic>
            <p:nvPicPr>
              <p:cNvPr id="210" name="Ink 20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915625" y="3180944"/>
                <a:ext cx="462240" cy="29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14" name="Ink 213"/>
              <p14:cNvContentPartPr/>
              <p14:nvPr/>
            </p14:nvContentPartPr>
            <p14:xfrm>
              <a:off x="10506025" y="3101744"/>
              <a:ext cx="1139400" cy="95472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485505" y="3082304"/>
                <a:ext cx="1171080" cy="9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33" name="Ink 232"/>
              <p14:cNvContentPartPr/>
              <p14:nvPr/>
            </p14:nvContentPartPr>
            <p14:xfrm>
              <a:off x="10306225" y="5354264"/>
              <a:ext cx="1464840" cy="62964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286065" y="5335904"/>
                <a:ext cx="1500480" cy="6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44" name="Ink 243"/>
              <p14:cNvContentPartPr/>
              <p14:nvPr/>
            </p14:nvContentPartPr>
            <p14:xfrm>
              <a:off x="4121425" y="802064"/>
              <a:ext cx="1118520" cy="10728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07025" y="782984"/>
                <a:ext cx="115056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45" name="Ink 244"/>
              <p14:cNvContentPartPr/>
              <p14:nvPr/>
            </p14:nvContentPartPr>
            <p14:xfrm>
              <a:off x="1413145" y="3429704"/>
              <a:ext cx="439200" cy="3120120"/>
            </p14:xfrm>
          </p:contentPart>
        </mc:Choice>
        <mc:Fallback>
          <p:pic>
            <p:nvPicPr>
              <p:cNvPr id="245" name="Ink 2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94065" y="3411344"/>
                <a:ext cx="479520" cy="31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46" name="Ink 245"/>
              <p14:cNvContentPartPr/>
              <p14:nvPr/>
            </p14:nvContentPartPr>
            <p14:xfrm>
              <a:off x="11493505" y="3088424"/>
              <a:ext cx="402840" cy="293940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482345" y="3072224"/>
                <a:ext cx="434520" cy="298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2616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" name="Ink 24"/>
              <p14:cNvContentPartPr/>
              <p14:nvPr/>
            </p14:nvContentPartPr>
            <p14:xfrm>
              <a:off x="517825" y="142904"/>
              <a:ext cx="11562840" cy="6332264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905" y="120944"/>
                <a:ext cx="11585880" cy="6369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6463225" y="1851824"/>
              <a:ext cx="3862080" cy="19249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9545" y="1833824"/>
                <a:ext cx="3898800" cy="19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0" name="Ink 59"/>
              <p14:cNvContentPartPr/>
              <p14:nvPr/>
            </p14:nvContentPartPr>
            <p14:xfrm>
              <a:off x="7496785" y="1698104"/>
              <a:ext cx="2947320" cy="113436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85625" y="1680464"/>
                <a:ext cx="2978280" cy="11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8" name="Ink 67"/>
              <p14:cNvContentPartPr/>
              <p14:nvPr/>
            </p14:nvContentPartPr>
            <p14:xfrm>
              <a:off x="8176825" y="2141624"/>
              <a:ext cx="774000" cy="116892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64945" y="2123984"/>
                <a:ext cx="802080" cy="11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9" name="Ink 68"/>
              <p14:cNvContentPartPr/>
              <p14:nvPr/>
            </p14:nvContentPartPr>
            <p14:xfrm>
              <a:off x="8361865" y="2068904"/>
              <a:ext cx="1202040" cy="151236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48545" y="2053064"/>
                <a:ext cx="1231200" cy="154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0" name="Ink 69"/>
              <p14:cNvContentPartPr/>
              <p14:nvPr/>
            </p14:nvContentPartPr>
            <p14:xfrm>
              <a:off x="9047305" y="2199944"/>
              <a:ext cx="923760" cy="136548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33625" y="2185184"/>
                <a:ext cx="952920" cy="13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2" name="Ink 71"/>
              <p14:cNvContentPartPr/>
              <p14:nvPr/>
            </p14:nvContentPartPr>
            <p14:xfrm>
              <a:off x="9445465" y="2934344"/>
              <a:ext cx="483840" cy="74484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33225" y="2915984"/>
                <a:ext cx="514440" cy="7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4" name="Ink 113"/>
              <p14:cNvContentPartPr/>
              <p14:nvPr/>
            </p14:nvContentPartPr>
            <p14:xfrm>
              <a:off x="12158065" y="7045544"/>
              <a:ext cx="360" cy="36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141145" y="7028624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6" name="Ink 115"/>
              <p14:cNvContentPartPr/>
              <p14:nvPr/>
            </p14:nvContentPartPr>
            <p14:xfrm>
              <a:off x="9842185" y="3272384"/>
              <a:ext cx="128160" cy="2289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33545" y="3260144"/>
                <a:ext cx="14904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8" name="Ink 157"/>
              <p14:cNvContentPartPr/>
              <p14:nvPr/>
            </p14:nvContentPartPr>
            <p14:xfrm>
              <a:off x="7745545" y="2447984"/>
              <a:ext cx="382320" cy="1640384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724665" y="2432145"/>
                <a:ext cx="419760" cy="1678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8" name="Ink 177"/>
              <p14:cNvContentPartPr/>
              <p14:nvPr/>
            </p14:nvContentPartPr>
            <p14:xfrm>
              <a:off x="6831145" y="4948048"/>
              <a:ext cx="4597920" cy="21312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20345" y="4926808"/>
                <a:ext cx="462960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07" name="Ink 206"/>
              <p14:cNvContentPartPr/>
              <p14:nvPr/>
            </p14:nvContentPartPr>
            <p14:xfrm>
              <a:off x="7430905" y="5756968"/>
              <a:ext cx="315360" cy="46476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07505" y="5738608"/>
                <a:ext cx="357120" cy="50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91484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58745" y="33464"/>
              <a:ext cx="11370600" cy="65865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585" y="12944"/>
                <a:ext cx="11408760" cy="66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7" name="Ink 136"/>
              <p14:cNvContentPartPr/>
              <p14:nvPr/>
            </p14:nvContentPartPr>
            <p14:xfrm>
              <a:off x="995185" y="1173584"/>
              <a:ext cx="1748160" cy="80856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3665" y="1157024"/>
                <a:ext cx="1782360" cy="83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5" name="Ink 164"/>
              <p14:cNvContentPartPr/>
              <p14:nvPr/>
            </p14:nvContentPartPr>
            <p14:xfrm>
              <a:off x="1239265" y="4383344"/>
              <a:ext cx="824400" cy="5184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6665" y="4365704"/>
                <a:ext cx="855000" cy="8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81931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040545" y="100784"/>
              <a:ext cx="10969200" cy="62488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7145" y="85664"/>
                <a:ext cx="11017800" cy="628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4826665" y="802784"/>
              <a:ext cx="2273040" cy="17676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10825" y="780464"/>
                <a:ext cx="231264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9" name="Ink 78"/>
              <p14:cNvContentPartPr/>
              <p14:nvPr/>
            </p14:nvContentPartPr>
            <p14:xfrm>
              <a:off x="1788265" y="4594304"/>
              <a:ext cx="8398080" cy="41472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74585" y="4570184"/>
                <a:ext cx="8434440" cy="45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7" name="Ink 136"/>
              <p14:cNvContentPartPr/>
              <p14:nvPr/>
            </p14:nvContentPartPr>
            <p14:xfrm>
              <a:off x="9941545" y="4846304"/>
              <a:ext cx="343080" cy="36108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924985" y="4828664"/>
                <a:ext cx="38268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1" name="Ink 140"/>
              <p14:cNvContentPartPr/>
              <p14:nvPr/>
            </p14:nvContentPartPr>
            <p14:xfrm>
              <a:off x="1762705" y="5254904"/>
              <a:ext cx="273240" cy="27900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41825" y="5237264"/>
                <a:ext cx="30960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47" name="Ink 146"/>
              <p14:cNvContentPartPr/>
              <p14:nvPr/>
            </p14:nvContentPartPr>
            <p14:xfrm>
              <a:off x="11535625" y="5602304"/>
              <a:ext cx="317520" cy="36540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517985" y="5582864"/>
                <a:ext cx="354600" cy="40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15584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4" name="Ink 63"/>
              <p14:cNvContentPartPr/>
              <p14:nvPr/>
            </p14:nvContentPartPr>
            <p14:xfrm>
              <a:off x="852625" y="69824"/>
              <a:ext cx="11204280" cy="657576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1825" y="53984"/>
                <a:ext cx="11235959" cy="660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49515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293265" y="214904"/>
              <a:ext cx="7404120" cy="3578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3825" y="200864"/>
                <a:ext cx="7442640" cy="36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1" name="Ink 100"/>
              <p14:cNvContentPartPr/>
              <p14:nvPr/>
            </p14:nvContentPartPr>
            <p14:xfrm>
              <a:off x="6248305" y="4142144"/>
              <a:ext cx="3630240" cy="64512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24905" y="4128824"/>
                <a:ext cx="3668040" cy="67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5" name="Ink 104"/>
              <p14:cNvContentPartPr/>
              <p14:nvPr/>
            </p14:nvContentPartPr>
            <p14:xfrm>
              <a:off x="7480585" y="4812824"/>
              <a:ext cx="1541880" cy="62748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65825" y="4794824"/>
                <a:ext cx="1578240" cy="66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4" name="Ink 123"/>
              <p14:cNvContentPartPr/>
              <p14:nvPr/>
            </p14:nvContentPartPr>
            <p14:xfrm>
              <a:off x="4897225" y="2634824"/>
              <a:ext cx="5206680" cy="170028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76705" y="2619704"/>
                <a:ext cx="5248800" cy="17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3" name="Ink 152"/>
              <p14:cNvContentPartPr/>
              <p14:nvPr/>
            </p14:nvContentPartPr>
            <p14:xfrm>
              <a:off x="589825" y="5285144"/>
              <a:ext cx="858960" cy="132084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5425" y="5271104"/>
                <a:ext cx="889560" cy="13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54" name="Ink 153"/>
              <p14:cNvContentPartPr/>
              <p14:nvPr/>
            </p14:nvContentPartPr>
            <p14:xfrm>
              <a:off x="1363465" y="5375864"/>
              <a:ext cx="6337080" cy="115596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47625" y="5361464"/>
                <a:ext cx="6374160" cy="11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6" name="Ink 155"/>
              <p14:cNvContentPartPr/>
              <p14:nvPr/>
            </p14:nvContentPartPr>
            <p14:xfrm>
              <a:off x="562465" y="5207024"/>
              <a:ext cx="7376400" cy="151380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2305" y="5191184"/>
                <a:ext cx="7413480" cy="15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7" name="Ink 156"/>
              <p14:cNvContentPartPr/>
              <p14:nvPr/>
            </p14:nvContentPartPr>
            <p14:xfrm>
              <a:off x="4003705" y="6059144"/>
              <a:ext cx="1321560" cy="137160"/>
            </p14:xfrm>
          </p:contentPart>
        </mc:Choice>
        <mc:Fallback>
          <p:pic>
            <p:nvPicPr>
              <p:cNvPr id="157" name="Ink 15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90025" y="6041144"/>
                <a:ext cx="1353240" cy="1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74518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1929385" y="4367504"/>
              <a:ext cx="6983640" cy="3258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13905" y="4343384"/>
                <a:ext cx="702216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8509465" y="4309184"/>
              <a:ext cx="279000" cy="90396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88225" y="4290824"/>
                <a:ext cx="320040" cy="9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/>
              <p14:cNvContentPartPr/>
              <p14:nvPr/>
            </p14:nvContentPartPr>
            <p14:xfrm>
              <a:off x="2069785" y="1259624"/>
              <a:ext cx="6180120" cy="233064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3305" y="1240544"/>
                <a:ext cx="6199200" cy="23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/>
              <p14:cNvContentPartPr/>
              <p14:nvPr/>
            </p14:nvContentPartPr>
            <p14:xfrm>
              <a:off x="8304625" y="1186184"/>
              <a:ext cx="461160" cy="330732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98145" y="1173224"/>
                <a:ext cx="492480" cy="33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5" name="Ink 44"/>
              <p14:cNvContentPartPr/>
              <p14:nvPr/>
            </p14:nvContentPartPr>
            <p14:xfrm>
              <a:off x="2012545" y="1590464"/>
              <a:ext cx="3674880" cy="164700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04985" y="1569584"/>
                <a:ext cx="3697200" cy="16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7" name="Ink 46"/>
              <p14:cNvContentPartPr/>
              <p14:nvPr/>
            </p14:nvContentPartPr>
            <p14:xfrm>
              <a:off x="904105" y="45344"/>
              <a:ext cx="6560280" cy="90180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2145" y="23024"/>
                <a:ext cx="6604560" cy="9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0" name="Ink 59"/>
              <p14:cNvContentPartPr/>
              <p14:nvPr/>
            </p14:nvContentPartPr>
            <p14:xfrm>
              <a:off x="6558985" y="777944"/>
              <a:ext cx="891360" cy="47988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41345" y="759584"/>
                <a:ext cx="929880" cy="5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4" name="Ink 63"/>
              <p14:cNvContentPartPr/>
              <p14:nvPr/>
            </p14:nvContentPartPr>
            <p14:xfrm>
              <a:off x="5336425" y="1595864"/>
              <a:ext cx="2197800" cy="20232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28505" y="1584704"/>
                <a:ext cx="22251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7" name="Ink 66"/>
              <p14:cNvContentPartPr/>
              <p14:nvPr/>
            </p14:nvContentPartPr>
            <p14:xfrm>
              <a:off x="6600025" y="1674344"/>
              <a:ext cx="1590120" cy="176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87785" y="1661024"/>
                <a:ext cx="16174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0" name="Ink 69"/>
              <p14:cNvContentPartPr/>
              <p14:nvPr/>
            </p14:nvContentPartPr>
            <p14:xfrm>
              <a:off x="7650865" y="1753904"/>
              <a:ext cx="793800" cy="20196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42585" y="1744904"/>
                <a:ext cx="8132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" name="Ink 73"/>
              <p14:cNvContentPartPr/>
              <p14:nvPr/>
            </p14:nvContentPartPr>
            <p14:xfrm>
              <a:off x="3086065" y="1290944"/>
              <a:ext cx="1080360" cy="59868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70225" y="1271864"/>
                <a:ext cx="1115280" cy="63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0" name="Ink 79"/>
              <p14:cNvContentPartPr/>
              <p14:nvPr/>
            </p14:nvContentPartPr>
            <p14:xfrm>
              <a:off x="8075305" y="1271144"/>
              <a:ext cx="318240" cy="4032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68465" y="1258904"/>
                <a:ext cx="3380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81" name="Ink 80"/>
              <p14:cNvContentPartPr/>
              <p14:nvPr/>
            </p14:nvContentPartPr>
            <p14:xfrm>
              <a:off x="1994905" y="3173384"/>
              <a:ext cx="126360" cy="33516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87345" y="3161504"/>
                <a:ext cx="14580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2" name="Ink 81"/>
              <p14:cNvContentPartPr/>
              <p14:nvPr/>
            </p14:nvContentPartPr>
            <p14:xfrm>
              <a:off x="2004265" y="3234224"/>
              <a:ext cx="75240" cy="655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998865" y="3223424"/>
                <a:ext cx="9144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3" name="Ink 82"/>
              <p14:cNvContentPartPr/>
              <p14:nvPr/>
            </p14:nvContentPartPr>
            <p14:xfrm>
              <a:off x="2010745" y="3251864"/>
              <a:ext cx="80280" cy="32184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01745" y="3243224"/>
                <a:ext cx="1029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4" name="Ink 83"/>
              <p14:cNvContentPartPr/>
              <p14:nvPr/>
            </p14:nvContentPartPr>
            <p14:xfrm>
              <a:off x="1939825" y="3536264"/>
              <a:ext cx="138960" cy="113832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20025" y="3521504"/>
                <a:ext cx="17172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7" name="Ink 86"/>
              <p14:cNvContentPartPr/>
              <p14:nvPr/>
            </p14:nvContentPartPr>
            <p14:xfrm>
              <a:off x="2114785" y="4616264"/>
              <a:ext cx="54360" cy="11772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98225" y="4599704"/>
                <a:ext cx="8640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8" name="Ink 87"/>
              <p14:cNvContentPartPr/>
              <p14:nvPr/>
            </p14:nvContentPartPr>
            <p14:xfrm>
              <a:off x="2129905" y="5042504"/>
              <a:ext cx="321840" cy="27144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07945" y="5023064"/>
                <a:ext cx="36036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2" name="Ink 91"/>
              <p14:cNvContentPartPr/>
              <p14:nvPr/>
            </p14:nvContentPartPr>
            <p14:xfrm>
              <a:off x="5327425" y="4460024"/>
              <a:ext cx="815760" cy="63000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09785" y="4442024"/>
                <a:ext cx="842760" cy="66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0" name="Ink 99"/>
              <p14:cNvContentPartPr/>
              <p14:nvPr/>
            </p14:nvContentPartPr>
            <p14:xfrm>
              <a:off x="5726665" y="5078864"/>
              <a:ext cx="788400" cy="6120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11185" y="5056184"/>
                <a:ext cx="82260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1" name="Ink 100"/>
              <p14:cNvContentPartPr/>
              <p14:nvPr/>
            </p14:nvContentPartPr>
            <p14:xfrm>
              <a:off x="6011785" y="4654784"/>
              <a:ext cx="394920" cy="80208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88385" y="4632104"/>
                <a:ext cx="441000" cy="84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2" name="Ink 101"/>
              <p14:cNvContentPartPr/>
              <p14:nvPr/>
            </p14:nvContentPartPr>
            <p14:xfrm>
              <a:off x="4928905" y="4843424"/>
              <a:ext cx="301320" cy="38340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906225" y="4824344"/>
                <a:ext cx="338040" cy="42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26761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35785" y="82424"/>
              <a:ext cx="9576720" cy="65001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1025" y="65504"/>
                <a:ext cx="9615240" cy="65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4446505" y="719264"/>
              <a:ext cx="3625560" cy="26172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38945" y="696944"/>
                <a:ext cx="365544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1" name="Ink 60"/>
              <p14:cNvContentPartPr/>
              <p14:nvPr/>
            </p14:nvContentPartPr>
            <p14:xfrm>
              <a:off x="4402225" y="2460224"/>
              <a:ext cx="4374720" cy="33876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0705" y="2437184"/>
                <a:ext cx="440712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4022065" y="4642184"/>
              <a:ext cx="4231080" cy="15876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2345" y="4617704"/>
                <a:ext cx="4265640" cy="19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63127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058905" y="298784"/>
              <a:ext cx="554040" cy="1519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6665" y="280424"/>
                <a:ext cx="58140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1234945" y="349904"/>
              <a:ext cx="85680" cy="5266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3705" y="333704"/>
                <a:ext cx="123840" cy="5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1613665" y="546464"/>
              <a:ext cx="245160" cy="262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96745" y="528464"/>
                <a:ext cx="2800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" name="Ink 11"/>
              <p14:cNvContentPartPr/>
              <p14:nvPr/>
            </p14:nvContentPartPr>
            <p14:xfrm>
              <a:off x="1061785" y="843464"/>
              <a:ext cx="295560" cy="727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47745" y="831224"/>
                <a:ext cx="32184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" name="Ink 12"/>
              <p14:cNvContentPartPr/>
              <p14:nvPr/>
            </p14:nvContentPartPr>
            <p14:xfrm>
              <a:off x="1699705" y="233624"/>
              <a:ext cx="165600" cy="72684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79185" y="217064"/>
                <a:ext cx="20340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3" name="Ink 72"/>
              <p14:cNvContentPartPr/>
              <p14:nvPr/>
            </p14:nvContentPartPr>
            <p14:xfrm>
              <a:off x="1071847" y="102584"/>
              <a:ext cx="11102778" cy="632988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9247" y="82784"/>
                <a:ext cx="11135898" cy="63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0" name="Ink 79"/>
              <p14:cNvContentPartPr/>
              <p14:nvPr/>
            </p14:nvContentPartPr>
            <p14:xfrm>
              <a:off x="4739887" y="3407384"/>
              <a:ext cx="1665000" cy="8676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21527" y="3381104"/>
                <a:ext cx="1706040" cy="13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7077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0345" y="89984"/>
              <a:ext cx="11107440" cy="660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305" y="77384"/>
                <a:ext cx="11133000" cy="663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44938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467065" y="109784"/>
              <a:ext cx="10160640" cy="66027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5185" y="91064"/>
                <a:ext cx="10190880" cy="66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5" name="Ink 114"/>
              <p14:cNvContentPartPr/>
              <p14:nvPr/>
            </p14:nvContentPartPr>
            <p14:xfrm>
              <a:off x="6582025" y="4145024"/>
              <a:ext cx="2358360" cy="119088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8985" y="4128824"/>
                <a:ext cx="2400480" cy="122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6769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971785" y="81704"/>
              <a:ext cx="10362240" cy="53107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9545" y="65864"/>
                <a:ext cx="10397160" cy="535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64644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3" name="Ink 32"/>
              <p14:cNvContentPartPr/>
              <p14:nvPr/>
            </p14:nvContentPartPr>
            <p14:xfrm>
              <a:off x="1365265" y="66224"/>
              <a:ext cx="4523760" cy="96480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7985" y="47144"/>
                <a:ext cx="4562280" cy="10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3" name="Ink 62"/>
              <p14:cNvContentPartPr/>
              <p14:nvPr/>
            </p14:nvContentPartPr>
            <p14:xfrm>
              <a:off x="7555825" y="160184"/>
              <a:ext cx="3880080" cy="68652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32065" y="142544"/>
                <a:ext cx="392472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7" name="Ink 86"/>
              <p14:cNvContentPartPr/>
              <p14:nvPr/>
            </p14:nvContentPartPr>
            <p14:xfrm>
              <a:off x="5149225" y="44984"/>
              <a:ext cx="2321640" cy="137088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25825" y="25904"/>
                <a:ext cx="2367000" cy="14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8" name="Ink 97"/>
              <p14:cNvContentPartPr/>
              <p14:nvPr/>
            </p14:nvContentPartPr>
            <p14:xfrm>
              <a:off x="1337185" y="1351784"/>
              <a:ext cx="9068040" cy="21506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23145" y="1336304"/>
                <a:ext cx="9106200" cy="218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15219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34465" y="23384"/>
              <a:ext cx="9991080" cy="1515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0705" y="8264"/>
                <a:ext cx="10035720" cy="155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2033785" y="2298584"/>
              <a:ext cx="7498800" cy="48672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4065" y="2275544"/>
                <a:ext cx="7530840" cy="52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4" name="Ink 33"/>
              <p14:cNvContentPartPr/>
              <p14:nvPr/>
            </p14:nvContentPartPr>
            <p14:xfrm>
              <a:off x="9426745" y="1515224"/>
              <a:ext cx="2021760" cy="133344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19185" y="1497224"/>
                <a:ext cx="2048040" cy="137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4" name="Ink 43"/>
              <p14:cNvContentPartPr/>
              <p14:nvPr/>
            </p14:nvContentPartPr>
            <p14:xfrm>
              <a:off x="2170945" y="2311904"/>
              <a:ext cx="1846080" cy="21672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58705" y="2296424"/>
                <a:ext cx="188172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6" name="Ink 45"/>
              <p14:cNvContentPartPr/>
              <p14:nvPr/>
            </p14:nvContentPartPr>
            <p14:xfrm>
              <a:off x="5301865" y="2512424"/>
              <a:ext cx="6480" cy="316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83865" y="2494424"/>
                <a:ext cx="3744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4" name="Ink 163"/>
              <p14:cNvContentPartPr/>
              <p14:nvPr/>
            </p14:nvContentPartPr>
            <p14:xfrm>
              <a:off x="691345" y="2101304"/>
              <a:ext cx="10815840" cy="346104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5945" y="2081504"/>
                <a:ext cx="10840320" cy="349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6" name="Ink 165"/>
              <p14:cNvContentPartPr/>
              <p14:nvPr/>
            </p14:nvContentPartPr>
            <p14:xfrm>
              <a:off x="9355465" y="2013104"/>
              <a:ext cx="2350440" cy="12276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345385" y="1999064"/>
                <a:ext cx="2371680" cy="1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52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0" name="Ink 49"/>
              <p14:cNvContentPartPr/>
              <p14:nvPr/>
            </p14:nvContentPartPr>
            <p14:xfrm>
              <a:off x="2273185" y="2302904"/>
              <a:ext cx="2444040" cy="11952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2385" y="2279504"/>
                <a:ext cx="246960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0" name="Ink 59"/>
              <p14:cNvContentPartPr/>
              <p14:nvPr/>
            </p14:nvContentPartPr>
            <p14:xfrm>
              <a:off x="7801345" y="1216424"/>
              <a:ext cx="2470320" cy="88560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82985" y="1198417"/>
                <a:ext cx="2512440" cy="9241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2" name="Ink 81"/>
              <p14:cNvContentPartPr/>
              <p14:nvPr/>
            </p14:nvContentPartPr>
            <p14:xfrm>
              <a:off x="5620105" y="1021304"/>
              <a:ext cx="1853280" cy="156924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01745" y="1002584"/>
                <a:ext cx="1887120" cy="16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8" name="Ink 87"/>
              <p14:cNvContentPartPr/>
              <p14:nvPr/>
            </p14:nvContentPartPr>
            <p14:xfrm>
              <a:off x="5498785" y="2314784"/>
              <a:ext cx="5061600" cy="94104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81505" y="2293184"/>
                <a:ext cx="5102280" cy="9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2" name="Ink 91"/>
              <p14:cNvContentPartPr/>
              <p14:nvPr/>
            </p14:nvContentPartPr>
            <p14:xfrm>
              <a:off x="1809145" y="2661464"/>
              <a:ext cx="4263480" cy="181764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96185" y="2643104"/>
                <a:ext cx="4297680" cy="18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6" name="Ink 95"/>
              <p14:cNvContentPartPr/>
              <p14:nvPr/>
            </p14:nvContentPartPr>
            <p14:xfrm>
              <a:off x="5545225" y="1541864"/>
              <a:ext cx="348840" cy="27180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36225" y="1524584"/>
                <a:ext cx="37512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7" name="Ink 96"/>
              <p14:cNvContentPartPr/>
              <p14:nvPr/>
            </p14:nvContentPartPr>
            <p14:xfrm>
              <a:off x="5333185" y="1942184"/>
              <a:ext cx="888840" cy="8100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17345" y="1921304"/>
                <a:ext cx="92160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9" name="Ink 98"/>
              <p14:cNvContentPartPr/>
              <p14:nvPr/>
            </p14:nvContentPartPr>
            <p14:xfrm>
              <a:off x="1362745" y="52544"/>
              <a:ext cx="7833960" cy="81792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46185" y="32015"/>
                <a:ext cx="7870680" cy="849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2268865" y="1197704"/>
              <a:ext cx="2215440" cy="92268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49785" y="1178984"/>
                <a:ext cx="2253600" cy="9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3" name="Ink 112"/>
              <p14:cNvContentPartPr/>
              <p14:nvPr/>
            </p14:nvContentPartPr>
            <p14:xfrm>
              <a:off x="3256705" y="4563344"/>
              <a:ext cx="2815560" cy="10260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42305" y="4539584"/>
                <a:ext cx="285336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32" name="Ink 131"/>
              <p14:cNvContentPartPr/>
              <p14:nvPr/>
            </p14:nvContentPartPr>
            <p14:xfrm>
              <a:off x="7683625" y="3981584"/>
              <a:ext cx="1191600" cy="808920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658785" y="3961064"/>
                <a:ext cx="1239480" cy="85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3" name="Ink 132"/>
              <p14:cNvContentPartPr/>
              <p14:nvPr/>
            </p14:nvContentPartPr>
            <p14:xfrm>
              <a:off x="2825785" y="3744344"/>
              <a:ext cx="4900680" cy="253008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11745" y="3726704"/>
                <a:ext cx="4937040" cy="256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42273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91385" y="6824"/>
              <a:ext cx="10591200" cy="6432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345" y="-6136"/>
                <a:ext cx="10634040" cy="645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39702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" name="Ink 26"/>
              <p14:cNvContentPartPr/>
              <p14:nvPr/>
            </p14:nvContentPartPr>
            <p14:xfrm>
              <a:off x="5502385" y="297344"/>
              <a:ext cx="926280" cy="467748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79705" y="282584"/>
                <a:ext cx="972000" cy="47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8" name="Ink 97"/>
              <p14:cNvContentPartPr/>
              <p14:nvPr/>
            </p14:nvContentPartPr>
            <p14:xfrm>
              <a:off x="10539505" y="6481784"/>
              <a:ext cx="30600" cy="1620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22585" y="6464864"/>
                <a:ext cx="644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7" name="Ink 106"/>
              <p14:cNvContentPartPr/>
              <p14:nvPr/>
            </p14:nvContentPartPr>
            <p14:xfrm>
              <a:off x="6652585" y="378704"/>
              <a:ext cx="3150360" cy="95040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26665" y="355664"/>
                <a:ext cx="3196440" cy="9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8" name="Ink 137"/>
              <p14:cNvContentPartPr/>
              <p14:nvPr/>
            </p14:nvContentPartPr>
            <p14:xfrm>
              <a:off x="948745" y="106904"/>
              <a:ext cx="8935560" cy="519876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5785" y="85664"/>
                <a:ext cx="8970840" cy="52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6" name="Ink 155"/>
              <p14:cNvContentPartPr/>
              <p14:nvPr/>
            </p14:nvContentPartPr>
            <p14:xfrm>
              <a:off x="7729345" y="3881504"/>
              <a:ext cx="3934080" cy="9511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17825" y="3860624"/>
                <a:ext cx="3963960" cy="9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7" name="Ink 166"/>
              <p14:cNvContentPartPr/>
              <p14:nvPr/>
            </p14:nvContentPartPr>
            <p14:xfrm>
              <a:off x="6731065" y="3780704"/>
              <a:ext cx="740520" cy="16228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13425" y="3759104"/>
                <a:ext cx="779400" cy="166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8" name="Ink 167"/>
              <p14:cNvContentPartPr/>
              <p14:nvPr/>
            </p14:nvContentPartPr>
            <p14:xfrm>
              <a:off x="3641545" y="5253464"/>
              <a:ext cx="2187000" cy="118908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25345" y="5234384"/>
                <a:ext cx="2221560" cy="12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9" name="Ink 168"/>
              <p14:cNvContentPartPr/>
              <p14:nvPr/>
            </p14:nvContentPartPr>
            <p14:xfrm>
              <a:off x="2442025" y="5547944"/>
              <a:ext cx="4520160" cy="69516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27625" y="5528864"/>
                <a:ext cx="4557600" cy="73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08694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1" name="Ink 40"/>
              <p14:cNvContentPartPr/>
              <p14:nvPr/>
            </p14:nvContentPartPr>
            <p14:xfrm>
              <a:off x="1044505" y="150104"/>
              <a:ext cx="10404720" cy="393624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4705" y="131024"/>
                <a:ext cx="10450080" cy="398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66176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7623145" y="2135504"/>
              <a:ext cx="3753360" cy="1353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10905" y="2114264"/>
                <a:ext cx="378216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1" name="Ink 140"/>
              <p14:cNvContentPartPr/>
              <p14:nvPr/>
            </p14:nvContentPartPr>
            <p14:xfrm>
              <a:off x="993025" y="69464"/>
              <a:ext cx="11095200" cy="56840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9345" y="57584"/>
                <a:ext cx="11131560" cy="57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1" name="Ink 150"/>
              <p14:cNvContentPartPr/>
              <p14:nvPr/>
            </p14:nvContentPartPr>
            <p14:xfrm>
              <a:off x="7400665" y="1621784"/>
              <a:ext cx="4305240" cy="549360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93105" y="1602704"/>
                <a:ext cx="4335120" cy="58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20090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825985" y="39584"/>
              <a:ext cx="11095560" cy="62982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7985" y="24104"/>
                <a:ext cx="11135880" cy="63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2" name="Ink 181"/>
              <p14:cNvContentPartPr/>
              <p14:nvPr/>
            </p14:nvContentPartPr>
            <p14:xfrm>
              <a:off x="3845665" y="4828664"/>
              <a:ext cx="398160" cy="43092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25865" y="4809584"/>
                <a:ext cx="43740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4" name="Ink 183"/>
              <p14:cNvContentPartPr/>
              <p14:nvPr/>
            </p14:nvContentPartPr>
            <p14:xfrm>
              <a:off x="4031425" y="6052304"/>
              <a:ext cx="209880" cy="40428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0185" y="6029624"/>
                <a:ext cx="252360" cy="44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10919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712945" y="185384"/>
              <a:ext cx="8701560" cy="17992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745" y="167384"/>
                <a:ext cx="8739720" cy="18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7" name="Ink 96"/>
              <p14:cNvContentPartPr/>
              <p14:nvPr/>
            </p14:nvContentPartPr>
            <p14:xfrm>
              <a:off x="5220145" y="590024"/>
              <a:ext cx="6804720" cy="202644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07545" y="569144"/>
                <a:ext cx="6841440" cy="20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4" name="Ink 193"/>
              <p14:cNvContentPartPr/>
              <p14:nvPr/>
            </p14:nvContentPartPr>
            <p14:xfrm>
              <a:off x="3397465" y="3275264"/>
              <a:ext cx="8593920" cy="179928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87385" y="3259064"/>
                <a:ext cx="8625960" cy="18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5" name="Ink 194"/>
              <p14:cNvContentPartPr/>
              <p14:nvPr/>
            </p14:nvContentPartPr>
            <p14:xfrm>
              <a:off x="2306305" y="4851344"/>
              <a:ext cx="8706240" cy="150408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83625" y="4830824"/>
                <a:ext cx="8745120" cy="15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2" name="Ink 221"/>
              <p14:cNvContentPartPr/>
              <p14:nvPr/>
            </p14:nvContentPartPr>
            <p14:xfrm>
              <a:off x="1930465" y="1974584"/>
              <a:ext cx="2070360" cy="95544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0665" y="1957664"/>
                <a:ext cx="2111400" cy="9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3" name="Ink 222"/>
              <p14:cNvContentPartPr/>
              <p14:nvPr/>
            </p14:nvContentPartPr>
            <p14:xfrm>
              <a:off x="3096505" y="2466704"/>
              <a:ext cx="2367360" cy="59328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79585" y="2447264"/>
                <a:ext cx="2405880" cy="6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4" name="Ink 223"/>
              <p14:cNvContentPartPr/>
              <p14:nvPr/>
            </p14:nvContentPartPr>
            <p14:xfrm>
              <a:off x="3442105" y="3082664"/>
              <a:ext cx="2161800" cy="70272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30945" y="3061424"/>
                <a:ext cx="2194200" cy="74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6" name="Ink 225"/>
              <p14:cNvContentPartPr/>
              <p14:nvPr/>
            </p14:nvContentPartPr>
            <p14:xfrm>
              <a:off x="1335745" y="4472624"/>
              <a:ext cx="2421000" cy="771120"/>
            </p14:xfrm>
          </p:contentPart>
        </mc:Choice>
        <mc:Fallback>
          <p:pic>
            <p:nvPicPr>
              <p:cNvPr id="226" name="Ink 22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23505" y="4460384"/>
                <a:ext cx="2441520" cy="79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71748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1" name="Ink 120"/>
              <p14:cNvContentPartPr/>
              <p14:nvPr/>
            </p14:nvContentPartPr>
            <p14:xfrm>
              <a:off x="1113985" y="37784"/>
              <a:ext cx="10222920" cy="664236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3105" y="22304"/>
                <a:ext cx="10265040" cy="66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0" name="Ink 139"/>
              <p14:cNvContentPartPr/>
              <p14:nvPr/>
            </p14:nvContentPartPr>
            <p14:xfrm>
              <a:off x="570385" y="2262224"/>
              <a:ext cx="2514240" cy="315504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9585" y="2247104"/>
                <a:ext cx="2541600" cy="319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7658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48305" y="65504"/>
              <a:ext cx="10978560" cy="6299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4265" y="43544"/>
                <a:ext cx="11013840" cy="63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6" name="Ink 95"/>
              <p14:cNvContentPartPr/>
              <p14:nvPr/>
            </p14:nvContentPartPr>
            <p14:xfrm>
              <a:off x="5188825" y="1902944"/>
              <a:ext cx="505080" cy="12319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4785" y="1883504"/>
                <a:ext cx="531720" cy="12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1" name="Ink 170"/>
              <p14:cNvContentPartPr/>
              <p14:nvPr/>
            </p14:nvContentPartPr>
            <p14:xfrm>
              <a:off x="11710225" y="1368344"/>
              <a:ext cx="379080" cy="99648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91145" y="1353224"/>
                <a:ext cx="415440" cy="10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78" name="Ink 277"/>
              <p14:cNvContentPartPr/>
              <p14:nvPr/>
            </p14:nvContentPartPr>
            <p14:xfrm>
              <a:off x="1555705" y="4955384"/>
              <a:ext cx="407880" cy="1670040"/>
            </p14:xfrm>
          </p:contentPart>
        </mc:Choice>
        <mc:Fallback>
          <p:pic>
            <p:nvPicPr>
              <p:cNvPr id="278" name="Ink 27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38065" y="4939544"/>
                <a:ext cx="439560" cy="17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35" name="Ink 334"/>
              <p14:cNvContentPartPr/>
              <p14:nvPr/>
            </p14:nvContentPartPr>
            <p14:xfrm>
              <a:off x="9943705" y="4601504"/>
              <a:ext cx="310320" cy="1681200"/>
            </p14:xfrm>
          </p:contentPart>
        </mc:Choice>
        <mc:Fallback>
          <p:pic>
            <p:nvPicPr>
              <p:cNvPr id="335" name="Ink 3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928225" y="4584584"/>
                <a:ext cx="342360" cy="171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37" name="Ink 336"/>
              <p14:cNvContentPartPr/>
              <p14:nvPr/>
            </p14:nvContentPartPr>
            <p14:xfrm>
              <a:off x="10482985" y="5422304"/>
              <a:ext cx="105120" cy="245520"/>
            </p14:xfrm>
          </p:contentPart>
        </mc:Choice>
        <mc:Fallback>
          <p:pic>
            <p:nvPicPr>
              <p:cNvPr id="337" name="Ink 3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68585" y="5405024"/>
                <a:ext cx="134280" cy="27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33076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" name="Ink 60"/>
              <p14:cNvContentPartPr/>
              <p14:nvPr/>
            </p14:nvContentPartPr>
            <p14:xfrm>
              <a:off x="7205185" y="1049384"/>
              <a:ext cx="3786840" cy="96876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97265" y="1029584"/>
                <a:ext cx="3816720" cy="10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5" name="Ink 64"/>
              <p14:cNvContentPartPr/>
              <p14:nvPr/>
            </p14:nvContentPartPr>
            <p14:xfrm>
              <a:off x="2120545" y="1464104"/>
              <a:ext cx="333720" cy="122436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1465" y="1447544"/>
                <a:ext cx="364680" cy="12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0" name="Ink 69"/>
              <p14:cNvContentPartPr/>
              <p14:nvPr/>
            </p14:nvContentPartPr>
            <p14:xfrm>
              <a:off x="2275345" y="1206344"/>
              <a:ext cx="694440" cy="179388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8065" y="1191584"/>
                <a:ext cx="731160" cy="18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6" name="Ink 95"/>
              <p14:cNvContentPartPr/>
              <p14:nvPr/>
            </p14:nvContentPartPr>
            <p14:xfrm>
              <a:off x="1134505" y="104024"/>
              <a:ext cx="9203400" cy="536256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4705" y="84944"/>
                <a:ext cx="9245160" cy="53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6" name="Ink 105"/>
              <p14:cNvContentPartPr/>
              <p14:nvPr/>
            </p14:nvContentPartPr>
            <p14:xfrm>
              <a:off x="1248625" y="4351664"/>
              <a:ext cx="2398320" cy="146628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32425" y="4331144"/>
                <a:ext cx="2427120" cy="15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0" name="Ink 119"/>
              <p14:cNvContentPartPr/>
              <p14:nvPr/>
            </p14:nvContentPartPr>
            <p14:xfrm>
              <a:off x="4146625" y="4358864"/>
              <a:ext cx="569880" cy="165420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29705" y="4343744"/>
                <a:ext cx="600120" cy="16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2" name="Ink 151"/>
              <p14:cNvContentPartPr/>
              <p14:nvPr/>
            </p14:nvContentPartPr>
            <p14:xfrm>
              <a:off x="7631065" y="4560104"/>
              <a:ext cx="575640" cy="135720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20265" y="4549304"/>
                <a:ext cx="604440" cy="138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71990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38345" y="-1456"/>
              <a:ext cx="11139120" cy="6483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825" y="-15496"/>
                <a:ext cx="11172600" cy="651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0570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011025" y="98984"/>
              <a:ext cx="10875600" cy="63626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8705" y="79904"/>
                <a:ext cx="10920240" cy="640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33019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66585" y="198704"/>
              <a:ext cx="11271960" cy="5684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5345" y="179624"/>
                <a:ext cx="11309400" cy="571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95623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" name="Ink 25"/>
              <p14:cNvContentPartPr/>
              <p14:nvPr/>
            </p14:nvContentPartPr>
            <p14:xfrm>
              <a:off x="2322145" y="1226864"/>
              <a:ext cx="0" cy="612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1247545" y="77384"/>
              <a:ext cx="8637480" cy="271296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0625" y="62624"/>
                <a:ext cx="8665920" cy="27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1" name="Ink 100"/>
              <p14:cNvContentPartPr/>
              <p14:nvPr/>
            </p14:nvContentPartPr>
            <p14:xfrm>
              <a:off x="1315585" y="3261944"/>
              <a:ext cx="9692280" cy="348480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94346" y="3243584"/>
                <a:ext cx="9736918" cy="352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561937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52545" y="106184"/>
              <a:ext cx="10982880" cy="6492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865" y="82784"/>
                <a:ext cx="11022480" cy="65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1" name="Ink 130"/>
              <p14:cNvContentPartPr/>
              <p14:nvPr/>
            </p14:nvContentPartPr>
            <p14:xfrm>
              <a:off x="4963465" y="4077704"/>
              <a:ext cx="1672920" cy="131184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9345" y="4058624"/>
                <a:ext cx="1712520" cy="13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2" name="Ink 181"/>
              <p14:cNvContentPartPr/>
              <p14:nvPr/>
            </p14:nvContentPartPr>
            <p14:xfrm>
              <a:off x="2559025" y="4263824"/>
              <a:ext cx="2420280" cy="168768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41745" y="4242944"/>
                <a:ext cx="2457360" cy="17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1" name="Ink 200"/>
              <p14:cNvContentPartPr/>
              <p14:nvPr/>
            </p14:nvContentPartPr>
            <p14:xfrm>
              <a:off x="9887905" y="5949704"/>
              <a:ext cx="1205280" cy="8424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872425" y="5933504"/>
                <a:ext cx="1234800" cy="11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8792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16585" y="120224"/>
              <a:ext cx="9803160" cy="3755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7145" y="101864"/>
                <a:ext cx="9844920" cy="379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3064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3" name="Ink 32"/>
              <p14:cNvContentPartPr/>
              <p14:nvPr/>
            </p14:nvContentPartPr>
            <p14:xfrm>
              <a:off x="936865" y="87464"/>
              <a:ext cx="10244160" cy="526860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465" y="66584"/>
                <a:ext cx="10279440" cy="530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9" name="Ink 68"/>
              <p14:cNvContentPartPr/>
              <p14:nvPr/>
            </p14:nvContentPartPr>
            <p14:xfrm>
              <a:off x="7064065" y="2093384"/>
              <a:ext cx="324720" cy="21168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51105" y="2072864"/>
                <a:ext cx="35604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1743985" y="1260704"/>
              <a:ext cx="767160" cy="341496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2385" y="1238744"/>
                <a:ext cx="803520" cy="345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9" name="Ink 78"/>
              <p14:cNvContentPartPr/>
              <p14:nvPr/>
            </p14:nvContentPartPr>
            <p14:xfrm>
              <a:off x="4579345" y="4392704"/>
              <a:ext cx="909000" cy="119628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62065" y="4386944"/>
                <a:ext cx="945360" cy="12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9" name="Ink 88"/>
              <p14:cNvContentPartPr/>
              <p14:nvPr/>
            </p14:nvContentPartPr>
            <p14:xfrm>
              <a:off x="3571345" y="3698624"/>
              <a:ext cx="262080" cy="163764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59825" y="3684224"/>
                <a:ext cx="293400" cy="166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2762065" y="3652904"/>
              <a:ext cx="832680" cy="150732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48025" y="3639584"/>
                <a:ext cx="866160" cy="15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2" name="Ink 121"/>
              <p14:cNvContentPartPr/>
              <p14:nvPr/>
            </p14:nvContentPartPr>
            <p14:xfrm>
              <a:off x="6262345" y="4632104"/>
              <a:ext cx="188640" cy="172620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39305" y="4619864"/>
                <a:ext cx="223200" cy="176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8" name="Ink 157"/>
              <p14:cNvContentPartPr/>
              <p14:nvPr/>
            </p14:nvContentPartPr>
            <p14:xfrm>
              <a:off x="6691465" y="5246624"/>
              <a:ext cx="2373840" cy="1054440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676705" y="5229344"/>
                <a:ext cx="2409840" cy="10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1" name="Ink 160"/>
              <p14:cNvContentPartPr/>
              <p14:nvPr/>
            </p14:nvContentPartPr>
            <p14:xfrm>
              <a:off x="9190225" y="4399904"/>
              <a:ext cx="358200" cy="195984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83025" y="4382264"/>
                <a:ext cx="385200" cy="200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3859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6945" y="30584"/>
              <a:ext cx="11055600" cy="6151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2545" y="14024"/>
                <a:ext cx="11090520" cy="617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4" name="Ink 223"/>
              <p14:cNvContentPartPr/>
              <p14:nvPr/>
            </p14:nvContentPartPr>
            <p14:xfrm>
              <a:off x="9891145" y="4690424"/>
              <a:ext cx="288360" cy="41940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77825" y="4670984"/>
                <a:ext cx="32112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5" name="Ink 224"/>
              <p14:cNvContentPartPr/>
              <p14:nvPr/>
            </p14:nvContentPartPr>
            <p14:xfrm>
              <a:off x="10230625" y="4983824"/>
              <a:ext cx="214920" cy="29160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07585" y="4962584"/>
                <a:ext cx="251280" cy="33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2127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46505" y="23024"/>
              <a:ext cx="10136520" cy="5415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5265" y="6104"/>
                <a:ext cx="10179000" cy="54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4" name="Ink 53"/>
              <p14:cNvContentPartPr/>
              <p14:nvPr/>
            </p14:nvContentPartPr>
            <p14:xfrm>
              <a:off x="9666145" y="942464"/>
              <a:ext cx="5400" cy="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540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7484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5" name="Ink 174"/>
              <p14:cNvContentPartPr/>
              <p14:nvPr/>
            </p14:nvContentPartPr>
            <p14:xfrm>
              <a:off x="648865" y="111584"/>
              <a:ext cx="10524960" cy="665820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465" y="96824"/>
                <a:ext cx="10557360" cy="66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0" name="Ink 179"/>
              <p14:cNvContentPartPr/>
              <p14:nvPr/>
            </p14:nvContentPartPr>
            <p14:xfrm>
              <a:off x="7649065" y="3589184"/>
              <a:ext cx="711720" cy="1506600"/>
            </p14:xfrm>
          </p:contentPart>
        </mc:Choice>
        <mc:Fallback>
          <p:pic>
            <p:nvPicPr>
              <p:cNvPr id="180" name="Ink 17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29985" y="3574784"/>
                <a:ext cx="751680" cy="154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3023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13820</TotalTime>
  <Words>0</Words>
  <Application>Microsoft Office PowerPoint</Application>
  <PresentationFormat>Widescreen</PresentationFormat>
  <Paragraphs>0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188</cp:revision>
  <dcterms:created xsi:type="dcterms:W3CDTF">2019-02-12T13:27:41Z</dcterms:created>
  <dcterms:modified xsi:type="dcterms:W3CDTF">2019-11-22T02:08:38Z</dcterms:modified>
</cp:coreProperties>
</file>

<file path=docProps/thumbnail.jpeg>
</file>